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4"/>
  </p:notesMasterIdLst>
  <p:sldIdLst>
    <p:sldId id="256" r:id="rId6"/>
    <p:sldId id="292" r:id="rId7"/>
    <p:sldId id="257" r:id="rId8"/>
    <p:sldId id="258" r:id="rId9"/>
    <p:sldId id="279" r:id="rId10"/>
    <p:sldId id="290" r:id="rId11"/>
    <p:sldId id="262" r:id="rId12"/>
    <p:sldId id="298" r:id="rId13"/>
    <p:sldId id="295" r:id="rId14"/>
    <p:sldId id="275" r:id="rId15"/>
    <p:sldId id="291" r:id="rId16"/>
    <p:sldId id="296" r:id="rId17"/>
    <p:sldId id="286" r:id="rId18"/>
    <p:sldId id="283" r:id="rId19"/>
    <p:sldId id="301" r:id="rId20"/>
    <p:sldId id="300" r:id="rId21"/>
    <p:sldId id="293" r:id="rId22"/>
    <p:sldId id="29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129" autoAdjust="0"/>
  </p:normalViewPr>
  <p:slideViewPr>
    <p:cSldViewPr snapToGrid="0">
      <p:cViewPr varScale="1">
        <p:scale>
          <a:sx n="58" d="100"/>
          <a:sy n="58" d="100"/>
        </p:scale>
        <p:origin x="98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15C3F7-4846-4A4F-9B2C-93250B6D20E7}"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C820D999-F5FE-4841-8D71-6D492CD88CA2}">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cs typeface="Arial" panose="020B0604020202020204" pitchFamily="34" charset="0"/>
            </a:rPr>
            <a:t>Light blue or light green eyes</a:t>
          </a:r>
        </a:p>
      </dgm:t>
    </dgm:pt>
    <dgm:pt modelId="{AD1A061F-3A54-4B85-A54E-387F7A738377}" type="parTrans" cxnId="{4B9D4BC1-7653-4089-BCDF-BEDB5A5C5194}">
      <dgm:prSet/>
      <dgm:spPr/>
      <dgm:t>
        <a:bodyPr/>
        <a:lstStyle/>
        <a:p>
          <a:endParaRPr lang="en-GB"/>
        </a:p>
      </dgm:t>
    </dgm:pt>
    <dgm:pt modelId="{BB9ACD17-A94A-4DDF-8045-CD91A6E0C065}" type="sibTrans" cxnId="{4B9D4BC1-7653-4089-BCDF-BEDB5A5C5194}">
      <dgm:prSet/>
      <dgm:spPr/>
      <dgm:t>
        <a:bodyPr/>
        <a:lstStyle/>
        <a:p>
          <a:endParaRPr lang="en-GB"/>
        </a:p>
      </dgm:t>
    </dgm:pt>
    <dgm:pt modelId="{C0450B4D-5119-4812-ACE2-5A1EF1395A7F}">
      <dgm:prSet phldrT="[Text]" custT="1"/>
      <dgm:spPr>
        <a:solidFill>
          <a:schemeClr val="bg1"/>
        </a:solidFill>
        <a:ln w="12700" cap="flat" cmpd="sng" algn="ctr">
          <a:noFill/>
          <a:prstDash val="solid"/>
          <a:miter lim="800000"/>
        </a:ln>
        <a:effectLst/>
      </dgm:spPr>
      <dgm:t>
        <a:bodyPr spcFirstLastPara="0" vert="horz" wrap="square" lIns="135128" tIns="77216" rIns="135128" bIns="77216" numCol="1" spcCol="1270" anchor="ctr" anchorCtr="0"/>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II</a:t>
          </a:r>
        </a:p>
      </dgm:t>
    </dgm:pt>
    <dgm:pt modelId="{00FC07AC-5B5A-4EBC-B931-D365EBA5A53A}" type="parTrans" cxnId="{38850BCB-83A3-43D9-92B4-7ACE7A859450}">
      <dgm:prSet/>
      <dgm:spPr/>
      <dgm:t>
        <a:bodyPr/>
        <a:lstStyle/>
        <a:p>
          <a:endParaRPr lang="en-GB"/>
        </a:p>
      </dgm:t>
    </dgm:pt>
    <dgm:pt modelId="{24EDE2F7-9E08-4264-B6AB-F578C52FD629}" type="sibTrans" cxnId="{38850BCB-83A3-43D9-92B4-7ACE7A859450}">
      <dgm:prSet/>
      <dgm:spPr/>
      <dgm:t>
        <a:bodyPr/>
        <a:lstStyle/>
        <a:p>
          <a:endParaRPr lang="en-GB"/>
        </a:p>
      </dgm:t>
    </dgm:pt>
    <dgm:pt modelId="{5F52C816-7155-40BB-80AB-142E52DFADA5}">
      <dgm:prSet phldrT="[Text]" custT="1"/>
      <dgm:spPr>
        <a:solidFill>
          <a:schemeClr val="bg1"/>
        </a:solidFill>
        <a:ln w="12700" cap="flat" cmpd="sng" algn="ctr">
          <a:noFill/>
          <a:prstDash val="solid"/>
          <a:miter lim="800000"/>
        </a:ln>
        <a:effectLst/>
      </dgm:spPr>
      <dgm:t>
        <a:bodyPr spcFirstLastPara="0" vert="horz" wrap="square" lIns="135128" tIns="77216" rIns="135128" bIns="77216" numCol="1" spcCol="1270" anchor="ctr" anchorCtr="0"/>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III</a:t>
          </a:r>
        </a:p>
      </dgm:t>
    </dgm:pt>
    <dgm:pt modelId="{D3F5D29F-8856-4B7F-A1AC-B1915A4B2831}" type="parTrans" cxnId="{58EFB03C-45DC-4A04-A077-0A1106BA1CF4}">
      <dgm:prSet/>
      <dgm:spPr/>
      <dgm:t>
        <a:bodyPr/>
        <a:lstStyle/>
        <a:p>
          <a:endParaRPr lang="en-GB"/>
        </a:p>
      </dgm:t>
    </dgm:pt>
    <dgm:pt modelId="{77AE0617-2D0B-4DE1-AF38-ECB7A4A4257E}" type="sibTrans" cxnId="{58EFB03C-45DC-4A04-A077-0A1106BA1CF4}">
      <dgm:prSet/>
      <dgm:spPr/>
      <dgm:t>
        <a:bodyPr/>
        <a:lstStyle/>
        <a:p>
          <a:endParaRPr lang="en-GB"/>
        </a:p>
      </dgm:t>
    </dgm:pt>
    <dgm:pt modelId="{A32399AD-8907-4484-AF5E-AB3EA7088292}">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cs typeface="Arial" panose="020B0604020202020204" pitchFamily="34" charset="0"/>
            </a:rPr>
            <a:t>Red or strawberry blonde hair</a:t>
          </a:r>
        </a:p>
      </dgm:t>
    </dgm:pt>
    <dgm:pt modelId="{C95CDC27-BA37-4FC5-9042-9EC02785A3C3}" type="parTrans" cxnId="{8CF574E2-C964-4882-BDD4-3B8F15F3B103}">
      <dgm:prSet/>
      <dgm:spPr/>
      <dgm:t>
        <a:bodyPr/>
        <a:lstStyle/>
        <a:p>
          <a:endParaRPr lang="en-GB"/>
        </a:p>
      </dgm:t>
    </dgm:pt>
    <dgm:pt modelId="{B338A451-DDFC-40CF-B50D-F2E4A398FD24}" type="sibTrans" cxnId="{8CF574E2-C964-4882-BDD4-3B8F15F3B103}">
      <dgm:prSet/>
      <dgm:spPr/>
      <dgm:t>
        <a:bodyPr/>
        <a:lstStyle/>
        <a:p>
          <a:endParaRPr lang="en-GB"/>
        </a:p>
      </dgm:t>
    </dgm:pt>
    <dgm:pt modelId="{67859A65-AA84-466E-AC87-94147DD611A0}">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cs typeface="Arial" panose="020B0604020202020204" pitchFamily="34" charset="0"/>
            </a:rPr>
            <a:t>Always burn, never tan</a:t>
          </a:r>
        </a:p>
      </dgm:t>
    </dgm:pt>
    <dgm:pt modelId="{4EB3BD76-E8A4-490E-BB68-85E3129065C8}" type="parTrans" cxnId="{1881F91A-9AED-4A0E-A049-F4EE4D8CEFB1}">
      <dgm:prSet/>
      <dgm:spPr/>
      <dgm:t>
        <a:bodyPr/>
        <a:lstStyle/>
        <a:p>
          <a:endParaRPr lang="en-GB"/>
        </a:p>
      </dgm:t>
    </dgm:pt>
    <dgm:pt modelId="{DC463ABD-C3AE-48FB-85DB-BB36B9F86FC0}" type="sibTrans" cxnId="{1881F91A-9AED-4A0E-A049-F4EE4D8CEFB1}">
      <dgm:prSet/>
      <dgm:spPr/>
      <dgm:t>
        <a:bodyPr/>
        <a:lstStyle/>
        <a:p>
          <a:endParaRPr lang="en-GB"/>
        </a:p>
      </dgm:t>
    </dgm:pt>
    <dgm:pt modelId="{B37A6A5F-3CC3-4408-9BFA-E1173564DCC4}">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Green/blue or hazel eyes</a:t>
          </a:r>
        </a:p>
      </dgm:t>
    </dgm:pt>
    <dgm:pt modelId="{20FC3F7C-1BFC-4D81-BC91-96E26827B1E7}" type="parTrans" cxnId="{5A2265DF-6AF8-4267-83DE-76B39F054CCC}">
      <dgm:prSet/>
      <dgm:spPr/>
      <dgm:t>
        <a:bodyPr/>
        <a:lstStyle/>
        <a:p>
          <a:endParaRPr lang="en-GB"/>
        </a:p>
      </dgm:t>
    </dgm:pt>
    <dgm:pt modelId="{E4663B9D-B782-49BE-B897-844C040C1E1A}" type="sibTrans" cxnId="{5A2265DF-6AF8-4267-83DE-76B39F054CCC}">
      <dgm:prSet/>
      <dgm:spPr/>
      <dgm:t>
        <a:bodyPr/>
        <a:lstStyle/>
        <a:p>
          <a:endParaRPr lang="en-GB"/>
        </a:p>
      </dgm:t>
    </dgm:pt>
    <dgm:pt modelId="{BE84E422-A6D0-497C-8F0B-FB4EC6F12BB0}">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Prone to burning easily</a:t>
          </a:r>
        </a:p>
      </dgm:t>
    </dgm:pt>
    <dgm:pt modelId="{3A93B3E3-4700-43A1-8813-A9008F19DFAB}" type="parTrans" cxnId="{989212C8-CD73-4DB0-944E-CB9D7CD147A7}">
      <dgm:prSet/>
      <dgm:spPr/>
      <dgm:t>
        <a:bodyPr/>
        <a:lstStyle/>
        <a:p>
          <a:endParaRPr lang="en-GB"/>
        </a:p>
      </dgm:t>
    </dgm:pt>
    <dgm:pt modelId="{9EC8A1A5-7374-429E-9693-09855DA4F78C}" type="sibTrans" cxnId="{989212C8-CD73-4DB0-944E-CB9D7CD147A7}">
      <dgm:prSet/>
      <dgm:spPr/>
      <dgm:t>
        <a:bodyPr/>
        <a:lstStyle/>
        <a:p>
          <a:endParaRPr lang="en-GB"/>
        </a:p>
      </dgm:t>
    </dgm:pt>
    <dgm:pt modelId="{54D906EE-DDEF-4837-89E4-F0B6A8A8E8C5}">
      <dgm:prSet phldrT="[Text]" custT="1"/>
      <dgm:spPr>
        <a:solidFill>
          <a:schemeClr val="bg1"/>
        </a:solidFill>
        <a:ln w="12700" cap="flat" cmpd="sng" algn="ctr">
          <a:noFill/>
          <a:prstDash val="solid"/>
          <a:miter lim="800000"/>
        </a:ln>
        <a:effectLst/>
      </dgm:spPr>
      <dgm:t>
        <a:bodyPr spcFirstLastPara="0" vert="horz" wrap="square" lIns="135128" tIns="77216" rIns="135128" bIns="77216" numCol="1" spcCol="1270" anchor="ctr" anchorCtr="0"/>
        <a:lstStyle/>
        <a:p>
          <a:r>
            <a:rPr lang="en-GB" sz="1900" kern="1200" dirty="0">
              <a:solidFill>
                <a:prstClr val="white"/>
              </a:solidFill>
              <a:latin typeface="Calibri" panose="020F0502020204030204"/>
              <a:ea typeface="+mn-ea"/>
              <a:cs typeface="+mn-cs"/>
            </a:rPr>
            <a:t>IV</a:t>
          </a:r>
        </a:p>
      </dgm:t>
    </dgm:pt>
    <dgm:pt modelId="{5A358345-0D77-4DC1-92E6-230A81E3416A}" type="parTrans" cxnId="{E3C5ED70-91DC-4B9B-8E61-B826385F5C32}">
      <dgm:prSet/>
      <dgm:spPr/>
      <dgm:t>
        <a:bodyPr/>
        <a:lstStyle/>
        <a:p>
          <a:endParaRPr lang="en-GB"/>
        </a:p>
      </dgm:t>
    </dgm:pt>
    <dgm:pt modelId="{81461D7C-F2C2-4E46-BF25-8304857938BC}" type="sibTrans" cxnId="{E3C5ED70-91DC-4B9B-8E61-B826385F5C32}">
      <dgm:prSet/>
      <dgm:spPr/>
      <dgm:t>
        <a:bodyPr/>
        <a:lstStyle/>
        <a:p>
          <a:endParaRPr lang="en-GB"/>
        </a:p>
      </dgm:t>
    </dgm:pt>
    <dgm:pt modelId="{46A0547C-565C-4FEC-BD06-718A1CCBC643}">
      <dgm:prSet phldrT="[Text]" custT="1"/>
      <dgm:spPr>
        <a:solidFill>
          <a:schemeClr val="bg1"/>
        </a:solidFill>
        <a:ln w="12700" cap="flat" cmpd="sng" algn="ctr">
          <a:noFill/>
          <a:prstDash val="solid"/>
          <a:miter lim="800000"/>
        </a:ln>
        <a:effectLst/>
      </dgm:spPr>
      <dgm:t>
        <a:bodyPr spcFirstLastPara="0" vert="horz" wrap="square" lIns="135128" tIns="77216" rIns="135128" bIns="77216" numCol="1" spcCol="1270" anchor="ctr" anchorCtr="0"/>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V</a:t>
          </a:r>
        </a:p>
      </dgm:t>
    </dgm:pt>
    <dgm:pt modelId="{D34656B1-DC32-4EDF-9579-74FEB370E6A9}" type="parTrans" cxnId="{5BA5DAE6-5106-4144-AE8A-1FC5E1021C03}">
      <dgm:prSet/>
      <dgm:spPr/>
      <dgm:t>
        <a:bodyPr/>
        <a:lstStyle/>
        <a:p>
          <a:endParaRPr lang="en-GB"/>
        </a:p>
      </dgm:t>
    </dgm:pt>
    <dgm:pt modelId="{5CA61EAC-178F-4822-91BD-9CC95B46E52B}" type="sibTrans" cxnId="{5BA5DAE6-5106-4144-AE8A-1FC5E1021C03}">
      <dgm:prSet/>
      <dgm:spPr/>
      <dgm:t>
        <a:bodyPr/>
        <a:lstStyle/>
        <a:p>
          <a:endParaRPr lang="en-GB"/>
        </a:p>
      </dgm:t>
    </dgm:pt>
    <dgm:pt modelId="{593C54A2-90EC-4EDD-A6E9-F2A60C1B90E3}">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Usually tans well but susceptible to sunburn</a:t>
          </a:r>
        </a:p>
      </dgm:t>
    </dgm:pt>
    <dgm:pt modelId="{D69D430E-78B4-4275-AD17-67001DCC80D0}" type="parTrans" cxnId="{3C60C481-7EED-4D09-B8BF-2B7D97CBA41D}">
      <dgm:prSet/>
      <dgm:spPr/>
      <dgm:t>
        <a:bodyPr/>
        <a:lstStyle/>
        <a:p>
          <a:endParaRPr lang="en-GB"/>
        </a:p>
      </dgm:t>
    </dgm:pt>
    <dgm:pt modelId="{435BA9C0-3D60-4366-A166-B1BF17FF3BD7}" type="sibTrans" cxnId="{3C60C481-7EED-4D09-B8BF-2B7D97CBA41D}">
      <dgm:prSet/>
      <dgm:spPr/>
      <dgm:t>
        <a:bodyPr/>
        <a:lstStyle/>
        <a:p>
          <a:endParaRPr lang="en-GB"/>
        </a:p>
      </dgm:t>
    </dgm:pt>
    <dgm:pt modelId="{FCD61DF0-8075-4081-BC00-41CB0A48EDDE}">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Tans easily</a:t>
          </a:r>
        </a:p>
      </dgm:t>
    </dgm:pt>
    <dgm:pt modelId="{D12A2751-8A36-4F18-B3ED-EE365C142B71}" type="parTrans" cxnId="{1B8DB3C1-9681-4232-B09E-1999B4EF840C}">
      <dgm:prSet/>
      <dgm:spPr/>
      <dgm:t>
        <a:bodyPr/>
        <a:lstStyle/>
        <a:p>
          <a:endParaRPr lang="en-GB"/>
        </a:p>
      </dgm:t>
    </dgm:pt>
    <dgm:pt modelId="{60051E5D-B1C7-4947-8F87-4A2A475E9881}" type="sibTrans" cxnId="{1B8DB3C1-9681-4232-B09E-1999B4EF840C}">
      <dgm:prSet/>
      <dgm:spPr/>
      <dgm:t>
        <a:bodyPr/>
        <a:lstStyle/>
        <a:p>
          <a:endParaRPr lang="en-GB"/>
        </a:p>
      </dgm:t>
    </dgm:pt>
    <dgm:pt modelId="{D383BD8C-24BA-4225-8539-03F1C209DD1F}">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Low possibility of burning</a:t>
          </a:r>
        </a:p>
      </dgm:t>
    </dgm:pt>
    <dgm:pt modelId="{0983E2CC-CF54-4619-AF1A-C69DE11201D7}" type="parTrans" cxnId="{B0C4A67D-06DE-4C44-821A-1AF2DDE68416}">
      <dgm:prSet/>
      <dgm:spPr/>
      <dgm:t>
        <a:bodyPr/>
        <a:lstStyle/>
        <a:p>
          <a:endParaRPr lang="en-GB"/>
        </a:p>
      </dgm:t>
    </dgm:pt>
    <dgm:pt modelId="{E4AEF4F1-6604-4396-928B-C9078613776A}" type="sibTrans" cxnId="{B0C4A67D-06DE-4C44-821A-1AF2DDE68416}">
      <dgm:prSet/>
      <dgm:spPr/>
      <dgm:t>
        <a:bodyPr/>
        <a:lstStyle/>
        <a:p>
          <a:endParaRPr lang="en-GB"/>
        </a:p>
      </dgm:t>
    </dgm:pt>
    <dgm:pt modelId="{C397BB52-F339-4DCB-A3E9-6BAA18F80F9E}">
      <dgm:prSet phldrT="[Text]" custT="1"/>
      <dgm:spPr>
        <a:solidFill>
          <a:schemeClr val="bg1"/>
        </a:solidFill>
        <a:ln w="12700" cap="flat" cmpd="sng" algn="ctr">
          <a:noFill/>
          <a:prstDash val="solid"/>
          <a:miter lim="800000"/>
        </a:ln>
        <a:effectLst/>
      </dgm:spPr>
      <dgm:t>
        <a:bodyPr spcFirstLastPara="0" vert="horz" wrap="square" lIns="135128" tIns="77216" rIns="135128" bIns="77216" numCol="1" spcCol="1270" anchor="ctr" anchorCtr="0"/>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VI</a:t>
          </a:r>
        </a:p>
      </dgm:t>
    </dgm:pt>
    <dgm:pt modelId="{489B13FF-747E-463A-9476-2073587EC334}" type="parTrans" cxnId="{54AE2C5B-F796-4A08-9D5B-5B33B11D8B8D}">
      <dgm:prSet/>
      <dgm:spPr/>
      <dgm:t>
        <a:bodyPr/>
        <a:lstStyle/>
        <a:p>
          <a:endParaRPr lang="en-GB"/>
        </a:p>
      </dgm:t>
    </dgm:pt>
    <dgm:pt modelId="{1E7E8B9F-6A57-414C-84C8-DA27FD2FA600}" type="sibTrans" cxnId="{54AE2C5B-F796-4A08-9D5B-5B33B11D8B8D}">
      <dgm:prSet/>
      <dgm:spPr/>
      <dgm:t>
        <a:bodyPr/>
        <a:lstStyle/>
        <a:p>
          <a:endParaRPr lang="en-GB"/>
        </a:p>
      </dgm:t>
    </dgm:pt>
    <dgm:pt modelId="{05081D9A-41EA-4990-9011-889980D0A088}">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Always tan minimal risk of sunburn</a:t>
          </a:r>
        </a:p>
      </dgm:t>
    </dgm:pt>
    <dgm:pt modelId="{668E6210-3031-41A8-9CC3-A8D4E4241F7C}" type="parTrans" cxnId="{98CFD640-B79C-4484-87CB-8E1B7E8F4CA9}">
      <dgm:prSet/>
      <dgm:spPr/>
      <dgm:t>
        <a:bodyPr/>
        <a:lstStyle/>
        <a:p>
          <a:endParaRPr lang="en-GB"/>
        </a:p>
      </dgm:t>
    </dgm:pt>
    <dgm:pt modelId="{8580C802-F1B5-409C-8406-7BEFC692C80D}" type="sibTrans" cxnId="{98CFD640-B79C-4484-87CB-8E1B7E8F4CA9}">
      <dgm:prSet/>
      <dgm:spPr/>
      <dgm:t>
        <a:bodyPr/>
        <a:lstStyle/>
        <a:p>
          <a:endParaRPr lang="en-GB"/>
        </a:p>
      </dgm:t>
    </dgm:pt>
    <dgm:pt modelId="{94962CAD-D246-4474-B547-BC2E9E74ED52}">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Dark eyes</a:t>
          </a:r>
        </a:p>
      </dgm:t>
    </dgm:pt>
    <dgm:pt modelId="{79745857-131E-4973-A39B-4E2BF6FE6E29}" type="parTrans" cxnId="{BA07FDFB-9DA1-4D76-B1C1-69E6F9592236}">
      <dgm:prSet/>
      <dgm:spPr/>
      <dgm:t>
        <a:bodyPr/>
        <a:lstStyle/>
        <a:p>
          <a:endParaRPr lang="en-GB"/>
        </a:p>
      </dgm:t>
    </dgm:pt>
    <dgm:pt modelId="{161BDF6D-4EAE-4613-A457-F0D38CA7098C}" type="sibTrans" cxnId="{BA07FDFB-9DA1-4D76-B1C1-69E6F9592236}">
      <dgm:prSet/>
      <dgm:spPr/>
      <dgm:t>
        <a:bodyPr/>
        <a:lstStyle/>
        <a:p>
          <a:endParaRPr lang="en-GB"/>
        </a:p>
      </dgm:t>
    </dgm:pt>
    <dgm:pt modelId="{03596C64-1F9B-431C-A7C7-6EAF846CC9E8}">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Dark hair</a:t>
          </a:r>
        </a:p>
      </dgm:t>
    </dgm:pt>
    <dgm:pt modelId="{9B9CBB75-55E2-4101-B097-712B5B0E1E78}" type="parTrans" cxnId="{1668F119-D9CD-4807-8031-E452804987CE}">
      <dgm:prSet/>
      <dgm:spPr/>
      <dgm:t>
        <a:bodyPr/>
        <a:lstStyle/>
        <a:p>
          <a:endParaRPr lang="en-GB"/>
        </a:p>
      </dgm:t>
    </dgm:pt>
    <dgm:pt modelId="{F4AC798B-3406-402B-89D2-A9C1AD253651}" type="sibTrans" cxnId="{1668F119-D9CD-4807-8031-E452804987CE}">
      <dgm:prSet/>
      <dgm:spPr/>
      <dgm:t>
        <a:bodyPr/>
        <a:lstStyle/>
        <a:p>
          <a:endParaRPr lang="en-GB"/>
        </a:p>
      </dgm:t>
    </dgm:pt>
    <dgm:pt modelId="{59D5F2E4-380A-4C49-A66B-586596FC4E79}">
      <dgm:prSet phldrT="[Text]"/>
      <dgm:spPr>
        <a:solidFill>
          <a:schemeClr val="bg1"/>
        </a:solidFill>
        <a:ln>
          <a:noFill/>
        </a:ln>
      </dgm:spPr>
      <dgm:t>
        <a:bodyPr/>
        <a:lstStyle/>
        <a:p>
          <a:r>
            <a:rPr lang="en-GB" dirty="0"/>
            <a:t>I</a:t>
          </a:r>
        </a:p>
      </dgm:t>
    </dgm:pt>
    <dgm:pt modelId="{0B9788B3-9450-450E-A64F-84FF2360A293}" type="sibTrans" cxnId="{3EE79CEE-477B-4617-B3E9-6D8962EA3CC2}">
      <dgm:prSet/>
      <dgm:spPr/>
      <dgm:t>
        <a:bodyPr/>
        <a:lstStyle/>
        <a:p>
          <a:endParaRPr lang="en-GB"/>
        </a:p>
      </dgm:t>
    </dgm:pt>
    <dgm:pt modelId="{42A3114F-E0A4-400A-9187-86807B307AEE}" type="parTrans" cxnId="{3EE79CEE-477B-4617-B3E9-6D8962EA3CC2}">
      <dgm:prSet/>
      <dgm:spPr/>
      <dgm:t>
        <a:bodyPr/>
        <a:lstStyle/>
        <a:p>
          <a:endParaRPr lang="en-GB"/>
        </a:p>
      </dgm:t>
    </dgm:pt>
    <dgm:pt modelId="{C1C14C25-4238-4DB5-9073-6F301F372AE0}">
      <dgm:prSet phldrT="[Text]" custT="1"/>
      <dgm:spPr>
        <a:solidFill>
          <a:schemeClr val="bg1">
            <a:alpha val="90000"/>
          </a:schemeClr>
        </a:solidFill>
        <a:ln>
          <a:solidFill>
            <a:srgbClr val="000000">
              <a:alpha val="90000"/>
            </a:srgbClr>
          </a:solidFill>
        </a:ln>
      </dgm:spPr>
      <dgm:t>
        <a:bodyPr/>
        <a:lstStyle/>
        <a:p>
          <a:r>
            <a:rPr lang="en-GB" sz="1600" b="0" i="0" dirty="0">
              <a:solidFill>
                <a:srgbClr val="040C28"/>
              </a:solidFill>
              <a:effectLst/>
              <a:latin typeface="Arial" panose="020B0604020202020204" pitchFamily="34" charset="0"/>
              <a:ea typeface="Calibri" panose="020F0502020204030204" pitchFamily="34" charset="0"/>
              <a:cs typeface="Arial" panose="020B0604020202020204" pitchFamily="34" charset="0"/>
            </a:rPr>
            <a:t>Hazel or light brown eyes</a:t>
          </a:r>
          <a:endParaRPr lang="en-GB" sz="1600" dirty="0">
            <a:latin typeface="Arial" panose="020B0604020202020204" pitchFamily="34" charset="0"/>
            <a:ea typeface="Calibri" panose="020F0502020204030204" pitchFamily="34" charset="0"/>
            <a:cs typeface="Arial" panose="020B0604020202020204" pitchFamily="34" charset="0"/>
          </a:endParaRPr>
        </a:p>
      </dgm:t>
    </dgm:pt>
    <dgm:pt modelId="{C1996636-1AF8-46C2-B424-FF2BF45B2E2F}" type="parTrans" cxnId="{ED234EC6-03E9-4F1C-A2AC-891DE581C9D4}">
      <dgm:prSet/>
      <dgm:spPr/>
      <dgm:t>
        <a:bodyPr/>
        <a:lstStyle/>
        <a:p>
          <a:endParaRPr lang="en-GB"/>
        </a:p>
      </dgm:t>
    </dgm:pt>
    <dgm:pt modelId="{7F08AFED-4EC2-42B5-A4DF-9AD0645E7150}" type="sibTrans" cxnId="{ED234EC6-03E9-4F1C-A2AC-891DE581C9D4}">
      <dgm:prSet/>
      <dgm:spPr/>
      <dgm:t>
        <a:bodyPr/>
        <a:lstStyle/>
        <a:p>
          <a:endParaRPr lang="en-GB"/>
        </a:p>
      </dgm:t>
    </dgm:pt>
    <dgm:pt modelId="{B8FEC3C4-A969-4E95-AD64-28D5D4690DC0}">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Dark blonde or light brown hair</a:t>
          </a:r>
        </a:p>
      </dgm:t>
    </dgm:pt>
    <dgm:pt modelId="{0F3F5A6C-5D0D-4C65-B56A-B701A3F00FCB}" type="parTrans" cxnId="{4A4594B5-DCBB-4AA5-B11C-721D1A8875E0}">
      <dgm:prSet/>
      <dgm:spPr/>
      <dgm:t>
        <a:bodyPr/>
        <a:lstStyle/>
        <a:p>
          <a:endParaRPr lang="en-GB"/>
        </a:p>
      </dgm:t>
    </dgm:pt>
    <dgm:pt modelId="{7A900349-11B7-43EC-AB3E-C8274A4CDE0B}" type="sibTrans" cxnId="{4A4594B5-DCBB-4AA5-B11C-721D1A8875E0}">
      <dgm:prSet/>
      <dgm:spPr/>
      <dgm:t>
        <a:bodyPr/>
        <a:lstStyle/>
        <a:p>
          <a:endParaRPr lang="en-GB"/>
        </a:p>
      </dgm:t>
    </dgm:pt>
    <dgm:pt modelId="{1BCF2974-B1D1-44DE-BCB2-0E3B84F33208}">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Brown eyes</a:t>
          </a:r>
        </a:p>
      </dgm:t>
    </dgm:pt>
    <dgm:pt modelId="{9FBAC1E9-C5D2-442C-A9AF-120672722CEC}" type="parTrans" cxnId="{AE9D5274-BB4D-40CD-8897-07995E34AB83}">
      <dgm:prSet/>
      <dgm:spPr/>
      <dgm:t>
        <a:bodyPr/>
        <a:lstStyle/>
        <a:p>
          <a:endParaRPr lang="en-GB"/>
        </a:p>
      </dgm:t>
    </dgm:pt>
    <dgm:pt modelId="{3322D119-2D03-4588-BD45-EE8FBA23259F}" type="sibTrans" cxnId="{AE9D5274-BB4D-40CD-8897-07995E34AB83}">
      <dgm:prSet/>
      <dgm:spPr/>
      <dgm:t>
        <a:bodyPr/>
        <a:lstStyle/>
        <a:p>
          <a:endParaRPr lang="en-GB"/>
        </a:p>
      </dgm:t>
    </dgm:pt>
    <dgm:pt modelId="{7B6B935D-756A-46BD-8EEB-2BA4668C3AF0}">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Brown or dark hair</a:t>
          </a:r>
        </a:p>
      </dgm:t>
    </dgm:pt>
    <dgm:pt modelId="{C1B48118-FC23-4B6C-9E59-901F2AE35F9D}" type="parTrans" cxnId="{E6A9451D-1145-4BBD-A965-348FD943113F}">
      <dgm:prSet/>
      <dgm:spPr/>
      <dgm:t>
        <a:bodyPr/>
        <a:lstStyle/>
        <a:p>
          <a:endParaRPr lang="en-GB"/>
        </a:p>
      </dgm:t>
    </dgm:pt>
    <dgm:pt modelId="{7C9ECE81-6D97-4845-8EDE-5851CC10EF94}" type="sibTrans" cxnId="{E6A9451D-1145-4BBD-A965-348FD943113F}">
      <dgm:prSet/>
      <dgm:spPr/>
      <dgm:t>
        <a:bodyPr/>
        <a:lstStyle/>
        <a:p>
          <a:endParaRPr lang="en-GB"/>
        </a:p>
      </dgm:t>
    </dgm:pt>
    <dgm:pt modelId="{436DBF32-7794-4758-B424-7D5E21BDC37E}">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Brown or black eyes</a:t>
          </a:r>
        </a:p>
      </dgm:t>
    </dgm:pt>
    <dgm:pt modelId="{8F4EDFD4-7951-4313-91A7-78B47260B811}" type="parTrans" cxnId="{A5FEE791-967C-4466-87AB-70C931740010}">
      <dgm:prSet/>
      <dgm:spPr/>
      <dgm:t>
        <a:bodyPr/>
        <a:lstStyle/>
        <a:p>
          <a:endParaRPr lang="en-GB"/>
        </a:p>
      </dgm:t>
    </dgm:pt>
    <dgm:pt modelId="{5D84CBBB-21F9-4AA7-BF01-F213CCF255EC}" type="sibTrans" cxnId="{A5FEE791-967C-4466-87AB-70C931740010}">
      <dgm:prSet/>
      <dgm:spPr/>
      <dgm:t>
        <a:bodyPr/>
        <a:lstStyle/>
        <a:p>
          <a:endParaRPr lang="en-GB"/>
        </a:p>
      </dgm:t>
    </dgm:pt>
    <dgm:pt modelId="{5D8A8F3B-36E5-4FE5-B9FE-58C4B4694A21}">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Brown or black hair</a:t>
          </a:r>
        </a:p>
      </dgm:t>
    </dgm:pt>
    <dgm:pt modelId="{7CEBF17B-3A2E-4462-BDCA-424943A09631}" type="parTrans" cxnId="{19A7AA7C-CA73-4386-912F-3D3000EE4373}">
      <dgm:prSet/>
      <dgm:spPr/>
      <dgm:t>
        <a:bodyPr/>
        <a:lstStyle/>
        <a:p>
          <a:endParaRPr lang="en-GB"/>
        </a:p>
      </dgm:t>
    </dgm:pt>
    <dgm:pt modelId="{B9D670E4-2B43-403F-B48F-45B570C7B448}" type="sibTrans" cxnId="{19A7AA7C-CA73-4386-912F-3D3000EE4373}">
      <dgm:prSet/>
      <dgm:spPr/>
      <dgm:t>
        <a:bodyPr/>
        <a:lstStyle/>
        <a:p>
          <a:endParaRPr lang="en-GB"/>
        </a:p>
      </dgm:t>
    </dgm:pt>
    <dgm:pt modelId="{81A80C6C-DDEE-4525-B58C-8D26682BD935}">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Black eyes</a:t>
          </a:r>
        </a:p>
      </dgm:t>
    </dgm:pt>
    <dgm:pt modelId="{01D27A21-0731-47A4-86EC-CC1BBA6A15EB}" type="parTrans" cxnId="{268FE6E4-6E1C-4B5E-AD09-7221334A6EC4}">
      <dgm:prSet/>
      <dgm:spPr/>
      <dgm:t>
        <a:bodyPr/>
        <a:lstStyle/>
        <a:p>
          <a:endParaRPr lang="en-GB"/>
        </a:p>
      </dgm:t>
    </dgm:pt>
    <dgm:pt modelId="{12C55BEB-6251-4E39-84D4-78F5C7C4755C}" type="sibTrans" cxnId="{268FE6E4-6E1C-4B5E-AD09-7221334A6EC4}">
      <dgm:prSet/>
      <dgm:spPr/>
      <dgm:t>
        <a:bodyPr/>
        <a:lstStyle/>
        <a:p>
          <a:endParaRPr lang="en-GB"/>
        </a:p>
      </dgm:t>
    </dgm:pt>
    <dgm:pt modelId="{B8FAC5EC-2682-49C8-AD30-56C8AFBA2772}">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Black hair</a:t>
          </a:r>
        </a:p>
      </dgm:t>
    </dgm:pt>
    <dgm:pt modelId="{682A263A-5993-4081-8850-0ACA73F75F92}" type="parTrans" cxnId="{314C8E26-3A85-446C-84B2-EDB32D7F4A28}">
      <dgm:prSet/>
      <dgm:spPr/>
      <dgm:t>
        <a:bodyPr/>
        <a:lstStyle/>
        <a:p>
          <a:endParaRPr lang="en-GB"/>
        </a:p>
      </dgm:t>
    </dgm:pt>
    <dgm:pt modelId="{73242981-E8B0-499A-A1E0-A58F0307F740}" type="sibTrans" cxnId="{314C8E26-3A85-446C-84B2-EDB32D7F4A28}">
      <dgm:prSet/>
      <dgm:spPr/>
      <dgm:t>
        <a:bodyPr/>
        <a:lstStyle/>
        <a:p>
          <a:endParaRPr lang="en-GB"/>
        </a:p>
      </dgm:t>
    </dgm:pt>
    <dgm:pt modelId="{E24131CA-00D7-4BE9-AA3B-6BD37662F038}">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Light blonde or dark blonde hair</a:t>
          </a:r>
        </a:p>
      </dgm:t>
    </dgm:pt>
    <dgm:pt modelId="{75B2524E-CC9F-46C9-8F1A-0D9BB555C6A2}" type="parTrans" cxnId="{C95A5ECF-CEF1-4EC9-A442-780CD665937A}">
      <dgm:prSet/>
      <dgm:spPr/>
      <dgm:t>
        <a:bodyPr/>
        <a:lstStyle/>
        <a:p>
          <a:endParaRPr lang="en-GB"/>
        </a:p>
      </dgm:t>
    </dgm:pt>
    <dgm:pt modelId="{8BDA1204-9F4C-4730-96BE-30EFBE7CF98D}" type="sibTrans" cxnId="{C95A5ECF-CEF1-4EC9-A442-780CD665937A}">
      <dgm:prSet/>
      <dgm:spPr/>
      <dgm:t>
        <a:bodyPr/>
        <a:lstStyle/>
        <a:p>
          <a:endParaRPr lang="en-GB"/>
        </a:p>
      </dgm:t>
    </dgm:pt>
    <dgm:pt modelId="{B1D2B61A-FAF9-47CC-AC29-F086D8C3215D}">
      <dgm:prSet phldrT="[Text]" custT="1"/>
      <dgm:spPr>
        <a:solidFill>
          <a:schemeClr val="bg1">
            <a:alpha val="90000"/>
          </a:schemeClr>
        </a:solidFill>
        <a:ln>
          <a:solidFill>
            <a:srgbClr val="000000">
              <a:alpha val="90000"/>
            </a:srgbClr>
          </a:solidFill>
        </a:ln>
      </dgm:spPr>
      <dgm:t>
        <a:bodyPr/>
        <a:lstStyle/>
        <a:p>
          <a:endParaRPr lang="en-GB" sz="1600" dirty="0">
            <a:latin typeface="Arial" panose="020B0604020202020204" pitchFamily="34" charset="0"/>
            <a:ea typeface="Calibri" panose="020F0502020204030204" pitchFamily="34" charset="0"/>
            <a:cs typeface="Arial" panose="020B0604020202020204" pitchFamily="34" charset="0"/>
          </a:endParaRPr>
        </a:p>
      </dgm:t>
    </dgm:pt>
    <dgm:pt modelId="{561CEDC7-B6DF-411D-9179-F2F069C52C0E}" type="parTrans" cxnId="{A4BD3751-83A6-4C58-8819-0D63A1DA94A6}">
      <dgm:prSet/>
      <dgm:spPr/>
      <dgm:t>
        <a:bodyPr/>
        <a:lstStyle/>
        <a:p>
          <a:endParaRPr lang="en-GB"/>
        </a:p>
      </dgm:t>
    </dgm:pt>
    <dgm:pt modelId="{E2622E0E-8DED-4E5F-879C-7888015BAC0E}" type="sibTrans" cxnId="{A4BD3751-83A6-4C58-8819-0D63A1DA94A6}">
      <dgm:prSet/>
      <dgm:spPr/>
      <dgm:t>
        <a:bodyPr/>
        <a:lstStyle/>
        <a:p>
          <a:endParaRPr lang="en-GB"/>
        </a:p>
      </dgm:t>
    </dgm:pt>
    <dgm:pt modelId="{BB0A1D3B-37E6-43B8-A83D-380398518EAC}">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Sometimes mild burning, gradually tans</a:t>
          </a:r>
        </a:p>
      </dgm:t>
    </dgm:pt>
    <dgm:pt modelId="{FC0BEE13-C8AE-4345-B45A-B11EE8E3F073}" type="parTrans" cxnId="{9BDAB6A6-5F4F-4A6A-9AE9-4BE4CBAED24D}">
      <dgm:prSet/>
      <dgm:spPr/>
      <dgm:t>
        <a:bodyPr/>
        <a:lstStyle/>
        <a:p>
          <a:endParaRPr lang="en-GB"/>
        </a:p>
      </dgm:t>
    </dgm:pt>
    <dgm:pt modelId="{DEA800FC-9AE8-43EC-B3A2-C4BAB15174B0}" type="sibTrans" cxnId="{9BDAB6A6-5F4F-4A6A-9AE9-4BE4CBAED24D}">
      <dgm:prSet/>
      <dgm:spPr/>
      <dgm:t>
        <a:bodyPr/>
        <a:lstStyle/>
        <a:p>
          <a:endParaRPr lang="en-GB"/>
        </a:p>
      </dgm:t>
    </dgm:pt>
    <dgm:pt modelId="{420DB3A3-6B4D-4E42-A656-0B2156FB311B}">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cs typeface="Arial" panose="020B0604020202020204" pitchFamily="34" charset="0"/>
            </a:rPr>
            <a:t>White pale skin</a:t>
          </a:r>
        </a:p>
      </dgm:t>
    </dgm:pt>
    <dgm:pt modelId="{83D460AB-734F-4B50-8B0B-C1B9B89814B3}" type="parTrans" cxnId="{803657DB-C24B-4E3D-8B9A-9833331E6DA7}">
      <dgm:prSet/>
      <dgm:spPr/>
      <dgm:t>
        <a:bodyPr/>
        <a:lstStyle/>
        <a:p>
          <a:endParaRPr lang="en-GB"/>
        </a:p>
      </dgm:t>
    </dgm:pt>
    <dgm:pt modelId="{B5FD1E28-FADF-474B-A850-C84F97A06574}" type="sibTrans" cxnId="{803657DB-C24B-4E3D-8B9A-9833331E6DA7}">
      <dgm:prSet/>
      <dgm:spPr/>
      <dgm:t>
        <a:bodyPr/>
        <a:lstStyle/>
        <a:p>
          <a:endParaRPr lang="en-GB"/>
        </a:p>
      </dgm:t>
    </dgm:pt>
    <dgm:pt modelId="{17B1BBA8-E349-442F-AF00-5323AC639D12}">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Darker white skin</a:t>
          </a:r>
        </a:p>
      </dgm:t>
    </dgm:pt>
    <dgm:pt modelId="{A0AA79D0-76B4-47CA-9E11-0BA47CD53D62}" type="parTrans" cxnId="{17E789E9-CBCC-48DC-B301-3B7672C2FC3E}">
      <dgm:prSet/>
      <dgm:spPr/>
      <dgm:t>
        <a:bodyPr/>
        <a:lstStyle/>
        <a:p>
          <a:endParaRPr lang="en-GB"/>
        </a:p>
      </dgm:t>
    </dgm:pt>
    <dgm:pt modelId="{3106FB57-1F25-4CCC-A9C2-115E128E06C3}" type="sibTrans" cxnId="{17E789E9-CBCC-48DC-B301-3B7672C2FC3E}">
      <dgm:prSet/>
      <dgm:spPr/>
      <dgm:t>
        <a:bodyPr/>
        <a:lstStyle/>
        <a:p>
          <a:endParaRPr lang="en-GB"/>
        </a:p>
      </dgm:t>
    </dgm:pt>
    <dgm:pt modelId="{0F9C93EA-F873-48B1-AF99-C0EFC6D74B22}">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Light brown skin</a:t>
          </a:r>
        </a:p>
      </dgm:t>
    </dgm:pt>
    <dgm:pt modelId="{8FD985A8-1D69-404E-BED9-31BDF5ED5D55}" type="parTrans" cxnId="{AA4AA516-2F0F-4FEF-A87F-794945B67C57}">
      <dgm:prSet/>
      <dgm:spPr/>
      <dgm:t>
        <a:bodyPr/>
        <a:lstStyle/>
        <a:p>
          <a:endParaRPr lang="en-GB"/>
        </a:p>
      </dgm:t>
    </dgm:pt>
    <dgm:pt modelId="{45DF4A50-889F-43E5-9BFE-55C3F5E81FA5}" type="sibTrans" cxnId="{AA4AA516-2F0F-4FEF-A87F-794945B67C57}">
      <dgm:prSet/>
      <dgm:spPr/>
      <dgm:t>
        <a:bodyPr/>
        <a:lstStyle/>
        <a:p>
          <a:endParaRPr lang="en-GB"/>
        </a:p>
      </dgm:t>
    </dgm:pt>
    <dgm:pt modelId="{D27D5F26-3BDE-41F5-A80D-007CE3F2C468}">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Brown skin</a:t>
          </a:r>
        </a:p>
      </dgm:t>
    </dgm:pt>
    <dgm:pt modelId="{150F1AD3-88AA-434C-90A8-E0E65498E09B}" type="parTrans" cxnId="{C331ED2E-0214-43E4-A0AB-F087B1F308A6}">
      <dgm:prSet/>
      <dgm:spPr/>
      <dgm:t>
        <a:bodyPr/>
        <a:lstStyle/>
        <a:p>
          <a:endParaRPr lang="en-GB"/>
        </a:p>
      </dgm:t>
    </dgm:pt>
    <dgm:pt modelId="{E15FC2B0-EB34-4D17-BED6-997857977C60}" type="sibTrans" cxnId="{C331ED2E-0214-43E4-A0AB-F087B1F308A6}">
      <dgm:prSet/>
      <dgm:spPr/>
      <dgm:t>
        <a:bodyPr/>
        <a:lstStyle/>
        <a:p>
          <a:endParaRPr lang="en-GB"/>
        </a:p>
      </dgm:t>
    </dgm:pt>
    <dgm:pt modelId="{6F68300A-9955-440F-BA38-17D1722FF946}">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Dark brown or black skin</a:t>
          </a:r>
        </a:p>
      </dgm:t>
    </dgm:pt>
    <dgm:pt modelId="{0A8D6656-3B40-4165-9B69-35ED246EEC0A}" type="parTrans" cxnId="{1F47B3A9-3CA6-442F-8AE3-2D3D821FEDD6}">
      <dgm:prSet/>
      <dgm:spPr/>
      <dgm:t>
        <a:bodyPr/>
        <a:lstStyle/>
        <a:p>
          <a:endParaRPr lang="en-GB"/>
        </a:p>
      </dgm:t>
    </dgm:pt>
    <dgm:pt modelId="{832EFC0F-2FB7-4C86-9C72-CF246A0BCEEA}" type="sibTrans" cxnId="{1F47B3A9-3CA6-442F-8AE3-2D3D821FEDD6}">
      <dgm:prSet/>
      <dgm:spPr/>
      <dgm:t>
        <a:bodyPr/>
        <a:lstStyle/>
        <a:p>
          <a:endParaRPr lang="en-GB"/>
        </a:p>
      </dgm:t>
    </dgm:pt>
    <dgm:pt modelId="{999AEE55-3BC0-44AF-8ACC-6D54DC59CA2F}">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White fair skin</a:t>
          </a:r>
        </a:p>
      </dgm:t>
    </dgm:pt>
    <dgm:pt modelId="{AF788923-4A1E-4F36-BCA8-936621DEEFFF}" type="parTrans" cxnId="{AFFBED52-E2B4-46EE-A3F0-B50609880C9D}">
      <dgm:prSet/>
      <dgm:spPr/>
      <dgm:t>
        <a:bodyPr/>
        <a:lstStyle/>
        <a:p>
          <a:endParaRPr lang="en-GB"/>
        </a:p>
      </dgm:t>
    </dgm:pt>
    <dgm:pt modelId="{E603B5A7-22F5-4372-9252-0D60AF8FE839}" type="sibTrans" cxnId="{AFFBED52-E2B4-46EE-A3F0-B50609880C9D}">
      <dgm:prSet/>
      <dgm:spPr/>
      <dgm:t>
        <a:bodyPr/>
        <a:lstStyle/>
        <a:p>
          <a:endParaRPr lang="en-GB"/>
        </a:p>
      </dgm:t>
    </dgm:pt>
    <dgm:pt modelId="{066CFCCC-2669-4493-AD51-D1E32298DD37}">
      <dgm:prSet phldrT="[Text]" custT="1"/>
      <dgm:spPr>
        <a:solidFill>
          <a:schemeClr val="bg1">
            <a:alpha val="90000"/>
          </a:schemeClr>
        </a:solidFill>
        <a:ln>
          <a:solidFill>
            <a:srgbClr val="000000">
              <a:alpha val="90000"/>
            </a:srgbClr>
          </a:solidFill>
        </a:ln>
      </dgm:spPr>
      <dgm:t>
        <a:bodyPr/>
        <a:lstStyle/>
        <a:p>
          <a:endParaRPr lang="en-GB" sz="1600" dirty="0">
            <a:latin typeface="Arial" panose="020B0604020202020204" pitchFamily="34" charset="0"/>
            <a:ea typeface="Calibri" panose="020F0502020204030204" pitchFamily="34" charset="0"/>
            <a:cs typeface="Arial" panose="020B0604020202020204" pitchFamily="34" charset="0"/>
          </a:endParaRPr>
        </a:p>
      </dgm:t>
    </dgm:pt>
    <dgm:pt modelId="{387823A5-54C9-4456-B28B-4ACC3032E7F4}" type="parTrans" cxnId="{AEE0762F-D99B-4D76-BA97-8056B0F20D64}">
      <dgm:prSet/>
      <dgm:spPr/>
      <dgm:t>
        <a:bodyPr/>
        <a:lstStyle/>
        <a:p>
          <a:endParaRPr lang="en-GB"/>
        </a:p>
      </dgm:t>
    </dgm:pt>
    <dgm:pt modelId="{9294543B-A0CB-4E82-8DE3-FD83957D4C8F}" type="sibTrans" cxnId="{AEE0762F-D99B-4D76-BA97-8056B0F20D64}">
      <dgm:prSet/>
      <dgm:spPr/>
      <dgm:t>
        <a:bodyPr/>
        <a:lstStyle/>
        <a:p>
          <a:endParaRPr lang="en-GB"/>
        </a:p>
      </dgm:t>
    </dgm:pt>
    <dgm:pt modelId="{7450EBB6-32C1-46AD-9C6A-4E149F06DB1C}" type="pres">
      <dgm:prSet presAssocID="{EC15C3F7-4846-4A4F-9B2C-93250B6D20E7}" presName="Name0" presStyleCnt="0">
        <dgm:presLayoutVars>
          <dgm:dir/>
          <dgm:animLvl val="lvl"/>
          <dgm:resizeHandles val="exact"/>
        </dgm:presLayoutVars>
      </dgm:prSet>
      <dgm:spPr/>
    </dgm:pt>
    <dgm:pt modelId="{4BCC987E-E887-4CE8-AF3B-A0EB665FABC0}" type="pres">
      <dgm:prSet presAssocID="{59D5F2E4-380A-4C49-A66B-586596FC4E79}" presName="composite" presStyleCnt="0"/>
      <dgm:spPr/>
    </dgm:pt>
    <dgm:pt modelId="{E80A889B-6628-419E-AB2C-C0B2DC3069E1}" type="pres">
      <dgm:prSet presAssocID="{59D5F2E4-380A-4C49-A66B-586596FC4E79}" presName="parTx" presStyleLbl="alignNode1" presStyleIdx="0" presStyleCnt="6" custScaleY="83299">
        <dgm:presLayoutVars>
          <dgm:chMax val="0"/>
          <dgm:chPref val="0"/>
          <dgm:bulletEnabled val="1"/>
        </dgm:presLayoutVars>
      </dgm:prSet>
      <dgm:spPr/>
    </dgm:pt>
    <dgm:pt modelId="{E8A71F9F-6A8F-4F69-ADC6-8EBB9A91AC61}" type="pres">
      <dgm:prSet presAssocID="{59D5F2E4-380A-4C49-A66B-586596FC4E79}" presName="desTx" presStyleLbl="alignAccFollowNode1" presStyleIdx="0" presStyleCnt="6" custScaleX="111412" custScaleY="99084" custLinFactNeighborX="-550" custLinFactNeighborY="-907">
        <dgm:presLayoutVars>
          <dgm:bulletEnabled val="1"/>
        </dgm:presLayoutVars>
      </dgm:prSet>
      <dgm:spPr/>
    </dgm:pt>
    <dgm:pt modelId="{7AB1EF7C-351B-477E-B057-51C64A0C3964}" type="pres">
      <dgm:prSet presAssocID="{0B9788B3-9450-450E-A64F-84FF2360A293}" presName="space" presStyleCnt="0"/>
      <dgm:spPr/>
    </dgm:pt>
    <dgm:pt modelId="{B6BF92E2-F9E7-4958-8628-B8E9D950499D}" type="pres">
      <dgm:prSet presAssocID="{C0450B4D-5119-4812-ACE2-5A1EF1395A7F}" presName="composite" presStyleCnt="0"/>
      <dgm:spPr/>
    </dgm:pt>
    <dgm:pt modelId="{9204094C-4531-4886-81A5-546151E22385}" type="pres">
      <dgm:prSet presAssocID="{C0450B4D-5119-4812-ACE2-5A1EF1395A7F}" presName="parTx" presStyleLbl="alignNode1" presStyleIdx="1" presStyleCnt="6">
        <dgm:presLayoutVars>
          <dgm:chMax val="0"/>
          <dgm:chPref val="0"/>
          <dgm:bulletEnabled val="1"/>
        </dgm:presLayoutVars>
      </dgm:prSet>
      <dgm:spPr>
        <a:xfrm>
          <a:off x="1791169" y="180954"/>
          <a:ext cx="1568611" cy="547200"/>
        </a:xfrm>
        <a:prstGeom prst="rect">
          <a:avLst/>
        </a:prstGeom>
      </dgm:spPr>
    </dgm:pt>
    <dgm:pt modelId="{48E1D066-9CE9-46F5-92DE-C4DB53903B84}" type="pres">
      <dgm:prSet presAssocID="{C0450B4D-5119-4812-ACE2-5A1EF1395A7F}" presName="desTx" presStyleLbl="alignAccFollowNode1" presStyleIdx="1" presStyleCnt="6" custScaleX="106048" custScaleY="100000" custLinFactNeighborX="-1450" custLinFactNeighborY="-228">
        <dgm:presLayoutVars>
          <dgm:bulletEnabled val="1"/>
        </dgm:presLayoutVars>
      </dgm:prSet>
      <dgm:spPr/>
    </dgm:pt>
    <dgm:pt modelId="{BAE669C5-DE69-457B-913C-6745CBB39E3A}" type="pres">
      <dgm:prSet presAssocID="{24EDE2F7-9E08-4264-B6AB-F578C52FD629}" presName="space" presStyleCnt="0"/>
      <dgm:spPr/>
    </dgm:pt>
    <dgm:pt modelId="{F2C21FDD-FFA3-472B-B9A2-796990981E21}" type="pres">
      <dgm:prSet presAssocID="{5F52C816-7155-40BB-80AB-142E52DFADA5}" presName="composite" presStyleCnt="0"/>
      <dgm:spPr/>
    </dgm:pt>
    <dgm:pt modelId="{53435DC7-53FA-409E-A072-8471F977F881}" type="pres">
      <dgm:prSet presAssocID="{5F52C816-7155-40BB-80AB-142E52DFADA5}" presName="parTx" presStyleLbl="alignNode1" presStyleIdx="2" presStyleCnt="6">
        <dgm:presLayoutVars>
          <dgm:chMax val="0"/>
          <dgm:chPref val="0"/>
          <dgm:bulletEnabled val="1"/>
        </dgm:presLayoutVars>
      </dgm:prSet>
      <dgm:spPr>
        <a:xfrm>
          <a:off x="3579385" y="180954"/>
          <a:ext cx="1568611" cy="547200"/>
        </a:xfrm>
        <a:prstGeom prst="rect">
          <a:avLst/>
        </a:prstGeom>
      </dgm:spPr>
    </dgm:pt>
    <dgm:pt modelId="{9C5FB31F-D4B9-415C-80FA-FABE4C97263F}" type="pres">
      <dgm:prSet presAssocID="{5F52C816-7155-40BB-80AB-142E52DFADA5}" presName="desTx" presStyleLbl="alignAccFollowNode1" presStyleIdx="2" presStyleCnt="6" custScaleX="107875" custScaleY="100000">
        <dgm:presLayoutVars>
          <dgm:bulletEnabled val="1"/>
        </dgm:presLayoutVars>
      </dgm:prSet>
      <dgm:spPr/>
    </dgm:pt>
    <dgm:pt modelId="{1306A01C-CD93-4960-8954-7FFA021471AE}" type="pres">
      <dgm:prSet presAssocID="{77AE0617-2D0B-4DE1-AF38-ECB7A4A4257E}" presName="space" presStyleCnt="0"/>
      <dgm:spPr/>
    </dgm:pt>
    <dgm:pt modelId="{2EB55685-FF39-49E0-A2AC-23A39B71A495}" type="pres">
      <dgm:prSet presAssocID="{54D906EE-DDEF-4837-89E4-F0B6A8A8E8C5}" presName="composite" presStyleCnt="0"/>
      <dgm:spPr/>
    </dgm:pt>
    <dgm:pt modelId="{309BA1DC-FF97-44FD-825A-1028A85C5083}" type="pres">
      <dgm:prSet presAssocID="{54D906EE-DDEF-4837-89E4-F0B6A8A8E8C5}" presName="parTx" presStyleLbl="alignNode1" presStyleIdx="3" presStyleCnt="6">
        <dgm:presLayoutVars>
          <dgm:chMax val="0"/>
          <dgm:chPref val="0"/>
          <dgm:bulletEnabled val="1"/>
        </dgm:presLayoutVars>
      </dgm:prSet>
      <dgm:spPr>
        <a:xfrm>
          <a:off x="5367602" y="180954"/>
          <a:ext cx="1568611" cy="547200"/>
        </a:xfrm>
        <a:prstGeom prst="rect">
          <a:avLst/>
        </a:prstGeom>
      </dgm:spPr>
    </dgm:pt>
    <dgm:pt modelId="{5153A5BB-9122-4DD9-83EA-FF21AAB2BCD7}" type="pres">
      <dgm:prSet presAssocID="{54D906EE-DDEF-4837-89E4-F0B6A8A8E8C5}" presName="desTx" presStyleLbl="alignAccFollowNode1" presStyleIdx="3" presStyleCnt="6" custScaleX="108455" custScaleY="100000" custLinFactNeighborX="2680" custLinFactNeighborY="389">
        <dgm:presLayoutVars>
          <dgm:bulletEnabled val="1"/>
        </dgm:presLayoutVars>
      </dgm:prSet>
      <dgm:spPr/>
    </dgm:pt>
    <dgm:pt modelId="{651578BF-908E-4540-9DE8-FC84890F6FF2}" type="pres">
      <dgm:prSet presAssocID="{81461D7C-F2C2-4E46-BF25-8304857938BC}" presName="space" presStyleCnt="0"/>
      <dgm:spPr/>
    </dgm:pt>
    <dgm:pt modelId="{332DAD0F-9BEC-4146-8CC9-211131701707}" type="pres">
      <dgm:prSet presAssocID="{46A0547C-565C-4FEC-BD06-718A1CCBC643}" presName="composite" presStyleCnt="0"/>
      <dgm:spPr/>
    </dgm:pt>
    <dgm:pt modelId="{103C34AC-EE16-428B-87FC-E779DAF1259E}" type="pres">
      <dgm:prSet presAssocID="{46A0547C-565C-4FEC-BD06-718A1CCBC643}" presName="parTx" presStyleLbl="alignNode1" presStyleIdx="4" presStyleCnt="6">
        <dgm:presLayoutVars>
          <dgm:chMax val="0"/>
          <dgm:chPref val="0"/>
          <dgm:bulletEnabled val="1"/>
        </dgm:presLayoutVars>
      </dgm:prSet>
      <dgm:spPr>
        <a:xfrm>
          <a:off x="7155819" y="180954"/>
          <a:ext cx="1568611" cy="547200"/>
        </a:xfrm>
        <a:prstGeom prst="rect">
          <a:avLst/>
        </a:prstGeom>
      </dgm:spPr>
    </dgm:pt>
    <dgm:pt modelId="{9B4B89CC-B968-48DA-8DB2-F8CDCCE01015}" type="pres">
      <dgm:prSet presAssocID="{46A0547C-565C-4FEC-BD06-718A1CCBC643}" presName="desTx" presStyleLbl="alignAccFollowNode1" presStyleIdx="4" presStyleCnt="6" custScaleY="100000">
        <dgm:presLayoutVars>
          <dgm:bulletEnabled val="1"/>
        </dgm:presLayoutVars>
      </dgm:prSet>
      <dgm:spPr/>
    </dgm:pt>
    <dgm:pt modelId="{9ED9C109-E831-4094-84BB-5A91B0617576}" type="pres">
      <dgm:prSet presAssocID="{5CA61EAC-178F-4822-91BD-9CC95B46E52B}" presName="space" presStyleCnt="0"/>
      <dgm:spPr/>
    </dgm:pt>
    <dgm:pt modelId="{6E1E8052-C342-4E50-A9D9-AD24CD63A03C}" type="pres">
      <dgm:prSet presAssocID="{C397BB52-F339-4DCB-A3E9-6BAA18F80F9E}" presName="composite" presStyleCnt="0"/>
      <dgm:spPr/>
    </dgm:pt>
    <dgm:pt modelId="{B3DF5026-D63D-47C9-A620-35FEF6FD146F}" type="pres">
      <dgm:prSet presAssocID="{C397BB52-F339-4DCB-A3E9-6BAA18F80F9E}" presName="parTx" presStyleLbl="alignNode1" presStyleIdx="5" presStyleCnt="6">
        <dgm:presLayoutVars>
          <dgm:chMax val="0"/>
          <dgm:chPref val="0"/>
          <dgm:bulletEnabled val="1"/>
        </dgm:presLayoutVars>
      </dgm:prSet>
      <dgm:spPr>
        <a:xfrm>
          <a:off x="8944036" y="180954"/>
          <a:ext cx="1568611" cy="547200"/>
        </a:xfrm>
        <a:prstGeom prst="rect">
          <a:avLst/>
        </a:prstGeom>
      </dgm:spPr>
    </dgm:pt>
    <dgm:pt modelId="{7BD66CF3-0FF7-4581-9F7E-B8E926CE11AB}" type="pres">
      <dgm:prSet presAssocID="{C397BB52-F339-4DCB-A3E9-6BAA18F80F9E}" presName="desTx" presStyleLbl="alignAccFollowNode1" presStyleIdx="5" presStyleCnt="6" custScaleY="100000">
        <dgm:presLayoutVars>
          <dgm:bulletEnabled val="1"/>
        </dgm:presLayoutVars>
      </dgm:prSet>
      <dgm:spPr/>
    </dgm:pt>
  </dgm:ptLst>
  <dgm:cxnLst>
    <dgm:cxn modelId="{6C93820B-2D49-4103-A54A-67D9F4CA1BEE}" type="presOf" srcId="{FCD61DF0-8075-4081-BC00-41CB0A48EDDE}" destId="{9B4B89CC-B968-48DA-8DB2-F8CDCCE01015}" srcOrd="0" destOrd="3" presId="urn:microsoft.com/office/officeart/2005/8/layout/hList1"/>
    <dgm:cxn modelId="{8111D70E-14C5-47E2-B28A-9B4A1E3372FE}" type="presOf" srcId="{59D5F2E4-380A-4C49-A66B-586596FC4E79}" destId="{E80A889B-6628-419E-AB2C-C0B2DC3069E1}" srcOrd="0" destOrd="0" presId="urn:microsoft.com/office/officeart/2005/8/layout/hList1"/>
    <dgm:cxn modelId="{AA4AA516-2F0F-4FEF-A87F-794945B67C57}" srcId="{54D906EE-DDEF-4837-89E4-F0B6A8A8E8C5}" destId="{0F9C93EA-F873-48B1-AF99-C0EFC6D74B22}" srcOrd="0" destOrd="0" parTransId="{8FD985A8-1D69-404E-BED9-31BDF5ED5D55}" sibTransId="{45DF4A50-889F-43E5-9BFE-55C3F5E81FA5}"/>
    <dgm:cxn modelId="{1668F119-D9CD-4807-8031-E452804987CE}" srcId="{C397BB52-F339-4DCB-A3E9-6BAA18F80F9E}" destId="{03596C64-1F9B-431C-A7C7-6EAF846CC9E8}" srcOrd="4" destOrd="0" parTransId="{9B9CBB75-55E2-4101-B097-712B5B0E1E78}" sibTransId="{F4AC798B-3406-402B-89D2-A9C1AD253651}"/>
    <dgm:cxn modelId="{1881F91A-9AED-4A0E-A049-F4EE4D8CEFB1}" srcId="{59D5F2E4-380A-4C49-A66B-586596FC4E79}" destId="{67859A65-AA84-466E-AC87-94147DD611A0}" srcOrd="3" destOrd="0" parTransId="{4EB3BD76-E8A4-490E-BB68-85E3129065C8}" sibTransId="{DC463ABD-C3AE-48FB-85DB-BB36B9F86FC0}"/>
    <dgm:cxn modelId="{E6A9451D-1145-4BBD-A965-348FD943113F}" srcId="{54D906EE-DDEF-4837-89E4-F0B6A8A8E8C5}" destId="{7B6B935D-756A-46BD-8EEB-2BA4668C3AF0}" srcOrd="2" destOrd="0" parTransId="{C1B48118-FC23-4B6C-9E59-901F2AE35F9D}" sibTransId="{7C9ECE81-6D97-4845-8EDE-5851CC10EF94}"/>
    <dgm:cxn modelId="{314C8E26-3A85-446C-84B2-EDB32D7F4A28}" srcId="{C397BB52-F339-4DCB-A3E9-6BAA18F80F9E}" destId="{B8FAC5EC-2682-49C8-AD30-56C8AFBA2772}" srcOrd="2" destOrd="0" parTransId="{682A263A-5993-4081-8850-0ACA73F75F92}" sibTransId="{73242981-E8B0-499A-A1E0-A58F0307F740}"/>
    <dgm:cxn modelId="{A1F3562B-A4D0-4548-882A-2DD348FF2E48}" type="presOf" srcId="{436DBF32-7794-4758-B424-7D5E21BDC37E}" destId="{9B4B89CC-B968-48DA-8DB2-F8CDCCE01015}" srcOrd="0" destOrd="1" presId="urn:microsoft.com/office/officeart/2005/8/layout/hList1"/>
    <dgm:cxn modelId="{C331ED2E-0214-43E4-A0AB-F087B1F308A6}" srcId="{46A0547C-565C-4FEC-BD06-718A1CCBC643}" destId="{D27D5F26-3BDE-41F5-A80D-007CE3F2C468}" srcOrd="0" destOrd="0" parTransId="{150F1AD3-88AA-434C-90A8-E0E65498E09B}" sibTransId="{E15FC2B0-EB34-4D17-BED6-997857977C60}"/>
    <dgm:cxn modelId="{AEE0762F-D99B-4D76-BA97-8056B0F20D64}" srcId="{C0450B4D-5119-4812-ACE2-5A1EF1395A7F}" destId="{066CFCCC-2669-4493-AD51-D1E32298DD37}" srcOrd="4" destOrd="0" parTransId="{387823A5-54C9-4456-B28B-4ACC3032E7F4}" sibTransId="{9294543B-A0CB-4E82-8DE3-FD83957D4C8F}"/>
    <dgm:cxn modelId="{0B38E138-BF03-4208-B9A4-3FD650942872}" type="presOf" srcId="{67859A65-AA84-466E-AC87-94147DD611A0}" destId="{E8A71F9F-6A8F-4F69-ADC6-8EBB9A91AC61}" srcOrd="0" destOrd="3" presId="urn:microsoft.com/office/officeart/2005/8/layout/hList1"/>
    <dgm:cxn modelId="{58EFB03C-45DC-4A04-A077-0A1106BA1CF4}" srcId="{EC15C3F7-4846-4A4F-9B2C-93250B6D20E7}" destId="{5F52C816-7155-40BB-80AB-142E52DFADA5}" srcOrd="2" destOrd="0" parTransId="{D3F5D29F-8856-4B7F-A1AC-B1915A4B2831}" sibTransId="{77AE0617-2D0B-4DE1-AF38-ECB7A4A4257E}"/>
    <dgm:cxn modelId="{98CFD640-B79C-4484-87CB-8E1B7E8F4CA9}" srcId="{C397BB52-F339-4DCB-A3E9-6BAA18F80F9E}" destId="{05081D9A-41EA-4990-9011-889980D0A088}" srcOrd="5" destOrd="0" parTransId="{668E6210-3031-41A8-9CC3-A8D4E4241F7C}" sibTransId="{8580C802-F1B5-409C-8406-7BEFC692C80D}"/>
    <dgm:cxn modelId="{54AE2C5B-F796-4A08-9D5B-5B33B11D8B8D}" srcId="{EC15C3F7-4846-4A4F-9B2C-93250B6D20E7}" destId="{C397BB52-F339-4DCB-A3E9-6BAA18F80F9E}" srcOrd="5" destOrd="0" parTransId="{489B13FF-747E-463A-9476-2073587EC334}" sibTransId="{1E7E8B9F-6A57-414C-84C8-DA27FD2FA600}"/>
    <dgm:cxn modelId="{E3A65860-56BA-4463-8A59-EDEC44EDBC5A}" type="presOf" srcId="{BE84E422-A6D0-497C-8F0B-FB4EC6F12BB0}" destId="{48E1D066-9CE9-46F5-92DE-C4DB53903B84}" srcOrd="0" destOrd="3" presId="urn:microsoft.com/office/officeart/2005/8/layout/hList1"/>
    <dgm:cxn modelId="{8B0BDF61-5049-445E-93D8-8C7F28C2D4FE}" type="presOf" srcId="{0F9C93EA-F873-48B1-AF99-C0EFC6D74B22}" destId="{5153A5BB-9122-4DD9-83EA-FF21AAB2BCD7}" srcOrd="0" destOrd="0" presId="urn:microsoft.com/office/officeart/2005/8/layout/hList1"/>
    <dgm:cxn modelId="{4AAB5363-758D-4D20-B387-EAE9897BE629}" type="presOf" srcId="{81A80C6C-DDEE-4525-B58C-8D26682BD935}" destId="{7BD66CF3-0FF7-4581-9F7E-B8E926CE11AB}" srcOrd="0" destOrd="1" presId="urn:microsoft.com/office/officeart/2005/8/layout/hList1"/>
    <dgm:cxn modelId="{E3C5ED70-91DC-4B9B-8E61-B826385F5C32}" srcId="{EC15C3F7-4846-4A4F-9B2C-93250B6D20E7}" destId="{54D906EE-DDEF-4837-89E4-F0B6A8A8E8C5}" srcOrd="3" destOrd="0" parTransId="{5A358345-0D77-4DC1-92E6-230A81E3416A}" sibTransId="{81461D7C-F2C2-4E46-BF25-8304857938BC}"/>
    <dgm:cxn modelId="{A4BD3751-83A6-4C58-8819-0D63A1DA94A6}" srcId="{5F52C816-7155-40BB-80AB-142E52DFADA5}" destId="{B1D2B61A-FAF9-47CC-AC29-F086D8C3215D}" srcOrd="4" destOrd="0" parTransId="{561CEDC7-B6DF-411D-9179-F2F069C52C0E}" sibTransId="{E2622E0E-8DED-4E5F-879C-7888015BAC0E}"/>
    <dgm:cxn modelId="{68F5B251-F996-4E45-A349-D40477AB944A}" type="presOf" srcId="{B1D2B61A-FAF9-47CC-AC29-F086D8C3215D}" destId="{9C5FB31F-D4B9-415C-80FA-FABE4C97263F}" srcOrd="0" destOrd="4" presId="urn:microsoft.com/office/officeart/2005/8/layout/hList1"/>
    <dgm:cxn modelId="{AFFBED52-E2B4-46EE-A3F0-B50609880C9D}" srcId="{C0450B4D-5119-4812-ACE2-5A1EF1395A7F}" destId="{999AEE55-3BC0-44AF-8ACC-6D54DC59CA2F}" srcOrd="0" destOrd="0" parTransId="{AF788923-4A1E-4F36-BCA8-936621DEEFFF}" sibTransId="{E603B5A7-22F5-4372-9252-0D60AF8FE839}"/>
    <dgm:cxn modelId="{AE9D5274-BB4D-40CD-8897-07995E34AB83}" srcId="{54D906EE-DDEF-4837-89E4-F0B6A8A8E8C5}" destId="{1BCF2974-B1D1-44DE-BCB2-0E3B84F33208}" srcOrd="1" destOrd="0" parTransId="{9FBAC1E9-C5D2-442C-A9AF-120672722CEC}" sibTransId="{3322D119-2D03-4588-BD45-EE8FBA23259F}"/>
    <dgm:cxn modelId="{2DEFD256-0E46-46AB-A09C-C94D7EABE6B2}" type="presOf" srcId="{D27D5F26-3BDE-41F5-A80D-007CE3F2C468}" destId="{9B4B89CC-B968-48DA-8DB2-F8CDCCE01015}" srcOrd="0" destOrd="0" presId="urn:microsoft.com/office/officeart/2005/8/layout/hList1"/>
    <dgm:cxn modelId="{D3C09D7C-D67E-4EAF-A888-FEBA85D9E54C}" type="presOf" srcId="{C820D999-F5FE-4841-8D71-6D492CD88CA2}" destId="{E8A71F9F-6A8F-4F69-ADC6-8EBB9A91AC61}" srcOrd="0" destOrd="1" presId="urn:microsoft.com/office/officeart/2005/8/layout/hList1"/>
    <dgm:cxn modelId="{19A7AA7C-CA73-4386-912F-3D3000EE4373}" srcId="{46A0547C-565C-4FEC-BD06-718A1CCBC643}" destId="{5D8A8F3B-36E5-4FE5-B9FE-58C4B4694A21}" srcOrd="2" destOrd="0" parTransId="{7CEBF17B-3A2E-4462-BDCA-424943A09631}" sibTransId="{B9D670E4-2B43-403F-B48F-45B570C7B448}"/>
    <dgm:cxn modelId="{D73B4E7D-F70C-465B-8D8F-75E2555C6E62}" type="presOf" srcId="{B8FEC3C4-A969-4E95-AD64-28D5D4690DC0}" destId="{9C5FB31F-D4B9-415C-80FA-FABE4C97263F}" srcOrd="0" destOrd="2" presId="urn:microsoft.com/office/officeart/2005/8/layout/hList1"/>
    <dgm:cxn modelId="{B0C4A67D-06DE-4C44-821A-1AF2DDE68416}" srcId="{46A0547C-565C-4FEC-BD06-718A1CCBC643}" destId="{D383BD8C-24BA-4225-8539-03F1C209DD1F}" srcOrd="4" destOrd="0" parTransId="{0983E2CC-CF54-4619-AF1A-C69DE11201D7}" sibTransId="{E4AEF4F1-6604-4396-928B-C9078613776A}"/>
    <dgm:cxn modelId="{55989E7E-DEA4-4F15-86EF-C320ACBCF330}" type="presOf" srcId="{05081D9A-41EA-4990-9011-889980D0A088}" destId="{7BD66CF3-0FF7-4581-9F7E-B8E926CE11AB}" srcOrd="0" destOrd="5" presId="urn:microsoft.com/office/officeart/2005/8/layout/hList1"/>
    <dgm:cxn modelId="{3C60C481-7EED-4D09-B8BF-2B7D97CBA41D}" srcId="{54D906EE-DDEF-4837-89E4-F0B6A8A8E8C5}" destId="{593C54A2-90EC-4EDD-A6E9-F2A60C1B90E3}" srcOrd="3" destOrd="0" parTransId="{D69D430E-78B4-4275-AD17-67001DCC80D0}" sibTransId="{435BA9C0-3D60-4366-A166-B1BF17FF3BD7}"/>
    <dgm:cxn modelId="{10995E83-8002-472C-AE61-515DC11D4CC3}" type="presOf" srcId="{5F52C816-7155-40BB-80AB-142E52DFADA5}" destId="{53435DC7-53FA-409E-A072-8471F977F881}" srcOrd="0" destOrd="0" presId="urn:microsoft.com/office/officeart/2005/8/layout/hList1"/>
    <dgm:cxn modelId="{24EB5685-7ACE-4C2E-9D70-884965117B9C}" type="presOf" srcId="{E24131CA-00D7-4BE9-AA3B-6BD37662F038}" destId="{48E1D066-9CE9-46F5-92DE-C4DB53903B84}" srcOrd="0" destOrd="2" presId="urn:microsoft.com/office/officeart/2005/8/layout/hList1"/>
    <dgm:cxn modelId="{A3B0F28C-686E-4E4A-BCCA-C7038121911A}" type="presOf" srcId="{A32399AD-8907-4484-AF5E-AB3EA7088292}" destId="{E8A71F9F-6A8F-4F69-ADC6-8EBB9A91AC61}" srcOrd="0" destOrd="2" presId="urn:microsoft.com/office/officeart/2005/8/layout/hList1"/>
    <dgm:cxn modelId="{72FB908F-08E4-4E43-9322-ECB1E1CE2577}" type="presOf" srcId="{B8FAC5EC-2682-49C8-AD30-56C8AFBA2772}" destId="{7BD66CF3-0FF7-4581-9F7E-B8E926CE11AB}" srcOrd="0" destOrd="2" presId="urn:microsoft.com/office/officeart/2005/8/layout/hList1"/>
    <dgm:cxn modelId="{A5FEE791-967C-4466-87AB-70C931740010}" srcId="{46A0547C-565C-4FEC-BD06-718A1CCBC643}" destId="{436DBF32-7794-4758-B424-7D5E21BDC37E}" srcOrd="1" destOrd="0" parTransId="{8F4EDFD4-7951-4313-91A7-78B47260B811}" sibTransId="{5D84CBBB-21F9-4AA7-BF01-F213CCF255EC}"/>
    <dgm:cxn modelId="{373C2293-D41B-4C44-B3F6-D0FFC7092126}" type="presOf" srcId="{94962CAD-D246-4474-B547-BC2E9E74ED52}" destId="{7BD66CF3-0FF7-4581-9F7E-B8E926CE11AB}" srcOrd="0" destOrd="3" presId="urn:microsoft.com/office/officeart/2005/8/layout/hList1"/>
    <dgm:cxn modelId="{070DF097-EB63-48E5-9138-0A5D47DC44B4}" type="presOf" srcId="{593C54A2-90EC-4EDD-A6E9-F2A60C1B90E3}" destId="{5153A5BB-9122-4DD9-83EA-FF21AAB2BCD7}" srcOrd="0" destOrd="3" presId="urn:microsoft.com/office/officeart/2005/8/layout/hList1"/>
    <dgm:cxn modelId="{8DF44E9A-3CA8-4970-A8E3-92024AF9F21B}" type="presOf" srcId="{999AEE55-3BC0-44AF-8ACC-6D54DC59CA2F}" destId="{48E1D066-9CE9-46F5-92DE-C4DB53903B84}" srcOrd="0" destOrd="0" presId="urn:microsoft.com/office/officeart/2005/8/layout/hList1"/>
    <dgm:cxn modelId="{F0E2069B-8F40-4857-BC22-7F351B76A9EE}" type="presOf" srcId="{C1C14C25-4238-4DB5-9073-6F301F372AE0}" destId="{9C5FB31F-D4B9-415C-80FA-FABE4C97263F}" srcOrd="0" destOrd="1" presId="urn:microsoft.com/office/officeart/2005/8/layout/hList1"/>
    <dgm:cxn modelId="{9BDAB6A6-5F4F-4A6A-9AE9-4BE4CBAED24D}" srcId="{5F52C816-7155-40BB-80AB-142E52DFADA5}" destId="{BB0A1D3B-37E6-43B8-A83D-380398518EAC}" srcOrd="3" destOrd="0" parTransId="{FC0BEE13-C8AE-4345-B45A-B11EE8E3F073}" sibTransId="{DEA800FC-9AE8-43EC-B3A2-C4BAB15174B0}"/>
    <dgm:cxn modelId="{000FE1A7-624B-48F1-9DFD-9FC73865C11B}" type="presOf" srcId="{6F68300A-9955-440F-BA38-17D1722FF946}" destId="{7BD66CF3-0FF7-4581-9F7E-B8E926CE11AB}" srcOrd="0" destOrd="0" presId="urn:microsoft.com/office/officeart/2005/8/layout/hList1"/>
    <dgm:cxn modelId="{1F47B3A9-3CA6-442F-8AE3-2D3D821FEDD6}" srcId="{C397BB52-F339-4DCB-A3E9-6BAA18F80F9E}" destId="{6F68300A-9955-440F-BA38-17D1722FF946}" srcOrd="0" destOrd="0" parTransId="{0A8D6656-3B40-4165-9B69-35ED246EEC0A}" sibTransId="{832EFC0F-2FB7-4C86-9C72-CF246A0BCEEA}"/>
    <dgm:cxn modelId="{6021EAAC-6829-445D-BDA6-506A244C7FC2}" type="presOf" srcId="{C397BB52-F339-4DCB-A3E9-6BAA18F80F9E}" destId="{B3DF5026-D63D-47C9-A620-35FEF6FD146F}" srcOrd="0" destOrd="0" presId="urn:microsoft.com/office/officeart/2005/8/layout/hList1"/>
    <dgm:cxn modelId="{6F023AB2-C96B-4678-AAC7-FC92AB729E88}" type="presOf" srcId="{420DB3A3-6B4D-4E42-A656-0B2156FB311B}" destId="{E8A71F9F-6A8F-4F69-ADC6-8EBB9A91AC61}" srcOrd="0" destOrd="0" presId="urn:microsoft.com/office/officeart/2005/8/layout/hList1"/>
    <dgm:cxn modelId="{06DDE5B2-9B47-4A04-8C03-8CA54F23F4E0}" type="presOf" srcId="{D383BD8C-24BA-4225-8539-03F1C209DD1F}" destId="{9B4B89CC-B968-48DA-8DB2-F8CDCCE01015}" srcOrd="0" destOrd="4" presId="urn:microsoft.com/office/officeart/2005/8/layout/hList1"/>
    <dgm:cxn modelId="{C33244B4-FEDE-4E39-AEC4-2C70FCF7AD99}" type="presOf" srcId="{5D8A8F3B-36E5-4FE5-B9FE-58C4B4694A21}" destId="{9B4B89CC-B968-48DA-8DB2-F8CDCCE01015}" srcOrd="0" destOrd="2" presId="urn:microsoft.com/office/officeart/2005/8/layout/hList1"/>
    <dgm:cxn modelId="{4A4594B5-DCBB-4AA5-B11C-721D1A8875E0}" srcId="{5F52C816-7155-40BB-80AB-142E52DFADA5}" destId="{B8FEC3C4-A969-4E95-AD64-28D5D4690DC0}" srcOrd="2" destOrd="0" parTransId="{0F3F5A6C-5D0D-4C65-B56A-B701A3F00FCB}" sibTransId="{7A900349-11B7-43EC-AB3E-C8274A4CDE0B}"/>
    <dgm:cxn modelId="{4DB06EB6-B0B2-4C58-A42D-3D70D318796B}" type="presOf" srcId="{066CFCCC-2669-4493-AD51-D1E32298DD37}" destId="{48E1D066-9CE9-46F5-92DE-C4DB53903B84}" srcOrd="0" destOrd="4" presId="urn:microsoft.com/office/officeart/2005/8/layout/hList1"/>
    <dgm:cxn modelId="{4B9D4BC1-7653-4089-BCDF-BEDB5A5C5194}" srcId="{59D5F2E4-380A-4C49-A66B-586596FC4E79}" destId="{C820D999-F5FE-4841-8D71-6D492CD88CA2}" srcOrd="1" destOrd="0" parTransId="{AD1A061F-3A54-4B85-A54E-387F7A738377}" sibTransId="{BB9ACD17-A94A-4DDF-8045-CD91A6E0C065}"/>
    <dgm:cxn modelId="{1B8DB3C1-9681-4232-B09E-1999B4EF840C}" srcId="{46A0547C-565C-4FEC-BD06-718A1CCBC643}" destId="{FCD61DF0-8075-4081-BC00-41CB0A48EDDE}" srcOrd="3" destOrd="0" parTransId="{D12A2751-8A36-4F18-B3ED-EE365C142B71}" sibTransId="{60051E5D-B1C7-4947-8F87-4A2A475E9881}"/>
    <dgm:cxn modelId="{ED234EC6-03E9-4F1C-A2AC-891DE581C9D4}" srcId="{5F52C816-7155-40BB-80AB-142E52DFADA5}" destId="{C1C14C25-4238-4DB5-9073-6F301F372AE0}" srcOrd="1" destOrd="0" parTransId="{C1996636-1AF8-46C2-B424-FF2BF45B2E2F}" sibTransId="{7F08AFED-4EC2-42B5-A4DF-9AD0645E7150}"/>
    <dgm:cxn modelId="{317451C7-1C3F-41BD-93EF-43981A54DCF8}" type="presOf" srcId="{46A0547C-565C-4FEC-BD06-718A1CCBC643}" destId="{103C34AC-EE16-428B-87FC-E779DAF1259E}" srcOrd="0" destOrd="0" presId="urn:microsoft.com/office/officeart/2005/8/layout/hList1"/>
    <dgm:cxn modelId="{14E389C7-6814-4DFA-92E0-77E603FAE599}" type="presOf" srcId="{C0450B4D-5119-4812-ACE2-5A1EF1395A7F}" destId="{9204094C-4531-4886-81A5-546151E22385}" srcOrd="0" destOrd="0" presId="urn:microsoft.com/office/officeart/2005/8/layout/hList1"/>
    <dgm:cxn modelId="{989212C8-CD73-4DB0-944E-CB9D7CD147A7}" srcId="{C0450B4D-5119-4812-ACE2-5A1EF1395A7F}" destId="{BE84E422-A6D0-497C-8F0B-FB4EC6F12BB0}" srcOrd="3" destOrd="0" parTransId="{3A93B3E3-4700-43A1-8813-A9008F19DFAB}" sibTransId="{9EC8A1A5-7374-429E-9693-09855DA4F78C}"/>
    <dgm:cxn modelId="{38850BCB-83A3-43D9-92B4-7ACE7A859450}" srcId="{EC15C3F7-4846-4A4F-9B2C-93250B6D20E7}" destId="{C0450B4D-5119-4812-ACE2-5A1EF1395A7F}" srcOrd="1" destOrd="0" parTransId="{00FC07AC-5B5A-4EBC-B931-D365EBA5A53A}" sibTransId="{24EDE2F7-9E08-4264-B6AB-F578C52FD629}"/>
    <dgm:cxn modelId="{C95A5ECF-CEF1-4EC9-A442-780CD665937A}" srcId="{C0450B4D-5119-4812-ACE2-5A1EF1395A7F}" destId="{E24131CA-00D7-4BE9-AA3B-6BD37662F038}" srcOrd="2" destOrd="0" parTransId="{75B2524E-CC9F-46C9-8F1A-0D9BB555C6A2}" sibTransId="{8BDA1204-9F4C-4730-96BE-30EFBE7CF98D}"/>
    <dgm:cxn modelId="{07EEB3CF-013A-4133-BEF8-08A83BAEDF14}" type="presOf" srcId="{1BCF2974-B1D1-44DE-BCB2-0E3B84F33208}" destId="{5153A5BB-9122-4DD9-83EA-FF21AAB2BCD7}" srcOrd="0" destOrd="1" presId="urn:microsoft.com/office/officeart/2005/8/layout/hList1"/>
    <dgm:cxn modelId="{72151AD2-C277-4494-B2A2-9CAB49959449}" type="presOf" srcId="{EC15C3F7-4846-4A4F-9B2C-93250B6D20E7}" destId="{7450EBB6-32C1-46AD-9C6A-4E149F06DB1C}" srcOrd="0" destOrd="0" presId="urn:microsoft.com/office/officeart/2005/8/layout/hList1"/>
    <dgm:cxn modelId="{06F66ED5-9C33-4A3F-B9D1-38F43FD7B9BB}" type="presOf" srcId="{17B1BBA8-E349-442F-AF00-5323AC639D12}" destId="{9C5FB31F-D4B9-415C-80FA-FABE4C97263F}" srcOrd="0" destOrd="0" presId="urn:microsoft.com/office/officeart/2005/8/layout/hList1"/>
    <dgm:cxn modelId="{803657DB-C24B-4E3D-8B9A-9833331E6DA7}" srcId="{59D5F2E4-380A-4C49-A66B-586596FC4E79}" destId="{420DB3A3-6B4D-4E42-A656-0B2156FB311B}" srcOrd="0" destOrd="0" parTransId="{83D460AB-734F-4B50-8B0B-C1B9B89814B3}" sibTransId="{B5FD1E28-FADF-474B-A850-C84F97A06574}"/>
    <dgm:cxn modelId="{E17988DD-0C25-45CE-923A-0ACDFFFD63EE}" type="presOf" srcId="{7B6B935D-756A-46BD-8EEB-2BA4668C3AF0}" destId="{5153A5BB-9122-4DD9-83EA-FF21AAB2BCD7}" srcOrd="0" destOrd="2" presId="urn:microsoft.com/office/officeart/2005/8/layout/hList1"/>
    <dgm:cxn modelId="{5A2265DF-6AF8-4267-83DE-76B39F054CCC}" srcId="{C0450B4D-5119-4812-ACE2-5A1EF1395A7F}" destId="{B37A6A5F-3CC3-4408-9BFA-E1173564DCC4}" srcOrd="1" destOrd="0" parTransId="{20FC3F7C-1BFC-4D81-BC91-96E26827B1E7}" sibTransId="{E4663B9D-B782-49BE-B897-844C040C1E1A}"/>
    <dgm:cxn modelId="{8CF574E2-C964-4882-BDD4-3B8F15F3B103}" srcId="{59D5F2E4-380A-4C49-A66B-586596FC4E79}" destId="{A32399AD-8907-4484-AF5E-AB3EA7088292}" srcOrd="2" destOrd="0" parTransId="{C95CDC27-BA37-4FC5-9042-9EC02785A3C3}" sibTransId="{B338A451-DDFC-40CF-B50D-F2E4A398FD24}"/>
    <dgm:cxn modelId="{268FE6E4-6E1C-4B5E-AD09-7221334A6EC4}" srcId="{C397BB52-F339-4DCB-A3E9-6BAA18F80F9E}" destId="{81A80C6C-DDEE-4525-B58C-8D26682BD935}" srcOrd="1" destOrd="0" parTransId="{01D27A21-0731-47A4-86EC-CC1BBA6A15EB}" sibTransId="{12C55BEB-6251-4E39-84D4-78F5C7C4755C}"/>
    <dgm:cxn modelId="{9F6C56E6-7671-4D3A-A9D4-5FF1942831CC}" type="presOf" srcId="{54D906EE-DDEF-4837-89E4-F0B6A8A8E8C5}" destId="{309BA1DC-FF97-44FD-825A-1028A85C5083}" srcOrd="0" destOrd="0" presId="urn:microsoft.com/office/officeart/2005/8/layout/hList1"/>
    <dgm:cxn modelId="{5BA5DAE6-5106-4144-AE8A-1FC5E1021C03}" srcId="{EC15C3F7-4846-4A4F-9B2C-93250B6D20E7}" destId="{46A0547C-565C-4FEC-BD06-718A1CCBC643}" srcOrd="4" destOrd="0" parTransId="{D34656B1-DC32-4EDF-9579-74FEB370E6A9}" sibTransId="{5CA61EAC-178F-4822-91BD-9CC95B46E52B}"/>
    <dgm:cxn modelId="{17E789E9-CBCC-48DC-B301-3B7672C2FC3E}" srcId="{5F52C816-7155-40BB-80AB-142E52DFADA5}" destId="{17B1BBA8-E349-442F-AF00-5323AC639D12}" srcOrd="0" destOrd="0" parTransId="{A0AA79D0-76B4-47CA-9E11-0BA47CD53D62}" sibTransId="{3106FB57-1F25-4CCC-A9C2-115E128E06C3}"/>
    <dgm:cxn modelId="{3EE79CEE-477B-4617-B3E9-6D8962EA3CC2}" srcId="{EC15C3F7-4846-4A4F-9B2C-93250B6D20E7}" destId="{59D5F2E4-380A-4C49-A66B-586596FC4E79}" srcOrd="0" destOrd="0" parTransId="{42A3114F-E0A4-400A-9187-86807B307AEE}" sibTransId="{0B9788B3-9450-450E-A64F-84FF2360A293}"/>
    <dgm:cxn modelId="{75051AF2-221C-4F87-A0A4-A487207E054E}" type="presOf" srcId="{B37A6A5F-3CC3-4408-9BFA-E1173564DCC4}" destId="{48E1D066-9CE9-46F5-92DE-C4DB53903B84}" srcOrd="0" destOrd="1" presId="urn:microsoft.com/office/officeart/2005/8/layout/hList1"/>
    <dgm:cxn modelId="{F13F89F4-ACCC-469F-B921-E5E527187C37}" type="presOf" srcId="{03596C64-1F9B-431C-A7C7-6EAF846CC9E8}" destId="{7BD66CF3-0FF7-4581-9F7E-B8E926CE11AB}" srcOrd="0" destOrd="4" presId="urn:microsoft.com/office/officeart/2005/8/layout/hList1"/>
    <dgm:cxn modelId="{40C9C9F8-712E-4464-AF7F-8E2A30A71354}" type="presOf" srcId="{BB0A1D3B-37E6-43B8-A83D-380398518EAC}" destId="{9C5FB31F-D4B9-415C-80FA-FABE4C97263F}" srcOrd="0" destOrd="3" presId="urn:microsoft.com/office/officeart/2005/8/layout/hList1"/>
    <dgm:cxn modelId="{BA07FDFB-9DA1-4D76-B1C1-69E6F9592236}" srcId="{C397BB52-F339-4DCB-A3E9-6BAA18F80F9E}" destId="{94962CAD-D246-4474-B547-BC2E9E74ED52}" srcOrd="3" destOrd="0" parTransId="{79745857-131E-4973-A39B-4E2BF6FE6E29}" sibTransId="{161BDF6D-4EAE-4613-A457-F0D38CA7098C}"/>
    <dgm:cxn modelId="{B6D10300-CE57-489D-A2EE-D890C974C5C3}" type="presParOf" srcId="{7450EBB6-32C1-46AD-9C6A-4E149F06DB1C}" destId="{4BCC987E-E887-4CE8-AF3B-A0EB665FABC0}" srcOrd="0" destOrd="0" presId="urn:microsoft.com/office/officeart/2005/8/layout/hList1"/>
    <dgm:cxn modelId="{20E8B38A-7B19-455F-B5FE-84C76671111B}" type="presParOf" srcId="{4BCC987E-E887-4CE8-AF3B-A0EB665FABC0}" destId="{E80A889B-6628-419E-AB2C-C0B2DC3069E1}" srcOrd="0" destOrd="0" presId="urn:microsoft.com/office/officeart/2005/8/layout/hList1"/>
    <dgm:cxn modelId="{5530AF2A-2502-4FAD-B9E5-A736E594BD4C}" type="presParOf" srcId="{4BCC987E-E887-4CE8-AF3B-A0EB665FABC0}" destId="{E8A71F9F-6A8F-4F69-ADC6-8EBB9A91AC61}" srcOrd="1" destOrd="0" presId="urn:microsoft.com/office/officeart/2005/8/layout/hList1"/>
    <dgm:cxn modelId="{AB07051F-9D6A-4C72-A3F6-F49CE129D270}" type="presParOf" srcId="{7450EBB6-32C1-46AD-9C6A-4E149F06DB1C}" destId="{7AB1EF7C-351B-477E-B057-51C64A0C3964}" srcOrd="1" destOrd="0" presId="urn:microsoft.com/office/officeart/2005/8/layout/hList1"/>
    <dgm:cxn modelId="{7AC7F373-B483-4D9B-8DC2-3D1665833CAD}" type="presParOf" srcId="{7450EBB6-32C1-46AD-9C6A-4E149F06DB1C}" destId="{B6BF92E2-F9E7-4958-8628-B8E9D950499D}" srcOrd="2" destOrd="0" presId="urn:microsoft.com/office/officeart/2005/8/layout/hList1"/>
    <dgm:cxn modelId="{34EC1D98-AB06-46D1-9657-73E38819CA08}" type="presParOf" srcId="{B6BF92E2-F9E7-4958-8628-B8E9D950499D}" destId="{9204094C-4531-4886-81A5-546151E22385}" srcOrd="0" destOrd="0" presId="urn:microsoft.com/office/officeart/2005/8/layout/hList1"/>
    <dgm:cxn modelId="{39556CB2-ACD9-406C-A495-50A449C2B6A2}" type="presParOf" srcId="{B6BF92E2-F9E7-4958-8628-B8E9D950499D}" destId="{48E1D066-9CE9-46F5-92DE-C4DB53903B84}" srcOrd="1" destOrd="0" presId="urn:microsoft.com/office/officeart/2005/8/layout/hList1"/>
    <dgm:cxn modelId="{2248B5B0-6ED1-4AD7-915D-661AEF76FABD}" type="presParOf" srcId="{7450EBB6-32C1-46AD-9C6A-4E149F06DB1C}" destId="{BAE669C5-DE69-457B-913C-6745CBB39E3A}" srcOrd="3" destOrd="0" presId="urn:microsoft.com/office/officeart/2005/8/layout/hList1"/>
    <dgm:cxn modelId="{74CECB0E-2DA2-4524-B52B-C38DCB3E0139}" type="presParOf" srcId="{7450EBB6-32C1-46AD-9C6A-4E149F06DB1C}" destId="{F2C21FDD-FFA3-472B-B9A2-796990981E21}" srcOrd="4" destOrd="0" presId="urn:microsoft.com/office/officeart/2005/8/layout/hList1"/>
    <dgm:cxn modelId="{4F8F213E-EFC7-4C21-AE05-D6521965942E}" type="presParOf" srcId="{F2C21FDD-FFA3-472B-B9A2-796990981E21}" destId="{53435DC7-53FA-409E-A072-8471F977F881}" srcOrd="0" destOrd="0" presId="urn:microsoft.com/office/officeart/2005/8/layout/hList1"/>
    <dgm:cxn modelId="{42E2FE5C-698D-476F-982D-3B112BFF016A}" type="presParOf" srcId="{F2C21FDD-FFA3-472B-B9A2-796990981E21}" destId="{9C5FB31F-D4B9-415C-80FA-FABE4C97263F}" srcOrd="1" destOrd="0" presId="urn:microsoft.com/office/officeart/2005/8/layout/hList1"/>
    <dgm:cxn modelId="{8A59B72F-D75D-4C65-8626-39300A62612E}" type="presParOf" srcId="{7450EBB6-32C1-46AD-9C6A-4E149F06DB1C}" destId="{1306A01C-CD93-4960-8954-7FFA021471AE}" srcOrd="5" destOrd="0" presId="urn:microsoft.com/office/officeart/2005/8/layout/hList1"/>
    <dgm:cxn modelId="{279AADDA-440E-4374-BB52-31B1C48F9565}" type="presParOf" srcId="{7450EBB6-32C1-46AD-9C6A-4E149F06DB1C}" destId="{2EB55685-FF39-49E0-A2AC-23A39B71A495}" srcOrd="6" destOrd="0" presId="urn:microsoft.com/office/officeart/2005/8/layout/hList1"/>
    <dgm:cxn modelId="{ED5D8021-E52F-4FC4-B652-6798E7C71947}" type="presParOf" srcId="{2EB55685-FF39-49E0-A2AC-23A39B71A495}" destId="{309BA1DC-FF97-44FD-825A-1028A85C5083}" srcOrd="0" destOrd="0" presId="urn:microsoft.com/office/officeart/2005/8/layout/hList1"/>
    <dgm:cxn modelId="{677C74F1-6455-4936-9690-69F61CC6FD3A}" type="presParOf" srcId="{2EB55685-FF39-49E0-A2AC-23A39B71A495}" destId="{5153A5BB-9122-4DD9-83EA-FF21AAB2BCD7}" srcOrd="1" destOrd="0" presId="urn:microsoft.com/office/officeart/2005/8/layout/hList1"/>
    <dgm:cxn modelId="{50323E54-9102-497C-A8EB-DD0CE1C1CE28}" type="presParOf" srcId="{7450EBB6-32C1-46AD-9C6A-4E149F06DB1C}" destId="{651578BF-908E-4540-9DE8-FC84890F6FF2}" srcOrd="7" destOrd="0" presId="urn:microsoft.com/office/officeart/2005/8/layout/hList1"/>
    <dgm:cxn modelId="{407A5D3E-5FDD-42A2-ABF4-89F6AFD9CCC5}" type="presParOf" srcId="{7450EBB6-32C1-46AD-9C6A-4E149F06DB1C}" destId="{332DAD0F-9BEC-4146-8CC9-211131701707}" srcOrd="8" destOrd="0" presId="urn:microsoft.com/office/officeart/2005/8/layout/hList1"/>
    <dgm:cxn modelId="{9D015DBB-99EA-4E61-8E49-840461898DA3}" type="presParOf" srcId="{332DAD0F-9BEC-4146-8CC9-211131701707}" destId="{103C34AC-EE16-428B-87FC-E779DAF1259E}" srcOrd="0" destOrd="0" presId="urn:microsoft.com/office/officeart/2005/8/layout/hList1"/>
    <dgm:cxn modelId="{64554409-AF28-49E5-9E62-91E8597557BF}" type="presParOf" srcId="{332DAD0F-9BEC-4146-8CC9-211131701707}" destId="{9B4B89CC-B968-48DA-8DB2-F8CDCCE01015}" srcOrd="1" destOrd="0" presId="urn:microsoft.com/office/officeart/2005/8/layout/hList1"/>
    <dgm:cxn modelId="{E0E033C9-129A-433B-9CE2-E4A04F726A74}" type="presParOf" srcId="{7450EBB6-32C1-46AD-9C6A-4E149F06DB1C}" destId="{9ED9C109-E831-4094-84BB-5A91B0617576}" srcOrd="9" destOrd="0" presId="urn:microsoft.com/office/officeart/2005/8/layout/hList1"/>
    <dgm:cxn modelId="{1EBD9382-69C2-4E30-9322-F68398796707}" type="presParOf" srcId="{7450EBB6-32C1-46AD-9C6A-4E149F06DB1C}" destId="{6E1E8052-C342-4E50-A9D9-AD24CD63A03C}" srcOrd="10" destOrd="0" presId="urn:microsoft.com/office/officeart/2005/8/layout/hList1"/>
    <dgm:cxn modelId="{0812660C-FA07-416E-9559-021DC714969E}" type="presParOf" srcId="{6E1E8052-C342-4E50-A9D9-AD24CD63A03C}" destId="{B3DF5026-D63D-47C9-A620-35FEF6FD146F}" srcOrd="0" destOrd="0" presId="urn:microsoft.com/office/officeart/2005/8/layout/hList1"/>
    <dgm:cxn modelId="{C50F4061-B9C0-4B0C-BED7-2C1AE2F57BC2}" type="presParOf" srcId="{6E1E8052-C342-4E50-A9D9-AD24CD63A03C}" destId="{7BD66CF3-0FF7-4581-9F7E-B8E926CE11A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15C3F7-4846-4A4F-9B2C-93250B6D20E7}"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C820D999-F5FE-4841-8D71-6D492CD88CA2}">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cs typeface="Arial" panose="020B0604020202020204" pitchFamily="34" charset="0"/>
            </a:rPr>
            <a:t>Light blue or light green eyes</a:t>
          </a:r>
        </a:p>
      </dgm:t>
    </dgm:pt>
    <dgm:pt modelId="{AD1A061F-3A54-4B85-A54E-387F7A738377}" type="parTrans" cxnId="{4B9D4BC1-7653-4089-BCDF-BEDB5A5C5194}">
      <dgm:prSet/>
      <dgm:spPr/>
      <dgm:t>
        <a:bodyPr/>
        <a:lstStyle/>
        <a:p>
          <a:endParaRPr lang="en-GB"/>
        </a:p>
      </dgm:t>
    </dgm:pt>
    <dgm:pt modelId="{BB9ACD17-A94A-4DDF-8045-CD91A6E0C065}" type="sibTrans" cxnId="{4B9D4BC1-7653-4089-BCDF-BEDB5A5C5194}">
      <dgm:prSet/>
      <dgm:spPr/>
      <dgm:t>
        <a:bodyPr/>
        <a:lstStyle/>
        <a:p>
          <a:endParaRPr lang="en-GB"/>
        </a:p>
      </dgm:t>
    </dgm:pt>
    <dgm:pt modelId="{C0450B4D-5119-4812-ACE2-5A1EF1395A7F}">
      <dgm:prSet phldrT="[Text]" custT="1"/>
      <dgm:spPr>
        <a:solidFill>
          <a:schemeClr val="bg1"/>
        </a:solidFill>
        <a:ln w="12700" cap="flat" cmpd="sng" algn="ctr">
          <a:noFill/>
          <a:prstDash val="solid"/>
          <a:miter lim="800000"/>
        </a:ln>
        <a:effectLst/>
      </dgm:spPr>
      <dgm:t>
        <a:bodyPr spcFirstLastPara="0" vert="horz" wrap="square" lIns="135128" tIns="77216" rIns="135128" bIns="77216" numCol="1" spcCol="1270" anchor="ctr" anchorCtr="0"/>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II</a:t>
          </a:r>
        </a:p>
      </dgm:t>
    </dgm:pt>
    <dgm:pt modelId="{00FC07AC-5B5A-4EBC-B931-D365EBA5A53A}" type="parTrans" cxnId="{38850BCB-83A3-43D9-92B4-7ACE7A859450}">
      <dgm:prSet/>
      <dgm:spPr/>
      <dgm:t>
        <a:bodyPr/>
        <a:lstStyle/>
        <a:p>
          <a:endParaRPr lang="en-GB"/>
        </a:p>
      </dgm:t>
    </dgm:pt>
    <dgm:pt modelId="{24EDE2F7-9E08-4264-B6AB-F578C52FD629}" type="sibTrans" cxnId="{38850BCB-83A3-43D9-92B4-7ACE7A859450}">
      <dgm:prSet/>
      <dgm:spPr/>
      <dgm:t>
        <a:bodyPr/>
        <a:lstStyle/>
        <a:p>
          <a:endParaRPr lang="en-GB"/>
        </a:p>
      </dgm:t>
    </dgm:pt>
    <dgm:pt modelId="{5F52C816-7155-40BB-80AB-142E52DFADA5}">
      <dgm:prSet phldrT="[Text]" custT="1"/>
      <dgm:spPr>
        <a:solidFill>
          <a:schemeClr val="bg1"/>
        </a:solidFill>
        <a:ln w="12700" cap="flat" cmpd="sng" algn="ctr">
          <a:noFill/>
          <a:prstDash val="solid"/>
          <a:miter lim="800000"/>
        </a:ln>
        <a:effectLst/>
      </dgm:spPr>
      <dgm:t>
        <a:bodyPr spcFirstLastPara="0" vert="horz" wrap="square" lIns="135128" tIns="77216" rIns="135128" bIns="77216" numCol="1" spcCol="1270" anchor="ctr" anchorCtr="0"/>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III</a:t>
          </a:r>
        </a:p>
      </dgm:t>
    </dgm:pt>
    <dgm:pt modelId="{D3F5D29F-8856-4B7F-A1AC-B1915A4B2831}" type="parTrans" cxnId="{58EFB03C-45DC-4A04-A077-0A1106BA1CF4}">
      <dgm:prSet/>
      <dgm:spPr/>
      <dgm:t>
        <a:bodyPr/>
        <a:lstStyle/>
        <a:p>
          <a:endParaRPr lang="en-GB"/>
        </a:p>
      </dgm:t>
    </dgm:pt>
    <dgm:pt modelId="{77AE0617-2D0B-4DE1-AF38-ECB7A4A4257E}" type="sibTrans" cxnId="{58EFB03C-45DC-4A04-A077-0A1106BA1CF4}">
      <dgm:prSet/>
      <dgm:spPr/>
      <dgm:t>
        <a:bodyPr/>
        <a:lstStyle/>
        <a:p>
          <a:endParaRPr lang="en-GB"/>
        </a:p>
      </dgm:t>
    </dgm:pt>
    <dgm:pt modelId="{A32399AD-8907-4484-AF5E-AB3EA7088292}">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cs typeface="Arial" panose="020B0604020202020204" pitchFamily="34" charset="0"/>
            </a:rPr>
            <a:t>Red or strawberry blonde hair</a:t>
          </a:r>
        </a:p>
      </dgm:t>
    </dgm:pt>
    <dgm:pt modelId="{C95CDC27-BA37-4FC5-9042-9EC02785A3C3}" type="parTrans" cxnId="{8CF574E2-C964-4882-BDD4-3B8F15F3B103}">
      <dgm:prSet/>
      <dgm:spPr/>
      <dgm:t>
        <a:bodyPr/>
        <a:lstStyle/>
        <a:p>
          <a:endParaRPr lang="en-GB"/>
        </a:p>
      </dgm:t>
    </dgm:pt>
    <dgm:pt modelId="{B338A451-DDFC-40CF-B50D-F2E4A398FD24}" type="sibTrans" cxnId="{8CF574E2-C964-4882-BDD4-3B8F15F3B103}">
      <dgm:prSet/>
      <dgm:spPr/>
      <dgm:t>
        <a:bodyPr/>
        <a:lstStyle/>
        <a:p>
          <a:endParaRPr lang="en-GB"/>
        </a:p>
      </dgm:t>
    </dgm:pt>
    <dgm:pt modelId="{67859A65-AA84-466E-AC87-94147DD611A0}">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cs typeface="Arial" panose="020B0604020202020204" pitchFamily="34" charset="0"/>
            </a:rPr>
            <a:t>Always burn, never tan</a:t>
          </a:r>
        </a:p>
      </dgm:t>
    </dgm:pt>
    <dgm:pt modelId="{4EB3BD76-E8A4-490E-BB68-85E3129065C8}" type="parTrans" cxnId="{1881F91A-9AED-4A0E-A049-F4EE4D8CEFB1}">
      <dgm:prSet/>
      <dgm:spPr/>
      <dgm:t>
        <a:bodyPr/>
        <a:lstStyle/>
        <a:p>
          <a:endParaRPr lang="en-GB"/>
        </a:p>
      </dgm:t>
    </dgm:pt>
    <dgm:pt modelId="{DC463ABD-C3AE-48FB-85DB-BB36B9F86FC0}" type="sibTrans" cxnId="{1881F91A-9AED-4A0E-A049-F4EE4D8CEFB1}">
      <dgm:prSet/>
      <dgm:spPr/>
      <dgm:t>
        <a:bodyPr/>
        <a:lstStyle/>
        <a:p>
          <a:endParaRPr lang="en-GB"/>
        </a:p>
      </dgm:t>
    </dgm:pt>
    <dgm:pt modelId="{B37A6A5F-3CC3-4408-9BFA-E1173564DCC4}">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Green/blue or hazel eyes</a:t>
          </a:r>
        </a:p>
      </dgm:t>
    </dgm:pt>
    <dgm:pt modelId="{20FC3F7C-1BFC-4D81-BC91-96E26827B1E7}" type="parTrans" cxnId="{5A2265DF-6AF8-4267-83DE-76B39F054CCC}">
      <dgm:prSet/>
      <dgm:spPr/>
      <dgm:t>
        <a:bodyPr/>
        <a:lstStyle/>
        <a:p>
          <a:endParaRPr lang="en-GB"/>
        </a:p>
      </dgm:t>
    </dgm:pt>
    <dgm:pt modelId="{E4663B9D-B782-49BE-B897-844C040C1E1A}" type="sibTrans" cxnId="{5A2265DF-6AF8-4267-83DE-76B39F054CCC}">
      <dgm:prSet/>
      <dgm:spPr/>
      <dgm:t>
        <a:bodyPr/>
        <a:lstStyle/>
        <a:p>
          <a:endParaRPr lang="en-GB"/>
        </a:p>
      </dgm:t>
    </dgm:pt>
    <dgm:pt modelId="{BE84E422-A6D0-497C-8F0B-FB4EC6F12BB0}">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Prone to burning easily</a:t>
          </a:r>
        </a:p>
      </dgm:t>
    </dgm:pt>
    <dgm:pt modelId="{3A93B3E3-4700-43A1-8813-A9008F19DFAB}" type="parTrans" cxnId="{989212C8-CD73-4DB0-944E-CB9D7CD147A7}">
      <dgm:prSet/>
      <dgm:spPr/>
      <dgm:t>
        <a:bodyPr/>
        <a:lstStyle/>
        <a:p>
          <a:endParaRPr lang="en-GB"/>
        </a:p>
      </dgm:t>
    </dgm:pt>
    <dgm:pt modelId="{9EC8A1A5-7374-429E-9693-09855DA4F78C}" type="sibTrans" cxnId="{989212C8-CD73-4DB0-944E-CB9D7CD147A7}">
      <dgm:prSet/>
      <dgm:spPr/>
      <dgm:t>
        <a:bodyPr/>
        <a:lstStyle/>
        <a:p>
          <a:endParaRPr lang="en-GB"/>
        </a:p>
      </dgm:t>
    </dgm:pt>
    <dgm:pt modelId="{54D906EE-DDEF-4837-89E4-F0B6A8A8E8C5}">
      <dgm:prSet phldrT="[Text]" custT="1"/>
      <dgm:spPr>
        <a:solidFill>
          <a:schemeClr val="bg1"/>
        </a:solidFill>
        <a:ln w="12700" cap="flat" cmpd="sng" algn="ctr">
          <a:noFill/>
          <a:prstDash val="solid"/>
          <a:miter lim="800000"/>
        </a:ln>
        <a:effectLst/>
      </dgm:spPr>
      <dgm:t>
        <a:bodyPr spcFirstLastPara="0" vert="horz" wrap="square" lIns="135128" tIns="77216" rIns="135128" bIns="77216" numCol="1" spcCol="1270" anchor="ctr" anchorCtr="0"/>
        <a:lstStyle/>
        <a:p>
          <a:r>
            <a:rPr lang="en-GB" sz="1900" kern="1200" dirty="0">
              <a:solidFill>
                <a:prstClr val="white"/>
              </a:solidFill>
              <a:latin typeface="Calibri" panose="020F0502020204030204"/>
              <a:ea typeface="+mn-ea"/>
              <a:cs typeface="+mn-cs"/>
            </a:rPr>
            <a:t>IV</a:t>
          </a:r>
        </a:p>
      </dgm:t>
    </dgm:pt>
    <dgm:pt modelId="{5A358345-0D77-4DC1-92E6-230A81E3416A}" type="parTrans" cxnId="{E3C5ED70-91DC-4B9B-8E61-B826385F5C32}">
      <dgm:prSet/>
      <dgm:spPr/>
      <dgm:t>
        <a:bodyPr/>
        <a:lstStyle/>
        <a:p>
          <a:endParaRPr lang="en-GB"/>
        </a:p>
      </dgm:t>
    </dgm:pt>
    <dgm:pt modelId="{81461D7C-F2C2-4E46-BF25-8304857938BC}" type="sibTrans" cxnId="{E3C5ED70-91DC-4B9B-8E61-B826385F5C32}">
      <dgm:prSet/>
      <dgm:spPr/>
      <dgm:t>
        <a:bodyPr/>
        <a:lstStyle/>
        <a:p>
          <a:endParaRPr lang="en-GB"/>
        </a:p>
      </dgm:t>
    </dgm:pt>
    <dgm:pt modelId="{46A0547C-565C-4FEC-BD06-718A1CCBC643}">
      <dgm:prSet phldrT="[Text]" custT="1"/>
      <dgm:spPr>
        <a:solidFill>
          <a:schemeClr val="bg1"/>
        </a:solidFill>
        <a:ln w="12700" cap="flat" cmpd="sng" algn="ctr">
          <a:noFill/>
          <a:prstDash val="solid"/>
          <a:miter lim="800000"/>
        </a:ln>
        <a:effectLst/>
      </dgm:spPr>
      <dgm:t>
        <a:bodyPr spcFirstLastPara="0" vert="horz" wrap="square" lIns="135128" tIns="77216" rIns="135128" bIns="77216" numCol="1" spcCol="1270" anchor="ctr" anchorCtr="0"/>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V</a:t>
          </a:r>
        </a:p>
      </dgm:t>
    </dgm:pt>
    <dgm:pt modelId="{D34656B1-DC32-4EDF-9579-74FEB370E6A9}" type="parTrans" cxnId="{5BA5DAE6-5106-4144-AE8A-1FC5E1021C03}">
      <dgm:prSet/>
      <dgm:spPr/>
      <dgm:t>
        <a:bodyPr/>
        <a:lstStyle/>
        <a:p>
          <a:endParaRPr lang="en-GB"/>
        </a:p>
      </dgm:t>
    </dgm:pt>
    <dgm:pt modelId="{5CA61EAC-178F-4822-91BD-9CC95B46E52B}" type="sibTrans" cxnId="{5BA5DAE6-5106-4144-AE8A-1FC5E1021C03}">
      <dgm:prSet/>
      <dgm:spPr/>
      <dgm:t>
        <a:bodyPr/>
        <a:lstStyle/>
        <a:p>
          <a:endParaRPr lang="en-GB"/>
        </a:p>
      </dgm:t>
    </dgm:pt>
    <dgm:pt modelId="{593C54A2-90EC-4EDD-A6E9-F2A60C1B90E3}">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Usually tans well but susceptible to sunburn</a:t>
          </a:r>
        </a:p>
      </dgm:t>
    </dgm:pt>
    <dgm:pt modelId="{D69D430E-78B4-4275-AD17-67001DCC80D0}" type="parTrans" cxnId="{3C60C481-7EED-4D09-B8BF-2B7D97CBA41D}">
      <dgm:prSet/>
      <dgm:spPr/>
      <dgm:t>
        <a:bodyPr/>
        <a:lstStyle/>
        <a:p>
          <a:endParaRPr lang="en-GB"/>
        </a:p>
      </dgm:t>
    </dgm:pt>
    <dgm:pt modelId="{435BA9C0-3D60-4366-A166-B1BF17FF3BD7}" type="sibTrans" cxnId="{3C60C481-7EED-4D09-B8BF-2B7D97CBA41D}">
      <dgm:prSet/>
      <dgm:spPr/>
      <dgm:t>
        <a:bodyPr/>
        <a:lstStyle/>
        <a:p>
          <a:endParaRPr lang="en-GB"/>
        </a:p>
      </dgm:t>
    </dgm:pt>
    <dgm:pt modelId="{FCD61DF0-8075-4081-BC00-41CB0A48EDDE}">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Tans easily</a:t>
          </a:r>
        </a:p>
      </dgm:t>
    </dgm:pt>
    <dgm:pt modelId="{D12A2751-8A36-4F18-B3ED-EE365C142B71}" type="parTrans" cxnId="{1B8DB3C1-9681-4232-B09E-1999B4EF840C}">
      <dgm:prSet/>
      <dgm:spPr/>
      <dgm:t>
        <a:bodyPr/>
        <a:lstStyle/>
        <a:p>
          <a:endParaRPr lang="en-GB"/>
        </a:p>
      </dgm:t>
    </dgm:pt>
    <dgm:pt modelId="{60051E5D-B1C7-4947-8F87-4A2A475E9881}" type="sibTrans" cxnId="{1B8DB3C1-9681-4232-B09E-1999B4EF840C}">
      <dgm:prSet/>
      <dgm:spPr/>
      <dgm:t>
        <a:bodyPr/>
        <a:lstStyle/>
        <a:p>
          <a:endParaRPr lang="en-GB"/>
        </a:p>
      </dgm:t>
    </dgm:pt>
    <dgm:pt modelId="{D383BD8C-24BA-4225-8539-03F1C209DD1F}">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Low possibility of burning</a:t>
          </a:r>
        </a:p>
      </dgm:t>
    </dgm:pt>
    <dgm:pt modelId="{0983E2CC-CF54-4619-AF1A-C69DE11201D7}" type="parTrans" cxnId="{B0C4A67D-06DE-4C44-821A-1AF2DDE68416}">
      <dgm:prSet/>
      <dgm:spPr/>
      <dgm:t>
        <a:bodyPr/>
        <a:lstStyle/>
        <a:p>
          <a:endParaRPr lang="en-GB"/>
        </a:p>
      </dgm:t>
    </dgm:pt>
    <dgm:pt modelId="{E4AEF4F1-6604-4396-928B-C9078613776A}" type="sibTrans" cxnId="{B0C4A67D-06DE-4C44-821A-1AF2DDE68416}">
      <dgm:prSet/>
      <dgm:spPr/>
      <dgm:t>
        <a:bodyPr/>
        <a:lstStyle/>
        <a:p>
          <a:endParaRPr lang="en-GB"/>
        </a:p>
      </dgm:t>
    </dgm:pt>
    <dgm:pt modelId="{C397BB52-F339-4DCB-A3E9-6BAA18F80F9E}">
      <dgm:prSet phldrT="[Text]" custT="1"/>
      <dgm:spPr>
        <a:solidFill>
          <a:schemeClr val="bg1"/>
        </a:solidFill>
        <a:ln w="12700" cap="flat" cmpd="sng" algn="ctr">
          <a:noFill/>
          <a:prstDash val="solid"/>
          <a:miter lim="800000"/>
        </a:ln>
        <a:effectLst/>
      </dgm:spPr>
      <dgm:t>
        <a:bodyPr spcFirstLastPara="0" vert="horz" wrap="square" lIns="135128" tIns="77216" rIns="135128" bIns="77216" numCol="1" spcCol="1270" anchor="ctr" anchorCtr="0"/>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VI</a:t>
          </a:r>
        </a:p>
      </dgm:t>
    </dgm:pt>
    <dgm:pt modelId="{489B13FF-747E-463A-9476-2073587EC334}" type="parTrans" cxnId="{54AE2C5B-F796-4A08-9D5B-5B33B11D8B8D}">
      <dgm:prSet/>
      <dgm:spPr/>
      <dgm:t>
        <a:bodyPr/>
        <a:lstStyle/>
        <a:p>
          <a:endParaRPr lang="en-GB"/>
        </a:p>
      </dgm:t>
    </dgm:pt>
    <dgm:pt modelId="{1E7E8B9F-6A57-414C-84C8-DA27FD2FA600}" type="sibTrans" cxnId="{54AE2C5B-F796-4A08-9D5B-5B33B11D8B8D}">
      <dgm:prSet/>
      <dgm:spPr/>
      <dgm:t>
        <a:bodyPr/>
        <a:lstStyle/>
        <a:p>
          <a:endParaRPr lang="en-GB"/>
        </a:p>
      </dgm:t>
    </dgm:pt>
    <dgm:pt modelId="{05081D9A-41EA-4990-9011-889980D0A088}">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Always tan minimal risk of sunburn</a:t>
          </a:r>
        </a:p>
      </dgm:t>
    </dgm:pt>
    <dgm:pt modelId="{668E6210-3031-41A8-9CC3-A8D4E4241F7C}" type="parTrans" cxnId="{98CFD640-B79C-4484-87CB-8E1B7E8F4CA9}">
      <dgm:prSet/>
      <dgm:spPr/>
      <dgm:t>
        <a:bodyPr/>
        <a:lstStyle/>
        <a:p>
          <a:endParaRPr lang="en-GB"/>
        </a:p>
      </dgm:t>
    </dgm:pt>
    <dgm:pt modelId="{8580C802-F1B5-409C-8406-7BEFC692C80D}" type="sibTrans" cxnId="{98CFD640-B79C-4484-87CB-8E1B7E8F4CA9}">
      <dgm:prSet/>
      <dgm:spPr/>
      <dgm:t>
        <a:bodyPr/>
        <a:lstStyle/>
        <a:p>
          <a:endParaRPr lang="en-GB"/>
        </a:p>
      </dgm:t>
    </dgm:pt>
    <dgm:pt modelId="{94962CAD-D246-4474-B547-BC2E9E74ED52}">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Dark eyes</a:t>
          </a:r>
        </a:p>
      </dgm:t>
    </dgm:pt>
    <dgm:pt modelId="{79745857-131E-4973-A39B-4E2BF6FE6E29}" type="parTrans" cxnId="{BA07FDFB-9DA1-4D76-B1C1-69E6F9592236}">
      <dgm:prSet/>
      <dgm:spPr/>
      <dgm:t>
        <a:bodyPr/>
        <a:lstStyle/>
        <a:p>
          <a:endParaRPr lang="en-GB"/>
        </a:p>
      </dgm:t>
    </dgm:pt>
    <dgm:pt modelId="{161BDF6D-4EAE-4613-A457-F0D38CA7098C}" type="sibTrans" cxnId="{BA07FDFB-9DA1-4D76-B1C1-69E6F9592236}">
      <dgm:prSet/>
      <dgm:spPr/>
      <dgm:t>
        <a:bodyPr/>
        <a:lstStyle/>
        <a:p>
          <a:endParaRPr lang="en-GB"/>
        </a:p>
      </dgm:t>
    </dgm:pt>
    <dgm:pt modelId="{03596C64-1F9B-431C-A7C7-6EAF846CC9E8}">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Dark hair</a:t>
          </a:r>
        </a:p>
      </dgm:t>
    </dgm:pt>
    <dgm:pt modelId="{9B9CBB75-55E2-4101-B097-712B5B0E1E78}" type="parTrans" cxnId="{1668F119-D9CD-4807-8031-E452804987CE}">
      <dgm:prSet/>
      <dgm:spPr/>
      <dgm:t>
        <a:bodyPr/>
        <a:lstStyle/>
        <a:p>
          <a:endParaRPr lang="en-GB"/>
        </a:p>
      </dgm:t>
    </dgm:pt>
    <dgm:pt modelId="{F4AC798B-3406-402B-89D2-A9C1AD253651}" type="sibTrans" cxnId="{1668F119-D9CD-4807-8031-E452804987CE}">
      <dgm:prSet/>
      <dgm:spPr/>
      <dgm:t>
        <a:bodyPr/>
        <a:lstStyle/>
        <a:p>
          <a:endParaRPr lang="en-GB"/>
        </a:p>
      </dgm:t>
    </dgm:pt>
    <dgm:pt modelId="{59D5F2E4-380A-4C49-A66B-586596FC4E79}">
      <dgm:prSet phldrT="[Text]"/>
      <dgm:spPr>
        <a:solidFill>
          <a:schemeClr val="bg1"/>
        </a:solidFill>
        <a:ln>
          <a:noFill/>
        </a:ln>
      </dgm:spPr>
      <dgm:t>
        <a:bodyPr/>
        <a:lstStyle/>
        <a:p>
          <a:r>
            <a:rPr lang="en-GB" dirty="0"/>
            <a:t>I</a:t>
          </a:r>
        </a:p>
      </dgm:t>
    </dgm:pt>
    <dgm:pt modelId="{0B9788B3-9450-450E-A64F-84FF2360A293}" type="sibTrans" cxnId="{3EE79CEE-477B-4617-B3E9-6D8962EA3CC2}">
      <dgm:prSet/>
      <dgm:spPr/>
      <dgm:t>
        <a:bodyPr/>
        <a:lstStyle/>
        <a:p>
          <a:endParaRPr lang="en-GB"/>
        </a:p>
      </dgm:t>
    </dgm:pt>
    <dgm:pt modelId="{42A3114F-E0A4-400A-9187-86807B307AEE}" type="parTrans" cxnId="{3EE79CEE-477B-4617-B3E9-6D8962EA3CC2}">
      <dgm:prSet/>
      <dgm:spPr/>
      <dgm:t>
        <a:bodyPr/>
        <a:lstStyle/>
        <a:p>
          <a:endParaRPr lang="en-GB"/>
        </a:p>
      </dgm:t>
    </dgm:pt>
    <dgm:pt modelId="{C1C14C25-4238-4DB5-9073-6F301F372AE0}">
      <dgm:prSet phldrT="[Text]" custT="1"/>
      <dgm:spPr>
        <a:solidFill>
          <a:schemeClr val="bg1">
            <a:alpha val="90000"/>
          </a:schemeClr>
        </a:solidFill>
        <a:ln>
          <a:solidFill>
            <a:srgbClr val="000000">
              <a:alpha val="90000"/>
            </a:srgbClr>
          </a:solidFill>
        </a:ln>
      </dgm:spPr>
      <dgm:t>
        <a:bodyPr/>
        <a:lstStyle/>
        <a:p>
          <a:r>
            <a:rPr lang="en-GB" sz="1600" b="0" i="0" dirty="0">
              <a:solidFill>
                <a:srgbClr val="040C28"/>
              </a:solidFill>
              <a:effectLst/>
              <a:latin typeface="Arial" panose="020B0604020202020204" pitchFamily="34" charset="0"/>
              <a:ea typeface="Calibri" panose="020F0502020204030204" pitchFamily="34" charset="0"/>
              <a:cs typeface="Arial" panose="020B0604020202020204" pitchFamily="34" charset="0"/>
            </a:rPr>
            <a:t>Hazel or light brown eyes</a:t>
          </a:r>
          <a:endParaRPr lang="en-GB" sz="1600" dirty="0">
            <a:latin typeface="Arial" panose="020B0604020202020204" pitchFamily="34" charset="0"/>
            <a:ea typeface="Calibri" panose="020F0502020204030204" pitchFamily="34" charset="0"/>
            <a:cs typeface="Arial" panose="020B0604020202020204" pitchFamily="34" charset="0"/>
          </a:endParaRPr>
        </a:p>
      </dgm:t>
    </dgm:pt>
    <dgm:pt modelId="{C1996636-1AF8-46C2-B424-FF2BF45B2E2F}" type="parTrans" cxnId="{ED234EC6-03E9-4F1C-A2AC-891DE581C9D4}">
      <dgm:prSet/>
      <dgm:spPr/>
      <dgm:t>
        <a:bodyPr/>
        <a:lstStyle/>
        <a:p>
          <a:endParaRPr lang="en-GB"/>
        </a:p>
      </dgm:t>
    </dgm:pt>
    <dgm:pt modelId="{7F08AFED-4EC2-42B5-A4DF-9AD0645E7150}" type="sibTrans" cxnId="{ED234EC6-03E9-4F1C-A2AC-891DE581C9D4}">
      <dgm:prSet/>
      <dgm:spPr/>
      <dgm:t>
        <a:bodyPr/>
        <a:lstStyle/>
        <a:p>
          <a:endParaRPr lang="en-GB"/>
        </a:p>
      </dgm:t>
    </dgm:pt>
    <dgm:pt modelId="{B8FEC3C4-A969-4E95-AD64-28D5D4690DC0}">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Dark blonde or light brown hair</a:t>
          </a:r>
        </a:p>
      </dgm:t>
    </dgm:pt>
    <dgm:pt modelId="{0F3F5A6C-5D0D-4C65-B56A-B701A3F00FCB}" type="parTrans" cxnId="{4A4594B5-DCBB-4AA5-B11C-721D1A8875E0}">
      <dgm:prSet/>
      <dgm:spPr/>
      <dgm:t>
        <a:bodyPr/>
        <a:lstStyle/>
        <a:p>
          <a:endParaRPr lang="en-GB"/>
        </a:p>
      </dgm:t>
    </dgm:pt>
    <dgm:pt modelId="{7A900349-11B7-43EC-AB3E-C8274A4CDE0B}" type="sibTrans" cxnId="{4A4594B5-DCBB-4AA5-B11C-721D1A8875E0}">
      <dgm:prSet/>
      <dgm:spPr/>
      <dgm:t>
        <a:bodyPr/>
        <a:lstStyle/>
        <a:p>
          <a:endParaRPr lang="en-GB"/>
        </a:p>
      </dgm:t>
    </dgm:pt>
    <dgm:pt modelId="{1BCF2974-B1D1-44DE-BCB2-0E3B84F33208}">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Brown eyes</a:t>
          </a:r>
        </a:p>
      </dgm:t>
    </dgm:pt>
    <dgm:pt modelId="{9FBAC1E9-C5D2-442C-A9AF-120672722CEC}" type="parTrans" cxnId="{AE9D5274-BB4D-40CD-8897-07995E34AB83}">
      <dgm:prSet/>
      <dgm:spPr/>
      <dgm:t>
        <a:bodyPr/>
        <a:lstStyle/>
        <a:p>
          <a:endParaRPr lang="en-GB"/>
        </a:p>
      </dgm:t>
    </dgm:pt>
    <dgm:pt modelId="{3322D119-2D03-4588-BD45-EE8FBA23259F}" type="sibTrans" cxnId="{AE9D5274-BB4D-40CD-8897-07995E34AB83}">
      <dgm:prSet/>
      <dgm:spPr/>
      <dgm:t>
        <a:bodyPr/>
        <a:lstStyle/>
        <a:p>
          <a:endParaRPr lang="en-GB"/>
        </a:p>
      </dgm:t>
    </dgm:pt>
    <dgm:pt modelId="{7B6B935D-756A-46BD-8EEB-2BA4668C3AF0}">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Brown or dark hair</a:t>
          </a:r>
        </a:p>
      </dgm:t>
    </dgm:pt>
    <dgm:pt modelId="{C1B48118-FC23-4B6C-9E59-901F2AE35F9D}" type="parTrans" cxnId="{E6A9451D-1145-4BBD-A965-348FD943113F}">
      <dgm:prSet/>
      <dgm:spPr/>
      <dgm:t>
        <a:bodyPr/>
        <a:lstStyle/>
        <a:p>
          <a:endParaRPr lang="en-GB"/>
        </a:p>
      </dgm:t>
    </dgm:pt>
    <dgm:pt modelId="{7C9ECE81-6D97-4845-8EDE-5851CC10EF94}" type="sibTrans" cxnId="{E6A9451D-1145-4BBD-A965-348FD943113F}">
      <dgm:prSet/>
      <dgm:spPr/>
      <dgm:t>
        <a:bodyPr/>
        <a:lstStyle/>
        <a:p>
          <a:endParaRPr lang="en-GB"/>
        </a:p>
      </dgm:t>
    </dgm:pt>
    <dgm:pt modelId="{436DBF32-7794-4758-B424-7D5E21BDC37E}">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Brown or black eyes</a:t>
          </a:r>
        </a:p>
      </dgm:t>
    </dgm:pt>
    <dgm:pt modelId="{8F4EDFD4-7951-4313-91A7-78B47260B811}" type="parTrans" cxnId="{A5FEE791-967C-4466-87AB-70C931740010}">
      <dgm:prSet/>
      <dgm:spPr/>
      <dgm:t>
        <a:bodyPr/>
        <a:lstStyle/>
        <a:p>
          <a:endParaRPr lang="en-GB"/>
        </a:p>
      </dgm:t>
    </dgm:pt>
    <dgm:pt modelId="{5D84CBBB-21F9-4AA7-BF01-F213CCF255EC}" type="sibTrans" cxnId="{A5FEE791-967C-4466-87AB-70C931740010}">
      <dgm:prSet/>
      <dgm:spPr/>
      <dgm:t>
        <a:bodyPr/>
        <a:lstStyle/>
        <a:p>
          <a:endParaRPr lang="en-GB"/>
        </a:p>
      </dgm:t>
    </dgm:pt>
    <dgm:pt modelId="{5D8A8F3B-36E5-4FE5-B9FE-58C4B4694A21}">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Brown or black hair</a:t>
          </a:r>
        </a:p>
      </dgm:t>
    </dgm:pt>
    <dgm:pt modelId="{7CEBF17B-3A2E-4462-BDCA-424943A09631}" type="parTrans" cxnId="{19A7AA7C-CA73-4386-912F-3D3000EE4373}">
      <dgm:prSet/>
      <dgm:spPr/>
      <dgm:t>
        <a:bodyPr/>
        <a:lstStyle/>
        <a:p>
          <a:endParaRPr lang="en-GB"/>
        </a:p>
      </dgm:t>
    </dgm:pt>
    <dgm:pt modelId="{B9D670E4-2B43-403F-B48F-45B570C7B448}" type="sibTrans" cxnId="{19A7AA7C-CA73-4386-912F-3D3000EE4373}">
      <dgm:prSet/>
      <dgm:spPr/>
      <dgm:t>
        <a:bodyPr/>
        <a:lstStyle/>
        <a:p>
          <a:endParaRPr lang="en-GB"/>
        </a:p>
      </dgm:t>
    </dgm:pt>
    <dgm:pt modelId="{81A80C6C-DDEE-4525-B58C-8D26682BD935}">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Black eyes</a:t>
          </a:r>
        </a:p>
      </dgm:t>
    </dgm:pt>
    <dgm:pt modelId="{01D27A21-0731-47A4-86EC-CC1BBA6A15EB}" type="parTrans" cxnId="{268FE6E4-6E1C-4B5E-AD09-7221334A6EC4}">
      <dgm:prSet/>
      <dgm:spPr/>
      <dgm:t>
        <a:bodyPr/>
        <a:lstStyle/>
        <a:p>
          <a:endParaRPr lang="en-GB"/>
        </a:p>
      </dgm:t>
    </dgm:pt>
    <dgm:pt modelId="{12C55BEB-6251-4E39-84D4-78F5C7C4755C}" type="sibTrans" cxnId="{268FE6E4-6E1C-4B5E-AD09-7221334A6EC4}">
      <dgm:prSet/>
      <dgm:spPr/>
      <dgm:t>
        <a:bodyPr/>
        <a:lstStyle/>
        <a:p>
          <a:endParaRPr lang="en-GB"/>
        </a:p>
      </dgm:t>
    </dgm:pt>
    <dgm:pt modelId="{B8FAC5EC-2682-49C8-AD30-56C8AFBA2772}">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Black hair</a:t>
          </a:r>
        </a:p>
      </dgm:t>
    </dgm:pt>
    <dgm:pt modelId="{682A263A-5993-4081-8850-0ACA73F75F92}" type="parTrans" cxnId="{314C8E26-3A85-446C-84B2-EDB32D7F4A28}">
      <dgm:prSet/>
      <dgm:spPr/>
      <dgm:t>
        <a:bodyPr/>
        <a:lstStyle/>
        <a:p>
          <a:endParaRPr lang="en-GB"/>
        </a:p>
      </dgm:t>
    </dgm:pt>
    <dgm:pt modelId="{73242981-E8B0-499A-A1E0-A58F0307F740}" type="sibTrans" cxnId="{314C8E26-3A85-446C-84B2-EDB32D7F4A28}">
      <dgm:prSet/>
      <dgm:spPr/>
      <dgm:t>
        <a:bodyPr/>
        <a:lstStyle/>
        <a:p>
          <a:endParaRPr lang="en-GB"/>
        </a:p>
      </dgm:t>
    </dgm:pt>
    <dgm:pt modelId="{E24131CA-00D7-4BE9-AA3B-6BD37662F038}">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Light blonde or dark blonde hair</a:t>
          </a:r>
        </a:p>
      </dgm:t>
    </dgm:pt>
    <dgm:pt modelId="{75B2524E-CC9F-46C9-8F1A-0D9BB555C6A2}" type="parTrans" cxnId="{C95A5ECF-CEF1-4EC9-A442-780CD665937A}">
      <dgm:prSet/>
      <dgm:spPr/>
      <dgm:t>
        <a:bodyPr/>
        <a:lstStyle/>
        <a:p>
          <a:endParaRPr lang="en-GB"/>
        </a:p>
      </dgm:t>
    </dgm:pt>
    <dgm:pt modelId="{8BDA1204-9F4C-4730-96BE-30EFBE7CF98D}" type="sibTrans" cxnId="{C95A5ECF-CEF1-4EC9-A442-780CD665937A}">
      <dgm:prSet/>
      <dgm:spPr/>
      <dgm:t>
        <a:bodyPr/>
        <a:lstStyle/>
        <a:p>
          <a:endParaRPr lang="en-GB"/>
        </a:p>
      </dgm:t>
    </dgm:pt>
    <dgm:pt modelId="{B1D2B61A-FAF9-47CC-AC29-F086D8C3215D}">
      <dgm:prSet phldrT="[Text]" custT="1"/>
      <dgm:spPr>
        <a:solidFill>
          <a:schemeClr val="bg1">
            <a:alpha val="90000"/>
          </a:schemeClr>
        </a:solidFill>
        <a:ln>
          <a:solidFill>
            <a:srgbClr val="000000">
              <a:alpha val="90000"/>
            </a:srgbClr>
          </a:solidFill>
        </a:ln>
      </dgm:spPr>
      <dgm:t>
        <a:bodyPr/>
        <a:lstStyle/>
        <a:p>
          <a:endParaRPr lang="en-GB" sz="1600" dirty="0">
            <a:latin typeface="Arial" panose="020B0604020202020204" pitchFamily="34" charset="0"/>
            <a:ea typeface="Calibri" panose="020F0502020204030204" pitchFamily="34" charset="0"/>
            <a:cs typeface="Arial" panose="020B0604020202020204" pitchFamily="34" charset="0"/>
          </a:endParaRPr>
        </a:p>
      </dgm:t>
    </dgm:pt>
    <dgm:pt modelId="{561CEDC7-B6DF-411D-9179-F2F069C52C0E}" type="parTrans" cxnId="{A4BD3751-83A6-4C58-8819-0D63A1DA94A6}">
      <dgm:prSet/>
      <dgm:spPr/>
      <dgm:t>
        <a:bodyPr/>
        <a:lstStyle/>
        <a:p>
          <a:endParaRPr lang="en-GB"/>
        </a:p>
      </dgm:t>
    </dgm:pt>
    <dgm:pt modelId="{E2622E0E-8DED-4E5F-879C-7888015BAC0E}" type="sibTrans" cxnId="{A4BD3751-83A6-4C58-8819-0D63A1DA94A6}">
      <dgm:prSet/>
      <dgm:spPr/>
      <dgm:t>
        <a:bodyPr/>
        <a:lstStyle/>
        <a:p>
          <a:endParaRPr lang="en-GB"/>
        </a:p>
      </dgm:t>
    </dgm:pt>
    <dgm:pt modelId="{BB0A1D3B-37E6-43B8-A83D-380398518EAC}">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Sometimes mild burning, gradually tans</a:t>
          </a:r>
        </a:p>
      </dgm:t>
    </dgm:pt>
    <dgm:pt modelId="{FC0BEE13-C8AE-4345-B45A-B11EE8E3F073}" type="parTrans" cxnId="{9BDAB6A6-5F4F-4A6A-9AE9-4BE4CBAED24D}">
      <dgm:prSet/>
      <dgm:spPr/>
      <dgm:t>
        <a:bodyPr/>
        <a:lstStyle/>
        <a:p>
          <a:endParaRPr lang="en-GB"/>
        </a:p>
      </dgm:t>
    </dgm:pt>
    <dgm:pt modelId="{DEA800FC-9AE8-43EC-B3A2-C4BAB15174B0}" type="sibTrans" cxnId="{9BDAB6A6-5F4F-4A6A-9AE9-4BE4CBAED24D}">
      <dgm:prSet/>
      <dgm:spPr/>
      <dgm:t>
        <a:bodyPr/>
        <a:lstStyle/>
        <a:p>
          <a:endParaRPr lang="en-GB"/>
        </a:p>
      </dgm:t>
    </dgm:pt>
    <dgm:pt modelId="{420DB3A3-6B4D-4E42-A656-0B2156FB311B}">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cs typeface="Arial" panose="020B0604020202020204" pitchFamily="34" charset="0"/>
            </a:rPr>
            <a:t>White pale skin</a:t>
          </a:r>
        </a:p>
      </dgm:t>
    </dgm:pt>
    <dgm:pt modelId="{83D460AB-734F-4B50-8B0B-C1B9B89814B3}" type="parTrans" cxnId="{803657DB-C24B-4E3D-8B9A-9833331E6DA7}">
      <dgm:prSet/>
      <dgm:spPr/>
      <dgm:t>
        <a:bodyPr/>
        <a:lstStyle/>
        <a:p>
          <a:endParaRPr lang="en-GB"/>
        </a:p>
      </dgm:t>
    </dgm:pt>
    <dgm:pt modelId="{B5FD1E28-FADF-474B-A850-C84F97A06574}" type="sibTrans" cxnId="{803657DB-C24B-4E3D-8B9A-9833331E6DA7}">
      <dgm:prSet/>
      <dgm:spPr/>
      <dgm:t>
        <a:bodyPr/>
        <a:lstStyle/>
        <a:p>
          <a:endParaRPr lang="en-GB"/>
        </a:p>
      </dgm:t>
    </dgm:pt>
    <dgm:pt modelId="{17B1BBA8-E349-442F-AF00-5323AC639D12}">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Darker white skin</a:t>
          </a:r>
        </a:p>
      </dgm:t>
    </dgm:pt>
    <dgm:pt modelId="{A0AA79D0-76B4-47CA-9E11-0BA47CD53D62}" type="parTrans" cxnId="{17E789E9-CBCC-48DC-B301-3B7672C2FC3E}">
      <dgm:prSet/>
      <dgm:spPr/>
      <dgm:t>
        <a:bodyPr/>
        <a:lstStyle/>
        <a:p>
          <a:endParaRPr lang="en-GB"/>
        </a:p>
      </dgm:t>
    </dgm:pt>
    <dgm:pt modelId="{3106FB57-1F25-4CCC-A9C2-115E128E06C3}" type="sibTrans" cxnId="{17E789E9-CBCC-48DC-B301-3B7672C2FC3E}">
      <dgm:prSet/>
      <dgm:spPr/>
      <dgm:t>
        <a:bodyPr/>
        <a:lstStyle/>
        <a:p>
          <a:endParaRPr lang="en-GB"/>
        </a:p>
      </dgm:t>
    </dgm:pt>
    <dgm:pt modelId="{0F9C93EA-F873-48B1-AF99-C0EFC6D74B22}">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Light brown skin</a:t>
          </a:r>
        </a:p>
      </dgm:t>
    </dgm:pt>
    <dgm:pt modelId="{8FD985A8-1D69-404E-BED9-31BDF5ED5D55}" type="parTrans" cxnId="{AA4AA516-2F0F-4FEF-A87F-794945B67C57}">
      <dgm:prSet/>
      <dgm:spPr/>
      <dgm:t>
        <a:bodyPr/>
        <a:lstStyle/>
        <a:p>
          <a:endParaRPr lang="en-GB"/>
        </a:p>
      </dgm:t>
    </dgm:pt>
    <dgm:pt modelId="{45DF4A50-889F-43E5-9BFE-55C3F5E81FA5}" type="sibTrans" cxnId="{AA4AA516-2F0F-4FEF-A87F-794945B67C57}">
      <dgm:prSet/>
      <dgm:spPr/>
      <dgm:t>
        <a:bodyPr/>
        <a:lstStyle/>
        <a:p>
          <a:endParaRPr lang="en-GB"/>
        </a:p>
      </dgm:t>
    </dgm:pt>
    <dgm:pt modelId="{D27D5F26-3BDE-41F5-A80D-007CE3F2C468}">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Brown skin</a:t>
          </a:r>
        </a:p>
      </dgm:t>
    </dgm:pt>
    <dgm:pt modelId="{150F1AD3-88AA-434C-90A8-E0E65498E09B}" type="parTrans" cxnId="{C331ED2E-0214-43E4-A0AB-F087B1F308A6}">
      <dgm:prSet/>
      <dgm:spPr/>
      <dgm:t>
        <a:bodyPr/>
        <a:lstStyle/>
        <a:p>
          <a:endParaRPr lang="en-GB"/>
        </a:p>
      </dgm:t>
    </dgm:pt>
    <dgm:pt modelId="{E15FC2B0-EB34-4D17-BED6-997857977C60}" type="sibTrans" cxnId="{C331ED2E-0214-43E4-A0AB-F087B1F308A6}">
      <dgm:prSet/>
      <dgm:spPr/>
      <dgm:t>
        <a:bodyPr/>
        <a:lstStyle/>
        <a:p>
          <a:endParaRPr lang="en-GB"/>
        </a:p>
      </dgm:t>
    </dgm:pt>
    <dgm:pt modelId="{6F68300A-9955-440F-BA38-17D1722FF946}">
      <dgm:prSet phldrT="[Text]" custT="1"/>
      <dgm:spPr>
        <a:solidFill>
          <a:schemeClr val="bg1">
            <a:alpha val="90000"/>
          </a:schemeClr>
        </a:solidFill>
        <a:ln>
          <a:solidFill>
            <a:schemeClr val="tx1">
              <a:alpha val="90000"/>
            </a:scheme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Dark brown or black skin</a:t>
          </a:r>
        </a:p>
      </dgm:t>
    </dgm:pt>
    <dgm:pt modelId="{0A8D6656-3B40-4165-9B69-35ED246EEC0A}" type="parTrans" cxnId="{1F47B3A9-3CA6-442F-8AE3-2D3D821FEDD6}">
      <dgm:prSet/>
      <dgm:spPr/>
      <dgm:t>
        <a:bodyPr/>
        <a:lstStyle/>
        <a:p>
          <a:endParaRPr lang="en-GB"/>
        </a:p>
      </dgm:t>
    </dgm:pt>
    <dgm:pt modelId="{832EFC0F-2FB7-4C86-9C72-CF246A0BCEEA}" type="sibTrans" cxnId="{1F47B3A9-3CA6-442F-8AE3-2D3D821FEDD6}">
      <dgm:prSet/>
      <dgm:spPr/>
      <dgm:t>
        <a:bodyPr/>
        <a:lstStyle/>
        <a:p>
          <a:endParaRPr lang="en-GB"/>
        </a:p>
      </dgm:t>
    </dgm:pt>
    <dgm:pt modelId="{999AEE55-3BC0-44AF-8ACC-6D54DC59CA2F}">
      <dgm:prSet phldrT="[Text]" custT="1"/>
      <dgm:spPr>
        <a:solidFill>
          <a:schemeClr val="bg1">
            <a:alpha val="90000"/>
          </a:schemeClr>
        </a:solidFill>
        <a:ln>
          <a:solidFill>
            <a:srgbClr val="000000">
              <a:alpha val="90000"/>
            </a:srgbClr>
          </a:solidFill>
        </a:ln>
      </dgm:spPr>
      <dgm:t>
        <a:bodyPr/>
        <a:lstStyle/>
        <a:p>
          <a:r>
            <a:rPr lang="en-GB" sz="1600" dirty="0">
              <a:latin typeface="Arial" panose="020B0604020202020204" pitchFamily="34" charset="0"/>
              <a:ea typeface="Calibri" panose="020F0502020204030204" pitchFamily="34" charset="0"/>
              <a:cs typeface="Arial" panose="020B0604020202020204" pitchFamily="34" charset="0"/>
            </a:rPr>
            <a:t>White fair skin</a:t>
          </a:r>
        </a:p>
      </dgm:t>
    </dgm:pt>
    <dgm:pt modelId="{AF788923-4A1E-4F36-BCA8-936621DEEFFF}" type="parTrans" cxnId="{AFFBED52-E2B4-46EE-A3F0-B50609880C9D}">
      <dgm:prSet/>
      <dgm:spPr/>
      <dgm:t>
        <a:bodyPr/>
        <a:lstStyle/>
        <a:p>
          <a:endParaRPr lang="en-GB"/>
        </a:p>
      </dgm:t>
    </dgm:pt>
    <dgm:pt modelId="{E603B5A7-22F5-4372-9252-0D60AF8FE839}" type="sibTrans" cxnId="{AFFBED52-E2B4-46EE-A3F0-B50609880C9D}">
      <dgm:prSet/>
      <dgm:spPr/>
      <dgm:t>
        <a:bodyPr/>
        <a:lstStyle/>
        <a:p>
          <a:endParaRPr lang="en-GB"/>
        </a:p>
      </dgm:t>
    </dgm:pt>
    <dgm:pt modelId="{066CFCCC-2669-4493-AD51-D1E32298DD37}">
      <dgm:prSet phldrT="[Text]" custT="1"/>
      <dgm:spPr>
        <a:solidFill>
          <a:schemeClr val="bg1">
            <a:alpha val="90000"/>
          </a:schemeClr>
        </a:solidFill>
        <a:ln>
          <a:solidFill>
            <a:srgbClr val="000000">
              <a:alpha val="90000"/>
            </a:srgbClr>
          </a:solidFill>
        </a:ln>
      </dgm:spPr>
      <dgm:t>
        <a:bodyPr/>
        <a:lstStyle/>
        <a:p>
          <a:endParaRPr lang="en-GB" sz="1600" dirty="0">
            <a:latin typeface="Arial" panose="020B0604020202020204" pitchFamily="34" charset="0"/>
            <a:ea typeface="Calibri" panose="020F0502020204030204" pitchFamily="34" charset="0"/>
            <a:cs typeface="Arial" panose="020B0604020202020204" pitchFamily="34" charset="0"/>
          </a:endParaRPr>
        </a:p>
      </dgm:t>
    </dgm:pt>
    <dgm:pt modelId="{387823A5-54C9-4456-B28B-4ACC3032E7F4}" type="parTrans" cxnId="{AEE0762F-D99B-4D76-BA97-8056B0F20D64}">
      <dgm:prSet/>
      <dgm:spPr/>
      <dgm:t>
        <a:bodyPr/>
        <a:lstStyle/>
        <a:p>
          <a:endParaRPr lang="en-GB"/>
        </a:p>
      </dgm:t>
    </dgm:pt>
    <dgm:pt modelId="{9294543B-A0CB-4E82-8DE3-FD83957D4C8F}" type="sibTrans" cxnId="{AEE0762F-D99B-4D76-BA97-8056B0F20D64}">
      <dgm:prSet/>
      <dgm:spPr/>
      <dgm:t>
        <a:bodyPr/>
        <a:lstStyle/>
        <a:p>
          <a:endParaRPr lang="en-GB"/>
        </a:p>
      </dgm:t>
    </dgm:pt>
    <dgm:pt modelId="{7450EBB6-32C1-46AD-9C6A-4E149F06DB1C}" type="pres">
      <dgm:prSet presAssocID="{EC15C3F7-4846-4A4F-9B2C-93250B6D20E7}" presName="Name0" presStyleCnt="0">
        <dgm:presLayoutVars>
          <dgm:dir/>
          <dgm:animLvl val="lvl"/>
          <dgm:resizeHandles val="exact"/>
        </dgm:presLayoutVars>
      </dgm:prSet>
      <dgm:spPr/>
    </dgm:pt>
    <dgm:pt modelId="{4BCC987E-E887-4CE8-AF3B-A0EB665FABC0}" type="pres">
      <dgm:prSet presAssocID="{59D5F2E4-380A-4C49-A66B-586596FC4E79}" presName="composite" presStyleCnt="0"/>
      <dgm:spPr/>
    </dgm:pt>
    <dgm:pt modelId="{E80A889B-6628-419E-AB2C-C0B2DC3069E1}" type="pres">
      <dgm:prSet presAssocID="{59D5F2E4-380A-4C49-A66B-586596FC4E79}" presName="parTx" presStyleLbl="alignNode1" presStyleIdx="0" presStyleCnt="6" custScaleY="83299">
        <dgm:presLayoutVars>
          <dgm:chMax val="0"/>
          <dgm:chPref val="0"/>
          <dgm:bulletEnabled val="1"/>
        </dgm:presLayoutVars>
      </dgm:prSet>
      <dgm:spPr/>
    </dgm:pt>
    <dgm:pt modelId="{E8A71F9F-6A8F-4F69-ADC6-8EBB9A91AC61}" type="pres">
      <dgm:prSet presAssocID="{59D5F2E4-380A-4C49-A66B-586596FC4E79}" presName="desTx" presStyleLbl="alignAccFollowNode1" presStyleIdx="0" presStyleCnt="6" custScaleX="111412" custScaleY="99084" custLinFactNeighborX="-550" custLinFactNeighborY="-907">
        <dgm:presLayoutVars>
          <dgm:bulletEnabled val="1"/>
        </dgm:presLayoutVars>
      </dgm:prSet>
      <dgm:spPr/>
    </dgm:pt>
    <dgm:pt modelId="{7AB1EF7C-351B-477E-B057-51C64A0C3964}" type="pres">
      <dgm:prSet presAssocID="{0B9788B3-9450-450E-A64F-84FF2360A293}" presName="space" presStyleCnt="0"/>
      <dgm:spPr/>
    </dgm:pt>
    <dgm:pt modelId="{B6BF92E2-F9E7-4958-8628-B8E9D950499D}" type="pres">
      <dgm:prSet presAssocID="{C0450B4D-5119-4812-ACE2-5A1EF1395A7F}" presName="composite" presStyleCnt="0"/>
      <dgm:spPr/>
    </dgm:pt>
    <dgm:pt modelId="{9204094C-4531-4886-81A5-546151E22385}" type="pres">
      <dgm:prSet presAssocID="{C0450B4D-5119-4812-ACE2-5A1EF1395A7F}" presName="parTx" presStyleLbl="alignNode1" presStyleIdx="1" presStyleCnt="6">
        <dgm:presLayoutVars>
          <dgm:chMax val="0"/>
          <dgm:chPref val="0"/>
          <dgm:bulletEnabled val="1"/>
        </dgm:presLayoutVars>
      </dgm:prSet>
      <dgm:spPr>
        <a:xfrm>
          <a:off x="1791169" y="180954"/>
          <a:ext cx="1568611" cy="547200"/>
        </a:xfrm>
        <a:prstGeom prst="rect">
          <a:avLst/>
        </a:prstGeom>
      </dgm:spPr>
    </dgm:pt>
    <dgm:pt modelId="{48E1D066-9CE9-46F5-92DE-C4DB53903B84}" type="pres">
      <dgm:prSet presAssocID="{C0450B4D-5119-4812-ACE2-5A1EF1395A7F}" presName="desTx" presStyleLbl="alignAccFollowNode1" presStyleIdx="1" presStyleCnt="6" custScaleX="106048" custScaleY="100000" custLinFactNeighborX="-1450" custLinFactNeighborY="-228">
        <dgm:presLayoutVars>
          <dgm:bulletEnabled val="1"/>
        </dgm:presLayoutVars>
      </dgm:prSet>
      <dgm:spPr/>
    </dgm:pt>
    <dgm:pt modelId="{BAE669C5-DE69-457B-913C-6745CBB39E3A}" type="pres">
      <dgm:prSet presAssocID="{24EDE2F7-9E08-4264-B6AB-F578C52FD629}" presName="space" presStyleCnt="0"/>
      <dgm:spPr/>
    </dgm:pt>
    <dgm:pt modelId="{F2C21FDD-FFA3-472B-B9A2-796990981E21}" type="pres">
      <dgm:prSet presAssocID="{5F52C816-7155-40BB-80AB-142E52DFADA5}" presName="composite" presStyleCnt="0"/>
      <dgm:spPr/>
    </dgm:pt>
    <dgm:pt modelId="{53435DC7-53FA-409E-A072-8471F977F881}" type="pres">
      <dgm:prSet presAssocID="{5F52C816-7155-40BB-80AB-142E52DFADA5}" presName="parTx" presStyleLbl="alignNode1" presStyleIdx="2" presStyleCnt="6">
        <dgm:presLayoutVars>
          <dgm:chMax val="0"/>
          <dgm:chPref val="0"/>
          <dgm:bulletEnabled val="1"/>
        </dgm:presLayoutVars>
      </dgm:prSet>
      <dgm:spPr>
        <a:xfrm>
          <a:off x="3579385" y="180954"/>
          <a:ext cx="1568611" cy="547200"/>
        </a:xfrm>
        <a:prstGeom prst="rect">
          <a:avLst/>
        </a:prstGeom>
      </dgm:spPr>
    </dgm:pt>
    <dgm:pt modelId="{9C5FB31F-D4B9-415C-80FA-FABE4C97263F}" type="pres">
      <dgm:prSet presAssocID="{5F52C816-7155-40BB-80AB-142E52DFADA5}" presName="desTx" presStyleLbl="alignAccFollowNode1" presStyleIdx="2" presStyleCnt="6" custScaleX="107875" custScaleY="100000">
        <dgm:presLayoutVars>
          <dgm:bulletEnabled val="1"/>
        </dgm:presLayoutVars>
      </dgm:prSet>
      <dgm:spPr/>
    </dgm:pt>
    <dgm:pt modelId="{1306A01C-CD93-4960-8954-7FFA021471AE}" type="pres">
      <dgm:prSet presAssocID="{77AE0617-2D0B-4DE1-AF38-ECB7A4A4257E}" presName="space" presStyleCnt="0"/>
      <dgm:spPr/>
    </dgm:pt>
    <dgm:pt modelId="{2EB55685-FF39-49E0-A2AC-23A39B71A495}" type="pres">
      <dgm:prSet presAssocID="{54D906EE-DDEF-4837-89E4-F0B6A8A8E8C5}" presName="composite" presStyleCnt="0"/>
      <dgm:spPr/>
    </dgm:pt>
    <dgm:pt modelId="{309BA1DC-FF97-44FD-825A-1028A85C5083}" type="pres">
      <dgm:prSet presAssocID="{54D906EE-DDEF-4837-89E4-F0B6A8A8E8C5}" presName="parTx" presStyleLbl="alignNode1" presStyleIdx="3" presStyleCnt="6">
        <dgm:presLayoutVars>
          <dgm:chMax val="0"/>
          <dgm:chPref val="0"/>
          <dgm:bulletEnabled val="1"/>
        </dgm:presLayoutVars>
      </dgm:prSet>
      <dgm:spPr>
        <a:xfrm>
          <a:off x="5367602" y="180954"/>
          <a:ext cx="1568611" cy="547200"/>
        </a:xfrm>
        <a:prstGeom prst="rect">
          <a:avLst/>
        </a:prstGeom>
      </dgm:spPr>
    </dgm:pt>
    <dgm:pt modelId="{5153A5BB-9122-4DD9-83EA-FF21AAB2BCD7}" type="pres">
      <dgm:prSet presAssocID="{54D906EE-DDEF-4837-89E4-F0B6A8A8E8C5}" presName="desTx" presStyleLbl="alignAccFollowNode1" presStyleIdx="3" presStyleCnt="6" custScaleX="108455" custScaleY="100000" custLinFactNeighborX="2680" custLinFactNeighborY="389">
        <dgm:presLayoutVars>
          <dgm:bulletEnabled val="1"/>
        </dgm:presLayoutVars>
      </dgm:prSet>
      <dgm:spPr/>
    </dgm:pt>
    <dgm:pt modelId="{651578BF-908E-4540-9DE8-FC84890F6FF2}" type="pres">
      <dgm:prSet presAssocID="{81461D7C-F2C2-4E46-BF25-8304857938BC}" presName="space" presStyleCnt="0"/>
      <dgm:spPr/>
    </dgm:pt>
    <dgm:pt modelId="{332DAD0F-9BEC-4146-8CC9-211131701707}" type="pres">
      <dgm:prSet presAssocID="{46A0547C-565C-4FEC-BD06-718A1CCBC643}" presName="composite" presStyleCnt="0"/>
      <dgm:spPr/>
    </dgm:pt>
    <dgm:pt modelId="{103C34AC-EE16-428B-87FC-E779DAF1259E}" type="pres">
      <dgm:prSet presAssocID="{46A0547C-565C-4FEC-BD06-718A1CCBC643}" presName="parTx" presStyleLbl="alignNode1" presStyleIdx="4" presStyleCnt="6">
        <dgm:presLayoutVars>
          <dgm:chMax val="0"/>
          <dgm:chPref val="0"/>
          <dgm:bulletEnabled val="1"/>
        </dgm:presLayoutVars>
      </dgm:prSet>
      <dgm:spPr>
        <a:xfrm>
          <a:off x="7155819" y="180954"/>
          <a:ext cx="1568611" cy="547200"/>
        </a:xfrm>
        <a:prstGeom prst="rect">
          <a:avLst/>
        </a:prstGeom>
      </dgm:spPr>
    </dgm:pt>
    <dgm:pt modelId="{9B4B89CC-B968-48DA-8DB2-F8CDCCE01015}" type="pres">
      <dgm:prSet presAssocID="{46A0547C-565C-4FEC-BD06-718A1CCBC643}" presName="desTx" presStyleLbl="alignAccFollowNode1" presStyleIdx="4" presStyleCnt="6" custScaleY="100000">
        <dgm:presLayoutVars>
          <dgm:bulletEnabled val="1"/>
        </dgm:presLayoutVars>
      </dgm:prSet>
      <dgm:spPr/>
    </dgm:pt>
    <dgm:pt modelId="{9ED9C109-E831-4094-84BB-5A91B0617576}" type="pres">
      <dgm:prSet presAssocID="{5CA61EAC-178F-4822-91BD-9CC95B46E52B}" presName="space" presStyleCnt="0"/>
      <dgm:spPr/>
    </dgm:pt>
    <dgm:pt modelId="{6E1E8052-C342-4E50-A9D9-AD24CD63A03C}" type="pres">
      <dgm:prSet presAssocID="{C397BB52-F339-4DCB-A3E9-6BAA18F80F9E}" presName="composite" presStyleCnt="0"/>
      <dgm:spPr/>
    </dgm:pt>
    <dgm:pt modelId="{B3DF5026-D63D-47C9-A620-35FEF6FD146F}" type="pres">
      <dgm:prSet presAssocID="{C397BB52-F339-4DCB-A3E9-6BAA18F80F9E}" presName="parTx" presStyleLbl="alignNode1" presStyleIdx="5" presStyleCnt="6">
        <dgm:presLayoutVars>
          <dgm:chMax val="0"/>
          <dgm:chPref val="0"/>
          <dgm:bulletEnabled val="1"/>
        </dgm:presLayoutVars>
      </dgm:prSet>
      <dgm:spPr>
        <a:xfrm>
          <a:off x="8944036" y="180954"/>
          <a:ext cx="1568611" cy="547200"/>
        </a:xfrm>
        <a:prstGeom prst="rect">
          <a:avLst/>
        </a:prstGeom>
      </dgm:spPr>
    </dgm:pt>
    <dgm:pt modelId="{7BD66CF3-0FF7-4581-9F7E-B8E926CE11AB}" type="pres">
      <dgm:prSet presAssocID="{C397BB52-F339-4DCB-A3E9-6BAA18F80F9E}" presName="desTx" presStyleLbl="alignAccFollowNode1" presStyleIdx="5" presStyleCnt="6" custScaleY="100000">
        <dgm:presLayoutVars>
          <dgm:bulletEnabled val="1"/>
        </dgm:presLayoutVars>
      </dgm:prSet>
      <dgm:spPr/>
    </dgm:pt>
  </dgm:ptLst>
  <dgm:cxnLst>
    <dgm:cxn modelId="{6C93820B-2D49-4103-A54A-67D9F4CA1BEE}" type="presOf" srcId="{FCD61DF0-8075-4081-BC00-41CB0A48EDDE}" destId="{9B4B89CC-B968-48DA-8DB2-F8CDCCE01015}" srcOrd="0" destOrd="3" presId="urn:microsoft.com/office/officeart/2005/8/layout/hList1"/>
    <dgm:cxn modelId="{8111D70E-14C5-47E2-B28A-9B4A1E3372FE}" type="presOf" srcId="{59D5F2E4-380A-4C49-A66B-586596FC4E79}" destId="{E80A889B-6628-419E-AB2C-C0B2DC3069E1}" srcOrd="0" destOrd="0" presId="urn:microsoft.com/office/officeart/2005/8/layout/hList1"/>
    <dgm:cxn modelId="{AA4AA516-2F0F-4FEF-A87F-794945B67C57}" srcId="{54D906EE-DDEF-4837-89E4-F0B6A8A8E8C5}" destId="{0F9C93EA-F873-48B1-AF99-C0EFC6D74B22}" srcOrd="0" destOrd="0" parTransId="{8FD985A8-1D69-404E-BED9-31BDF5ED5D55}" sibTransId="{45DF4A50-889F-43E5-9BFE-55C3F5E81FA5}"/>
    <dgm:cxn modelId="{1668F119-D9CD-4807-8031-E452804987CE}" srcId="{C397BB52-F339-4DCB-A3E9-6BAA18F80F9E}" destId="{03596C64-1F9B-431C-A7C7-6EAF846CC9E8}" srcOrd="4" destOrd="0" parTransId="{9B9CBB75-55E2-4101-B097-712B5B0E1E78}" sibTransId="{F4AC798B-3406-402B-89D2-A9C1AD253651}"/>
    <dgm:cxn modelId="{1881F91A-9AED-4A0E-A049-F4EE4D8CEFB1}" srcId="{59D5F2E4-380A-4C49-A66B-586596FC4E79}" destId="{67859A65-AA84-466E-AC87-94147DD611A0}" srcOrd="3" destOrd="0" parTransId="{4EB3BD76-E8A4-490E-BB68-85E3129065C8}" sibTransId="{DC463ABD-C3AE-48FB-85DB-BB36B9F86FC0}"/>
    <dgm:cxn modelId="{E6A9451D-1145-4BBD-A965-348FD943113F}" srcId="{54D906EE-DDEF-4837-89E4-F0B6A8A8E8C5}" destId="{7B6B935D-756A-46BD-8EEB-2BA4668C3AF0}" srcOrd="2" destOrd="0" parTransId="{C1B48118-FC23-4B6C-9E59-901F2AE35F9D}" sibTransId="{7C9ECE81-6D97-4845-8EDE-5851CC10EF94}"/>
    <dgm:cxn modelId="{314C8E26-3A85-446C-84B2-EDB32D7F4A28}" srcId="{C397BB52-F339-4DCB-A3E9-6BAA18F80F9E}" destId="{B8FAC5EC-2682-49C8-AD30-56C8AFBA2772}" srcOrd="2" destOrd="0" parTransId="{682A263A-5993-4081-8850-0ACA73F75F92}" sibTransId="{73242981-E8B0-499A-A1E0-A58F0307F740}"/>
    <dgm:cxn modelId="{A1F3562B-A4D0-4548-882A-2DD348FF2E48}" type="presOf" srcId="{436DBF32-7794-4758-B424-7D5E21BDC37E}" destId="{9B4B89CC-B968-48DA-8DB2-F8CDCCE01015}" srcOrd="0" destOrd="1" presId="urn:microsoft.com/office/officeart/2005/8/layout/hList1"/>
    <dgm:cxn modelId="{C331ED2E-0214-43E4-A0AB-F087B1F308A6}" srcId="{46A0547C-565C-4FEC-BD06-718A1CCBC643}" destId="{D27D5F26-3BDE-41F5-A80D-007CE3F2C468}" srcOrd="0" destOrd="0" parTransId="{150F1AD3-88AA-434C-90A8-E0E65498E09B}" sibTransId="{E15FC2B0-EB34-4D17-BED6-997857977C60}"/>
    <dgm:cxn modelId="{AEE0762F-D99B-4D76-BA97-8056B0F20D64}" srcId="{C0450B4D-5119-4812-ACE2-5A1EF1395A7F}" destId="{066CFCCC-2669-4493-AD51-D1E32298DD37}" srcOrd="4" destOrd="0" parTransId="{387823A5-54C9-4456-B28B-4ACC3032E7F4}" sibTransId="{9294543B-A0CB-4E82-8DE3-FD83957D4C8F}"/>
    <dgm:cxn modelId="{0B38E138-BF03-4208-B9A4-3FD650942872}" type="presOf" srcId="{67859A65-AA84-466E-AC87-94147DD611A0}" destId="{E8A71F9F-6A8F-4F69-ADC6-8EBB9A91AC61}" srcOrd="0" destOrd="3" presId="urn:microsoft.com/office/officeart/2005/8/layout/hList1"/>
    <dgm:cxn modelId="{58EFB03C-45DC-4A04-A077-0A1106BA1CF4}" srcId="{EC15C3F7-4846-4A4F-9B2C-93250B6D20E7}" destId="{5F52C816-7155-40BB-80AB-142E52DFADA5}" srcOrd="2" destOrd="0" parTransId="{D3F5D29F-8856-4B7F-A1AC-B1915A4B2831}" sibTransId="{77AE0617-2D0B-4DE1-AF38-ECB7A4A4257E}"/>
    <dgm:cxn modelId="{98CFD640-B79C-4484-87CB-8E1B7E8F4CA9}" srcId="{C397BB52-F339-4DCB-A3E9-6BAA18F80F9E}" destId="{05081D9A-41EA-4990-9011-889980D0A088}" srcOrd="5" destOrd="0" parTransId="{668E6210-3031-41A8-9CC3-A8D4E4241F7C}" sibTransId="{8580C802-F1B5-409C-8406-7BEFC692C80D}"/>
    <dgm:cxn modelId="{54AE2C5B-F796-4A08-9D5B-5B33B11D8B8D}" srcId="{EC15C3F7-4846-4A4F-9B2C-93250B6D20E7}" destId="{C397BB52-F339-4DCB-A3E9-6BAA18F80F9E}" srcOrd="5" destOrd="0" parTransId="{489B13FF-747E-463A-9476-2073587EC334}" sibTransId="{1E7E8B9F-6A57-414C-84C8-DA27FD2FA600}"/>
    <dgm:cxn modelId="{E3A65860-56BA-4463-8A59-EDEC44EDBC5A}" type="presOf" srcId="{BE84E422-A6D0-497C-8F0B-FB4EC6F12BB0}" destId="{48E1D066-9CE9-46F5-92DE-C4DB53903B84}" srcOrd="0" destOrd="3" presId="urn:microsoft.com/office/officeart/2005/8/layout/hList1"/>
    <dgm:cxn modelId="{8B0BDF61-5049-445E-93D8-8C7F28C2D4FE}" type="presOf" srcId="{0F9C93EA-F873-48B1-AF99-C0EFC6D74B22}" destId="{5153A5BB-9122-4DD9-83EA-FF21AAB2BCD7}" srcOrd="0" destOrd="0" presId="urn:microsoft.com/office/officeart/2005/8/layout/hList1"/>
    <dgm:cxn modelId="{4AAB5363-758D-4D20-B387-EAE9897BE629}" type="presOf" srcId="{81A80C6C-DDEE-4525-B58C-8D26682BD935}" destId="{7BD66CF3-0FF7-4581-9F7E-B8E926CE11AB}" srcOrd="0" destOrd="1" presId="urn:microsoft.com/office/officeart/2005/8/layout/hList1"/>
    <dgm:cxn modelId="{E3C5ED70-91DC-4B9B-8E61-B826385F5C32}" srcId="{EC15C3F7-4846-4A4F-9B2C-93250B6D20E7}" destId="{54D906EE-DDEF-4837-89E4-F0B6A8A8E8C5}" srcOrd="3" destOrd="0" parTransId="{5A358345-0D77-4DC1-92E6-230A81E3416A}" sibTransId="{81461D7C-F2C2-4E46-BF25-8304857938BC}"/>
    <dgm:cxn modelId="{A4BD3751-83A6-4C58-8819-0D63A1DA94A6}" srcId="{5F52C816-7155-40BB-80AB-142E52DFADA5}" destId="{B1D2B61A-FAF9-47CC-AC29-F086D8C3215D}" srcOrd="4" destOrd="0" parTransId="{561CEDC7-B6DF-411D-9179-F2F069C52C0E}" sibTransId="{E2622E0E-8DED-4E5F-879C-7888015BAC0E}"/>
    <dgm:cxn modelId="{68F5B251-F996-4E45-A349-D40477AB944A}" type="presOf" srcId="{B1D2B61A-FAF9-47CC-AC29-F086D8C3215D}" destId="{9C5FB31F-D4B9-415C-80FA-FABE4C97263F}" srcOrd="0" destOrd="4" presId="urn:microsoft.com/office/officeart/2005/8/layout/hList1"/>
    <dgm:cxn modelId="{AFFBED52-E2B4-46EE-A3F0-B50609880C9D}" srcId="{C0450B4D-5119-4812-ACE2-5A1EF1395A7F}" destId="{999AEE55-3BC0-44AF-8ACC-6D54DC59CA2F}" srcOrd="0" destOrd="0" parTransId="{AF788923-4A1E-4F36-BCA8-936621DEEFFF}" sibTransId="{E603B5A7-22F5-4372-9252-0D60AF8FE839}"/>
    <dgm:cxn modelId="{AE9D5274-BB4D-40CD-8897-07995E34AB83}" srcId="{54D906EE-DDEF-4837-89E4-F0B6A8A8E8C5}" destId="{1BCF2974-B1D1-44DE-BCB2-0E3B84F33208}" srcOrd="1" destOrd="0" parTransId="{9FBAC1E9-C5D2-442C-A9AF-120672722CEC}" sibTransId="{3322D119-2D03-4588-BD45-EE8FBA23259F}"/>
    <dgm:cxn modelId="{2DEFD256-0E46-46AB-A09C-C94D7EABE6B2}" type="presOf" srcId="{D27D5F26-3BDE-41F5-A80D-007CE3F2C468}" destId="{9B4B89CC-B968-48DA-8DB2-F8CDCCE01015}" srcOrd="0" destOrd="0" presId="urn:microsoft.com/office/officeart/2005/8/layout/hList1"/>
    <dgm:cxn modelId="{D3C09D7C-D67E-4EAF-A888-FEBA85D9E54C}" type="presOf" srcId="{C820D999-F5FE-4841-8D71-6D492CD88CA2}" destId="{E8A71F9F-6A8F-4F69-ADC6-8EBB9A91AC61}" srcOrd="0" destOrd="1" presId="urn:microsoft.com/office/officeart/2005/8/layout/hList1"/>
    <dgm:cxn modelId="{19A7AA7C-CA73-4386-912F-3D3000EE4373}" srcId="{46A0547C-565C-4FEC-BD06-718A1CCBC643}" destId="{5D8A8F3B-36E5-4FE5-B9FE-58C4B4694A21}" srcOrd="2" destOrd="0" parTransId="{7CEBF17B-3A2E-4462-BDCA-424943A09631}" sibTransId="{B9D670E4-2B43-403F-B48F-45B570C7B448}"/>
    <dgm:cxn modelId="{D73B4E7D-F70C-465B-8D8F-75E2555C6E62}" type="presOf" srcId="{B8FEC3C4-A969-4E95-AD64-28D5D4690DC0}" destId="{9C5FB31F-D4B9-415C-80FA-FABE4C97263F}" srcOrd="0" destOrd="2" presId="urn:microsoft.com/office/officeart/2005/8/layout/hList1"/>
    <dgm:cxn modelId="{B0C4A67D-06DE-4C44-821A-1AF2DDE68416}" srcId="{46A0547C-565C-4FEC-BD06-718A1CCBC643}" destId="{D383BD8C-24BA-4225-8539-03F1C209DD1F}" srcOrd="4" destOrd="0" parTransId="{0983E2CC-CF54-4619-AF1A-C69DE11201D7}" sibTransId="{E4AEF4F1-6604-4396-928B-C9078613776A}"/>
    <dgm:cxn modelId="{55989E7E-DEA4-4F15-86EF-C320ACBCF330}" type="presOf" srcId="{05081D9A-41EA-4990-9011-889980D0A088}" destId="{7BD66CF3-0FF7-4581-9F7E-B8E926CE11AB}" srcOrd="0" destOrd="5" presId="urn:microsoft.com/office/officeart/2005/8/layout/hList1"/>
    <dgm:cxn modelId="{3C60C481-7EED-4D09-B8BF-2B7D97CBA41D}" srcId="{54D906EE-DDEF-4837-89E4-F0B6A8A8E8C5}" destId="{593C54A2-90EC-4EDD-A6E9-F2A60C1B90E3}" srcOrd="3" destOrd="0" parTransId="{D69D430E-78B4-4275-AD17-67001DCC80D0}" sibTransId="{435BA9C0-3D60-4366-A166-B1BF17FF3BD7}"/>
    <dgm:cxn modelId="{10995E83-8002-472C-AE61-515DC11D4CC3}" type="presOf" srcId="{5F52C816-7155-40BB-80AB-142E52DFADA5}" destId="{53435DC7-53FA-409E-A072-8471F977F881}" srcOrd="0" destOrd="0" presId="urn:microsoft.com/office/officeart/2005/8/layout/hList1"/>
    <dgm:cxn modelId="{24EB5685-7ACE-4C2E-9D70-884965117B9C}" type="presOf" srcId="{E24131CA-00D7-4BE9-AA3B-6BD37662F038}" destId="{48E1D066-9CE9-46F5-92DE-C4DB53903B84}" srcOrd="0" destOrd="2" presId="urn:microsoft.com/office/officeart/2005/8/layout/hList1"/>
    <dgm:cxn modelId="{A3B0F28C-686E-4E4A-BCCA-C7038121911A}" type="presOf" srcId="{A32399AD-8907-4484-AF5E-AB3EA7088292}" destId="{E8A71F9F-6A8F-4F69-ADC6-8EBB9A91AC61}" srcOrd="0" destOrd="2" presId="urn:microsoft.com/office/officeart/2005/8/layout/hList1"/>
    <dgm:cxn modelId="{72FB908F-08E4-4E43-9322-ECB1E1CE2577}" type="presOf" srcId="{B8FAC5EC-2682-49C8-AD30-56C8AFBA2772}" destId="{7BD66CF3-0FF7-4581-9F7E-B8E926CE11AB}" srcOrd="0" destOrd="2" presId="urn:microsoft.com/office/officeart/2005/8/layout/hList1"/>
    <dgm:cxn modelId="{A5FEE791-967C-4466-87AB-70C931740010}" srcId="{46A0547C-565C-4FEC-BD06-718A1CCBC643}" destId="{436DBF32-7794-4758-B424-7D5E21BDC37E}" srcOrd="1" destOrd="0" parTransId="{8F4EDFD4-7951-4313-91A7-78B47260B811}" sibTransId="{5D84CBBB-21F9-4AA7-BF01-F213CCF255EC}"/>
    <dgm:cxn modelId="{373C2293-D41B-4C44-B3F6-D0FFC7092126}" type="presOf" srcId="{94962CAD-D246-4474-B547-BC2E9E74ED52}" destId="{7BD66CF3-0FF7-4581-9F7E-B8E926CE11AB}" srcOrd="0" destOrd="3" presId="urn:microsoft.com/office/officeart/2005/8/layout/hList1"/>
    <dgm:cxn modelId="{070DF097-EB63-48E5-9138-0A5D47DC44B4}" type="presOf" srcId="{593C54A2-90EC-4EDD-A6E9-F2A60C1B90E3}" destId="{5153A5BB-9122-4DD9-83EA-FF21AAB2BCD7}" srcOrd="0" destOrd="3" presId="urn:microsoft.com/office/officeart/2005/8/layout/hList1"/>
    <dgm:cxn modelId="{8DF44E9A-3CA8-4970-A8E3-92024AF9F21B}" type="presOf" srcId="{999AEE55-3BC0-44AF-8ACC-6D54DC59CA2F}" destId="{48E1D066-9CE9-46F5-92DE-C4DB53903B84}" srcOrd="0" destOrd="0" presId="urn:microsoft.com/office/officeart/2005/8/layout/hList1"/>
    <dgm:cxn modelId="{F0E2069B-8F40-4857-BC22-7F351B76A9EE}" type="presOf" srcId="{C1C14C25-4238-4DB5-9073-6F301F372AE0}" destId="{9C5FB31F-D4B9-415C-80FA-FABE4C97263F}" srcOrd="0" destOrd="1" presId="urn:microsoft.com/office/officeart/2005/8/layout/hList1"/>
    <dgm:cxn modelId="{9BDAB6A6-5F4F-4A6A-9AE9-4BE4CBAED24D}" srcId="{5F52C816-7155-40BB-80AB-142E52DFADA5}" destId="{BB0A1D3B-37E6-43B8-A83D-380398518EAC}" srcOrd="3" destOrd="0" parTransId="{FC0BEE13-C8AE-4345-B45A-B11EE8E3F073}" sibTransId="{DEA800FC-9AE8-43EC-B3A2-C4BAB15174B0}"/>
    <dgm:cxn modelId="{000FE1A7-624B-48F1-9DFD-9FC73865C11B}" type="presOf" srcId="{6F68300A-9955-440F-BA38-17D1722FF946}" destId="{7BD66CF3-0FF7-4581-9F7E-B8E926CE11AB}" srcOrd="0" destOrd="0" presId="urn:microsoft.com/office/officeart/2005/8/layout/hList1"/>
    <dgm:cxn modelId="{1F47B3A9-3CA6-442F-8AE3-2D3D821FEDD6}" srcId="{C397BB52-F339-4DCB-A3E9-6BAA18F80F9E}" destId="{6F68300A-9955-440F-BA38-17D1722FF946}" srcOrd="0" destOrd="0" parTransId="{0A8D6656-3B40-4165-9B69-35ED246EEC0A}" sibTransId="{832EFC0F-2FB7-4C86-9C72-CF246A0BCEEA}"/>
    <dgm:cxn modelId="{6021EAAC-6829-445D-BDA6-506A244C7FC2}" type="presOf" srcId="{C397BB52-F339-4DCB-A3E9-6BAA18F80F9E}" destId="{B3DF5026-D63D-47C9-A620-35FEF6FD146F}" srcOrd="0" destOrd="0" presId="urn:microsoft.com/office/officeart/2005/8/layout/hList1"/>
    <dgm:cxn modelId="{6F023AB2-C96B-4678-AAC7-FC92AB729E88}" type="presOf" srcId="{420DB3A3-6B4D-4E42-A656-0B2156FB311B}" destId="{E8A71F9F-6A8F-4F69-ADC6-8EBB9A91AC61}" srcOrd="0" destOrd="0" presId="urn:microsoft.com/office/officeart/2005/8/layout/hList1"/>
    <dgm:cxn modelId="{06DDE5B2-9B47-4A04-8C03-8CA54F23F4E0}" type="presOf" srcId="{D383BD8C-24BA-4225-8539-03F1C209DD1F}" destId="{9B4B89CC-B968-48DA-8DB2-F8CDCCE01015}" srcOrd="0" destOrd="4" presId="urn:microsoft.com/office/officeart/2005/8/layout/hList1"/>
    <dgm:cxn modelId="{C33244B4-FEDE-4E39-AEC4-2C70FCF7AD99}" type="presOf" srcId="{5D8A8F3B-36E5-4FE5-B9FE-58C4B4694A21}" destId="{9B4B89CC-B968-48DA-8DB2-F8CDCCE01015}" srcOrd="0" destOrd="2" presId="urn:microsoft.com/office/officeart/2005/8/layout/hList1"/>
    <dgm:cxn modelId="{4A4594B5-DCBB-4AA5-B11C-721D1A8875E0}" srcId="{5F52C816-7155-40BB-80AB-142E52DFADA5}" destId="{B8FEC3C4-A969-4E95-AD64-28D5D4690DC0}" srcOrd="2" destOrd="0" parTransId="{0F3F5A6C-5D0D-4C65-B56A-B701A3F00FCB}" sibTransId="{7A900349-11B7-43EC-AB3E-C8274A4CDE0B}"/>
    <dgm:cxn modelId="{4DB06EB6-B0B2-4C58-A42D-3D70D318796B}" type="presOf" srcId="{066CFCCC-2669-4493-AD51-D1E32298DD37}" destId="{48E1D066-9CE9-46F5-92DE-C4DB53903B84}" srcOrd="0" destOrd="4" presId="urn:microsoft.com/office/officeart/2005/8/layout/hList1"/>
    <dgm:cxn modelId="{4B9D4BC1-7653-4089-BCDF-BEDB5A5C5194}" srcId="{59D5F2E4-380A-4C49-A66B-586596FC4E79}" destId="{C820D999-F5FE-4841-8D71-6D492CD88CA2}" srcOrd="1" destOrd="0" parTransId="{AD1A061F-3A54-4B85-A54E-387F7A738377}" sibTransId="{BB9ACD17-A94A-4DDF-8045-CD91A6E0C065}"/>
    <dgm:cxn modelId="{1B8DB3C1-9681-4232-B09E-1999B4EF840C}" srcId="{46A0547C-565C-4FEC-BD06-718A1CCBC643}" destId="{FCD61DF0-8075-4081-BC00-41CB0A48EDDE}" srcOrd="3" destOrd="0" parTransId="{D12A2751-8A36-4F18-B3ED-EE365C142B71}" sibTransId="{60051E5D-B1C7-4947-8F87-4A2A475E9881}"/>
    <dgm:cxn modelId="{ED234EC6-03E9-4F1C-A2AC-891DE581C9D4}" srcId="{5F52C816-7155-40BB-80AB-142E52DFADA5}" destId="{C1C14C25-4238-4DB5-9073-6F301F372AE0}" srcOrd="1" destOrd="0" parTransId="{C1996636-1AF8-46C2-B424-FF2BF45B2E2F}" sibTransId="{7F08AFED-4EC2-42B5-A4DF-9AD0645E7150}"/>
    <dgm:cxn modelId="{317451C7-1C3F-41BD-93EF-43981A54DCF8}" type="presOf" srcId="{46A0547C-565C-4FEC-BD06-718A1CCBC643}" destId="{103C34AC-EE16-428B-87FC-E779DAF1259E}" srcOrd="0" destOrd="0" presId="urn:microsoft.com/office/officeart/2005/8/layout/hList1"/>
    <dgm:cxn modelId="{14E389C7-6814-4DFA-92E0-77E603FAE599}" type="presOf" srcId="{C0450B4D-5119-4812-ACE2-5A1EF1395A7F}" destId="{9204094C-4531-4886-81A5-546151E22385}" srcOrd="0" destOrd="0" presId="urn:microsoft.com/office/officeart/2005/8/layout/hList1"/>
    <dgm:cxn modelId="{989212C8-CD73-4DB0-944E-CB9D7CD147A7}" srcId="{C0450B4D-5119-4812-ACE2-5A1EF1395A7F}" destId="{BE84E422-A6D0-497C-8F0B-FB4EC6F12BB0}" srcOrd="3" destOrd="0" parTransId="{3A93B3E3-4700-43A1-8813-A9008F19DFAB}" sibTransId="{9EC8A1A5-7374-429E-9693-09855DA4F78C}"/>
    <dgm:cxn modelId="{38850BCB-83A3-43D9-92B4-7ACE7A859450}" srcId="{EC15C3F7-4846-4A4F-9B2C-93250B6D20E7}" destId="{C0450B4D-5119-4812-ACE2-5A1EF1395A7F}" srcOrd="1" destOrd="0" parTransId="{00FC07AC-5B5A-4EBC-B931-D365EBA5A53A}" sibTransId="{24EDE2F7-9E08-4264-B6AB-F578C52FD629}"/>
    <dgm:cxn modelId="{C95A5ECF-CEF1-4EC9-A442-780CD665937A}" srcId="{C0450B4D-5119-4812-ACE2-5A1EF1395A7F}" destId="{E24131CA-00D7-4BE9-AA3B-6BD37662F038}" srcOrd="2" destOrd="0" parTransId="{75B2524E-CC9F-46C9-8F1A-0D9BB555C6A2}" sibTransId="{8BDA1204-9F4C-4730-96BE-30EFBE7CF98D}"/>
    <dgm:cxn modelId="{07EEB3CF-013A-4133-BEF8-08A83BAEDF14}" type="presOf" srcId="{1BCF2974-B1D1-44DE-BCB2-0E3B84F33208}" destId="{5153A5BB-9122-4DD9-83EA-FF21AAB2BCD7}" srcOrd="0" destOrd="1" presId="urn:microsoft.com/office/officeart/2005/8/layout/hList1"/>
    <dgm:cxn modelId="{72151AD2-C277-4494-B2A2-9CAB49959449}" type="presOf" srcId="{EC15C3F7-4846-4A4F-9B2C-93250B6D20E7}" destId="{7450EBB6-32C1-46AD-9C6A-4E149F06DB1C}" srcOrd="0" destOrd="0" presId="urn:microsoft.com/office/officeart/2005/8/layout/hList1"/>
    <dgm:cxn modelId="{06F66ED5-9C33-4A3F-B9D1-38F43FD7B9BB}" type="presOf" srcId="{17B1BBA8-E349-442F-AF00-5323AC639D12}" destId="{9C5FB31F-D4B9-415C-80FA-FABE4C97263F}" srcOrd="0" destOrd="0" presId="urn:microsoft.com/office/officeart/2005/8/layout/hList1"/>
    <dgm:cxn modelId="{803657DB-C24B-4E3D-8B9A-9833331E6DA7}" srcId="{59D5F2E4-380A-4C49-A66B-586596FC4E79}" destId="{420DB3A3-6B4D-4E42-A656-0B2156FB311B}" srcOrd="0" destOrd="0" parTransId="{83D460AB-734F-4B50-8B0B-C1B9B89814B3}" sibTransId="{B5FD1E28-FADF-474B-A850-C84F97A06574}"/>
    <dgm:cxn modelId="{E17988DD-0C25-45CE-923A-0ACDFFFD63EE}" type="presOf" srcId="{7B6B935D-756A-46BD-8EEB-2BA4668C3AF0}" destId="{5153A5BB-9122-4DD9-83EA-FF21AAB2BCD7}" srcOrd="0" destOrd="2" presId="urn:microsoft.com/office/officeart/2005/8/layout/hList1"/>
    <dgm:cxn modelId="{5A2265DF-6AF8-4267-83DE-76B39F054CCC}" srcId="{C0450B4D-5119-4812-ACE2-5A1EF1395A7F}" destId="{B37A6A5F-3CC3-4408-9BFA-E1173564DCC4}" srcOrd="1" destOrd="0" parTransId="{20FC3F7C-1BFC-4D81-BC91-96E26827B1E7}" sibTransId="{E4663B9D-B782-49BE-B897-844C040C1E1A}"/>
    <dgm:cxn modelId="{8CF574E2-C964-4882-BDD4-3B8F15F3B103}" srcId="{59D5F2E4-380A-4C49-A66B-586596FC4E79}" destId="{A32399AD-8907-4484-AF5E-AB3EA7088292}" srcOrd="2" destOrd="0" parTransId="{C95CDC27-BA37-4FC5-9042-9EC02785A3C3}" sibTransId="{B338A451-DDFC-40CF-B50D-F2E4A398FD24}"/>
    <dgm:cxn modelId="{268FE6E4-6E1C-4B5E-AD09-7221334A6EC4}" srcId="{C397BB52-F339-4DCB-A3E9-6BAA18F80F9E}" destId="{81A80C6C-DDEE-4525-B58C-8D26682BD935}" srcOrd="1" destOrd="0" parTransId="{01D27A21-0731-47A4-86EC-CC1BBA6A15EB}" sibTransId="{12C55BEB-6251-4E39-84D4-78F5C7C4755C}"/>
    <dgm:cxn modelId="{9F6C56E6-7671-4D3A-A9D4-5FF1942831CC}" type="presOf" srcId="{54D906EE-DDEF-4837-89E4-F0B6A8A8E8C5}" destId="{309BA1DC-FF97-44FD-825A-1028A85C5083}" srcOrd="0" destOrd="0" presId="urn:microsoft.com/office/officeart/2005/8/layout/hList1"/>
    <dgm:cxn modelId="{5BA5DAE6-5106-4144-AE8A-1FC5E1021C03}" srcId="{EC15C3F7-4846-4A4F-9B2C-93250B6D20E7}" destId="{46A0547C-565C-4FEC-BD06-718A1CCBC643}" srcOrd="4" destOrd="0" parTransId="{D34656B1-DC32-4EDF-9579-74FEB370E6A9}" sibTransId="{5CA61EAC-178F-4822-91BD-9CC95B46E52B}"/>
    <dgm:cxn modelId="{17E789E9-CBCC-48DC-B301-3B7672C2FC3E}" srcId="{5F52C816-7155-40BB-80AB-142E52DFADA5}" destId="{17B1BBA8-E349-442F-AF00-5323AC639D12}" srcOrd="0" destOrd="0" parTransId="{A0AA79D0-76B4-47CA-9E11-0BA47CD53D62}" sibTransId="{3106FB57-1F25-4CCC-A9C2-115E128E06C3}"/>
    <dgm:cxn modelId="{3EE79CEE-477B-4617-B3E9-6D8962EA3CC2}" srcId="{EC15C3F7-4846-4A4F-9B2C-93250B6D20E7}" destId="{59D5F2E4-380A-4C49-A66B-586596FC4E79}" srcOrd="0" destOrd="0" parTransId="{42A3114F-E0A4-400A-9187-86807B307AEE}" sibTransId="{0B9788B3-9450-450E-A64F-84FF2360A293}"/>
    <dgm:cxn modelId="{75051AF2-221C-4F87-A0A4-A487207E054E}" type="presOf" srcId="{B37A6A5F-3CC3-4408-9BFA-E1173564DCC4}" destId="{48E1D066-9CE9-46F5-92DE-C4DB53903B84}" srcOrd="0" destOrd="1" presId="urn:microsoft.com/office/officeart/2005/8/layout/hList1"/>
    <dgm:cxn modelId="{F13F89F4-ACCC-469F-B921-E5E527187C37}" type="presOf" srcId="{03596C64-1F9B-431C-A7C7-6EAF846CC9E8}" destId="{7BD66CF3-0FF7-4581-9F7E-B8E926CE11AB}" srcOrd="0" destOrd="4" presId="urn:microsoft.com/office/officeart/2005/8/layout/hList1"/>
    <dgm:cxn modelId="{40C9C9F8-712E-4464-AF7F-8E2A30A71354}" type="presOf" srcId="{BB0A1D3B-37E6-43B8-A83D-380398518EAC}" destId="{9C5FB31F-D4B9-415C-80FA-FABE4C97263F}" srcOrd="0" destOrd="3" presId="urn:microsoft.com/office/officeart/2005/8/layout/hList1"/>
    <dgm:cxn modelId="{BA07FDFB-9DA1-4D76-B1C1-69E6F9592236}" srcId="{C397BB52-F339-4DCB-A3E9-6BAA18F80F9E}" destId="{94962CAD-D246-4474-B547-BC2E9E74ED52}" srcOrd="3" destOrd="0" parTransId="{79745857-131E-4973-A39B-4E2BF6FE6E29}" sibTransId="{161BDF6D-4EAE-4613-A457-F0D38CA7098C}"/>
    <dgm:cxn modelId="{B6D10300-CE57-489D-A2EE-D890C974C5C3}" type="presParOf" srcId="{7450EBB6-32C1-46AD-9C6A-4E149F06DB1C}" destId="{4BCC987E-E887-4CE8-AF3B-A0EB665FABC0}" srcOrd="0" destOrd="0" presId="urn:microsoft.com/office/officeart/2005/8/layout/hList1"/>
    <dgm:cxn modelId="{20E8B38A-7B19-455F-B5FE-84C76671111B}" type="presParOf" srcId="{4BCC987E-E887-4CE8-AF3B-A0EB665FABC0}" destId="{E80A889B-6628-419E-AB2C-C0B2DC3069E1}" srcOrd="0" destOrd="0" presId="urn:microsoft.com/office/officeart/2005/8/layout/hList1"/>
    <dgm:cxn modelId="{5530AF2A-2502-4FAD-B9E5-A736E594BD4C}" type="presParOf" srcId="{4BCC987E-E887-4CE8-AF3B-A0EB665FABC0}" destId="{E8A71F9F-6A8F-4F69-ADC6-8EBB9A91AC61}" srcOrd="1" destOrd="0" presId="urn:microsoft.com/office/officeart/2005/8/layout/hList1"/>
    <dgm:cxn modelId="{AB07051F-9D6A-4C72-A3F6-F49CE129D270}" type="presParOf" srcId="{7450EBB6-32C1-46AD-9C6A-4E149F06DB1C}" destId="{7AB1EF7C-351B-477E-B057-51C64A0C3964}" srcOrd="1" destOrd="0" presId="urn:microsoft.com/office/officeart/2005/8/layout/hList1"/>
    <dgm:cxn modelId="{7AC7F373-B483-4D9B-8DC2-3D1665833CAD}" type="presParOf" srcId="{7450EBB6-32C1-46AD-9C6A-4E149F06DB1C}" destId="{B6BF92E2-F9E7-4958-8628-B8E9D950499D}" srcOrd="2" destOrd="0" presId="urn:microsoft.com/office/officeart/2005/8/layout/hList1"/>
    <dgm:cxn modelId="{34EC1D98-AB06-46D1-9657-73E38819CA08}" type="presParOf" srcId="{B6BF92E2-F9E7-4958-8628-B8E9D950499D}" destId="{9204094C-4531-4886-81A5-546151E22385}" srcOrd="0" destOrd="0" presId="urn:microsoft.com/office/officeart/2005/8/layout/hList1"/>
    <dgm:cxn modelId="{39556CB2-ACD9-406C-A495-50A449C2B6A2}" type="presParOf" srcId="{B6BF92E2-F9E7-4958-8628-B8E9D950499D}" destId="{48E1D066-9CE9-46F5-92DE-C4DB53903B84}" srcOrd="1" destOrd="0" presId="urn:microsoft.com/office/officeart/2005/8/layout/hList1"/>
    <dgm:cxn modelId="{2248B5B0-6ED1-4AD7-915D-661AEF76FABD}" type="presParOf" srcId="{7450EBB6-32C1-46AD-9C6A-4E149F06DB1C}" destId="{BAE669C5-DE69-457B-913C-6745CBB39E3A}" srcOrd="3" destOrd="0" presId="urn:microsoft.com/office/officeart/2005/8/layout/hList1"/>
    <dgm:cxn modelId="{74CECB0E-2DA2-4524-B52B-C38DCB3E0139}" type="presParOf" srcId="{7450EBB6-32C1-46AD-9C6A-4E149F06DB1C}" destId="{F2C21FDD-FFA3-472B-B9A2-796990981E21}" srcOrd="4" destOrd="0" presId="urn:microsoft.com/office/officeart/2005/8/layout/hList1"/>
    <dgm:cxn modelId="{4F8F213E-EFC7-4C21-AE05-D6521965942E}" type="presParOf" srcId="{F2C21FDD-FFA3-472B-B9A2-796990981E21}" destId="{53435DC7-53FA-409E-A072-8471F977F881}" srcOrd="0" destOrd="0" presId="urn:microsoft.com/office/officeart/2005/8/layout/hList1"/>
    <dgm:cxn modelId="{42E2FE5C-698D-476F-982D-3B112BFF016A}" type="presParOf" srcId="{F2C21FDD-FFA3-472B-B9A2-796990981E21}" destId="{9C5FB31F-D4B9-415C-80FA-FABE4C97263F}" srcOrd="1" destOrd="0" presId="urn:microsoft.com/office/officeart/2005/8/layout/hList1"/>
    <dgm:cxn modelId="{8A59B72F-D75D-4C65-8626-39300A62612E}" type="presParOf" srcId="{7450EBB6-32C1-46AD-9C6A-4E149F06DB1C}" destId="{1306A01C-CD93-4960-8954-7FFA021471AE}" srcOrd="5" destOrd="0" presId="urn:microsoft.com/office/officeart/2005/8/layout/hList1"/>
    <dgm:cxn modelId="{279AADDA-440E-4374-BB52-31B1C48F9565}" type="presParOf" srcId="{7450EBB6-32C1-46AD-9C6A-4E149F06DB1C}" destId="{2EB55685-FF39-49E0-A2AC-23A39B71A495}" srcOrd="6" destOrd="0" presId="urn:microsoft.com/office/officeart/2005/8/layout/hList1"/>
    <dgm:cxn modelId="{ED5D8021-E52F-4FC4-B652-6798E7C71947}" type="presParOf" srcId="{2EB55685-FF39-49E0-A2AC-23A39B71A495}" destId="{309BA1DC-FF97-44FD-825A-1028A85C5083}" srcOrd="0" destOrd="0" presId="urn:microsoft.com/office/officeart/2005/8/layout/hList1"/>
    <dgm:cxn modelId="{677C74F1-6455-4936-9690-69F61CC6FD3A}" type="presParOf" srcId="{2EB55685-FF39-49E0-A2AC-23A39B71A495}" destId="{5153A5BB-9122-4DD9-83EA-FF21AAB2BCD7}" srcOrd="1" destOrd="0" presId="urn:microsoft.com/office/officeart/2005/8/layout/hList1"/>
    <dgm:cxn modelId="{50323E54-9102-497C-A8EB-DD0CE1C1CE28}" type="presParOf" srcId="{7450EBB6-32C1-46AD-9C6A-4E149F06DB1C}" destId="{651578BF-908E-4540-9DE8-FC84890F6FF2}" srcOrd="7" destOrd="0" presId="urn:microsoft.com/office/officeart/2005/8/layout/hList1"/>
    <dgm:cxn modelId="{407A5D3E-5FDD-42A2-ABF4-89F6AFD9CCC5}" type="presParOf" srcId="{7450EBB6-32C1-46AD-9C6A-4E149F06DB1C}" destId="{332DAD0F-9BEC-4146-8CC9-211131701707}" srcOrd="8" destOrd="0" presId="urn:microsoft.com/office/officeart/2005/8/layout/hList1"/>
    <dgm:cxn modelId="{9D015DBB-99EA-4E61-8E49-840461898DA3}" type="presParOf" srcId="{332DAD0F-9BEC-4146-8CC9-211131701707}" destId="{103C34AC-EE16-428B-87FC-E779DAF1259E}" srcOrd="0" destOrd="0" presId="urn:microsoft.com/office/officeart/2005/8/layout/hList1"/>
    <dgm:cxn modelId="{64554409-AF28-49E5-9E62-91E8597557BF}" type="presParOf" srcId="{332DAD0F-9BEC-4146-8CC9-211131701707}" destId="{9B4B89CC-B968-48DA-8DB2-F8CDCCE01015}" srcOrd="1" destOrd="0" presId="urn:microsoft.com/office/officeart/2005/8/layout/hList1"/>
    <dgm:cxn modelId="{E0E033C9-129A-433B-9CE2-E4A04F726A74}" type="presParOf" srcId="{7450EBB6-32C1-46AD-9C6A-4E149F06DB1C}" destId="{9ED9C109-E831-4094-84BB-5A91B0617576}" srcOrd="9" destOrd="0" presId="urn:microsoft.com/office/officeart/2005/8/layout/hList1"/>
    <dgm:cxn modelId="{1EBD9382-69C2-4E30-9322-F68398796707}" type="presParOf" srcId="{7450EBB6-32C1-46AD-9C6A-4E149F06DB1C}" destId="{6E1E8052-C342-4E50-A9D9-AD24CD63A03C}" srcOrd="10" destOrd="0" presId="urn:microsoft.com/office/officeart/2005/8/layout/hList1"/>
    <dgm:cxn modelId="{0812660C-FA07-416E-9559-021DC714969E}" type="presParOf" srcId="{6E1E8052-C342-4E50-A9D9-AD24CD63A03C}" destId="{B3DF5026-D63D-47C9-A620-35FEF6FD146F}" srcOrd="0" destOrd="0" presId="urn:microsoft.com/office/officeart/2005/8/layout/hList1"/>
    <dgm:cxn modelId="{C50F4061-B9C0-4B0C-BED7-2C1AE2F57BC2}" type="presParOf" srcId="{6E1E8052-C342-4E50-A9D9-AD24CD63A03C}" destId="{7BD66CF3-0FF7-4581-9F7E-B8E926CE11A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A889B-6628-419E-AB2C-C0B2DC3069E1}">
      <dsp:nvSpPr>
        <dsp:cNvPr id="0" name=""/>
        <dsp:cNvSpPr/>
      </dsp:nvSpPr>
      <dsp:spPr>
        <a:xfrm>
          <a:off x="97522" y="-36251"/>
          <a:ext cx="1458723" cy="142002"/>
        </a:xfrm>
        <a:prstGeom prst="rect">
          <a:avLst/>
        </a:prstGeom>
        <a:solidFill>
          <a:schemeClr val="bg1"/>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0320" rIns="35560" bIns="20320" numCol="1" spcCol="1270" anchor="ctr" anchorCtr="0">
          <a:noAutofit/>
        </a:bodyPr>
        <a:lstStyle/>
        <a:p>
          <a:pPr marL="0" lvl="0" indent="0" algn="ctr" defTabSz="222250">
            <a:lnSpc>
              <a:spcPct val="90000"/>
            </a:lnSpc>
            <a:spcBef>
              <a:spcPct val="0"/>
            </a:spcBef>
            <a:spcAft>
              <a:spcPct val="35000"/>
            </a:spcAft>
            <a:buNone/>
          </a:pPr>
          <a:r>
            <a:rPr lang="en-GB" sz="500" kern="1200" dirty="0"/>
            <a:t>I</a:t>
          </a:r>
        </a:p>
      </dsp:txBody>
      <dsp:txXfrm>
        <a:off x="97522" y="-36251"/>
        <a:ext cx="1458723" cy="142002"/>
      </dsp:txXfrm>
    </dsp:sp>
    <dsp:sp modelId="{E8A71F9F-6A8F-4F69-ADC6-8EBB9A91AC61}">
      <dsp:nvSpPr>
        <dsp:cNvPr id="0" name=""/>
        <dsp:cNvSpPr/>
      </dsp:nvSpPr>
      <dsp:spPr>
        <a:xfrm>
          <a:off x="6264" y="108443"/>
          <a:ext cx="1625192" cy="2547262"/>
        </a:xfrm>
        <a:prstGeom prst="rect">
          <a:avLst/>
        </a:prstGeom>
        <a:solidFill>
          <a:schemeClr val="bg1">
            <a:alpha val="90000"/>
          </a:schemeClr>
        </a:solidFill>
        <a:ln w="19050" cap="flat" cmpd="sng" algn="ctr">
          <a:solidFill>
            <a:srgbClr val="000000">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White pale skin</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Light blue or light green eyes</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Red or strawberry blonde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Always burn, never tan</a:t>
          </a:r>
        </a:p>
      </dsp:txBody>
      <dsp:txXfrm>
        <a:off x="6264" y="108443"/>
        <a:ext cx="1625192" cy="2547262"/>
      </dsp:txXfrm>
    </dsp:sp>
    <dsp:sp modelId="{9204094C-4531-4886-81A5-546151E22385}">
      <dsp:nvSpPr>
        <dsp:cNvPr id="0" name=""/>
        <dsp:cNvSpPr/>
      </dsp:nvSpPr>
      <dsp:spPr>
        <a:xfrm>
          <a:off x="1887613" y="-49256"/>
          <a:ext cx="1458723" cy="170473"/>
        </a:xfrm>
        <a:prstGeom prst="rect">
          <a:avLst/>
        </a:prstGeom>
        <a:solidFill>
          <a:schemeClr val="bg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II</a:t>
          </a:r>
        </a:p>
      </dsp:txBody>
      <dsp:txXfrm>
        <a:off x="1887613" y="-49256"/>
        <a:ext cx="1458723" cy="170473"/>
      </dsp:txXfrm>
    </dsp:sp>
    <dsp:sp modelId="{48E1D066-9CE9-46F5-92DE-C4DB53903B84}">
      <dsp:nvSpPr>
        <dsp:cNvPr id="0" name=""/>
        <dsp:cNvSpPr/>
      </dsp:nvSpPr>
      <dsp:spPr>
        <a:xfrm>
          <a:off x="1822350" y="115355"/>
          <a:ext cx="1546946" cy="2570810"/>
        </a:xfrm>
        <a:prstGeom prst="rect">
          <a:avLst/>
        </a:prstGeom>
        <a:solidFill>
          <a:schemeClr val="bg1">
            <a:alpha val="90000"/>
          </a:schemeClr>
        </a:solidFill>
        <a:ln w="19050" cap="flat" cmpd="sng" algn="ctr">
          <a:solidFill>
            <a:srgbClr val="000000">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White fair skin</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Green/blue or hazel eyes</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Light blonde or dark blonde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Prone to burning easily</a:t>
          </a:r>
        </a:p>
        <a:p>
          <a:pPr marL="171450" lvl="1" indent="-171450" algn="l" defTabSz="711200">
            <a:lnSpc>
              <a:spcPct val="90000"/>
            </a:lnSpc>
            <a:spcBef>
              <a:spcPct val="0"/>
            </a:spcBef>
            <a:spcAft>
              <a:spcPct val="15000"/>
            </a:spcAft>
            <a:buChar char="•"/>
          </a:pPr>
          <a:endParaRPr lang="en-GB" sz="1600" kern="1200" dirty="0">
            <a:latin typeface="Arial" panose="020B0604020202020204" pitchFamily="34" charset="0"/>
            <a:ea typeface="Calibri" panose="020F0502020204030204" pitchFamily="34" charset="0"/>
            <a:cs typeface="Arial" panose="020B0604020202020204" pitchFamily="34" charset="0"/>
          </a:endParaRPr>
        </a:p>
      </dsp:txBody>
      <dsp:txXfrm>
        <a:off x="1822350" y="115355"/>
        <a:ext cx="1546946" cy="2570810"/>
      </dsp:txXfrm>
    </dsp:sp>
    <dsp:sp modelId="{53435DC7-53FA-409E-A072-8471F977F881}">
      <dsp:nvSpPr>
        <dsp:cNvPr id="0" name=""/>
        <dsp:cNvSpPr/>
      </dsp:nvSpPr>
      <dsp:spPr>
        <a:xfrm>
          <a:off x="3651907" y="-49256"/>
          <a:ext cx="1458723" cy="170473"/>
        </a:xfrm>
        <a:prstGeom prst="rect">
          <a:avLst/>
        </a:prstGeom>
        <a:solidFill>
          <a:schemeClr val="bg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III</a:t>
          </a:r>
        </a:p>
      </dsp:txBody>
      <dsp:txXfrm>
        <a:off x="3651907" y="-49256"/>
        <a:ext cx="1458723" cy="170473"/>
      </dsp:txXfrm>
    </dsp:sp>
    <dsp:sp modelId="{9C5FB31F-D4B9-415C-80FA-FABE4C97263F}">
      <dsp:nvSpPr>
        <dsp:cNvPr id="0" name=""/>
        <dsp:cNvSpPr/>
      </dsp:nvSpPr>
      <dsp:spPr>
        <a:xfrm>
          <a:off x="3594470" y="121216"/>
          <a:ext cx="1573597" cy="2570810"/>
        </a:xfrm>
        <a:prstGeom prst="rect">
          <a:avLst/>
        </a:prstGeom>
        <a:solidFill>
          <a:schemeClr val="bg1">
            <a:alpha val="90000"/>
          </a:schemeClr>
        </a:solidFill>
        <a:ln w="19050" cap="flat" cmpd="sng" algn="ctr">
          <a:solidFill>
            <a:srgbClr val="000000">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Darker white skin</a:t>
          </a:r>
        </a:p>
        <a:p>
          <a:pPr marL="171450" lvl="1" indent="-171450" algn="l" defTabSz="711200">
            <a:lnSpc>
              <a:spcPct val="90000"/>
            </a:lnSpc>
            <a:spcBef>
              <a:spcPct val="0"/>
            </a:spcBef>
            <a:spcAft>
              <a:spcPct val="15000"/>
            </a:spcAft>
            <a:buChar char="•"/>
          </a:pPr>
          <a:r>
            <a:rPr lang="en-GB" sz="1600" b="0" i="0" kern="1200" dirty="0">
              <a:solidFill>
                <a:srgbClr val="040C28"/>
              </a:solidFill>
              <a:effectLst/>
              <a:latin typeface="Arial" panose="020B0604020202020204" pitchFamily="34" charset="0"/>
              <a:ea typeface="Calibri" panose="020F0502020204030204" pitchFamily="34" charset="0"/>
              <a:cs typeface="Arial" panose="020B0604020202020204" pitchFamily="34" charset="0"/>
            </a:rPr>
            <a:t>Hazel or light brown eyes</a:t>
          </a:r>
          <a:endParaRPr lang="en-GB" sz="1600" kern="1200" dirty="0">
            <a:latin typeface="Arial" panose="020B0604020202020204" pitchFamily="34" charset="0"/>
            <a:ea typeface="Calibri" panose="020F050202020403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Dark blonde or light brown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Sometimes mild burning, gradually tans</a:t>
          </a:r>
        </a:p>
        <a:p>
          <a:pPr marL="171450" lvl="1" indent="-171450" algn="l" defTabSz="711200">
            <a:lnSpc>
              <a:spcPct val="90000"/>
            </a:lnSpc>
            <a:spcBef>
              <a:spcPct val="0"/>
            </a:spcBef>
            <a:spcAft>
              <a:spcPct val="15000"/>
            </a:spcAft>
            <a:buChar char="•"/>
          </a:pPr>
          <a:endParaRPr lang="en-GB" sz="1600" kern="1200" dirty="0">
            <a:latin typeface="Arial" panose="020B0604020202020204" pitchFamily="34" charset="0"/>
            <a:ea typeface="Calibri" panose="020F0502020204030204" pitchFamily="34" charset="0"/>
            <a:cs typeface="Arial" panose="020B0604020202020204" pitchFamily="34" charset="0"/>
          </a:endParaRPr>
        </a:p>
      </dsp:txBody>
      <dsp:txXfrm>
        <a:off x="3594470" y="121216"/>
        <a:ext cx="1573597" cy="2570810"/>
      </dsp:txXfrm>
    </dsp:sp>
    <dsp:sp modelId="{309BA1DC-FF97-44FD-825A-1028A85C5083}">
      <dsp:nvSpPr>
        <dsp:cNvPr id="0" name=""/>
        <dsp:cNvSpPr/>
      </dsp:nvSpPr>
      <dsp:spPr>
        <a:xfrm>
          <a:off x="5433757" y="-49256"/>
          <a:ext cx="1458723" cy="170473"/>
        </a:xfrm>
        <a:prstGeom prst="rect">
          <a:avLst/>
        </a:prstGeom>
        <a:solidFill>
          <a:schemeClr val="bg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IV</a:t>
          </a:r>
        </a:p>
      </dsp:txBody>
      <dsp:txXfrm>
        <a:off x="5433757" y="-49256"/>
        <a:ext cx="1458723" cy="170473"/>
      </dsp:txXfrm>
    </dsp:sp>
    <dsp:sp modelId="{5153A5BB-9122-4DD9-83EA-FF21AAB2BCD7}">
      <dsp:nvSpPr>
        <dsp:cNvPr id="0" name=""/>
        <dsp:cNvSpPr/>
      </dsp:nvSpPr>
      <dsp:spPr>
        <a:xfrm>
          <a:off x="5411183" y="121216"/>
          <a:ext cx="1582058" cy="2570810"/>
        </a:xfrm>
        <a:prstGeom prst="rect">
          <a:avLst/>
        </a:prstGeom>
        <a:solidFill>
          <a:schemeClr val="bg1">
            <a:alpha val="90000"/>
          </a:schemeClr>
        </a:solidFill>
        <a:ln w="1905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Light brown skin</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Brown eyes</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Brown or dark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Usually tans well but susceptible to sunburn</a:t>
          </a:r>
        </a:p>
      </dsp:txBody>
      <dsp:txXfrm>
        <a:off x="5411183" y="121216"/>
        <a:ext cx="1582058" cy="2570810"/>
      </dsp:txXfrm>
    </dsp:sp>
    <dsp:sp modelId="{103C34AC-EE16-428B-87FC-E779DAF1259E}">
      <dsp:nvSpPr>
        <dsp:cNvPr id="0" name=""/>
        <dsp:cNvSpPr/>
      </dsp:nvSpPr>
      <dsp:spPr>
        <a:xfrm>
          <a:off x="7158170" y="-49256"/>
          <a:ext cx="1458723" cy="170473"/>
        </a:xfrm>
        <a:prstGeom prst="rect">
          <a:avLst/>
        </a:prstGeom>
        <a:solidFill>
          <a:schemeClr val="bg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V</a:t>
          </a:r>
        </a:p>
      </dsp:txBody>
      <dsp:txXfrm>
        <a:off x="7158170" y="-49256"/>
        <a:ext cx="1458723" cy="170473"/>
      </dsp:txXfrm>
    </dsp:sp>
    <dsp:sp modelId="{9B4B89CC-B968-48DA-8DB2-F8CDCCE01015}">
      <dsp:nvSpPr>
        <dsp:cNvPr id="0" name=""/>
        <dsp:cNvSpPr/>
      </dsp:nvSpPr>
      <dsp:spPr>
        <a:xfrm>
          <a:off x="7158170" y="121216"/>
          <a:ext cx="1458723" cy="2570810"/>
        </a:xfrm>
        <a:prstGeom prst="rect">
          <a:avLst/>
        </a:prstGeom>
        <a:solidFill>
          <a:schemeClr val="bg1">
            <a:alpha val="90000"/>
          </a:schemeClr>
        </a:solidFill>
        <a:ln w="1905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Brown skin</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Brown or black eyes</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Brown or black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Tans easily</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Low possibility of burning</a:t>
          </a:r>
        </a:p>
      </dsp:txBody>
      <dsp:txXfrm>
        <a:off x="7158170" y="121216"/>
        <a:ext cx="1458723" cy="2570810"/>
      </dsp:txXfrm>
    </dsp:sp>
    <dsp:sp modelId="{B3DF5026-D63D-47C9-A620-35FEF6FD146F}">
      <dsp:nvSpPr>
        <dsp:cNvPr id="0" name=""/>
        <dsp:cNvSpPr/>
      </dsp:nvSpPr>
      <dsp:spPr>
        <a:xfrm>
          <a:off x="8820915" y="-49256"/>
          <a:ext cx="1458723" cy="170473"/>
        </a:xfrm>
        <a:prstGeom prst="rect">
          <a:avLst/>
        </a:prstGeom>
        <a:solidFill>
          <a:schemeClr val="bg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VI</a:t>
          </a:r>
        </a:p>
      </dsp:txBody>
      <dsp:txXfrm>
        <a:off x="8820915" y="-49256"/>
        <a:ext cx="1458723" cy="170473"/>
      </dsp:txXfrm>
    </dsp:sp>
    <dsp:sp modelId="{7BD66CF3-0FF7-4581-9F7E-B8E926CE11AB}">
      <dsp:nvSpPr>
        <dsp:cNvPr id="0" name=""/>
        <dsp:cNvSpPr/>
      </dsp:nvSpPr>
      <dsp:spPr>
        <a:xfrm>
          <a:off x="8820915" y="121216"/>
          <a:ext cx="1458723" cy="2570810"/>
        </a:xfrm>
        <a:prstGeom prst="rect">
          <a:avLst/>
        </a:prstGeom>
        <a:solidFill>
          <a:schemeClr val="bg1">
            <a:alpha val="90000"/>
          </a:schemeClr>
        </a:solidFill>
        <a:ln w="1905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Dark brown or black skin</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Black eyes</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Black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Dark eyes</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Dark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Always tan minimal risk of sunburn</a:t>
          </a:r>
        </a:p>
      </dsp:txBody>
      <dsp:txXfrm>
        <a:off x="8820915" y="121216"/>
        <a:ext cx="1458723" cy="25708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A889B-6628-419E-AB2C-C0B2DC3069E1}">
      <dsp:nvSpPr>
        <dsp:cNvPr id="0" name=""/>
        <dsp:cNvSpPr/>
      </dsp:nvSpPr>
      <dsp:spPr>
        <a:xfrm>
          <a:off x="97522" y="-36251"/>
          <a:ext cx="1458723" cy="142002"/>
        </a:xfrm>
        <a:prstGeom prst="rect">
          <a:avLst/>
        </a:prstGeom>
        <a:solidFill>
          <a:schemeClr val="bg1"/>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0320" rIns="35560" bIns="20320" numCol="1" spcCol="1270" anchor="ctr" anchorCtr="0">
          <a:noAutofit/>
        </a:bodyPr>
        <a:lstStyle/>
        <a:p>
          <a:pPr marL="0" lvl="0" indent="0" algn="ctr" defTabSz="222250">
            <a:lnSpc>
              <a:spcPct val="90000"/>
            </a:lnSpc>
            <a:spcBef>
              <a:spcPct val="0"/>
            </a:spcBef>
            <a:spcAft>
              <a:spcPct val="35000"/>
            </a:spcAft>
            <a:buNone/>
          </a:pPr>
          <a:r>
            <a:rPr lang="en-GB" sz="500" kern="1200" dirty="0"/>
            <a:t>I</a:t>
          </a:r>
        </a:p>
      </dsp:txBody>
      <dsp:txXfrm>
        <a:off x="97522" y="-36251"/>
        <a:ext cx="1458723" cy="142002"/>
      </dsp:txXfrm>
    </dsp:sp>
    <dsp:sp modelId="{E8A71F9F-6A8F-4F69-ADC6-8EBB9A91AC61}">
      <dsp:nvSpPr>
        <dsp:cNvPr id="0" name=""/>
        <dsp:cNvSpPr/>
      </dsp:nvSpPr>
      <dsp:spPr>
        <a:xfrm>
          <a:off x="6264" y="108443"/>
          <a:ext cx="1625192" cy="2547262"/>
        </a:xfrm>
        <a:prstGeom prst="rect">
          <a:avLst/>
        </a:prstGeom>
        <a:solidFill>
          <a:schemeClr val="bg1">
            <a:alpha val="90000"/>
          </a:schemeClr>
        </a:solidFill>
        <a:ln w="19050" cap="flat" cmpd="sng" algn="ctr">
          <a:solidFill>
            <a:srgbClr val="000000">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White pale skin</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Light blue or light green eyes</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Red or strawberry blonde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Always burn, never tan</a:t>
          </a:r>
        </a:p>
      </dsp:txBody>
      <dsp:txXfrm>
        <a:off x="6264" y="108443"/>
        <a:ext cx="1625192" cy="2547262"/>
      </dsp:txXfrm>
    </dsp:sp>
    <dsp:sp modelId="{9204094C-4531-4886-81A5-546151E22385}">
      <dsp:nvSpPr>
        <dsp:cNvPr id="0" name=""/>
        <dsp:cNvSpPr/>
      </dsp:nvSpPr>
      <dsp:spPr>
        <a:xfrm>
          <a:off x="1887613" y="-49256"/>
          <a:ext cx="1458723" cy="170473"/>
        </a:xfrm>
        <a:prstGeom prst="rect">
          <a:avLst/>
        </a:prstGeom>
        <a:solidFill>
          <a:schemeClr val="bg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II</a:t>
          </a:r>
        </a:p>
      </dsp:txBody>
      <dsp:txXfrm>
        <a:off x="1887613" y="-49256"/>
        <a:ext cx="1458723" cy="170473"/>
      </dsp:txXfrm>
    </dsp:sp>
    <dsp:sp modelId="{48E1D066-9CE9-46F5-92DE-C4DB53903B84}">
      <dsp:nvSpPr>
        <dsp:cNvPr id="0" name=""/>
        <dsp:cNvSpPr/>
      </dsp:nvSpPr>
      <dsp:spPr>
        <a:xfrm>
          <a:off x="1822350" y="115355"/>
          <a:ext cx="1546946" cy="2570810"/>
        </a:xfrm>
        <a:prstGeom prst="rect">
          <a:avLst/>
        </a:prstGeom>
        <a:solidFill>
          <a:schemeClr val="bg1">
            <a:alpha val="90000"/>
          </a:schemeClr>
        </a:solidFill>
        <a:ln w="19050" cap="flat" cmpd="sng" algn="ctr">
          <a:solidFill>
            <a:srgbClr val="000000">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White fair skin</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Green/blue or hazel eyes</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Light blonde or dark blonde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Prone to burning easily</a:t>
          </a:r>
        </a:p>
        <a:p>
          <a:pPr marL="171450" lvl="1" indent="-171450" algn="l" defTabSz="711200">
            <a:lnSpc>
              <a:spcPct val="90000"/>
            </a:lnSpc>
            <a:spcBef>
              <a:spcPct val="0"/>
            </a:spcBef>
            <a:spcAft>
              <a:spcPct val="15000"/>
            </a:spcAft>
            <a:buChar char="•"/>
          </a:pPr>
          <a:endParaRPr lang="en-GB" sz="1600" kern="1200" dirty="0">
            <a:latin typeface="Arial" panose="020B0604020202020204" pitchFamily="34" charset="0"/>
            <a:ea typeface="Calibri" panose="020F0502020204030204" pitchFamily="34" charset="0"/>
            <a:cs typeface="Arial" panose="020B0604020202020204" pitchFamily="34" charset="0"/>
          </a:endParaRPr>
        </a:p>
      </dsp:txBody>
      <dsp:txXfrm>
        <a:off x="1822350" y="115355"/>
        <a:ext cx="1546946" cy="2570810"/>
      </dsp:txXfrm>
    </dsp:sp>
    <dsp:sp modelId="{53435DC7-53FA-409E-A072-8471F977F881}">
      <dsp:nvSpPr>
        <dsp:cNvPr id="0" name=""/>
        <dsp:cNvSpPr/>
      </dsp:nvSpPr>
      <dsp:spPr>
        <a:xfrm>
          <a:off x="3651907" y="-49256"/>
          <a:ext cx="1458723" cy="170473"/>
        </a:xfrm>
        <a:prstGeom prst="rect">
          <a:avLst/>
        </a:prstGeom>
        <a:solidFill>
          <a:schemeClr val="bg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III</a:t>
          </a:r>
        </a:p>
      </dsp:txBody>
      <dsp:txXfrm>
        <a:off x="3651907" y="-49256"/>
        <a:ext cx="1458723" cy="170473"/>
      </dsp:txXfrm>
    </dsp:sp>
    <dsp:sp modelId="{9C5FB31F-D4B9-415C-80FA-FABE4C97263F}">
      <dsp:nvSpPr>
        <dsp:cNvPr id="0" name=""/>
        <dsp:cNvSpPr/>
      </dsp:nvSpPr>
      <dsp:spPr>
        <a:xfrm>
          <a:off x="3594470" y="121216"/>
          <a:ext cx="1573597" cy="2570810"/>
        </a:xfrm>
        <a:prstGeom prst="rect">
          <a:avLst/>
        </a:prstGeom>
        <a:solidFill>
          <a:schemeClr val="bg1">
            <a:alpha val="90000"/>
          </a:schemeClr>
        </a:solidFill>
        <a:ln w="19050" cap="flat" cmpd="sng" algn="ctr">
          <a:solidFill>
            <a:srgbClr val="000000">
              <a:alpha val="9000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Darker white skin</a:t>
          </a:r>
        </a:p>
        <a:p>
          <a:pPr marL="171450" lvl="1" indent="-171450" algn="l" defTabSz="711200">
            <a:lnSpc>
              <a:spcPct val="90000"/>
            </a:lnSpc>
            <a:spcBef>
              <a:spcPct val="0"/>
            </a:spcBef>
            <a:spcAft>
              <a:spcPct val="15000"/>
            </a:spcAft>
            <a:buChar char="•"/>
          </a:pPr>
          <a:r>
            <a:rPr lang="en-GB" sz="1600" b="0" i="0" kern="1200" dirty="0">
              <a:solidFill>
                <a:srgbClr val="040C28"/>
              </a:solidFill>
              <a:effectLst/>
              <a:latin typeface="Arial" panose="020B0604020202020204" pitchFamily="34" charset="0"/>
              <a:ea typeface="Calibri" panose="020F0502020204030204" pitchFamily="34" charset="0"/>
              <a:cs typeface="Arial" panose="020B0604020202020204" pitchFamily="34" charset="0"/>
            </a:rPr>
            <a:t>Hazel or light brown eyes</a:t>
          </a:r>
          <a:endParaRPr lang="en-GB" sz="1600" kern="1200" dirty="0">
            <a:latin typeface="Arial" panose="020B0604020202020204" pitchFamily="34" charset="0"/>
            <a:ea typeface="Calibri" panose="020F050202020403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Dark blonde or light brown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Sometimes mild burning, gradually tans</a:t>
          </a:r>
        </a:p>
        <a:p>
          <a:pPr marL="171450" lvl="1" indent="-171450" algn="l" defTabSz="711200">
            <a:lnSpc>
              <a:spcPct val="90000"/>
            </a:lnSpc>
            <a:spcBef>
              <a:spcPct val="0"/>
            </a:spcBef>
            <a:spcAft>
              <a:spcPct val="15000"/>
            </a:spcAft>
            <a:buChar char="•"/>
          </a:pPr>
          <a:endParaRPr lang="en-GB" sz="1600" kern="1200" dirty="0">
            <a:latin typeface="Arial" panose="020B0604020202020204" pitchFamily="34" charset="0"/>
            <a:ea typeface="Calibri" panose="020F0502020204030204" pitchFamily="34" charset="0"/>
            <a:cs typeface="Arial" panose="020B0604020202020204" pitchFamily="34" charset="0"/>
          </a:endParaRPr>
        </a:p>
      </dsp:txBody>
      <dsp:txXfrm>
        <a:off x="3594470" y="121216"/>
        <a:ext cx="1573597" cy="2570810"/>
      </dsp:txXfrm>
    </dsp:sp>
    <dsp:sp modelId="{309BA1DC-FF97-44FD-825A-1028A85C5083}">
      <dsp:nvSpPr>
        <dsp:cNvPr id="0" name=""/>
        <dsp:cNvSpPr/>
      </dsp:nvSpPr>
      <dsp:spPr>
        <a:xfrm>
          <a:off x="5433757" y="-49256"/>
          <a:ext cx="1458723" cy="170473"/>
        </a:xfrm>
        <a:prstGeom prst="rect">
          <a:avLst/>
        </a:prstGeom>
        <a:solidFill>
          <a:schemeClr val="bg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IV</a:t>
          </a:r>
        </a:p>
      </dsp:txBody>
      <dsp:txXfrm>
        <a:off x="5433757" y="-49256"/>
        <a:ext cx="1458723" cy="170473"/>
      </dsp:txXfrm>
    </dsp:sp>
    <dsp:sp modelId="{5153A5BB-9122-4DD9-83EA-FF21AAB2BCD7}">
      <dsp:nvSpPr>
        <dsp:cNvPr id="0" name=""/>
        <dsp:cNvSpPr/>
      </dsp:nvSpPr>
      <dsp:spPr>
        <a:xfrm>
          <a:off x="5411183" y="121216"/>
          <a:ext cx="1582058" cy="2570810"/>
        </a:xfrm>
        <a:prstGeom prst="rect">
          <a:avLst/>
        </a:prstGeom>
        <a:solidFill>
          <a:schemeClr val="bg1">
            <a:alpha val="90000"/>
          </a:schemeClr>
        </a:solidFill>
        <a:ln w="1905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Light brown skin</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Brown eyes</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Brown or dark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Usually tans well but susceptible to sunburn</a:t>
          </a:r>
        </a:p>
      </dsp:txBody>
      <dsp:txXfrm>
        <a:off x="5411183" y="121216"/>
        <a:ext cx="1582058" cy="2570810"/>
      </dsp:txXfrm>
    </dsp:sp>
    <dsp:sp modelId="{103C34AC-EE16-428B-87FC-E779DAF1259E}">
      <dsp:nvSpPr>
        <dsp:cNvPr id="0" name=""/>
        <dsp:cNvSpPr/>
      </dsp:nvSpPr>
      <dsp:spPr>
        <a:xfrm>
          <a:off x="7158170" y="-49256"/>
          <a:ext cx="1458723" cy="170473"/>
        </a:xfrm>
        <a:prstGeom prst="rect">
          <a:avLst/>
        </a:prstGeom>
        <a:solidFill>
          <a:schemeClr val="bg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V</a:t>
          </a:r>
        </a:p>
      </dsp:txBody>
      <dsp:txXfrm>
        <a:off x="7158170" y="-49256"/>
        <a:ext cx="1458723" cy="170473"/>
      </dsp:txXfrm>
    </dsp:sp>
    <dsp:sp modelId="{9B4B89CC-B968-48DA-8DB2-F8CDCCE01015}">
      <dsp:nvSpPr>
        <dsp:cNvPr id="0" name=""/>
        <dsp:cNvSpPr/>
      </dsp:nvSpPr>
      <dsp:spPr>
        <a:xfrm>
          <a:off x="7158170" y="121216"/>
          <a:ext cx="1458723" cy="2570810"/>
        </a:xfrm>
        <a:prstGeom prst="rect">
          <a:avLst/>
        </a:prstGeom>
        <a:solidFill>
          <a:schemeClr val="bg1">
            <a:alpha val="90000"/>
          </a:schemeClr>
        </a:solidFill>
        <a:ln w="1905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Brown skin</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Brown or black eyes</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Brown or black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Tans easily</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Low possibility of burning</a:t>
          </a:r>
        </a:p>
      </dsp:txBody>
      <dsp:txXfrm>
        <a:off x="7158170" y="121216"/>
        <a:ext cx="1458723" cy="2570810"/>
      </dsp:txXfrm>
    </dsp:sp>
    <dsp:sp modelId="{B3DF5026-D63D-47C9-A620-35FEF6FD146F}">
      <dsp:nvSpPr>
        <dsp:cNvPr id="0" name=""/>
        <dsp:cNvSpPr/>
      </dsp:nvSpPr>
      <dsp:spPr>
        <a:xfrm>
          <a:off x="8820915" y="-49256"/>
          <a:ext cx="1458723" cy="170473"/>
        </a:xfrm>
        <a:prstGeom prst="rect">
          <a:avLst/>
        </a:prstGeom>
        <a:solidFill>
          <a:schemeClr val="bg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solidFill>
                <a:prstClr val="white"/>
              </a:solidFill>
              <a:latin typeface="Calibri" panose="020F0502020204030204"/>
              <a:ea typeface="+mn-ea"/>
              <a:cs typeface="+mn-cs"/>
            </a:rPr>
            <a:t>VI</a:t>
          </a:r>
        </a:p>
      </dsp:txBody>
      <dsp:txXfrm>
        <a:off x="8820915" y="-49256"/>
        <a:ext cx="1458723" cy="170473"/>
      </dsp:txXfrm>
    </dsp:sp>
    <dsp:sp modelId="{7BD66CF3-0FF7-4581-9F7E-B8E926CE11AB}">
      <dsp:nvSpPr>
        <dsp:cNvPr id="0" name=""/>
        <dsp:cNvSpPr/>
      </dsp:nvSpPr>
      <dsp:spPr>
        <a:xfrm>
          <a:off x="8820915" y="121216"/>
          <a:ext cx="1458723" cy="2570810"/>
        </a:xfrm>
        <a:prstGeom prst="rect">
          <a:avLst/>
        </a:prstGeom>
        <a:solidFill>
          <a:schemeClr val="bg1">
            <a:alpha val="90000"/>
          </a:schemeClr>
        </a:solidFill>
        <a:ln w="1905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Dark brown or black skin</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Black eyes</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Black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Dark eyes</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Dark hair</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ea typeface="Calibri" panose="020F0502020204030204" pitchFamily="34" charset="0"/>
              <a:cs typeface="Arial" panose="020B0604020202020204" pitchFamily="34" charset="0"/>
            </a:rPr>
            <a:t>Always tan minimal risk of sunburn</a:t>
          </a:r>
        </a:p>
      </dsp:txBody>
      <dsp:txXfrm>
        <a:off x="8820915" y="121216"/>
        <a:ext cx="1458723" cy="257081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3D639A-7234-4089-B7ED-F6B4A4D315E3}" type="datetimeFigureOut">
              <a:rPr lang="en-GB" smtClean="0"/>
              <a:t>06/12/2024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9CA396-0D97-4D4C-B0EE-1B3D63A2067D}" type="slidenum">
              <a:rPr lang="en-GB" smtClean="0"/>
              <a:t>‹#›</a:t>
            </a:fld>
            <a:endParaRPr lang="en-GB"/>
          </a:p>
        </p:txBody>
      </p:sp>
    </p:spTree>
    <p:extLst>
      <p:ext uri="{BB962C8B-B14F-4D97-AF65-F5344CB8AC3E}">
        <p14:creationId xmlns:p14="http://schemas.microsoft.com/office/powerpoint/2010/main" val="1217054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9CA396-0D97-4D4C-B0EE-1B3D63A2067D}" type="slidenum">
              <a:rPr lang="en-GB" smtClean="0"/>
              <a:t>1</a:t>
            </a:fld>
            <a:endParaRPr lang="en-GB" dirty="0"/>
          </a:p>
        </p:txBody>
      </p:sp>
    </p:spTree>
    <p:extLst>
      <p:ext uri="{BB962C8B-B14F-4D97-AF65-F5344CB8AC3E}">
        <p14:creationId xmlns:p14="http://schemas.microsoft.com/office/powerpoint/2010/main" val="2545758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Has anyone used a sunbed?  Why would someone use a sunbed? </a:t>
            </a:r>
          </a:p>
        </p:txBody>
      </p:sp>
      <p:sp>
        <p:nvSpPr>
          <p:cNvPr id="4" name="Slide Number Placeholder 3"/>
          <p:cNvSpPr>
            <a:spLocks noGrp="1"/>
          </p:cNvSpPr>
          <p:nvPr>
            <p:ph type="sldNum" sz="quarter" idx="5"/>
          </p:nvPr>
        </p:nvSpPr>
        <p:spPr/>
        <p:txBody>
          <a:bodyPr/>
          <a:lstStyle/>
          <a:p>
            <a:fld id="{D89CA396-0D97-4D4C-B0EE-1B3D63A2067D}" type="slidenum">
              <a:rPr lang="en-GB" smtClean="0"/>
              <a:t>2</a:t>
            </a:fld>
            <a:endParaRPr lang="en-GB" dirty="0"/>
          </a:p>
        </p:txBody>
      </p:sp>
    </p:spTree>
    <p:extLst>
      <p:ext uri="{BB962C8B-B14F-4D97-AF65-F5344CB8AC3E}">
        <p14:creationId xmlns:p14="http://schemas.microsoft.com/office/powerpoint/2010/main" val="2564222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latin typeface="Arial" panose="020B0604020202020204" pitchFamily="34" charset="0"/>
                <a:cs typeface="Arial" panose="020B0604020202020204" pitchFamily="34" charset="0"/>
              </a:rPr>
              <a:t>The </a:t>
            </a:r>
            <a:r>
              <a:rPr lang="en-GB" sz="3200">
                <a:latin typeface="Arial" panose="020B0604020202020204" pitchFamily="34" charset="0"/>
                <a:cs typeface="Arial" panose="020B0604020202020204" pitchFamily="34" charset="0"/>
              </a:rPr>
              <a:t>sun produces </a:t>
            </a:r>
            <a:r>
              <a:rPr lang="en-GB" sz="3200" dirty="0">
                <a:latin typeface="Arial" panose="020B0604020202020204" pitchFamily="34" charset="0"/>
                <a:cs typeface="Arial" panose="020B0604020202020204" pitchFamily="34" charset="0"/>
              </a:rPr>
              <a:t>uva </a:t>
            </a:r>
            <a:r>
              <a:rPr lang="en-GB" sz="3200" dirty="0" err="1">
                <a:latin typeface="Arial" panose="020B0604020202020204" pitchFamily="34" charset="0"/>
                <a:cs typeface="Arial" panose="020B0604020202020204" pitchFamily="34" charset="0"/>
              </a:rPr>
              <a:t>uvb</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uvc</a:t>
            </a:r>
            <a:r>
              <a:rPr lang="en-GB" sz="3200" dirty="0">
                <a:latin typeface="Arial" panose="020B0604020202020204" pitchFamily="34" charset="0"/>
                <a:cs typeface="Arial" panose="020B0604020202020204" pitchFamily="34" charset="0"/>
              </a:rPr>
              <a:t>. Why do you think sunbeds focus on UVA and UVB rays? What about UVC?</a:t>
            </a:r>
          </a:p>
          <a:p>
            <a:endParaRPr lang="en-GB" sz="2000" b="1" dirty="0">
              <a:latin typeface="Arial" panose="020B0604020202020204" pitchFamily="34" charset="0"/>
              <a:cs typeface="Arial" panose="020B0604020202020204" pitchFamily="34" charset="0"/>
            </a:endParaRPr>
          </a:p>
          <a:p>
            <a:r>
              <a:rPr lang="en-GB" sz="2000" b="0" dirty="0">
                <a:latin typeface="Arial" panose="020B0604020202020204" pitchFamily="34" charset="0"/>
                <a:cs typeface="Arial" panose="020B0604020202020204" pitchFamily="34" charset="0"/>
              </a:rPr>
              <a:t>How might using a sunbed differ from tanning in natural sunlight?</a:t>
            </a:r>
          </a:p>
        </p:txBody>
      </p:sp>
      <p:sp>
        <p:nvSpPr>
          <p:cNvPr id="4" name="Slide Number Placeholder 3"/>
          <p:cNvSpPr>
            <a:spLocks noGrp="1"/>
          </p:cNvSpPr>
          <p:nvPr>
            <p:ph type="sldNum" sz="quarter" idx="5"/>
          </p:nvPr>
        </p:nvSpPr>
        <p:spPr/>
        <p:txBody>
          <a:bodyPr/>
          <a:lstStyle/>
          <a:p>
            <a:fld id="{D89CA396-0D97-4D4C-B0EE-1B3D63A2067D}" type="slidenum">
              <a:rPr lang="en-GB" smtClean="0"/>
              <a:t>3</a:t>
            </a:fld>
            <a:endParaRPr lang="en-GB"/>
          </a:p>
        </p:txBody>
      </p:sp>
    </p:spTree>
    <p:extLst>
      <p:ext uri="{BB962C8B-B14F-4D97-AF65-F5344CB8AC3E}">
        <p14:creationId xmlns:p14="http://schemas.microsoft.com/office/powerpoint/2010/main" val="4282742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A-ageing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B-burning</a:t>
            </a:r>
          </a:p>
        </p:txBody>
      </p:sp>
      <p:sp>
        <p:nvSpPr>
          <p:cNvPr id="4" name="Slide Number Placeholder 3"/>
          <p:cNvSpPr>
            <a:spLocks noGrp="1"/>
          </p:cNvSpPr>
          <p:nvPr>
            <p:ph type="sldNum" sz="quarter" idx="5"/>
          </p:nvPr>
        </p:nvSpPr>
        <p:spPr/>
        <p:txBody>
          <a:bodyPr/>
          <a:lstStyle/>
          <a:p>
            <a:fld id="{D89CA396-0D97-4D4C-B0EE-1B3D63A2067D}" type="slidenum">
              <a:rPr lang="en-GB" smtClean="0"/>
              <a:t>4</a:t>
            </a:fld>
            <a:endParaRPr lang="en-GB"/>
          </a:p>
        </p:txBody>
      </p:sp>
    </p:spTree>
    <p:extLst>
      <p:ext uri="{BB962C8B-B14F-4D97-AF65-F5344CB8AC3E}">
        <p14:creationId xmlns:p14="http://schemas.microsoft.com/office/powerpoint/2010/main" val="3348392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latin typeface="Arial" panose="020B0604020202020204" pitchFamily="34" charset="0"/>
                <a:cs typeface="Arial" panose="020B0604020202020204" pitchFamily="34" charset="0"/>
              </a:rPr>
              <a:t>How does melanin act like a natural sunscreen? Can it fully protect against UV damage?</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What UV rays are responsible for immediate tannin?</a:t>
            </a:r>
          </a:p>
        </p:txBody>
      </p:sp>
      <p:sp>
        <p:nvSpPr>
          <p:cNvPr id="4" name="Slide Number Placeholder 3"/>
          <p:cNvSpPr>
            <a:spLocks noGrp="1"/>
          </p:cNvSpPr>
          <p:nvPr>
            <p:ph type="sldNum" sz="quarter" idx="5"/>
          </p:nvPr>
        </p:nvSpPr>
        <p:spPr/>
        <p:txBody>
          <a:bodyPr/>
          <a:lstStyle/>
          <a:p>
            <a:fld id="{D89CA396-0D97-4D4C-B0EE-1B3D63A2067D}" type="slidenum">
              <a:rPr lang="en-GB" smtClean="0"/>
              <a:t>5</a:t>
            </a:fld>
            <a:endParaRPr lang="en-GB"/>
          </a:p>
        </p:txBody>
      </p:sp>
    </p:spTree>
    <p:extLst>
      <p:ext uri="{BB962C8B-B14F-4D97-AF65-F5344CB8AC3E}">
        <p14:creationId xmlns:p14="http://schemas.microsoft.com/office/powerpoint/2010/main" val="27816265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Has anyone heard of or used any tanning accelerators? What was your experience?</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Do you think using accelerators is safe for someone new to tanning? Why or why not?</a:t>
            </a:r>
          </a:p>
        </p:txBody>
      </p:sp>
      <p:sp>
        <p:nvSpPr>
          <p:cNvPr id="4" name="Slide Number Placeholder 3"/>
          <p:cNvSpPr>
            <a:spLocks noGrp="1"/>
          </p:cNvSpPr>
          <p:nvPr>
            <p:ph type="sldNum" sz="quarter" idx="5"/>
          </p:nvPr>
        </p:nvSpPr>
        <p:spPr/>
        <p:txBody>
          <a:bodyPr/>
          <a:lstStyle/>
          <a:p>
            <a:fld id="{D89CA396-0D97-4D4C-B0EE-1B3D63A2067D}" type="slidenum">
              <a:rPr lang="en-GB" smtClean="0"/>
              <a:t>7</a:t>
            </a:fld>
            <a:endParaRPr lang="en-GB"/>
          </a:p>
        </p:txBody>
      </p:sp>
    </p:spTree>
    <p:extLst>
      <p:ext uri="{BB962C8B-B14F-4D97-AF65-F5344CB8AC3E}">
        <p14:creationId xmlns:p14="http://schemas.microsoft.com/office/powerpoint/2010/main" val="3603327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39AA63-E07F-FFAB-A7C0-D0B5848057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F2CFF9-F058-202F-8E7E-612930C3C3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27B5D8-A9B9-ABCE-71D9-68056BF15FA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D06FF56-5D42-FB77-57EC-4CE6D8B5431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89CA396-0D97-4D4C-B0EE-1B3D63A2067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74944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48F16B-E201-7A7E-5E42-5BC2469EAC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9FF117-9316-6E4E-1471-A8BAFE023A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42F6DE-9152-746B-B7FD-AD4F607FCA94}"/>
              </a:ext>
            </a:extLst>
          </p:cNvPr>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Can you apply yourself to one of the skin types?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Why do darker skin types tan more easily but are less prone to sunburn?</a:t>
            </a:r>
          </a:p>
        </p:txBody>
      </p:sp>
      <p:sp>
        <p:nvSpPr>
          <p:cNvPr id="4" name="Slide Number Placeholder 3">
            <a:extLst>
              <a:ext uri="{FF2B5EF4-FFF2-40B4-BE49-F238E27FC236}">
                <a16:creationId xmlns:a16="http://schemas.microsoft.com/office/drawing/2014/main" id="{3CB7759F-ED90-D3A0-498B-1D902BB9C1D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622151-8B0A-4C42-8C45-83FFB24DC57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47054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6622151-8B0A-4C42-8C45-83FFB24DC57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2636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Why do you think session times vary by skin type?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What could happen if someone with a lighter skin type exceeds the recommended time?</a:t>
            </a:r>
          </a:p>
        </p:txBody>
      </p:sp>
      <p:sp>
        <p:nvSpPr>
          <p:cNvPr id="4" name="Slide Number Placeholder 3"/>
          <p:cNvSpPr>
            <a:spLocks noGrp="1"/>
          </p:cNvSpPr>
          <p:nvPr>
            <p:ph type="sldNum" sz="quarter" idx="5"/>
          </p:nvPr>
        </p:nvSpPr>
        <p:spPr/>
        <p:txBody>
          <a:bodyPr/>
          <a:lstStyle/>
          <a:p>
            <a:fld id="{D89CA396-0D97-4D4C-B0EE-1B3D63A2067D}" type="slidenum">
              <a:rPr lang="en-GB" smtClean="0"/>
              <a:t>11</a:t>
            </a:fld>
            <a:endParaRPr lang="en-GB"/>
          </a:p>
        </p:txBody>
      </p:sp>
    </p:spTree>
    <p:extLst>
      <p:ext uri="{BB962C8B-B14F-4D97-AF65-F5344CB8AC3E}">
        <p14:creationId xmlns:p14="http://schemas.microsoft.com/office/powerpoint/2010/main" val="18197497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What safety practices do you think are most often ignored by sunbed users? </a:t>
            </a:r>
          </a:p>
          <a:p>
            <a:endParaRPr lang="en-GB" sz="20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What would you recommend to a first-time sunbed user to minimise their risks?</a:t>
            </a:r>
            <a:endParaRPr lang="en-GB" sz="2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89CA396-0D97-4D4C-B0EE-1B3D63A2067D}" type="slidenum">
              <a:rPr lang="en-GB" smtClean="0"/>
              <a:t>12</a:t>
            </a:fld>
            <a:endParaRPr lang="en-GB"/>
          </a:p>
        </p:txBody>
      </p:sp>
    </p:spTree>
    <p:extLst>
      <p:ext uri="{BB962C8B-B14F-4D97-AF65-F5344CB8AC3E}">
        <p14:creationId xmlns:p14="http://schemas.microsoft.com/office/powerpoint/2010/main" val="3001610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Groups </a:t>
            </a:r>
          </a:p>
        </p:txBody>
      </p:sp>
      <p:sp>
        <p:nvSpPr>
          <p:cNvPr id="4" name="Slide Number Placeholder 3"/>
          <p:cNvSpPr>
            <a:spLocks noGrp="1"/>
          </p:cNvSpPr>
          <p:nvPr>
            <p:ph type="sldNum" sz="quarter" idx="5"/>
          </p:nvPr>
        </p:nvSpPr>
        <p:spPr/>
        <p:txBody>
          <a:bodyPr/>
          <a:lstStyle/>
          <a:p>
            <a:fld id="{D89CA396-0D97-4D4C-B0EE-1B3D63A2067D}" type="slidenum">
              <a:rPr lang="en-GB" smtClean="0"/>
              <a:t>13</a:t>
            </a:fld>
            <a:endParaRPr lang="en-GB"/>
          </a:p>
        </p:txBody>
      </p:sp>
    </p:spTree>
    <p:extLst>
      <p:ext uri="{BB962C8B-B14F-4D97-AF65-F5344CB8AC3E}">
        <p14:creationId xmlns:p14="http://schemas.microsoft.com/office/powerpoint/2010/main" val="10737184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a:latin typeface="Arial" panose="020B0604020202020204" pitchFamily="34" charset="0"/>
                <a:cs typeface="Arial" panose="020B0604020202020204" pitchFamily="34" charset="0"/>
              </a:rPr>
              <a:t>Groups </a:t>
            </a:r>
          </a:p>
        </p:txBody>
      </p:sp>
      <p:sp>
        <p:nvSpPr>
          <p:cNvPr id="4" name="Slide Number Placeholder 3"/>
          <p:cNvSpPr>
            <a:spLocks noGrp="1"/>
          </p:cNvSpPr>
          <p:nvPr>
            <p:ph type="sldNum" sz="quarter" idx="5"/>
          </p:nvPr>
        </p:nvSpPr>
        <p:spPr/>
        <p:txBody>
          <a:bodyPr/>
          <a:lstStyle/>
          <a:p>
            <a:fld id="{D89CA396-0D97-4D4C-B0EE-1B3D63A2067D}" type="slidenum">
              <a:rPr lang="en-GB" smtClean="0"/>
              <a:t>14</a:t>
            </a:fld>
            <a:endParaRPr lang="en-GB"/>
          </a:p>
        </p:txBody>
      </p:sp>
    </p:spTree>
    <p:extLst>
      <p:ext uri="{BB962C8B-B14F-4D97-AF65-F5344CB8AC3E}">
        <p14:creationId xmlns:p14="http://schemas.microsoft.com/office/powerpoint/2010/main" val="18941861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4400" b="0" dirty="0">
                <a:latin typeface="Arial" panose="020B0604020202020204" pitchFamily="34" charset="0"/>
                <a:cs typeface="Arial" panose="020B0604020202020204" pitchFamily="34" charset="0"/>
              </a:rPr>
              <a:t>What’s the most important thing you’ve learned about tanning safety today?</a:t>
            </a:r>
          </a:p>
          <a:p>
            <a:endParaRPr lang="en-GB" sz="4400" b="0" dirty="0">
              <a:latin typeface="Arial" panose="020B0604020202020204" pitchFamily="34" charset="0"/>
              <a:cs typeface="Arial" panose="020B0604020202020204" pitchFamily="34" charset="0"/>
            </a:endParaRPr>
          </a:p>
          <a:p>
            <a:r>
              <a:rPr lang="en-GB" sz="4400" b="0" dirty="0">
                <a:latin typeface="Arial" panose="020B0604020202020204" pitchFamily="34" charset="0"/>
                <a:cs typeface="Arial" panose="020B0604020202020204" pitchFamily="34" charset="0"/>
              </a:rPr>
              <a:t>If you were to advise a friend about using sunbeds, what would you tell them?</a:t>
            </a:r>
          </a:p>
          <a:p>
            <a:endParaRPr lang="en-GB" dirty="0"/>
          </a:p>
        </p:txBody>
      </p:sp>
      <p:sp>
        <p:nvSpPr>
          <p:cNvPr id="4" name="Slide Number Placeholder 3"/>
          <p:cNvSpPr>
            <a:spLocks noGrp="1"/>
          </p:cNvSpPr>
          <p:nvPr>
            <p:ph type="sldNum" sz="quarter" idx="5"/>
          </p:nvPr>
        </p:nvSpPr>
        <p:spPr/>
        <p:txBody>
          <a:bodyPr/>
          <a:lstStyle/>
          <a:p>
            <a:fld id="{D89CA396-0D97-4D4C-B0EE-1B3D63A2067D}" type="slidenum">
              <a:rPr lang="en-GB" smtClean="0"/>
              <a:t>15</a:t>
            </a:fld>
            <a:endParaRPr lang="en-GB" dirty="0"/>
          </a:p>
        </p:txBody>
      </p:sp>
    </p:spTree>
    <p:extLst>
      <p:ext uri="{BB962C8B-B14F-4D97-AF65-F5344CB8AC3E}">
        <p14:creationId xmlns:p14="http://schemas.microsoft.com/office/powerpoint/2010/main" val="200740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3AD15-41D0-9C23-15A9-7CC19C3B23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DFC166-025D-36C3-4965-820B03CA14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15DA63-0BBB-D96A-E85D-AA6792DA6F91}"/>
              </a:ext>
            </a:extLst>
          </p:cNvPr>
          <p:cNvSpPr>
            <a:spLocks noGrp="1"/>
          </p:cNvSpPr>
          <p:nvPr>
            <p:ph type="dt" sz="half" idx="10"/>
          </p:nvPr>
        </p:nvSpPr>
        <p:spPr/>
        <p:txBody>
          <a:bodyPr/>
          <a:lstStyle/>
          <a:p>
            <a:fld id="{EB0619DC-8B82-4746-ABA8-E2C5C0018F20}" type="datetimeFigureOut">
              <a:rPr lang="en-GB" smtClean="0"/>
              <a:t>06/12/2024</a:t>
            </a:fld>
            <a:endParaRPr lang="en-GB"/>
          </a:p>
        </p:txBody>
      </p:sp>
      <p:sp>
        <p:nvSpPr>
          <p:cNvPr id="5" name="Footer Placeholder 4">
            <a:extLst>
              <a:ext uri="{FF2B5EF4-FFF2-40B4-BE49-F238E27FC236}">
                <a16:creationId xmlns:a16="http://schemas.microsoft.com/office/drawing/2014/main" id="{2032D41B-0FA1-CC65-6BAD-B7A446FF5D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6B9C25-7903-38AF-0DD2-186527E4169D}"/>
              </a:ext>
            </a:extLst>
          </p:cNvPr>
          <p:cNvSpPr>
            <a:spLocks noGrp="1"/>
          </p:cNvSpPr>
          <p:nvPr>
            <p:ph type="sldNum" sz="quarter" idx="12"/>
          </p:nvPr>
        </p:nvSpPr>
        <p:spPr/>
        <p:txBody>
          <a:bodyPr/>
          <a:lstStyle/>
          <a:p>
            <a:fld id="{C467EA80-6A83-4F11-8444-BDB53AB27C47}" type="slidenum">
              <a:rPr lang="en-GB" smtClean="0"/>
              <a:t>‹#›</a:t>
            </a:fld>
            <a:endParaRPr lang="en-GB"/>
          </a:p>
        </p:txBody>
      </p:sp>
    </p:spTree>
    <p:extLst>
      <p:ext uri="{BB962C8B-B14F-4D97-AF65-F5344CB8AC3E}">
        <p14:creationId xmlns:p14="http://schemas.microsoft.com/office/powerpoint/2010/main" val="329510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9D976-F370-625F-FF28-243061C075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4DA9A9-624E-FC64-2C5C-14D2896D4B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A449B4-8631-4FF6-BBA3-5A04FE7B275F}"/>
              </a:ext>
            </a:extLst>
          </p:cNvPr>
          <p:cNvSpPr>
            <a:spLocks noGrp="1"/>
          </p:cNvSpPr>
          <p:nvPr>
            <p:ph type="dt" sz="half" idx="10"/>
          </p:nvPr>
        </p:nvSpPr>
        <p:spPr/>
        <p:txBody>
          <a:bodyPr/>
          <a:lstStyle/>
          <a:p>
            <a:fld id="{EB0619DC-8B82-4746-ABA8-E2C5C0018F20}" type="datetimeFigureOut">
              <a:rPr lang="en-GB" smtClean="0"/>
              <a:t>06/12/2024</a:t>
            </a:fld>
            <a:endParaRPr lang="en-GB"/>
          </a:p>
        </p:txBody>
      </p:sp>
      <p:sp>
        <p:nvSpPr>
          <p:cNvPr id="5" name="Footer Placeholder 4">
            <a:extLst>
              <a:ext uri="{FF2B5EF4-FFF2-40B4-BE49-F238E27FC236}">
                <a16:creationId xmlns:a16="http://schemas.microsoft.com/office/drawing/2014/main" id="{812605FE-9DAD-94E2-B420-92325D47A2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6A14FC-7626-207C-3B7F-FE7FBEE229D6}"/>
              </a:ext>
            </a:extLst>
          </p:cNvPr>
          <p:cNvSpPr>
            <a:spLocks noGrp="1"/>
          </p:cNvSpPr>
          <p:nvPr>
            <p:ph type="sldNum" sz="quarter" idx="12"/>
          </p:nvPr>
        </p:nvSpPr>
        <p:spPr/>
        <p:txBody>
          <a:bodyPr/>
          <a:lstStyle/>
          <a:p>
            <a:fld id="{C467EA80-6A83-4F11-8444-BDB53AB27C47}" type="slidenum">
              <a:rPr lang="en-GB" smtClean="0"/>
              <a:t>‹#›</a:t>
            </a:fld>
            <a:endParaRPr lang="en-GB"/>
          </a:p>
        </p:txBody>
      </p:sp>
    </p:spTree>
    <p:extLst>
      <p:ext uri="{BB962C8B-B14F-4D97-AF65-F5344CB8AC3E}">
        <p14:creationId xmlns:p14="http://schemas.microsoft.com/office/powerpoint/2010/main" val="722754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CC840-C818-5C23-2124-DE6C39EBA6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4A6CA0-3A09-18CD-692A-8EC1AB8C4E7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0D9498-6725-4E74-4B80-57A225536225}"/>
              </a:ext>
            </a:extLst>
          </p:cNvPr>
          <p:cNvSpPr>
            <a:spLocks noGrp="1"/>
          </p:cNvSpPr>
          <p:nvPr>
            <p:ph type="dt" sz="half" idx="10"/>
          </p:nvPr>
        </p:nvSpPr>
        <p:spPr/>
        <p:txBody>
          <a:bodyPr/>
          <a:lstStyle/>
          <a:p>
            <a:fld id="{EB0619DC-8B82-4746-ABA8-E2C5C0018F20}" type="datetimeFigureOut">
              <a:rPr lang="en-GB" smtClean="0"/>
              <a:t>06/12/2024</a:t>
            </a:fld>
            <a:endParaRPr lang="en-GB"/>
          </a:p>
        </p:txBody>
      </p:sp>
      <p:sp>
        <p:nvSpPr>
          <p:cNvPr id="5" name="Footer Placeholder 4">
            <a:extLst>
              <a:ext uri="{FF2B5EF4-FFF2-40B4-BE49-F238E27FC236}">
                <a16:creationId xmlns:a16="http://schemas.microsoft.com/office/drawing/2014/main" id="{EDC20871-978C-C09B-9329-62452282CC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4BD127-F934-320A-3A92-0F1B2E051F93}"/>
              </a:ext>
            </a:extLst>
          </p:cNvPr>
          <p:cNvSpPr>
            <a:spLocks noGrp="1"/>
          </p:cNvSpPr>
          <p:nvPr>
            <p:ph type="sldNum" sz="quarter" idx="12"/>
          </p:nvPr>
        </p:nvSpPr>
        <p:spPr/>
        <p:txBody>
          <a:bodyPr/>
          <a:lstStyle/>
          <a:p>
            <a:fld id="{C467EA80-6A83-4F11-8444-BDB53AB27C47}" type="slidenum">
              <a:rPr lang="en-GB" smtClean="0"/>
              <a:t>‹#›</a:t>
            </a:fld>
            <a:endParaRPr lang="en-GB"/>
          </a:p>
        </p:txBody>
      </p:sp>
    </p:spTree>
    <p:extLst>
      <p:ext uri="{BB962C8B-B14F-4D97-AF65-F5344CB8AC3E}">
        <p14:creationId xmlns:p14="http://schemas.microsoft.com/office/powerpoint/2010/main" val="789564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CAEB0-CCD8-E69B-7587-D37B320575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CE836F-AD2E-2BB6-8F81-F8EF0849259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52A4C6-A34B-4FC1-9E5A-C47CC37EDB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1B822D-024C-7BE1-B590-378BDC16888A}"/>
              </a:ext>
            </a:extLst>
          </p:cNvPr>
          <p:cNvSpPr>
            <a:spLocks noGrp="1"/>
          </p:cNvSpPr>
          <p:nvPr>
            <p:ph type="dt" sz="half" idx="10"/>
          </p:nvPr>
        </p:nvSpPr>
        <p:spPr/>
        <p:txBody>
          <a:bodyPr/>
          <a:lstStyle/>
          <a:p>
            <a:fld id="{EB0619DC-8B82-4746-ABA8-E2C5C0018F20}" type="datetimeFigureOut">
              <a:rPr lang="en-GB" smtClean="0"/>
              <a:t>06/12/2024</a:t>
            </a:fld>
            <a:endParaRPr lang="en-GB"/>
          </a:p>
        </p:txBody>
      </p:sp>
      <p:sp>
        <p:nvSpPr>
          <p:cNvPr id="6" name="Footer Placeholder 5">
            <a:extLst>
              <a:ext uri="{FF2B5EF4-FFF2-40B4-BE49-F238E27FC236}">
                <a16:creationId xmlns:a16="http://schemas.microsoft.com/office/drawing/2014/main" id="{863227C2-0031-FAED-0105-6DA8BE1C7F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1128C8-FB70-6C20-AB9D-BCB6C9FEEDC7}"/>
              </a:ext>
            </a:extLst>
          </p:cNvPr>
          <p:cNvSpPr>
            <a:spLocks noGrp="1"/>
          </p:cNvSpPr>
          <p:nvPr>
            <p:ph type="sldNum" sz="quarter" idx="12"/>
          </p:nvPr>
        </p:nvSpPr>
        <p:spPr/>
        <p:txBody>
          <a:bodyPr/>
          <a:lstStyle/>
          <a:p>
            <a:fld id="{C467EA80-6A83-4F11-8444-BDB53AB27C47}" type="slidenum">
              <a:rPr lang="en-GB" smtClean="0"/>
              <a:t>‹#›</a:t>
            </a:fld>
            <a:endParaRPr lang="en-GB"/>
          </a:p>
        </p:txBody>
      </p:sp>
    </p:spTree>
    <p:extLst>
      <p:ext uri="{BB962C8B-B14F-4D97-AF65-F5344CB8AC3E}">
        <p14:creationId xmlns:p14="http://schemas.microsoft.com/office/powerpoint/2010/main" val="3399664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2F2BF-9849-0384-594D-08B8C96CFF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9876BA-1EF5-F8ED-E177-0C1397C919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E23DA7-3C15-4C76-A111-5A1174AF7D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E35912-2502-5518-2E36-A5530CE362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CB8B63-2804-452F-18E4-94F8143567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9EA2D5B-9FAE-41DE-514D-1784F094E4F7}"/>
              </a:ext>
            </a:extLst>
          </p:cNvPr>
          <p:cNvSpPr>
            <a:spLocks noGrp="1"/>
          </p:cNvSpPr>
          <p:nvPr>
            <p:ph type="dt" sz="half" idx="10"/>
          </p:nvPr>
        </p:nvSpPr>
        <p:spPr/>
        <p:txBody>
          <a:bodyPr/>
          <a:lstStyle/>
          <a:p>
            <a:fld id="{EB0619DC-8B82-4746-ABA8-E2C5C0018F20}" type="datetimeFigureOut">
              <a:rPr lang="en-GB" smtClean="0"/>
              <a:t>06/12/2024</a:t>
            </a:fld>
            <a:endParaRPr lang="en-GB"/>
          </a:p>
        </p:txBody>
      </p:sp>
      <p:sp>
        <p:nvSpPr>
          <p:cNvPr id="8" name="Footer Placeholder 7">
            <a:extLst>
              <a:ext uri="{FF2B5EF4-FFF2-40B4-BE49-F238E27FC236}">
                <a16:creationId xmlns:a16="http://schemas.microsoft.com/office/drawing/2014/main" id="{90B1DD93-C6C8-CC38-2561-D2F34C135C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A5D51B-AAFA-1CC6-728F-84B4445E8161}"/>
              </a:ext>
            </a:extLst>
          </p:cNvPr>
          <p:cNvSpPr>
            <a:spLocks noGrp="1"/>
          </p:cNvSpPr>
          <p:nvPr>
            <p:ph type="sldNum" sz="quarter" idx="12"/>
          </p:nvPr>
        </p:nvSpPr>
        <p:spPr/>
        <p:txBody>
          <a:bodyPr/>
          <a:lstStyle/>
          <a:p>
            <a:fld id="{C467EA80-6A83-4F11-8444-BDB53AB27C47}" type="slidenum">
              <a:rPr lang="en-GB" smtClean="0"/>
              <a:t>‹#›</a:t>
            </a:fld>
            <a:endParaRPr lang="en-GB"/>
          </a:p>
        </p:txBody>
      </p:sp>
    </p:spTree>
    <p:extLst>
      <p:ext uri="{BB962C8B-B14F-4D97-AF65-F5344CB8AC3E}">
        <p14:creationId xmlns:p14="http://schemas.microsoft.com/office/powerpoint/2010/main" val="453688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43973-272F-A0E1-7EF8-4649A8287C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4B0A8E-FAA0-F606-3557-DB1198064267}"/>
              </a:ext>
            </a:extLst>
          </p:cNvPr>
          <p:cNvSpPr>
            <a:spLocks noGrp="1"/>
          </p:cNvSpPr>
          <p:nvPr>
            <p:ph type="dt" sz="half" idx="10"/>
          </p:nvPr>
        </p:nvSpPr>
        <p:spPr/>
        <p:txBody>
          <a:bodyPr/>
          <a:lstStyle/>
          <a:p>
            <a:fld id="{EB0619DC-8B82-4746-ABA8-E2C5C0018F20}" type="datetimeFigureOut">
              <a:rPr lang="en-GB" smtClean="0"/>
              <a:t>06/12/2024</a:t>
            </a:fld>
            <a:endParaRPr lang="en-GB"/>
          </a:p>
        </p:txBody>
      </p:sp>
      <p:sp>
        <p:nvSpPr>
          <p:cNvPr id="4" name="Footer Placeholder 3">
            <a:extLst>
              <a:ext uri="{FF2B5EF4-FFF2-40B4-BE49-F238E27FC236}">
                <a16:creationId xmlns:a16="http://schemas.microsoft.com/office/drawing/2014/main" id="{ECE80276-DDB5-A4EB-5A1F-6ACC25C223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0ECCD9-959B-0EE2-92E6-08086D4B2F75}"/>
              </a:ext>
            </a:extLst>
          </p:cNvPr>
          <p:cNvSpPr>
            <a:spLocks noGrp="1"/>
          </p:cNvSpPr>
          <p:nvPr>
            <p:ph type="sldNum" sz="quarter" idx="12"/>
          </p:nvPr>
        </p:nvSpPr>
        <p:spPr/>
        <p:txBody>
          <a:bodyPr/>
          <a:lstStyle/>
          <a:p>
            <a:fld id="{C467EA80-6A83-4F11-8444-BDB53AB27C47}" type="slidenum">
              <a:rPr lang="en-GB" smtClean="0"/>
              <a:t>‹#›</a:t>
            </a:fld>
            <a:endParaRPr lang="en-GB"/>
          </a:p>
        </p:txBody>
      </p:sp>
    </p:spTree>
    <p:extLst>
      <p:ext uri="{BB962C8B-B14F-4D97-AF65-F5344CB8AC3E}">
        <p14:creationId xmlns:p14="http://schemas.microsoft.com/office/powerpoint/2010/main" val="3551211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9B99AA-4D73-9173-99E1-97BDF612BC1C}"/>
              </a:ext>
            </a:extLst>
          </p:cNvPr>
          <p:cNvSpPr>
            <a:spLocks noGrp="1"/>
          </p:cNvSpPr>
          <p:nvPr>
            <p:ph type="dt" sz="half" idx="10"/>
          </p:nvPr>
        </p:nvSpPr>
        <p:spPr/>
        <p:txBody>
          <a:bodyPr/>
          <a:lstStyle/>
          <a:p>
            <a:fld id="{EB0619DC-8B82-4746-ABA8-E2C5C0018F20}" type="datetimeFigureOut">
              <a:rPr lang="en-GB" smtClean="0"/>
              <a:t>06/12/2024</a:t>
            </a:fld>
            <a:endParaRPr lang="en-GB"/>
          </a:p>
        </p:txBody>
      </p:sp>
      <p:sp>
        <p:nvSpPr>
          <p:cNvPr id="3" name="Footer Placeholder 2">
            <a:extLst>
              <a:ext uri="{FF2B5EF4-FFF2-40B4-BE49-F238E27FC236}">
                <a16:creationId xmlns:a16="http://schemas.microsoft.com/office/drawing/2014/main" id="{2B78DB42-E661-FA56-8483-DBE6BDB6547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C33FAE-547B-ABFE-CA23-777CB690B713}"/>
              </a:ext>
            </a:extLst>
          </p:cNvPr>
          <p:cNvSpPr>
            <a:spLocks noGrp="1"/>
          </p:cNvSpPr>
          <p:nvPr>
            <p:ph type="sldNum" sz="quarter" idx="12"/>
          </p:nvPr>
        </p:nvSpPr>
        <p:spPr/>
        <p:txBody>
          <a:bodyPr/>
          <a:lstStyle/>
          <a:p>
            <a:fld id="{C467EA80-6A83-4F11-8444-BDB53AB27C47}" type="slidenum">
              <a:rPr lang="en-GB" smtClean="0"/>
              <a:t>‹#›</a:t>
            </a:fld>
            <a:endParaRPr lang="en-GB"/>
          </a:p>
        </p:txBody>
      </p:sp>
    </p:spTree>
    <p:extLst>
      <p:ext uri="{BB962C8B-B14F-4D97-AF65-F5344CB8AC3E}">
        <p14:creationId xmlns:p14="http://schemas.microsoft.com/office/powerpoint/2010/main" val="4171977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DAB8A-8E3F-5184-47AA-EC8114A741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225B4C-A307-45A9-CE56-67A4D4ED59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C7DC1E-E387-D3FD-7970-0199996D81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97B0C4-91BA-3C27-5F66-A5E85E555FEB}"/>
              </a:ext>
            </a:extLst>
          </p:cNvPr>
          <p:cNvSpPr>
            <a:spLocks noGrp="1"/>
          </p:cNvSpPr>
          <p:nvPr>
            <p:ph type="dt" sz="half" idx="10"/>
          </p:nvPr>
        </p:nvSpPr>
        <p:spPr/>
        <p:txBody>
          <a:bodyPr/>
          <a:lstStyle/>
          <a:p>
            <a:fld id="{EB0619DC-8B82-4746-ABA8-E2C5C0018F20}" type="datetimeFigureOut">
              <a:rPr lang="en-GB" smtClean="0"/>
              <a:t>06/12/2024</a:t>
            </a:fld>
            <a:endParaRPr lang="en-GB"/>
          </a:p>
        </p:txBody>
      </p:sp>
      <p:sp>
        <p:nvSpPr>
          <p:cNvPr id="6" name="Footer Placeholder 5">
            <a:extLst>
              <a:ext uri="{FF2B5EF4-FFF2-40B4-BE49-F238E27FC236}">
                <a16:creationId xmlns:a16="http://schemas.microsoft.com/office/drawing/2014/main" id="{4AD5F5A6-1BDB-0806-DC0E-A8EA53A5A7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290594-0F45-FF28-3812-62AB50FDDFDE}"/>
              </a:ext>
            </a:extLst>
          </p:cNvPr>
          <p:cNvSpPr>
            <a:spLocks noGrp="1"/>
          </p:cNvSpPr>
          <p:nvPr>
            <p:ph type="sldNum" sz="quarter" idx="12"/>
          </p:nvPr>
        </p:nvSpPr>
        <p:spPr/>
        <p:txBody>
          <a:bodyPr/>
          <a:lstStyle/>
          <a:p>
            <a:fld id="{C467EA80-6A83-4F11-8444-BDB53AB27C47}" type="slidenum">
              <a:rPr lang="en-GB" smtClean="0"/>
              <a:t>‹#›</a:t>
            </a:fld>
            <a:endParaRPr lang="en-GB"/>
          </a:p>
        </p:txBody>
      </p:sp>
    </p:spTree>
    <p:extLst>
      <p:ext uri="{BB962C8B-B14F-4D97-AF65-F5344CB8AC3E}">
        <p14:creationId xmlns:p14="http://schemas.microsoft.com/office/powerpoint/2010/main" val="675392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F25D2-462C-A990-EE88-52C2EA2777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B33E49-F8FB-F506-1D68-D1BEEA917E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872607-CFB3-2105-BEB1-C6C9C2CF5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99FDA6-33CA-2803-2D24-557F59B6FCBC}"/>
              </a:ext>
            </a:extLst>
          </p:cNvPr>
          <p:cNvSpPr>
            <a:spLocks noGrp="1"/>
          </p:cNvSpPr>
          <p:nvPr>
            <p:ph type="dt" sz="half" idx="10"/>
          </p:nvPr>
        </p:nvSpPr>
        <p:spPr/>
        <p:txBody>
          <a:bodyPr/>
          <a:lstStyle/>
          <a:p>
            <a:fld id="{EB0619DC-8B82-4746-ABA8-E2C5C0018F20}" type="datetimeFigureOut">
              <a:rPr lang="en-GB" smtClean="0"/>
              <a:t>06/12/2024</a:t>
            </a:fld>
            <a:endParaRPr lang="en-GB"/>
          </a:p>
        </p:txBody>
      </p:sp>
      <p:sp>
        <p:nvSpPr>
          <p:cNvPr id="6" name="Footer Placeholder 5">
            <a:extLst>
              <a:ext uri="{FF2B5EF4-FFF2-40B4-BE49-F238E27FC236}">
                <a16:creationId xmlns:a16="http://schemas.microsoft.com/office/drawing/2014/main" id="{4A2AE8D9-A9A6-E6C2-B625-8C27413E9A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1D200F-982B-4185-1CCC-F22B3CAA1B06}"/>
              </a:ext>
            </a:extLst>
          </p:cNvPr>
          <p:cNvSpPr>
            <a:spLocks noGrp="1"/>
          </p:cNvSpPr>
          <p:nvPr>
            <p:ph type="sldNum" sz="quarter" idx="12"/>
          </p:nvPr>
        </p:nvSpPr>
        <p:spPr/>
        <p:txBody>
          <a:bodyPr/>
          <a:lstStyle/>
          <a:p>
            <a:fld id="{C467EA80-6A83-4F11-8444-BDB53AB27C47}" type="slidenum">
              <a:rPr lang="en-GB" smtClean="0"/>
              <a:t>‹#›</a:t>
            </a:fld>
            <a:endParaRPr lang="en-GB"/>
          </a:p>
        </p:txBody>
      </p:sp>
    </p:spTree>
    <p:extLst>
      <p:ext uri="{BB962C8B-B14F-4D97-AF65-F5344CB8AC3E}">
        <p14:creationId xmlns:p14="http://schemas.microsoft.com/office/powerpoint/2010/main" val="2053169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91625-F3B9-FBA5-3BD6-F678924E4B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716885-E457-63F3-DC8F-675F65FA73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E19CA0-4C97-4543-64CF-5712202A8CAC}"/>
              </a:ext>
            </a:extLst>
          </p:cNvPr>
          <p:cNvSpPr>
            <a:spLocks noGrp="1"/>
          </p:cNvSpPr>
          <p:nvPr>
            <p:ph type="dt" sz="half" idx="10"/>
          </p:nvPr>
        </p:nvSpPr>
        <p:spPr/>
        <p:txBody>
          <a:bodyPr/>
          <a:lstStyle/>
          <a:p>
            <a:fld id="{EB0619DC-8B82-4746-ABA8-E2C5C0018F20}" type="datetimeFigureOut">
              <a:rPr lang="en-GB" smtClean="0"/>
              <a:t>06/12/2024</a:t>
            </a:fld>
            <a:endParaRPr lang="en-GB"/>
          </a:p>
        </p:txBody>
      </p:sp>
      <p:sp>
        <p:nvSpPr>
          <p:cNvPr id="5" name="Footer Placeholder 4">
            <a:extLst>
              <a:ext uri="{FF2B5EF4-FFF2-40B4-BE49-F238E27FC236}">
                <a16:creationId xmlns:a16="http://schemas.microsoft.com/office/drawing/2014/main" id="{4994274D-43C4-67C0-3E2B-3289DF7068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6C932B-2F57-F3A3-9B5A-15347332F460}"/>
              </a:ext>
            </a:extLst>
          </p:cNvPr>
          <p:cNvSpPr>
            <a:spLocks noGrp="1"/>
          </p:cNvSpPr>
          <p:nvPr>
            <p:ph type="sldNum" sz="quarter" idx="12"/>
          </p:nvPr>
        </p:nvSpPr>
        <p:spPr/>
        <p:txBody>
          <a:bodyPr/>
          <a:lstStyle/>
          <a:p>
            <a:fld id="{C467EA80-6A83-4F11-8444-BDB53AB27C47}" type="slidenum">
              <a:rPr lang="en-GB" smtClean="0"/>
              <a:t>‹#›</a:t>
            </a:fld>
            <a:endParaRPr lang="en-GB"/>
          </a:p>
        </p:txBody>
      </p:sp>
    </p:spTree>
    <p:extLst>
      <p:ext uri="{BB962C8B-B14F-4D97-AF65-F5344CB8AC3E}">
        <p14:creationId xmlns:p14="http://schemas.microsoft.com/office/powerpoint/2010/main" val="245950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AA1C08-B0B3-512A-A2C1-C7546707BF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39DA54-0B04-4A77-D188-C68A73ABF5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C8C5B9-29EF-7FF5-02CF-03BC96B45BE3}"/>
              </a:ext>
            </a:extLst>
          </p:cNvPr>
          <p:cNvSpPr>
            <a:spLocks noGrp="1"/>
          </p:cNvSpPr>
          <p:nvPr>
            <p:ph type="dt" sz="half" idx="10"/>
          </p:nvPr>
        </p:nvSpPr>
        <p:spPr/>
        <p:txBody>
          <a:bodyPr/>
          <a:lstStyle/>
          <a:p>
            <a:fld id="{EB0619DC-8B82-4746-ABA8-E2C5C0018F20}" type="datetimeFigureOut">
              <a:rPr lang="en-GB" smtClean="0"/>
              <a:t>06/12/2024</a:t>
            </a:fld>
            <a:endParaRPr lang="en-GB"/>
          </a:p>
        </p:txBody>
      </p:sp>
      <p:sp>
        <p:nvSpPr>
          <p:cNvPr id="5" name="Footer Placeholder 4">
            <a:extLst>
              <a:ext uri="{FF2B5EF4-FFF2-40B4-BE49-F238E27FC236}">
                <a16:creationId xmlns:a16="http://schemas.microsoft.com/office/drawing/2014/main" id="{DFBD2056-F23E-0DFD-8EB5-06EC5E8B29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9A5F5E-4394-9713-C810-2D9272672E9D}"/>
              </a:ext>
            </a:extLst>
          </p:cNvPr>
          <p:cNvSpPr>
            <a:spLocks noGrp="1"/>
          </p:cNvSpPr>
          <p:nvPr>
            <p:ph type="sldNum" sz="quarter" idx="12"/>
          </p:nvPr>
        </p:nvSpPr>
        <p:spPr/>
        <p:txBody>
          <a:bodyPr/>
          <a:lstStyle/>
          <a:p>
            <a:fld id="{C467EA80-6A83-4F11-8444-BDB53AB27C47}" type="slidenum">
              <a:rPr lang="en-GB" smtClean="0"/>
              <a:t>‹#›</a:t>
            </a:fld>
            <a:endParaRPr lang="en-GB"/>
          </a:p>
        </p:txBody>
      </p:sp>
    </p:spTree>
    <p:extLst>
      <p:ext uri="{BB962C8B-B14F-4D97-AF65-F5344CB8AC3E}">
        <p14:creationId xmlns:p14="http://schemas.microsoft.com/office/powerpoint/2010/main" val="2567500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FB326-1F87-506E-AE32-3D112474BC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B20181-8E8F-ABE3-C33D-10F9CBC2FB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7658898-8ADC-6759-35B8-1628D4FB1BDC}"/>
              </a:ext>
            </a:extLst>
          </p:cNvPr>
          <p:cNvSpPr>
            <a:spLocks noGrp="1"/>
          </p:cNvSpPr>
          <p:nvPr>
            <p:ph type="dt" sz="half" idx="10"/>
          </p:nvPr>
        </p:nvSpPr>
        <p:spPr/>
        <p:txBody>
          <a:bodyPr/>
          <a:lstStyle/>
          <a:p>
            <a:fld id="{58BBDA70-0544-4431-9E3F-FCC6EE53CE04}" type="datetimeFigureOut">
              <a:rPr lang="en-GB" smtClean="0"/>
              <a:t>06/12/2024</a:t>
            </a:fld>
            <a:endParaRPr lang="en-GB"/>
          </a:p>
        </p:txBody>
      </p:sp>
      <p:sp>
        <p:nvSpPr>
          <p:cNvPr id="5" name="Footer Placeholder 4">
            <a:extLst>
              <a:ext uri="{FF2B5EF4-FFF2-40B4-BE49-F238E27FC236}">
                <a16:creationId xmlns:a16="http://schemas.microsoft.com/office/drawing/2014/main" id="{D6506334-304A-DE69-3C38-97F9129795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A1BC12-65EE-10E2-1F3C-58663F4FB1AC}"/>
              </a:ext>
            </a:extLst>
          </p:cNvPr>
          <p:cNvSpPr>
            <a:spLocks noGrp="1"/>
          </p:cNvSpPr>
          <p:nvPr>
            <p:ph type="sldNum" sz="quarter" idx="12"/>
          </p:nvPr>
        </p:nvSpPr>
        <p:spPr/>
        <p:txBody>
          <a:bodyPr/>
          <a:lstStyle/>
          <a:p>
            <a:fld id="{0141051E-E182-48DE-900B-2EC824CC3235}" type="slidenum">
              <a:rPr lang="en-GB" smtClean="0"/>
              <a:t>‹#›</a:t>
            </a:fld>
            <a:endParaRPr lang="en-GB"/>
          </a:p>
        </p:txBody>
      </p:sp>
    </p:spTree>
    <p:extLst>
      <p:ext uri="{BB962C8B-B14F-4D97-AF65-F5344CB8AC3E}">
        <p14:creationId xmlns:p14="http://schemas.microsoft.com/office/powerpoint/2010/main" val="7042094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C8FA1-37F1-44B1-AEFC-41497D2630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80CDE6-607E-6B69-F313-526B0B571C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72E967-BD70-0DF8-FBB1-D80F5E6F6A61}"/>
              </a:ext>
            </a:extLst>
          </p:cNvPr>
          <p:cNvSpPr>
            <a:spLocks noGrp="1"/>
          </p:cNvSpPr>
          <p:nvPr>
            <p:ph type="dt" sz="half" idx="10"/>
          </p:nvPr>
        </p:nvSpPr>
        <p:spPr/>
        <p:txBody>
          <a:bodyPr/>
          <a:lstStyle/>
          <a:p>
            <a:fld id="{58BBDA70-0544-4431-9E3F-FCC6EE53CE04}" type="datetimeFigureOut">
              <a:rPr lang="en-GB" smtClean="0"/>
              <a:t>06/12/2024</a:t>
            </a:fld>
            <a:endParaRPr lang="en-GB"/>
          </a:p>
        </p:txBody>
      </p:sp>
      <p:sp>
        <p:nvSpPr>
          <p:cNvPr id="5" name="Footer Placeholder 4">
            <a:extLst>
              <a:ext uri="{FF2B5EF4-FFF2-40B4-BE49-F238E27FC236}">
                <a16:creationId xmlns:a16="http://schemas.microsoft.com/office/drawing/2014/main" id="{BB69C220-E888-E8CC-1D89-52DE8EC6AA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1EFA5A-9781-E8DD-43AC-0454DAD9CEE8}"/>
              </a:ext>
            </a:extLst>
          </p:cNvPr>
          <p:cNvSpPr>
            <a:spLocks noGrp="1"/>
          </p:cNvSpPr>
          <p:nvPr>
            <p:ph type="sldNum" sz="quarter" idx="12"/>
          </p:nvPr>
        </p:nvSpPr>
        <p:spPr/>
        <p:txBody>
          <a:bodyPr/>
          <a:lstStyle/>
          <a:p>
            <a:fld id="{0141051E-E182-48DE-900B-2EC824CC3235}" type="slidenum">
              <a:rPr lang="en-GB" smtClean="0"/>
              <a:t>‹#›</a:t>
            </a:fld>
            <a:endParaRPr lang="en-GB"/>
          </a:p>
        </p:txBody>
      </p:sp>
    </p:spTree>
    <p:extLst>
      <p:ext uri="{BB962C8B-B14F-4D97-AF65-F5344CB8AC3E}">
        <p14:creationId xmlns:p14="http://schemas.microsoft.com/office/powerpoint/2010/main" val="41222247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0E80D-4963-D6DF-7C9A-882BC83590D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B7DE03-B5B6-032F-3C60-C72BCED7B5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7C3475-A524-9C8F-712E-1B1A77F49588}"/>
              </a:ext>
            </a:extLst>
          </p:cNvPr>
          <p:cNvSpPr>
            <a:spLocks noGrp="1"/>
          </p:cNvSpPr>
          <p:nvPr>
            <p:ph type="dt" sz="half" idx="10"/>
          </p:nvPr>
        </p:nvSpPr>
        <p:spPr/>
        <p:txBody>
          <a:bodyPr/>
          <a:lstStyle/>
          <a:p>
            <a:fld id="{58BBDA70-0544-4431-9E3F-FCC6EE53CE04}" type="datetimeFigureOut">
              <a:rPr lang="en-GB" smtClean="0"/>
              <a:t>06/12/2024</a:t>
            </a:fld>
            <a:endParaRPr lang="en-GB"/>
          </a:p>
        </p:txBody>
      </p:sp>
      <p:sp>
        <p:nvSpPr>
          <p:cNvPr id="5" name="Footer Placeholder 4">
            <a:extLst>
              <a:ext uri="{FF2B5EF4-FFF2-40B4-BE49-F238E27FC236}">
                <a16:creationId xmlns:a16="http://schemas.microsoft.com/office/drawing/2014/main" id="{A425EF8D-FAAD-2CB7-C606-40D627D641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C0E859-2466-BC6A-CBC2-002C07247D7A}"/>
              </a:ext>
            </a:extLst>
          </p:cNvPr>
          <p:cNvSpPr>
            <a:spLocks noGrp="1"/>
          </p:cNvSpPr>
          <p:nvPr>
            <p:ph type="sldNum" sz="quarter" idx="12"/>
          </p:nvPr>
        </p:nvSpPr>
        <p:spPr/>
        <p:txBody>
          <a:bodyPr/>
          <a:lstStyle/>
          <a:p>
            <a:fld id="{0141051E-E182-48DE-900B-2EC824CC3235}" type="slidenum">
              <a:rPr lang="en-GB" smtClean="0"/>
              <a:t>‹#›</a:t>
            </a:fld>
            <a:endParaRPr lang="en-GB"/>
          </a:p>
        </p:txBody>
      </p:sp>
    </p:spTree>
    <p:extLst>
      <p:ext uri="{BB962C8B-B14F-4D97-AF65-F5344CB8AC3E}">
        <p14:creationId xmlns:p14="http://schemas.microsoft.com/office/powerpoint/2010/main" val="3556741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843F9-F9D9-EAE6-67CF-FA390812B4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38E86F-474B-913C-A28F-73E113BEA7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BF81FD-65DB-AF3A-80E8-D08ED0937A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58376E-F6DE-F4F4-6EFA-E5E63169C6F6}"/>
              </a:ext>
            </a:extLst>
          </p:cNvPr>
          <p:cNvSpPr>
            <a:spLocks noGrp="1"/>
          </p:cNvSpPr>
          <p:nvPr>
            <p:ph type="dt" sz="half" idx="10"/>
          </p:nvPr>
        </p:nvSpPr>
        <p:spPr/>
        <p:txBody>
          <a:bodyPr/>
          <a:lstStyle/>
          <a:p>
            <a:fld id="{58BBDA70-0544-4431-9E3F-FCC6EE53CE04}" type="datetimeFigureOut">
              <a:rPr lang="en-GB" smtClean="0"/>
              <a:t>06/12/2024</a:t>
            </a:fld>
            <a:endParaRPr lang="en-GB"/>
          </a:p>
        </p:txBody>
      </p:sp>
      <p:sp>
        <p:nvSpPr>
          <p:cNvPr id="6" name="Footer Placeholder 5">
            <a:extLst>
              <a:ext uri="{FF2B5EF4-FFF2-40B4-BE49-F238E27FC236}">
                <a16:creationId xmlns:a16="http://schemas.microsoft.com/office/drawing/2014/main" id="{534DEB53-3778-EF67-F8B6-03D6C023DF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82906E-6A09-A70B-864F-704718891EEF}"/>
              </a:ext>
            </a:extLst>
          </p:cNvPr>
          <p:cNvSpPr>
            <a:spLocks noGrp="1"/>
          </p:cNvSpPr>
          <p:nvPr>
            <p:ph type="sldNum" sz="quarter" idx="12"/>
          </p:nvPr>
        </p:nvSpPr>
        <p:spPr/>
        <p:txBody>
          <a:bodyPr/>
          <a:lstStyle/>
          <a:p>
            <a:fld id="{0141051E-E182-48DE-900B-2EC824CC3235}" type="slidenum">
              <a:rPr lang="en-GB" smtClean="0"/>
              <a:t>‹#›</a:t>
            </a:fld>
            <a:endParaRPr lang="en-GB"/>
          </a:p>
        </p:txBody>
      </p:sp>
    </p:spTree>
    <p:extLst>
      <p:ext uri="{BB962C8B-B14F-4D97-AF65-F5344CB8AC3E}">
        <p14:creationId xmlns:p14="http://schemas.microsoft.com/office/powerpoint/2010/main" val="1280160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BB5F1-A318-F6F8-E2DB-056629DC61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D3770F-1037-352B-E8CA-AAC57F7DD9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483AED1-97C3-4918-105F-66EDF9BF209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8B11E4-8F6D-8F66-A94B-FD46A6BAE2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83B04-2EE2-8F03-891F-3CA4CAE0C2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92F99D-C938-3E22-A734-336961D69672}"/>
              </a:ext>
            </a:extLst>
          </p:cNvPr>
          <p:cNvSpPr>
            <a:spLocks noGrp="1"/>
          </p:cNvSpPr>
          <p:nvPr>
            <p:ph type="dt" sz="half" idx="10"/>
          </p:nvPr>
        </p:nvSpPr>
        <p:spPr/>
        <p:txBody>
          <a:bodyPr/>
          <a:lstStyle/>
          <a:p>
            <a:fld id="{58BBDA70-0544-4431-9E3F-FCC6EE53CE04}" type="datetimeFigureOut">
              <a:rPr lang="en-GB" smtClean="0"/>
              <a:t>06/12/2024</a:t>
            </a:fld>
            <a:endParaRPr lang="en-GB"/>
          </a:p>
        </p:txBody>
      </p:sp>
      <p:sp>
        <p:nvSpPr>
          <p:cNvPr id="8" name="Footer Placeholder 7">
            <a:extLst>
              <a:ext uri="{FF2B5EF4-FFF2-40B4-BE49-F238E27FC236}">
                <a16:creationId xmlns:a16="http://schemas.microsoft.com/office/drawing/2014/main" id="{266786A8-FC98-839D-E3C0-75E8EAC0AE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F32164-C350-BA48-A048-D779E0B14387}"/>
              </a:ext>
            </a:extLst>
          </p:cNvPr>
          <p:cNvSpPr>
            <a:spLocks noGrp="1"/>
          </p:cNvSpPr>
          <p:nvPr>
            <p:ph type="sldNum" sz="quarter" idx="12"/>
          </p:nvPr>
        </p:nvSpPr>
        <p:spPr/>
        <p:txBody>
          <a:bodyPr/>
          <a:lstStyle/>
          <a:p>
            <a:fld id="{0141051E-E182-48DE-900B-2EC824CC3235}" type="slidenum">
              <a:rPr lang="en-GB" smtClean="0"/>
              <a:t>‹#›</a:t>
            </a:fld>
            <a:endParaRPr lang="en-GB"/>
          </a:p>
        </p:txBody>
      </p:sp>
    </p:spTree>
    <p:extLst>
      <p:ext uri="{BB962C8B-B14F-4D97-AF65-F5344CB8AC3E}">
        <p14:creationId xmlns:p14="http://schemas.microsoft.com/office/powerpoint/2010/main" val="1503933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F9094-74F2-4090-2339-29CBC9DCBCD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286D07-D017-A3C1-B7A4-56F5939C9A08}"/>
              </a:ext>
            </a:extLst>
          </p:cNvPr>
          <p:cNvSpPr>
            <a:spLocks noGrp="1"/>
          </p:cNvSpPr>
          <p:nvPr>
            <p:ph type="dt" sz="half" idx="10"/>
          </p:nvPr>
        </p:nvSpPr>
        <p:spPr/>
        <p:txBody>
          <a:bodyPr/>
          <a:lstStyle/>
          <a:p>
            <a:fld id="{58BBDA70-0544-4431-9E3F-FCC6EE53CE04}" type="datetimeFigureOut">
              <a:rPr lang="en-GB" smtClean="0"/>
              <a:t>06/12/2024</a:t>
            </a:fld>
            <a:endParaRPr lang="en-GB"/>
          </a:p>
        </p:txBody>
      </p:sp>
      <p:sp>
        <p:nvSpPr>
          <p:cNvPr id="4" name="Footer Placeholder 3">
            <a:extLst>
              <a:ext uri="{FF2B5EF4-FFF2-40B4-BE49-F238E27FC236}">
                <a16:creationId xmlns:a16="http://schemas.microsoft.com/office/drawing/2014/main" id="{894E04F2-4897-CDA4-3B9D-724B2F6037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7062589-CF03-1B43-7FE3-E752BF5E9704}"/>
              </a:ext>
            </a:extLst>
          </p:cNvPr>
          <p:cNvSpPr>
            <a:spLocks noGrp="1"/>
          </p:cNvSpPr>
          <p:nvPr>
            <p:ph type="sldNum" sz="quarter" idx="12"/>
          </p:nvPr>
        </p:nvSpPr>
        <p:spPr/>
        <p:txBody>
          <a:bodyPr/>
          <a:lstStyle/>
          <a:p>
            <a:fld id="{0141051E-E182-48DE-900B-2EC824CC3235}" type="slidenum">
              <a:rPr lang="en-GB" smtClean="0"/>
              <a:t>‹#›</a:t>
            </a:fld>
            <a:endParaRPr lang="en-GB"/>
          </a:p>
        </p:txBody>
      </p:sp>
    </p:spTree>
    <p:extLst>
      <p:ext uri="{BB962C8B-B14F-4D97-AF65-F5344CB8AC3E}">
        <p14:creationId xmlns:p14="http://schemas.microsoft.com/office/powerpoint/2010/main" val="17813937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819206-9188-6138-42FC-76DF8B48DF5C}"/>
              </a:ext>
            </a:extLst>
          </p:cNvPr>
          <p:cNvSpPr>
            <a:spLocks noGrp="1"/>
          </p:cNvSpPr>
          <p:nvPr>
            <p:ph type="dt" sz="half" idx="10"/>
          </p:nvPr>
        </p:nvSpPr>
        <p:spPr/>
        <p:txBody>
          <a:bodyPr/>
          <a:lstStyle/>
          <a:p>
            <a:fld id="{58BBDA70-0544-4431-9E3F-FCC6EE53CE04}" type="datetimeFigureOut">
              <a:rPr lang="en-GB" smtClean="0"/>
              <a:t>06/12/2024</a:t>
            </a:fld>
            <a:endParaRPr lang="en-GB"/>
          </a:p>
        </p:txBody>
      </p:sp>
      <p:sp>
        <p:nvSpPr>
          <p:cNvPr id="3" name="Footer Placeholder 2">
            <a:extLst>
              <a:ext uri="{FF2B5EF4-FFF2-40B4-BE49-F238E27FC236}">
                <a16:creationId xmlns:a16="http://schemas.microsoft.com/office/drawing/2014/main" id="{9FA1E515-9AEC-7E3C-990D-540D616901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00A396-273D-9163-1C97-4ED522EC3337}"/>
              </a:ext>
            </a:extLst>
          </p:cNvPr>
          <p:cNvSpPr>
            <a:spLocks noGrp="1"/>
          </p:cNvSpPr>
          <p:nvPr>
            <p:ph type="sldNum" sz="quarter" idx="12"/>
          </p:nvPr>
        </p:nvSpPr>
        <p:spPr/>
        <p:txBody>
          <a:bodyPr/>
          <a:lstStyle/>
          <a:p>
            <a:fld id="{0141051E-E182-48DE-900B-2EC824CC3235}" type="slidenum">
              <a:rPr lang="en-GB" smtClean="0"/>
              <a:t>‹#›</a:t>
            </a:fld>
            <a:endParaRPr lang="en-GB"/>
          </a:p>
        </p:txBody>
      </p:sp>
    </p:spTree>
    <p:extLst>
      <p:ext uri="{BB962C8B-B14F-4D97-AF65-F5344CB8AC3E}">
        <p14:creationId xmlns:p14="http://schemas.microsoft.com/office/powerpoint/2010/main" val="17988787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4FD26-ECAC-AA85-AFE6-DF7B9BB390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BCEADD-6837-0979-9AE8-669CA2186B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BE7F81-C7A4-DA69-2C44-9F862CCFE2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988DA0-5521-02C9-12A1-29F5FB5B9E28}"/>
              </a:ext>
            </a:extLst>
          </p:cNvPr>
          <p:cNvSpPr>
            <a:spLocks noGrp="1"/>
          </p:cNvSpPr>
          <p:nvPr>
            <p:ph type="dt" sz="half" idx="10"/>
          </p:nvPr>
        </p:nvSpPr>
        <p:spPr/>
        <p:txBody>
          <a:bodyPr/>
          <a:lstStyle/>
          <a:p>
            <a:fld id="{58BBDA70-0544-4431-9E3F-FCC6EE53CE04}" type="datetimeFigureOut">
              <a:rPr lang="en-GB" smtClean="0"/>
              <a:t>06/12/2024</a:t>
            </a:fld>
            <a:endParaRPr lang="en-GB"/>
          </a:p>
        </p:txBody>
      </p:sp>
      <p:sp>
        <p:nvSpPr>
          <p:cNvPr id="6" name="Footer Placeholder 5">
            <a:extLst>
              <a:ext uri="{FF2B5EF4-FFF2-40B4-BE49-F238E27FC236}">
                <a16:creationId xmlns:a16="http://schemas.microsoft.com/office/drawing/2014/main" id="{702C9F17-0F3D-8980-6BC9-309C97A8C2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73B3FB-7F0B-212F-E563-FA8BE7E73E1C}"/>
              </a:ext>
            </a:extLst>
          </p:cNvPr>
          <p:cNvSpPr>
            <a:spLocks noGrp="1"/>
          </p:cNvSpPr>
          <p:nvPr>
            <p:ph type="sldNum" sz="quarter" idx="12"/>
          </p:nvPr>
        </p:nvSpPr>
        <p:spPr/>
        <p:txBody>
          <a:bodyPr/>
          <a:lstStyle/>
          <a:p>
            <a:fld id="{0141051E-E182-48DE-900B-2EC824CC3235}" type="slidenum">
              <a:rPr lang="en-GB" smtClean="0"/>
              <a:t>‹#›</a:t>
            </a:fld>
            <a:endParaRPr lang="en-GB"/>
          </a:p>
        </p:txBody>
      </p:sp>
    </p:spTree>
    <p:extLst>
      <p:ext uri="{BB962C8B-B14F-4D97-AF65-F5344CB8AC3E}">
        <p14:creationId xmlns:p14="http://schemas.microsoft.com/office/powerpoint/2010/main" val="20054725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7B7D8-DDE7-79A2-4EF1-4E073E5CDA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A2AD8F-9861-1422-D117-216CFB1E80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4E80A7-DEBA-7114-9898-493F3C1FBD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7AB400-DDEE-AFA4-2329-FF7D5882A3C5}"/>
              </a:ext>
            </a:extLst>
          </p:cNvPr>
          <p:cNvSpPr>
            <a:spLocks noGrp="1"/>
          </p:cNvSpPr>
          <p:nvPr>
            <p:ph type="dt" sz="half" idx="10"/>
          </p:nvPr>
        </p:nvSpPr>
        <p:spPr/>
        <p:txBody>
          <a:bodyPr/>
          <a:lstStyle/>
          <a:p>
            <a:fld id="{58BBDA70-0544-4431-9E3F-FCC6EE53CE04}" type="datetimeFigureOut">
              <a:rPr lang="en-GB" smtClean="0"/>
              <a:t>06/12/2024</a:t>
            </a:fld>
            <a:endParaRPr lang="en-GB"/>
          </a:p>
        </p:txBody>
      </p:sp>
      <p:sp>
        <p:nvSpPr>
          <p:cNvPr id="6" name="Footer Placeholder 5">
            <a:extLst>
              <a:ext uri="{FF2B5EF4-FFF2-40B4-BE49-F238E27FC236}">
                <a16:creationId xmlns:a16="http://schemas.microsoft.com/office/drawing/2014/main" id="{4BECB007-D099-D300-DCA7-B22E68AA45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FF2ECA-4CF5-F93A-A930-0A5A8DFE5136}"/>
              </a:ext>
            </a:extLst>
          </p:cNvPr>
          <p:cNvSpPr>
            <a:spLocks noGrp="1"/>
          </p:cNvSpPr>
          <p:nvPr>
            <p:ph type="sldNum" sz="quarter" idx="12"/>
          </p:nvPr>
        </p:nvSpPr>
        <p:spPr/>
        <p:txBody>
          <a:bodyPr/>
          <a:lstStyle/>
          <a:p>
            <a:fld id="{0141051E-E182-48DE-900B-2EC824CC3235}" type="slidenum">
              <a:rPr lang="en-GB" smtClean="0"/>
              <a:t>‹#›</a:t>
            </a:fld>
            <a:endParaRPr lang="en-GB"/>
          </a:p>
        </p:txBody>
      </p:sp>
    </p:spTree>
    <p:extLst>
      <p:ext uri="{BB962C8B-B14F-4D97-AF65-F5344CB8AC3E}">
        <p14:creationId xmlns:p14="http://schemas.microsoft.com/office/powerpoint/2010/main" val="21385629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2170C-31E2-1049-A1EC-2934A1544A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2291C6-1BB4-B2C3-8BA5-705E2BBD21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70C7A0-8572-87A3-98C3-5AFCF6A0D6B8}"/>
              </a:ext>
            </a:extLst>
          </p:cNvPr>
          <p:cNvSpPr>
            <a:spLocks noGrp="1"/>
          </p:cNvSpPr>
          <p:nvPr>
            <p:ph type="dt" sz="half" idx="10"/>
          </p:nvPr>
        </p:nvSpPr>
        <p:spPr/>
        <p:txBody>
          <a:bodyPr/>
          <a:lstStyle/>
          <a:p>
            <a:fld id="{58BBDA70-0544-4431-9E3F-FCC6EE53CE04}" type="datetimeFigureOut">
              <a:rPr lang="en-GB" smtClean="0"/>
              <a:t>06/12/2024</a:t>
            </a:fld>
            <a:endParaRPr lang="en-GB"/>
          </a:p>
        </p:txBody>
      </p:sp>
      <p:sp>
        <p:nvSpPr>
          <p:cNvPr id="5" name="Footer Placeholder 4">
            <a:extLst>
              <a:ext uri="{FF2B5EF4-FFF2-40B4-BE49-F238E27FC236}">
                <a16:creationId xmlns:a16="http://schemas.microsoft.com/office/drawing/2014/main" id="{91290776-DDE6-762A-25FA-D27BAA97B2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331C1-7E86-C813-D092-286E87ED12A8}"/>
              </a:ext>
            </a:extLst>
          </p:cNvPr>
          <p:cNvSpPr>
            <a:spLocks noGrp="1"/>
          </p:cNvSpPr>
          <p:nvPr>
            <p:ph type="sldNum" sz="quarter" idx="12"/>
          </p:nvPr>
        </p:nvSpPr>
        <p:spPr/>
        <p:txBody>
          <a:bodyPr/>
          <a:lstStyle/>
          <a:p>
            <a:fld id="{0141051E-E182-48DE-900B-2EC824CC3235}" type="slidenum">
              <a:rPr lang="en-GB" smtClean="0"/>
              <a:t>‹#›</a:t>
            </a:fld>
            <a:endParaRPr lang="en-GB"/>
          </a:p>
        </p:txBody>
      </p:sp>
    </p:spTree>
    <p:extLst>
      <p:ext uri="{BB962C8B-B14F-4D97-AF65-F5344CB8AC3E}">
        <p14:creationId xmlns:p14="http://schemas.microsoft.com/office/powerpoint/2010/main" val="4517813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FF4C19-B27A-B788-37F5-18DE167B3DC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6D40E3-8E07-A85A-A4CD-C0934A631B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901D87-1EA2-8036-E3BF-50A2C5F61F15}"/>
              </a:ext>
            </a:extLst>
          </p:cNvPr>
          <p:cNvSpPr>
            <a:spLocks noGrp="1"/>
          </p:cNvSpPr>
          <p:nvPr>
            <p:ph type="dt" sz="half" idx="10"/>
          </p:nvPr>
        </p:nvSpPr>
        <p:spPr/>
        <p:txBody>
          <a:bodyPr/>
          <a:lstStyle/>
          <a:p>
            <a:fld id="{58BBDA70-0544-4431-9E3F-FCC6EE53CE04}" type="datetimeFigureOut">
              <a:rPr lang="en-GB" smtClean="0"/>
              <a:t>06/12/2024</a:t>
            </a:fld>
            <a:endParaRPr lang="en-GB"/>
          </a:p>
        </p:txBody>
      </p:sp>
      <p:sp>
        <p:nvSpPr>
          <p:cNvPr id="5" name="Footer Placeholder 4">
            <a:extLst>
              <a:ext uri="{FF2B5EF4-FFF2-40B4-BE49-F238E27FC236}">
                <a16:creationId xmlns:a16="http://schemas.microsoft.com/office/drawing/2014/main" id="{056570BD-88F5-3FBF-F467-147EEF8E44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DAAF42-4124-B7F9-E76F-DBE1C2A733B5}"/>
              </a:ext>
            </a:extLst>
          </p:cNvPr>
          <p:cNvSpPr>
            <a:spLocks noGrp="1"/>
          </p:cNvSpPr>
          <p:nvPr>
            <p:ph type="sldNum" sz="quarter" idx="12"/>
          </p:nvPr>
        </p:nvSpPr>
        <p:spPr/>
        <p:txBody>
          <a:bodyPr/>
          <a:lstStyle/>
          <a:p>
            <a:fld id="{0141051E-E182-48DE-900B-2EC824CC3235}" type="slidenum">
              <a:rPr lang="en-GB" smtClean="0"/>
              <a:t>‹#›</a:t>
            </a:fld>
            <a:endParaRPr lang="en-GB"/>
          </a:p>
        </p:txBody>
      </p:sp>
    </p:spTree>
    <p:extLst>
      <p:ext uri="{BB962C8B-B14F-4D97-AF65-F5344CB8AC3E}">
        <p14:creationId xmlns:p14="http://schemas.microsoft.com/office/powerpoint/2010/main" val="92346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074646-781B-E3EE-34CB-C10876ACC6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3AFDC8-3DF0-F8D9-75E0-17E0FE81F4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DF1ACE-75B9-7450-EC2A-4D8F899A7E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B0619DC-8B82-4746-ABA8-E2C5C0018F20}" type="datetimeFigureOut">
              <a:rPr lang="en-GB" smtClean="0"/>
              <a:t>06/12/2024</a:t>
            </a:fld>
            <a:endParaRPr lang="en-GB"/>
          </a:p>
        </p:txBody>
      </p:sp>
      <p:sp>
        <p:nvSpPr>
          <p:cNvPr id="5" name="Footer Placeholder 4">
            <a:extLst>
              <a:ext uri="{FF2B5EF4-FFF2-40B4-BE49-F238E27FC236}">
                <a16:creationId xmlns:a16="http://schemas.microsoft.com/office/drawing/2014/main" id="{A32E051B-44CE-C1B1-7DEC-B78ED2F546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B56F21A-0D40-55DA-FCC5-FF186E3DE9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467EA80-6A83-4F11-8444-BDB53AB27C47}" type="slidenum">
              <a:rPr lang="en-GB" smtClean="0"/>
              <a:t>‹#›</a:t>
            </a:fld>
            <a:endParaRPr lang="en-GB"/>
          </a:p>
        </p:txBody>
      </p:sp>
    </p:spTree>
    <p:extLst>
      <p:ext uri="{BB962C8B-B14F-4D97-AF65-F5344CB8AC3E}">
        <p14:creationId xmlns:p14="http://schemas.microsoft.com/office/powerpoint/2010/main" val="11118793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1EECBF-38FB-BE01-9EF6-38AC44EE6C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7BE5AF-6357-3092-7422-C1AD2EEA52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610D0F-654A-3BD9-5F7B-4EB8676C21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BBDA70-0544-4431-9E3F-FCC6EE53CE04}" type="datetimeFigureOut">
              <a:rPr lang="en-GB" smtClean="0"/>
              <a:t>06/12/2024</a:t>
            </a:fld>
            <a:endParaRPr lang="en-GB"/>
          </a:p>
        </p:txBody>
      </p:sp>
      <p:sp>
        <p:nvSpPr>
          <p:cNvPr id="5" name="Footer Placeholder 4">
            <a:extLst>
              <a:ext uri="{FF2B5EF4-FFF2-40B4-BE49-F238E27FC236}">
                <a16:creationId xmlns:a16="http://schemas.microsoft.com/office/drawing/2014/main" id="{00A73D1B-8E25-7887-6FA5-B08023EFEC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7EEAE11-26D1-74CF-C7C6-9BC7C6A128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41051E-E182-48DE-900B-2EC824CC3235}" type="slidenum">
              <a:rPr lang="en-GB" smtClean="0"/>
              <a:t>‹#›</a:t>
            </a:fld>
            <a:endParaRPr lang="en-GB"/>
          </a:p>
        </p:txBody>
      </p:sp>
    </p:spTree>
    <p:extLst>
      <p:ext uri="{BB962C8B-B14F-4D97-AF65-F5344CB8AC3E}">
        <p14:creationId xmlns:p14="http://schemas.microsoft.com/office/powerpoint/2010/main" val="17238691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microsoft.com/office/2007/relationships/hdphoto" Target="../media/hdphoto1.wdp"/></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microsoft.com/office/2007/relationships/hdphoto" Target="../media/hdphoto1.wdp"/></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A30659C-28F8-2849-21F3-4A245CE591EF}"/>
              </a:ext>
            </a:extLst>
          </p:cNvPr>
          <p:cNvPicPr>
            <a:picLocks noChangeAspect="1"/>
          </p:cNvPicPr>
          <p:nvPr/>
        </p:nvPicPr>
        <p:blipFill>
          <a:blip r:embed="rId3">
            <a:alphaModFix amt="80000"/>
          </a:blip>
          <a:stretch>
            <a:fillRect/>
          </a:stretch>
        </p:blipFill>
        <p:spPr>
          <a:xfrm>
            <a:off x="1350817" y="971524"/>
            <a:ext cx="10099965" cy="5974773"/>
          </a:xfrm>
          <a:prstGeom prst="rect">
            <a:avLst/>
          </a:prstGeom>
          <a:effectLst>
            <a:softEdge rad="1270000"/>
          </a:effectLst>
        </p:spPr>
      </p:pic>
      <p:pic>
        <p:nvPicPr>
          <p:cNvPr id="4" name="Picture 3">
            <a:extLst>
              <a:ext uri="{FF2B5EF4-FFF2-40B4-BE49-F238E27FC236}">
                <a16:creationId xmlns:a16="http://schemas.microsoft.com/office/drawing/2014/main" id="{D21929A6-933D-FB80-734B-F367D4E9B6D9}"/>
              </a:ext>
            </a:extLst>
          </p:cNvPr>
          <p:cNvPicPr>
            <a:picLocks noChangeAspect="1"/>
          </p:cNvPicPr>
          <p:nvPr/>
        </p:nvPicPr>
        <p:blipFill>
          <a:blip r:embed="rId4"/>
          <a:stretch>
            <a:fillRect/>
          </a:stretch>
        </p:blipFill>
        <p:spPr>
          <a:xfrm>
            <a:off x="582171" y="2873729"/>
            <a:ext cx="9510584" cy="1085182"/>
          </a:xfrm>
          <a:prstGeom prst="rect">
            <a:avLst/>
          </a:prstGeom>
        </p:spPr>
      </p:pic>
      <p:sp>
        <p:nvSpPr>
          <p:cNvPr id="7" name="TextBox 6">
            <a:extLst>
              <a:ext uri="{FF2B5EF4-FFF2-40B4-BE49-F238E27FC236}">
                <a16:creationId xmlns:a16="http://schemas.microsoft.com/office/drawing/2014/main" id="{E991E336-6450-AEF5-EED0-26F66AA3CFE8}"/>
              </a:ext>
            </a:extLst>
          </p:cNvPr>
          <p:cNvSpPr txBox="1"/>
          <p:nvPr/>
        </p:nvSpPr>
        <p:spPr>
          <a:xfrm>
            <a:off x="85724" y="0"/>
            <a:ext cx="6678757" cy="3416320"/>
          </a:xfrm>
          <a:prstGeom prst="rect">
            <a:avLst/>
          </a:prstGeom>
          <a:noFill/>
        </p:spPr>
        <p:txBody>
          <a:bodyPr wrap="square">
            <a:spAutoFit/>
          </a:bodyPr>
          <a:lstStyle/>
          <a:p>
            <a:r>
              <a:rPr kumimoji="0" lang="en-GB" altLang="en-US" sz="5400" b="1"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Understanding Sunbeds, UV Radiation, and Safe Tanning Practices</a:t>
            </a:r>
            <a:endParaRPr lang="en-GB" sz="4000" b="1" dirty="0"/>
          </a:p>
        </p:txBody>
      </p:sp>
    </p:spTree>
    <p:extLst>
      <p:ext uri="{BB962C8B-B14F-4D97-AF65-F5344CB8AC3E}">
        <p14:creationId xmlns:p14="http://schemas.microsoft.com/office/powerpoint/2010/main" val="1373751864"/>
      </p:ext>
    </p:extLst>
  </p:cSld>
  <p:clrMapOvr>
    <a:masterClrMapping/>
  </p:clrMapOvr>
  <mc:AlternateContent xmlns:mc="http://schemas.openxmlformats.org/markup-compatibility/2006" xmlns:p14="http://schemas.microsoft.com/office/powerpoint/2010/main">
    <mc:Choice Requires="p14">
      <p:transition spd="slow" p14:dur="2000" advTm="14586"/>
    </mc:Choice>
    <mc:Fallback xmlns="">
      <p:transition spd="slow" advTm="1458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8ED39F1-B529-AEF6-C465-1DAC13445CB8}"/>
              </a:ext>
            </a:extLst>
          </p:cNvPr>
          <p:cNvSpPr>
            <a:spLocks noGrp="1"/>
          </p:cNvSpPr>
          <p:nvPr>
            <p:ph idx="1"/>
          </p:nvPr>
        </p:nvSpPr>
        <p:spPr>
          <a:xfrm>
            <a:off x="838200" y="862445"/>
            <a:ext cx="10515600" cy="5314518"/>
          </a:xfrm>
        </p:spPr>
        <p:txBody>
          <a:bodyPr>
            <a:normAutofit fontScale="92500" lnSpcReduction="10000"/>
          </a:bodyPr>
          <a:lstStyle/>
          <a:p>
            <a:endParaRPr lang="en-GB" dirty="0"/>
          </a:p>
          <a:p>
            <a:pPr marL="0" indent="0">
              <a:buNone/>
            </a:pPr>
            <a:r>
              <a:rPr lang="en-GB" b="1" dirty="0"/>
              <a:t>Lesson Aim:</a:t>
            </a:r>
            <a:endParaRPr lang="en-GB" dirty="0"/>
          </a:p>
          <a:p>
            <a:pPr>
              <a:buFont typeface="Arial" panose="020B0604020202020204" pitchFamily="34" charset="0"/>
              <a:buChar char="•"/>
            </a:pPr>
            <a:r>
              <a:rPr lang="en-GB" dirty="0"/>
              <a:t>To explore how sunbeds work, their effects on the skin, and safe practices for achieving a tan based on different skin types.</a:t>
            </a:r>
          </a:p>
          <a:p>
            <a:endParaRPr lang="en-GB" dirty="0"/>
          </a:p>
          <a:p>
            <a:r>
              <a:rPr lang="en-GB" b="1" dirty="0"/>
              <a:t>Lesson Overview:</a:t>
            </a:r>
          </a:p>
          <a:p>
            <a:r>
              <a:rPr lang="en-GB" dirty="0"/>
              <a:t>How sunbeds and UV radiation work.</a:t>
            </a:r>
          </a:p>
          <a:p>
            <a:r>
              <a:rPr lang="en-GB" dirty="0"/>
              <a:t>Understanding melanin and its role in tanning.</a:t>
            </a:r>
          </a:p>
          <a:p>
            <a:r>
              <a:rPr lang="en-GB" dirty="0"/>
              <a:t>Risks and benefits of tanning accelerators.</a:t>
            </a:r>
          </a:p>
          <a:p>
            <a:r>
              <a:rPr lang="en-GB" dirty="0"/>
              <a:t>The Fitzpatrick skin type classification and its role in tanning responses.</a:t>
            </a:r>
          </a:p>
          <a:p>
            <a:r>
              <a:rPr lang="en-GB" dirty="0"/>
              <a:t>Safe practices for sunbed use.</a:t>
            </a:r>
          </a:p>
        </p:txBody>
      </p:sp>
    </p:spTree>
    <p:extLst>
      <p:ext uri="{BB962C8B-B14F-4D97-AF65-F5344CB8AC3E}">
        <p14:creationId xmlns:p14="http://schemas.microsoft.com/office/powerpoint/2010/main" val="3720692692"/>
      </p:ext>
    </p:extLst>
  </p:cSld>
  <p:clrMapOvr>
    <a:masterClrMapping/>
  </p:clrMapOvr>
  <mc:AlternateContent xmlns:mc="http://schemas.openxmlformats.org/markup-compatibility/2006" xmlns:p14="http://schemas.microsoft.com/office/powerpoint/2010/main">
    <mc:Choice Requires="p14">
      <p:transition spd="slow" p14:dur="2000" advTm="49573"/>
    </mc:Choice>
    <mc:Fallback xmlns="">
      <p:transition spd="slow" advTm="4957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A62A8-7D92-3459-B160-86A08F8DB111}"/>
              </a:ext>
            </a:extLst>
          </p:cNvPr>
          <p:cNvSpPr>
            <a:spLocks noGrp="1"/>
          </p:cNvSpPr>
          <p:nvPr>
            <p:ph type="title"/>
          </p:nvPr>
        </p:nvSpPr>
        <p:spPr>
          <a:xfrm>
            <a:off x="149942" y="99654"/>
            <a:ext cx="10515600" cy="1325563"/>
          </a:xfrm>
        </p:spPr>
        <p:txBody>
          <a:bodyPr/>
          <a:lstStyle/>
          <a:p>
            <a:r>
              <a:rPr lang="en-GB" b="1" dirty="0">
                <a:latin typeface="Arial" panose="020B0604020202020204" pitchFamily="34" charset="0"/>
                <a:cs typeface="Arial" panose="020B0604020202020204" pitchFamily="34" charset="0"/>
              </a:rPr>
              <a:t>Sunbeds</a:t>
            </a:r>
          </a:p>
        </p:txBody>
      </p:sp>
      <p:sp>
        <p:nvSpPr>
          <p:cNvPr id="3" name="Content Placeholder 2">
            <a:extLst>
              <a:ext uri="{FF2B5EF4-FFF2-40B4-BE49-F238E27FC236}">
                <a16:creationId xmlns:a16="http://schemas.microsoft.com/office/drawing/2014/main" id="{741B36F6-5524-ADE4-F4B1-78E91D31F4F5}"/>
              </a:ext>
            </a:extLst>
          </p:cNvPr>
          <p:cNvSpPr>
            <a:spLocks noGrp="1"/>
          </p:cNvSpPr>
          <p:nvPr>
            <p:ph idx="1"/>
          </p:nvPr>
        </p:nvSpPr>
        <p:spPr>
          <a:xfrm>
            <a:off x="685968" y="1425217"/>
            <a:ext cx="7339446" cy="2299138"/>
          </a:xfrm>
        </p:spPr>
        <p:txBody>
          <a:bodyPr>
            <a:normAutofit/>
          </a:bodyPr>
          <a:lstStyle/>
          <a:p>
            <a:pPr marL="0" indent="0">
              <a:lnSpc>
                <a:spcPct val="150000"/>
              </a:lnSpc>
              <a:buNone/>
            </a:pPr>
            <a:r>
              <a:rPr lang="en-GB" sz="1600" dirty="0">
                <a:latin typeface="Arial" panose="020B0604020202020204" pitchFamily="34" charset="0"/>
                <a:ea typeface="Calibri" panose="020F0502020204030204" pitchFamily="34" charset="0"/>
                <a:cs typeface="Arial" panose="020B0604020202020204" pitchFamily="34" charset="0"/>
              </a:rPr>
              <a:t>Sunbeds are man-made devices that emit ultraviolet (UV) radiation to induce tanning in the skin, to create a cosmetic tan. They are designed to replicate the effect of sunlight, specifically focusing on the </a:t>
            </a:r>
            <a:r>
              <a:rPr lang="en-GB" sz="1600" b="1" dirty="0">
                <a:latin typeface="Arial" panose="020B0604020202020204" pitchFamily="34" charset="0"/>
                <a:ea typeface="Calibri" panose="020F0502020204030204" pitchFamily="34" charset="0"/>
                <a:cs typeface="Arial" panose="020B0604020202020204" pitchFamily="34" charset="0"/>
              </a:rPr>
              <a:t>UVA</a:t>
            </a:r>
            <a:r>
              <a:rPr lang="en-GB" sz="1600" dirty="0">
                <a:latin typeface="Arial" panose="020B0604020202020204" pitchFamily="34" charset="0"/>
                <a:ea typeface="Calibri" panose="020F0502020204030204" pitchFamily="34" charset="0"/>
                <a:cs typeface="Arial" panose="020B0604020202020204" pitchFamily="34" charset="0"/>
              </a:rPr>
              <a:t> and </a:t>
            </a:r>
            <a:r>
              <a:rPr lang="en-GB" sz="1600" b="1" dirty="0">
                <a:latin typeface="Arial" panose="020B0604020202020204" pitchFamily="34" charset="0"/>
                <a:ea typeface="Calibri" panose="020F0502020204030204" pitchFamily="34" charset="0"/>
                <a:cs typeface="Arial" panose="020B0604020202020204" pitchFamily="34" charset="0"/>
              </a:rPr>
              <a:t>UVB rays</a:t>
            </a:r>
            <a:r>
              <a:rPr lang="en-GB" sz="1600" dirty="0">
                <a:latin typeface="Arial" panose="020B0604020202020204" pitchFamily="34" charset="0"/>
                <a:ea typeface="Calibri" panose="020F0502020204030204" pitchFamily="34" charset="0"/>
                <a:cs typeface="Arial" panose="020B0604020202020204" pitchFamily="34" charset="0"/>
              </a:rPr>
              <a:t> that contribute to tanning.</a:t>
            </a:r>
          </a:p>
        </p:txBody>
      </p:sp>
      <p:pic>
        <p:nvPicPr>
          <p:cNvPr id="4" name="Picture 3">
            <a:extLst>
              <a:ext uri="{FF2B5EF4-FFF2-40B4-BE49-F238E27FC236}">
                <a16:creationId xmlns:a16="http://schemas.microsoft.com/office/drawing/2014/main" id="{017CF38E-914C-E42C-787A-A234DD752CE8}"/>
              </a:ext>
            </a:extLst>
          </p:cNvPr>
          <p:cNvPicPr>
            <a:picLocks noChangeAspect="1"/>
          </p:cNvPicPr>
          <p:nvPr/>
        </p:nvPicPr>
        <p:blipFill>
          <a:blip r:embed="rId3"/>
          <a:stretch>
            <a:fillRect/>
          </a:stretch>
        </p:blipFill>
        <p:spPr>
          <a:xfrm>
            <a:off x="8329660" y="644236"/>
            <a:ext cx="3328170" cy="5808086"/>
          </a:xfrm>
          <a:prstGeom prst="rect">
            <a:avLst/>
          </a:prstGeom>
          <a:effectLst>
            <a:softEdge rad="127000"/>
          </a:effectLst>
        </p:spPr>
      </p:pic>
      <p:pic>
        <p:nvPicPr>
          <p:cNvPr id="5" name="Picture 4">
            <a:extLst>
              <a:ext uri="{FF2B5EF4-FFF2-40B4-BE49-F238E27FC236}">
                <a16:creationId xmlns:a16="http://schemas.microsoft.com/office/drawing/2014/main" id="{F5D4C005-C84A-EC53-1910-B64D99D6E51E}"/>
              </a:ext>
            </a:extLst>
          </p:cNvPr>
          <p:cNvPicPr>
            <a:picLocks noChangeAspect="1"/>
          </p:cNvPicPr>
          <p:nvPr/>
        </p:nvPicPr>
        <p:blipFill>
          <a:blip r:embed="rId4"/>
          <a:stretch>
            <a:fillRect/>
          </a:stretch>
        </p:blipFill>
        <p:spPr>
          <a:xfrm>
            <a:off x="685968" y="3428999"/>
            <a:ext cx="7242295" cy="3023323"/>
          </a:xfrm>
          <a:prstGeom prst="rect">
            <a:avLst/>
          </a:prstGeom>
          <a:effectLst>
            <a:softEdge rad="127000"/>
          </a:effectLst>
        </p:spPr>
      </p:pic>
    </p:spTree>
    <p:extLst>
      <p:ext uri="{BB962C8B-B14F-4D97-AF65-F5344CB8AC3E}">
        <p14:creationId xmlns:p14="http://schemas.microsoft.com/office/powerpoint/2010/main" val="346531420"/>
      </p:ext>
    </p:extLst>
  </p:cSld>
  <p:clrMapOvr>
    <a:masterClrMapping/>
  </p:clrMapOvr>
  <mc:AlternateContent xmlns:mc="http://schemas.openxmlformats.org/markup-compatibility/2006" xmlns:p14="http://schemas.microsoft.com/office/powerpoint/2010/main">
    <mc:Choice Requires="p14">
      <p:transition spd="slow" p14:dur="2000" advTm="81753"/>
    </mc:Choice>
    <mc:Fallback xmlns="">
      <p:transition spd="slow" advTm="8175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839A0-72A8-FDE1-4B13-436AAF3C0A78}"/>
              </a:ext>
            </a:extLst>
          </p:cNvPr>
          <p:cNvSpPr>
            <a:spLocks noGrp="1"/>
          </p:cNvSpPr>
          <p:nvPr>
            <p:ph type="title"/>
          </p:nvPr>
        </p:nvSpPr>
        <p:spPr>
          <a:xfrm>
            <a:off x="100781" y="63723"/>
            <a:ext cx="10515600" cy="1325563"/>
          </a:xfrm>
        </p:spPr>
        <p:txBody>
          <a:bodyPr>
            <a:normAutofit fontScale="90000"/>
          </a:bodyPr>
          <a:lstStyle/>
          <a:p>
            <a:br>
              <a:rPr lang="en-GB" b="1" dirty="0">
                <a:latin typeface="Arial" panose="020B0604020202020204" pitchFamily="34" charset="0"/>
                <a:cs typeface="Arial" panose="020B0604020202020204" pitchFamily="34" charset="0"/>
              </a:rPr>
            </a:br>
            <a:r>
              <a:rPr lang="en-GB" sz="4900" b="1" dirty="0">
                <a:latin typeface="Arial" panose="020B0604020202020204" pitchFamily="34" charset="0"/>
                <a:cs typeface="Arial" panose="020B0604020202020204" pitchFamily="34" charset="0"/>
              </a:rPr>
              <a:t>Types of UV Radiation Sunbeds Emit</a:t>
            </a:r>
            <a:br>
              <a:rPr lang="en-GB" dirty="0"/>
            </a:br>
            <a:endParaRPr lang="en-GB" dirty="0"/>
          </a:p>
        </p:txBody>
      </p:sp>
      <p:sp>
        <p:nvSpPr>
          <p:cNvPr id="3" name="Content Placeholder 2">
            <a:extLst>
              <a:ext uri="{FF2B5EF4-FFF2-40B4-BE49-F238E27FC236}">
                <a16:creationId xmlns:a16="http://schemas.microsoft.com/office/drawing/2014/main" id="{92295CF9-EFC8-986B-4F4C-8918679FF5FD}"/>
              </a:ext>
            </a:extLst>
          </p:cNvPr>
          <p:cNvSpPr>
            <a:spLocks noGrp="1"/>
          </p:cNvSpPr>
          <p:nvPr>
            <p:ph idx="1"/>
          </p:nvPr>
        </p:nvSpPr>
        <p:spPr>
          <a:xfrm>
            <a:off x="838200" y="1422039"/>
            <a:ext cx="10515600" cy="4013921"/>
          </a:xfrm>
        </p:spPr>
        <p:txBody>
          <a:bodyPr>
            <a:noAutofit/>
          </a:bodyPr>
          <a:lstStyle/>
          <a:p>
            <a:pPr marL="0" indent="0">
              <a:lnSpc>
                <a:spcPct val="107000"/>
              </a:lnSpc>
              <a:spcAft>
                <a:spcPts val="800"/>
              </a:spcAft>
              <a:buNone/>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UVA Radiation (Long Wavelengths):</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0000"/>
              </a:lnSpc>
              <a:spcAft>
                <a:spcPts val="800"/>
              </a:spcAft>
              <a:buSzPts val="1000"/>
              <a:buFont typeface="Symbol" panose="05050102010706020507" pitchFamily="18" charset="2"/>
              <a:buChar char=""/>
              <a:tabLst>
                <a:tab pos="457200" algn="l"/>
              </a:tabLst>
            </a:pPr>
            <a:r>
              <a:rPr lang="en-GB" sz="1600" kern="0" dirty="0">
                <a:effectLst/>
                <a:latin typeface="Arial" panose="020B0604020202020204" pitchFamily="34" charset="0"/>
                <a:ea typeface="Times New Roman" panose="02020603050405020304" pitchFamily="18" charset="0"/>
                <a:cs typeface="Arial" panose="020B0604020202020204" pitchFamily="34" charset="0"/>
              </a:rPr>
              <a:t>Penetrates deep into the skin.</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0000"/>
              </a:lnSpc>
              <a:spcAft>
                <a:spcPts val="800"/>
              </a:spcAft>
              <a:buSzPts val="1000"/>
              <a:buFont typeface="Symbol" panose="05050102010706020507" pitchFamily="18" charset="2"/>
              <a:buChar char=""/>
              <a:tabLst>
                <a:tab pos="457200" algn="l"/>
              </a:tabLst>
            </a:pPr>
            <a:r>
              <a:rPr lang="en-GB" sz="1600" kern="0" dirty="0">
                <a:effectLst/>
                <a:latin typeface="Arial" panose="020B0604020202020204" pitchFamily="34" charset="0"/>
                <a:ea typeface="Times New Roman" panose="02020603050405020304" pitchFamily="18" charset="0"/>
                <a:cs typeface="Arial" panose="020B0604020202020204" pitchFamily="34" charset="0"/>
              </a:rPr>
              <a:t>Causes </a:t>
            </a:r>
            <a:r>
              <a:rPr lang="en-GB" sz="1600" b="1" kern="0" dirty="0">
                <a:effectLst/>
                <a:latin typeface="Arial" panose="020B0604020202020204" pitchFamily="34" charset="0"/>
                <a:ea typeface="Times New Roman" panose="02020603050405020304" pitchFamily="18" charset="0"/>
                <a:cs typeface="Arial" panose="020B0604020202020204" pitchFamily="34" charset="0"/>
              </a:rPr>
              <a:t>immediate tanning</a:t>
            </a:r>
            <a:r>
              <a:rPr lang="en-GB" sz="1600" kern="0" dirty="0">
                <a:effectLst/>
                <a:latin typeface="Arial" panose="020B0604020202020204" pitchFamily="34" charset="0"/>
                <a:ea typeface="Times New Roman" panose="02020603050405020304" pitchFamily="18" charset="0"/>
                <a:cs typeface="Arial" panose="020B0604020202020204" pitchFamily="34" charset="0"/>
              </a:rPr>
              <a:t> by darkening existing melanin.</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0000"/>
              </a:lnSpc>
              <a:spcAft>
                <a:spcPts val="800"/>
              </a:spcAft>
              <a:buSzPts val="1000"/>
              <a:buFont typeface="Symbol" panose="05050102010706020507" pitchFamily="18" charset="2"/>
              <a:buChar char=""/>
              <a:tabLst>
                <a:tab pos="457200" algn="l"/>
              </a:tabLst>
            </a:pPr>
            <a:r>
              <a:rPr lang="en-GB" sz="1600" kern="0" dirty="0">
                <a:effectLst/>
                <a:latin typeface="Arial" panose="020B0604020202020204" pitchFamily="34" charset="0"/>
                <a:ea typeface="Times New Roman" panose="02020603050405020304" pitchFamily="18" charset="0"/>
                <a:cs typeface="Arial" panose="020B0604020202020204" pitchFamily="34" charset="0"/>
              </a:rPr>
              <a:t>Contributes to skin aging (wrinkles, sagging).</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0000"/>
              </a:lnSpc>
              <a:spcAft>
                <a:spcPts val="800"/>
              </a:spcAft>
              <a:buNone/>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UVB Radiation (Medium Wavelengths):</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600" kern="0" dirty="0">
                <a:effectLst/>
                <a:latin typeface="Arial" panose="020B0604020202020204" pitchFamily="34" charset="0"/>
                <a:ea typeface="Times New Roman" panose="02020603050405020304" pitchFamily="18" charset="0"/>
                <a:cs typeface="Arial" panose="020B0604020202020204" pitchFamily="34" charset="0"/>
              </a:rPr>
              <a:t>Affects the outer layer of the skin.</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600" kern="0" dirty="0">
                <a:effectLst/>
                <a:latin typeface="Arial" panose="020B0604020202020204" pitchFamily="34" charset="0"/>
                <a:ea typeface="Times New Roman" panose="02020603050405020304" pitchFamily="18" charset="0"/>
                <a:cs typeface="Arial" panose="020B0604020202020204" pitchFamily="34" charset="0"/>
              </a:rPr>
              <a:t>Stimulates melanin production, resulting in </a:t>
            </a:r>
            <a:r>
              <a:rPr lang="en-GB" sz="1600" b="1" kern="0" dirty="0">
                <a:effectLst/>
                <a:latin typeface="Arial" panose="020B0604020202020204" pitchFamily="34" charset="0"/>
                <a:ea typeface="Times New Roman" panose="02020603050405020304" pitchFamily="18" charset="0"/>
                <a:cs typeface="Arial" panose="020B0604020202020204" pitchFamily="34" charset="0"/>
              </a:rPr>
              <a:t>delayed tanning</a:t>
            </a:r>
            <a:r>
              <a:rPr lang="en-GB" sz="1600" kern="0" dirty="0">
                <a:effectLst/>
                <a:latin typeface="Arial" panose="020B0604020202020204" pitchFamily="34" charset="0"/>
                <a:ea typeface="Times New Roman" panose="02020603050405020304" pitchFamily="18" charset="0"/>
                <a:cs typeface="Arial" panose="020B0604020202020204" pitchFamily="34" charset="0"/>
              </a:rPr>
              <a:t> (tan develops over several hours or days).</a:t>
            </a:r>
          </a:p>
          <a:p>
            <a:pPr marL="342900" lvl="0" indent="-342900">
              <a:lnSpc>
                <a:spcPct val="107000"/>
              </a:lnSpc>
              <a:spcAft>
                <a:spcPts val="800"/>
              </a:spcAft>
              <a:buSzPts val="1000"/>
              <a:buFont typeface="Symbol" panose="05050102010706020507" pitchFamily="18" charset="2"/>
              <a:buChar char=""/>
              <a:tabLst>
                <a:tab pos="457200" algn="l"/>
              </a:tabLst>
            </a:pPr>
            <a:r>
              <a:rPr lang="en-GB" sz="1600" kern="100" dirty="0">
                <a:latin typeface="Arial" panose="020B0604020202020204" pitchFamily="34" charset="0"/>
                <a:ea typeface="Aptos" panose="020B0004020202020204" pitchFamily="34" charset="0"/>
                <a:cs typeface="Arial" panose="020B0604020202020204" pitchFamily="34" charset="0"/>
              </a:rPr>
              <a:t>S</a:t>
            </a:r>
            <a:r>
              <a:rPr lang="en-GB" sz="1600" kern="100" dirty="0">
                <a:effectLst/>
                <a:latin typeface="Arial" panose="020B0604020202020204" pitchFamily="34" charset="0"/>
                <a:ea typeface="Aptos" panose="020B0004020202020204" pitchFamily="34" charset="0"/>
                <a:cs typeface="Arial" panose="020B0604020202020204" pitchFamily="34" charset="0"/>
              </a:rPr>
              <a:t>timulates vitamin D production.</a:t>
            </a:r>
          </a:p>
          <a:p>
            <a:pPr marL="342900" lvl="0" indent="-342900">
              <a:lnSpc>
                <a:spcPct val="107000"/>
              </a:lnSpc>
              <a:spcAft>
                <a:spcPts val="800"/>
              </a:spcAft>
              <a:buSzPts val="1000"/>
              <a:buFont typeface="Symbol" panose="05050102010706020507" pitchFamily="18" charset="2"/>
              <a:buChar char=""/>
              <a:tabLst>
                <a:tab pos="457200" algn="l"/>
              </a:tabLst>
            </a:pPr>
            <a:r>
              <a:rPr lang="en-GB" sz="1600" kern="0" dirty="0">
                <a:effectLst/>
                <a:latin typeface="Arial" panose="020B0604020202020204" pitchFamily="34" charset="0"/>
                <a:ea typeface="Times New Roman" panose="02020603050405020304" pitchFamily="18" charset="0"/>
                <a:cs typeface="Arial" panose="020B0604020202020204" pitchFamily="34" charset="0"/>
              </a:rPr>
              <a:t>Major cause of </a:t>
            </a:r>
            <a:r>
              <a:rPr lang="en-GB" sz="1600" b="1" kern="0" dirty="0">
                <a:effectLst/>
                <a:latin typeface="Arial" panose="020B0604020202020204" pitchFamily="34" charset="0"/>
                <a:ea typeface="Times New Roman" panose="02020603050405020304" pitchFamily="18" charset="0"/>
                <a:cs typeface="Arial" panose="020B0604020202020204" pitchFamily="34" charset="0"/>
              </a:rPr>
              <a:t>sunburn</a:t>
            </a:r>
            <a:r>
              <a:rPr lang="en-GB" sz="1600" kern="0" dirty="0">
                <a:effectLst/>
                <a:latin typeface="Arial" panose="020B0604020202020204" pitchFamily="34" charset="0"/>
                <a:ea typeface="Times New Roman" panose="02020603050405020304" pitchFamily="18" charset="0"/>
                <a:cs typeface="Arial" panose="020B0604020202020204" pitchFamily="34" charset="0"/>
              </a:rPr>
              <a:t> due to higher intensity.</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68E187B-A488-AC45-990F-184F37E40E1A}"/>
              </a:ext>
            </a:extLst>
          </p:cNvPr>
          <p:cNvSpPr txBox="1"/>
          <p:nvPr/>
        </p:nvSpPr>
        <p:spPr>
          <a:xfrm>
            <a:off x="631722" y="5957288"/>
            <a:ext cx="11353800" cy="369332"/>
          </a:xfrm>
          <a:prstGeom prst="rect">
            <a:avLst/>
          </a:prstGeom>
          <a:noFill/>
        </p:spPr>
        <p:txBody>
          <a:bodyPr wrap="square" rtlCol="0">
            <a:spAutoFit/>
          </a:bodyPr>
          <a:lstStyle/>
          <a:p>
            <a:pPr marL="0" marR="0" lvl="0" indent="0" algn="l" defTabSz="914400" rtl="0" eaLnBrk="1" fontAlgn="auto" latinLnBrk="0" hangingPunct="1">
              <a:lnSpc>
                <a:spcPct val="107000"/>
              </a:lnSpc>
              <a:spcBef>
                <a:spcPts val="1000"/>
              </a:spcBef>
              <a:spcAft>
                <a:spcPts val="800"/>
              </a:spcAft>
              <a:buClrTx/>
              <a:buSzTx/>
              <a:buFont typeface="Arial" panose="020B0604020202020204" pitchFamily="34" charset="0"/>
              <a:buNone/>
              <a:tabLst/>
              <a:defRPr/>
            </a:pPr>
            <a:r>
              <a:rPr kumimoji="0" lang="en-GB" sz="16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Key Point:</a:t>
            </a:r>
            <a:r>
              <a:rPr kumimoji="0" lang="en-GB" sz="16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Overexposure to </a:t>
            </a:r>
            <a:r>
              <a:rPr kumimoji="0" lang="en-GB" sz="16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both UVA and UVB rays</a:t>
            </a:r>
            <a:r>
              <a:rPr kumimoji="0" lang="en-GB" sz="16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can lead to </a:t>
            </a:r>
            <a:r>
              <a:rPr kumimoji="0" lang="en-GB" sz="16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sunburn</a:t>
            </a:r>
            <a:r>
              <a:rPr kumimoji="0" lang="en-GB" sz="16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and long-term skin damage</a:t>
            </a:r>
            <a:r>
              <a:rPr kumimoji="0" lang="en-GB" sz="18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t>
            </a:r>
            <a:endParaRPr kumimoji="0" lang="en-GB" sz="18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239376026"/>
      </p:ext>
    </p:extLst>
  </p:cSld>
  <p:clrMapOvr>
    <a:masterClrMapping/>
  </p:clrMapOvr>
  <mc:AlternateContent xmlns:mc="http://schemas.openxmlformats.org/markup-compatibility/2006" xmlns:p14="http://schemas.microsoft.com/office/powerpoint/2010/main">
    <mc:Choice Requires="p14">
      <p:transition spd="slow" p14:dur="2000" advTm="90709"/>
    </mc:Choice>
    <mc:Fallback xmlns="">
      <p:transition spd="slow" advTm="90709"/>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CA9D3-0FCB-88B4-B8B5-AB2CF6872700}"/>
              </a:ext>
            </a:extLst>
          </p:cNvPr>
          <p:cNvSpPr>
            <a:spLocks noGrp="1"/>
          </p:cNvSpPr>
          <p:nvPr>
            <p:ph type="title"/>
          </p:nvPr>
        </p:nvSpPr>
        <p:spPr>
          <a:xfrm>
            <a:off x="137652" y="149572"/>
            <a:ext cx="10515600" cy="1325563"/>
          </a:xfrm>
        </p:spPr>
        <p:txBody>
          <a:bodyPr>
            <a:normAutofit/>
          </a:bodyPr>
          <a:lstStyle/>
          <a:p>
            <a:r>
              <a:rPr lang="en-GB" b="1" dirty="0">
                <a:latin typeface="Arial" panose="020B0604020202020204" pitchFamily="34" charset="0"/>
                <a:cs typeface="Arial" panose="020B0604020202020204" pitchFamily="34" charset="0"/>
              </a:rPr>
              <a:t>Melanin and Tanning</a:t>
            </a:r>
          </a:p>
        </p:txBody>
      </p:sp>
      <p:sp>
        <p:nvSpPr>
          <p:cNvPr id="3" name="Content Placeholder 2">
            <a:extLst>
              <a:ext uri="{FF2B5EF4-FFF2-40B4-BE49-F238E27FC236}">
                <a16:creationId xmlns:a16="http://schemas.microsoft.com/office/drawing/2014/main" id="{31A521A0-107C-27AC-B98F-1ED8284AD573}"/>
              </a:ext>
            </a:extLst>
          </p:cNvPr>
          <p:cNvSpPr>
            <a:spLocks noGrp="1"/>
          </p:cNvSpPr>
          <p:nvPr>
            <p:ph idx="1"/>
          </p:nvPr>
        </p:nvSpPr>
        <p:spPr>
          <a:xfrm>
            <a:off x="838200" y="1200406"/>
            <a:ext cx="10515600" cy="4457188"/>
          </a:xfrm>
        </p:spPr>
        <p:txBody>
          <a:bodyPr>
            <a:normAutofit fontScale="25000" lnSpcReduction="20000"/>
          </a:bodyPr>
          <a:lstStyle/>
          <a:p>
            <a:pPr marL="0" indent="0">
              <a:lnSpc>
                <a:spcPct val="107000"/>
              </a:lnSpc>
              <a:spcAft>
                <a:spcPts val="800"/>
              </a:spcAft>
              <a:buNone/>
            </a:pPr>
            <a:r>
              <a:rPr lang="en-GB" sz="6400" b="1" kern="100" dirty="0">
                <a:effectLst/>
                <a:latin typeface="Arial" panose="020B0604020202020204" pitchFamily="34" charset="0"/>
                <a:ea typeface="Aptos" panose="020B0004020202020204" pitchFamily="34" charset="0"/>
                <a:cs typeface="Arial" panose="020B0604020202020204" pitchFamily="34" charset="0"/>
              </a:rPr>
              <a:t>What is Melanin?</a:t>
            </a:r>
            <a:endParaRPr lang="en-GB" sz="6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6400" kern="100" dirty="0">
                <a:effectLst/>
                <a:latin typeface="Arial" panose="020B0604020202020204" pitchFamily="34" charset="0"/>
                <a:ea typeface="Aptos" panose="020B0004020202020204" pitchFamily="34" charset="0"/>
                <a:cs typeface="Arial" panose="020B0604020202020204" pitchFamily="34" charset="0"/>
              </a:rPr>
              <a:t>Melanin is the natural pigment produced by special cells called melanocytes in the skin.</a:t>
            </a:r>
          </a:p>
          <a:p>
            <a:pPr marL="342900" lvl="0" indent="-342900">
              <a:lnSpc>
                <a:spcPct val="107000"/>
              </a:lnSpc>
              <a:spcAft>
                <a:spcPts val="800"/>
              </a:spcAft>
              <a:buFont typeface="Arial" panose="020B0604020202020204" pitchFamily="34" charset="0"/>
              <a:buChar char="•"/>
              <a:tabLst>
                <a:tab pos="457200" algn="l"/>
              </a:tabLst>
            </a:pPr>
            <a:r>
              <a:rPr lang="en-GB" sz="6400" kern="100" dirty="0">
                <a:effectLst/>
                <a:latin typeface="Arial" panose="020B0604020202020204" pitchFamily="34" charset="0"/>
                <a:ea typeface="Aptos" panose="020B0004020202020204" pitchFamily="34" charset="0"/>
                <a:cs typeface="Arial" panose="020B0604020202020204" pitchFamily="34" charset="0"/>
              </a:rPr>
              <a:t>Its main function is to absorb and neutralize UV radiation, protecting the skin from damage.</a:t>
            </a:r>
          </a:p>
          <a:p>
            <a:pPr marL="342900" lvl="0" indent="-342900">
              <a:lnSpc>
                <a:spcPct val="107000"/>
              </a:lnSpc>
              <a:spcAft>
                <a:spcPts val="800"/>
              </a:spcAft>
              <a:buFont typeface="Arial" panose="020B0604020202020204" pitchFamily="34" charset="0"/>
              <a:buChar char="•"/>
              <a:tabLst>
                <a:tab pos="457200" algn="l"/>
              </a:tabLst>
            </a:pPr>
            <a:r>
              <a:rPr lang="en-GB" sz="6400" kern="100" dirty="0">
                <a:effectLst/>
                <a:latin typeface="Arial" panose="020B0604020202020204" pitchFamily="34" charset="0"/>
                <a:ea typeface="Aptos" panose="020B0004020202020204" pitchFamily="34" charset="0"/>
                <a:cs typeface="Arial" panose="020B0604020202020204" pitchFamily="34" charset="0"/>
              </a:rPr>
              <a:t>The amount of melanin in your skin determines the colour of your skin, eyes, and hair</a:t>
            </a:r>
          </a:p>
          <a:p>
            <a:pPr marL="0" lvl="0" indent="0">
              <a:lnSpc>
                <a:spcPct val="107000"/>
              </a:lnSpc>
              <a:spcAft>
                <a:spcPts val="800"/>
              </a:spcAft>
              <a:buNone/>
              <a:tabLst>
                <a:tab pos="457200" algn="l"/>
              </a:tabLst>
            </a:pPr>
            <a:r>
              <a:rPr lang="en-GB" sz="6400" b="1" kern="100" dirty="0">
                <a:effectLst/>
                <a:latin typeface="Arial" panose="020B0604020202020204" pitchFamily="34" charset="0"/>
                <a:ea typeface="Aptos" panose="020B0004020202020204" pitchFamily="34" charset="0"/>
                <a:cs typeface="Arial" panose="020B0604020202020204" pitchFamily="34" charset="0"/>
              </a:rPr>
              <a:t> Melanin and Tanning:</a:t>
            </a:r>
            <a:endParaRPr lang="en-GB" sz="6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6400" kern="100" dirty="0">
                <a:effectLst/>
                <a:latin typeface="Arial" panose="020B0604020202020204" pitchFamily="34" charset="0"/>
                <a:ea typeface="Aptos" panose="020B0004020202020204" pitchFamily="34" charset="0"/>
                <a:cs typeface="Arial" panose="020B0604020202020204" pitchFamily="34" charset="0"/>
              </a:rPr>
              <a:t>Melanocytes produce melanin when exposed to UV radiation.</a:t>
            </a:r>
          </a:p>
          <a:p>
            <a:pPr marL="342900" lvl="0" indent="-342900">
              <a:lnSpc>
                <a:spcPct val="107000"/>
              </a:lnSpc>
              <a:spcAft>
                <a:spcPts val="800"/>
              </a:spcAft>
              <a:buFont typeface="Arial" panose="020B0604020202020204" pitchFamily="34" charset="0"/>
              <a:buChar char="•"/>
              <a:tabLst>
                <a:tab pos="457200" algn="l"/>
              </a:tabLst>
            </a:pPr>
            <a:r>
              <a:rPr lang="en-GB" sz="6400" kern="100" dirty="0">
                <a:effectLst/>
                <a:latin typeface="Arial" panose="020B0604020202020204" pitchFamily="34" charset="0"/>
                <a:ea typeface="Aptos" panose="020B0004020202020204" pitchFamily="34" charset="0"/>
                <a:cs typeface="Arial" panose="020B0604020202020204" pitchFamily="34" charset="0"/>
              </a:rPr>
              <a:t>This increase in melanin causes the skin to darken, resulting in a tan that helps further protect the skin from UV damage.</a:t>
            </a:r>
          </a:p>
          <a:p>
            <a:pPr marL="0" indent="0">
              <a:lnSpc>
                <a:spcPct val="107000"/>
              </a:lnSpc>
              <a:spcAft>
                <a:spcPts val="800"/>
              </a:spcAft>
              <a:buNone/>
            </a:pPr>
            <a:r>
              <a:rPr lang="en-GB" sz="6400" b="1" kern="100" dirty="0">
                <a:effectLst/>
                <a:latin typeface="Arial" panose="020B0604020202020204" pitchFamily="34" charset="0"/>
                <a:ea typeface="Aptos" panose="020B0004020202020204" pitchFamily="34" charset="0"/>
                <a:cs typeface="Arial" panose="020B0604020202020204" pitchFamily="34" charset="0"/>
              </a:rPr>
              <a:t> Skin Response Stages:</a:t>
            </a:r>
            <a:endParaRPr lang="en-GB" sz="6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6400" b="1" kern="100" dirty="0">
                <a:effectLst/>
                <a:latin typeface="Arial" panose="020B0604020202020204" pitchFamily="34" charset="0"/>
                <a:ea typeface="Aptos" panose="020B0004020202020204" pitchFamily="34" charset="0"/>
                <a:cs typeface="Arial" panose="020B0604020202020204" pitchFamily="34" charset="0"/>
              </a:rPr>
              <a:t>Immediate Tanning</a:t>
            </a:r>
            <a:r>
              <a:rPr lang="en-GB" sz="6400" kern="100" dirty="0">
                <a:effectLst/>
                <a:latin typeface="Arial" panose="020B0604020202020204" pitchFamily="34" charset="0"/>
                <a:ea typeface="Aptos" panose="020B0004020202020204" pitchFamily="34" charset="0"/>
                <a:cs typeface="Arial" panose="020B0604020202020204" pitchFamily="34" charset="0"/>
              </a:rPr>
              <a:t>: Existing melanin darkens temporarily.</a:t>
            </a:r>
          </a:p>
          <a:p>
            <a:pPr marL="342900" lvl="0" indent="-342900">
              <a:lnSpc>
                <a:spcPct val="107000"/>
              </a:lnSpc>
              <a:spcAft>
                <a:spcPts val="800"/>
              </a:spcAft>
              <a:buFont typeface="Arial" panose="020B0604020202020204" pitchFamily="34" charset="0"/>
              <a:buChar char="•"/>
              <a:tabLst>
                <a:tab pos="457200" algn="l"/>
              </a:tabLst>
            </a:pPr>
            <a:r>
              <a:rPr lang="en-GB" sz="6400" b="1" kern="100" dirty="0">
                <a:effectLst/>
                <a:latin typeface="Arial" panose="020B0604020202020204" pitchFamily="34" charset="0"/>
                <a:ea typeface="Aptos" panose="020B0004020202020204" pitchFamily="34" charset="0"/>
                <a:cs typeface="Arial" panose="020B0604020202020204" pitchFamily="34" charset="0"/>
              </a:rPr>
              <a:t>Delayed Tanning</a:t>
            </a:r>
            <a:r>
              <a:rPr lang="en-GB" sz="6400" kern="100" dirty="0">
                <a:effectLst/>
                <a:latin typeface="Arial" panose="020B0604020202020204" pitchFamily="34" charset="0"/>
                <a:ea typeface="Aptos" panose="020B0004020202020204" pitchFamily="34" charset="0"/>
                <a:cs typeface="Arial" panose="020B0604020202020204" pitchFamily="34" charset="0"/>
              </a:rPr>
              <a:t>: Skin produces more melanin, resulting in a longer-lasting tan over several days.</a:t>
            </a:r>
          </a:p>
          <a:p>
            <a:endParaRPr lang="en-GB" dirty="0"/>
          </a:p>
        </p:txBody>
      </p:sp>
      <p:sp>
        <p:nvSpPr>
          <p:cNvPr id="4" name="TextBox 3">
            <a:extLst>
              <a:ext uri="{FF2B5EF4-FFF2-40B4-BE49-F238E27FC236}">
                <a16:creationId xmlns:a16="http://schemas.microsoft.com/office/drawing/2014/main" id="{2CFCA476-0E60-9BF4-DFBE-A9142CBA582C}"/>
              </a:ext>
            </a:extLst>
          </p:cNvPr>
          <p:cNvSpPr txBox="1"/>
          <p:nvPr/>
        </p:nvSpPr>
        <p:spPr>
          <a:xfrm>
            <a:off x="693174" y="6044995"/>
            <a:ext cx="10805652" cy="584775"/>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Key point: </a:t>
            </a:r>
            <a:r>
              <a:rPr lang="en-GB" sz="1600" dirty="0">
                <a:latin typeface="Arial" panose="020B0604020202020204" pitchFamily="34" charset="0"/>
                <a:cs typeface="Arial" panose="020B0604020202020204" pitchFamily="34" charset="0"/>
              </a:rPr>
              <a:t>People with more melanin have better natural protection from UV rays, reducing the risk of sunburn and skin damage, while people with less melanin are more susceptible to sunburn and skin aging.</a:t>
            </a:r>
          </a:p>
        </p:txBody>
      </p:sp>
    </p:spTree>
    <p:extLst>
      <p:ext uri="{BB962C8B-B14F-4D97-AF65-F5344CB8AC3E}">
        <p14:creationId xmlns:p14="http://schemas.microsoft.com/office/powerpoint/2010/main" val="3451499235"/>
      </p:ext>
    </p:extLst>
  </p:cSld>
  <p:clrMapOvr>
    <a:masterClrMapping/>
  </p:clrMapOvr>
  <mc:AlternateContent xmlns:mc="http://schemas.openxmlformats.org/markup-compatibility/2006" xmlns:p14="http://schemas.microsoft.com/office/powerpoint/2010/main">
    <mc:Choice Requires="p14">
      <p:transition spd="slow" p14:dur="2000" advTm="94493"/>
    </mc:Choice>
    <mc:Fallback xmlns="">
      <p:transition spd="slow" advTm="9449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C232CCA-52CE-D8B6-F75E-FCB89A08B143}"/>
              </a:ext>
            </a:extLst>
          </p:cNvPr>
          <p:cNvPicPr>
            <a:picLocks noGrp="1" noChangeAspect="1"/>
          </p:cNvPicPr>
          <p:nvPr>
            <p:ph idx="1"/>
          </p:nvPr>
        </p:nvPicPr>
        <p:blipFill>
          <a:blip r:embed="rId2"/>
          <a:srcRect b="15870"/>
          <a:stretch/>
        </p:blipFill>
        <p:spPr>
          <a:xfrm>
            <a:off x="1911927" y="816072"/>
            <a:ext cx="7886700" cy="3797491"/>
          </a:xfrm>
          <a:prstGeom prst="rect">
            <a:avLst/>
          </a:prstGeom>
        </p:spPr>
      </p:pic>
      <p:sp>
        <p:nvSpPr>
          <p:cNvPr id="2" name="TextBox 1">
            <a:extLst>
              <a:ext uri="{FF2B5EF4-FFF2-40B4-BE49-F238E27FC236}">
                <a16:creationId xmlns:a16="http://schemas.microsoft.com/office/drawing/2014/main" id="{A50A9DA6-BBAC-2B0C-E673-24DD3416FE3D}"/>
              </a:ext>
            </a:extLst>
          </p:cNvPr>
          <p:cNvSpPr txBox="1"/>
          <p:nvPr/>
        </p:nvSpPr>
        <p:spPr>
          <a:xfrm>
            <a:off x="910936" y="5101936"/>
            <a:ext cx="10370128" cy="1200329"/>
          </a:xfrm>
          <a:prstGeom prst="rect">
            <a:avLst/>
          </a:prstGeom>
          <a:noFill/>
        </p:spPr>
        <p:txBody>
          <a:bodyPr wrap="square" rtlCol="0">
            <a:spAutoFit/>
          </a:bodyPr>
          <a:lstStyle/>
          <a:p>
            <a:r>
              <a:rPr lang="en-GB" dirty="0"/>
              <a:t>Melanin protects the skin by absorbing UV radiation, preventing it from penetrating deeper layers of the skin. When the skin is exposed to UV radiation, melanocytes produce more melanin, which acts as a natural shield, reducing the risk of DNA damage in skin cells. This process also causes the skin to darken, resulting in a tan, which provides some level of protection against further UV exposure</a:t>
            </a:r>
          </a:p>
        </p:txBody>
      </p:sp>
    </p:spTree>
    <p:extLst>
      <p:ext uri="{BB962C8B-B14F-4D97-AF65-F5344CB8AC3E}">
        <p14:creationId xmlns:p14="http://schemas.microsoft.com/office/powerpoint/2010/main" val="991804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94AAB-590A-4604-147A-89EFD65E6EF2}"/>
              </a:ext>
            </a:extLst>
          </p:cNvPr>
          <p:cNvSpPr>
            <a:spLocks noGrp="1"/>
          </p:cNvSpPr>
          <p:nvPr>
            <p:ph type="title"/>
          </p:nvPr>
        </p:nvSpPr>
        <p:spPr>
          <a:xfrm>
            <a:off x="120446" y="89822"/>
            <a:ext cx="10515600" cy="1325563"/>
          </a:xfrm>
        </p:spPr>
        <p:txBody>
          <a:bodyPr/>
          <a:lstStyle/>
          <a:p>
            <a:r>
              <a:rPr lang="en-GB" b="1" dirty="0">
                <a:latin typeface="Arial" panose="020B0604020202020204" pitchFamily="34" charset="0"/>
                <a:cs typeface="Arial" panose="020B0604020202020204" pitchFamily="34" charset="0"/>
              </a:rPr>
              <a:t>Tanning Accelerators</a:t>
            </a:r>
          </a:p>
        </p:txBody>
      </p:sp>
      <p:sp>
        <p:nvSpPr>
          <p:cNvPr id="3" name="Content Placeholder 2">
            <a:extLst>
              <a:ext uri="{FF2B5EF4-FFF2-40B4-BE49-F238E27FC236}">
                <a16:creationId xmlns:a16="http://schemas.microsoft.com/office/drawing/2014/main" id="{19BE90E2-3AB7-9133-4C25-7757165DEC3C}"/>
              </a:ext>
            </a:extLst>
          </p:cNvPr>
          <p:cNvSpPr>
            <a:spLocks noGrp="1"/>
          </p:cNvSpPr>
          <p:nvPr>
            <p:ph idx="1"/>
          </p:nvPr>
        </p:nvSpPr>
        <p:spPr>
          <a:xfrm>
            <a:off x="838200" y="1297398"/>
            <a:ext cx="10515600" cy="4947854"/>
          </a:xfrm>
        </p:spPr>
        <p:txBody>
          <a:bodyPr>
            <a:noAutofit/>
          </a:bodyPr>
          <a:lstStyle/>
          <a:p>
            <a:pPr marL="0" indent="0">
              <a:lnSpc>
                <a:spcPct val="107000"/>
              </a:lnSpc>
              <a:spcAft>
                <a:spcPts val="800"/>
              </a:spcAft>
              <a:buNone/>
            </a:pPr>
            <a:r>
              <a:rPr lang="en-GB" sz="1600" b="1" kern="100" dirty="0">
                <a:effectLst/>
                <a:latin typeface="Arial" panose="020B0604020202020204" pitchFamily="34" charset="0"/>
                <a:ea typeface="Aptos" panose="020B0004020202020204" pitchFamily="34" charset="0"/>
                <a:cs typeface="Arial" panose="020B0604020202020204" pitchFamily="34" charset="0"/>
              </a:rPr>
              <a:t>What are they?</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Lotions, gels, and oils that boost melanin production, speeding up the tanning process.</a:t>
            </a:r>
          </a:p>
          <a:p>
            <a:pPr marL="0" indent="0">
              <a:lnSpc>
                <a:spcPct val="107000"/>
              </a:lnSpc>
              <a:spcAft>
                <a:spcPts val="800"/>
              </a:spcAft>
              <a:buNone/>
            </a:pPr>
            <a:r>
              <a:rPr lang="en-GB" sz="1600" b="1" kern="100" dirty="0">
                <a:effectLst/>
                <a:latin typeface="Arial" panose="020B0604020202020204" pitchFamily="34" charset="0"/>
                <a:ea typeface="Aptos" panose="020B0004020202020204" pitchFamily="34" charset="0"/>
                <a:cs typeface="Arial" panose="020B0604020202020204" pitchFamily="34" charset="0"/>
              </a:rPr>
              <a:t>Key Ingredients:</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Tyrosine: An amino acid that speeds up melanin production for quicker darkening of the skin.</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Bronzing Agents: Temporarily darken the skin for an instant bronzed look while enhancing tanning.</a:t>
            </a:r>
            <a:endParaRPr lang="en-GB" sz="1600" kern="100" dirty="0">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sz="1600" b="1" kern="100" dirty="0">
                <a:effectLst/>
                <a:latin typeface="Arial" panose="020B0604020202020204" pitchFamily="34" charset="0"/>
                <a:ea typeface="Aptos" panose="020B0004020202020204" pitchFamily="34" charset="0"/>
                <a:cs typeface="Arial" panose="020B0604020202020204" pitchFamily="34" charset="0"/>
              </a:rPr>
              <a:t>Types of Tanning Products:</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Moisturizers: Hydrate the skin, preventing dryness and promoting a healthy tan.</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DHA Bronzer: Reacts with the skin's outer layer, temporary tan developing after an hour.</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Cosmetic Bronzer: Provides an immediate bronzed appearance without UV exposure.</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Tingle Lotion: Increases blood flow to the skin, speeding up the tanning process for a deeper tan.</a:t>
            </a:r>
          </a:p>
          <a:p>
            <a:pPr marL="0" indent="0">
              <a:lnSpc>
                <a:spcPct val="100000"/>
              </a:lnSpc>
              <a:buNone/>
            </a:pPr>
            <a:endParaRPr lang="en-GB" sz="1800" dirty="0">
              <a:latin typeface="Arial" panose="020B0604020202020204" pitchFamily="34" charset="0"/>
              <a:cs typeface="Arial" panose="020B0604020202020204" pitchFamily="34" charset="0"/>
            </a:endParaRPr>
          </a:p>
          <a:p>
            <a:pPr marL="0" indent="0">
              <a:lnSpc>
                <a:spcPct val="100000"/>
              </a:lnSpc>
              <a:buNone/>
            </a:pP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376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41984-AD1E-A032-28A8-FEA7E78051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159AC7-7D20-0D51-DAF6-F194B2B86E85}"/>
              </a:ext>
            </a:extLst>
          </p:cNvPr>
          <p:cNvSpPr>
            <a:spLocks noGrp="1"/>
          </p:cNvSpPr>
          <p:nvPr>
            <p:ph type="title"/>
          </p:nvPr>
        </p:nvSpPr>
        <p:spPr>
          <a:xfrm>
            <a:off x="120446" y="89822"/>
            <a:ext cx="10515600" cy="1325563"/>
          </a:xfrm>
        </p:spPr>
        <p:txBody>
          <a:bodyPr/>
          <a:lstStyle/>
          <a:p>
            <a:r>
              <a:rPr lang="en-GB" b="1" dirty="0">
                <a:latin typeface="Arial" panose="020B0604020202020204" pitchFamily="34" charset="0"/>
                <a:cs typeface="Arial" panose="020B0604020202020204" pitchFamily="34" charset="0"/>
              </a:rPr>
              <a:t>Tanning Accelerators</a:t>
            </a:r>
          </a:p>
        </p:txBody>
      </p:sp>
      <p:sp>
        <p:nvSpPr>
          <p:cNvPr id="3" name="Content Placeholder 2">
            <a:extLst>
              <a:ext uri="{FF2B5EF4-FFF2-40B4-BE49-F238E27FC236}">
                <a16:creationId xmlns:a16="http://schemas.microsoft.com/office/drawing/2014/main" id="{D47EDD77-0B26-734A-7D3A-587B732ACF26}"/>
              </a:ext>
            </a:extLst>
          </p:cNvPr>
          <p:cNvSpPr>
            <a:spLocks noGrp="1"/>
          </p:cNvSpPr>
          <p:nvPr>
            <p:ph idx="1"/>
          </p:nvPr>
        </p:nvSpPr>
        <p:spPr>
          <a:xfrm>
            <a:off x="838200" y="1297398"/>
            <a:ext cx="10515600" cy="4947854"/>
          </a:xfrm>
        </p:spPr>
        <p:txBody>
          <a:bodyPr>
            <a:noAutofit/>
          </a:bodyPr>
          <a:lstStyle/>
          <a:p>
            <a:pPr marL="0" indent="0">
              <a:lnSpc>
                <a:spcPct val="107000"/>
              </a:lnSpc>
              <a:spcAft>
                <a:spcPts val="800"/>
              </a:spcAft>
              <a:buNone/>
            </a:pPr>
            <a:r>
              <a:rPr lang="en-GB" sz="1600" b="1" kern="100" dirty="0">
                <a:effectLst/>
                <a:latin typeface="Arial" panose="020B0604020202020204" pitchFamily="34" charset="0"/>
                <a:ea typeface="Aptos" panose="020B0004020202020204" pitchFamily="34" charset="0"/>
                <a:cs typeface="Arial" panose="020B0604020202020204" pitchFamily="34" charset="0"/>
              </a:rPr>
              <a:t>What are they?</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Lotions, gels, and oils that boost melanin production, speeding up the tanning process.</a:t>
            </a:r>
          </a:p>
          <a:p>
            <a:pPr marL="0" indent="0">
              <a:lnSpc>
                <a:spcPct val="107000"/>
              </a:lnSpc>
              <a:spcAft>
                <a:spcPts val="800"/>
              </a:spcAft>
              <a:buNone/>
            </a:pPr>
            <a:r>
              <a:rPr lang="en-GB" sz="1600" b="1" kern="100" dirty="0">
                <a:effectLst/>
                <a:latin typeface="Arial" panose="020B0604020202020204" pitchFamily="34" charset="0"/>
                <a:ea typeface="Aptos" panose="020B0004020202020204" pitchFamily="34" charset="0"/>
                <a:cs typeface="Arial" panose="020B0604020202020204" pitchFamily="34" charset="0"/>
              </a:rPr>
              <a:t>Key Ingredients:</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Tyrosine: An amino acid that speeds up melanin production for quicker darkening of the skin.</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Bronzing Agents: Temporarily darken the skin for an instant bronzed look while enhancing tanning.</a:t>
            </a:r>
            <a:endParaRPr lang="en-GB" sz="1600" kern="100" dirty="0">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sz="1600" b="1" kern="100" dirty="0">
                <a:effectLst/>
                <a:latin typeface="Arial" panose="020B0604020202020204" pitchFamily="34" charset="0"/>
                <a:ea typeface="Aptos" panose="020B0004020202020204" pitchFamily="34" charset="0"/>
                <a:cs typeface="Arial" panose="020B0604020202020204" pitchFamily="34" charset="0"/>
              </a:rPr>
              <a:t>Types of Tanning Products:</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Moisturizers: Hydrate the skin, preventing dryness and promoting a healthy tan.</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DHA Bronzer: Reacts with the skin's outer layer, temporary tan developing after an hour.</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Cosmetic Bronzer: Provides an immediate bronzed appearance without UV exposure.</a:t>
            </a:r>
          </a:p>
          <a:p>
            <a:pP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Tingle Lotion: Increases blood flow to the skin, speeding up the tanning process for a deeper tan.</a:t>
            </a:r>
          </a:p>
          <a:p>
            <a:pPr marL="0" indent="0">
              <a:lnSpc>
                <a:spcPct val="100000"/>
              </a:lnSpc>
              <a:buNone/>
            </a:pPr>
            <a:endParaRPr lang="en-GB" sz="1800" dirty="0">
              <a:latin typeface="Arial" panose="020B0604020202020204" pitchFamily="34" charset="0"/>
              <a:cs typeface="Arial" panose="020B0604020202020204" pitchFamily="34" charset="0"/>
            </a:endParaRPr>
          </a:p>
          <a:p>
            <a:pPr marL="0" indent="0">
              <a:lnSpc>
                <a:spcPct val="100000"/>
              </a:lnSpc>
              <a:buNone/>
            </a:pP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1215979-B3A6-875B-BA31-63503B64531B}"/>
              </a:ext>
            </a:extLst>
          </p:cNvPr>
          <p:cNvSpPr txBox="1"/>
          <p:nvPr/>
        </p:nvSpPr>
        <p:spPr>
          <a:xfrm>
            <a:off x="714067" y="6098394"/>
            <a:ext cx="10763866"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Key point: </a:t>
            </a:r>
            <a:r>
              <a:rPr kumimoji="0" lang="en-GB" sz="16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A first-time sunbed user should allow the skin to adjust to UV rays gradually, building tolerance and letting melanin develop naturally to avoid irritation or increased sensitivity.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44032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A61FF8-2B80-9210-B711-0F53C6AB22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A08F60-A8BF-54B9-257B-75DA1D06809D}"/>
              </a:ext>
            </a:extLst>
          </p:cNvPr>
          <p:cNvSpPr>
            <a:spLocks noGrp="1"/>
          </p:cNvSpPr>
          <p:nvPr>
            <p:ph type="title"/>
          </p:nvPr>
        </p:nvSpPr>
        <p:spPr>
          <a:xfrm>
            <a:off x="140109" y="117869"/>
            <a:ext cx="10515600" cy="1325563"/>
          </a:xfrm>
          <a:ln>
            <a:noFill/>
          </a:ln>
        </p:spPr>
        <p:txBody>
          <a:bodyPr/>
          <a:lstStyle/>
          <a:p>
            <a:r>
              <a:rPr lang="en-GB" b="1" dirty="0">
                <a:latin typeface="Arial" panose="020B0604020202020204" pitchFamily="34" charset="0"/>
                <a:ea typeface="Calibri" panose="020F0502020204030204" pitchFamily="34" charset="0"/>
                <a:cs typeface="Arial" panose="020B0604020202020204" pitchFamily="34" charset="0"/>
              </a:rPr>
              <a:t>Skin types (Fitzpatrick, 1988)</a:t>
            </a:r>
          </a:p>
        </p:txBody>
      </p:sp>
      <p:graphicFrame>
        <p:nvGraphicFramePr>
          <p:cNvPr id="4" name="Content Placeholder 3">
            <a:extLst>
              <a:ext uri="{FF2B5EF4-FFF2-40B4-BE49-F238E27FC236}">
                <a16:creationId xmlns:a16="http://schemas.microsoft.com/office/drawing/2014/main" id="{02370CED-DDF0-3D28-09D2-7CEC3E0809EC}"/>
              </a:ext>
            </a:extLst>
          </p:cNvPr>
          <p:cNvGraphicFramePr>
            <a:graphicFrameLocks noGrp="1"/>
          </p:cNvGraphicFramePr>
          <p:nvPr>
            <p:ph idx="1"/>
          </p:nvPr>
        </p:nvGraphicFramePr>
        <p:xfrm>
          <a:off x="1059873" y="3274552"/>
          <a:ext cx="10293926" cy="26427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4E9790F4-4D12-584D-4232-CD5C1774A9D9}"/>
              </a:ext>
            </a:extLst>
          </p:cNvPr>
          <p:cNvSpPr txBox="1"/>
          <p:nvPr/>
        </p:nvSpPr>
        <p:spPr>
          <a:xfrm>
            <a:off x="698507" y="1443432"/>
            <a:ext cx="10636046"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effectLst/>
                <a:uLnTx/>
                <a:uFillTx/>
                <a:latin typeface="Arial" panose="020B0604020202020204" pitchFamily="34" charset="0"/>
                <a:cs typeface="Arial" panose="020B0604020202020204" pitchFamily="34" charset="0"/>
              </a:rPr>
              <a:t>The Fitzpatrick skin analysis is a classification system used to categorise different skin types based on their response to UV exposure</a:t>
            </a:r>
          </a:p>
        </p:txBody>
      </p:sp>
      <p:pic>
        <p:nvPicPr>
          <p:cNvPr id="3" name="Picture 2">
            <a:extLst>
              <a:ext uri="{FF2B5EF4-FFF2-40B4-BE49-F238E27FC236}">
                <a16:creationId xmlns:a16="http://schemas.microsoft.com/office/drawing/2014/main" id="{4004D051-D935-64EC-FC8D-D1FA9BAB097E}"/>
              </a:ext>
            </a:extLst>
          </p:cNvPr>
          <p:cNvPicPr>
            <a:picLocks noChangeAspect="1"/>
          </p:cNvPicPr>
          <p:nvPr/>
        </p:nvPicPr>
        <p:blipFill>
          <a:blip r:embed="rId8">
            <a:alphaModFix/>
            <a:extLst>
              <a:ext uri="{BEBA8EAE-BF5A-486C-A8C5-ECC9F3942E4B}">
                <a14:imgProps xmlns:a14="http://schemas.microsoft.com/office/drawing/2010/main">
                  <a14:imgLayer r:embed="rId9">
                    <a14:imgEffect>
                      <a14:brightnessContrast bright="3000"/>
                    </a14:imgEffect>
                  </a14:imgLayer>
                </a14:imgProps>
              </a:ext>
            </a:extLst>
          </a:blip>
          <a:srcRect l="24981" r="6819" b="21730"/>
          <a:stretch/>
        </p:blipFill>
        <p:spPr>
          <a:xfrm>
            <a:off x="838199" y="1966385"/>
            <a:ext cx="10515599" cy="1371602"/>
          </a:xfrm>
          <a:prstGeom prst="rect">
            <a:avLst/>
          </a:prstGeom>
          <a:effectLst>
            <a:softEdge rad="31750"/>
          </a:effectLst>
        </p:spPr>
      </p:pic>
    </p:spTree>
    <p:extLst>
      <p:ext uri="{BB962C8B-B14F-4D97-AF65-F5344CB8AC3E}">
        <p14:creationId xmlns:p14="http://schemas.microsoft.com/office/powerpoint/2010/main" val="3008446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3FFA8-B5AC-065B-A0A1-B96AB58BBC28}"/>
              </a:ext>
            </a:extLst>
          </p:cNvPr>
          <p:cNvSpPr>
            <a:spLocks noGrp="1"/>
          </p:cNvSpPr>
          <p:nvPr>
            <p:ph type="title"/>
          </p:nvPr>
        </p:nvSpPr>
        <p:spPr>
          <a:xfrm>
            <a:off x="140109" y="117869"/>
            <a:ext cx="10515600" cy="1325563"/>
          </a:xfrm>
          <a:ln>
            <a:noFill/>
          </a:ln>
        </p:spPr>
        <p:txBody>
          <a:bodyPr/>
          <a:lstStyle/>
          <a:p>
            <a:r>
              <a:rPr lang="en-GB" b="1" dirty="0">
                <a:latin typeface="Arial" panose="020B0604020202020204" pitchFamily="34" charset="0"/>
                <a:ea typeface="Calibri" panose="020F0502020204030204" pitchFamily="34" charset="0"/>
                <a:cs typeface="Arial" panose="020B0604020202020204" pitchFamily="34" charset="0"/>
              </a:rPr>
              <a:t>Skin types (Fitzpatrick, 1988)</a:t>
            </a:r>
          </a:p>
        </p:txBody>
      </p:sp>
      <p:graphicFrame>
        <p:nvGraphicFramePr>
          <p:cNvPr id="4" name="Content Placeholder 3">
            <a:extLst>
              <a:ext uri="{FF2B5EF4-FFF2-40B4-BE49-F238E27FC236}">
                <a16:creationId xmlns:a16="http://schemas.microsoft.com/office/drawing/2014/main" id="{4CEB88CD-CA1B-9C4C-6A7E-4D8B497CE259}"/>
              </a:ext>
            </a:extLst>
          </p:cNvPr>
          <p:cNvGraphicFramePr>
            <a:graphicFrameLocks noGrp="1"/>
          </p:cNvGraphicFramePr>
          <p:nvPr>
            <p:ph idx="1"/>
            <p:extLst>
              <p:ext uri="{D42A27DB-BD31-4B8C-83A1-F6EECF244321}">
                <p14:modId xmlns:p14="http://schemas.microsoft.com/office/powerpoint/2010/main" val="3197240602"/>
              </p:ext>
            </p:extLst>
          </p:nvPr>
        </p:nvGraphicFramePr>
        <p:xfrm>
          <a:off x="1059873" y="3274552"/>
          <a:ext cx="10293926" cy="26427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518D20A0-8FFC-8659-82D2-C8FA9F842135}"/>
              </a:ext>
            </a:extLst>
          </p:cNvPr>
          <p:cNvSpPr txBox="1"/>
          <p:nvPr/>
        </p:nvSpPr>
        <p:spPr>
          <a:xfrm>
            <a:off x="698507" y="1443432"/>
            <a:ext cx="10636046"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effectLst/>
                <a:uLnTx/>
                <a:uFillTx/>
                <a:latin typeface="Arial" panose="020B0604020202020204" pitchFamily="34" charset="0"/>
                <a:cs typeface="Arial" panose="020B0604020202020204" pitchFamily="34" charset="0"/>
              </a:rPr>
              <a:t>The Fitzpatrick skin analysis is a classification system used to categorise different skin types based on their response to UV exposure</a:t>
            </a:r>
          </a:p>
        </p:txBody>
      </p:sp>
      <p:pic>
        <p:nvPicPr>
          <p:cNvPr id="3" name="Picture 2">
            <a:extLst>
              <a:ext uri="{FF2B5EF4-FFF2-40B4-BE49-F238E27FC236}">
                <a16:creationId xmlns:a16="http://schemas.microsoft.com/office/drawing/2014/main" id="{4B8F0C78-FADF-A454-4E02-83176034E039}"/>
              </a:ext>
            </a:extLst>
          </p:cNvPr>
          <p:cNvPicPr>
            <a:picLocks noChangeAspect="1"/>
          </p:cNvPicPr>
          <p:nvPr/>
        </p:nvPicPr>
        <p:blipFill>
          <a:blip r:embed="rId8">
            <a:alphaModFix/>
            <a:extLst>
              <a:ext uri="{BEBA8EAE-BF5A-486C-A8C5-ECC9F3942E4B}">
                <a14:imgProps xmlns:a14="http://schemas.microsoft.com/office/drawing/2010/main">
                  <a14:imgLayer r:embed="rId9">
                    <a14:imgEffect>
                      <a14:brightnessContrast bright="3000"/>
                    </a14:imgEffect>
                  </a14:imgLayer>
                </a14:imgProps>
              </a:ext>
            </a:extLst>
          </a:blip>
          <a:srcRect l="24981" r="6819" b="21730"/>
          <a:stretch/>
        </p:blipFill>
        <p:spPr>
          <a:xfrm>
            <a:off x="838199" y="1966385"/>
            <a:ext cx="10515599" cy="1371602"/>
          </a:xfrm>
          <a:prstGeom prst="rect">
            <a:avLst/>
          </a:prstGeom>
          <a:effectLst>
            <a:softEdge rad="31750"/>
          </a:effectLst>
        </p:spPr>
      </p:pic>
      <p:sp>
        <p:nvSpPr>
          <p:cNvPr id="9" name="Arrow: Right 8">
            <a:extLst>
              <a:ext uri="{FF2B5EF4-FFF2-40B4-BE49-F238E27FC236}">
                <a16:creationId xmlns:a16="http://schemas.microsoft.com/office/drawing/2014/main" id="{0220B5D8-B386-DDA8-F272-51A5AB9028DA}"/>
              </a:ext>
            </a:extLst>
          </p:cNvPr>
          <p:cNvSpPr/>
          <p:nvPr/>
        </p:nvSpPr>
        <p:spPr>
          <a:xfrm>
            <a:off x="2480441" y="6147083"/>
            <a:ext cx="7338968" cy="369332"/>
          </a:xfrm>
          <a:prstGeom prst="rightArrow">
            <a:avLst/>
          </a:prstGeom>
          <a:gradFill flip="none" rotWithShape="1">
            <a:gsLst>
              <a:gs pos="9000">
                <a:schemeClr val="accent2">
                  <a:lumMod val="60000"/>
                  <a:lumOff val="40000"/>
                </a:schemeClr>
              </a:gs>
              <a:gs pos="100000">
                <a:srgbClr val="FFFFCC"/>
              </a:gs>
            </a:gsLst>
            <a:path path="circle">
              <a:fillToRect l="100000" b="100000"/>
            </a:path>
            <a:tileRect t="-100000" r="-10000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CDEAA2F-E68E-9759-8F3D-D2EF10B07079}"/>
              </a:ext>
            </a:extLst>
          </p:cNvPr>
          <p:cNvSpPr txBox="1"/>
          <p:nvPr/>
        </p:nvSpPr>
        <p:spPr>
          <a:xfrm>
            <a:off x="1059873" y="6147083"/>
            <a:ext cx="2148731" cy="33855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Low melanin</a:t>
            </a:r>
          </a:p>
        </p:txBody>
      </p:sp>
      <p:sp>
        <p:nvSpPr>
          <p:cNvPr id="11" name="TextBox 10">
            <a:extLst>
              <a:ext uri="{FF2B5EF4-FFF2-40B4-BE49-F238E27FC236}">
                <a16:creationId xmlns:a16="http://schemas.microsoft.com/office/drawing/2014/main" id="{CC486187-43A7-DCDF-C391-3A4DD8E6F4CC}"/>
              </a:ext>
            </a:extLst>
          </p:cNvPr>
          <p:cNvSpPr txBox="1"/>
          <p:nvPr/>
        </p:nvSpPr>
        <p:spPr>
          <a:xfrm>
            <a:off x="9861073" y="6147083"/>
            <a:ext cx="1473480" cy="338554"/>
          </a:xfrm>
          <a:prstGeom prst="rect">
            <a:avLst/>
          </a:prstGeom>
          <a:noFill/>
        </p:spPr>
        <p:txBody>
          <a:bodyPr wrap="none" rtlCol="0">
            <a:spAutoFit/>
          </a:bodyPr>
          <a:lstStyle/>
          <a:p>
            <a:r>
              <a:rPr lang="en-GB" sz="1600" b="1" dirty="0">
                <a:latin typeface="Arial" panose="020B0604020202020204" pitchFamily="34" charset="0"/>
                <a:cs typeface="Arial" panose="020B0604020202020204" pitchFamily="34" charset="0"/>
              </a:rPr>
              <a:t>High </a:t>
            </a:r>
            <a:r>
              <a:rPr lang="en-GB" sz="1600" b="1" dirty="0">
                <a:latin typeface="Arial" panose="020B0604020202020204" pitchFamily="34" charset="0"/>
                <a:ea typeface="Calibri" panose="020F0502020204030204" pitchFamily="34" charset="0"/>
                <a:cs typeface="Arial" panose="020B0604020202020204" pitchFamily="34" charset="0"/>
              </a:rPr>
              <a:t>melanin</a:t>
            </a:r>
          </a:p>
        </p:txBody>
      </p:sp>
    </p:spTree>
    <p:extLst>
      <p:ext uri="{BB962C8B-B14F-4D97-AF65-F5344CB8AC3E}">
        <p14:creationId xmlns:p14="http://schemas.microsoft.com/office/powerpoint/2010/main" val="1092360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9298D-489D-B2D4-5DBD-D5FC9841B6ED}"/>
              </a:ext>
            </a:extLst>
          </p:cNvPr>
          <p:cNvSpPr>
            <a:spLocks noGrp="1"/>
          </p:cNvSpPr>
          <p:nvPr>
            <p:ph type="title"/>
          </p:nvPr>
        </p:nvSpPr>
        <p:spPr>
          <a:xfrm>
            <a:off x="145473" y="119058"/>
            <a:ext cx="10515600" cy="1325563"/>
          </a:xfrm>
        </p:spPr>
        <p:txBody>
          <a:bodyPr/>
          <a:lstStyle/>
          <a:p>
            <a:r>
              <a:rPr lang="en-GB" b="1" dirty="0">
                <a:latin typeface="Arial" panose="020B0604020202020204" pitchFamily="34" charset="0"/>
                <a:cs typeface="Arial" panose="020B0604020202020204" pitchFamily="34" charset="0"/>
              </a:rPr>
              <a:t>Sunbed Session Times</a:t>
            </a:r>
          </a:p>
        </p:txBody>
      </p:sp>
      <p:graphicFrame>
        <p:nvGraphicFramePr>
          <p:cNvPr id="4" name="Content Placeholder 3">
            <a:extLst>
              <a:ext uri="{FF2B5EF4-FFF2-40B4-BE49-F238E27FC236}">
                <a16:creationId xmlns:a16="http://schemas.microsoft.com/office/drawing/2014/main" id="{8CF2E365-32D2-FA38-9753-63D92D321B65}"/>
              </a:ext>
            </a:extLst>
          </p:cNvPr>
          <p:cNvGraphicFramePr>
            <a:graphicFrameLocks noGrp="1"/>
          </p:cNvGraphicFramePr>
          <p:nvPr>
            <p:ph idx="1"/>
            <p:extLst>
              <p:ext uri="{D42A27DB-BD31-4B8C-83A1-F6EECF244321}">
                <p14:modId xmlns:p14="http://schemas.microsoft.com/office/powerpoint/2010/main" val="1584403967"/>
              </p:ext>
            </p:extLst>
          </p:nvPr>
        </p:nvGraphicFramePr>
        <p:xfrm>
          <a:off x="838200" y="1091045"/>
          <a:ext cx="10515599" cy="4950140"/>
        </p:xfrm>
        <a:graphic>
          <a:graphicData uri="http://schemas.openxmlformats.org/drawingml/2006/table">
            <a:tbl>
              <a:tblPr firstRow="1" bandRow="1">
                <a:tableStyleId>{5C22544A-7EE6-4342-B048-85BDC9FD1C3A}</a:tableStyleId>
              </a:tblPr>
              <a:tblGrid>
                <a:gridCol w="1052945">
                  <a:extLst>
                    <a:ext uri="{9D8B030D-6E8A-4147-A177-3AD203B41FA5}">
                      <a16:colId xmlns:a16="http://schemas.microsoft.com/office/drawing/2014/main" val="3121669614"/>
                    </a:ext>
                  </a:extLst>
                </a:gridCol>
                <a:gridCol w="2504210">
                  <a:extLst>
                    <a:ext uri="{9D8B030D-6E8A-4147-A177-3AD203B41FA5}">
                      <a16:colId xmlns:a16="http://schemas.microsoft.com/office/drawing/2014/main" val="919650947"/>
                    </a:ext>
                  </a:extLst>
                </a:gridCol>
                <a:gridCol w="4073236">
                  <a:extLst>
                    <a:ext uri="{9D8B030D-6E8A-4147-A177-3AD203B41FA5}">
                      <a16:colId xmlns:a16="http://schemas.microsoft.com/office/drawing/2014/main" val="1328808303"/>
                    </a:ext>
                  </a:extLst>
                </a:gridCol>
                <a:gridCol w="2885208">
                  <a:extLst>
                    <a:ext uri="{9D8B030D-6E8A-4147-A177-3AD203B41FA5}">
                      <a16:colId xmlns:a16="http://schemas.microsoft.com/office/drawing/2014/main" val="4140705490"/>
                    </a:ext>
                  </a:extLst>
                </a:gridCol>
              </a:tblGrid>
              <a:tr h="800860">
                <a:tc>
                  <a:txBody>
                    <a:bodyPr/>
                    <a:lstStyle/>
                    <a:p>
                      <a:pPr algn="ctr"/>
                      <a:r>
                        <a:rPr lang="en-GB" sz="1600" b="1" dirty="0">
                          <a:solidFill>
                            <a:schemeClr val="tx1"/>
                          </a:solidFill>
                          <a:effectLst/>
                          <a:latin typeface="Arial" panose="020B0604020202020204" pitchFamily="34" charset="0"/>
                          <a:cs typeface="Arial" panose="020B0604020202020204" pitchFamily="34" charset="0"/>
                        </a:rPr>
                        <a:t>Skin Type</a:t>
                      </a:r>
                      <a:endParaRPr lang="en-GB" sz="1600" dirty="0">
                        <a:solidFill>
                          <a:schemeClr val="tx1"/>
                        </a:solidFill>
                        <a:effectLst/>
                        <a:latin typeface="Arial" panose="020B0604020202020204" pitchFamily="34" charset="0"/>
                        <a:cs typeface="Arial" panose="020B0604020202020204" pitchFamily="34" charset="0"/>
                      </a:endParaRP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b="1" dirty="0">
                          <a:solidFill>
                            <a:schemeClr val="tx1"/>
                          </a:solidFill>
                          <a:effectLst/>
                          <a:latin typeface="Arial" panose="020B0604020202020204" pitchFamily="34" charset="0"/>
                          <a:cs typeface="Arial" panose="020B0604020202020204" pitchFamily="34" charset="0"/>
                        </a:rPr>
                        <a:t>Skin Colour</a:t>
                      </a:r>
                      <a:endParaRPr lang="en-GB" sz="1600" dirty="0">
                        <a:solidFill>
                          <a:schemeClr val="tx1"/>
                        </a:solidFill>
                        <a:effectLst/>
                        <a:latin typeface="Arial" panose="020B0604020202020204" pitchFamily="34" charset="0"/>
                        <a:cs typeface="Arial" panose="020B0604020202020204" pitchFamily="34" charset="0"/>
                      </a:endParaRP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b="1" dirty="0">
                          <a:solidFill>
                            <a:schemeClr val="tx1"/>
                          </a:solidFill>
                          <a:effectLst/>
                          <a:latin typeface="Arial" panose="020B0604020202020204" pitchFamily="34" charset="0"/>
                          <a:cs typeface="Arial" panose="020B0604020202020204" pitchFamily="34" charset="0"/>
                        </a:rPr>
                        <a:t>Characteristics</a:t>
                      </a:r>
                      <a:endParaRPr lang="en-GB" sz="1600" dirty="0">
                        <a:solidFill>
                          <a:schemeClr val="tx1"/>
                        </a:solidFill>
                        <a:effectLst/>
                        <a:latin typeface="Arial" panose="020B0604020202020204" pitchFamily="34" charset="0"/>
                        <a:cs typeface="Arial" panose="020B0604020202020204" pitchFamily="34" charset="0"/>
                      </a:endParaRP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b="1" kern="1200" dirty="0">
                          <a:solidFill>
                            <a:schemeClr val="tx1"/>
                          </a:solidFill>
                          <a:effectLst/>
                          <a:latin typeface="Arial" panose="020B0604020202020204" pitchFamily="34" charset="0"/>
                          <a:ea typeface="+mn-ea"/>
                          <a:cs typeface="Arial" panose="020B0604020202020204" pitchFamily="34" charset="0"/>
                        </a:rPr>
                        <a:t>Recommended Maximum Sunbed Time For First time use</a:t>
                      </a:r>
                      <a:endParaRPr lang="en-GB" sz="16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459134226"/>
                  </a:ext>
                </a:extLst>
              </a:tr>
              <a:tr h="646636">
                <a:tc>
                  <a:txBody>
                    <a:bodyPr/>
                    <a:lstStyle/>
                    <a:p>
                      <a:pPr algn="ctr"/>
                      <a:r>
                        <a:rPr lang="en-GB" sz="1600" b="1" dirty="0">
                          <a:solidFill>
                            <a:schemeClr val="tx1"/>
                          </a:solidFill>
                          <a:effectLst/>
                          <a:latin typeface="Arial" panose="020B0604020202020204" pitchFamily="34" charset="0"/>
                          <a:cs typeface="Arial" panose="020B0604020202020204" pitchFamily="34" charset="0"/>
                        </a:rPr>
                        <a:t>I</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dirty="0">
                          <a:solidFill>
                            <a:schemeClr val="tx1"/>
                          </a:solidFill>
                          <a:effectLst/>
                          <a:latin typeface="Arial" panose="020B0604020202020204" pitchFamily="34" charset="0"/>
                          <a:cs typeface="Arial" panose="020B0604020202020204" pitchFamily="34" charset="0"/>
                        </a:rPr>
                        <a:t>White pale</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dirty="0">
                          <a:solidFill>
                            <a:schemeClr val="tx1"/>
                          </a:solidFill>
                          <a:effectLst/>
                          <a:latin typeface="Arial" panose="020B0604020202020204" pitchFamily="34" charset="0"/>
                          <a:cs typeface="Arial" panose="020B0604020202020204" pitchFamily="34" charset="0"/>
                        </a:rPr>
                        <a:t>Always burns, never tans</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 0-5 minutes</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44737283"/>
                  </a:ext>
                </a:extLst>
              </a:tr>
              <a:tr h="646636">
                <a:tc>
                  <a:txBody>
                    <a:bodyPr/>
                    <a:lstStyle/>
                    <a:p>
                      <a:pPr algn="ctr"/>
                      <a:r>
                        <a:rPr lang="en-GB" sz="1600" b="1" dirty="0">
                          <a:solidFill>
                            <a:schemeClr val="tx1"/>
                          </a:solidFill>
                          <a:effectLst/>
                          <a:latin typeface="Arial" panose="020B0604020202020204" pitchFamily="34" charset="0"/>
                          <a:cs typeface="Arial" panose="020B0604020202020204" pitchFamily="34" charset="0"/>
                        </a:rPr>
                        <a:t>II</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dirty="0">
                          <a:solidFill>
                            <a:schemeClr val="tx1"/>
                          </a:solidFill>
                          <a:effectLst/>
                          <a:latin typeface="Arial" panose="020B0604020202020204" pitchFamily="34" charset="0"/>
                          <a:cs typeface="Arial" panose="020B0604020202020204" pitchFamily="34" charset="0"/>
                        </a:rPr>
                        <a:t>White fair skin</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a:solidFill>
                            <a:schemeClr val="tx1"/>
                          </a:solidFill>
                          <a:effectLst/>
                          <a:latin typeface="Arial" panose="020B0604020202020204" pitchFamily="34" charset="0"/>
                          <a:cs typeface="Arial" panose="020B0604020202020204" pitchFamily="34" charset="0"/>
                        </a:rPr>
                        <a:t>Usually burns, tans with difficulty</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 5-8 minutes</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65587212"/>
                  </a:ext>
                </a:extLst>
              </a:tr>
              <a:tr h="756434">
                <a:tc>
                  <a:txBody>
                    <a:bodyPr/>
                    <a:lstStyle/>
                    <a:p>
                      <a:pPr algn="ctr"/>
                      <a:r>
                        <a:rPr lang="en-GB" sz="1600" b="1" dirty="0">
                          <a:effectLst/>
                          <a:latin typeface="Arial" panose="020B0604020202020204" pitchFamily="34" charset="0"/>
                          <a:cs typeface="Arial" panose="020B0604020202020204" pitchFamily="34" charset="0"/>
                        </a:rPr>
                        <a:t>III</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dirty="0">
                          <a:effectLst/>
                          <a:latin typeface="Arial" panose="020B0604020202020204" pitchFamily="34" charset="0"/>
                          <a:cs typeface="Arial" panose="020B0604020202020204" pitchFamily="34" charset="0"/>
                        </a:rPr>
                        <a:t>Darker white skin</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dirty="0">
                          <a:effectLst/>
                          <a:latin typeface="Arial" panose="020B0604020202020204" pitchFamily="34" charset="0"/>
                          <a:cs typeface="Arial" panose="020B0604020202020204" pitchFamily="34" charset="0"/>
                        </a:rPr>
                        <a:t>Sometimes mild burn, gradually tans</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 5-10 minutes</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659604495"/>
                  </a:ext>
                </a:extLst>
              </a:tr>
              <a:tr h="784202">
                <a:tc>
                  <a:txBody>
                    <a:bodyPr/>
                    <a:lstStyle/>
                    <a:p>
                      <a:pPr algn="ctr"/>
                      <a:r>
                        <a:rPr lang="en-GB" sz="1600" b="1" dirty="0">
                          <a:effectLst/>
                          <a:latin typeface="Arial" panose="020B0604020202020204" pitchFamily="34" charset="0"/>
                          <a:cs typeface="Arial" panose="020B0604020202020204" pitchFamily="34" charset="0"/>
                        </a:rPr>
                        <a:t>IV</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dirty="0">
                          <a:effectLst/>
                          <a:latin typeface="Arial" panose="020B0604020202020204" pitchFamily="34" charset="0"/>
                          <a:cs typeface="Arial" panose="020B0604020202020204" pitchFamily="34" charset="0"/>
                        </a:rPr>
                        <a:t>Light brown skin</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dirty="0">
                          <a:effectLst/>
                          <a:latin typeface="Arial" panose="020B0604020202020204" pitchFamily="34" charset="0"/>
                          <a:cs typeface="Arial" panose="020B0604020202020204" pitchFamily="34" charset="0"/>
                        </a:rPr>
                        <a:t>Usually tans well but susceptible to sunburn</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 7-10 minutes</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7900514"/>
                  </a:ext>
                </a:extLst>
              </a:tr>
              <a:tr h="646636">
                <a:tc>
                  <a:txBody>
                    <a:bodyPr/>
                    <a:lstStyle/>
                    <a:p>
                      <a:pPr algn="ctr"/>
                      <a:r>
                        <a:rPr lang="en-GB" sz="1600" b="1" dirty="0">
                          <a:effectLst/>
                          <a:latin typeface="Arial" panose="020B0604020202020204" pitchFamily="34" charset="0"/>
                          <a:cs typeface="Arial" panose="020B0604020202020204" pitchFamily="34" charset="0"/>
                        </a:rPr>
                        <a:t>V</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lvl="0" algn="ctr"/>
                      <a:r>
                        <a:rPr lang="en-GB" sz="1600" dirty="0">
                          <a:latin typeface="Arial" panose="020B0604020202020204" pitchFamily="34" charset="0"/>
                          <a:ea typeface="Calibri" panose="020F0502020204030204" pitchFamily="34" charset="0"/>
                          <a:cs typeface="Arial" panose="020B0604020202020204" pitchFamily="34" charset="0"/>
                        </a:rPr>
                        <a:t>Brown skin</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dirty="0">
                          <a:effectLst/>
                          <a:latin typeface="Arial" panose="020B0604020202020204" pitchFamily="34" charset="0"/>
                          <a:cs typeface="Arial" panose="020B0604020202020204" pitchFamily="34" charset="0"/>
                        </a:rPr>
                        <a:t>Tans easily,</a:t>
                      </a:r>
                    </a:p>
                    <a:p>
                      <a:pPr algn="ctr"/>
                      <a:r>
                        <a:rPr lang="en-GB" sz="1600" dirty="0">
                          <a:effectLst/>
                          <a:latin typeface="Arial" panose="020B0604020202020204" pitchFamily="34" charset="0"/>
                          <a:cs typeface="Arial" panose="020B0604020202020204" pitchFamily="34" charset="0"/>
                        </a:rPr>
                        <a:t>Low possibility of burning</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 10-20 minutes</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11323520"/>
                  </a:ext>
                </a:extLst>
              </a:tr>
              <a:tr h="646636">
                <a:tc>
                  <a:txBody>
                    <a:bodyPr/>
                    <a:lstStyle/>
                    <a:p>
                      <a:pPr algn="ctr"/>
                      <a:r>
                        <a:rPr lang="en-GB" sz="1600" b="1" dirty="0">
                          <a:effectLst/>
                          <a:latin typeface="Arial" panose="020B0604020202020204" pitchFamily="34" charset="0"/>
                          <a:cs typeface="Arial" panose="020B0604020202020204" pitchFamily="34" charset="0"/>
                        </a:rPr>
                        <a:t>VI</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dirty="0">
                          <a:effectLst/>
                          <a:latin typeface="Arial" panose="020B0604020202020204" pitchFamily="34" charset="0"/>
                          <a:cs typeface="Arial" panose="020B0604020202020204" pitchFamily="34" charset="0"/>
                        </a:rPr>
                        <a:t>Black</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1600" dirty="0">
                          <a:effectLst/>
                          <a:latin typeface="Arial" panose="020B0604020202020204" pitchFamily="34" charset="0"/>
                          <a:cs typeface="Arial" panose="020B0604020202020204" pitchFamily="34" charset="0"/>
                        </a:rPr>
                        <a:t>Always tan, minimal risk of sunburn</a:t>
                      </a:r>
                    </a:p>
                  </a:txBody>
                  <a:tcPr marL="7620" marR="7620" marT="7620" marB="76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lnSpc>
                          <a:spcPct val="107000"/>
                        </a:lnSpc>
                        <a:spcAft>
                          <a:spcPts val="800"/>
                        </a:spcAft>
                      </a:pPr>
                      <a:r>
                        <a:rPr lang="en-GB" sz="1600" kern="100" dirty="0">
                          <a:effectLst/>
                          <a:latin typeface="Arial" panose="020B0604020202020204" pitchFamily="34" charset="0"/>
                          <a:ea typeface="Aptos" panose="020B0004020202020204" pitchFamily="34" charset="0"/>
                          <a:cs typeface="Arial" panose="020B0604020202020204" pitchFamily="34" charset="0"/>
                        </a:rPr>
                        <a:t> 10-20 minutes</a:t>
                      </a:r>
                    </a:p>
                  </a:txBody>
                  <a:tcPr marL="9525" marR="9525" marT="9525" marB="952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07691309"/>
                  </a:ext>
                </a:extLst>
              </a:tr>
            </a:tbl>
          </a:graphicData>
        </a:graphic>
      </p:graphicFrame>
      <p:sp>
        <p:nvSpPr>
          <p:cNvPr id="5" name="TextBox 4">
            <a:extLst>
              <a:ext uri="{FF2B5EF4-FFF2-40B4-BE49-F238E27FC236}">
                <a16:creationId xmlns:a16="http://schemas.microsoft.com/office/drawing/2014/main" id="{FD8A04E8-4B7F-C8BF-50B2-47CD5681FFF7}"/>
              </a:ext>
            </a:extLst>
          </p:cNvPr>
          <p:cNvSpPr txBox="1"/>
          <p:nvPr/>
        </p:nvSpPr>
        <p:spPr>
          <a:xfrm>
            <a:off x="467592" y="6154167"/>
            <a:ext cx="11305308"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Key point: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Allow 48 hours between sunbed sessions to give the skin time to recover from UV exposure, to reduce the risk of overexposure and damage, and optimizes melanin production for a safer and more effective tan</a:t>
            </a:r>
          </a:p>
        </p:txBody>
      </p:sp>
    </p:spTree>
    <p:extLst>
      <p:ext uri="{BB962C8B-B14F-4D97-AF65-F5344CB8AC3E}">
        <p14:creationId xmlns:p14="http://schemas.microsoft.com/office/powerpoint/2010/main" val="1599439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77808-BEBA-0A62-1C0B-DB599A48776E}"/>
              </a:ext>
            </a:extLst>
          </p:cNvPr>
          <p:cNvSpPr>
            <a:spLocks noGrp="1"/>
          </p:cNvSpPr>
          <p:nvPr>
            <p:ph type="title"/>
          </p:nvPr>
        </p:nvSpPr>
        <p:spPr>
          <a:xfrm>
            <a:off x="90054" y="146916"/>
            <a:ext cx="10515600" cy="1325563"/>
          </a:xfrm>
        </p:spPr>
        <p:txBody>
          <a:bodyPr/>
          <a:lstStyle/>
          <a:p>
            <a:r>
              <a:rPr lang="en-GB" b="1" kern="100" dirty="0">
                <a:effectLst/>
                <a:latin typeface="Arial" panose="020B0604020202020204" pitchFamily="34" charset="0"/>
                <a:ea typeface="Aptos" panose="020B0004020202020204" pitchFamily="34" charset="0"/>
                <a:cs typeface="Times New Roman" panose="02020603050405020304" pitchFamily="18" charset="0"/>
              </a:rPr>
              <a:t>Safe Practices for Sunbed Use</a:t>
            </a:r>
            <a:endParaRPr lang="en-GB" dirty="0"/>
          </a:p>
        </p:txBody>
      </p:sp>
      <p:sp>
        <p:nvSpPr>
          <p:cNvPr id="3" name="Content Placeholder 2">
            <a:extLst>
              <a:ext uri="{FF2B5EF4-FFF2-40B4-BE49-F238E27FC236}">
                <a16:creationId xmlns:a16="http://schemas.microsoft.com/office/drawing/2014/main" id="{61E4F0AE-4E9D-7334-5F16-1E676FD2A183}"/>
              </a:ext>
            </a:extLst>
          </p:cNvPr>
          <p:cNvSpPr>
            <a:spLocks noGrp="1"/>
          </p:cNvSpPr>
          <p:nvPr>
            <p:ph idx="1"/>
          </p:nvPr>
        </p:nvSpPr>
        <p:spPr>
          <a:xfrm>
            <a:off x="838200" y="1472479"/>
            <a:ext cx="10515600" cy="4845339"/>
          </a:xfrm>
        </p:spPr>
        <p:txBody>
          <a:bodyPr>
            <a:normAutofit fontScale="85000" lnSpcReduction="10000"/>
          </a:bodyPr>
          <a:lstStyle/>
          <a:p>
            <a:r>
              <a:rPr lang="en-GB" sz="1900" b="1" dirty="0">
                <a:latin typeface="Arial" panose="020B0604020202020204" pitchFamily="34" charset="0"/>
                <a:cs typeface="Arial" panose="020B0604020202020204" pitchFamily="34" charset="0"/>
              </a:rPr>
              <a:t>Avoid Sunbeds After Outdoor Sun Exposure: </a:t>
            </a:r>
            <a:r>
              <a:rPr lang="en-GB" sz="1900" dirty="0">
                <a:latin typeface="Arial" panose="020B0604020202020204" pitchFamily="34" charset="0"/>
                <a:cs typeface="Arial" panose="020B0604020202020204" pitchFamily="34" charset="0"/>
              </a:rPr>
              <a:t>Don’t use sunbeds after spending time in the sun as it can lead to overexposure to UV radiation and potential skin damage.</a:t>
            </a:r>
          </a:p>
          <a:p>
            <a:endParaRPr lang="en-GB" sz="1900" dirty="0">
              <a:latin typeface="Arial" panose="020B0604020202020204" pitchFamily="34" charset="0"/>
              <a:cs typeface="Arial" panose="020B0604020202020204" pitchFamily="34" charset="0"/>
            </a:endParaRPr>
          </a:p>
          <a:p>
            <a:r>
              <a:rPr lang="en-GB" sz="1900" b="1" dirty="0">
                <a:latin typeface="Arial" panose="020B0604020202020204" pitchFamily="34" charset="0"/>
                <a:cs typeface="Arial" panose="020B0604020202020204" pitchFamily="34" charset="0"/>
              </a:rPr>
              <a:t>Know Your Skin Type: </a:t>
            </a:r>
            <a:r>
              <a:rPr lang="en-GB" sz="1900" dirty="0">
                <a:latin typeface="Arial" panose="020B0604020202020204" pitchFamily="34" charset="0"/>
                <a:cs typeface="Arial" panose="020B0604020202020204" pitchFamily="34" charset="0"/>
              </a:rPr>
              <a:t>Understand your skin type (Fitzpatrick scale) to determine your UV tolerance. Lighter skin types (I &amp; II) are more sensitive and burn easily, so they require shorter sessions.</a:t>
            </a:r>
          </a:p>
          <a:p>
            <a:endParaRPr lang="en-GB" sz="1900" dirty="0">
              <a:latin typeface="Arial" panose="020B0604020202020204" pitchFamily="34" charset="0"/>
              <a:cs typeface="Arial" panose="020B0604020202020204" pitchFamily="34" charset="0"/>
            </a:endParaRPr>
          </a:p>
          <a:p>
            <a:r>
              <a:rPr lang="en-GB" sz="1900" b="1" dirty="0">
                <a:latin typeface="Arial" panose="020B0604020202020204" pitchFamily="34" charset="0"/>
                <a:cs typeface="Arial" panose="020B0604020202020204" pitchFamily="34" charset="0"/>
              </a:rPr>
              <a:t>Limit Session Time: </a:t>
            </a:r>
            <a:r>
              <a:rPr lang="en-GB" sz="1900" dirty="0">
                <a:latin typeface="Arial" panose="020B0604020202020204" pitchFamily="34" charset="0"/>
                <a:cs typeface="Arial" panose="020B0604020202020204" pitchFamily="34" charset="0"/>
              </a:rPr>
              <a:t>Start with short tanning sessions (5-10 minutes) based on your skin type and gradually increase the time as your skin builds a tolerance. Avoid going over recommended session durations.</a:t>
            </a:r>
          </a:p>
          <a:p>
            <a:endParaRPr lang="en-GB" sz="1900" dirty="0">
              <a:latin typeface="Arial" panose="020B0604020202020204" pitchFamily="34" charset="0"/>
              <a:cs typeface="Arial" panose="020B0604020202020204" pitchFamily="34" charset="0"/>
            </a:endParaRPr>
          </a:p>
          <a:p>
            <a:r>
              <a:rPr lang="en-GB" sz="1900" b="1" dirty="0">
                <a:latin typeface="Arial" panose="020B0604020202020204" pitchFamily="34" charset="0"/>
                <a:cs typeface="Arial" panose="020B0604020202020204" pitchFamily="34" charset="0"/>
              </a:rPr>
              <a:t>Avoid overuse: </a:t>
            </a:r>
            <a:r>
              <a:rPr lang="en-GB" sz="1900" dirty="0">
                <a:latin typeface="Arial" panose="020B0604020202020204" pitchFamily="34" charset="0"/>
                <a:cs typeface="Arial" panose="020B0604020202020204" pitchFamily="34" charset="0"/>
              </a:rPr>
              <a:t>Limit sunbed sessions to 2-3 times a week, with at least 48 hours between sessions, to prevent skin damage and premature aging.</a:t>
            </a:r>
          </a:p>
          <a:p>
            <a:endParaRPr lang="en-GB" sz="1900" dirty="0">
              <a:latin typeface="Arial" panose="020B0604020202020204" pitchFamily="34" charset="0"/>
              <a:cs typeface="Arial" panose="020B0604020202020204" pitchFamily="34" charset="0"/>
            </a:endParaRPr>
          </a:p>
          <a:p>
            <a:r>
              <a:rPr lang="en-GB" sz="1900" b="1" dirty="0">
                <a:latin typeface="Arial" panose="020B0604020202020204" pitchFamily="34" charset="0"/>
                <a:cs typeface="Arial" panose="020B0604020202020204" pitchFamily="34" charset="0"/>
              </a:rPr>
              <a:t>Be Cautious with Accelerators</a:t>
            </a:r>
            <a:r>
              <a:rPr lang="en-GB" sz="1900" dirty="0">
                <a:latin typeface="Arial" panose="020B0604020202020204" pitchFamily="34" charset="0"/>
                <a:cs typeface="Arial" panose="020B0604020202020204" pitchFamily="34" charset="0"/>
              </a:rPr>
              <a:t>: Tanning accelerators can boost melanin production but may also cause skin irritation if used incorrectly. First-time users should avoid skin irritation or sensitivity.</a:t>
            </a:r>
          </a:p>
          <a:p>
            <a:endParaRPr lang="en-GB" sz="1900" dirty="0">
              <a:latin typeface="Arial" panose="020B0604020202020204" pitchFamily="34" charset="0"/>
              <a:cs typeface="Arial" panose="020B0604020202020204" pitchFamily="34" charset="0"/>
            </a:endParaRPr>
          </a:p>
          <a:p>
            <a:r>
              <a:rPr lang="en-GB" sz="1900" b="1" dirty="0">
                <a:latin typeface="Arial" panose="020B0604020202020204" pitchFamily="34" charset="0"/>
                <a:cs typeface="Arial" panose="020B0604020202020204" pitchFamily="34" charset="0"/>
              </a:rPr>
              <a:t>Use Eye Protection: </a:t>
            </a:r>
            <a:r>
              <a:rPr lang="en-GB" sz="1900" dirty="0">
                <a:latin typeface="Arial" panose="020B0604020202020204" pitchFamily="34" charset="0"/>
                <a:cs typeface="Arial" panose="020B0604020202020204" pitchFamily="34" charset="0"/>
              </a:rPr>
              <a:t>Always wear UV-blocking goggles to protect your eyes from potential damage, including cataracts or retinal issues.</a:t>
            </a:r>
          </a:p>
          <a:p>
            <a:endParaRPr lang="en-GB" sz="1800" dirty="0"/>
          </a:p>
          <a:p>
            <a:pPr marL="0" indent="0">
              <a:buNone/>
            </a:pPr>
            <a:endParaRPr lang="en-GB" dirty="0"/>
          </a:p>
        </p:txBody>
      </p:sp>
    </p:spTree>
    <p:extLst>
      <p:ext uri="{BB962C8B-B14F-4D97-AF65-F5344CB8AC3E}">
        <p14:creationId xmlns:p14="http://schemas.microsoft.com/office/powerpoint/2010/main" val="4000624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041D4-268D-C4D4-2F7B-999ACB21B322}"/>
              </a:ext>
            </a:extLst>
          </p:cNvPr>
          <p:cNvSpPr>
            <a:spLocks noGrp="1"/>
          </p:cNvSpPr>
          <p:nvPr>
            <p:ph type="title"/>
          </p:nvPr>
        </p:nvSpPr>
        <p:spPr>
          <a:xfrm>
            <a:off x="159774" y="296299"/>
            <a:ext cx="10515600" cy="1325563"/>
          </a:xfrm>
        </p:spPr>
        <p:txBody>
          <a:bodyPr/>
          <a:lstStyle/>
          <a:p>
            <a:r>
              <a:rPr lang="en-GB" b="1" dirty="0">
                <a:latin typeface="+mn-lt"/>
              </a:rPr>
              <a:t>Case Study: First-Time Sunbed Use for a New Tanning Enthusiast</a:t>
            </a:r>
          </a:p>
        </p:txBody>
      </p:sp>
      <p:sp>
        <p:nvSpPr>
          <p:cNvPr id="3" name="Content Placeholder 2">
            <a:extLst>
              <a:ext uri="{FF2B5EF4-FFF2-40B4-BE49-F238E27FC236}">
                <a16:creationId xmlns:a16="http://schemas.microsoft.com/office/drawing/2014/main" id="{69A6BEBA-7ABE-FEC8-CC65-03CEF831D0E7}"/>
              </a:ext>
            </a:extLst>
          </p:cNvPr>
          <p:cNvSpPr>
            <a:spLocks noGrp="1"/>
          </p:cNvSpPr>
          <p:nvPr>
            <p:ph idx="1"/>
          </p:nvPr>
        </p:nvSpPr>
        <p:spPr/>
        <p:txBody>
          <a:bodyPr>
            <a:normAutofit/>
          </a:bodyPr>
          <a:lstStyle/>
          <a:p>
            <a:pPr marL="0" indent="0">
              <a:lnSpc>
                <a:spcPct val="100000"/>
              </a:lnSpc>
              <a:spcAft>
                <a:spcPts val="800"/>
              </a:spcAft>
              <a:buNone/>
            </a:pPr>
            <a:r>
              <a:rPr lang="en-GB" sz="1600" b="1" kern="100" dirty="0">
                <a:ea typeface="Aptos" panose="020B0004020202020204" pitchFamily="34" charset="0"/>
                <a:cs typeface="Times New Roman" panose="02020603050405020304" pitchFamily="18" charset="0"/>
              </a:rPr>
              <a:t>Scenario 1:</a:t>
            </a:r>
          </a:p>
          <a:p>
            <a:pPr>
              <a:lnSpc>
                <a:spcPct val="100000"/>
              </a:lnSpc>
              <a:spcAft>
                <a:spcPts val="800"/>
              </a:spcAft>
            </a:pPr>
            <a:r>
              <a:rPr lang="en-GB" sz="1600" kern="100" dirty="0">
                <a:effectLst/>
                <a:ea typeface="Aptos" panose="020B0004020202020204" pitchFamily="34" charset="0"/>
                <a:cs typeface="Times New Roman" panose="02020603050405020304" pitchFamily="18" charset="0"/>
              </a:rPr>
              <a:t>A 23-year-old individual is considering using a sunbed for the first time. They have fair skin (Fitzpatrick Type II), which tends to burn easily. They have heard about sunbeds helping people achieve a quicker tan and want to achieve a gradual, golden glow for an upcoming event. The individual has no prior experience with tanning beds and has limited knowledge of how UV radiation works or how to safely use a sunbed.</a:t>
            </a:r>
          </a:p>
          <a:p>
            <a:pPr marL="0" indent="0">
              <a:lnSpc>
                <a:spcPct val="107000"/>
              </a:lnSpc>
              <a:spcAft>
                <a:spcPts val="800"/>
              </a:spcAft>
              <a:buNone/>
            </a:pPr>
            <a:r>
              <a:rPr lang="en-GB" sz="1600" b="1" kern="100" dirty="0">
                <a:effectLst/>
                <a:ea typeface="Aptos" panose="020B0004020202020204" pitchFamily="34" charset="0"/>
                <a:cs typeface="Times New Roman" panose="02020603050405020304" pitchFamily="18" charset="0"/>
              </a:rPr>
              <a:t>Questions:</a:t>
            </a:r>
          </a:p>
          <a:p>
            <a:pPr>
              <a:lnSpc>
                <a:spcPct val="107000"/>
              </a:lnSpc>
              <a:spcAft>
                <a:spcPts val="800"/>
              </a:spcAft>
              <a:buFont typeface="+mj-lt"/>
              <a:buAutoNum type="arabicPeriod"/>
            </a:pPr>
            <a:r>
              <a:rPr lang="en-GB" sz="1600" kern="100" dirty="0">
                <a:effectLst/>
                <a:ea typeface="Aptos" panose="020B0004020202020204" pitchFamily="34" charset="0"/>
                <a:cs typeface="Times New Roman" panose="02020603050405020304" pitchFamily="18" charset="0"/>
              </a:rPr>
              <a:t>What are the key factors to consider before using a sunbed for the first time?</a:t>
            </a:r>
          </a:p>
          <a:p>
            <a:pPr>
              <a:lnSpc>
                <a:spcPct val="107000"/>
              </a:lnSpc>
              <a:spcAft>
                <a:spcPts val="800"/>
              </a:spcAft>
              <a:buFont typeface="+mj-lt"/>
              <a:buAutoNum type="arabicPeriod"/>
            </a:pPr>
            <a:r>
              <a:rPr lang="en-GB" sz="1600" kern="100" dirty="0">
                <a:effectLst/>
                <a:ea typeface="Aptos" panose="020B0004020202020204" pitchFamily="34" charset="0"/>
                <a:cs typeface="Times New Roman" panose="02020603050405020304" pitchFamily="18" charset="0"/>
              </a:rPr>
              <a:t>How should a person with Fitzpatrick </a:t>
            </a:r>
            <a:r>
              <a:rPr lang="en-GB" sz="1600" kern="100" dirty="0">
                <a:ea typeface="Aptos" panose="020B0004020202020204" pitchFamily="34" charset="0"/>
                <a:cs typeface="Times New Roman" panose="02020603050405020304" pitchFamily="18" charset="0"/>
              </a:rPr>
              <a:t>skin t</a:t>
            </a:r>
            <a:r>
              <a:rPr lang="en-GB" sz="1600" kern="100" dirty="0">
                <a:effectLst/>
                <a:ea typeface="Aptos" panose="020B0004020202020204" pitchFamily="34" charset="0"/>
                <a:cs typeface="Times New Roman" panose="02020603050405020304" pitchFamily="18" charset="0"/>
              </a:rPr>
              <a:t>ype II approach sunbed use to avoid overexposure and burning?</a:t>
            </a:r>
          </a:p>
          <a:p>
            <a:pPr>
              <a:lnSpc>
                <a:spcPct val="107000"/>
              </a:lnSpc>
              <a:spcAft>
                <a:spcPts val="800"/>
              </a:spcAft>
              <a:buFont typeface="+mj-lt"/>
              <a:buAutoNum type="arabicPeriod"/>
            </a:pPr>
            <a:r>
              <a:rPr lang="en-GB" sz="1600" kern="100" dirty="0">
                <a:effectLst/>
                <a:ea typeface="Aptos" panose="020B0004020202020204" pitchFamily="34" charset="0"/>
                <a:cs typeface="Times New Roman" panose="02020603050405020304" pitchFamily="18" charset="0"/>
              </a:rPr>
              <a:t>What is the role of tanning accelerators, and are they suitable for someone using a sunbed for the first time?</a:t>
            </a:r>
          </a:p>
          <a:p>
            <a:pPr>
              <a:lnSpc>
                <a:spcPct val="107000"/>
              </a:lnSpc>
              <a:spcAft>
                <a:spcPts val="800"/>
              </a:spcAft>
              <a:buFont typeface="+mj-lt"/>
              <a:buAutoNum type="arabicPeriod"/>
            </a:pPr>
            <a:r>
              <a:rPr lang="en-GB" sz="1600" kern="100" dirty="0">
                <a:effectLst/>
                <a:ea typeface="Aptos" panose="020B0004020202020204" pitchFamily="34" charset="0"/>
                <a:cs typeface="Times New Roman" panose="02020603050405020304" pitchFamily="18" charset="0"/>
              </a:rPr>
              <a:t>How can the individual ensure they get the best results from their sunbed sessions while minimizing risk to their skin?</a:t>
            </a:r>
          </a:p>
          <a:p>
            <a:pPr marL="0" indent="0">
              <a:lnSpc>
                <a:spcPct val="107000"/>
              </a:lnSpc>
              <a:spcAft>
                <a:spcPts val="800"/>
              </a:spcAft>
              <a:buNone/>
            </a:pPr>
            <a:endParaRPr lang="en-GB" sz="12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47341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D2A44-E5F3-40EF-C970-E3333DB74953}"/>
              </a:ext>
            </a:extLst>
          </p:cNvPr>
          <p:cNvSpPr>
            <a:spLocks noGrp="1"/>
          </p:cNvSpPr>
          <p:nvPr>
            <p:ph type="title"/>
          </p:nvPr>
        </p:nvSpPr>
        <p:spPr>
          <a:xfrm>
            <a:off x="71284" y="325796"/>
            <a:ext cx="10515600" cy="1325563"/>
          </a:xfrm>
        </p:spPr>
        <p:txBody>
          <a:bodyPr/>
          <a:lstStyle/>
          <a:p>
            <a:r>
              <a:rPr lang="en-GB" b="1" dirty="0">
                <a:latin typeface="Arial" panose="020B0604020202020204" pitchFamily="34" charset="0"/>
                <a:cs typeface="Arial" panose="020B0604020202020204" pitchFamily="34" charset="0"/>
              </a:rPr>
              <a:t>Case Study 2</a:t>
            </a:r>
          </a:p>
        </p:txBody>
      </p:sp>
      <p:sp>
        <p:nvSpPr>
          <p:cNvPr id="3" name="Content Placeholder 2">
            <a:extLst>
              <a:ext uri="{FF2B5EF4-FFF2-40B4-BE49-F238E27FC236}">
                <a16:creationId xmlns:a16="http://schemas.microsoft.com/office/drawing/2014/main" id="{80547222-96D6-0D74-4AD7-6124C540E243}"/>
              </a:ext>
            </a:extLst>
          </p:cNvPr>
          <p:cNvSpPr>
            <a:spLocks noGrp="1"/>
          </p:cNvSpPr>
          <p:nvPr>
            <p:ph idx="1"/>
          </p:nvPr>
        </p:nvSpPr>
        <p:spPr/>
        <p:txBody>
          <a:bodyPr/>
          <a:lstStyle/>
          <a:p>
            <a:pPr marL="0" indent="0">
              <a:lnSpc>
                <a:spcPct val="107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Scenario 2</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A 25-year-old with sensitive skin type II uses sunbeds three times a week for 10 minutes each session and applies a tanning accelerator. Recently, they experienced redness and irritation.</a:t>
            </a:r>
          </a:p>
          <a:p>
            <a:pPr>
              <a:lnSpc>
                <a:spcPct val="107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Questions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tabLst>
                <a:tab pos="457200" algn="l"/>
              </a:tabLs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What mistakes might they be making?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tabLst>
                <a:tab pos="457200" algn="l"/>
              </a:tabLs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What changes would you recommend to their tanning routine?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72603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BC846-A0AD-362B-E393-C5CC152C8287}"/>
              </a:ext>
            </a:extLst>
          </p:cNvPr>
          <p:cNvSpPr>
            <a:spLocks noGrp="1"/>
          </p:cNvSpPr>
          <p:nvPr>
            <p:ph type="title"/>
          </p:nvPr>
        </p:nvSpPr>
        <p:spPr>
          <a:xfrm>
            <a:off x="188976" y="227965"/>
            <a:ext cx="10515600" cy="1325563"/>
          </a:xfrm>
        </p:spPr>
        <p:txBody>
          <a:bodyPr>
            <a:normAutofit fontScale="90000"/>
          </a:bodyPr>
          <a:lstStyle/>
          <a:p>
            <a:br>
              <a:rPr lang="en-GB" b="1" dirty="0"/>
            </a:br>
            <a:r>
              <a:rPr lang="en-GB" b="1" dirty="0">
                <a:latin typeface="Arial" panose="020B0604020202020204" pitchFamily="34" charset="0"/>
                <a:cs typeface="Arial" panose="020B0604020202020204" pitchFamily="34" charset="0"/>
              </a:rPr>
              <a:t>Key Takeaways</a:t>
            </a:r>
            <a:br>
              <a:rPr lang="en-GB" b="1" dirty="0"/>
            </a:br>
            <a:endParaRPr lang="en-GB" dirty="0"/>
          </a:p>
        </p:txBody>
      </p:sp>
      <p:sp>
        <p:nvSpPr>
          <p:cNvPr id="3" name="Content Placeholder 2">
            <a:extLst>
              <a:ext uri="{FF2B5EF4-FFF2-40B4-BE49-F238E27FC236}">
                <a16:creationId xmlns:a16="http://schemas.microsoft.com/office/drawing/2014/main" id="{CA2A1BA4-E4AE-3780-78DB-E3D57589D04B}"/>
              </a:ext>
            </a:extLst>
          </p:cNvPr>
          <p:cNvSpPr>
            <a:spLocks noGrp="1"/>
          </p:cNvSpPr>
          <p:nvPr>
            <p:ph idx="1"/>
          </p:nvPr>
        </p:nvSpPr>
        <p:spPr/>
        <p:txBody>
          <a:bodyPr>
            <a:normAutofit/>
          </a:bodyPr>
          <a:lstStyle/>
          <a:p>
            <a:pPr>
              <a:buFont typeface="Arial" panose="020B0604020202020204" pitchFamily="34" charset="0"/>
              <a:buChar char="•"/>
            </a:pPr>
            <a:r>
              <a:rPr lang="en-GB" sz="2100" b="1" dirty="0">
                <a:latin typeface="Arial" panose="020B0604020202020204" pitchFamily="34" charset="0"/>
                <a:cs typeface="Arial" panose="020B0604020202020204" pitchFamily="34" charset="0"/>
              </a:rPr>
              <a:t>Sunbeds &amp; UV Radiation:</a:t>
            </a:r>
            <a:r>
              <a:rPr lang="en-GB" sz="2100" dirty="0">
                <a:latin typeface="Arial" panose="020B0604020202020204" pitchFamily="34" charset="0"/>
                <a:cs typeface="Arial" panose="020B0604020202020204" pitchFamily="34" charset="0"/>
              </a:rPr>
              <a:t> Emit UVA (penetrates deeper, immediate tanning) and UVB (affects outer skin, delayed tanning) radiation.</a:t>
            </a:r>
          </a:p>
          <a:p>
            <a:pPr>
              <a:buFont typeface="Arial" panose="020B0604020202020204" pitchFamily="34" charset="0"/>
              <a:buChar char="•"/>
            </a:pPr>
            <a:r>
              <a:rPr lang="en-GB" sz="2100" b="1" dirty="0">
                <a:latin typeface="Arial" panose="020B0604020202020204" pitchFamily="34" charset="0"/>
                <a:cs typeface="Arial" panose="020B0604020202020204" pitchFamily="34" charset="0"/>
              </a:rPr>
              <a:t>Melanin's Role:</a:t>
            </a:r>
            <a:r>
              <a:rPr lang="en-GB" sz="2100" dirty="0">
                <a:latin typeface="Arial" panose="020B0604020202020204" pitchFamily="34" charset="0"/>
                <a:cs typeface="Arial" panose="020B0604020202020204" pitchFamily="34" charset="0"/>
              </a:rPr>
              <a:t> Melanin is the pigment that gives our skin its colour. It absorbs UV radiation, protecting the skin from damage. More melanin provides better protection against UV rays and results in darker skin tones.</a:t>
            </a:r>
          </a:p>
          <a:p>
            <a:pPr>
              <a:buFont typeface="Arial" panose="020B0604020202020204" pitchFamily="34" charset="0"/>
              <a:buChar char="•"/>
            </a:pPr>
            <a:r>
              <a:rPr lang="en-GB" sz="2100" b="1" dirty="0">
                <a:latin typeface="Arial" panose="020B0604020202020204" pitchFamily="34" charset="0"/>
                <a:cs typeface="Arial" panose="020B0604020202020204" pitchFamily="34" charset="0"/>
              </a:rPr>
              <a:t>Fitzpatrick Skin Types:</a:t>
            </a:r>
            <a:r>
              <a:rPr lang="en-GB" sz="2100" dirty="0">
                <a:latin typeface="Arial" panose="020B0604020202020204" pitchFamily="34" charset="0"/>
                <a:cs typeface="Arial" panose="020B0604020202020204" pitchFamily="34" charset="0"/>
              </a:rPr>
              <a:t> Skin types range from I (very fair) to VI (dark); knowing your skin type helps to determine safe tanning times.</a:t>
            </a:r>
          </a:p>
          <a:p>
            <a:pPr>
              <a:buFont typeface="Arial" panose="020B0604020202020204" pitchFamily="34" charset="0"/>
              <a:buChar char="•"/>
            </a:pPr>
            <a:r>
              <a:rPr lang="en-GB" sz="2100" b="1" dirty="0">
                <a:latin typeface="Arial" panose="020B0604020202020204" pitchFamily="34" charset="0"/>
                <a:cs typeface="Arial" panose="020B0604020202020204" pitchFamily="34" charset="0"/>
              </a:rPr>
              <a:t>Tanning Accelerators:</a:t>
            </a:r>
            <a:r>
              <a:rPr lang="en-GB" sz="2100" dirty="0">
                <a:latin typeface="Arial" panose="020B0604020202020204" pitchFamily="34" charset="0"/>
                <a:cs typeface="Arial" panose="020B0604020202020204" pitchFamily="34" charset="0"/>
              </a:rPr>
              <a:t> Products that boost melanin production but can irritate the skin, so use with caution.</a:t>
            </a:r>
          </a:p>
          <a:p>
            <a:pPr>
              <a:buFont typeface="Arial" panose="020B0604020202020204" pitchFamily="34" charset="0"/>
              <a:buChar char="•"/>
            </a:pPr>
            <a:r>
              <a:rPr lang="en-GB" sz="2100" b="1" dirty="0">
                <a:latin typeface="Arial" panose="020B0604020202020204" pitchFamily="34" charset="0"/>
                <a:cs typeface="Arial" panose="020B0604020202020204" pitchFamily="34" charset="0"/>
              </a:rPr>
              <a:t>Safe Practices:</a:t>
            </a:r>
            <a:r>
              <a:rPr lang="en-GB" sz="2100" dirty="0">
                <a:latin typeface="Arial" panose="020B0604020202020204" pitchFamily="34" charset="0"/>
                <a:cs typeface="Arial" panose="020B0604020202020204" pitchFamily="34" charset="0"/>
              </a:rPr>
              <a:t> Limit sunbed session times, wear eye protection, and allow recovery between sessions to prevent overexposure and skin damage.</a:t>
            </a:r>
          </a:p>
          <a:p>
            <a:endParaRPr lang="en-GB" dirty="0"/>
          </a:p>
        </p:txBody>
      </p:sp>
    </p:spTree>
    <p:extLst>
      <p:ext uri="{BB962C8B-B14F-4D97-AF65-F5344CB8AC3E}">
        <p14:creationId xmlns:p14="http://schemas.microsoft.com/office/powerpoint/2010/main" val="1825214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nowman in snowy field">
            <a:extLst>
              <a:ext uri="{FF2B5EF4-FFF2-40B4-BE49-F238E27FC236}">
                <a16:creationId xmlns:a16="http://schemas.microsoft.com/office/drawing/2014/main" id="{5106186A-B233-C91D-8147-B59BCBE4257B}"/>
              </a:ext>
            </a:extLst>
          </p:cNvPr>
          <p:cNvPicPr>
            <a:picLocks noChangeAspect="1"/>
          </p:cNvPicPr>
          <p:nvPr/>
        </p:nvPicPr>
        <p:blipFill>
          <a:blip r:embed="rId2">
            <a:alphaModFix amt="42000"/>
            <a:extLst>
              <a:ext uri="{28A0092B-C50C-407E-A947-70E740481C1C}">
                <a14:useLocalDpi xmlns:a14="http://schemas.microsoft.com/office/drawing/2010/main" val="0"/>
              </a:ext>
            </a:extLst>
          </a:blip>
          <a:stretch>
            <a:fillRect/>
          </a:stretch>
        </p:blipFill>
        <p:spPr>
          <a:xfrm>
            <a:off x="561703" y="286407"/>
            <a:ext cx="11068594" cy="6285186"/>
          </a:xfrm>
          <a:prstGeom prst="rect">
            <a:avLst/>
          </a:prstGeom>
          <a:effectLst>
            <a:softEdge rad="635000"/>
          </a:effectLst>
        </p:spPr>
      </p:pic>
      <p:sp>
        <p:nvSpPr>
          <p:cNvPr id="3" name="Content Placeholder 2">
            <a:extLst>
              <a:ext uri="{FF2B5EF4-FFF2-40B4-BE49-F238E27FC236}">
                <a16:creationId xmlns:a16="http://schemas.microsoft.com/office/drawing/2014/main" id="{4FD6DDE8-BD80-802C-213E-ED82D2B0A29F}"/>
              </a:ext>
            </a:extLst>
          </p:cNvPr>
          <p:cNvSpPr>
            <a:spLocks noGrp="1"/>
          </p:cNvSpPr>
          <p:nvPr>
            <p:ph idx="1"/>
          </p:nvPr>
        </p:nvSpPr>
        <p:spPr>
          <a:xfrm>
            <a:off x="332509" y="452960"/>
            <a:ext cx="4267200" cy="3355571"/>
          </a:xfrm>
        </p:spPr>
        <p:txBody>
          <a:bodyPr>
            <a:normAutofit fontScale="92500"/>
          </a:bodyPr>
          <a:lstStyle/>
          <a:p>
            <a:pPr marL="0" indent="0" algn="ctr">
              <a:buNone/>
            </a:pPr>
            <a:r>
              <a:rPr lang="en-GB" sz="4800" b="1" dirty="0">
                <a:latin typeface="Arial" panose="020B0604020202020204" pitchFamily="34" charset="0"/>
                <a:cs typeface="Arial" panose="020B0604020202020204" pitchFamily="34" charset="0"/>
              </a:rPr>
              <a:t>Thank you all for your active engagement throughout the lesson today</a:t>
            </a:r>
          </a:p>
        </p:txBody>
      </p:sp>
    </p:spTree>
    <p:extLst>
      <p:ext uri="{BB962C8B-B14F-4D97-AF65-F5344CB8AC3E}">
        <p14:creationId xmlns:p14="http://schemas.microsoft.com/office/powerpoint/2010/main" val="79665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ADD8C-E0BE-4FE6-9A52-EA904763FBF5}"/>
              </a:ext>
            </a:extLst>
          </p:cNvPr>
          <p:cNvSpPr>
            <a:spLocks noGrp="1"/>
          </p:cNvSpPr>
          <p:nvPr>
            <p:ph type="title"/>
          </p:nvPr>
        </p:nvSpPr>
        <p:spPr>
          <a:xfrm>
            <a:off x="838200" y="365126"/>
            <a:ext cx="10515600" cy="315912"/>
          </a:xfrm>
        </p:spPr>
        <p:txBody>
          <a:bodyPr>
            <a:normAutofit fontScale="90000"/>
          </a:bodyPr>
          <a:lstStyle/>
          <a:p>
            <a:r>
              <a:rPr lang="en-GB"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CE214152-8526-52ED-5A8B-0148565650F0}"/>
              </a:ext>
            </a:extLst>
          </p:cNvPr>
          <p:cNvSpPr>
            <a:spLocks noGrp="1"/>
          </p:cNvSpPr>
          <p:nvPr>
            <p:ph idx="1"/>
          </p:nvPr>
        </p:nvSpPr>
        <p:spPr>
          <a:xfrm>
            <a:off x="143773" y="1107178"/>
            <a:ext cx="11904453" cy="5717757"/>
          </a:xfrm>
        </p:spPr>
        <p:txBody>
          <a:bodyPr>
            <a:normAutofit fontScale="25000" lnSpcReduction="20000"/>
          </a:bodyPr>
          <a:lstStyle/>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Baeza-Moyano, D. </a:t>
            </a:r>
            <a:r>
              <a:rPr lang="en-GB" sz="3600" i="1" dirty="0">
                <a:effectLst/>
                <a:latin typeface="Arial" panose="020B0604020202020204" pitchFamily="34" charset="0"/>
                <a:ea typeface="Times New Roman" panose="02020603050405020304" pitchFamily="18" charset="0"/>
                <a:cs typeface="Arial" panose="020B0604020202020204" pitchFamily="34" charset="0"/>
              </a:rPr>
              <a:t>et al.</a:t>
            </a:r>
            <a:r>
              <a:rPr lang="en-GB" sz="3600" dirty="0">
                <a:effectLst/>
                <a:latin typeface="Arial" panose="020B0604020202020204" pitchFamily="34" charset="0"/>
                <a:ea typeface="Times New Roman" panose="02020603050405020304" pitchFamily="18" charset="0"/>
                <a:cs typeface="Arial" panose="020B0604020202020204" pitchFamily="34" charset="0"/>
              </a:rPr>
              <a:t> (2023) 'Effect of the ultraviolet unweighted irradiance on the compliance of sunbeds in Spain,' </a:t>
            </a:r>
            <a:r>
              <a:rPr lang="en-GB" sz="3600" i="1" dirty="0">
                <a:effectLst/>
                <a:latin typeface="Arial" panose="020B0604020202020204" pitchFamily="34" charset="0"/>
                <a:ea typeface="Times New Roman" panose="02020603050405020304" pitchFamily="18" charset="0"/>
                <a:cs typeface="Arial" panose="020B0604020202020204" pitchFamily="34" charset="0"/>
              </a:rPr>
              <a:t>Photochemical &amp; Photobiological Sciences</a:t>
            </a:r>
            <a:r>
              <a:rPr lang="en-GB" sz="3600" dirty="0">
                <a:effectLst/>
                <a:latin typeface="Arial" panose="020B0604020202020204" pitchFamily="34" charset="0"/>
                <a:ea typeface="Times New Roman" panose="02020603050405020304" pitchFamily="18" charset="0"/>
                <a:cs typeface="Arial" panose="020B0604020202020204" pitchFamily="34" charset="0"/>
              </a:rPr>
              <a:t>, 22(11), pp. 2553–2562. https://doi.org/10.1007/s43630-023-00469-3.</a:t>
            </a:r>
          </a:p>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Bataille, V. </a:t>
            </a:r>
            <a:r>
              <a:rPr lang="en-GB" sz="3600" i="1" dirty="0">
                <a:effectLst/>
                <a:latin typeface="Arial" panose="020B0604020202020204" pitchFamily="34" charset="0"/>
                <a:ea typeface="Times New Roman" panose="02020603050405020304" pitchFamily="18" charset="0"/>
                <a:cs typeface="Arial" panose="020B0604020202020204" pitchFamily="34" charset="0"/>
              </a:rPr>
              <a:t>et al.</a:t>
            </a:r>
            <a:r>
              <a:rPr lang="en-GB" sz="3600" dirty="0">
                <a:effectLst/>
                <a:latin typeface="Arial" panose="020B0604020202020204" pitchFamily="34" charset="0"/>
                <a:ea typeface="Times New Roman" panose="02020603050405020304" pitchFamily="18" charset="0"/>
                <a:cs typeface="Arial" panose="020B0604020202020204" pitchFamily="34" charset="0"/>
              </a:rPr>
              <a:t> (2003) 'Exposure to the sun and sunbeds and the risk of cutaneous melanoma in the UK: a case–control study,' </a:t>
            </a:r>
            <a:r>
              <a:rPr lang="en-GB" sz="3600" i="1" dirty="0">
                <a:effectLst/>
                <a:latin typeface="Arial" panose="020B0604020202020204" pitchFamily="34" charset="0"/>
                <a:ea typeface="Times New Roman" panose="02020603050405020304" pitchFamily="18" charset="0"/>
                <a:cs typeface="Arial" panose="020B0604020202020204" pitchFamily="34" charset="0"/>
              </a:rPr>
              <a:t>European Journal of Cancer</a:t>
            </a:r>
            <a:r>
              <a:rPr lang="en-GB" sz="3600" dirty="0">
                <a:effectLst/>
                <a:latin typeface="Arial" panose="020B0604020202020204" pitchFamily="34" charset="0"/>
                <a:ea typeface="Times New Roman" panose="02020603050405020304" pitchFamily="18" charset="0"/>
                <a:cs typeface="Arial" panose="020B0604020202020204" pitchFamily="34" charset="0"/>
              </a:rPr>
              <a:t>, 40(3), pp. 429–435. https://doi.org/10.1016/j.ejca.2003.09.030.</a:t>
            </a:r>
          </a:p>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Bowers, J.M. </a:t>
            </a:r>
            <a:r>
              <a:rPr lang="en-GB" sz="3600" i="1" dirty="0">
                <a:effectLst/>
                <a:latin typeface="Arial" panose="020B0604020202020204" pitchFamily="34" charset="0"/>
                <a:ea typeface="Times New Roman" panose="02020603050405020304" pitchFamily="18" charset="0"/>
                <a:cs typeface="Arial" panose="020B0604020202020204" pitchFamily="34" charset="0"/>
              </a:rPr>
              <a:t>et al.</a:t>
            </a:r>
            <a:r>
              <a:rPr lang="en-GB" sz="3600" dirty="0">
                <a:effectLst/>
                <a:latin typeface="Arial" panose="020B0604020202020204" pitchFamily="34" charset="0"/>
                <a:ea typeface="Times New Roman" panose="02020603050405020304" pitchFamily="18" charset="0"/>
                <a:cs typeface="Arial" panose="020B0604020202020204" pitchFamily="34" charset="0"/>
              </a:rPr>
              <a:t> (2021) 'Sun exposure, tanning </a:t>
            </a:r>
            <a:r>
              <a:rPr lang="en-GB" sz="3600" dirty="0" err="1">
                <a:effectLst/>
                <a:latin typeface="Arial" panose="020B0604020202020204" pitchFamily="34" charset="0"/>
                <a:ea typeface="Times New Roman" panose="02020603050405020304" pitchFamily="18" charset="0"/>
                <a:cs typeface="Arial" panose="020B0604020202020204" pitchFamily="34" charset="0"/>
              </a:rPr>
              <a:t>behaviors</a:t>
            </a:r>
            <a:r>
              <a:rPr lang="en-GB" sz="3600" dirty="0">
                <a:effectLst/>
                <a:latin typeface="Arial" panose="020B0604020202020204" pitchFamily="34" charset="0"/>
                <a:ea typeface="Times New Roman" panose="02020603050405020304" pitchFamily="18" charset="0"/>
                <a:cs typeface="Arial" panose="020B0604020202020204" pitchFamily="34" charset="0"/>
              </a:rPr>
              <a:t>, and sunburn: Examining activities associated with harmful ultraviolet radiation exposures in college students,' </a:t>
            </a:r>
            <a:r>
              <a:rPr lang="en-GB" sz="3600" i="1" dirty="0">
                <a:effectLst/>
                <a:latin typeface="Arial" panose="020B0604020202020204" pitchFamily="34" charset="0"/>
                <a:ea typeface="Times New Roman" panose="02020603050405020304" pitchFamily="18" charset="0"/>
                <a:cs typeface="Arial" panose="020B0604020202020204" pitchFamily="34" charset="0"/>
              </a:rPr>
              <a:t>The Journal of Primary Prevention</a:t>
            </a:r>
            <a:r>
              <a:rPr lang="en-GB" sz="3600" dirty="0">
                <a:effectLst/>
                <a:latin typeface="Arial" panose="020B0604020202020204" pitchFamily="34" charset="0"/>
                <a:ea typeface="Times New Roman" panose="02020603050405020304" pitchFamily="18" charset="0"/>
                <a:cs typeface="Arial" panose="020B0604020202020204" pitchFamily="34" charset="0"/>
              </a:rPr>
              <a:t>, 42(5), pp. 425–440. https://doi.org/10.1007/s10935-021-00638-z.</a:t>
            </a:r>
          </a:p>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Bruyneel-</a:t>
            </a:r>
            <a:r>
              <a:rPr lang="en-GB" sz="3600" dirty="0" err="1">
                <a:effectLst/>
                <a:latin typeface="Arial" panose="020B0604020202020204" pitchFamily="34" charset="0"/>
                <a:ea typeface="Times New Roman" panose="02020603050405020304" pitchFamily="18" charset="0"/>
                <a:cs typeface="Arial" panose="020B0604020202020204" pitchFamily="34" charset="0"/>
              </a:rPr>
              <a:t>Raap</a:t>
            </a:r>
            <a:r>
              <a:rPr lang="en-GB" sz="3600" dirty="0">
                <a:effectLst/>
                <a:latin typeface="Arial" panose="020B0604020202020204" pitchFamily="34" charset="0"/>
                <a:ea typeface="Times New Roman" panose="02020603050405020304" pitchFamily="18" charset="0"/>
                <a:cs typeface="Arial" panose="020B0604020202020204" pitchFamily="34" charset="0"/>
              </a:rPr>
              <a:t>, F., Dorsey, S.B. and Guin, J.D. (1988) 'The tanning salon: An area survey of equipment, procedures, and practices,' </a:t>
            </a:r>
            <a:r>
              <a:rPr lang="en-GB" sz="3600" i="1" dirty="0">
                <a:effectLst/>
                <a:latin typeface="Arial" panose="020B0604020202020204" pitchFamily="34" charset="0"/>
                <a:ea typeface="Times New Roman" panose="02020603050405020304" pitchFamily="18" charset="0"/>
                <a:cs typeface="Arial" panose="020B0604020202020204" pitchFamily="34" charset="0"/>
              </a:rPr>
              <a:t>Journal of the American Academy of Dermatology</a:t>
            </a:r>
            <a:r>
              <a:rPr lang="en-GB" sz="3600" dirty="0">
                <a:effectLst/>
                <a:latin typeface="Arial" panose="020B0604020202020204" pitchFamily="34" charset="0"/>
                <a:ea typeface="Times New Roman" panose="02020603050405020304" pitchFamily="18" charset="0"/>
                <a:cs typeface="Arial" panose="020B0604020202020204" pitchFamily="34" charset="0"/>
              </a:rPr>
              <a:t>, 18(5), pp. 1030–1038. https://doi.org/10.1016/s0190-9622(88)70100-0.</a:t>
            </a:r>
          </a:p>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Creed, F.K. (2020) </a:t>
            </a:r>
            <a:r>
              <a:rPr lang="en-GB" sz="3600" i="1" dirty="0">
                <a:effectLst/>
                <a:latin typeface="Arial" panose="020B0604020202020204" pitchFamily="34" charset="0"/>
                <a:ea typeface="Times New Roman" panose="02020603050405020304" pitchFamily="18" charset="0"/>
                <a:cs typeface="Arial" panose="020B0604020202020204" pitchFamily="34" charset="0"/>
              </a:rPr>
              <a:t>Advertising, stereotypes, and 'addiction' : understanding sunbed representation in England, 1970s-1990s</a:t>
            </a:r>
            <a:r>
              <a:rPr lang="en-GB" sz="3600" dirty="0">
                <a:effectLst/>
                <a:latin typeface="Arial" panose="020B0604020202020204" pitchFamily="34" charset="0"/>
                <a:ea typeface="Times New Roman" panose="02020603050405020304" pitchFamily="18" charset="0"/>
                <a:cs typeface="Arial" panose="020B0604020202020204" pitchFamily="34" charset="0"/>
              </a:rPr>
              <a:t>. http://wrap.warwick.ac.uk/148391/.</a:t>
            </a:r>
          </a:p>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Fisher, M. (2024) 'The Fitzpatrick Scale: Understanding Your Skin Type - The Tanning Shop,' </a:t>
            </a:r>
            <a:r>
              <a:rPr lang="en-GB" sz="3600" i="1" dirty="0">
                <a:effectLst/>
                <a:latin typeface="Arial" panose="020B0604020202020204" pitchFamily="34" charset="0"/>
                <a:ea typeface="Times New Roman" panose="02020603050405020304" pitchFamily="18" charset="0"/>
                <a:cs typeface="Arial" panose="020B0604020202020204" pitchFamily="34" charset="0"/>
              </a:rPr>
              <a:t>The Tanning Shop</a:t>
            </a:r>
            <a:r>
              <a:rPr lang="en-GB" sz="3600" dirty="0">
                <a:effectLst/>
                <a:latin typeface="Arial" panose="020B0604020202020204" pitchFamily="34" charset="0"/>
                <a:ea typeface="Times New Roman" panose="02020603050405020304" pitchFamily="18" charset="0"/>
                <a:cs typeface="Arial" panose="020B0604020202020204" pitchFamily="34" charset="0"/>
              </a:rPr>
              <a:t>, 18 June. https://thetanningshop.co.uk/the-fitzpatrick-scale-understanding-your-skin-type/.</a:t>
            </a:r>
          </a:p>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Fitzpatrick, T.B. (1988) 'The Validity and Practicality of Sun-Reactive Skin Types I through VI,' </a:t>
            </a:r>
            <a:r>
              <a:rPr lang="en-GB" sz="3600" i="1" dirty="0">
                <a:effectLst/>
                <a:latin typeface="Arial" panose="020B0604020202020204" pitchFamily="34" charset="0"/>
                <a:ea typeface="Times New Roman" panose="02020603050405020304" pitchFamily="18" charset="0"/>
                <a:cs typeface="Arial" panose="020B0604020202020204" pitchFamily="34" charset="0"/>
              </a:rPr>
              <a:t>Archives of Dermatology</a:t>
            </a:r>
            <a:r>
              <a:rPr lang="en-GB" sz="3600" dirty="0">
                <a:effectLst/>
                <a:latin typeface="Arial" panose="020B0604020202020204" pitchFamily="34" charset="0"/>
                <a:ea typeface="Times New Roman" panose="02020603050405020304" pitchFamily="18" charset="0"/>
                <a:cs typeface="Arial" panose="020B0604020202020204" pitchFamily="34" charset="0"/>
              </a:rPr>
              <a:t>, 124(6), p. 869. https://doi.org/10.1001/archderm.1988.01670060015008.</a:t>
            </a:r>
          </a:p>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Gavin, A. </a:t>
            </a:r>
            <a:r>
              <a:rPr lang="en-GB" sz="3600" i="1" dirty="0">
                <a:effectLst/>
                <a:latin typeface="Arial" panose="020B0604020202020204" pitchFamily="34" charset="0"/>
                <a:ea typeface="Times New Roman" panose="02020603050405020304" pitchFamily="18" charset="0"/>
                <a:cs typeface="Arial" panose="020B0604020202020204" pitchFamily="34" charset="0"/>
              </a:rPr>
              <a:t>et al.</a:t>
            </a:r>
            <a:r>
              <a:rPr lang="en-GB" sz="3600" dirty="0">
                <a:effectLst/>
                <a:latin typeface="Arial" panose="020B0604020202020204" pitchFamily="34" charset="0"/>
                <a:ea typeface="Times New Roman" panose="02020603050405020304" pitchFamily="18" charset="0"/>
                <a:cs typeface="Arial" panose="020B0604020202020204" pitchFamily="34" charset="0"/>
              </a:rPr>
              <a:t> (2009) 'Public at risk: a survey of sunbed parlour operating practices in Northern Ireland,' </a:t>
            </a:r>
            <a:r>
              <a:rPr lang="en-GB" sz="3600" i="1" dirty="0">
                <a:effectLst/>
                <a:latin typeface="Arial" panose="020B0604020202020204" pitchFamily="34" charset="0"/>
                <a:ea typeface="Times New Roman" panose="02020603050405020304" pitchFamily="18" charset="0"/>
                <a:cs typeface="Arial" panose="020B0604020202020204" pitchFamily="34" charset="0"/>
              </a:rPr>
              <a:t>British Journal of Dermatology</a:t>
            </a:r>
            <a:r>
              <a:rPr lang="en-GB" sz="3600" dirty="0">
                <a:effectLst/>
                <a:latin typeface="Arial" panose="020B0604020202020204" pitchFamily="34" charset="0"/>
                <a:ea typeface="Times New Roman" panose="02020603050405020304" pitchFamily="18" charset="0"/>
                <a:cs typeface="Arial" panose="020B0604020202020204" pitchFamily="34" charset="0"/>
              </a:rPr>
              <a:t>, 162(3), pp. 627–632. https://doi.org/10.1111/j.1365-2133.2009.09591.x.</a:t>
            </a:r>
          </a:p>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Gordon, L.G. </a:t>
            </a:r>
            <a:r>
              <a:rPr lang="en-GB" sz="3600" i="1" dirty="0">
                <a:effectLst/>
                <a:latin typeface="Arial" panose="020B0604020202020204" pitchFamily="34" charset="0"/>
                <a:ea typeface="Times New Roman" panose="02020603050405020304" pitchFamily="18" charset="0"/>
                <a:cs typeface="Arial" panose="020B0604020202020204" pitchFamily="34" charset="0"/>
              </a:rPr>
              <a:t>et al.</a:t>
            </a:r>
            <a:r>
              <a:rPr lang="en-GB" sz="3600" dirty="0">
                <a:effectLst/>
                <a:latin typeface="Arial" panose="020B0604020202020204" pitchFamily="34" charset="0"/>
                <a:ea typeface="Times New Roman" panose="02020603050405020304" pitchFamily="18" charset="0"/>
                <a:cs typeface="Arial" panose="020B0604020202020204" pitchFamily="34" charset="0"/>
              </a:rPr>
              <a:t> (2021) 'Sunbed Use among 11- to 17-Year-Olds and Estimated Number of Commercial Sunbeds in England with Implications for a ‘Buy-Back’ Scheme,' </a:t>
            </a:r>
            <a:r>
              <a:rPr lang="en-GB" sz="3600" i="1" dirty="0">
                <a:effectLst/>
                <a:latin typeface="Arial" panose="020B0604020202020204" pitchFamily="34" charset="0"/>
                <a:ea typeface="Times New Roman" panose="02020603050405020304" pitchFamily="18" charset="0"/>
                <a:cs typeface="Arial" panose="020B0604020202020204" pitchFamily="34" charset="0"/>
              </a:rPr>
              <a:t>Children</a:t>
            </a:r>
            <a:r>
              <a:rPr lang="en-GB" sz="3600" dirty="0">
                <a:effectLst/>
                <a:latin typeface="Arial" panose="020B0604020202020204" pitchFamily="34" charset="0"/>
                <a:ea typeface="Times New Roman" panose="02020603050405020304" pitchFamily="18" charset="0"/>
                <a:cs typeface="Arial" panose="020B0604020202020204" pitchFamily="34" charset="0"/>
              </a:rPr>
              <a:t>, 8(5), p. 393. https://doi.org/10.3390/children8050393.</a:t>
            </a:r>
          </a:p>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Kimball, S.M., Lee, J. and Vieth, R. (2017) 'Sunbeds with UVB radiation can produce physiological levels of serum 25-Hydroxyvitamin D in healthy volunteers,' </a:t>
            </a:r>
            <a:r>
              <a:rPr lang="en-GB" sz="3600" i="1" dirty="0">
                <a:effectLst/>
                <a:latin typeface="Arial" panose="020B0604020202020204" pitchFamily="34" charset="0"/>
                <a:ea typeface="Times New Roman" panose="02020603050405020304" pitchFamily="18" charset="0"/>
                <a:cs typeface="Arial" panose="020B0604020202020204" pitchFamily="34" charset="0"/>
              </a:rPr>
              <a:t>Dermato-Endocrinology</a:t>
            </a:r>
            <a:r>
              <a:rPr lang="en-GB" sz="3600" dirty="0">
                <a:effectLst/>
                <a:latin typeface="Arial" panose="020B0604020202020204" pitchFamily="34" charset="0"/>
                <a:ea typeface="Times New Roman" panose="02020603050405020304" pitchFamily="18" charset="0"/>
                <a:cs typeface="Arial" panose="020B0604020202020204" pitchFamily="34" charset="0"/>
              </a:rPr>
              <a:t>, 9(1), p. e1375635. https://doi.org/10.1080/19381980.2017.1375635.</a:t>
            </a:r>
          </a:p>
          <a:p>
            <a:endParaRPr lang="en-GB" dirty="0"/>
          </a:p>
        </p:txBody>
      </p:sp>
    </p:spTree>
    <p:extLst>
      <p:ext uri="{BB962C8B-B14F-4D97-AF65-F5344CB8AC3E}">
        <p14:creationId xmlns:p14="http://schemas.microsoft.com/office/powerpoint/2010/main" val="2928079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E02BB-160E-2DDB-88FD-CE284CD5B1EE}"/>
              </a:ext>
            </a:extLst>
          </p:cNvPr>
          <p:cNvSpPr>
            <a:spLocks noGrp="1"/>
          </p:cNvSpPr>
          <p:nvPr>
            <p:ph type="title"/>
          </p:nvPr>
        </p:nvSpPr>
        <p:spPr>
          <a:xfrm>
            <a:off x="54429" y="201748"/>
            <a:ext cx="10515600" cy="958578"/>
          </a:xfrm>
        </p:spPr>
        <p:txBody>
          <a:bodyPr/>
          <a:lstStyle/>
          <a:p>
            <a:r>
              <a:rPr lang="en-GB" dirty="0"/>
              <a:t>Reference List (continued)</a:t>
            </a:r>
          </a:p>
        </p:txBody>
      </p:sp>
      <p:sp>
        <p:nvSpPr>
          <p:cNvPr id="3" name="Content Placeholder 2">
            <a:extLst>
              <a:ext uri="{FF2B5EF4-FFF2-40B4-BE49-F238E27FC236}">
                <a16:creationId xmlns:a16="http://schemas.microsoft.com/office/drawing/2014/main" id="{AE1F0C79-563C-E815-BD20-4F7A7CF98E59}"/>
              </a:ext>
            </a:extLst>
          </p:cNvPr>
          <p:cNvSpPr>
            <a:spLocks noGrp="1"/>
          </p:cNvSpPr>
          <p:nvPr>
            <p:ph idx="1"/>
          </p:nvPr>
        </p:nvSpPr>
        <p:spPr>
          <a:xfrm>
            <a:off x="838200" y="1160325"/>
            <a:ext cx="10515600" cy="5101137"/>
          </a:xfrm>
        </p:spPr>
        <p:txBody>
          <a:bodyPr>
            <a:normAutofit fontScale="25000" lnSpcReduction="20000"/>
          </a:bodyPr>
          <a:lstStyle/>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Lie down sunbed (</a:t>
            </a:r>
            <a:r>
              <a:rPr lang="en-GB" sz="3600" dirty="0" err="1">
                <a:effectLst/>
                <a:latin typeface="Arial" panose="020B0604020202020204" pitchFamily="34" charset="0"/>
                <a:ea typeface="Times New Roman" panose="02020603050405020304" pitchFamily="18" charset="0"/>
                <a:cs typeface="Arial" panose="020B0604020202020204" pitchFamily="34" charset="0"/>
              </a:rPr>
              <a:t>n.d</a:t>
            </a:r>
            <a:r>
              <a:rPr lang="en-GB" sz="3600" dirty="0">
                <a:effectLst/>
                <a:latin typeface="Arial" panose="020B0604020202020204" pitchFamily="34" charset="0"/>
                <a:ea typeface="Times New Roman" panose="02020603050405020304" pitchFamily="18" charset="0"/>
                <a:cs typeface="Arial" panose="020B0604020202020204" pitchFamily="34" charset="0"/>
              </a:rPr>
              <a:t>) Available at: https://gloden.co.uk/pages/sunbeds (Accessed: 19 November 2024).</a:t>
            </a:r>
          </a:p>
          <a:p>
            <a:pPr marL="457200" indent="-457200">
              <a:lnSpc>
                <a:spcPct val="200000"/>
              </a:lnSpc>
            </a:pPr>
            <a:r>
              <a:rPr lang="en-GB" sz="3600" dirty="0" err="1">
                <a:effectLst/>
                <a:latin typeface="Arial" panose="020B0604020202020204" pitchFamily="34" charset="0"/>
                <a:ea typeface="Times New Roman" panose="02020603050405020304" pitchFamily="18" charset="0"/>
                <a:cs typeface="Arial" panose="020B0604020202020204" pitchFamily="34" charset="0"/>
              </a:rPr>
              <a:t>Miligi</a:t>
            </a:r>
            <a:r>
              <a:rPr lang="en-GB" sz="3600" dirty="0">
                <a:effectLst/>
                <a:latin typeface="Arial" panose="020B0604020202020204" pitchFamily="34" charset="0"/>
                <a:ea typeface="Times New Roman" panose="02020603050405020304" pitchFamily="18" charset="0"/>
                <a:cs typeface="Arial" panose="020B0604020202020204" pitchFamily="34" charset="0"/>
              </a:rPr>
              <a:t>, L. (2020) 'Ultraviolet radiation exposure: some observations and considerations, focusing on some Italian experiences, on cancer risk, and primary prevention,' </a:t>
            </a:r>
            <a:r>
              <a:rPr lang="en-GB" sz="3600" i="1" dirty="0">
                <a:effectLst/>
                <a:latin typeface="Arial" panose="020B0604020202020204" pitchFamily="34" charset="0"/>
                <a:ea typeface="Times New Roman" panose="02020603050405020304" pitchFamily="18" charset="0"/>
                <a:cs typeface="Arial" panose="020B0604020202020204" pitchFamily="34" charset="0"/>
              </a:rPr>
              <a:t>Environments</a:t>
            </a:r>
            <a:r>
              <a:rPr lang="en-GB" sz="3600" dirty="0">
                <a:effectLst/>
                <a:latin typeface="Arial" panose="020B0604020202020204" pitchFamily="34" charset="0"/>
                <a:ea typeface="Times New Roman" panose="02020603050405020304" pitchFamily="18" charset="0"/>
                <a:cs typeface="Arial" panose="020B0604020202020204" pitchFamily="34" charset="0"/>
              </a:rPr>
              <a:t>, 7(2), p. 10. https://doi.org/10.3390/environments7020010.</a:t>
            </a:r>
          </a:p>
          <a:p>
            <a:pPr marL="457200" indent="-457200">
              <a:lnSpc>
                <a:spcPct val="200000"/>
              </a:lnSpc>
            </a:pPr>
            <a:r>
              <a:rPr lang="en-GB" sz="3600" dirty="0" err="1">
                <a:effectLst/>
                <a:latin typeface="Arial" panose="020B0604020202020204" pitchFamily="34" charset="0"/>
                <a:ea typeface="Times New Roman" panose="02020603050405020304" pitchFamily="18" charset="0"/>
                <a:cs typeface="Arial" panose="020B0604020202020204" pitchFamily="34" charset="0"/>
              </a:rPr>
              <a:t>Mosterpiece</a:t>
            </a:r>
            <a:r>
              <a:rPr lang="en-GB" sz="3600" dirty="0">
                <a:effectLst/>
                <a:latin typeface="Arial" panose="020B0604020202020204" pitchFamily="34" charset="0"/>
                <a:ea typeface="Times New Roman" panose="02020603050405020304" pitchFamily="18" charset="0"/>
                <a:cs typeface="Arial" panose="020B0604020202020204" pitchFamily="34" charset="0"/>
              </a:rPr>
              <a:t>.(</a:t>
            </a:r>
            <a:r>
              <a:rPr lang="en-GB" sz="3600" dirty="0" err="1">
                <a:effectLst/>
                <a:latin typeface="Arial" panose="020B0604020202020204" pitchFamily="34" charset="0"/>
                <a:ea typeface="Times New Roman" panose="02020603050405020304" pitchFamily="18" charset="0"/>
                <a:cs typeface="Arial" panose="020B0604020202020204" pitchFamily="34" charset="0"/>
              </a:rPr>
              <a:t>n.d</a:t>
            </a:r>
            <a:r>
              <a:rPr lang="en-GB" sz="3600" dirty="0">
                <a:effectLst/>
                <a:latin typeface="Arial" panose="020B0604020202020204" pitchFamily="34" charset="0"/>
                <a:ea typeface="Times New Roman" panose="02020603050405020304" pitchFamily="18" charset="0"/>
                <a:cs typeface="Arial" panose="020B0604020202020204" pitchFamily="34" charset="0"/>
              </a:rPr>
              <a:t>) Sun protection with UVA and UVB ray on skin layer, Available at: https://www.vectorstock.com/royalty-free-vector/sun-protection-with-uva-and-uvb-ray-on-skin-layer-vector-23877339 (Accessed: 19 November 2024).</a:t>
            </a:r>
          </a:p>
          <a:p>
            <a:pPr marL="457200" indent="-457200">
              <a:lnSpc>
                <a:spcPct val="200000"/>
              </a:lnSpc>
            </a:pPr>
            <a:r>
              <a:rPr lang="en-GB" sz="3600" dirty="0" err="1">
                <a:effectLst/>
                <a:latin typeface="Arial" panose="020B0604020202020204" pitchFamily="34" charset="0"/>
                <a:ea typeface="Times New Roman" panose="02020603050405020304" pitchFamily="18" charset="0"/>
                <a:cs typeface="Arial" panose="020B0604020202020204" pitchFamily="34" charset="0"/>
              </a:rPr>
              <a:t>Ravnbak</a:t>
            </a:r>
            <a:r>
              <a:rPr lang="en-GB" sz="3600" dirty="0">
                <a:effectLst/>
                <a:latin typeface="Arial" panose="020B0604020202020204" pitchFamily="34" charset="0"/>
                <a:ea typeface="Times New Roman" panose="02020603050405020304" pitchFamily="18" charset="0"/>
                <a:cs typeface="Arial" panose="020B0604020202020204" pitchFamily="34" charset="0"/>
              </a:rPr>
              <a:t>, M.H. (2010) 'Objective determination of Fitzpatrick skin type.,' </a:t>
            </a:r>
            <a:r>
              <a:rPr lang="en-GB" sz="3600" i="1" dirty="0">
                <a:effectLst/>
                <a:latin typeface="Arial" panose="020B0604020202020204" pitchFamily="34" charset="0"/>
                <a:ea typeface="Times New Roman" panose="02020603050405020304" pitchFamily="18" charset="0"/>
                <a:cs typeface="Arial" panose="020B0604020202020204" pitchFamily="34" charset="0"/>
              </a:rPr>
              <a:t>PubMed</a:t>
            </a:r>
            <a:r>
              <a:rPr lang="en-GB" sz="3600" dirty="0">
                <a:effectLst/>
                <a:latin typeface="Arial" panose="020B0604020202020204" pitchFamily="34" charset="0"/>
                <a:ea typeface="Times New Roman" panose="02020603050405020304" pitchFamily="18" charset="0"/>
                <a:cs typeface="Arial" panose="020B0604020202020204" pitchFamily="34" charset="0"/>
              </a:rPr>
              <a:t>, 57(8), p. B4153. https://pubmed.ncbi.nlm.nih.gov/20682135.</a:t>
            </a:r>
          </a:p>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Sola, Y. </a:t>
            </a:r>
            <a:r>
              <a:rPr lang="en-GB" sz="3600" i="1" dirty="0">
                <a:effectLst/>
                <a:latin typeface="Arial" panose="020B0604020202020204" pitchFamily="34" charset="0"/>
                <a:ea typeface="Times New Roman" panose="02020603050405020304" pitchFamily="18" charset="0"/>
                <a:cs typeface="Arial" panose="020B0604020202020204" pitchFamily="34" charset="0"/>
              </a:rPr>
              <a:t>et al.</a:t>
            </a:r>
            <a:r>
              <a:rPr lang="en-GB" sz="3600" dirty="0">
                <a:effectLst/>
                <a:latin typeface="Arial" panose="020B0604020202020204" pitchFamily="34" charset="0"/>
                <a:ea typeface="Times New Roman" panose="02020603050405020304" pitchFamily="18" charset="0"/>
                <a:cs typeface="Arial" panose="020B0604020202020204" pitchFamily="34" charset="0"/>
              </a:rPr>
              <a:t> (2016) 'Ultraviolet spectral distribution and erythema-weighted irradiance from indoor tanning devices compared with solar radiation exposures,' </a:t>
            </a:r>
            <a:r>
              <a:rPr lang="en-GB" sz="3600" i="1" dirty="0">
                <a:effectLst/>
                <a:latin typeface="Arial" panose="020B0604020202020204" pitchFamily="34" charset="0"/>
                <a:ea typeface="Times New Roman" panose="02020603050405020304" pitchFamily="18" charset="0"/>
                <a:cs typeface="Arial" panose="020B0604020202020204" pitchFamily="34" charset="0"/>
              </a:rPr>
              <a:t>Journal of Photochemistry and Photobiology B Biology</a:t>
            </a:r>
            <a:r>
              <a:rPr lang="en-GB" sz="3600" dirty="0">
                <a:effectLst/>
                <a:latin typeface="Arial" panose="020B0604020202020204" pitchFamily="34" charset="0"/>
                <a:ea typeface="Times New Roman" panose="02020603050405020304" pitchFamily="18" charset="0"/>
                <a:cs typeface="Arial" panose="020B0604020202020204" pitchFamily="34" charset="0"/>
              </a:rPr>
              <a:t>, 161, pp. 450–455. https://doi.org/10.1016/j.jphotobiol.2016.06.014.</a:t>
            </a:r>
          </a:p>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Stand up sunbed (</a:t>
            </a:r>
            <a:r>
              <a:rPr lang="en-GB" sz="3600" dirty="0" err="1">
                <a:effectLst/>
                <a:latin typeface="Arial" panose="020B0604020202020204" pitchFamily="34" charset="0"/>
                <a:ea typeface="Times New Roman" panose="02020603050405020304" pitchFamily="18" charset="0"/>
                <a:cs typeface="Arial" panose="020B0604020202020204" pitchFamily="34" charset="0"/>
              </a:rPr>
              <a:t>n.d</a:t>
            </a:r>
            <a:r>
              <a:rPr lang="en-GB" sz="3600" dirty="0">
                <a:effectLst/>
                <a:latin typeface="Arial" panose="020B0604020202020204" pitchFamily="34" charset="0"/>
                <a:ea typeface="Times New Roman" panose="02020603050405020304" pitchFamily="18" charset="0"/>
                <a:cs typeface="Arial" panose="020B0604020202020204" pitchFamily="34" charset="0"/>
              </a:rPr>
              <a:t>) Available at: https://gloden.co.uk/pages/sunbeds (Accessed: 19 November 2024).</a:t>
            </a:r>
          </a:p>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Swalwell, H. </a:t>
            </a:r>
            <a:r>
              <a:rPr lang="en-GB" sz="3600" i="1" dirty="0">
                <a:effectLst/>
                <a:latin typeface="Arial" panose="020B0604020202020204" pitchFamily="34" charset="0"/>
                <a:ea typeface="Times New Roman" panose="02020603050405020304" pitchFamily="18" charset="0"/>
                <a:cs typeface="Arial" panose="020B0604020202020204" pitchFamily="34" charset="0"/>
              </a:rPr>
              <a:t>et al.</a:t>
            </a:r>
            <a:r>
              <a:rPr lang="en-GB" sz="3600" dirty="0">
                <a:effectLst/>
                <a:latin typeface="Arial" panose="020B0604020202020204" pitchFamily="34" charset="0"/>
                <a:ea typeface="Times New Roman" panose="02020603050405020304" pitchFamily="18" charset="0"/>
                <a:cs typeface="Arial" panose="020B0604020202020204" pitchFamily="34" charset="0"/>
              </a:rPr>
              <a:t> (2011) 'Investigating the role of melanin in UVA/UVB- and hydrogen peroxide-induced cellular and mitochondrial ROS production and mitochondrial DNA damage in human melanoma cells,' </a:t>
            </a:r>
            <a:r>
              <a:rPr lang="en-GB" sz="3600" i="1" dirty="0">
                <a:effectLst/>
                <a:latin typeface="Arial" panose="020B0604020202020204" pitchFamily="34" charset="0"/>
                <a:ea typeface="Times New Roman" panose="02020603050405020304" pitchFamily="18" charset="0"/>
                <a:cs typeface="Arial" panose="020B0604020202020204" pitchFamily="34" charset="0"/>
              </a:rPr>
              <a:t>Free Radical Biology and Medicine</a:t>
            </a:r>
            <a:r>
              <a:rPr lang="en-GB" sz="3600" dirty="0">
                <a:effectLst/>
                <a:latin typeface="Arial" panose="020B0604020202020204" pitchFamily="34" charset="0"/>
                <a:ea typeface="Times New Roman" panose="02020603050405020304" pitchFamily="18" charset="0"/>
                <a:cs typeface="Arial" panose="020B0604020202020204" pitchFamily="34" charset="0"/>
              </a:rPr>
              <a:t>, 52(3), pp. 626–634. https://doi.org/10.1016/j.freeradbiomed.2011.11.019.</a:t>
            </a:r>
          </a:p>
          <a:p>
            <a:pPr marL="457200" indent="-457200">
              <a:lnSpc>
                <a:spcPct val="200000"/>
              </a:lnSpc>
            </a:pPr>
            <a:r>
              <a:rPr lang="en-GB" sz="3600" dirty="0">
                <a:effectLst/>
                <a:latin typeface="Arial" panose="020B0604020202020204" pitchFamily="34" charset="0"/>
                <a:ea typeface="Times New Roman" panose="02020603050405020304" pitchFamily="18" charset="0"/>
                <a:cs typeface="Arial" panose="020B0604020202020204" pitchFamily="34" charset="0"/>
              </a:rPr>
              <a:t>Tadokoro, T. </a:t>
            </a:r>
            <a:r>
              <a:rPr lang="en-GB" sz="3600" i="1" dirty="0">
                <a:effectLst/>
                <a:latin typeface="Arial" panose="020B0604020202020204" pitchFamily="34" charset="0"/>
                <a:ea typeface="Times New Roman" panose="02020603050405020304" pitchFamily="18" charset="0"/>
                <a:cs typeface="Arial" panose="020B0604020202020204" pitchFamily="34" charset="0"/>
              </a:rPr>
              <a:t>et al.</a:t>
            </a:r>
            <a:r>
              <a:rPr lang="en-GB" sz="3600" dirty="0">
                <a:effectLst/>
                <a:latin typeface="Arial" panose="020B0604020202020204" pitchFamily="34" charset="0"/>
                <a:ea typeface="Times New Roman" panose="02020603050405020304" pitchFamily="18" charset="0"/>
                <a:cs typeface="Arial" panose="020B0604020202020204" pitchFamily="34" charset="0"/>
              </a:rPr>
              <a:t> (2005) 'Mechanisms of skin tanning in different Racial/Ethnic groups in response to ultraviolet radiation,' </a:t>
            </a:r>
            <a:r>
              <a:rPr lang="en-GB" sz="3600" i="1" dirty="0">
                <a:effectLst/>
                <a:latin typeface="Arial" panose="020B0604020202020204" pitchFamily="34" charset="0"/>
                <a:ea typeface="Times New Roman" panose="02020603050405020304" pitchFamily="18" charset="0"/>
                <a:cs typeface="Arial" panose="020B0604020202020204" pitchFamily="34" charset="0"/>
              </a:rPr>
              <a:t>Journal of Investigative Dermatology</a:t>
            </a:r>
            <a:r>
              <a:rPr lang="en-GB" sz="3600" dirty="0">
                <a:effectLst/>
                <a:latin typeface="Arial" panose="020B0604020202020204" pitchFamily="34" charset="0"/>
                <a:ea typeface="Times New Roman" panose="02020603050405020304" pitchFamily="18" charset="0"/>
                <a:cs typeface="Arial" panose="020B0604020202020204" pitchFamily="34" charset="0"/>
              </a:rPr>
              <a:t>, 124(6), pp. 1326–1332. https://doi.org/10.1111/j.0022-202x.2005.23760.x.</a:t>
            </a:r>
          </a:p>
          <a:p>
            <a:pPr marL="457200" indent="-457200">
              <a:lnSpc>
                <a:spcPct val="200000"/>
              </a:lnSpc>
            </a:pPr>
            <a:r>
              <a:rPr lang="en-GB" sz="3600" dirty="0" err="1">
                <a:effectLst/>
                <a:latin typeface="Arial" panose="020B0604020202020204" pitchFamily="34" charset="0"/>
                <a:ea typeface="Times New Roman" panose="02020603050405020304" pitchFamily="18" charset="0"/>
                <a:cs typeface="Arial" panose="020B0604020202020204" pitchFamily="34" charset="0"/>
              </a:rPr>
              <a:t>Ugguggu</a:t>
            </a:r>
            <a:r>
              <a:rPr lang="en-GB" sz="3600" dirty="0">
                <a:effectLst/>
                <a:latin typeface="Arial" panose="020B0604020202020204" pitchFamily="34" charset="0"/>
                <a:ea typeface="Times New Roman" panose="02020603050405020304" pitchFamily="18" charset="0"/>
                <a:cs typeface="Arial" panose="020B0604020202020204" pitchFamily="34" charset="0"/>
              </a:rPr>
              <a:t>. (n.d.)  Fitzpatrick scale skin types infographic. Available at: https://www.vectorstock.com/royalty-free-vector/fitzpatrick-scale-skin-types-infographic-vector-47316047 (Accessed: 19 November 2024).</a:t>
            </a:r>
          </a:p>
          <a:p>
            <a:endParaRPr lang="en-GB" dirty="0"/>
          </a:p>
        </p:txBody>
      </p:sp>
    </p:spTree>
    <p:extLst>
      <p:ext uri="{BB962C8B-B14F-4D97-AF65-F5344CB8AC3E}">
        <p14:creationId xmlns:p14="http://schemas.microsoft.com/office/powerpoint/2010/main" val="21655780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821D9C5A-92FC-4129-9F82-51C2369D985E}">
  <we:reference id="wa200001313" version="1.0.0.0" store="en-GB" storeType="OMEX"/>
  <we:alternateReferences>
    <we:reference id="wa200001313" version="1.0.0.0" store="wa200001313"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17" ma:contentTypeDescription="Create a new document." ma:contentTypeScope="" ma:versionID="1801f057e9dbf92d301abf324cad32c3">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05e796a1e4311106cacddfd97a69f6c8"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SearchProperties" minOccurs="0"/>
                <xsd:element ref="ns3:_activity" minOccurs="0"/>
                <xsd:element ref="ns3:MediaLengthInSeconds"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6b8f10f-f56e-4e87-af4a-2384ac144562" xsi:nil="true"/>
  </documentManagement>
</p:properties>
</file>

<file path=customXml/itemProps1.xml><?xml version="1.0" encoding="utf-8"?>
<ds:datastoreItem xmlns:ds="http://schemas.openxmlformats.org/officeDocument/2006/customXml" ds:itemID="{B4D6165D-5390-4B08-937E-765CB1701E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b8f10f-f56e-4e87-af4a-2384ac144562"/>
    <ds:schemaRef ds:uri="921765a0-fcf6-47d1-8ac4-5d670786d7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BE9AF2-EC8E-4E7A-995E-371375451976}">
  <ds:schemaRefs>
    <ds:schemaRef ds:uri="http://schemas.microsoft.com/sharepoint/v3/contenttype/forms"/>
  </ds:schemaRefs>
</ds:datastoreItem>
</file>

<file path=customXml/itemProps3.xml><?xml version="1.0" encoding="utf-8"?>
<ds:datastoreItem xmlns:ds="http://schemas.openxmlformats.org/officeDocument/2006/customXml" ds:itemID="{38D49D3F-D015-494A-AFD1-27881BF8297A}">
  <ds:schemaRefs>
    <ds:schemaRef ds:uri="http://schemas.microsoft.com/office/2006/metadata/properties"/>
    <ds:schemaRef ds:uri="http://purl.org/dc/terms/"/>
    <ds:schemaRef ds:uri="http://purl.org/dc/dcmitype/"/>
    <ds:schemaRef ds:uri="http://schemas.microsoft.com/office/2006/documentManagement/types"/>
    <ds:schemaRef ds:uri="46b8f10f-f56e-4e87-af4a-2384ac144562"/>
    <ds:schemaRef ds:uri="921765a0-fcf6-47d1-8ac4-5d670786d758"/>
    <ds:schemaRef ds:uri="http://purl.org/dc/elements/1.1/"/>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9971</TotalTime>
  <Words>2860</Words>
  <Application>Microsoft Office PowerPoint</Application>
  <PresentationFormat>Widescreen</PresentationFormat>
  <Paragraphs>266</Paragraphs>
  <Slides>18</Slides>
  <Notes>14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18</vt:i4>
      </vt:variant>
    </vt:vector>
  </HeadingPairs>
  <TitlesOfParts>
    <vt:vector size="26" baseType="lpstr">
      <vt:lpstr>Aptos</vt:lpstr>
      <vt:lpstr>Aptos Display</vt:lpstr>
      <vt:lpstr>Arial</vt:lpstr>
      <vt:lpstr>Calibri</vt:lpstr>
      <vt:lpstr>Calibri Light</vt:lpstr>
      <vt:lpstr>Symbol</vt:lpstr>
      <vt:lpstr>Office Theme</vt:lpstr>
      <vt:lpstr>1_Office Theme</vt:lpstr>
      <vt:lpstr>PowerPoint Presentation</vt:lpstr>
      <vt:lpstr>PowerPoint Presentation</vt:lpstr>
      <vt:lpstr>Sunbeds</vt:lpstr>
      <vt:lpstr> Types of UV Radiation Sunbeds Emit </vt:lpstr>
      <vt:lpstr>Melanin and Tanning</vt:lpstr>
      <vt:lpstr>PowerPoint Presentation</vt:lpstr>
      <vt:lpstr>Tanning Accelerators</vt:lpstr>
      <vt:lpstr>Tanning Accelerators</vt:lpstr>
      <vt:lpstr>Skin types (Fitzpatrick, 1988)</vt:lpstr>
      <vt:lpstr>Skin types (Fitzpatrick, 1988)</vt:lpstr>
      <vt:lpstr>Sunbed Session Times</vt:lpstr>
      <vt:lpstr>Safe Practices for Sunbed Use</vt:lpstr>
      <vt:lpstr>Case Study: First-Time Sunbed Use for a New Tanning Enthusiast</vt:lpstr>
      <vt:lpstr>Case Study 2</vt:lpstr>
      <vt:lpstr> Key Takeaways </vt:lpstr>
      <vt:lpstr>PowerPoint Presentation</vt:lpstr>
      <vt:lpstr>Reference List</vt:lpstr>
      <vt:lpstr>Reference List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Tracy Linsey (1908007)</dc:creator>
  <cp:lastModifiedBy>Tracy Linsey (1908007)</cp:lastModifiedBy>
  <cp:revision>95</cp:revision>
  <dcterms:created xsi:type="dcterms:W3CDTF">2024-11-07T11:39:17Z</dcterms:created>
  <dcterms:modified xsi:type="dcterms:W3CDTF">2024-12-06T10:28:00Z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