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7" r:id="rId5"/>
    <p:sldId id="267" r:id="rId6"/>
    <p:sldId id="273" r:id="rId7"/>
    <p:sldId id="258" r:id="rId8"/>
    <p:sldId id="268" r:id="rId9"/>
    <p:sldId id="262" r:id="rId10"/>
    <p:sldId id="269" r:id="rId11"/>
    <p:sldId id="264" r:id="rId12"/>
    <p:sldId id="266" r:id="rId13"/>
    <p:sldId id="274" r:id="rId14"/>
    <p:sldId id="272"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56E3BA-6877-478F-AE1A-540937694CFA}" v="402" dt="2021-01-14T23:19:54.2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5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yn Pugh" userId="S::colyn.pugh@uwtsd.ac.uk::9343d4de-7023-45e3-afb3-ea89584fbe1f" providerId="AD" clId="Web-{38E7388F-7D56-624D-DFB1-77647EE71636}"/>
    <pc:docChg chg="delSld modSld sldOrd">
      <pc:chgData name="Colyn Pugh" userId="S::colyn.pugh@uwtsd.ac.uk::9343d4de-7023-45e3-afb3-ea89584fbe1f" providerId="AD" clId="Web-{38E7388F-7D56-624D-DFB1-77647EE71636}" dt="2021-01-08T16:38:07.928" v="3503"/>
      <pc:docMkLst>
        <pc:docMk/>
      </pc:docMkLst>
      <pc:sldChg chg="addSp modSp">
        <pc:chgData name="Colyn Pugh" userId="S::colyn.pugh@uwtsd.ac.uk::9343d4de-7023-45e3-afb3-ea89584fbe1f" providerId="AD" clId="Web-{38E7388F-7D56-624D-DFB1-77647EE71636}" dt="2021-01-08T15:24:26.362" v="2552" actId="1076"/>
        <pc:sldMkLst>
          <pc:docMk/>
          <pc:sldMk cId="3310050229" sldId="258"/>
        </pc:sldMkLst>
        <pc:spChg chg="add mod">
          <ac:chgData name="Colyn Pugh" userId="S::colyn.pugh@uwtsd.ac.uk::9343d4de-7023-45e3-afb3-ea89584fbe1f" providerId="AD" clId="Web-{38E7388F-7D56-624D-DFB1-77647EE71636}" dt="2021-01-08T15:24:26.362" v="2552" actId="1076"/>
          <ac:spMkLst>
            <pc:docMk/>
            <pc:sldMk cId="3310050229" sldId="258"/>
            <ac:spMk id="4" creationId="{B6749870-2A78-47AE-9218-F1986BCE1376}"/>
          </ac:spMkLst>
        </pc:spChg>
        <pc:spChg chg="mod">
          <ac:chgData name="Colyn Pugh" userId="S::colyn.pugh@uwtsd.ac.uk::9343d4de-7023-45e3-afb3-ea89584fbe1f" providerId="AD" clId="Web-{38E7388F-7D56-624D-DFB1-77647EE71636}" dt="2021-01-08T15:22:20.234" v="2533" actId="14100"/>
          <ac:spMkLst>
            <pc:docMk/>
            <pc:sldMk cId="3310050229" sldId="258"/>
            <ac:spMk id="8" creationId="{DEE1FB05-9374-46BF-BEC4-29A7C544D661}"/>
          </ac:spMkLst>
        </pc:spChg>
        <pc:picChg chg="add mod">
          <ac:chgData name="Colyn Pugh" userId="S::colyn.pugh@uwtsd.ac.uk::9343d4de-7023-45e3-afb3-ea89584fbe1f" providerId="AD" clId="Web-{38E7388F-7D56-624D-DFB1-77647EE71636}" dt="2021-01-08T15:24:21.268" v="2551" actId="14100"/>
          <ac:picMkLst>
            <pc:docMk/>
            <pc:sldMk cId="3310050229" sldId="258"/>
            <ac:picMk id="3" creationId="{AB1AF3E1-CE83-4CB8-BCAB-B574C29CE290}"/>
          </ac:picMkLst>
        </pc:picChg>
      </pc:sldChg>
      <pc:sldChg chg="addSp modSp modNotes">
        <pc:chgData name="Colyn Pugh" userId="S::colyn.pugh@uwtsd.ac.uk::9343d4de-7023-45e3-afb3-ea89584fbe1f" providerId="AD" clId="Web-{38E7388F-7D56-624D-DFB1-77647EE71636}" dt="2021-01-08T16:15:55.878" v="3392"/>
        <pc:sldMkLst>
          <pc:docMk/>
          <pc:sldMk cId="3047817052" sldId="262"/>
        </pc:sldMkLst>
        <pc:spChg chg="mod">
          <ac:chgData name="Colyn Pugh" userId="S::colyn.pugh@uwtsd.ac.uk::9343d4de-7023-45e3-afb3-ea89584fbe1f" providerId="AD" clId="Web-{38E7388F-7D56-624D-DFB1-77647EE71636}" dt="2021-01-08T16:07:43.709" v="3199" actId="20577"/>
          <ac:spMkLst>
            <pc:docMk/>
            <pc:sldMk cId="3047817052" sldId="262"/>
            <ac:spMk id="3" creationId="{3ED18DC6-0C77-41D1-90A1-B0BBAA0A8F43}"/>
          </ac:spMkLst>
        </pc:spChg>
        <pc:spChg chg="add mod">
          <ac:chgData name="Colyn Pugh" userId="S::colyn.pugh@uwtsd.ac.uk::9343d4de-7023-45e3-afb3-ea89584fbe1f" providerId="AD" clId="Web-{38E7388F-7D56-624D-DFB1-77647EE71636}" dt="2021-01-08T16:07:20.755" v="3192" actId="1076"/>
          <ac:spMkLst>
            <pc:docMk/>
            <pc:sldMk cId="3047817052" sldId="262"/>
            <ac:spMk id="4" creationId="{2FBBDD94-F788-4CED-9EBC-B0E56B2C3A50}"/>
          </ac:spMkLst>
        </pc:spChg>
      </pc:sldChg>
      <pc:sldChg chg="ord">
        <pc:chgData name="Colyn Pugh" userId="S::colyn.pugh@uwtsd.ac.uk::9343d4de-7023-45e3-afb3-ea89584fbe1f" providerId="AD" clId="Web-{38E7388F-7D56-624D-DFB1-77647EE71636}" dt="2021-01-08T16:34:42.033" v="3491"/>
        <pc:sldMkLst>
          <pc:docMk/>
          <pc:sldMk cId="1789187362" sldId="264"/>
        </pc:sldMkLst>
      </pc:sldChg>
      <pc:sldChg chg="modSp del">
        <pc:chgData name="Colyn Pugh" userId="S::colyn.pugh@uwtsd.ac.uk::9343d4de-7023-45e3-afb3-ea89584fbe1f" providerId="AD" clId="Web-{38E7388F-7D56-624D-DFB1-77647EE71636}" dt="2021-01-08T16:37:55.662" v="3502"/>
        <pc:sldMkLst>
          <pc:docMk/>
          <pc:sldMk cId="2373979526" sldId="265"/>
        </pc:sldMkLst>
        <pc:spChg chg="mod">
          <ac:chgData name="Colyn Pugh" userId="S::colyn.pugh@uwtsd.ac.uk::9343d4de-7023-45e3-afb3-ea89584fbe1f" providerId="AD" clId="Web-{38E7388F-7D56-624D-DFB1-77647EE71636}" dt="2021-01-08T16:37:49.069" v="3501" actId="20577"/>
          <ac:spMkLst>
            <pc:docMk/>
            <pc:sldMk cId="2373979526" sldId="265"/>
            <ac:spMk id="7" creationId="{1CEE99EC-4A76-4D2E-9C65-DDEE20D7BEE2}"/>
          </ac:spMkLst>
        </pc:spChg>
      </pc:sldChg>
      <pc:sldChg chg="ord">
        <pc:chgData name="Colyn Pugh" userId="S::colyn.pugh@uwtsd.ac.uk::9343d4de-7023-45e3-afb3-ea89584fbe1f" providerId="AD" clId="Web-{38E7388F-7D56-624D-DFB1-77647EE71636}" dt="2021-01-08T16:38:07.928" v="3503"/>
        <pc:sldMkLst>
          <pc:docMk/>
          <pc:sldMk cId="410188657" sldId="266"/>
        </pc:sldMkLst>
      </pc:sldChg>
      <pc:sldChg chg="addSp modSp">
        <pc:chgData name="Colyn Pugh" userId="S::colyn.pugh@uwtsd.ac.uk::9343d4de-7023-45e3-afb3-ea89584fbe1f" providerId="AD" clId="Web-{38E7388F-7D56-624D-DFB1-77647EE71636}" dt="2021-01-08T16:37:21.208" v="3499" actId="1076"/>
        <pc:sldMkLst>
          <pc:docMk/>
          <pc:sldMk cId="485603775" sldId="267"/>
        </pc:sldMkLst>
        <pc:spChg chg="mod">
          <ac:chgData name="Colyn Pugh" userId="S::colyn.pugh@uwtsd.ac.uk::9343d4de-7023-45e3-afb3-ea89584fbe1f" providerId="AD" clId="Web-{38E7388F-7D56-624D-DFB1-77647EE71636}" dt="2021-01-08T16:36:47.583" v="3495" actId="1076"/>
          <ac:spMkLst>
            <pc:docMk/>
            <pc:sldMk cId="485603775" sldId="267"/>
            <ac:spMk id="3" creationId="{BB6DAFDD-8726-4944-B2DD-2B45DB3A4F10}"/>
          </ac:spMkLst>
        </pc:spChg>
        <pc:spChg chg="mod">
          <ac:chgData name="Colyn Pugh" userId="S::colyn.pugh@uwtsd.ac.uk::9343d4de-7023-45e3-afb3-ea89584fbe1f" providerId="AD" clId="Web-{38E7388F-7D56-624D-DFB1-77647EE71636}" dt="2021-01-08T16:36:37.160" v="3492" actId="1076"/>
          <ac:spMkLst>
            <pc:docMk/>
            <pc:sldMk cId="485603775" sldId="267"/>
            <ac:spMk id="4" creationId="{56F12337-8AD4-48F9-B1B8-34DE0171A904}"/>
          </ac:spMkLst>
        </pc:spChg>
        <pc:spChg chg="mod">
          <ac:chgData name="Colyn Pugh" userId="S::colyn.pugh@uwtsd.ac.uk::9343d4de-7023-45e3-afb3-ea89584fbe1f" providerId="AD" clId="Web-{38E7388F-7D56-624D-DFB1-77647EE71636}" dt="2021-01-08T16:36:43.161" v="3494" actId="1076"/>
          <ac:spMkLst>
            <pc:docMk/>
            <pc:sldMk cId="485603775" sldId="267"/>
            <ac:spMk id="5" creationId="{CFB59C24-5464-43B5-8497-9C86FB8CFD9D}"/>
          </ac:spMkLst>
        </pc:spChg>
        <pc:spChg chg="mod">
          <ac:chgData name="Colyn Pugh" userId="S::colyn.pugh@uwtsd.ac.uk::9343d4de-7023-45e3-afb3-ea89584fbe1f" providerId="AD" clId="Web-{38E7388F-7D56-624D-DFB1-77647EE71636}" dt="2021-01-08T16:36:40.426" v="3493" actId="1076"/>
          <ac:spMkLst>
            <pc:docMk/>
            <pc:sldMk cId="485603775" sldId="267"/>
            <ac:spMk id="6" creationId="{F1CD65D6-12CC-4ADD-8F5D-AAE3EFAB9699}"/>
          </ac:spMkLst>
        </pc:spChg>
        <pc:spChg chg="add mod">
          <ac:chgData name="Colyn Pugh" userId="S::colyn.pugh@uwtsd.ac.uk::9343d4de-7023-45e3-afb3-ea89584fbe1f" providerId="AD" clId="Web-{38E7388F-7D56-624D-DFB1-77647EE71636}" dt="2021-01-08T16:37:21.208" v="3499" actId="1076"/>
          <ac:spMkLst>
            <pc:docMk/>
            <pc:sldMk cId="485603775" sldId="267"/>
            <ac:spMk id="7" creationId="{D6C7CB73-A515-4B95-A2A4-59E8EDA0DCFF}"/>
          </ac:spMkLst>
        </pc:spChg>
      </pc:sldChg>
      <pc:sldChg chg="addSp modSp modNotes">
        <pc:chgData name="Colyn Pugh" userId="S::colyn.pugh@uwtsd.ac.uk::9343d4de-7023-45e3-afb3-ea89584fbe1f" providerId="AD" clId="Web-{38E7388F-7D56-624D-DFB1-77647EE71636}" dt="2021-01-08T16:05:38.425" v="3170" actId="14100"/>
        <pc:sldMkLst>
          <pc:docMk/>
          <pc:sldMk cId="1883525695" sldId="268"/>
        </pc:sldMkLst>
        <pc:spChg chg="mod">
          <ac:chgData name="Colyn Pugh" userId="S::colyn.pugh@uwtsd.ac.uk::9343d4de-7023-45e3-afb3-ea89584fbe1f" providerId="AD" clId="Web-{38E7388F-7D56-624D-DFB1-77647EE71636}" dt="2021-01-08T16:05:38.425" v="3170" actId="14100"/>
          <ac:spMkLst>
            <pc:docMk/>
            <pc:sldMk cId="1883525695" sldId="268"/>
            <ac:spMk id="3" creationId="{ACC03C56-5AD7-4B9C-97D3-37592BF6ACDF}"/>
          </ac:spMkLst>
        </pc:spChg>
        <pc:spChg chg="add mod">
          <ac:chgData name="Colyn Pugh" userId="S::colyn.pugh@uwtsd.ac.uk::9343d4de-7023-45e3-afb3-ea89584fbe1f" providerId="AD" clId="Web-{38E7388F-7D56-624D-DFB1-77647EE71636}" dt="2021-01-08T15:36:21.114" v="2613" actId="20577"/>
          <ac:spMkLst>
            <pc:docMk/>
            <pc:sldMk cId="1883525695" sldId="268"/>
            <ac:spMk id="8" creationId="{09A59C64-DB6E-4DC2-9133-3DC4A47E94AD}"/>
          </ac:spMkLst>
        </pc:spChg>
        <pc:spChg chg="add mod">
          <ac:chgData name="Colyn Pugh" userId="S::colyn.pugh@uwtsd.ac.uk::9343d4de-7023-45e3-afb3-ea89584fbe1f" providerId="AD" clId="Web-{38E7388F-7D56-624D-DFB1-77647EE71636}" dt="2021-01-08T15:52:15.076" v="2773" actId="1076"/>
          <ac:spMkLst>
            <pc:docMk/>
            <pc:sldMk cId="1883525695" sldId="268"/>
            <ac:spMk id="10" creationId="{66435AF8-168C-4B56-B047-BB6942193981}"/>
          </ac:spMkLst>
        </pc:spChg>
        <pc:spChg chg="add mod">
          <ac:chgData name="Colyn Pugh" userId="S::colyn.pugh@uwtsd.ac.uk::9343d4de-7023-45e3-afb3-ea89584fbe1f" providerId="AD" clId="Web-{38E7388F-7D56-624D-DFB1-77647EE71636}" dt="2021-01-08T15:52:10.060" v="2771" actId="20577"/>
          <ac:spMkLst>
            <pc:docMk/>
            <pc:sldMk cId="1883525695" sldId="268"/>
            <ac:spMk id="11" creationId="{13F859AD-755A-4214-B808-EA51038E076C}"/>
          </ac:spMkLst>
        </pc:spChg>
        <pc:picChg chg="mod">
          <ac:chgData name="Colyn Pugh" userId="S::colyn.pugh@uwtsd.ac.uk::9343d4de-7023-45e3-afb3-ea89584fbe1f" providerId="AD" clId="Web-{38E7388F-7D56-624D-DFB1-77647EE71636}" dt="2021-01-08T15:51:17.403" v="2769" actId="1076"/>
          <ac:picMkLst>
            <pc:docMk/>
            <pc:sldMk cId="1883525695" sldId="268"/>
            <ac:picMk id="6" creationId="{1A993088-9DEE-4DC2-B3A7-A82B1A92D8D0}"/>
          </ac:picMkLst>
        </pc:picChg>
      </pc:sldChg>
      <pc:sldChg chg="modSp">
        <pc:chgData name="Colyn Pugh" userId="S::colyn.pugh@uwtsd.ac.uk::9343d4de-7023-45e3-afb3-ea89584fbe1f" providerId="AD" clId="Web-{38E7388F-7D56-624D-DFB1-77647EE71636}" dt="2021-01-08T16:17:47.834" v="3487" actId="20577"/>
        <pc:sldMkLst>
          <pc:docMk/>
          <pc:sldMk cId="4088292506" sldId="269"/>
        </pc:sldMkLst>
        <pc:spChg chg="mod">
          <ac:chgData name="Colyn Pugh" userId="S::colyn.pugh@uwtsd.ac.uk::9343d4de-7023-45e3-afb3-ea89584fbe1f" providerId="AD" clId="Web-{38E7388F-7D56-624D-DFB1-77647EE71636}" dt="2021-01-08T16:17:47.834" v="3487" actId="20577"/>
          <ac:spMkLst>
            <pc:docMk/>
            <pc:sldMk cId="4088292506" sldId="269"/>
            <ac:spMk id="6" creationId="{513BD0B9-62A3-4E70-B485-7DA3037A4449}"/>
          </ac:spMkLst>
        </pc:spChg>
        <pc:spChg chg="mod">
          <ac:chgData name="Colyn Pugh" userId="S::colyn.pugh@uwtsd.ac.uk::9343d4de-7023-45e3-afb3-ea89584fbe1f" providerId="AD" clId="Web-{38E7388F-7D56-624D-DFB1-77647EE71636}" dt="2021-01-08T16:16:48.879" v="3474" actId="1076"/>
          <ac:spMkLst>
            <pc:docMk/>
            <pc:sldMk cId="4088292506" sldId="269"/>
            <ac:spMk id="7" creationId="{2BC13D8B-0E1D-4321-8540-0BCF44D58513}"/>
          </ac:spMkLst>
        </pc:spChg>
      </pc:sldChg>
      <pc:sldChg chg="modSp">
        <pc:chgData name="Colyn Pugh" userId="S::colyn.pugh@uwtsd.ac.uk::9343d4de-7023-45e3-afb3-ea89584fbe1f" providerId="AD" clId="Web-{38E7388F-7D56-624D-DFB1-77647EE71636}" dt="2021-01-08T15:27:55.242" v="2561" actId="20577"/>
        <pc:sldMkLst>
          <pc:docMk/>
          <pc:sldMk cId="2286287467" sldId="271"/>
        </pc:sldMkLst>
        <pc:spChg chg="mod">
          <ac:chgData name="Colyn Pugh" userId="S::colyn.pugh@uwtsd.ac.uk::9343d4de-7023-45e3-afb3-ea89584fbe1f" providerId="AD" clId="Web-{38E7388F-7D56-624D-DFB1-77647EE71636}" dt="2021-01-08T15:27:55.242" v="2561" actId="20577"/>
          <ac:spMkLst>
            <pc:docMk/>
            <pc:sldMk cId="2286287467" sldId="271"/>
            <ac:spMk id="2" creationId="{C4871589-8034-4AC9-B3E1-77FFFC40826D}"/>
          </ac:spMkLst>
        </pc:spChg>
      </pc:sldChg>
      <pc:sldChg chg="addSp modSp modNotes">
        <pc:chgData name="Colyn Pugh" userId="S::colyn.pugh@uwtsd.ac.uk::9343d4de-7023-45e3-afb3-ea89584fbe1f" providerId="AD" clId="Web-{38E7388F-7D56-624D-DFB1-77647EE71636}" dt="2021-01-08T15:13:02.376" v="2481"/>
        <pc:sldMkLst>
          <pc:docMk/>
          <pc:sldMk cId="3809635701" sldId="273"/>
        </pc:sldMkLst>
        <pc:spChg chg="mod">
          <ac:chgData name="Colyn Pugh" userId="S::colyn.pugh@uwtsd.ac.uk::9343d4de-7023-45e3-afb3-ea89584fbe1f" providerId="AD" clId="Web-{38E7388F-7D56-624D-DFB1-77647EE71636}" dt="2021-01-08T13:56:17.680" v="16" actId="20577"/>
          <ac:spMkLst>
            <pc:docMk/>
            <pc:sldMk cId="3809635701" sldId="273"/>
            <ac:spMk id="2" creationId="{5675EC4B-AA67-4E37-9043-6D6532E6912A}"/>
          </ac:spMkLst>
        </pc:spChg>
        <pc:spChg chg="mod">
          <ac:chgData name="Colyn Pugh" userId="S::colyn.pugh@uwtsd.ac.uk::9343d4de-7023-45e3-afb3-ea89584fbe1f" providerId="AD" clId="Web-{38E7388F-7D56-624D-DFB1-77647EE71636}" dt="2021-01-08T15:06:05.522" v="2212" actId="20577"/>
          <ac:spMkLst>
            <pc:docMk/>
            <pc:sldMk cId="3809635701" sldId="273"/>
            <ac:spMk id="3" creationId="{7D42DA3A-A8B3-456D-9D36-7F1335DD3109}"/>
          </ac:spMkLst>
        </pc:spChg>
        <pc:spChg chg="mod">
          <ac:chgData name="Colyn Pugh" userId="S::colyn.pugh@uwtsd.ac.uk::9343d4de-7023-45e3-afb3-ea89584fbe1f" providerId="AD" clId="Web-{38E7388F-7D56-624D-DFB1-77647EE71636}" dt="2021-01-08T15:06:13.334" v="2213" actId="20577"/>
          <ac:spMkLst>
            <pc:docMk/>
            <pc:sldMk cId="3809635701" sldId="273"/>
            <ac:spMk id="4" creationId="{946A2F61-4A43-42C4-B9EA-F9E292731480}"/>
          </ac:spMkLst>
        </pc:spChg>
        <pc:spChg chg="add mod">
          <ac:chgData name="Colyn Pugh" userId="S::colyn.pugh@uwtsd.ac.uk::9343d4de-7023-45e3-afb3-ea89584fbe1f" providerId="AD" clId="Web-{38E7388F-7D56-624D-DFB1-77647EE71636}" dt="2021-01-08T14:12:05.798" v="225" actId="1076"/>
          <ac:spMkLst>
            <pc:docMk/>
            <pc:sldMk cId="3809635701" sldId="273"/>
            <ac:spMk id="5" creationId="{92F1A31C-F9B3-4FB4-9720-1CE01C05F8E3}"/>
          </ac:spMkLst>
        </pc:spChg>
        <pc:spChg chg="add mod">
          <ac:chgData name="Colyn Pugh" userId="S::colyn.pugh@uwtsd.ac.uk::9343d4de-7023-45e3-afb3-ea89584fbe1f" providerId="AD" clId="Web-{38E7388F-7D56-624D-DFB1-77647EE71636}" dt="2021-01-08T15:02:45.876" v="2163" actId="1076"/>
          <ac:spMkLst>
            <pc:docMk/>
            <pc:sldMk cId="3809635701" sldId="273"/>
            <ac:spMk id="6" creationId="{4B701E68-26C3-452C-AB52-8DA2EB661E2A}"/>
          </ac:spMkLst>
        </pc:spChg>
      </pc:sldChg>
      <pc:sldChg chg="modNotes">
        <pc:chgData name="Colyn Pugh" userId="S::colyn.pugh@uwtsd.ac.uk::9343d4de-7023-45e3-afb3-ea89584fbe1f" providerId="AD" clId="Web-{38E7388F-7D56-624D-DFB1-77647EE71636}" dt="2021-01-08T16:19:01.914" v="3490"/>
        <pc:sldMkLst>
          <pc:docMk/>
          <pc:sldMk cId="734598499" sldId="274"/>
        </pc:sldMkLst>
      </pc:sldChg>
    </pc:docChg>
  </pc:docChgLst>
  <pc:docChgLst>
    <pc:chgData name="Su Crowther" userId="S::s.crowther@uwtsd.ac.uk::008b66cf-fb5a-47e9-b5d4-631e7dc827ee" providerId="AD" clId="Web-{9D7EFFCB-2FA8-BE34-FD35-E1CC0529D365}"/>
    <pc:docChg chg="addSld modSld">
      <pc:chgData name="Su Crowther" userId="S::s.crowther@uwtsd.ac.uk::008b66cf-fb5a-47e9-b5d4-631e7dc827ee" providerId="AD" clId="Web-{9D7EFFCB-2FA8-BE34-FD35-E1CC0529D365}" dt="2021-01-08T11:51:10.036" v="790" actId="20577"/>
      <pc:docMkLst>
        <pc:docMk/>
      </pc:docMkLst>
      <pc:sldChg chg="addSp delSp modSp">
        <pc:chgData name="Su Crowther" userId="S::s.crowther@uwtsd.ac.uk::008b66cf-fb5a-47e9-b5d4-631e7dc827ee" providerId="AD" clId="Web-{9D7EFFCB-2FA8-BE34-FD35-E1CC0529D365}" dt="2021-01-08T10:33:18.419" v="34" actId="1076"/>
        <pc:sldMkLst>
          <pc:docMk/>
          <pc:sldMk cId="2922323498" sldId="257"/>
        </pc:sldMkLst>
        <pc:spChg chg="add del mod">
          <ac:chgData name="Su Crowther" userId="S::s.crowther@uwtsd.ac.uk::008b66cf-fb5a-47e9-b5d4-631e7dc827ee" providerId="AD" clId="Web-{9D7EFFCB-2FA8-BE34-FD35-E1CC0529D365}" dt="2021-01-08T10:32:19.778" v="15"/>
          <ac:spMkLst>
            <pc:docMk/>
            <pc:sldMk cId="2922323498" sldId="257"/>
            <ac:spMk id="2" creationId="{2416BC03-F230-4B21-B2A2-6CB25732D9EA}"/>
          </ac:spMkLst>
        </pc:spChg>
        <pc:spChg chg="del">
          <ac:chgData name="Su Crowther" userId="S::s.crowther@uwtsd.ac.uk::008b66cf-fb5a-47e9-b5d4-631e7dc827ee" providerId="AD" clId="Web-{9D7EFFCB-2FA8-BE34-FD35-E1CC0529D365}" dt="2021-01-08T10:31:30.339" v="9"/>
          <ac:spMkLst>
            <pc:docMk/>
            <pc:sldMk cId="2922323498" sldId="257"/>
            <ac:spMk id="3" creationId="{78BD9022-91F3-4129-9AC2-09BC4D81222A}"/>
          </ac:spMkLst>
        </pc:spChg>
        <pc:spChg chg="add del mod">
          <ac:chgData name="Su Crowther" userId="S::s.crowther@uwtsd.ac.uk::008b66cf-fb5a-47e9-b5d4-631e7dc827ee" providerId="AD" clId="Web-{9D7EFFCB-2FA8-BE34-FD35-E1CC0529D365}" dt="2021-01-08T10:31:44.011" v="11"/>
          <ac:spMkLst>
            <pc:docMk/>
            <pc:sldMk cId="2922323498" sldId="257"/>
            <ac:spMk id="5" creationId="{D85E8AFE-A574-4221-9497-C94023E6DBF7}"/>
          </ac:spMkLst>
        </pc:spChg>
        <pc:spChg chg="add del mod">
          <ac:chgData name="Su Crowther" userId="S::s.crowther@uwtsd.ac.uk::008b66cf-fb5a-47e9-b5d4-631e7dc827ee" providerId="AD" clId="Web-{9D7EFFCB-2FA8-BE34-FD35-E1CC0529D365}" dt="2021-01-08T10:32:24.543" v="16"/>
          <ac:spMkLst>
            <pc:docMk/>
            <pc:sldMk cId="2922323498" sldId="257"/>
            <ac:spMk id="7" creationId="{4FFF52FF-C703-4D32-9F97-19C13B7B156A}"/>
          </ac:spMkLst>
        </pc:spChg>
        <pc:spChg chg="add mod">
          <ac:chgData name="Su Crowther" userId="S::s.crowther@uwtsd.ac.uk::008b66cf-fb5a-47e9-b5d4-631e7dc827ee" providerId="AD" clId="Web-{9D7EFFCB-2FA8-BE34-FD35-E1CC0529D365}" dt="2021-01-08T10:33:18.419" v="34" actId="1076"/>
          <ac:spMkLst>
            <pc:docMk/>
            <pc:sldMk cId="2922323498" sldId="257"/>
            <ac:spMk id="8" creationId="{D98DE121-0752-4D83-B525-FCBC5FA9165D}"/>
          </ac:spMkLst>
        </pc:spChg>
      </pc:sldChg>
      <pc:sldChg chg="addSp delSp modSp modNotes">
        <pc:chgData name="Su Crowther" userId="S::s.crowther@uwtsd.ac.uk::008b66cf-fb5a-47e9-b5d4-631e7dc827ee" providerId="AD" clId="Web-{9D7EFFCB-2FA8-BE34-FD35-E1CC0529D365}" dt="2021-01-08T10:59:27.791" v="99" actId="20577"/>
        <pc:sldMkLst>
          <pc:docMk/>
          <pc:sldMk cId="3310050229" sldId="258"/>
        </pc:sldMkLst>
        <pc:spChg chg="del">
          <ac:chgData name="Su Crowther" userId="S::s.crowther@uwtsd.ac.uk::008b66cf-fb5a-47e9-b5d4-631e7dc827ee" providerId="AD" clId="Web-{9D7EFFCB-2FA8-BE34-FD35-E1CC0529D365}" dt="2021-01-08T10:52:54.769" v="59"/>
          <ac:spMkLst>
            <pc:docMk/>
            <pc:sldMk cId="3310050229" sldId="258"/>
            <ac:spMk id="3" creationId="{053D4C61-308C-4720-B4E1-ED987F95B104}"/>
          </ac:spMkLst>
        </pc:spChg>
        <pc:spChg chg="del">
          <ac:chgData name="Su Crowther" userId="S::s.crowther@uwtsd.ac.uk::008b66cf-fb5a-47e9-b5d4-631e7dc827ee" providerId="AD" clId="Web-{9D7EFFCB-2FA8-BE34-FD35-E1CC0529D365}" dt="2021-01-08T10:53:19.457" v="61"/>
          <ac:spMkLst>
            <pc:docMk/>
            <pc:sldMk cId="3310050229" sldId="258"/>
            <ac:spMk id="4" creationId="{6C51A335-5229-46EA-9C7E-9927C68CB265}"/>
          </ac:spMkLst>
        </pc:spChg>
        <pc:spChg chg="mod">
          <ac:chgData name="Su Crowther" userId="S::s.crowther@uwtsd.ac.uk::008b66cf-fb5a-47e9-b5d4-631e7dc827ee" providerId="AD" clId="Web-{9D7EFFCB-2FA8-BE34-FD35-E1CC0529D365}" dt="2021-01-08T10:53:53.004" v="66" actId="20577"/>
          <ac:spMkLst>
            <pc:docMk/>
            <pc:sldMk cId="3310050229" sldId="258"/>
            <ac:spMk id="6" creationId="{675E2E42-44BC-477C-A866-901872D3C662}"/>
          </ac:spMkLst>
        </pc:spChg>
        <pc:spChg chg="add del mod">
          <ac:chgData name="Su Crowther" userId="S::s.crowther@uwtsd.ac.uk::008b66cf-fb5a-47e9-b5d4-631e7dc827ee" providerId="AD" clId="Web-{9D7EFFCB-2FA8-BE34-FD35-E1CC0529D365}" dt="2021-01-08T10:53:23.003" v="62"/>
          <ac:spMkLst>
            <pc:docMk/>
            <pc:sldMk cId="3310050229" sldId="258"/>
            <ac:spMk id="7" creationId="{9E72C5B8-7564-4E55-B324-FBB8B02A6394}"/>
          </ac:spMkLst>
        </pc:spChg>
        <pc:spChg chg="add mod">
          <ac:chgData name="Su Crowther" userId="S::s.crowther@uwtsd.ac.uk::008b66cf-fb5a-47e9-b5d4-631e7dc827ee" providerId="AD" clId="Web-{9D7EFFCB-2FA8-BE34-FD35-E1CC0529D365}" dt="2021-01-08T10:59:27.791" v="99" actId="20577"/>
          <ac:spMkLst>
            <pc:docMk/>
            <pc:sldMk cId="3310050229" sldId="258"/>
            <ac:spMk id="8" creationId="{DEE1FB05-9374-46BF-BEC4-29A7C544D661}"/>
          </ac:spMkLst>
        </pc:spChg>
      </pc:sldChg>
      <pc:sldChg chg="addSp delSp modSp modNotes">
        <pc:chgData name="Su Crowther" userId="S::s.crowther@uwtsd.ac.uk::008b66cf-fb5a-47e9-b5d4-631e7dc827ee" providerId="AD" clId="Web-{9D7EFFCB-2FA8-BE34-FD35-E1CC0529D365}" dt="2021-01-08T11:19:23.954" v="243" actId="20577"/>
        <pc:sldMkLst>
          <pc:docMk/>
          <pc:sldMk cId="3047817052" sldId="262"/>
        </pc:sldMkLst>
        <pc:spChg chg="add del mod">
          <ac:chgData name="Su Crowther" userId="S::s.crowther@uwtsd.ac.uk::008b66cf-fb5a-47e9-b5d4-631e7dc827ee" providerId="AD" clId="Web-{9D7EFFCB-2FA8-BE34-FD35-E1CC0529D365}" dt="2021-01-08T11:19:23.954" v="243" actId="20577"/>
          <ac:spMkLst>
            <pc:docMk/>
            <pc:sldMk cId="3047817052" sldId="262"/>
            <ac:spMk id="3" creationId="{3ED18DC6-0C77-41D1-90A1-B0BBAA0A8F43}"/>
          </ac:spMkLst>
        </pc:spChg>
        <pc:spChg chg="del mod">
          <ac:chgData name="Su Crowther" userId="S::s.crowther@uwtsd.ac.uk::008b66cf-fb5a-47e9-b5d4-631e7dc827ee" providerId="AD" clId="Web-{9D7EFFCB-2FA8-BE34-FD35-E1CC0529D365}" dt="2021-01-08T11:14:14.386" v="146"/>
          <ac:spMkLst>
            <pc:docMk/>
            <pc:sldMk cId="3047817052" sldId="262"/>
            <ac:spMk id="4" creationId="{E5A01E81-7C04-44D2-8017-EA30700D6622}"/>
          </ac:spMkLst>
        </pc:spChg>
        <pc:spChg chg="add del mod">
          <ac:chgData name="Su Crowther" userId="S::s.crowther@uwtsd.ac.uk::008b66cf-fb5a-47e9-b5d4-631e7dc827ee" providerId="AD" clId="Web-{9D7EFFCB-2FA8-BE34-FD35-E1CC0529D365}" dt="2021-01-08T11:14:34.667" v="147"/>
          <ac:spMkLst>
            <pc:docMk/>
            <pc:sldMk cId="3047817052" sldId="262"/>
            <ac:spMk id="6" creationId="{95888154-4316-4E40-B6C2-B7C9417B969E}"/>
          </ac:spMkLst>
        </pc:spChg>
        <pc:spChg chg="add del mod">
          <ac:chgData name="Su Crowther" userId="S::s.crowther@uwtsd.ac.uk::008b66cf-fb5a-47e9-b5d4-631e7dc827ee" providerId="AD" clId="Web-{9D7EFFCB-2FA8-BE34-FD35-E1CC0529D365}" dt="2021-01-08T11:18:52.422" v="237"/>
          <ac:spMkLst>
            <pc:docMk/>
            <pc:sldMk cId="3047817052" sldId="262"/>
            <ac:spMk id="8" creationId="{5EB9E220-EE11-4781-8A58-3E70B68B5474}"/>
          </ac:spMkLst>
        </pc:spChg>
      </pc:sldChg>
      <pc:sldChg chg="addSp delSp modSp modNotes">
        <pc:chgData name="Su Crowther" userId="S::s.crowther@uwtsd.ac.uk::008b66cf-fb5a-47e9-b5d4-631e7dc827ee" providerId="AD" clId="Web-{9D7EFFCB-2FA8-BE34-FD35-E1CC0529D365}" dt="2021-01-08T11:35:40.769" v="483" actId="14100"/>
        <pc:sldMkLst>
          <pc:docMk/>
          <pc:sldMk cId="1789187362" sldId="264"/>
        </pc:sldMkLst>
        <pc:spChg chg="mod">
          <ac:chgData name="Su Crowther" userId="S::s.crowther@uwtsd.ac.uk::008b66cf-fb5a-47e9-b5d4-631e7dc827ee" providerId="AD" clId="Web-{9D7EFFCB-2FA8-BE34-FD35-E1CC0529D365}" dt="2021-01-08T11:27:17.853" v="384" actId="20577"/>
          <ac:spMkLst>
            <pc:docMk/>
            <pc:sldMk cId="1789187362" sldId="264"/>
            <ac:spMk id="2" creationId="{77D4A15C-89D3-4E47-9BFB-F65874977051}"/>
          </ac:spMkLst>
        </pc:spChg>
        <pc:spChg chg="mod">
          <ac:chgData name="Su Crowther" userId="S::s.crowther@uwtsd.ac.uk::008b66cf-fb5a-47e9-b5d4-631e7dc827ee" providerId="AD" clId="Web-{9D7EFFCB-2FA8-BE34-FD35-E1CC0529D365}" dt="2021-01-08T11:32:48.328" v="389" actId="20577"/>
          <ac:spMkLst>
            <pc:docMk/>
            <pc:sldMk cId="1789187362" sldId="264"/>
            <ac:spMk id="4" creationId="{E895CDA6-C4FE-45C1-8C0A-9C140B86C592}"/>
          </ac:spMkLst>
        </pc:spChg>
        <pc:spChg chg="add del mod">
          <ac:chgData name="Su Crowther" userId="S::s.crowther@uwtsd.ac.uk::008b66cf-fb5a-47e9-b5d4-631e7dc827ee" providerId="AD" clId="Web-{9D7EFFCB-2FA8-BE34-FD35-E1CC0529D365}" dt="2021-01-08T11:33:42.267" v="399"/>
          <ac:spMkLst>
            <pc:docMk/>
            <pc:sldMk cId="1789187362" sldId="264"/>
            <ac:spMk id="6" creationId="{C2DBF45B-00BD-4B38-BB88-D628F7D565CD}"/>
          </ac:spMkLst>
        </pc:spChg>
        <pc:spChg chg="add del mod">
          <ac:chgData name="Su Crowther" userId="S::s.crowther@uwtsd.ac.uk::008b66cf-fb5a-47e9-b5d4-631e7dc827ee" providerId="AD" clId="Web-{9D7EFFCB-2FA8-BE34-FD35-E1CC0529D365}" dt="2021-01-08T11:33:42.267" v="399"/>
          <ac:spMkLst>
            <pc:docMk/>
            <pc:sldMk cId="1789187362" sldId="264"/>
            <ac:spMk id="8" creationId="{9F4CD04C-D221-4C01-9231-53A416A82B3B}"/>
          </ac:spMkLst>
        </pc:spChg>
        <pc:spChg chg="add mod">
          <ac:chgData name="Su Crowther" userId="S::s.crowther@uwtsd.ac.uk::008b66cf-fb5a-47e9-b5d4-631e7dc827ee" providerId="AD" clId="Web-{9D7EFFCB-2FA8-BE34-FD35-E1CC0529D365}" dt="2021-01-08T11:35:40.769" v="483" actId="14100"/>
          <ac:spMkLst>
            <pc:docMk/>
            <pc:sldMk cId="1789187362" sldId="264"/>
            <ac:spMk id="9" creationId="{A9839215-25A6-42A2-A96D-AC0A111039AF}"/>
          </ac:spMkLst>
        </pc:spChg>
      </pc:sldChg>
      <pc:sldChg chg="modSp modNotes">
        <pc:chgData name="Su Crowther" userId="S::s.crowther@uwtsd.ac.uk::008b66cf-fb5a-47e9-b5d4-631e7dc827ee" providerId="AD" clId="Web-{9D7EFFCB-2FA8-BE34-FD35-E1CC0529D365}" dt="2021-01-08T11:37:52.006" v="521"/>
        <pc:sldMkLst>
          <pc:docMk/>
          <pc:sldMk cId="2373979526" sldId="265"/>
        </pc:sldMkLst>
        <pc:spChg chg="mod">
          <ac:chgData name="Su Crowther" userId="S::s.crowther@uwtsd.ac.uk::008b66cf-fb5a-47e9-b5d4-631e7dc827ee" providerId="AD" clId="Web-{9D7EFFCB-2FA8-BE34-FD35-E1CC0529D365}" dt="2021-01-08T11:36:54.364" v="492" actId="20577"/>
          <ac:spMkLst>
            <pc:docMk/>
            <pc:sldMk cId="2373979526" sldId="265"/>
            <ac:spMk id="8" creationId="{F6BB4AB7-ECB5-4508-8B3B-DE7FC29F41EC}"/>
          </ac:spMkLst>
        </pc:spChg>
      </pc:sldChg>
      <pc:sldChg chg="delSp modSp modNotes">
        <pc:chgData name="Su Crowther" userId="S::s.crowther@uwtsd.ac.uk::008b66cf-fb5a-47e9-b5d4-631e7dc827ee" providerId="AD" clId="Web-{9D7EFFCB-2FA8-BE34-FD35-E1CC0529D365}" dt="2021-01-08T11:41:14.275" v="570"/>
        <pc:sldMkLst>
          <pc:docMk/>
          <pc:sldMk cId="410188657" sldId="266"/>
        </pc:sldMkLst>
        <pc:spChg chg="mod">
          <ac:chgData name="Su Crowther" userId="S::s.crowther@uwtsd.ac.uk::008b66cf-fb5a-47e9-b5d4-631e7dc827ee" providerId="AD" clId="Web-{9D7EFFCB-2FA8-BE34-FD35-E1CC0529D365}" dt="2021-01-08T11:38:19.819" v="524" actId="20577"/>
          <ac:spMkLst>
            <pc:docMk/>
            <pc:sldMk cId="410188657" sldId="266"/>
            <ac:spMk id="2" creationId="{44B8CFB9-FE9A-437C-B599-46B033E3CB64}"/>
          </ac:spMkLst>
        </pc:spChg>
        <pc:spChg chg="del mod">
          <ac:chgData name="Su Crowther" userId="S::s.crowther@uwtsd.ac.uk::008b66cf-fb5a-47e9-b5d4-631e7dc827ee" providerId="AD" clId="Web-{9D7EFFCB-2FA8-BE34-FD35-E1CC0529D365}" dt="2021-01-08T11:38:31.850" v="528"/>
          <ac:spMkLst>
            <pc:docMk/>
            <pc:sldMk cId="410188657" sldId="266"/>
            <ac:spMk id="6" creationId="{EC5DA761-A30F-42AF-9AEC-D86462082CEF}"/>
          </ac:spMkLst>
        </pc:spChg>
      </pc:sldChg>
      <pc:sldChg chg="modSp">
        <pc:chgData name="Su Crowther" userId="S::s.crowther@uwtsd.ac.uk::008b66cf-fb5a-47e9-b5d4-631e7dc827ee" providerId="AD" clId="Web-{9D7EFFCB-2FA8-BE34-FD35-E1CC0529D365}" dt="2021-01-08T10:48:05.638" v="58" actId="20577"/>
        <pc:sldMkLst>
          <pc:docMk/>
          <pc:sldMk cId="485603775" sldId="267"/>
        </pc:sldMkLst>
        <pc:spChg chg="mod">
          <ac:chgData name="Su Crowther" userId="S::s.crowther@uwtsd.ac.uk::008b66cf-fb5a-47e9-b5d4-631e7dc827ee" providerId="AD" clId="Web-{9D7EFFCB-2FA8-BE34-FD35-E1CC0529D365}" dt="2021-01-08T10:47:44.591" v="56" actId="20577"/>
          <ac:spMkLst>
            <pc:docMk/>
            <pc:sldMk cId="485603775" sldId="267"/>
            <ac:spMk id="4" creationId="{56F12337-8AD4-48F9-B1B8-34DE0171A904}"/>
          </ac:spMkLst>
        </pc:spChg>
        <pc:spChg chg="mod">
          <ac:chgData name="Su Crowther" userId="S::s.crowther@uwtsd.ac.uk::008b66cf-fb5a-47e9-b5d4-631e7dc827ee" providerId="AD" clId="Web-{9D7EFFCB-2FA8-BE34-FD35-E1CC0529D365}" dt="2021-01-08T10:48:05.638" v="58" actId="20577"/>
          <ac:spMkLst>
            <pc:docMk/>
            <pc:sldMk cId="485603775" sldId="267"/>
            <ac:spMk id="6" creationId="{F1CD65D6-12CC-4ADD-8F5D-AAE3EFAB9699}"/>
          </ac:spMkLst>
        </pc:spChg>
      </pc:sldChg>
      <pc:sldChg chg="modSp modNotes">
        <pc:chgData name="Su Crowther" userId="S::s.crowther@uwtsd.ac.uk::008b66cf-fb5a-47e9-b5d4-631e7dc827ee" providerId="AD" clId="Web-{9D7EFFCB-2FA8-BE34-FD35-E1CC0529D365}" dt="2021-01-08T11:13:02.634" v="140"/>
        <pc:sldMkLst>
          <pc:docMk/>
          <pc:sldMk cId="1883525695" sldId="268"/>
        </pc:sldMkLst>
        <pc:spChg chg="mod">
          <ac:chgData name="Su Crowther" userId="S::s.crowther@uwtsd.ac.uk::008b66cf-fb5a-47e9-b5d4-631e7dc827ee" providerId="AD" clId="Web-{9D7EFFCB-2FA8-BE34-FD35-E1CC0529D365}" dt="2021-01-08T11:10:40.429" v="105" actId="14100"/>
          <ac:spMkLst>
            <pc:docMk/>
            <pc:sldMk cId="1883525695" sldId="268"/>
            <ac:spMk id="5" creationId="{52DDBD9A-B18E-4491-B7DE-55E2AAA30E60}"/>
          </ac:spMkLst>
        </pc:spChg>
      </pc:sldChg>
      <pc:sldChg chg="delSp modSp modNotes">
        <pc:chgData name="Su Crowther" userId="S::s.crowther@uwtsd.ac.uk::008b66cf-fb5a-47e9-b5d4-631e7dc827ee" providerId="AD" clId="Web-{9D7EFFCB-2FA8-BE34-FD35-E1CC0529D365}" dt="2021-01-08T11:25:54.649" v="379"/>
        <pc:sldMkLst>
          <pc:docMk/>
          <pc:sldMk cId="4088292506" sldId="269"/>
        </pc:sldMkLst>
        <pc:spChg chg="mod">
          <ac:chgData name="Su Crowther" userId="S::s.crowther@uwtsd.ac.uk::008b66cf-fb5a-47e9-b5d4-631e7dc827ee" providerId="AD" clId="Web-{9D7EFFCB-2FA8-BE34-FD35-E1CC0529D365}" dt="2021-01-08T11:23:44.631" v="309" actId="20577"/>
          <ac:spMkLst>
            <pc:docMk/>
            <pc:sldMk cId="4088292506" sldId="269"/>
            <ac:spMk id="2" creationId="{6555EE49-1C8A-44C9-BA29-556857D61B8F}"/>
          </ac:spMkLst>
        </pc:spChg>
        <pc:spChg chg="mod">
          <ac:chgData name="Su Crowther" userId="S::s.crowther@uwtsd.ac.uk::008b66cf-fb5a-47e9-b5d4-631e7dc827ee" providerId="AD" clId="Web-{9D7EFFCB-2FA8-BE34-FD35-E1CC0529D365}" dt="2021-01-08T11:20:32.877" v="245" actId="20577"/>
          <ac:spMkLst>
            <pc:docMk/>
            <pc:sldMk cId="4088292506" sldId="269"/>
            <ac:spMk id="3" creationId="{130174F2-E87C-4FF7-B4ED-0841A8FBF920}"/>
          </ac:spMkLst>
        </pc:spChg>
        <pc:spChg chg="del mod">
          <ac:chgData name="Su Crowther" userId="S::s.crowther@uwtsd.ac.uk::008b66cf-fb5a-47e9-b5d4-631e7dc827ee" providerId="AD" clId="Web-{9D7EFFCB-2FA8-BE34-FD35-E1CC0529D365}" dt="2021-01-08T11:23:14.693" v="304"/>
          <ac:spMkLst>
            <pc:docMk/>
            <pc:sldMk cId="4088292506" sldId="269"/>
            <ac:spMk id="4" creationId="{BDBFDACB-8B87-4AF5-8B76-1F1B760EC518}"/>
          </ac:spMkLst>
        </pc:spChg>
        <pc:spChg chg="del mod">
          <ac:chgData name="Su Crowther" userId="S::s.crowther@uwtsd.ac.uk::008b66cf-fb5a-47e9-b5d4-631e7dc827ee" providerId="AD" clId="Web-{9D7EFFCB-2FA8-BE34-FD35-E1CC0529D365}" dt="2021-01-08T11:23:09.302" v="303"/>
          <ac:spMkLst>
            <pc:docMk/>
            <pc:sldMk cId="4088292506" sldId="269"/>
            <ac:spMk id="5" creationId="{A349C843-694E-48A2-801C-958192F15529}"/>
          </ac:spMkLst>
        </pc:spChg>
        <pc:spChg chg="mod">
          <ac:chgData name="Su Crowther" userId="S::s.crowther@uwtsd.ac.uk::008b66cf-fb5a-47e9-b5d4-631e7dc827ee" providerId="AD" clId="Web-{9D7EFFCB-2FA8-BE34-FD35-E1CC0529D365}" dt="2021-01-08T11:25:16.554" v="375" actId="20577"/>
          <ac:spMkLst>
            <pc:docMk/>
            <pc:sldMk cId="4088292506" sldId="269"/>
            <ac:spMk id="6" creationId="{513BD0B9-62A3-4E70-B485-7DA3037A4449}"/>
          </ac:spMkLst>
        </pc:spChg>
        <pc:spChg chg="mod">
          <ac:chgData name="Su Crowther" userId="S::s.crowther@uwtsd.ac.uk::008b66cf-fb5a-47e9-b5d4-631e7dc827ee" providerId="AD" clId="Web-{9D7EFFCB-2FA8-BE34-FD35-E1CC0529D365}" dt="2021-01-08T11:25:19.695" v="377" actId="1076"/>
          <ac:spMkLst>
            <pc:docMk/>
            <pc:sldMk cId="4088292506" sldId="269"/>
            <ac:spMk id="7" creationId="{2BC13D8B-0E1D-4321-8540-0BCF44D58513}"/>
          </ac:spMkLst>
        </pc:spChg>
      </pc:sldChg>
      <pc:sldChg chg="delSp modSp new modNotes">
        <pc:chgData name="Su Crowther" userId="S::s.crowther@uwtsd.ac.uk::008b66cf-fb5a-47e9-b5d4-631e7dc827ee" providerId="AD" clId="Web-{9D7EFFCB-2FA8-BE34-FD35-E1CC0529D365}" dt="2021-01-08T11:42:52.246" v="593"/>
        <pc:sldMkLst>
          <pc:docMk/>
          <pc:sldMk cId="3776006767" sldId="272"/>
        </pc:sldMkLst>
        <pc:spChg chg="del mod">
          <ac:chgData name="Su Crowther" userId="S::s.crowther@uwtsd.ac.uk::008b66cf-fb5a-47e9-b5d4-631e7dc827ee" providerId="AD" clId="Web-{9D7EFFCB-2FA8-BE34-FD35-E1CC0529D365}" dt="2021-01-08T11:42:07.088" v="582"/>
          <ac:spMkLst>
            <pc:docMk/>
            <pc:sldMk cId="3776006767" sldId="272"/>
            <ac:spMk id="2" creationId="{F6168E63-48F8-4991-A8DF-C00592EDC8F4}"/>
          </ac:spMkLst>
        </pc:spChg>
        <pc:spChg chg="mod">
          <ac:chgData name="Su Crowther" userId="S::s.crowther@uwtsd.ac.uk::008b66cf-fb5a-47e9-b5d4-631e7dc827ee" providerId="AD" clId="Web-{9D7EFFCB-2FA8-BE34-FD35-E1CC0529D365}" dt="2021-01-08T11:41:37.947" v="577" actId="20577"/>
          <ac:spMkLst>
            <pc:docMk/>
            <pc:sldMk cId="3776006767" sldId="272"/>
            <ac:spMk id="3" creationId="{A4AB2AF4-2368-43B0-8E4A-86B45A59DC80}"/>
          </ac:spMkLst>
        </pc:spChg>
      </pc:sldChg>
      <pc:sldChg chg="modSp new">
        <pc:chgData name="Su Crowther" userId="S::s.crowther@uwtsd.ac.uk::008b66cf-fb5a-47e9-b5d4-631e7dc827ee" providerId="AD" clId="Web-{9D7EFFCB-2FA8-BE34-FD35-E1CC0529D365}" dt="2021-01-08T11:46:17.859" v="635" actId="20577"/>
        <pc:sldMkLst>
          <pc:docMk/>
          <pc:sldMk cId="3809635701" sldId="273"/>
        </pc:sldMkLst>
        <pc:spChg chg="mod">
          <ac:chgData name="Su Crowther" userId="S::s.crowther@uwtsd.ac.uk::008b66cf-fb5a-47e9-b5d4-631e7dc827ee" providerId="AD" clId="Web-{9D7EFFCB-2FA8-BE34-FD35-E1CC0529D365}" dt="2021-01-08T11:46:17.859" v="635" actId="20577"/>
          <ac:spMkLst>
            <pc:docMk/>
            <pc:sldMk cId="3809635701" sldId="273"/>
            <ac:spMk id="2" creationId="{5675EC4B-AA67-4E37-9043-6D6532E6912A}"/>
          </ac:spMkLst>
        </pc:spChg>
      </pc:sldChg>
      <pc:sldChg chg="modSp new modNotes">
        <pc:chgData name="Su Crowther" userId="S::s.crowther@uwtsd.ac.uk::008b66cf-fb5a-47e9-b5d4-631e7dc827ee" providerId="AD" clId="Web-{9D7EFFCB-2FA8-BE34-FD35-E1CC0529D365}" dt="2021-01-08T11:51:10.036" v="790" actId="20577"/>
        <pc:sldMkLst>
          <pc:docMk/>
          <pc:sldMk cId="734598499" sldId="274"/>
        </pc:sldMkLst>
        <pc:spChg chg="mod">
          <ac:chgData name="Su Crowther" userId="S::s.crowther@uwtsd.ac.uk::008b66cf-fb5a-47e9-b5d4-631e7dc827ee" providerId="AD" clId="Web-{9D7EFFCB-2FA8-BE34-FD35-E1CC0529D365}" dt="2021-01-08T11:51:10.036" v="790" actId="20577"/>
          <ac:spMkLst>
            <pc:docMk/>
            <pc:sldMk cId="734598499" sldId="274"/>
            <ac:spMk id="2" creationId="{5FB8D014-8FA4-43A9-ACBC-B4C6B2BA5D9B}"/>
          </ac:spMkLst>
        </pc:spChg>
      </pc:sldChg>
    </pc:docChg>
  </pc:docChgLst>
  <pc:docChgLst>
    <pc:chgData name="Colyn Pugh" userId="S::colyn.pugh@uwtsd.ac.uk::9343d4de-7023-45e3-afb3-ea89584fbe1f" providerId="AD" clId="Web-{8FF35745-1DE7-BC9E-2E43-9A68D8BDA9AE}"/>
    <pc:docChg chg="addSld delSld modSld">
      <pc:chgData name="Colyn Pugh" userId="S::colyn.pugh@uwtsd.ac.uk::9343d4de-7023-45e3-afb3-ea89584fbe1f" providerId="AD" clId="Web-{8FF35745-1DE7-BC9E-2E43-9A68D8BDA9AE}" dt="2020-12-18T14:13:46.353" v="587" actId="20577"/>
      <pc:docMkLst>
        <pc:docMk/>
      </pc:docMkLst>
      <pc:sldChg chg="modSp del">
        <pc:chgData name="Colyn Pugh" userId="S::colyn.pugh@uwtsd.ac.uk::9343d4de-7023-45e3-afb3-ea89584fbe1f" providerId="AD" clId="Web-{8FF35745-1DE7-BC9E-2E43-9A68D8BDA9AE}" dt="2020-12-18T13:54:28.909" v="226"/>
        <pc:sldMkLst>
          <pc:docMk/>
          <pc:sldMk cId="265700903" sldId="261"/>
        </pc:sldMkLst>
        <pc:spChg chg="mod">
          <ac:chgData name="Colyn Pugh" userId="S::colyn.pugh@uwtsd.ac.uk::9343d4de-7023-45e3-afb3-ea89584fbe1f" providerId="AD" clId="Web-{8FF35745-1DE7-BC9E-2E43-9A68D8BDA9AE}" dt="2020-12-18T13:51:11.411" v="205" actId="1076"/>
          <ac:spMkLst>
            <pc:docMk/>
            <pc:sldMk cId="265700903" sldId="261"/>
            <ac:spMk id="5" creationId="{B3B6F689-DD3B-4C8C-B6B3-152876FE3AF5}"/>
          </ac:spMkLst>
        </pc:spChg>
        <pc:spChg chg="mod">
          <ac:chgData name="Colyn Pugh" userId="S::colyn.pugh@uwtsd.ac.uk::9343d4de-7023-45e3-afb3-ea89584fbe1f" providerId="AD" clId="Web-{8FF35745-1DE7-BC9E-2E43-9A68D8BDA9AE}" dt="2020-12-18T13:52:29.770" v="218" actId="20577"/>
          <ac:spMkLst>
            <pc:docMk/>
            <pc:sldMk cId="265700903" sldId="261"/>
            <ac:spMk id="6" creationId="{D3F22104-B962-43B1-8EE2-2CE65FFB85E6}"/>
          </ac:spMkLst>
        </pc:spChg>
      </pc:sldChg>
      <pc:sldChg chg="modSp">
        <pc:chgData name="Colyn Pugh" userId="S::colyn.pugh@uwtsd.ac.uk::9343d4de-7023-45e3-afb3-ea89584fbe1f" providerId="AD" clId="Web-{8FF35745-1DE7-BC9E-2E43-9A68D8BDA9AE}" dt="2020-12-18T13:48:44.834" v="192" actId="20577"/>
        <pc:sldMkLst>
          <pc:docMk/>
          <pc:sldMk cId="485603775" sldId="267"/>
        </pc:sldMkLst>
        <pc:spChg chg="mod">
          <ac:chgData name="Colyn Pugh" userId="S::colyn.pugh@uwtsd.ac.uk::9343d4de-7023-45e3-afb3-ea89584fbe1f" providerId="AD" clId="Web-{8FF35745-1DE7-BC9E-2E43-9A68D8BDA9AE}" dt="2020-12-18T13:48:44.834" v="192" actId="20577"/>
          <ac:spMkLst>
            <pc:docMk/>
            <pc:sldMk cId="485603775" sldId="267"/>
            <ac:spMk id="2" creationId="{7A37C5DB-094D-4E20-BC33-3735AB4CEE90}"/>
          </ac:spMkLst>
        </pc:spChg>
        <pc:spChg chg="mod">
          <ac:chgData name="Colyn Pugh" userId="S::colyn.pugh@uwtsd.ac.uk::9343d4de-7023-45e3-afb3-ea89584fbe1f" providerId="AD" clId="Web-{8FF35745-1DE7-BC9E-2E43-9A68D8BDA9AE}" dt="2020-12-18T13:47:40.334" v="158" actId="20577"/>
          <ac:spMkLst>
            <pc:docMk/>
            <pc:sldMk cId="485603775" sldId="267"/>
            <ac:spMk id="3" creationId="{BB6DAFDD-8726-4944-B2DD-2B45DB3A4F10}"/>
          </ac:spMkLst>
        </pc:spChg>
        <pc:spChg chg="mod">
          <ac:chgData name="Colyn Pugh" userId="S::colyn.pugh@uwtsd.ac.uk::9343d4de-7023-45e3-afb3-ea89584fbe1f" providerId="AD" clId="Web-{8FF35745-1DE7-BC9E-2E43-9A68D8BDA9AE}" dt="2020-12-18T13:47:21.381" v="157" actId="20577"/>
          <ac:spMkLst>
            <pc:docMk/>
            <pc:sldMk cId="485603775" sldId="267"/>
            <ac:spMk id="4" creationId="{56F12337-8AD4-48F9-B1B8-34DE0171A904}"/>
          </ac:spMkLst>
        </pc:spChg>
        <pc:spChg chg="mod">
          <ac:chgData name="Colyn Pugh" userId="S::colyn.pugh@uwtsd.ac.uk::9343d4de-7023-45e3-afb3-ea89584fbe1f" providerId="AD" clId="Web-{8FF35745-1DE7-BC9E-2E43-9A68D8BDA9AE}" dt="2020-12-18T13:47:49.584" v="159" actId="20577"/>
          <ac:spMkLst>
            <pc:docMk/>
            <pc:sldMk cId="485603775" sldId="267"/>
            <ac:spMk id="5" creationId="{CFB59C24-5464-43B5-8497-9C86FB8CFD9D}"/>
          </ac:spMkLst>
        </pc:spChg>
        <pc:spChg chg="mod">
          <ac:chgData name="Colyn Pugh" userId="S::colyn.pugh@uwtsd.ac.uk::9343d4de-7023-45e3-afb3-ea89584fbe1f" providerId="AD" clId="Web-{8FF35745-1DE7-BC9E-2E43-9A68D8BDA9AE}" dt="2020-12-18T13:46:59.335" v="154" actId="20577"/>
          <ac:spMkLst>
            <pc:docMk/>
            <pc:sldMk cId="485603775" sldId="267"/>
            <ac:spMk id="6" creationId="{F1CD65D6-12CC-4ADD-8F5D-AAE3EFAB9699}"/>
          </ac:spMkLst>
        </pc:spChg>
      </pc:sldChg>
      <pc:sldChg chg="addSp modSp">
        <pc:chgData name="Colyn Pugh" userId="S::colyn.pugh@uwtsd.ac.uk::9343d4de-7023-45e3-afb3-ea89584fbe1f" providerId="AD" clId="Web-{8FF35745-1DE7-BC9E-2E43-9A68D8BDA9AE}" dt="2020-12-18T14:13:46.353" v="586" actId="20577"/>
        <pc:sldMkLst>
          <pc:docMk/>
          <pc:sldMk cId="1883525695" sldId="268"/>
        </pc:sldMkLst>
        <pc:spChg chg="mod">
          <ac:chgData name="Colyn Pugh" userId="S::colyn.pugh@uwtsd.ac.uk::9343d4de-7023-45e3-afb3-ea89584fbe1f" providerId="AD" clId="Web-{8FF35745-1DE7-BC9E-2E43-9A68D8BDA9AE}" dt="2020-12-18T14:13:46.353" v="586" actId="20577"/>
          <ac:spMkLst>
            <pc:docMk/>
            <pc:sldMk cId="1883525695" sldId="268"/>
            <ac:spMk id="3" creationId="{ACC03C56-5AD7-4B9C-97D3-37592BF6ACDF}"/>
          </ac:spMkLst>
        </pc:spChg>
        <pc:spChg chg="mod">
          <ac:chgData name="Colyn Pugh" userId="S::colyn.pugh@uwtsd.ac.uk::9343d4de-7023-45e3-afb3-ea89584fbe1f" providerId="AD" clId="Web-{8FF35745-1DE7-BC9E-2E43-9A68D8BDA9AE}" dt="2020-12-18T14:08:49.277" v="461" actId="20577"/>
          <ac:spMkLst>
            <pc:docMk/>
            <pc:sldMk cId="1883525695" sldId="268"/>
            <ac:spMk id="4" creationId="{C1791C85-B7F8-458B-8443-09C1812C3458}"/>
          </ac:spMkLst>
        </pc:spChg>
        <pc:spChg chg="add mod">
          <ac:chgData name="Colyn Pugh" userId="S::colyn.pugh@uwtsd.ac.uk::9343d4de-7023-45e3-afb3-ea89584fbe1f" providerId="AD" clId="Web-{8FF35745-1DE7-BC9E-2E43-9A68D8BDA9AE}" dt="2020-12-18T14:05:24.591" v="342" actId="20577"/>
          <ac:spMkLst>
            <pc:docMk/>
            <pc:sldMk cId="1883525695" sldId="268"/>
            <ac:spMk id="5" creationId="{52DDBD9A-B18E-4491-B7DE-55E2AAA30E60}"/>
          </ac:spMkLst>
        </pc:spChg>
      </pc:sldChg>
      <pc:sldChg chg="addSp modSp new">
        <pc:chgData name="Colyn Pugh" userId="S::colyn.pugh@uwtsd.ac.uk::9343d4de-7023-45e3-afb3-ea89584fbe1f" providerId="AD" clId="Web-{8FF35745-1DE7-BC9E-2E43-9A68D8BDA9AE}" dt="2020-12-18T13:57:02.439" v="280" actId="20577"/>
        <pc:sldMkLst>
          <pc:docMk/>
          <pc:sldMk cId="2497228015" sldId="270"/>
        </pc:sldMkLst>
        <pc:spChg chg="add mod">
          <ac:chgData name="Colyn Pugh" userId="S::colyn.pugh@uwtsd.ac.uk::9343d4de-7023-45e3-afb3-ea89584fbe1f" providerId="AD" clId="Web-{8FF35745-1DE7-BC9E-2E43-9A68D8BDA9AE}" dt="2020-12-18T13:57:02.439" v="280" actId="20577"/>
          <ac:spMkLst>
            <pc:docMk/>
            <pc:sldMk cId="2497228015" sldId="270"/>
            <ac:spMk id="2" creationId="{47B73A5C-7DB5-469F-AF6C-D2071E5D5E0D}"/>
          </ac:spMkLst>
        </pc:spChg>
        <pc:spChg chg="add mod">
          <ac:chgData name="Colyn Pugh" userId="S::colyn.pugh@uwtsd.ac.uk::9343d4de-7023-45e3-afb3-ea89584fbe1f" providerId="AD" clId="Web-{8FF35745-1DE7-BC9E-2E43-9A68D8BDA9AE}" dt="2020-12-18T13:55:52.534" v="257" actId="20577"/>
          <ac:spMkLst>
            <pc:docMk/>
            <pc:sldMk cId="2497228015" sldId="270"/>
            <ac:spMk id="3" creationId="{372A6D21-1173-4517-A3A0-75A3BDA4BB21}"/>
          </ac:spMkLst>
        </pc:spChg>
      </pc:sldChg>
      <pc:sldChg chg="addSp modSp new">
        <pc:chgData name="Colyn Pugh" userId="S::colyn.pugh@uwtsd.ac.uk::9343d4de-7023-45e3-afb3-ea89584fbe1f" providerId="AD" clId="Web-{8FF35745-1DE7-BC9E-2E43-9A68D8BDA9AE}" dt="2020-12-18T14:02:40.468" v="308" actId="20577"/>
        <pc:sldMkLst>
          <pc:docMk/>
          <pc:sldMk cId="2286287467" sldId="271"/>
        </pc:sldMkLst>
        <pc:spChg chg="add mod">
          <ac:chgData name="Colyn Pugh" userId="S::colyn.pugh@uwtsd.ac.uk::9343d4de-7023-45e3-afb3-ea89584fbe1f" providerId="AD" clId="Web-{8FF35745-1DE7-BC9E-2E43-9A68D8BDA9AE}" dt="2020-12-18T14:02:40.468" v="308" actId="20577"/>
          <ac:spMkLst>
            <pc:docMk/>
            <pc:sldMk cId="2286287467" sldId="271"/>
            <ac:spMk id="2" creationId="{C4871589-8034-4AC9-B3E1-77FFFC40826D}"/>
          </ac:spMkLst>
        </pc:spChg>
      </pc:sldChg>
    </pc:docChg>
  </pc:docChgLst>
  <pc:docChgLst>
    <pc:chgData name="Claire Thomson (1603261)" userId="5f722929-11a9-4f05-996f-fa10701e8ba2" providerId="ADAL" clId="{DF56E3BA-6877-478F-AE1A-540937694CFA}"/>
    <pc:docChg chg="undo redo custSel addSld delSld modSld sldOrd">
      <pc:chgData name="Claire Thomson (1603261)" userId="5f722929-11a9-4f05-996f-fa10701e8ba2" providerId="ADAL" clId="{DF56E3BA-6877-478F-AE1A-540937694CFA}" dt="2021-01-14T23:38:35.285" v="5736" actId="20577"/>
      <pc:docMkLst>
        <pc:docMk/>
      </pc:docMkLst>
      <pc:sldChg chg="addSp modSp new mod modClrScheme chgLayout modNotesTx">
        <pc:chgData name="Claire Thomson (1603261)" userId="5f722929-11a9-4f05-996f-fa10701e8ba2" providerId="ADAL" clId="{DF56E3BA-6877-478F-AE1A-540937694CFA}" dt="2021-01-14T17:48:43.764" v="3903" actId="1076"/>
        <pc:sldMkLst>
          <pc:docMk/>
          <pc:sldMk cId="2922323498" sldId="257"/>
        </pc:sldMkLst>
        <pc:spChg chg="add mod ord">
          <ac:chgData name="Claire Thomson (1603261)" userId="5f722929-11a9-4f05-996f-fa10701e8ba2" providerId="ADAL" clId="{DF56E3BA-6877-478F-AE1A-540937694CFA}" dt="2021-01-08T10:32:32.587" v="3180" actId="14100"/>
          <ac:spMkLst>
            <pc:docMk/>
            <pc:sldMk cId="2922323498" sldId="257"/>
            <ac:spMk id="2" creationId="{2416BC03-F230-4B21-B2A2-6CB25732D9EA}"/>
          </ac:spMkLst>
        </pc:spChg>
        <pc:spChg chg="add mod ord">
          <ac:chgData name="Claire Thomson (1603261)" userId="5f722929-11a9-4f05-996f-fa10701e8ba2" providerId="ADAL" clId="{DF56E3BA-6877-478F-AE1A-540937694CFA}" dt="2021-01-08T10:31:11.657" v="3175" actId="20577"/>
          <ac:spMkLst>
            <pc:docMk/>
            <pc:sldMk cId="2922323498" sldId="257"/>
            <ac:spMk id="3" creationId="{78BD9022-91F3-4129-9AC2-09BC4D81222A}"/>
          </ac:spMkLst>
        </pc:spChg>
        <pc:spChg chg="mod">
          <ac:chgData name="Claire Thomson (1603261)" userId="5f722929-11a9-4f05-996f-fa10701e8ba2" providerId="ADAL" clId="{DF56E3BA-6877-478F-AE1A-540937694CFA}" dt="2021-01-14T17:48:43.764" v="3903" actId="1076"/>
          <ac:spMkLst>
            <pc:docMk/>
            <pc:sldMk cId="2922323498" sldId="257"/>
            <ac:spMk id="8" creationId="{D98DE121-0752-4D83-B525-FCBC5FA9165D}"/>
          </ac:spMkLst>
        </pc:spChg>
      </pc:sldChg>
      <pc:sldChg chg="addSp modSp new mod modNotesTx">
        <pc:chgData name="Claire Thomson (1603261)" userId="5f722929-11a9-4f05-996f-fa10701e8ba2" providerId="ADAL" clId="{DF56E3BA-6877-478F-AE1A-540937694CFA}" dt="2021-01-08T10:57:17.946" v="3414" actId="20577"/>
        <pc:sldMkLst>
          <pc:docMk/>
          <pc:sldMk cId="3310050229" sldId="258"/>
        </pc:sldMkLst>
        <pc:spChg chg="mod">
          <ac:chgData name="Claire Thomson (1603261)" userId="5f722929-11a9-4f05-996f-fa10701e8ba2" providerId="ADAL" clId="{DF56E3BA-6877-478F-AE1A-540937694CFA}" dt="2020-12-10T11:43:41.504" v="460" actId="20577"/>
          <ac:spMkLst>
            <pc:docMk/>
            <pc:sldMk cId="3310050229" sldId="258"/>
            <ac:spMk id="2" creationId="{166997D4-8FD8-491B-83C9-11CA9EA93D99}"/>
          </ac:spMkLst>
        </pc:spChg>
        <pc:spChg chg="mod">
          <ac:chgData name="Claire Thomson (1603261)" userId="5f722929-11a9-4f05-996f-fa10701e8ba2" providerId="ADAL" clId="{DF56E3BA-6877-478F-AE1A-540937694CFA}" dt="2021-01-08T10:53:56.507" v="3406" actId="27636"/>
          <ac:spMkLst>
            <pc:docMk/>
            <pc:sldMk cId="3310050229" sldId="258"/>
            <ac:spMk id="3" creationId="{053D4C61-308C-4720-B4E1-ED987F95B104}"/>
          </ac:spMkLst>
        </pc:spChg>
        <pc:spChg chg="mod">
          <ac:chgData name="Claire Thomson (1603261)" userId="5f722929-11a9-4f05-996f-fa10701e8ba2" providerId="ADAL" clId="{DF56E3BA-6877-478F-AE1A-540937694CFA}" dt="2021-01-04T10:23:07.379" v="2220" actId="14100"/>
          <ac:spMkLst>
            <pc:docMk/>
            <pc:sldMk cId="3310050229" sldId="258"/>
            <ac:spMk id="4" creationId="{6C51A335-5229-46EA-9C7E-9927C68CB265}"/>
          </ac:spMkLst>
        </pc:spChg>
        <pc:spChg chg="add mod">
          <ac:chgData name="Claire Thomson (1603261)" userId="5f722929-11a9-4f05-996f-fa10701e8ba2" providerId="ADAL" clId="{DF56E3BA-6877-478F-AE1A-540937694CFA}" dt="2021-01-04T10:24:26.101" v="2227" actId="14100"/>
          <ac:spMkLst>
            <pc:docMk/>
            <pc:sldMk cId="3310050229" sldId="258"/>
            <ac:spMk id="6" creationId="{675E2E42-44BC-477C-A866-901872D3C662}"/>
          </ac:spMkLst>
        </pc:spChg>
      </pc:sldChg>
      <pc:sldChg chg="addSp modSp new del mod">
        <pc:chgData name="Claire Thomson (1603261)" userId="5f722929-11a9-4f05-996f-fa10701e8ba2" providerId="ADAL" clId="{DF56E3BA-6877-478F-AE1A-540937694CFA}" dt="2020-12-18T14:55:23.375" v="2141" actId="2696"/>
        <pc:sldMkLst>
          <pc:docMk/>
          <pc:sldMk cId="2781116548" sldId="259"/>
        </pc:sldMkLst>
        <pc:spChg chg="add mod">
          <ac:chgData name="Claire Thomson (1603261)" userId="5f722929-11a9-4f05-996f-fa10701e8ba2" providerId="ADAL" clId="{DF56E3BA-6877-478F-AE1A-540937694CFA}" dt="2020-12-07T15:39:42.235" v="27" actId="14100"/>
          <ac:spMkLst>
            <pc:docMk/>
            <pc:sldMk cId="2781116548" sldId="259"/>
            <ac:spMk id="3" creationId="{20210501-3A23-47FF-8C1B-8C1CBC06D9E4}"/>
          </ac:spMkLst>
        </pc:spChg>
        <pc:spChg chg="add mod">
          <ac:chgData name="Claire Thomson (1603261)" userId="5f722929-11a9-4f05-996f-fa10701e8ba2" providerId="ADAL" clId="{DF56E3BA-6877-478F-AE1A-540937694CFA}" dt="2020-12-07T15:40:28.594" v="29" actId="14100"/>
          <ac:spMkLst>
            <pc:docMk/>
            <pc:sldMk cId="2781116548" sldId="259"/>
            <ac:spMk id="5" creationId="{61ECC406-A498-44C3-BC5D-36A469908463}"/>
          </ac:spMkLst>
        </pc:spChg>
        <pc:spChg chg="add mod">
          <ac:chgData name="Claire Thomson (1603261)" userId="5f722929-11a9-4f05-996f-fa10701e8ba2" providerId="ADAL" clId="{DF56E3BA-6877-478F-AE1A-540937694CFA}" dt="2020-12-07T15:43:45.314" v="31" actId="1076"/>
          <ac:spMkLst>
            <pc:docMk/>
            <pc:sldMk cId="2781116548" sldId="259"/>
            <ac:spMk id="7" creationId="{4609515E-4139-482A-BFC6-ADD402971DA1}"/>
          </ac:spMkLst>
        </pc:spChg>
      </pc:sldChg>
      <pc:sldChg chg="addSp modSp new del mod ord modClrScheme chgLayout">
        <pc:chgData name="Claire Thomson (1603261)" userId="5f722929-11a9-4f05-996f-fa10701e8ba2" providerId="ADAL" clId="{DF56E3BA-6877-478F-AE1A-540937694CFA}" dt="2021-01-08T10:28:29.592" v="3170" actId="2696"/>
        <pc:sldMkLst>
          <pc:docMk/>
          <pc:sldMk cId="929949383" sldId="260"/>
        </pc:sldMkLst>
        <pc:spChg chg="add mod">
          <ac:chgData name="Claire Thomson (1603261)" userId="5f722929-11a9-4f05-996f-fa10701e8ba2" providerId="ADAL" clId="{DF56E3BA-6877-478F-AE1A-540937694CFA}" dt="2020-12-07T15:45:39.762" v="43" actId="20577"/>
          <ac:spMkLst>
            <pc:docMk/>
            <pc:sldMk cId="929949383" sldId="260"/>
            <ac:spMk id="2" creationId="{3D139CAA-7935-40CA-83A9-23B2F2AEDD1F}"/>
          </ac:spMkLst>
        </pc:spChg>
        <pc:spChg chg="add mod">
          <ac:chgData name="Claire Thomson (1603261)" userId="5f722929-11a9-4f05-996f-fa10701e8ba2" providerId="ADAL" clId="{DF56E3BA-6877-478F-AE1A-540937694CFA}" dt="2020-12-07T16:02:01.175" v="440" actId="20577"/>
          <ac:spMkLst>
            <pc:docMk/>
            <pc:sldMk cId="929949383" sldId="260"/>
            <ac:spMk id="3" creationId="{08C93262-5C20-487B-9409-561BEC55D4B3}"/>
          </ac:spMkLst>
        </pc:spChg>
      </pc:sldChg>
      <pc:sldChg chg="addSp delSp modSp new mod modClrScheme chgLayout">
        <pc:chgData name="Claire Thomson (1603261)" userId="5f722929-11a9-4f05-996f-fa10701e8ba2" providerId="ADAL" clId="{DF56E3BA-6877-478F-AE1A-540937694CFA}" dt="2020-12-17T15:00:53.363" v="2044"/>
        <pc:sldMkLst>
          <pc:docMk/>
          <pc:sldMk cId="265700903" sldId="261"/>
        </pc:sldMkLst>
        <pc:spChg chg="del mod ord">
          <ac:chgData name="Claire Thomson (1603261)" userId="5f722929-11a9-4f05-996f-fa10701e8ba2" providerId="ADAL" clId="{DF56E3BA-6877-478F-AE1A-540937694CFA}" dt="2020-12-10T12:07:31.921" v="493" actId="700"/>
          <ac:spMkLst>
            <pc:docMk/>
            <pc:sldMk cId="265700903" sldId="261"/>
            <ac:spMk id="2" creationId="{9FE22F20-F4C8-4E1A-9517-1C9F97568A3D}"/>
          </ac:spMkLst>
        </pc:spChg>
        <pc:spChg chg="del mod ord">
          <ac:chgData name="Claire Thomson (1603261)" userId="5f722929-11a9-4f05-996f-fa10701e8ba2" providerId="ADAL" clId="{DF56E3BA-6877-478F-AE1A-540937694CFA}" dt="2020-12-10T12:07:31.921" v="493" actId="700"/>
          <ac:spMkLst>
            <pc:docMk/>
            <pc:sldMk cId="265700903" sldId="261"/>
            <ac:spMk id="3" creationId="{7D3AAD15-46F8-453B-8702-71F3E9314AD6}"/>
          </ac:spMkLst>
        </pc:spChg>
        <pc:spChg chg="del">
          <ac:chgData name="Claire Thomson (1603261)" userId="5f722929-11a9-4f05-996f-fa10701e8ba2" providerId="ADAL" clId="{DF56E3BA-6877-478F-AE1A-540937694CFA}" dt="2020-12-10T12:07:31.921" v="493" actId="700"/>
          <ac:spMkLst>
            <pc:docMk/>
            <pc:sldMk cId="265700903" sldId="261"/>
            <ac:spMk id="4" creationId="{3CBC0A05-7099-48AB-B6FA-1BFF9A371F82}"/>
          </ac:spMkLst>
        </pc:spChg>
        <pc:spChg chg="add mod ord">
          <ac:chgData name="Claire Thomson (1603261)" userId="5f722929-11a9-4f05-996f-fa10701e8ba2" providerId="ADAL" clId="{DF56E3BA-6877-478F-AE1A-540937694CFA}" dt="2020-12-10T14:10:45.554" v="1042" actId="27636"/>
          <ac:spMkLst>
            <pc:docMk/>
            <pc:sldMk cId="265700903" sldId="261"/>
            <ac:spMk id="5" creationId="{B3B6F689-DD3B-4C8C-B6B3-152876FE3AF5}"/>
          </ac:spMkLst>
        </pc:spChg>
        <pc:spChg chg="add mod ord">
          <ac:chgData name="Claire Thomson (1603261)" userId="5f722929-11a9-4f05-996f-fa10701e8ba2" providerId="ADAL" clId="{DF56E3BA-6877-478F-AE1A-540937694CFA}" dt="2020-12-17T15:00:53.363" v="2044"/>
          <ac:spMkLst>
            <pc:docMk/>
            <pc:sldMk cId="265700903" sldId="261"/>
            <ac:spMk id="6" creationId="{D3F22104-B962-43B1-8EE2-2CE65FFB85E6}"/>
          </ac:spMkLst>
        </pc:spChg>
      </pc:sldChg>
      <pc:sldChg chg="modSp new mod">
        <pc:chgData name="Claire Thomson (1603261)" userId="5f722929-11a9-4f05-996f-fa10701e8ba2" providerId="ADAL" clId="{DF56E3BA-6877-478F-AE1A-540937694CFA}" dt="2020-12-10T15:20:50.336" v="1118"/>
        <pc:sldMkLst>
          <pc:docMk/>
          <pc:sldMk cId="3047817052" sldId="262"/>
        </pc:sldMkLst>
        <pc:spChg chg="mod">
          <ac:chgData name="Claire Thomson (1603261)" userId="5f722929-11a9-4f05-996f-fa10701e8ba2" providerId="ADAL" clId="{DF56E3BA-6877-478F-AE1A-540937694CFA}" dt="2020-12-10T13:36:20.488" v="861" actId="20577"/>
          <ac:spMkLst>
            <pc:docMk/>
            <pc:sldMk cId="3047817052" sldId="262"/>
            <ac:spMk id="2" creationId="{2F9D8329-5A37-4411-B886-788BDF2904B7}"/>
          </ac:spMkLst>
        </pc:spChg>
        <pc:spChg chg="mod">
          <ac:chgData name="Claire Thomson (1603261)" userId="5f722929-11a9-4f05-996f-fa10701e8ba2" providerId="ADAL" clId="{DF56E3BA-6877-478F-AE1A-540937694CFA}" dt="2020-12-10T15:20:50.336" v="1118"/>
          <ac:spMkLst>
            <pc:docMk/>
            <pc:sldMk cId="3047817052" sldId="262"/>
            <ac:spMk id="3" creationId="{3ED18DC6-0C77-41D1-90A1-B0BBAA0A8F43}"/>
          </ac:spMkLst>
        </pc:spChg>
        <pc:spChg chg="mod">
          <ac:chgData name="Claire Thomson (1603261)" userId="5f722929-11a9-4f05-996f-fa10701e8ba2" providerId="ADAL" clId="{DF56E3BA-6877-478F-AE1A-540937694CFA}" dt="2020-12-10T14:25:04.014" v="1090" actId="20577"/>
          <ac:spMkLst>
            <pc:docMk/>
            <pc:sldMk cId="3047817052" sldId="262"/>
            <ac:spMk id="4" creationId="{E5A01E81-7C04-44D2-8017-EA30700D6622}"/>
          </ac:spMkLst>
        </pc:spChg>
      </pc:sldChg>
      <pc:sldChg chg="addSp delSp modSp new mod modClrScheme chgLayout">
        <pc:chgData name="Claire Thomson (1603261)" userId="5f722929-11a9-4f05-996f-fa10701e8ba2" providerId="ADAL" clId="{DF56E3BA-6877-478F-AE1A-540937694CFA}" dt="2020-12-10T15:36:10.491" v="1144"/>
        <pc:sldMkLst>
          <pc:docMk/>
          <pc:sldMk cId="2617529500" sldId="263"/>
        </pc:sldMkLst>
        <pc:spChg chg="del mod ord">
          <ac:chgData name="Claire Thomson (1603261)" userId="5f722929-11a9-4f05-996f-fa10701e8ba2" providerId="ADAL" clId="{DF56E3BA-6877-478F-AE1A-540937694CFA}" dt="2020-12-10T13:46:24.721" v="1021" actId="700"/>
          <ac:spMkLst>
            <pc:docMk/>
            <pc:sldMk cId="2617529500" sldId="263"/>
            <ac:spMk id="2" creationId="{42D47A64-0B91-488E-A1A2-94EBB930E263}"/>
          </ac:spMkLst>
        </pc:spChg>
        <pc:spChg chg="del mod ord">
          <ac:chgData name="Claire Thomson (1603261)" userId="5f722929-11a9-4f05-996f-fa10701e8ba2" providerId="ADAL" clId="{DF56E3BA-6877-478F-AE1A-540937694CFA}" dt="2020-12-10T13:46:24.721" v="1021" actId="700"/>
          <ac:spMkLst>
            <pc:docMk/>
            <pc:sldMk cId="2617529500" sldId="263"/>
            <ac:spMk id="3" creationId="{CB14D869-2DA9-4F49-A2AE-A3F1486A25DD}"/>
          </ac:spMkLst>
        </pc:spChg>
        <pc:spChg chg="del">
          <ac:chgData name="Claire Thomson (1603261)" userId="5f722929-11a9-4f05-996f-fa10701e8ba2" providerId="ADAL" clId="{DF56E3BA-6877-478F-AE1A-540937694CFA}" dt="2020-12-10T13:46:24.721" v="1021" actId="700"/>
          <ac:spMkLst>
            <pc:docMk/>
            <pc:sldMk cId="2617529500" sldId="263"/>
            <ac:spMk id="4" creationId="{8665826F-BC0F-40AA-8AD0-1BDABDC5BBBD}"/>
          </ac:spMkLst>
        </pc:spChg>
        <pc:spChg chg="add mod ord">
          <ac:chgData name="Claire Thomson (1603261)" userId="5f722929-11a9-4f05-996f-fa10701e8ba2" providerId="ADAL" clId="{DF56E3BA-6877-478F-AE1A-540937694CFA}" dt="2020-12-10T13:48:56.781" v="1023"/>
          <ac:spMkLst>
            <pc:docMk/>
            <pc:sldMk cId="2617529500" sldId="263"/>
            <ac:spMk id="5" creationId="{15EF665D-348C-408B-87BA-A13F15711C5B}"/>
          </ac:spMkLst>
        </pc:spChg>
        <pc:spChg chg="add mod ord">
          <ac:chgData name="Claire Thomson (1603261)" userId="5f722929-11a9-4f05-996f-fa10701e8ba2" providerId="ADAL" clId="{DF56E3BA-6877-478F-AE1A-540937694CFA}" dt="2020-12-10T15:36:10.491" v="1144"/>
          <ac:spMkLst>
            <pc:docMk/>
            <pc:sldMk cId="2617529500" sldId="263"/>
            <ac:spMk id="6" creationId="{40D108FC-2034-4EE5-9609-FB84B8EB2B78}"/>
          </ac:spMkLst>
        </pc:spChg>
      </pc:sldChg>
      <pc:sldChg chg="addSp modSp new mod modClrScheme chgLayout">
        <pc:chgData name="Claire Thomson (1603261)" userId="5f722929-11a9-4f05-996f-fa10701e8ba2" providerId="ADAL" clId="{DF56E3BA-6877-478F-AE1A-540937694CFA}" dt="2021-01-12T17:31:27.192" v="3892" actId="20577"/>
        <pc:sldMkLst>
          <pc:docMk/>
          <pc:sldMk cId="1789187362" sldId="264"/>
        </pc:sldMkLst>
        <pc:spChg chg="mod ord">
          <ac:chgData name="Claire Thomson (1603261)" userId="5f722929-11a9-4f05-996f-fa10701e8ba2" providerId="ADAL" clId="{DF56E3BA-6877-478F-AE1A-540937694CFA}" dt="2020-12-10T15:42:34.491" v="1171" actId="700"/>
          <ac:spMkLst>
            <pc:docMk/>
            <pc:sldMk cId="1789187362" sldId="264"/>
            <ac:spMk id="2" creationId="{77D4A15C-89D3-4E47-9BFB-F65874977051}"/>
          </ac:spMkLst>
        </pc:spChg>
        <pc:spChg chg="mod ord">
          <ac:chgData name="Claire Thomson (1603261)" userId="5f722929-11a9-4f05-996f-fa10701e8ba2" providerId="ADAL" clId="{DF56E3BA-6877-478F-AE1A-540937694CFA}" dt="2021-01-11T20:13:33.913" v="3548" actId="27636"/>
          <ac:spMkLst>
            <pc:docMk/>
            <pc:sldMk cId="1789187362" sldId="264"/>
            <ac:spMk id="3" creationId="{B66EF1D0-9423-46A7-A75C-BDCEE45680C7}"/>
          </ac:spMkLst>
        </pc:spChg>
        <pc:spChg chg="add mod ord">
          <ac:chgData name="Claire Thomson (1603261)" userId="5f722929-11a9-4f05-996f-fa10701e8ba2" providerId="ADAL" clId="{DF56E3BA-6877-478F-AE1A-540937694CFA}" dt="2021-01-08T11:31:07.144" v="3431" actId="20577"/>
          <ac:spMkLst>
            <pc:docMk/>
            <pc:sldMk cId="1789187362" sldId="264"/>
            <ac:spMk id="4" creationId="{E895CDA6-C4FE-45C1-8C0A-9C140B86C592}"/>
          </ac:spMkLst>
        </pc:spChg>
        <pc:spChg chg="add mod ord">
          <ac:chgData name="Claire Thomson (1603261)" userId="5f722929-11a9-4f05-996f-fa10701e8ba2" providerId="ADAL" clId="{DF56E3BA-6877-478F-AE1A-540937694CFA}" dt="2020-12-10T15:44:04.337" v="1175"/>
          <ac:spMkLst>
            <pc:docMk/>
            <pc:sldMk cId="1789187362" sldId="264"/>
            <ac:spMk id="5" creationId="{272B9BF1-ED04-4A03-87BB-91DD46AD19CD}"/>
          </ac:spMkLst>
        </pc:spChg>
        <pc:spChg chg="add mod ord">
          <ac:chgData name="Claire Thomson (1603261)" userId="5f722929-11a9-4f05-996f-fa10701e8ba2" providerId="ADAL" clId="{DF56E3BA-6877-478F-AE1A-540937694CFA}" dt="2021-01-12T17:15:40.439" v="3873" actId="255"/>
          <ac:spMkLst>
            <pc:docMk/>
            <pc:sldMk cId="1789187362" sldId="264"/>
            <ac:spMk id="6" creationId="{C2DBF45B-00BD-4B38-BB88-D628F7D565CD}"/>
          </ac:spMkLst>
        </pc:spChg>
        <pc:spChg chg="mod">
          <ac:chgData name="Claire Thomson (1603261)" userId="5f722929-11a9-4f05-996f-fa10701e8ba2" providerId="ADAL" clId="{DF56E3BA-6877-478F-AE1A-540937694CFA}" dt="2021-01-12T17:31:27.192" v="3892" actId="20577"/>
          <ac:spMkLst>
            <pc:docMk/>
            <pc:sldMk cId="1789187362" sldId="264"/>
            <ac:spMk id="9" creationId="{A9839215-25A6-42A2-A96D-AC0A111039AF}"/>
          </ac:spMkLst>
        </pc:spChg>
      </pc:sldChg>
      <pc:sldChg chg="addSp delSp modSp new mod modClrScheme chgLayout">
        <pc:chgData name="Claire Thomson (1603261)" userId="5f722929-11a9-4f05-996f-fa10701e8ba2" providerId="ADAL" clId="{DF56E3BA-6877-478F-AE1A-540937694CFA}" dt="2020-12-17T15:06:35.704" v="2100" actId="255"/>
        <pc:sldMkLst>
          <pc:docMk/>
          <pc:sldMk cId="2373979526" sldId="265"/>
        </pc:sldMkLst>
        <pc:spChg chg="del mod ord">
          <ac:chgData name="Claire Thomson (1603261)" userId="5f722929-11a9-4f05-996f-fa10701e8ba2" providerId="ADAL" clId="{DF56E3BA-6877-478F-AE1A-540937694CFA}" dt="2020-12-10T15:49:42.019" v="1184" actId="700"/>
          <ac:spMkLst>
            <pc:docMk/>
            <pc:sldMk cId="2373979526" sldId="265"/>
            <ac:spMk id="2" creationId="{99C366BF-DAC1-4A43-B431-5B641F77D5B6}"/>
          </ac:spMkLst>
        </pc:spChg>
        <pc:spChg chg="del mod ord">
          <ac:chgData name="Claire Thomson (1603261)" userId="5f722929-11a9-4f05-996f-fa10701e8ba2" providerId="ADAL" clId="{DF56E3BA-6877-478F-AE1A-540937694CFA}" dt="2020-12-10T15:49:42.019" v="1184" actId="700"/>
          <ac:spMkLst>
            <pc:docMk/>
            <pc:sldMk cId="2373979526" sldId="265"/>
            <ac:spMk id="3" creationId="{1DF1C7DA-46F7-4FDE-B658-DC49711E1910}"/>
          </ac:spMkLst>
        </pc:spChg>
        <pc:spChg chg="del">
          <ac:chgData name="Claire Thomson (1603261)" userId="5f722929-11a9-4f05-996f-fa10701e8ba2" providerId="ADAL" clId="{DF56E3BA-6877-478F-AE1A-540937694CFA}" dt="2020-12-10T15:49:42.019" v="1184" actId="700"/>
          <ac:spMkLst>
            <pc:docMk/>
            <pc:sldMk cId="2373979526" sldId="265"/>
            <ac:spMk id="4" creationId="{14EDEC3C-3515-4A94-8EFA-853951713A71}"/>
          </ac:spMkLst>
        </pc:spChg>
        <pc:spChg chg="del">
          <ac:chgData name="Claire Thomson (1603261)" userId="5f722929-11a9-4f05-996f-fa10701e8ba2" providerId="ADAL" clId="{DF56E3BA-6877-478F-AE1A-540937694CFA}" dt="2020-12-10T15:49:42.019" v="1184" actId="700"/>
          <ac:spMkLst>
            <pc:docMk/>
            <pc:sldMk cId="2373979526" sldId="265"/>
            <ac:spMk id="5" creationId="{1B32D219-137D-4BFD-91D0-E5224F16F669}"/>
          </ac:spMkLst>
        </pc:spChg>
        <pc:spChg chg="del">
          <ac:chgData name="Claire Thomson (1603261)" userId="5f722929-11a9-4f05-996f-fa10701e8ba2" providerId="ADAL" clId="{DF56E3BA-6877-478F-AE1A-540937694CFA}" dt="2020-12-10T15:49:42.019" v="1184" actId="700"/>
          <ac:spMkLst>
            <pc:docMk/>
            <pc:sldMk cId="2373979526" sldId="265"/>
            <ac:spMk id="6" creationId="{6E60638A-DCBD-491B-AE7A-34D279A5DCD6}"/>
          </ac:spMkLst>
        </pc:spChg>
        <pc:spChg chg="add mod ord">
          <ac:chgData name="Claire Thomson (1603261)" userId="5f722929-11a9-4f05-996f-fa10701e8ba2" providerId="ADAL" clId="{DF56E3BA-6877-478F-AE1A-540937694CFA}" dt="2020-12-17T15:06:35.704" v="2100" actId="255"/>
          <ac:spMkLst>
            <pc:docMk/>
            <pc:sldMk cId="2373979526" sldId="265"/>
            <ac:spMk id="7" creationId="{1CEE99EC-4A76-4D2E-9C65-DDEE20D7BEE2}"/>
          </ac:spMkLst>
        </pc:spChg>
        <pc:spChg chg="add mod ord">
          <ac:chgData name="Claire Thomson (1603261)" userId="5f722929-11a9-4f05-996f-fa10701e8ba2" providerId="ADAL" clId="{DF56E3BA-6877-478F-AE1A-540937694CFA}" dt="2020-12-17T15:05:55.150" v="2097" actId="20577"/>
          <ac:spMkLst>
            <pc:docMk/>
            <pc:sldMk cId="2373979526" sldId="265"/>
            <ac:spMk id="8" creationId="{F6BB4AB7-ECB5-4508-8B3B-DE7FC29F41EC}"/>
          </ac:spMkLst>
        </pc:spChg>
      </pc:sldChg>
      <pc:sldChg chg="addSp modSp new mod modNotesTx">
        <pc:chgData name="Claire Thomson (1603261)" userId="5f722929-11a9-4f05-996f-fa10701e8ba2" providerId="ADAL" clId="{DF56E3BA-6877-478F-AE1A-540937694CFA}" dt="2021-01-12T17:15:08.185" v="3872" actId="20577"/>
        <pc:sldMkLst>
          <pc:docMk/>
          <pc:sldMk cId="410188657" sldId="266"/>
        </pc:sldMkLst>
        <pc:spChg chg="mod">
          <ac:chgData name="Claire Thomson (1603261)" userId="5f722929-11a9-4f05-996f-fa10701e8ba2" providerId="ADAL" clId="{DF56E3BA-6877-478F-AE1A-540937694CFA}" dt="2021-01-04T11:43:07.728" v="3148" actId="20578"/>
          <ac:spMkLst>
            <pc:docMk/>
            <pc:sldMk cId="410188657" sldId="266"/>
            <ac:spMk id="2" creationId="{44B8CFB9-FE9A-437C-B599-46B033E3CB64}"/>
          </ac:spMkLst>
        </pc:spChg>
        <pc:spChg chg="mod">
          <ac:chgData name="Claire Thomson (1603261)" userId="5f722929-11a9-4f05-996f-fa10701e8ba2" providerId="ADAL" clId="{DF56E3BA-6877-478F-AE1A-540937694CFA}" dt="2021-01-04T11:52:33.540" v="3153" actId="20577"/>
          <ac:spMkLst>
            <pc:docMk/>
            <pc:sldMk cId="410188657" sldId="266"/>
            <ac:spMk id="3" creationId="{B20EC42A-F036-445A-A936-319EC770DDBF}"/>
          </ac:spMkLst>
        </pc:spChg>
        <pc:spChg chg="add mod">
          <ac:chgData name="Claire Thomson (1603261)" userId="5f722929-11a9-4f05-996f-fa10701e8ba2" providerId="ADAL" clId="{DF56E3BA-6877-478F-AE1A-540937694CFA}" dt="2021-01-04T11:43:07.728" v="3148" actId="20578"/>
          <ac:spMkLst>
            <pc:docMk/>
            <pc:sldMk cId="410188657" sldId="266"/>
            <ac:spMk id="6" creationId="{EC5DA761-A30F-42AF-9AEC-D86462082CEF}"/>
          </ac:spMkLst>
        </pc:spChg>
      </pc:sldChg>
      <pc:sldChg chg="modSp mod ord modNotesTx">
        <pc:chgData name="Claire Thomson (1603261)" userId="5f722929-11a9-4f05-996f-fa10701e8ba2" providerId="ADAL" clId="{DF56E3BA-6877-478F-AE1A-540937694CFA}" dt="2021-01-08T11:48:05.927" v="3462" actId="20577"/>
        <pc:sldMkLst>
          <pc:docMk/>
          <pc:sldMk cId="485603775" sldId="267"/>
        </pc:sldMkLst>
        <pc:spChg chg="mod">
          <ac:chgData name="Claire Thomson (1603261)" userId="5f722929-11a9-4f05-996f-fa10701e8ba2" providerId="ADAL" clId="{DF56E3BA-6877-478F-AE1A-540937694CFA}" dt="2021-01-08T11:48:05.927" v="3462" actId="20577"/>
          <ac:spMkLst>
            <pc:docMk/>
            <pc:sldMk cId="485603775" sldId="267"/>
            <ac:spMk id="2" creationId="{7A37C5DB-094D-4E20-BC33-3735AB4CEE90}"/>
          </ac:spMkLst>
        </pc:spChg>
        <pc:spChg chg="mod">
          <ac:chgData name="Claire Thomson (1603261)" userId="5f722929-11a9-4f05-996f-fa10701e8ba2" providerId="ADAL" clId="{DF56E3BA-6877-478F-AE1A-540937694CFA}" dt="2020-12-14T14:43:53.841" v="1778" actId="14100"/>
          <ac:spMkLst>
            <pc:docMk/>
            <pc:sldMk cId="485603775" sldId="267"/>
            <ac:spMk id="3" creationId="{BB6DAFDD-8726-4944-B2DD-2B45DB3A4F10}"/>
          </ac:spMkLst>
        </pc:spChg>
        <pc:spChg chg="mod">
          <ac:chgData name="Claire Thomson (1603261)" userId="5f722929-11a9-4f05-996f-fa10701e8ba2" providerId="ADAL" clId="{DF56E3BA-6877-478F-AE1A-540937694CFA}" dt="2021-01-08T10:48:02.008" v="3399" actId="20577"/>
          <ac:spMkLst>
            <pc:docMk/>
            <pc:sldMk cId="485603775" sldId="267"/>
            <ac:spMk id="4" creationId="{56F12337-8AD4-48F9-B1B8-34DE0171A904}"/>
          </ac:spMkLst>
        </pc:spChg>
        <pc:spChg chg="mod">
          <ac:chgData name="Claire Thomson (1603261)" userId="5f722929-11a9-4f05-996f-fa10701e8ba2" providerId="ADAL" clId="{DF56E3BA-6877-478F-AE1A-540937694CFA}" dt="2021-01-08T10:50:54.589" v="3401" actId="21"/>
          <ac:spMkLst>
            <pc:docMk/>
            <pc:sldMk cId="485603775" sldId="267"/>
            <ac:spMk id="6" creationId="{F1CD65D6-12CC-4ADD-8F5D-AAE3EFAB9699}"/>
          </ac:spMkLst>
        </pc:spChg>
      </pc:sldChg>
      <pc:sldChg chg="modSp mod modNotesTx">
        <pc:chgData name="Claire Thomson (1603261)" userId="5f722929-11a9-4f05-996f-fa10701e8ba2" providerId="ADAL" clId="{DF56E3BA-6877-478F-AE1A-540937694CFA}" dt="2021-01-08T11:11:11.805" v="3430" actId="14100"/>
        <pc:sldMkLst>
          <pc:docMk/>
          <pc:sldMk cId="1883525695" sldId="268"/>
        </pc:sldMkLst>
        <pc:spChg chg="mod">
          <ac:chgData name="Claire Thomson (1603261)" userId="5f722929-11a9-4f05-996f-fa10701e8ba2" providerId="ADAL" clId="{DF56E3BA-6877-478F-AE1A-540937694CFA}" dt="2020-12-17T13:54:28.717" v="1985" actId="14100"/>
          <ac:spMkLst>
            <pc:docMk/>
            <pc:sldMk cId="1883525695" sldId="268"/>
            <ac:spMk id="2" creationId="{3DB4490D-15EB-4362-8849-44A6D96F6B4B}"/>
          </ac:spMkLst>
        </pc:spChg>
        <pc:spChg chg="mod">
          <ac:chgData name="Claire Thomson (1603261)" userId="5f722929-11a9-4f05-996f-fa10701e8ba2" providerId="ADAL" clId="{DF56E3BA-6877-478F-AE1A-540937694CFA}" dt="2021-01-08T11:07:23.987" v="3418" actId="21"/>
          <ac:spMkLst>
            <pc:docMk/>
            <pc:sldMk cId="1883525695" sldId="268"/>
            <ac:spMk id="3" creationId="{ACC03C56-5AD7-4B9C-97D3-37592BF6ACDF}"/>
          </ac:spMkLst>
        </pc:spChg>
        <pc:spChg chg="mod">
          <ac:chgData name="Claire Thomson (1603261)" userId="5f722929-11a9-4f05-996f-fa10701e8ba2" providerId="ADAL" clId="{DF56E3BA-6877-478F-AE1A-540937694CFA}" dt="2021-01-08T11:10:10.032" v="3424" actId="20577"/>
          <ac:spMkLst>
            <pc:docMk/>
            <pc:sldMk cId="1883525695" sldId="268"/>
            <ac:spMk id="4" creationId="{C1791C85-B7F8-458B-8443-09C1812C3458}"/>
          </ac:spMkLst>
        </pc:spChg>
        <pc:picChg chg="mod">
          <ac:chgData name="Claire Thomson (1603261)" userId="5f722929-11a9-4f05-996f-fa10701e8ba2" providerId="ADAL" clId="{DF56E3BA-6877-478F-AE1A-540937694CFA}" dt="2021-01-08T11:11:11.805" v="3430" actId="14100"/>
          <ac:picMkLst>
            <pc:docMk/>
            <pc:sldMk cId="1883525695" sldId="268"/>
            <ac:picMk id="6" creationId="{1A993088-9DEE-4DC2-B3A7-A82B1A92D8D0}"/>
          </ac:picMkLst>
        </pc:picChg>
      </pc:sldChg>
      <pc:sldChg chg="modSp mod">
        <pc:chgData name="Claire Thomson (1603261)" userId="5f722929-11a9-4f05-996f-fa10701e8ba2" providerId="ADAL" clId="{DF56E3BA-6877-478F-AE1A-540937694CFA}" dt="2021-01-14T17:48:02.266" v="3902" actId="20577"/>
        <pc:sldMkLst>
          <pc:docMk/>
          <pc:sldMk cId="4088292506" sldId="269"/>
        </pc:sldMkLst>
        <pc:spChg chg="mod">
          <ac:chgData name="Claire Thomson (1603261)" userId="5f722929-11a9-4f05-996f-fa10701e8ba2" providerId="ADAL" clId="{DF56E3BA-6877-478F-AE1A-540937694CFA}" dt="2021-01-14T17:48:02.266" v="3902" actId="20577"/>
          <ac:spMkLst>
            <pc:docMk/>
            <pc:sldMk cId="4088292506" sldId="269"/>
            <ac:spMk id="6" creationId="{513BD0B9-62A3-4E70-B485-7DA3037A4449}"/>
          </ac:spMkLst>
        </pc:spChg>
      </pc:sldChg>
      <pc:sldChg chg="modSp mod">
        <pc:chgData name="Claire Thomson (1603261)" userId="5f722929-11a9-4f05-996f-fa10701e8ba2" providerId="ADAL" clId="{DF56E3BA-6877-478F-AE1A-540937694CFA}" dt="2021-01-14T23:38:35.285" v="5736" actId="20577"/>
        <pc:sldMkLst>
          <pc:docMk/>
          <pc:sldMk cId="2497228015" sldId="270"/>
        </pc:sldMkLst>
        <pc:spChg chg="mod">
          <ac:chgData name="Claire Thomson (1603261)" userId="5f722929-11a9-4f05-996f-fa10701e8ba2" providerId="ADAL" clId="{DF56E3BA-6877-478F-AE1A-540937694CFA}" dt="2021-01-14T23:38:35.285" v="5736" actId="20577"/>
          <ac:spMkLst>
            <pc:docMk/>
            <pc:sldMk cId="2497228015" sldId="270"/>
            <ac:spMk id="2" creationId="{47B73A5C-7DB5-469F-AF6C-D2071E5D5E0D}"/>
          </ac:spMkLst>
        </pc:spChg>
        <pc:spChg chg="mod">
          <ac:chgData name="Claire Thomson (1603261)" userId="5f722929-11a9-4f05-996f-fa10701e8ba2" providerId="ADAL" clId="{DF56E3BA-6877-478F-AE1A-540937694CFA}" dt="2021-01-14T23:10:22.623" v="5646" actId="20577"/>
          <ac:spMkLst>
            <pc:docMk/>
            <pc:sldMk cId="2497228015" sldId="270"/>
            <ac:spMk id="3" creationId="{372A6D21-1173-4517-A3A0-75A3BDA4BB21}"/>
          </ac:spMkLst>
        </pc:spChg>
      </pc:sldChg>
      <pc:sldChg chg="addSp delSp modSp mod">
        <pc:chgData name="Claire Thomson (1603261)" userId="5f722929-11a9-4f05-996f-fa10701e8ba2" providerId="ADAL" clId="{DF56E3BA-6877-478F-AE1A-540937694CFA}" dt="2021-01-14T23:38:28.038" v="5735"/>
        <pc:sldMkLst>
          <pc:docMk/>
          <pc:sldMk cId="2286287467" sldId="271"/>
        </pc:sldMkLst>
        <pc:spChg chg="mod">
          <ac:chgData name="Claire Thomson (1603261)" userId="5f722929-11a9-4f05-996f-fa10701e8ba2" providerId="ADAL" clId="{DF56E3BA-6877-478F-AE1A-540937694CFA}" dt="2021-01-14T23:38:28.038" v="5735"/>
          <ac:spMkLst>
            <pc:docMk/>
            <pc:sldMk cId="2286287467" sldId="271"/>
            <ac:spMk id="2" creationId="{C4871589-8034-4AC9-B3E1-77FFFC40826D}"/>
          </ac:spMkLst>
        </pc:spChg>
        <pc:spChg chg="add del mod">
          <ac:chgData name="Claire Thomson (1603261)" userId="5f722929-11a9-4f05-996f-fa10701e8ba2" providerId="ADAL" clId="{DF56E3BA-6877-478F-AE1A-540937694CFA}" dt="2021-01-04T10:23:28.670" v="2224"/>
          <ac:spMkLst>
            <pc:docMk/>
            <pc:sldMk cId="2286287467" sldId="271"/>
            <ac:spMk id="4" creationId="{20BA2FEC-1364-46AC-B950-7358030887F8}"/>
          </ac:spMkLst>
        </pc:spChg>
      </pc:sldChg>
      <pc:sldChg chg="addSp delSp modSp mod">
        <pc:chgData name="Claire Thomson (1603261)" userId="5f722929-11a9-4f05-996f-fa10701e8ba2" providerId="ADAL" clId="{DF56E3BA-6877-478F-AE1A-540937694CFA}" dt="2021-01-14T22:53:01.596" v="5448" actId="20577"/>
        <pc:sldMkLst>
          <pc:docMk/>
          <pc:sldMk cId="3776006767" sldId="272"/>
        </pc:sldMkLst>
        <pc:spChg chg="add del mod">
          <ac:chgData name="Claire Thomson (1603261)" userId="5f722929-11a9-4f05-996f-fa10701e8ba2" providerId="ADAL" clId="{DF56E3BA-6877-478F-AE1A-540937694CFA}" dt="2021-01-14T22:03:39.336" v="4075" actId="478"/>
          <ac:spMkLst>
            <pc:docMk/>
            <pc:sldMk cId="3776006767" sldId="272"/>
            <ac:spMk id="2" creationId="{84965195-76E8-4385-8F64-B1914CA187C2}"/>
          </ac:spMkLst>
        </pc:spChg>
        <pc:spChg chg="add mod">
          <ac:chgData name="Claire Thomson (1603261)" userId="5f722929-11a9-4f05-996f-fa10701e8ba2" providerId="ADAL" clId="{DF56E3BA-6877-478F-AE1A-540937694CFA}" dt="2021-01-14T22:53:01.596" v="5448" actId="20577"/>
          <ac:spMkLst>
            <pc:docMk/>
            <pc:sldMk cId="3776006767" sldId="272"/>
            <ac:spMk id="7" creationId="{490BA045-E585-4A0B-AD8B-B09DB05EAA5C}"/>
          </ac:spMkLst>
        </pc:spChg>
        <pc:graphicFrameChg chg="add del mod modGraphic">
          <ac:chgData name="Claire Thomson (1603261)" userId="5f722929-11a9-4f05-996f-fa10701e8ba2" providerId="ADAL" clId="{DF56E3BA-6877-478F-AE1A-540937694CFA}" dt="2021-01-14T22:34:18.687" v="5375" actId="21"/>
          <ac:graphicFrameMkLst>
            <pc:docMk/>
            <pc:sldMk cId="3776006767" sldId="272"/>
            <ac:graphicFrameMk id="5" creationId="{7E0332A7-D2E7-423B-AC5A-743FA5182948}"/>
          </ac:graphicFrameMkLst>
        </pc:graphicFrameChg>
      </pc:sldChg>
      <pc:sldChg chg="addSp delSp modSp mod modNotesTx">
        <pc:chgData name="Claire Thomson (1603261)" userId="5f722929-11a9-4f05-996f-fa10701e8ba2" providerId="ADAL" clId="{DF56E3BA-6877-478F-AE1A-540937694CFA}" dt="2021-01-14T22:33:54.961" v="5372" actId="20577"/>
        <pc:sldMkLst>
          <pc:docMk/>
          <pc:sldMk cId="734598499" sldId="274"/>
        </pc:sldMkLst>
        <pc:spChg chg="mod">
          <ac:chgData name="Claire Thomson (1603261)" userId="5f722929-11a9-4f05-996f-fa10701e8ba2" providerId="ADAL" clId="{DF56E3BA-6877-478F-AE1A-540937694CFA}" dt="2021-01-14T22:05:05.227" v="4147" actId="20577"/>
          <ac:spMkLst>
            <pc:docMk/>
            <pc:sldMk cId="734598499" sldId="274"/>
            <ac:spMk id="2" creationId="{5FB8D014-8FA4-43A9-ACBC-B4C6B2BA5D9B}"/>
          </ac:spMkLst>
        </pc:spChg>
        <pc:spChg chg="del mod">
          <ac:chgData name="Claire Thomson (1603261)" userId="5f722929-11a9-4f05-996f-fa10701e8ba2" providerId="ADAL" clId="{DF56E3BA-6877-478F-AE1A-540937694CFA}" dt="2021-01-14T22:06:40.066" v="4252" actId="478"/>
          <ac:spMkLst>
            <pc:docMk/>
            <pc:sldMk cId="734598499" sldId="274"/>
            <ac:spMk id="3" creationId="{145DD1E6-C863-4EFC-B9A1-D8A279B2E26F}"/>
          </ac:spMkLst>
        </pc:spChg>
        <pc:spChg chg="mod">
          <ac:chgData name="Claire Thomson (1603261)" userId="5f722929-11a9-4f05-996f-fa10701e8ba2" providerId="ADAL" clId="{DF56E3BA-6877-478F-AE1A-540937694CFA}" dt="2021-01-14T22:33:54.961" v="5372" actId="20577"/>
          <ac:spMkLst>
            <pc:docMk/>
            <pc:sldMk cId="734598499" sldId="274"/>
            <ac:spMk id="4" creationId="{B1484ED8-C09B-48EE-BFB5-38CAF0BE69F1}"/>
          </ac:spMkLst>
        </pc:spChg>
        <pc:spChg chg="add mod">
          <ac:chgData name="Claire Thomson (1603261)" userId="5f722929-11a9-4f05-996f-fa10701e8ba2" providerId="ADAL" clId="{DF56E3BA-6877-478F-AE1A-540937694CFA}" dt="2021-01-14T22:31:48.503" v="5271" actId="14100"/>
          <ac:spMkLst>
            <pc:docMk/>
            <pc:sldMk cId="734598499" sldId="274"/>
            <ac:spMk id="6" creationId="{A8BA2A74-88F7-4CFA-A18D-AB12C9B7A14D}"/>
          </ac:spMkLst>
        </pc:spChg>
      </pc:sldChg>
    </pc:docChg>
  </pc:docChgLst>
  <pc:docChgLst>
    <pc:chgData name="Colyn Pugh" userId="S::colyn.pugh@uwtsd.ac.uk::9343d4de-7023-45e3-afb3-ea89584fbe1f" providerId="AD" clId="Web-{FCD261BB-6A5D-B911-1645-D5667FD44972}"/>
    <pc:docChg chg="addSld delSld modSld">
      <pc:chgData name="Colyn Pugh" userId="S::colyn.pugh@uwtsd.ac.uk::9343d4de-7023-45e3-afb3-ea89584fbe1f" providerId="AD" clId="Web-{FCD261BB-6A5D-B911-1645-D5667FD44972}" dt="2020-12-11T16:43:14.918" v="709" actId="20577"/>
      <pc:docMkLst>
        <pc:docMk/>
      </pc:docMkLst>
      <pc:sldChg chg="modSp del">
        <pc:chgData name="Colyn Pugh" userId="S::colyn.pugh@uwtsd.ac.uk::9343d4de-7023-45e3-afb3-ea89584fbe1f" providerId="AD" clId="Web-{FCD261BB-6A5D-B911-1645-D5667FD44972}" dt="2020-12-11T15:27:45.743" v="52"/>
        <pc:sldMkLst>
          <pc:docMk/>
          <pc:sldMk cId="2617529500" sldId="263"/>
        </pc:sldMkLst>
        <pc:spChg chg="mod">
          <ac:chgData name="Colyn Pugh" userId="S::colyn.pugh@uwtsd.ac.uk::9343d4de-7023-45e3-afb3-ea89584fbe1f" providerId="AD" clId="Web-{FCD261BB-6A5D-B911-1645-D5667FD44972}" dt="2020-12-11T15:27:11.321" v="51" actId="20577"/>
          <ac:spMkLst>
            <pc:docMk/>
            <pc:sldMk cId="2617529500" sldId="263"/>
            <ac:spMk id="5" creationId="{15EF665D-348C-408B-87BA-A13F15711C5B}"/>
          </ac:spMkLst>
        </pc:spChg>
        <pc:spChg chg="mod">
          <ac:chgData name="Colyn Pugh" userId="S::colyn.pugh@uwtsd.ac.uk::9343d4de-7023-45e3-afb3-ea89584fbe1f" providerId="AD" clId="Web-{FCD261BB-6A5D-B911-1645-D5667FD44972}" dt="2020-12-11T15:27:11.180" v="46" actId="20577"/>
          <ac:spMkLst>
            <pc:docMk/>
            <pc:sldMk cId="2617529500" sldId="263"/>
            <ac:spMk id="6" creationId="{40D108FC-2034-4EE5-9609-FB84B8EB2B78}"/>
          </ac:spMkLst>
        </pc:spChg>
      </pc:sldChg>
      <pc:sldChg chg="modSp">
        <pc:chgData name="Colyn Pugh" userId="S::colyn.pugh@uwtsd.ac.uk::9343d4de-7023-45e3-afb3-ea89584fbe1f" providerId="AD" clId="Web-{FCD261BB-6A5D-B911-1645-D5667FD44972}" dt="2020-12-11T16:43:14.903" v="708" actId="20577"/>
        <pc:sldMkLst>
          <pc:docMk/>
          <pc:sldMk cId="1789187362" sldId="264"/>
        </pc:sldMkLst>
        <pc:spChg chg="mod">
          <ac:chgData name="Colyn Pugh" userId="S::colyn.pugh@uwtsd.ac.uk::9343d4de-7023-45e3-afb3-ea89584fbe1f" providerId="AD" clId="Web-{FCD261BB-6A5D-B911-1645-D5667FD44972}" dt="2020-12-11T16:20:26.427" v="272" actId="20577"/>
          <ac:spMkLst>
            <pc:docMk/>
            <pc:sldMk cId="1789187362" sldId="264"/>
            <ac:spMk id="2" creationId="{77D4A15C-89D3-4E47-9BFB-F65874977051}"/>
          </ac:spMkLst>
        </pc:spChg>
        <pc:spChg chg="mod">
          <ac:chgData name="Colyn Pugh" userId="S::colyn.pugh@uwtsd.ac.uk::9343d4de-7023-45e3-afb3-ea89584fbe1f" providerId="AD" clId="Web-{FCD261BB-6A5D-B911-1645-D5667FD44972}" dt="2020-12-11T16:43:14.903" v="708" actId="20577"/>
          <ac:spMkLst>
            <pc:docMk/>
            <pc:sldMk cId="1789187362" sldId="264"/>
            <ac:spMk id="3" creationId="{B66EF1D0-9423-46A7-A75C-BDCEE45680C7}"/>
          </ac:spMkLst>
        </pc:spChg>
        <pc:spChg chg="mod">
          <ac:chgData name="Colyn Pugh" userId="S::colyn.pugh@uwtsd.ac.uk::9343d4de-7023-45e3-afb3-ea89584fbe1f" providerId="AD" clId="Web-{FCD261BB-6A5D-B911-1645-D5667FD44972}" dt="2020-12-11T16:41:03.575" v="703" actId="20577"/>
          <ac:spMkLst>
            <pc:docMk/>
            <pc:sldMk cId="1789187362" sldId="264"/>
            <ac:spMk id="4" creationId="{E895CDA6-C4FE-45C1-8C0A-9C140B86C592}"/>
          </ac:spMkLst>
        </pc:spChg>
        <pc:spChg chg="mod">
          <ac:chgData name="Colyn Pugh" userId="S::colyn.pugh@uwtsd.ac.uk::9343d4de-7023-45e3-afb3-ea89584fbe1f" providerId="AD" clId="Web-{FCD261BB-6A5D-B911-1645-D5667FD44972}" dt="2020-12-11T16:39:31.248" v="646" actId="1076"/>
          <ac:spMkLst>
            <pc:docMk/>
            <pc:sldMk cId="1789187362" sldId="264"/>
            <ac:spMk id="5" creationId="{272B9BF1-ED04-4A03-87BB-91DD46AD19CD}"/>
          </ac:spMkLst>
        </pc:spChg>
        <pc:spChg chg="mod">
          <ac:chgData name="Colyn Pugh" userId="S::colyn.pugh@uwtsd.ac.uk::9343d4de-7023-45e3-afb3-ea89584fbe1f" providerId="AD" clId="Web-{FCD261BB-6A5D-B911-1645-D5667FD44972}" dt="2020-12-11T16:39:35.013" v="647" actId="1076"/>
          <ac:spMkLst>
            <pc:docMk/>
            <pc:sldMk cId="1789187362" sldId="264"/>
            <ac:spMk id="6" creationId="{C2DBF45B-00BD-4B38-BB88-D628F7D565CD}"/>
          </ac:spMkLst>
        </pc:spChg>
      </pc:sldChg>
      <pc:sldChg chg="modSp">
        <pc:chgData name="Colyn Pugh" userId="S::colyn.pugh@uwtsd.ac.uk::9343d4de-7023-45e3-afb3-ea89584fbe1f" providerId="AD" clId="Web-{FCD261BB-6A5D-B911-1645-D5667FD44972}" dt="2020-12-11T16:13:02.535" v="249" actId="20577"/>
        <pc:sldMkLst>
          <pc:docMk/>
          <pc:sldMk cId="410188657" sldId="266"/>
        </pc:sldMkLst>
        <pc:spChg chg="mod">
          <ac:chgData name="Colyn Pugh" userId="S::colyn.pugh@uwtsd.ac.uk::9343d4de-7023-45e3-afb3-ea89584fbe1f" providerId="AD" clId="Web-{FCD261BB-6A5D-B911-1645-D5667FD44972}" dt="2020-12-11T16:13:02.535" v="249" actId="20577"/>
          <ac:spMkLst>
            <pc:docMk/>
            <pc:sldMk cId="410188657" sldId="266"/>
            <ac:spMk id="2" creationId="{44B8CFB9-FE9A-437C-B599-46B033E3CB64}"/>
          </ac:spMkLst>
        </pc:spChg>
        <pc:spChg chg="mod">
          <ac:chgData name="Colyn Pugh" userId="S::colyn.pugh@uwtsd.ac.uk::9343d4de-7023-45e3-afb3-ea89584fbe1f" providerId="AD" clId="Web-{FCD261BB-6A5D-B911-1645-D5667FD44972}" dt="2020-12-11T16:12:45.864" v="246" actId="20577"/>
          <ac:spMkLst>
            <pc:docMk/>
            <pc:sldMk cId="410188657" sldId="266"/>
            <ac:spMk id="3" creationId="{B20EC42A-F036-445A-A936-319EC770DDBF}"/>
          </ac:spMkLst>
        </pc:spChg>
        <pc:spChg chg="mod">
          <ac:chgData name="Colyn Pugh" userId="S::colyn.pugh@uwtsd.ac.uk::9343d4de-7023-45e3-afb3-ea89584fbe1f" providerId="AD" clId="Web-{FCD261BB-6A5D-B911-1645-D5667FD44972}" dt="2020-12-11T16:12:43.426" v="243" actId="20577"/>
          <ac:spMkLst>
            <pc:docMk/>
            <pc:sldMk cId="410188657" sldId="266"/>
            <ac:spMk id="4" creationId="{E38CD588-306E-4FE1-94DD-DCBE9DADDE46}"/>
          </ac:spMkLst>
        </pc:spChg>
      </pc:sldChg>
      <pc:sldChg chg="addSp delSp modSp">
        <pc:chgData name="Colyn Pugh" userId="S::colyn.pugh@uwtsd.ac.uk::9343d4de-7023-45e3-afb3-ea89584fbe1f" providerId="AD" clId="Web-{FCD261BB-6A5D-B911-1645-D5667FD44972}" dt="2020-12-11T15:26:12.430" v="44" actId="20577"/>
        <pc:sldMkLst>
          <pc:docMk/>
          <pc:sldMk cId="1883525695" sldId="268"/>
        </pc:sldMkLst>
        <pc:spChg chg="mod">
          <ac:chgData name="Colyn Pugh" userId="S::colyn.pugh@uwtsd.ac.uk::9343d4de-7023-45e3-afb3-ea89584fbe1f" providerId="AD" clId="Web-{FCD261BB-6A5D-B911-1645-D5667FD44972}" dt="2020-12-11T15:25:41.477" v="20" actId="20577"/>
          <ac:spMkLst>
            <pc:docMk/>
            <pc:sldMk cId="1883525695" sldId="268"/>
            <ac:spMk id="3" creationId="{ACC03C56-5AD7-4B9C-97D3-37592BF6ACDF}"/>
          </ac:spMkLst>
        </pc:spChg>
        <pc:spChg chg="mod">
          <ac:chgData name="Colyn Pugh" userId="S::colyn.pugh@uwtsd.ac.uk::9343d4de-7023-45e3-afb3-ea89584fbe1f" providerId="AD" clId="Web-{FCD261BB-6A5D-B911-1645-D5667FD44972}" dt="2020-12-11T15:26:12.430" v="44" actId="20577"/>
          <ac:spMkLst>
            <pc:docMk/>
            <pc:sldMk cId="1883525695" sldId="268"/>
            <ac:spMk id="4" creationId="{C1791C85-B7F8-458B-8443-09C1812C3458}"/>
          </ac:spMkLst>
        </pc:spChg>
        <pc:spChg chg="add del mod">
          <ac:chgData name="Colyn Pugh" userId="S::colyn.pugh@uwtsd.ac.uk::9343d4de-7023-45e3-afb3-ea89584fbe1f" providerId="AD" clId="Web-{FCD261BB-6A5D-B911-1645-D5667FD44972}" dt="2020-12-11T15:25:50.758" v="25"/>
          <ac:spMkLst>
            <pc:docMk/>
            <pc:sldMk cId="1883525695" sldId="268"/>
            <ac:spMk id="5" creationId="{227F7B21-D518-4746-A6FA-5AB517960630}"/>
          </ac:spMkLst>
        </pc:spChg>
      </pc:sldChg>
      <pc:sldChg chg="modSp new">
        <pc:chgData name="Colyn Pugh" userId="S::colyn.pugh@uwtsd.ac.uk::9343d4de-7023-45e3-afb3-ea89584fbe1f" providerId="AD" clId="Web-{FCD261BB-6A5D-B911-1645-D5667FD44972}" dt="2020-12-11T16:02:01.211" v="191" actId="20577"/>
        <pc:sldMkLst>
          <pc:docMk/>
          <pc:sldMk cId="4088292506" sldId="269"/>
        </pc:sldMkLst>
        <pc:spChg chg="mod">
          <ac:chgData name="Colyn Pugh" userId="S::colyn.pugh@uwtsd.ac.uk::9343d4de-7023-45e3-afb3-ea89584fbe1f" providerId="AD" clId="Web-{FCD261BB-6A5D-B911-1645-D5667FD44972}" dt="2020-12-11T15:38:55.104" v="67" actId="20577"/>
          <ac:spMkLst>
            <pc:docMk/>
            <pc:sldMk cId="4088292506" sldId="269"/>
            <ac:spMk id="2" creationId="{6555EE49-1C8A-44C9-BA29-556857D61B8F}"/>
          </ac:spMkLst>
        </pc:spChg>
        <pc:spChg chg="mod">
          <ac:chgData name="Colyn Pugh" userId="S::colyn.pugh@uwtsd.ac.uk::9343d4de-7023-45e3-afb3-ea89584fbe1f" providerId="AD" clId="Web-{FCD261BB-6A5D-B911-1645-D5667FD44972}" dt="2020-12-11T16:02:01.211" v="191" actId="20577"/>
          <ac:spMkLst>
            <pc:docMk/>
            <pc:sldMk cId="4088292506" sldId="269"/>
            <ac:spMk id="3" creationId="{130174F2-E87C-4FF7-B4ED-0841A8FBF920}"/>
          </ac:spMkLst>
        </pc:spChg>
        <pc:spChg chg="mod">
          <ac:chgData name="Colyn Pugh" userId="S::colyn.pugh@uwtsd.ac.uk::9343d4de-7023-45e3-afb3-ea89584fbe1f" providerId="AD" clId="Web-{FCD261BB-6A5D-B911-1645-D5667FD44972}" dt="2020-12-11T16:01:21.758" v="133" actId="20577"/>
          <ac:spMkLst>
            <pc:docMk/>
            <pc:sldMk cId="4088292506" sldId="269"/>
            <ac:spMk id="4" creationId="{BDBFDACB-8B87-4AF5-8B76-1F1B760EC518}"/>
          </ac:spMkLst>
        </pc:spChg>
      </pc:sldChg>
    </pc:docChg>
  </pc:docChgLst>
  <pc:docChgLst>
    <pc:chgData name="Colyn Pugh" userId="S::colyn.pugh@uwtsd.ac.uk::9343d4de-7023-45e3-afb3-ea89584fbe1f" providerId="AD" clId="Web-{C02417CC-73C8-48B7-CAB4-9E3C7DCC05B4}"/>
    <pc:docChg chg="addSld delSld modSld addMainMaster delMainMaster">
      <pc:chgData name="Colyn Pugh" userId="S::colyn.pugh@uwtsd.ac.uk::9343d4de-7023-45e3-afb3-ea89584fbe1f" providerId="AD" clId="Web-{C02417CC-73C8-48B7-CAB4-9E3C7DCC05B4}" dt="2020-12-11T14:47:24.996" v="116" actId="20577"/>
      <pc:docMkLst>
        <pc:docMk/>
      </pc:docMkLst>
      <pc:sldChg chg="modSp mod modClrScheme chgLayout">
        <pc:chgData name="Colyn Pugh" userId="S::colyn.pugh@uwtsd.ac.uk::9343d4de-7023-45e3-afb3-ea89584fbe1f" providerId="AD" clId="Web-{C02417CC-73C8-48B7-CAB4-9E3C7DCC05B4}" dt="2020-12-11T14:20:20.518" v="9" actId="1076"/>
        <pc:sldMkLst>
          <pc:docMk/>
          <pc:sldMk cId="1669528169" sldId="256"/>
        </pc:sldMkLst>
        <pc:spChg chg="mod ord">
          <ac:chgData name="Colyn Pugh" userId="S::colyn.pugh@uwtsd.ac.uk::9343d4de-7023-45e3-afb3-ea89584fbe1f" providerId="AD" clId="Web-{C02417CC-73C8-48B7-CAB4-9E3C7DCC05B4}" dt="2020-12-11T14:18:44.908" v="8"/>
          <ac:spMkLst>
            <pc:docMk/>
            <pc:sldMk cId="1669528169" sldId="256"/>
            <ac:spMk id="2" creationId="{DA686C8F-8A9C-4DB1-B03A-E0E6192EE9CE}"/>
          </ac:spMkLst>
        </pc:spChg>
        <pc:spChg chg="mod ord">
          <ac:chgData name="Colyn Pugh" userId="S::colyn.pugh@uwtsd.ac.uk::9343d4de-7023-45e3-afb3-ea89584fbe1f" providerId="AD" clId="Web-{C02417CC-73C8-48B7-CAB4-9E3C7DCC05B4}" dt="2020-12-11T14:18:44.908" v="8"/>
          <ac:spMkLst>
            <pc:docMk/>
            <pc:sldMk cId="1669528169" sldId="256"/>
            <ac:spMk id="3" creationId="{6B1530BB-3017-4509-A5A0-C571325BF136}"/>
          </ac:spMkLst>
        </pc:spChg>
        <pc:graphicFrameChg chg="mod">
          <ac:chgData name="Colyn Pugh" userId="S::colyn.pugh@uwtsd.ac.uk::9343d4de-7023-45e3-afb3-ea89584fbe1f" providerId="AD" clId="Web-{C02417CC-73C8-48B7-CAB4-9E3C7DCC05B4}" dt="2020-12-11T14:20:20.518" v="9" actId="1076"/>
          <ac:graphicFrameMkLst>
            <pc:docMk/>
            <pc:sldMk cId="1669528169" sldId="256"/>
            <ac:graphicFrameMk id="4" creationId="{8A38599D-31AD-4A6D-9716-7F36524CEF5D}"/>
          </ac:graphicFrameMkLst>
        </pc:graphicFrameChg>
      </pc:sldChg>
      <pc:sldChg chg="modSp mod modClrScheme chgLayout">
        <pc:chgData name="Colyn Pugh" userId="S::colyn.pugh@uwtsd.ac.uk::9343d4de-7023-45e3-afb3-ea89584fbe1f" providerId="AD" clId="Web-{C02417CC-73C8-48B7-CAB4-9E3C7DCC05B4}" dt="2020-12-11T14:18:44.908" v="8"/>
        <pc:sldMkLst>
          <pc:docMk/>
          <pc:sldMk cId="2922323498" sldId="257"/>
        </pc:sldMkLst>
        <pc:spChg chg="mod ord">
          <ac:chgData name="Colyn Pugh" userId="S::colyn.pugh@uwtsd.ac.uk::9343d4de-7023-45e3-afb3-ea89584fbe1f" providerId="AD" clId="Web-{C02417CC-73C8-48B7-CAB4-9E3C7DCC05B4}" dt="2020-12-11T14:18:44.908" v="8"/>
          <ac:spMkLst>
            <pc:docMk/>
            <pc:sldMk cId="2922323498" sldId="257"/>
            <ac:spMk id="2" creationId="{2416BC03-F230-4B21-B2A2-6CB25732D9EA}"/>
          </ac:spMkLst>
        </pc:spChg>
        <pc:spChg chg="mod ord">
          <ac:chgData name="Colyn Pugh" userId="S::colyn.pugh@uwtsd.ac.uk::9343d4de-7023-45e3-afb3-ea89584fbe1f" providerId="AD" clId="Web-{C02417CC-73C8-48B7-CAB4-9E3C7DCC05B4}" dt="2020-12-11T14:18:44.908" v="8"/>
          <ac:spMkLst>
            <pc:docMk/>
            <pc:sldMk cId="2922323498" sldId="257"/>
            <ac:spMk id="3" creationId="{78BD9022-91F3-4129-9AC2-09BC4D81222A}"/>
          </ac:spMkLst>
        </pc:spChg>
      </pc:sldChg>
      <pc:sldChg chg="modSp mod modClrScheme chgLayout">
        <pc:chgData name="Colyn Pugh" userId="S::colyn.pugh@uwtsd.ac.uk::9343d4de-7023-45e3-afb3-ea89584fbe1f" providerId="AD" clId="Web-{C02417CC-73C8-48B7-CAB4-9E3C7DCC05B4}" dt="2020-12-11T14:37:46.695" v="83" actId="20577"/>
        <pc:sldMkLst>
          <pc:docMk/>
          <pc:sldMk cId="3310050229" sldId="258"/>
        </pc:sldMkLst>
        <pc:spChg chg="mod ord">
          <ac:chgData name="Colyn Pugh" userId="S::colyn.pugh@uwtsd.ac.uk::9343d4de-7023-45e3-afb3-ea89584fbe1f" providerId="AD" clId="Web-{C02417CC-73C8-48B7-CAB4-9E3C7DCC05B4}" dt="2020-12-11T14:37:46.695" v="83" actId="20577"/>
          <ac:spMkLst>
            <pc:docMk/>
            <pc:sldMk cId="3310050229" sldId="258"/>
            <ac:spMk id="2" creationId="{166997D4-8FD8-491B-83C9-11CA9EA93D99}"/>
          </ac:spMkLst>
        </pc:spChg>
        <pc:spChg chg="mod ord">
          <ac:chgData name="Colyn Pugh" userId="S::colyn.pugh@uwtsd.ac.uk::9343d4de-7023-45e3-afb3-ea89584fbe1f" providerId="AD" clId="Web-{C02417CC-73C8-48B7-CAB4-9E3C7DCC05B4}" dt="2020-12-11T14:18:44.908" v="8"/>
          <ac:spMkLst>
            <pc:docMk/>
            <pc:sldMk cId="3310050229" sldId="258"/>
            <ac:spMk id="3" creationId="{053D4C61-308C-4720-B4E1-ED987F95B104}"/>
          </ac:spMkLst>
        </pc:spChg>
        <pc:spChg chg="mod ord">
          <ac:chgData name="Colyn Pugh" userId="S::colyn.pugh@uwtsd.ac.uk::9343d4de-7023-45e3-afb3-ea89584fbe1f" providerId="AD" clId="Web-{C02417CC-73C8-48B7-CAB4-9E3C7DCC05B4}" dt="2020-12-11T14:20:37.003" v="10" actId="1076"/>
          <ac:spMkLst>
            <pc:docMk/>
            <pc:sldMk cId="3310050229" sldId="258"/>
            <ac:spMk id="4" creationId="{6C51A335-5229-46EA-9C7E-9927C68CB265}"/>
          </ac:spMkLst>
        </pc:spChg>
      </pc:sldChg>
      <pc:sldChg chg="mod modClrScheme chgLayout">
        <pc:chgData name="Colyn Pugh" userId="S::colyn.pugh@uwtsd.ac.uk::9343d4de-7023-45e3-afb3-ea89584fbe1f" providerId="AD" clId="Web-{C02417CC-73C8-48B7-CAB4-9E3C7DCC05B4}" dt="2020-12-11T14:18:44.908" v="8"/>
        <pc:sldMkLst>
          <pc:docMk/>
          <pc:sldMk cId="2781116548" sldId="259"/>
        </pc:sldMkLst>
      </pc:sldChg>
      <pc:sldChg chg="modSp mod modClrScheme chgLayout">
        <pc:chgData name="Colyn Pugh" userId="S::colyn.pugh@uwtsd.ac.uk::9343d4de-7023-45e3-afb3-ea89584fbe1f" providerId="AD" clId="Web-{C02417CC-73C8-48B7-CAB4-9E3C7DCC05B4}" dt="2020-12-11T14:18:44.908" v="8"/>
        <pc:sldMkLst>
          <pc:docMk/>
          <pc:sldMk cId="929949383" sldId="260"/>
        </pc:sldMkLst>
        <pc:spChg chg="mod ord">
          <ac:chgData name="Colyn Pugh" userId="S::colyn.pugh@uwtsd.ac.uk::9343d4de-7023-45e3-afb3-ea89584fbe1f" providerId="AD" clId="Web-{C02417CC-73C8-48B7-CAB4-9E3C7DCC05B4}" dt="2020-12-11T14:18:44.908" v="8"/>
          <ac:spMkLst>
            <pc:docMk/>
            <pc:sldMk cId="929949383" sldId="260"/>
            <ac:spMk id="2" creationId="{3D139CAA-7935-40CA-83A9-23B2F2AEDD1F}"/>
          </ac:spMkLst>
        </pc:spChg>
        <pc:spChg chg="mod ord">
          <ac:chgData name="Colyn Pugh" userId="S::colyn.pugh@uwtsd.ac.uk::9343d4de-7023-45e3-afb3-ea89584fbe1f" providerId="AD" clId="Web-{C02417CC-73C8-48B7-CAB4-9E3C7DCC05B4}" dt="2020-12-11T14:18:44.908" v="8"/>
          <ac:spMkLst>
            <pc:docMk/>
            <pc:sldMk cId="929949383" sldId="260"/>
            <ac:spMk id="3" creationId="{08C93262-5C20-487B-9409-561BEC55D4B3}"/>
          </ac:spMkLst>
        </pc:spChg>
      </pc:sldChg>
      <pc:sldChg chg="modSp mod modClrScheme chgLayout">
        <pc:chgData name="Colyn Pugh" userId="S::colyn.pugh@uwtsd.ac.uk::9343d4de-7023-45e3-afb3-ea89584fbe1f" providerId="AD" clId="Web-{C02417CC-73C8-48B7-CAB4-9E3C7DCC05B4}" dt="2020-12-11T14:18:44.908" v="8"/>
        <pc:sldMkLst>
          <pc:docMk/>
          <pc:sldMk cId="265700903" sldId="261"/>
        </pc:sldMkLst>
        <pc:spChg chg="mod ord">
          <ac:chgData name="Colyn Pugh" userId="S::colyn.pugh@uwtsd.ac.uk::9343d4de-7023-45e3-afb3-ea89584fbe1f" providerId="AD" clId="Web-{C02417CC-73C8-48B7-CAB4-9E3C7DCC05B4}" dt="2020-12-11T14:18:44.908" v="8"/>
          <ac:spMkLst>
            <pc:docMk/>
            <pc:sldMk cId="265700903" sldId="261"/>
            <ac:spMk id="5" creationId="{B3B6F689-DD3B-4C8C-B6B3-152876FE3AF5}"/>
          </ac:spMkLst>
        </pc:spChg>
        <pc:spChg chg="mod ord">
          <ac:chgData name="Colyn Pugh" userId="S::colyn.pugh@uwtsd.ac.uk::9343d4de-7023-45e3-afb3-ea89584fbe1f" providerId="AD" clId="Web-{C02417CC-73C8-48B7-CAB4-9E3C7DCC05B4}" dt="2020-12-11T14:18:44.908" v="8"/>
          <ac:spMkLst>
            <pc:docMk/>
            <pc:sldMk cId="265700903" sldId="261"/>
            <ac:spMk id="6" creationId="{D3F22104-B962-43B1-8EE2-2CE65FFB85E6}"/>
          </ac:spMkLst>
        </pc:spChg>
      </pc:sldChg>
      <pc:sldChg chg="modSp mod modClrScheme chgLayout">
        <pc:chgData name="Colyn Pugh" userId="S::colyn.pugh@uwtsd.ac.uk::9343d4de-7023-45e3-afb3-ea89584fbe1f" providerId="AD" clId="Web-{C02417CC-73C8-48B7-CAB4-9E3C7DCC05B4}" dt="2020-12-11T14:22:51.551" v="18" actId="20577"/>
        <pc:sldMkLst>
          <pc:docMk/>
          <pc:sldMk cId="3047817052" sldId="262"/>
        </pc:sldMkLst>
        <pc:spChg chg="mod ord">
          <ac:chgData name="Colyn Pugh" userId="S::colyn.pugh@uwtsd.ac.uk::9343d4de-7023-45e3-afb3-ea89584fbe1f" providerId="AD" clId="Web-{C02417CC-73C8-48B7-CAB4-9E3C7DCC05B4}" dt="2020-12-11T14:18:44.908" v="8"/>
          <ac:spMkLst>
            <pc:docMk/>
            <pc:sldMk cId="3047817052" sldId="262"/>
            <ac:spMk id="2" creationId="{2F9D8329-5A37-4411-B886-788BDF2904B7}"/>
          </ac:spMkLst>
        </pc:spChg>
        <pc:spChg chg="mod ord">
          <ac:chgData name="Colyn Pugh" userId="S::colyn.pugh@uwtsd.ac.uk::9343d4de-7023-45e3-afb3-ea89584fbe1f" providerId="AD" clId="Web-{C02417CC-73C8-48B7-CAB4-9E3C7DCC05B4}" dt="2020-12-11T14:22:51.551" v="18" actId="20577"/>
          <ac:spMkLst>
            <pc:docMk/>
            <pc:sldMk cId="3047817052" sldId="262"/>
            <ac:spMk id="3" creationId="{3ED18DC6-0C77-41D1-90A1-B0BBAA0A8F43}"/>
          </ac:spMkLst>
        </pc:spChg>
        <pc:spChg chg="mod ord">
          <ac:chgData name="Colyn Pugh" userId="S::colyn.pugh@uwtsd.ac.uk::9343d4de-7023-45e3-afb3-ea89584fbe1f" providerId="AD" clId="Web-{C02417CC-73C8-48B7-CAB4-9E3C7DCC05B4}" dt="2020-12-11T14:22:51.363" v="14" actId="20577"/>
          <ac:spMkLst>
            <pc:docMk/>
            <pc:sldMk cId="3047817052" sldId="262"/>
            <ac:spMk id="4" creationId="{E5A01E81-7C04-44D2-8017-EA30700D6622}"/>
          </ac:spMkLst>
        </pc:spChg>
      </pc:sldChg>
      <pc:sldChg chg="modSp mod modClrScheme chgLayout">
        <pc:chgData name="Colyn Pugh" userId="S::colyn.pugh@uwtsd.ac.uk::9343d4de-7023-45e3-afb3-ea89584fbe1f" providerId="AD" clId="Web-{C02417CC-73C8-48B7-CAB4-9E3C7DCC05B4}" dt="2020-12-11T14:22:51.722" v="22" actId="20577"/>
        <pc:sldMkLst>
          <pc:docMk/>
          <pc:sldMk cId="2617529500" sldId="263"/>
        </pc:sldMkLst>
        <pc:spChg chg="mod ord">
          <ac:chgData name="Colyn Pugh" userId="S::colyn.pugh@uwtsd.ac.uk::9343d4de-7023-45e3-afb3-ea89584fbe1f" providerId="AD" clId="Web-{C02417CC-73C8-48B7-CAB4-9E3C7DCC05B4}" dt="2020-12-11T14:18:44.908" v="8"/>
          <ac:spMkLst>
            <pc:docMk/>
            <pc:sldMk cId="2617529500" sldId="263"/>
            <ac:spMk id="5" creationId="{15EF665D-348C-408B-87BA-A13F15711C5B}"/>
          </ac:spMkLst>
        </pc:spChg>
        <pc:spChg chg="mod ord">
          <ac:chgData name="Colyn Pugh" userId="S::colyn.pugh@uwtsd.ac.uk::9343d4de-7023-45e3-afb3-ea89584fbe1f" providerId="AD" clId="Web-{C02417CC-73C8-48B7-CAB4-9E3C7DCC05B4}" dt="2020-12-11T14:22:51.722" v="22" actId="20577"/>
          <ac:spMkLst>
            <pc:docMk/>
            <pc:sldMk cId="2617529500" sldId="263"/>
            <ac:spMk id="6" creationId="{40D108FC-2034-4EE5-9609-FB84B8EB2B78}"/>
          </ac:spMkLst>
        </pc:spChg>
      </pc:sldChg>
      <pc:sldChg chg="modSp mod modClrScheme chgLayout">
        <pc:chgData name="Colyn Pugh" userId="S::colyn.pugh@uwtsd.ac.uk::9343d4de-7023-45e3-afb3-ea89584fbe1f" providerId="AD" clId="Web-{C02417CC-73C8-48B7-CAB4-9E3C7DCC05B4}" dt="2020-12-11T14:18:44.908" v="8"/>
        <pc:sldMkLst>
          <pc:docMk/>
          <pc:sldMk cId="1789187362" sldId="264"/>
        </pc:sldMkLst>
        <pc:spChg chg="mod ord">
          <ac:chgData name="Colyn Pugh" userId="S::colyn.pugh@uwtsd.ac.uk::9343d4de-7023-45e3-afb3-ea89584fbe1f" providerId="AD" clId="Web-{C02417CC-73C8-48B7-CAB4-9E3C7DCC05B4}" dt="2020-12-11T14:18:44.908" v="8"/>
          <ac:spMkLst>
            <pc:docMk/>
            <pc:sldMk cId="1789187362" sldId="264"/>
            <ac:spMk id="2" creationId="{77D4A15C-89D3-4E47-9BFB-F65874977051}"/>
          </ac:spMkLst>
        </pc:spChg>
        <pc:spChg chg="mod ord">
          <ac:chgData name="Colyn Pugh" userId="S::colyn.pugh@uwtsd.ac.uk::9343d4de-7023-45e3-afb3-ea89584fbe1f" providerId="AD" clId="Web-{C02417CC-73C8-48B7-CAB4-9E3C7DCC05B4}" dt="2020-12-11T14:18:44.908" v="8"/>
          <ac:spMkLst>
            <pc:docMk/>
            <pc:sldMk cId="1789187362" sldId="264"/>
            <ac:spMk id="3" creationId="{B66EF1D0-9423-46A7-A75C-BDCEE45680C7}"/>
          </ac:spMkLst>
        </pc:spChg>
        <pc:spChg chg="mod ord">
          <ac:chgData name="Colyn Pugh" userId="S::colyn.pugh@uwtsd.ac.uk::9343d4de-7023-45e3-afb3-ea89584fbe1f" providerId="AD" clId="Web-{C02417CC-73C8-48B7-CAB4-9E3C7DCC05B4}" dt="2020-12-11T14:18:44.908" v="8"/>
          <ac:spMkLst>
            <pc:docMk/>
            <pc:sldMk cId="1789187362" sldId="264"/>
            <ac:spMk id="4" creationId="{E895CDA6-C4FE-45C1-8C0A-9C140B86C592}"/>
          </ac:spMkLst>
        </pc:spChg>
        <pc:spChg chg="mod ord">
          <ac:chgData name="Colyn Pugh" userId="S::colyn.pugh@uwtsd.ac.uk::9343d4de-7023-45e3-afb3-ea89584fbe1f" providerId="AD" clId="Web-{C02417CC-73C8-48B7-CAB4-9E3C7DCC05B4}" dt="2020-12-11T14:18:44.908" v="8"/>
          <ac:spMkLst>
            <pc:docMk/>
            <pc:sldMk cId="1789187362" sldId="264"/>
            <ac:spMk id="5" creationId="{272B9BF1-ED04-4A03-87BB-91DD46AD19CD}"/>
          </ac:spMkLst>
        </pc:spChg>
        <pc:spChg chg="mod ord">
          <ac:chgData name="Colyn Pugh" userId="S::colyn.pugh@uwtsd.ac.uk::9343d4de-7023-45e3-afb3-ea89584fbe1f" providerId="AD" clId="Web-{C02417CC-73C8-48B7-CAB4-9E3C7DCC05B4}" dt="2020-12-11T14:18:44.908" v="8"/>
          <ac:spMkLst>
            <pc:docMk/>
            <pc:sldMk cId="1789187362" sldId="264"/>
            <ac:spMk id="6" creationId="{C2DBF45B-00BD-4B38-BB88-D628F7D565CD}"/>
          </ac:spMkLst>
        </pc:spChg>
      </pc:sldChg>
      <pc:sldChg chg="modSp mod modClrScheme chgLayout">
        <pc:chgData name="Colyn Pugh" userId="S::colyn.pugh@uwtsd.ac.uk::9343d4de-7023-45e3-afb3-ea89584fbe1f" providerId="AD" clId="Web-{C02417CC-73C8-48B7-CAB4-9E3C7DCC05B4}" dt="2020-12-11T14:22:51.957" v="24" actId="1076"/>
        <pc:sldMkLst>
          <pc:docMk/>
          <pc:sldMk cId="2373979526" sldId="265"/>
        </pc:sldMkLst>
        <pc:spChg chg="mod ord">
          <ac:chgData name="Colyn Pugh" userId="S::colyn.pugh@uwtsd.ac.uk::9343d4de-7023-45e3-afb3-ea89584fbe1f" providerId="AD" clId="Web-{C02417CC-73C8-48B7-CAB4-9E3C7DCC05B4}" dt="2020-12-11T14:18:44.908" v="8"/>
          <ac:spMkLst>
            <pc:docMk/>
            <pc:sldMk cId="2373979526" sldId="265"/>
            <ac:spMk id="7" creationId="{1CEE99EC-4A76-4D2E-9C65-DDEE20D7BEE2}"/>
          </ac:spMkLst>
        </pc:spChg>
        <pc:spChg chg="mod ord">
          <ac:chgData name="Colyn Pugh" userId="S::colyn.pugh@uwtsd.ac.uk::9343d4de-7023-45e3-afb3-ea89584fbe1f" providerId="AD" clId="Web-{C02417CC-73C8-48B7-CAB4-9E3C7DCC05B4}" dt="2020-12-11T14:22:51.957" v="24" actId="1076"/>
          <ac:spMkLst>
            <pc:docMk/>
            <pc:sldMk cId="2373979526" sldId="265"/>
            <ac:spMk id="8" creationId="{F6BB4AB7-ECB5-4508-8B3B-DE7FC29F41EC}"/>
          </ac:spMkLst>
        </pc:spChg>
      </pc:sldChg>
      <pc:sldChg chg="addSp modSp mod modClrScheme chgLayout">
        <pc:chgData name="Colyn Pugh" userId="S::colyn.pugh@uwtsd.ac.uk::9343d4de-7023-45e3-afb3-ea89584fbe1f" providerId="AD" clId="Web-{C02417CC-73C8-48B7-CAB4-9E3C7DCC05B4}" dt="2020-12-11T14:28:59.864" v="34" actId="1076"/>
        <pc:sldMkLst>
          <pc:docMk/>
          <pc:sldMk cId="410188657" sldId="266"/>
        </pc:sldMkLst>
        <pc:spChg chg="mod ord">
          <ac:chgData name="Colyn Pugh" userId="S::colyn.pugh@uwtsd.ac.uk::9343d4de-7023-45e3-afb3-ea89584fbe1f" providerId="AD" clId="Web-{C02417CC-73C8-48B7-CAB4-9E3C7DCC05B4}" dt="2020-12-11T14:18:44.908" v="8"/>
          <ac:spMkLst>
            <pc:docMk/>
            <pc:sldMk cId="410188657" sldId="266"/>
            <ac:spMk id="2" creationId="{44B8CFB9-FE9A-437C-B599-46B033E3CB64}"/>
          </ac:spMkLst>
        </pc:spChg>
        <pc:spChg chg="mod ord">
          <ac:chgData name="Colyn Pugh" userId="S::colyn.pugh@uwtsd.ac.uk::9343d4de-7023-45e3-afb3-ea89584fbe1f" providerId="AD" clId="Web-{C02417CC-73C8-48B7-CAB4-9E3C7DCC05B4}" dt="2020-12-11T14:22:52.176" v="27" actId="20577"/>
          <ac:spMkLst>
            <pc:docMk/>
            <pc:sldMk cId="410188657" sldId="266"/>
            <ac:spMk id="3" creationId="{B20EC42A-F036-445A-A936-319EC770DDBF}"/>
          </ac:spMkLst>
        </pc:spChg>
        <pc:spChg chg="add mod">
          <ac:chgData name="Colyn Pugh" userId="S::colyn.pugh@uwtsd.ac.uk::9343d4de-7023-45e3-afb3-ea89584fbe1f" providerId="AD" clId="Web-{C02417CC-73C8-48B7-CAB4-9E3C7DCC05B4}" dt="2020-12-11T14:28:59.864" v="34" actId="1076"/>
          <ac:spMkLst>
            <pc:docMk/>
            <pc:sldMk cId="410188657" sldId="266"/>
            <ac:spMk id="4" creationId="{E38CD588-306E-4FE1-94DD-DCBE9DADDE46}"/>
          </ac:spMkLst>
        </pc:spChg>
      </pc:sldChg>
      <pc:sldChg chg="modSp new">
        <pc:chgData name="Colyn Pugh" userId="S::colyn.pugh@uwtsd.ac.uk::9343d4de-7023-45e3-afb3-ea89584fbe1f" providerId="AD" clId="Web-{C02417CC-73C8-48B7-CAB4-9E3C7DCC05B4}" dt="2020-12-11T14:35:56.617" v="53" actId="20577"/>
        <pc:sldMkLst>
          <pc:docMk/>
          <pc:sldMk cId="485603775" sldId="267"/>
        </pc:sldMkLst>
        <pc:spChg chg="mod">
          <ac:chgData name="Colyn Pugh" userId="S::colyn.pugh@uwtsd.ac.uk::9343d4de-7023-45e3-afb3-ea89584fbe1f" providerId="AD" clId="Web-{C02417CC-73C8-48B7-CAB4-9E3C7DCC05B4}" dt="2020-12-11T14:32:46.631" v="37" actId="20577"/>
          <ac:spMkLst>
            <pc:docMk/>
            <pc:sldMk cId="485603775" sldId="267"/>
            <ac:spMk id="3" creationId="{BB6DAFDD-8726-4944-B2DD-2B45DB3A4F10}"/>
          </ac:spMkLst>
        </pc:spChg>
        <pc:spChg chg="mod">
          <ac:chgData name="Colyn Pugh" userId="S::colyn.pugh@uwtsd.ac.uk::9343d4de-7023-45e3-afb3-ea89584fbe1f" providerId="AD" clId="Web-{C02417CC-73C8-48B7-CAB4-9E3C7DCC05B4}" dt="2020-12-11T14:35:56.617" v="53" actId="20577"/>
          <ac:spMkLst>
            <pc:docMk/>
            <pc:sldMk cId="485603775" sldId="267"/>
            <ac:spMk id="4" creationId="{56F12337-8AD4-48F9-B1B8-34DE0171A904}"/>
          </ac:spMkLst>
        </pc:spChg>
        <pc:spChg chg="mod">
          <ac:chgData name="Colyn Pugh" userId="S::colyn.pugh@uwtsd.ac.uk::9343d4de-7023-45e3-afb3-ea89584fbe1f" providerId="AD" clId="Web-{C02417CC-73C8-48B7-CAB4-9E3C7DCC05B4}" dt="2020-12-11T14:35:56.351" v="46" actId="20577"/>
          <ac:spMkLst>
            <pc:docMk/>
            <pc:sldMk cId="485603775" sldId="267"/>
            <ac:spMk id="5" creationId="{CFB59C24-5464-43B5-8497-9C86FB8CFD9D}"/>
          </ac:spMkLst>
        </pc:spChg>
      </pc:sldChg>
      <pc:sldChg chg="modSp new del">
        <pc:chgData name="Colyn Pugh" userId="S::colyn.pugh@uwtsd.ac.uk::9343d4de-7023-45e3-afb3-ea89584fbe1f" providerId="AD" clId="Web-{C02417CC-73C8-48B7-CAB4-9E3C7DCC05B4}" dt="2020-12-11T14:37:36.367" v="65"/>
        <pc:sldMkLst>
          <pc:docMk/>
          <pc:sldMk cId="614993345" sldId="268"/>
        </pc:sldMkLst>
        <pc:spChg chg="mod">
          <ac:chgData name="Colyn Pugh" userId="S::colyn.pugh@uwtsd.ac.uk::9343d4de-7023-45e3-afb3-ea89584fbe1f" providerId="AD" clId="Web-{C02417CC-73C8-48B7-CAB4-9E3C7DCC05B4}" dt="2020-12-11T14:36:20.711" v="64" actId="20577"/>
          <ac:spMkLst>
            <pc:docMk/>
            <pc:sldMk cId="614993345" sldId="268"/>
            <ac:spMk id="2" creationId="{675C25C6-A275-4E11-B180-FFFEDC8C7D77}"/>
          </ac:spMkLst>
        </pc:spChg>
      </pc:sldChg>
      <pc:sldChg chg="addSp delSp modSp new">
        <pc:chgData name="Colyn Pugh" userId="S::colyn.pugh@uwtsd.ac.uk::9343d4de-7023-45e3-afb3-ea89584fbe1f" providerId="AD" clId="Web-{C02417CC-73C8-48B7-CAB4-9E3C7DCC05B4}" dt="2020-12-11T14:47:24.981" v="115" actId="20577"/>
        <pc:sldMkLst>
          <pc:docMk/>
          <pc:sldMk cId="1883525695" sldId="268"/>
        </pc:sldMkLst>
        <pc:spChg chg="mod">
          <ac:chgData name="Colyn Pugh" userId="S::colyn.pugh@uwtsd.ac.uk::9343d4de-7023-45e3-afb3-ea89584fbe1f" providerId="AD" clId="Web-{C02417CC-73C8-48B7-CAB4-9E3C7DCC05B4}" dt="2020-12-11T14:43:44.885" v="95" actId="1076"/>
          <ac:spMkLst>
            <pc:docMk/>
            <pc:sldMk cId="1883525695" sldId="268"/>
            <ac:spMk id="2" creationId="{3DB4490D-15EB-4362-8849-44A6D96F6B4B}"/>
          </ac:spMkLst>
        </pc:spChg>
        <pc:spChg chg="mod">
          <ac:chgData name="Colyn Pugh" userId="S::colyn.pugh@uwtsd.ac.uk::9343d4de-7023-45e3-afb3-ea89584fbe1f" providerId="AD" clId="Web-{C02417CC-73C8-48B7-CAB4-9E3C7DCC05B4}" dt="2020-12-11T14:47:24.981" v="115" actId="20577"/>
          <ac:spMkLst>
            <pc:docMk/>
            <pc:sldMk cId="1883525695" sldId="268"/>
            <ac:spMk id="3" creationId="{ACC03C56-5AD7-4B9C-97D3-37592BF6ACDF}"/>
          </ac:spMkLst>
        </pc:spChg>
        <pc:spChg chg="mod">
          <ac:chgData name="Colyn Pugh" userId="S::colyn.pugh@uwtsd.ac.uk::9343d4de-7023-45e3-afb3-ea89584fbe1f" providerId="AD" clId="Web-{C02417CC-73C8-48B7-CAB4-9E3C7DCC05B4}" dt="2020-12-11T14:39:04.149" v="88" actId="20577"/>
          <ac:spMkLst>
            <pc:docMk/>
            <pc:sldMk cId="1883525695" sldId="268"/>
            <ac:spMk id="4" creationId="{C1791C85-B7F8-458B-8443-09C1812C3458}"/>
          </ac:spMkLst>
        </pc:spChg>
        <pc:spChg chg="add del mod">
          <ac:chgData name="Colyn Pugh" userId="S::colyn.pugh@uwtsd.ac.uk::9343d4de-7023-45e3-afb3-ea89584fbe1f" providerId="AD" clId="Web-{C02417CC-73C8-48B7-CAB4-9E3C7DCC05B4}" dt="2020-12-11T14:43:31.916" v="93"/>
          <ac:spMkLst>
            <pc:docMk/>
            <pc:sldMk cId="1883525695" sldId="268"/>
            <ac:spMk id="6" creationId="{F53849D5-074B-4C09-993E-55DC52AE3403}"/>
          </ac:spMkLst>
        </pc:spChg>
        <pc:spChg chg="add del mod">
          <ac:chgData name="Colyn Pugh" userId="S::colyn.pugh@uwtsd.ac.uk::9343d4de-7023-45e3-afb3-ea89584fbe1f" providerId="AD" clId="Web-{C02417CC-73C8-48B7-CAB4-9E3C7DCC05B4}" dt="2020-12-11T14:45:48.839" v="108"/>
          <ac:spMkLst>
            <pc:docMk/>
            <pc:sldMk cId="1883525695" sldId="268"/>
            <ac:spMk id="8" creationId="{714BD76B-6417-4F0F-AACB-CA141E701005}"/>
          </ac:spMkLst>
        </pc:spChg>
      </pc:sldChg>
      <pc:sldMasterChg chg="del delSldLayout">
        <pc:chgData name="Colyn Pugh" userId="S::colyn.pugh@uwtsd.ac.uk::9343d4de-7023-45e3-afb3-ea89584fbe1f" providerId="AD" clId="Web-{C02417CC-73C8-48B7-CAB4-9E3C7DCC05B4}" dt="2020-12-11T14:18:44.908" v="8"/>
        <pc:sldMasterMkLst>
          <pc:docMk/>
          <pc:sldMasterMk cId="2529109419" sldId="2147483648"/>
        </pc:sldMasterMkLst>
        <pc:sldLayoutChg chg="del">
          <pc:chgData name="Colyn Pugh" userId="S::colyn.pugh@uwtsd.ac.uk::9343d4de-7023-45e3-afb3-ea89584fbe1f" providerId="AD" clId="Web-{C02417CC-73C8-48B7-CAB4-9E3C7DCC05B4}" dt="2020-12-11T14:18:44.908" v="8"/>
          <pc:sldLayoutMkLst>
            <pc:docMk/>
            <pc:sldMasterMk cId="2529109419" sldId="2147483648"/>
            <pc:sldLayoutMk cId="2503094683" sldId="2147483649"/>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98947433" sldId="2147483650"/>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496871348" sldId="2147483651"/>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1992427097" sldId="2147483652"/>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1851841655" sldId="2147483653"/>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2535975965" sldId="2147483654"/>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2052444818" sldId="2147483655"/>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2134702056" sldId="2147483656"/>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2303265140" sldId="2147483657"/>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1435803582" sldId="2147483658"/>
          </pc:sldLayoutMkLst>
        </pc:sldLayoutChg>
        <pc:sldLayoutChg chg="del">
          <pc:chgData name="Colyn Pugh" userId="S::colyn.pugh@uwtsd.ac.uk::9343d4de-7023-45e3-afb3-ea89584fbe1f" providerId="AD" clId="Web-{C02417CC-73C8-48B7-CAB4-9E3C7DCC05B4}" dt="2020-12-11T14:18:44.908" v="8"/>
          <pc:sldLayoutMkLst>
            <pc:docMk/>
            <pc:sldMasterMk cId="2529109419" sldId="2147483648"/>
            <pc:sldLayoutMk cId="3275799297" sldId="2147483659"/>
          </pc:sldLayoutMkLst>
        </pc:sldLayoutChg>
      </pc:sldMasterChg>
      <pc:sldMasterChg chg="add addSldLayout modSldLayout">
        <pc:chgData name="Colyn Pugh" userId="S::colyn.pugh@uwtsd.ac.uk::9343d4de-7023-45e3-afb3-ea89584fbe1f" providerId="AD" clId="Web-{C02417CC-73C8-48B7-CAB4-9E3C7DCC05B4}" dt="2020-12-11T14:18:44.908" v="8"/>
        <pc:sldMasterMkLst>
          <pc:docMk/>
          <pc:sldMasterMk cId="1186320993" sldId="2147483660"/>
        </pc:sldMasterMkLst>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1285356995" sldId="2147483663"/>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586342834" sldId="2147483667"/>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1982339663" sldId="2147483669"/>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4188026632" sldId="2147483670"/>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3416814547" sldId="2147483671"/>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3556296847" sldId="2147483672"/>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3646901839" sldId="2147483675"/>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1072948728" sldId="2147483676"/>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3048843824" sldId="2147483677"/>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1183487675" sldId="2147483678"/>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3631739721" sldId="2147483679"/>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2891491345" sldId="2147483680"/>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343380225" sldId="2147483681"/>
          </pc:sldLayoutMkLst>
        </pc:sldLayoutChg>
        <pc:sldLayoutChg chg="add mod replId">
          <pc:chgData name="Colyn Pugh" userId="S::colyn.pugh@uwtsd.ac.uk::9343d4de-7023-45e3-afb3-ea89584fbe1f" providerId="AD" clId="Web-{C02417CC-73C8-48B7-CAB4-9E3C7DCC05B4}" dt="2020-12-11T14:18:44.908" v="8"/>
          <pc:sldLayoutMkLst>
            <pc:docMk/>
            <pc:sldMasterMk cId="1186320993" sldId="2147483660"/>
            <pc:sldLayoutMk cId="3513344690" sldId="2147483682"/>
          </pc:sldLayoutMkLst>
        </pc:sldLayoutChg>
      </pc:sldMasterChg>
    </pc:docChg>
  </pc:docChgLst>
  <pc:docChgLst>
    <pc:chgData clId="Web-{FCD261BB-6A5D-B911-1645-D5667FD44972}"/>
    <pc:docChg chg="modSld">
      <pc:chgData name="" userId="" providerId="" clId="Web-{FCD261BB-6A5D-B911-1645-D5667FD44972}" dt="2020-12-11T16:00:09.759" v="1" actId="20577"/>
      <pc:docMkLst>
        <pc:docMk/>
      </pc:docMkLst>
      <pc:sldChg chg="modSp">
        <pc:chgData name="" userId="" providerId="" clId="Web-{FCD261BB-6A5D-B911-1645-D5667FD44972}" dt="2020-12-11T16:00:09.743" v="0" actId="20577"/>
        <pc:sldMkLst>
          <pc:docMk/>
          <pc:sldMk cId="4088292506" sldId="269"/>
        </pc:sldMkLst>
        <pc:spChg chg="mod">
          <ac:chgData name="" userId="" providerId="" clId="Web-{FCD261BB-6A5D-B911-1645-D5667FD44972}" dt="2020-12-11T16:00:09.743" v="0" actId="20577"/>
          <ac:spMkLst>
            <pc:docMk/>
            <pc:sldMk cId="4088292506" sldId="269"/>
            <ac:spMk id="3" creationId="{130174F2-E87C-4FF7-B4ED-0841A8FBF920}"/>
          </ac:spMkLst>
        </pc:spChg>
      </pc:sldChg>
    </pc:docChg>
  </pc:docChgLst>
  <pc:docChgLst>
    <pc:chgData name="Colyn Pugh" userId="S::colyn.pugh@uwtsd.ac.uk::9343d4de-7023-45e3-afb3-ea89584fbe1f" providerId="AD" clId="Web-{86CBE46B-49AB-912D-F198-E5DC42C17ECC}"/>
    <pc:docChg chg="delSld modSld">
      <pc:chgData name="Colyn Pugh" userId="S::colyn.pugh@uwtsd.ac.uk::9343d4de-7023-45e3-afb3-ea89584fbe1f" providerId="AD" clId="Web-{86CBE46B-49AB-912D-F198-E5DC42C17ECC}" dt="2020-12-18T16:25:17.859" v="848" actId="1076"/>
      <pc:docMkLst>
        <pc:docMk/>
      </pc:docMkLst>
      <pc:sldChg chg="del">
        <pc:chgData name="Colyn Pugh" userId="S::colyn.pugh@uwtsd.ac.uk::9343d4de-7023-45e3-afb3-ea89584fbe1f" providerId="AD" clId="Web-{86CBE46B-49AB-912D-F198-E5DC42C17ECC}" dt="2020-12-18T14:54:15.023" v="231"/>
        <pc:sldMkLst>
          <pc:docMk/>
          <pc:sldMk cId="1669528169" sldId="256"/>
        </pc:sldMkLst>
      </pc:sldChg>
      <pc:sldChg chg="modSp">
        <pc:chgData name="Colyn Pugh" userId="S::colyn.pugh@uwtsd.ac.uk::9343d4de-7023-45e3-afb3-ea89584fbe1f" providerId="AD" clId="Web-{86CBE46B-49AB-912D-F198-E5DC42C17ECC}" dt="2020-12-18T15:23:17.525" v="246" actId="20577"/>
        <pc:sldMkLst>
          <pc:docMk/>
          <pc:sldMk cId="3310050229" sldId="258"/>
        </pc:sldMkLst>
        <pc:spChg chg="mod">
          <ac:chgData name="Colyn Pugh" userId="S::colyn.pugh@uwtsd.ac.uk::9343d4de-7023-45e3-afb3-ea89584fbe1f" providerId="AD" clId="Web-{86CBE46B-49AB-912D-F198-E5DC42C17ECC}" dt="2020-12-18T15:23:17.525" v="246" actId="20577"/>
          <ac:spMkLst>
            <pc:docMk/>
            <pc:sldMk cId="3310050229" sldId="258"/>
            <ac:spMk id="2" creationId="{166997D4-8FD8-491B-83C9-11CA9EA93D99}"/>
          </ac:spMkLst>
        </pc:spChg>
      </pc:sldChg>
      <pc:sldChg chg="del">
        <pc:chgData name="Colyn Pugh" userId="S::colyn.pugh@uwtsd.ac.uk::9343d4de-7023-45e3-afb3-ea89584fbe1f" providerId="AD" clId="Web-{86CBE46B-49AB-912D-F198-E5DC42C17ECC}" dt="2020-12-18T14:54:05.632" v="230"/>
        <pc:sldMkLst>
          <pc:docMk/>
          <pc:sldMk cId="2781116548" sldId="259"/>
        </pc:sldMkLst>
      </pc:sldChg>
      <pc:sldChg chg="modSp">
        <pc:chgData name="Colyn Pugh" userId="S::colyn.pugh@uwtsd.ac.uk::9343d4de-7023-45e3-afb3-ea89584fbe1f" providerId="AD" clId="Web-{86CBE46B-49AB-912D-F198-E5DC42C17ECC}" dt="2020-12-18T15:26:24.108" v="387" actId="20577"/>
        <pc:sldMkLst>
          <pc:docMk/>
          <pc:sldMk cId="3047817052" sldId="262"/>
        </pc:sldMkLst>
        <pc:spChg chg="mod">
          <ac:chgData name="Colyn Pugh" userId="S::colyn.pugh@uwtsd.ac.uk::9343d4de-7023-45e3-afb3-ea89584fbe1f" providerId="AD" clId="Web-{86CBE46B-49AB-912D-F198-E5DC42C17ECC}" dt="2020-12-18T14:44:54.277" v="229" actId="20577"/>
          <ac:spMkLst>
            <pc:docMk/>
            <pc:sldMk cId="3047817052" sldId="262"/>
            <ac:spMk id="2" creationId="{2F9D8329-5A37-4411-B886-788BDF2904B7}"/>
          </ac:spMkLst>
        </pc:spChg>
        <pc:spChg chg="mod">
          <ac:chgData name="Colyn Pugh" userId="S::colyn.pugh@uwtsd.ac.uk::9343d4de-7023-45e3-afb3-ea89584fbe1f" providerId="AD" clId="Web-{86CBE46B-49AB-912D-F198-E5DC42C17ECC}" dt="2020-12-18T15:26:24.108" v="387" actId="20577"/>
          <ac:spMkLst>
            <pc:docMk/>
            <pc:sldMk cId="3047817052" sldId="262"/>
            <ac:spMk id="3" creationId="{3ED18DC6-0C77-41D1-90A1-B0BBAA0A8F43}"/>
          </ac:spMkLst>
        </pc:spChg>
        <pc:spChg chg="mod">
          <ac:chgData name="Colyn Pugh" userId="S::colyn.pugh@uwtsd.ac.uk::9343d4de-7023-45e3-afb3-ea89584fbe1f" providerId="AD" clId="Web-{86CBE46B-49AB-912D-F198-E5DC42C17ECC}" dt="2020-12-18T14:43:26.384" v="184" actId="20577"/>
          <ac:spMkLst>
            <pc:docMk/>
            <pc:sldMk cId="3047817052" sldId="262"/>
            <ac:spMk id="4" creationId="{E5A01E81-7C04-44D2-8017-EA30700D6622}"/>
          </ac:spMkLst>
        </pc:spChg>
      </pc:sldChg>
      <pc:sldChg chg="modSp">
        <pc:chgData name="Colyn Pugh" userId="S::colyn.pugh@uwtsd.ac.uk::9343d4de-7023-45e3-afb3-ea89584fbe1f" providerId="AD" clId="Web-{86CBE46B-49AB-912D-F198-E5DC42C17ECC}" dt="2020-12-18T16:25:17.859" v="848" actId="1076"/>
        <pc:sldMkLst>
          <pc:docMk/>
          <pc:sldMk cId="1789187362" sldId="264"/>
        </pc:sldMkLst>
        <pc:spChg chg="mod">
          <ac:chgData name="Colyn Pugh" userId="S::colyn.pugh@uwtsd.ac.uk::9343d4de-7023-45e3-afb3-ea89584fbe1f" providerId="AD" clId="Web-{86CBE46B-49AB-912D-F198-E5DC42C17ECC}" dt="2020-12-18T16:25:17.859" v="848" actId="1076"/>
          <ac:spMkLst>
            <pc:docMk/>
            <pc:sldMk cId="1789187362" sldId="264"/>
            <ac:spMk id="4" creationId="{E895CDA6-C4FE-45C1-8C0A-9C140B86C592}"/>
          </ac:spMkLst>
        </pc:spChg>
      </pc:sldChg>
      <pc:sldChg chg="addSp modSp">
        <pc:chgData name="Colyn Pugh" userId="S::colyn.pugh@uwtsd.ac.uk::9343d4de-7023-45e3-afb3-ea89584fbe1f" providerId="AD" clId="Web-{86CBE46B-49AB-912D-F198-E5DC42C17ECC}" dt="2020-12-18T14:35:49.797" v="114" actId="1076"/>
        <pc:sldMkLst>
          <pc:docMk/>
          <pc:sldMk cId="1883525695" sldId="268"/>
        </pc:sldMkLst>
        <pc:spChg chg="mod">
          <ac:chgData name="Colyn Pugh" userId="S::colyn.pugh@uwtsd.ac.uk::9343d4de-7023-45e3-afb3-ea89584fbe1f" providerId="AD" clId="Web-{86CBE46B-49AB-912D-F198-E5DC42C17ECC}" dt="2020-12-18T14:35:15.249" v="108" actId="1076"/>
          <ac:spMkLst>
            <pc:docMk/>
            <pc:sldMk cId="1883525695" sldId="268"/>
            <ac:spMk id="3" creationId="{ACC03C56-5AD7-4B9C-97D3-37592BF6ACDF}"/>
          </ac:spMkLst>
        </pc:spChg>
        <pc:spChg chg="add mod">
          <ac:chgData name="Colyn Pugh" userId="S::colyn.pugh@uwtsd.ac.uk::9343d4de-7023-45e3-afb3-ea89584fbe1f" providerId="AD" clId="Web-{86CBE46B-49AB-912D-F198-E5DC42C17ECC}" dt="2020-12-18T14:35:49.797" v="114" actId="1076"/>
          <ac:spMkLst>
            <pc:docMk/>
            <pc:sldMk cId="1883525695" sldId="268"/>
            <ac:spMk id="7" creationId="{549BFD75-55CE-4C92-9E30-565338664A07}"/>
          </ac:spMkLst>
        </pc:spChg>
        <pc:picChg chg="add mod">
          <ac:chgData name="Colyn Pugh" userId="S::colyn.pugh@uwtsd.ac.uk::9343d4de-7023-45e3-afb3-ea89584fbe1f" providerId="AD" clId="Web-{86CBE46B-49AB-912D-F198-E5DC42C17ECC}" dt="2020-12-18T14:35:32.031" v="109" actId="1076"/>
          <ac:picMkLst>
            <pc:docMk/>
            <pc:sldMk cId="1883525695" sldId="268"/>
            <ac:picMk id="6" creationId="{1A993088-9DEE-4DC2-B3A7-A82B1A92D8D0}"/>
          </ac:picMkLst>
        </pc:picChg>
      </pc:sldChg>
      <pc:sldChg chg="addSp modSp">
        <pc:chgData name="Colyn Pugh" userId="S::colyn.pugh@uwtsd.ac.uk::9343d4de-7023-45e3-afb3-ea89584fbe1f" providerId="AD" clId="Web-{86CBE46B-49AB-912D-F198-E5DC42C17ECC}" dt="2020-12-18T16:22:25.051" v="827" actId="20577"/>
        <pc:sldMkLst>
          <pc:docMk/>
          <pc:sldMk cId="4088292506" sldId="269"/>
        </pc:sldMkLst>
        <pc:spChg chg="mod">
          <ac:chgData name="Colyn Pugh" userId="S::colyn.pugh@uwtsd.ac.uk::9343d4de-7023-45e3-afb3-ea89584fbe1f" providerId="AD" clId="Web-{86CBE46B-49AB-912D-F198-E5DC42C17ECC}" dt="2020-12-18T15:42:27.881" v="675" actId="20577"/>
          <ac:spMkLst>
            <pc:docMk/>
            <pc:sldMk cId="4088292506" sldId="269"/>
            <ac:spMk id="2" creationId="{6555EE49-1C8A-44C9-BA29-556857D61B8F}"/>
          </ac:spMkLst>
        </pc:spChg>
        <pc:spChg chg="mod">
          <ac:chgData name="Colyn Pugh" userId="S::colyn.pugh@uwtsd.ac.uk::9343d4de-7023-45e3-afb3-ea89584fbe1f" providerId="AD" clId="Web-{86CBE46B-49AB-912D-F198-E5DC42C17ECC}" dt="2020-12-18T16:22:25.051" v="827" actId="20577"/>
          <ac:spMkLst>
            <pc:docMk/>
            <pc:sldMk cId="4088292506" sldId="269"/>
            <ac:spMk id="3" creationId="{130174F2-E87C-4FF7-B4ED-0841A8FBF920}"/>
          </ac:spMkLst>
        </pc:spChg>
        <pc:spChg chg="mod">
          <ac:chgData name="Colyn Pugh" userId="S::colyn.pugh@uwtsd.ac.uk::9343d4de-7023-45e3-afb3-ea89584fbe1f" providerId="AD" clId="Web-{86CBE46B-49AB-912D-F198-E5DC42C17ECC}" dt="2020-12-18T15:42:06.209" v="661" actId="20577"/>
          <ac:spMkLst>
            <pc:docMk/>
            <pc:sldMk cId="4088292506" sldId="269"/>
            <ac:spMk id="4" creationId="{BDBFDACB-8B87-4AF5-8B76-1F1B760EC518}"/>
          </ac:spMkLst>
        </pc:spChg>
        <pc:spChg chg="add mod">
          <ac:chgData name="Colyn Pugh" userId="S::colyn.pugh@uwtsd.ac.uk::9343d4de-7023-45e3-afb3-ea89584fbe1f" providerId="AD" clId="Web-{86CBE46B-49AB-912D-F198-E5DC42C17ECC}" dt="2020-12-18T15:48:57.078" v="747" actId="1076"/>
          <ac:spMkLst>
            <pc:docMk/>
            <pc:sldMk cId="4088292506" sldId="269"/>
            <ac:spMk id="5" creationId="{A349C843-694E-48A2-801C-958192F15529}"/>
          </ac:spMkLst>
        </pc:spChg>
        <pc:spChg chg="add mod">
          <ac:chgData name="Colyn Pugh" userId="S::colyn.pugh@uwtsd.ac.uk::9343d4de-7023-45e3-afb3-ea89584fbe1f" providerId="AD" clId="Web-{86CBE46B-49AB-912D-F198-E5DC42C17ECC}" dt="2020-12-18T15:59:01.201" v="763" actId="1076"/>
          <ac:spMkLst>
            <pc:docMk/>
            <pc:sldMk cId="4088292506" sldId="269"/>
            <ac:spMk id="6" creationId="{513BD0B9-62A3-4E70-B485-7DA3037A4449}"/>
          </ac:spMkLst>
        </pc:spChg>
        <pc:spChg chg="add mod">
          <ac:chgData name="Colyn Pugh" userId="S::colyn.pugh@uwtsd.ac.uk::9343d4de-7023-45e3-afb3-ea89584fbe1f" providerId="AD" clId="Web-{86CBE46B-49AB-912D-F198-E5DC42C17ECC}" dt="2020-12-18T16:00:07.046" v="826" actId="1076"/>
          <ac:spMkLst>
            <pc:docMk/>
            <pc:sldMk cId="4088292506" sldId="269"/>
            <ac:spMk id="7" creationId="{2BC13D8B-0E1D-4321-8540-0BCF44D58513}"/>
          </ac:spMkLst>
        </pc:spChg>
      </pc:sldChg>
      <pc:sldChg chg="modSp">
        <pc:chgData name="Colyn Pugh" userId="S::colyn.pugh@uwtsd.ac.uk::9343d4de-7023-45e3-afb3-ea89584fbe1f" providerId="AD" clId="Web-{86CBE46B-49AB-912D-F198-E5DC42C17ECC}" dt="2020-12-18T16:23:17.601" v="840" actId="20577"/>
        <pc:sldMkLst>
          <pc:docMk/>
          <pc:sldMk cId="2497228015" sldId="270"/>
        </pc:sldMkLst>
        <pc:spChg chg="mod">
          <ac:chgData name="Colyn Pugh" userId="S::colyn.pugh@uwtsd.ac.uk::9343d4de-7023-45e3-afb3-ea89584fbe1f" providerId="AD" clId="Web-{86CBE46B-49AB-912D-F198-E5DC42C17ECC}" dt="2020-12-18T16:23:17.601" v="840" actId="20577"/>
          <ac:spMkLst>
            <pc:docMk/>
            <pc:sldMk cId="2497228015" sldId="270"/>
            <ac:spMk id="2" creationId="{47B73A5C-7DB5-469F-AF6C-D2071E5D5E0D}"/>
          </ac:spMkLst>
        </pc:spChg>
      </pc:sldChg>
      <pc:sldChg chg="modSp">
        <pc:chgData name="Colyn Pugh" userId="S::colyn.pugh@uwtsd.ac.uk::9343d4de-7023-45e3-afb3-ea89584fbe1f" providerId="AD" clId="Web-{86CBE46B-49AB-912D-F198-E5DC42C17ECC}" dt="2020-12-18T16:23:40.072" v="843" actId="20577"/>
        <pc:sldMkLst>
          <pc:docMk/>
          <pc:sldMk cId="2286287467" sldId="271"/>
        </pc:sldMkLst>
        <pc:spChg chg="mod">
          <ac:chgData name="Colyn Pugh" userId="S::colyn.pugh@uwtsd.ac.uk::9343d4de-7023-45e3-afb3-ea89584fbe1f" providerId="AD" clId="Web-{86CBE46B-49AB-912D-F198-E5DC42C17ECC}" dt="2020-12-18T16:23:40.072" v="843" actId="20577"/>
          <ac:spMkLst>
            <pc:docMk/>
            <pc:sldMk cId="2286287467" sldId="271"/>
            <ac:spMk id="2" creationId="{C4871589-8034-4AC9-B3E1-77FFFC4082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59924E-6400-4306-AFB2-EF68C4CB4637}" type="datetimeFigureOut">
              <a:rPr lang="en-GB" smtClean="0"/>
              <a:t>14/01/2021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499ACE-A3B2-4436-9A3F-4FDAC2FE99C8}" type="slidenum">
              <a:rPr lang="en-GB" smtClean="0"/>
              <a:t>‹#›</a:t>
            </a:fld>
            <a:endParaRPr lang="en-GB"/>
          </a:p>
        </p:txBody>
      </p:sp>
    </p:spTree>
    <p:extLst>
      <p:ext uri="{BB962C8B-B14F-4D97-AF65-F5344CB8AC3E}">
        <p14:creationId xmlns:p14="http://schemas.microsoft.com/office/powerpoint/2010/main" val="3024212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be critically analysing this statement.</a:t>
            </a:r>
          </a:p>
        </p:txBody>
      </p:sp>
      <p:sp>
        <p:nvSpPr>
          <p:cNvPr id="4" name="Slide Number Placeholder 3"/>
          <p:cNvSpPr>
            <a:spLocks noGrp="1"/>
          </p:cNvSpPr>
          <p:nvPr>
            <p:ph type="sldNum" sz="quarter" idx="5"/>
          </p:nvPr>
        </p:nvSpPr>
        <p:spPr/>
        <p:txBody>
          <a:bodyPr/>
          <a:lstStyle/>
          <a:p>
            <a:fld id="{BE499ACE-A3B2-4436-9A3F-4FDAC2FE99C8}" type="slidenum">
              <a:rPr lang="en-GB" smtClean="0"/>
              <a:t>1</a:t>
            </a:fld>
            <a:endParaRPr lang="en-GB" dirty="0"/>
          </a:p>
        </p:txBody>
      </p:sp>
    </p:spTree>
    <p:extLst>
      <p:ext uri="{BB962C8B-B14F-4D97-AF65-F5344CB8AC3E}">
        <p14:creationId xmlns:p14="http://schemas.microsoft.com/office/powerpoint/2010/main" val="2583437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what a definition of person centred practice (PCP) and Partnership.</a:t>
            </a:r>
          </a:p>
          <a:p>
            <a:r>
              <a:rPr lang="en-GB" sz="1200" dirty="0">
                <a:effectLst/>
                <a:latin typeface="Arial"/>
                <a:ea typeface="Times New Roman" panose="02020603050405020304" pitchFamily="18" charset="0"/>
                <a:cs typeface="Arial"/>
              </a:rPr>
              <a:t>According to Dowling et al (2006), person-centred practice was initially developed in services for adults with learning disabilities in order to better understand complex individuals who may not be able to convey their needs and preferences effectively, in order to get a better understanding of the individuals needs and respect their wishes whilst providing necessary support services.</a:t>
            </a:r>
            <a:r>
              <a:rPr lang="en-GB" sz="1200" dirty="0">
                <a:latin typeface="Arial"/>
                <a:ea typeface="Times New Roman" panose="02020603050405020304" pitchFamily="18" charset="0"/>
                <a:cs typeface="Arial"/>
              </a:rPr>
              <a:t>  </a:t>
            </a:r>
            <a:endParaRPr lang="en-GB" sz="1200" dirty="0">
              <a:effectLst/>
              <a:latin typeface="Arial"/>
              <a:ea typeface="Times New Roman" panose="02020603050405020304" pitchFamily="18" charset="0"/>
              <a:cs typeface="Arial" panose="020B0604020202020204" pitchFamily="34" charset="0"/>
            </a:endParaRPr>
          </a:p>
          <a:p>
            <a:r>
              <a:rPr lang="en-GB" sz="1200" dirty="0" err="1">
                <a:effectLst/>
                <a:latin typeface="Arial"/>
                <a:ea typeface="Times New Roman" panose="02020603050405020304" pitchFamily="18" charset="0"/>
                <a:cs typeface="Times New Roman"/>
              </a:rPr>
              <a:t>Saunderson</a:t>
            </a:r>
            <a:r>
              <a:rPr lang="en-GB" sz="1200" dirty="0">
                <a:effectLst/>
                <a:latin typeface="Arial"/>
                <a:ea typeface="Times New Roman" panose="02020603050405020304" pitchFamily="18" charset="0"/>
                <a:cs typeface="Times New Roman"/>
              </a:rPr>
              <a:t> (2000) in her report on Person Centred Planning: Key features and approaches refers to the Department of Health (</a:t>
            </a:r>
            <a:r>
              <a:rPr lang="en-GB" sz="1200" dirty="0" err="1">
                <a:effectLst/>
                <a:latin typeface="Arial"/>
                <a:ea typeface="Times New Roman" panose="02020603050405020304" pitchFamily="18" charset="0"/>
                <a:cs typeface="Times New Roman"/>
              </a:rPr>
              <a:t>DoH</a:t>
            </a:r>
            <a:r>
              <a:rPr lang="en-GB" sz="1200" dirty="0">
                <a:effectLst/>
                <a:latin typeface="Arial"/>
                <a:ea typeface="Times New Roman" panose="02020603050405020304" pitchFamily="18" charset="0"/>
                <a:cs typeface="Times New Roman"/>
              </a:rPr>
              <a:t>) 2001 report that ‘person centred planning is a process of continual listening, and learning; focussed on what is important to someone now, and for the future and acting upon this in alliance with their family and friends’ (</a:t>
            </a:r>
            <a:r>
              <a:rPr lang="en-GB" sz="1200" dirty="0" err="1">
                <a:effectLst/>
                <a:latin typeface="Arial"/>
                <a:ea typeface="Times New Roman" panose="02020603050405020304" pitchFamily="18" charset="0"/>
                <a:cs typeface="Times New Roman"/>
              </a:rPr>
              <a:t>DoH</a:t>
            </a:r>
            <a:r>
              <a:rPr lang="en-GB" sz="1200" dirty="0">
                <a:effectLst/>
                <a:latin typeface="Arial"/>
                <a:ea typeface="Times New Roman" panose="02020603050405020304" pitchFamily="18" charset="0"/>
                <a:cs typeface="Times New Roman"/>
              </a:rPr>
              <a:t>, 2001, p. 2).</a:t>
            </a:r>
            <a:r>
              <a:rPr lang="en-GB" sz="1200" dirty="0">
                <a:latin typeface="Arial"/>
                <a:ea typeface="Times New Roman" panose="02020603050405020304" pitchFamily="18" charset="0"/>
                <a:cs typeface="Times New Roman"/>
              </a:rPr>
              <a:t> </a:t>
            </a:r>
            <a:endParaRPr lang="en-GB" sz="1200" dirty="0">
              <a:effectLst/>
              <a:latin typeface="Arial"/>
              <a:ea typeface="Calibri" panose="020F0502020204030204" pitchFamily="34" charset="0"/>
              <a:cs typeface="Arial" panose="020B0604020202020204" pitchFamily="34" charset="0"/>
            </a:endParaRPr>
          </a:p>
          <a:p>
            <a:r>
              <a:rPr lang="en-GB" sz="1200" dirty="0" err="1">
                <a:effectLst/>
                <a:latin typeface="Arial"/>
                <a:ea typeface="Times New Roman" panose="02020603050405020304" pitchFamily="18" charset="0"/>
                <a:cs typeface="Times New Roman"/>
              </a:rPr>
              <a:t>Ratti</a:t>
            </a:r>
            <a:r>
              <a:rPr lang="en-GB" sz="1200" dirty="0">
                <a:effectLst/>
                <a:latin typeface="Arial"/>
                <a:ea typeface="Times New Roman" panose="02020603050405020304" pitchFamily="18" charset="0"/>
                <a:cs typeface="Times New Roman"/>
              </a:rPr>
              <a:t> et al </a:t>
            </a:r>
            <a:r>
              <a:rPr lang="en-GB" sz="1200" dirty="0">
                <a:latin typeface="Arial"/>
                <a:ea typeface="Times New Roman" panose="02020603050405020304" pitchFamily="18" charset="0"/>
                <a:cs typeface="Times New Roman"/>
              </a:rPr>
              <a:t>(2016) show</a:t>
            </a:r>
            <a:r>
              <a:rPr lang="en-GB" sz="1200" dirty="0">
                <a:effectLst/>
                <a:latin typeface="Arial"/>
                <a:ea typeface="Times New Roman" panose="02020603050405020304" pitchFamily="18" charset="0"/>
                <a:cs typeface="Times New Roman"/>
              </a:rPr>
              <a:t> that many people report feeling like they have improved quality of life when PCP is in place. The report also shows that PCP approach for every day choice making has a positive effect and impact on wellbeing, improved choice-making being discussed as one of the main benefits of a PCP intervention.</a:t>
            </a:r>
            <a:r>
              <a:rPr lang="en-GB" sz="1200" dirty="0">
                <a:latin typeface="Arial"/>
                <a:ea typeface="Times New Roman" panose="02020603050405020304" pitchFamily="18" charset="0"/>
                <a:cs typeface="Times New Roman"/>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a:ea typeface="Times New Roman" panose="02020603050405020304" pitchFamily="18" charset="0"/>
                <a:cs typeface="Arial"/>
              </a:rPr>
              <a:t> According to the National Midwifery Council (NMC, 2018), who agree with the importance of working in partnership with the person, also believe this approach should be flexible and receptive to the needs of an individual. More importantly their code for professional standards of practice and behaviour refer to respecting and upholding people’s human rights (</a:t>
            </a:r>
            <a:r>
              <a:rPr lang="en-GB" dirty="0">
                <a:latin typeface="Arial"/>
                <a:ea typeface="Times New Roman" panose="02020603050405020304" pitchFamily="18" charset="0"/>
                <a:cs typeface="Arial"/>
              </a:rPr>
              <a:t>UK Government, 1998).</a:t>
            </a:r>
            <a:endParaRPr lang="en-GB" dirty="0">
              <a:effectLst/>
              <a:latin typeface="Arial"/>
              <a:ea typeface="Calibri" panose="020F0502020204030204" pitchFamily="34" charset="0"/>
              <a:cs typeface="Arial"/>
            </a:endParaRPr>
          </a:p>
          <a:p>
            <a:endParaRPr lang="en-GB" sz="1200" dirty="0">
              <a:latin typeface="Times New Roman"/>
              <a:cs typeface="Times New Roman"/>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E499ACE-A3B2-4436-9A3F-4FDAC2FE99C8}" type="slidenum">
              <a:rPr lang="en-GB" smtClean="0"/>
              <a:t>2</a:t>
            </a:fld>
            <a:endParaRPr lang="en-GB"/>
          </a:p>
        </p:txBody>
      </p:sp>
    </p:spTree>
    <p:extLst>
      <p:ext uri="{BB962C8B-B14F-4D97-AF65-F5344CB8AC3E}">
        <p14:creationId xmlns:p14="http://schemas.microsoft.com/office/powerpoint/2010/main" val="4126679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The UK Healthcare system is </a:t>
            </a:r>
            <a:r>
              <a:rPr lang="en-US" b="1" dirty="0" err="1">
                <a:cs typeface="Calibri"/>
              </a:rPr>
              <a:t>organised</a:t>
            </a:r>
            <a:r>
              <a:rPr lang="en-US" b="1" dirty="0">
                <a:cs typeface="Calibri"/>
              </a:rPr>
              <a:t> by the government with the National Health Service and most people will access these services throughout their lives. </a:t>
            </a:r>
            <a:endParaRPr lang="en-US" b="1" dirty="0"/>
          </a:p>
          <a:p>
            <a:r>
              <a:rPr lang="en-US" b="1" dirty="0">
                <a:cs typeface="Calibri"/>
              </a:rPr>
              <a:t>PCP is a relatively new addition to NHS services but being pushed forward with  Principle 1 of NHS Five year forward view</a:t>
            </a:r>
            <a:endParaRPr lang="en-US" b="1" dirty="0"/>
          </a:p>
          <a:p>
            <a:endParaRPr lang="en-US" b="1" dirty="0"/>
          </a:p>
          <a:p>
            <a:r>
              <a:rPr lang="en-US" b="1" dirty="0"/>
              <a:t>NHS FIVE YEAR Forward View i</a:t>
            </a:r>
            <a:r>
              <a:rPr lang="en-US" dirty="0"/>
              <a:t>dentifies the ‘need to engage with communities and citizens in new ways, involving them directly in decisions about the future of health and care services'.</a:t>
            </a:r>
          </a:p>
          <a:p>
            <a:r>
              <a:rPr lang="en-US" dirty="0"/>
              <a:t>There are six principles for delivering a new relationship with people and communities.</a:t>
            </a:r>
            <a:endParaRPr lang="en-US" dirty="0">
              <a:cs typeface="Calibri"/>
            </a:endParaRPr>
          </a:p>
          <a:p>
            <a:pPr marL="171450" indent="-171450">
              <a:buFont typeface="Arial"/>
              <a:buChar char="•"/>
            </a:pPr>
            <a:r>
              <a:rPr lang="en-US" dirty="0"/>
              <a:t>care and support is person-</a:t>
            </a:r>
            <a:r>
              <a:rPr lang="en-US" dirty="0" err="1"/>
              <a:t>centred</a:t>
            </a:r>
            <a:r>
              <a:rPr lang="en-US" dirty="0"/>
              <a:t>: </a:t>
            </a:r>
            <a:r>
              <a:rPr lang="en-US" dirty="0" err="1"/>
              <a:t>personalised</a:t>
            </a:r>
            <a:r>
              <a:rPr lang="en-US" dirty="0"/>
              <a:t>, coordinated, and empowering</a:t>
            </a:r>
            <a:endParaRPr lang="en-US" dirty="0">
              <a:cs typeface="Calibri"/>
            </a:endParaRPr>
          </a:p>
          <a:p>
            <a:pPr marL="171450" indent="-171450">
              <a:buFont typeface="Arial"/>
              <a:buChar char="•"/>
            </a:pPr>
            <a:r>
              <a:rPr lang="en-US" dirty="0"/>
              <a:t>services are created in partnership with citizens and communities</a:t>
            </a:r>
            <a:endParaRPr lang="en-US" dirty="0">
              <a:cs typeface="Calibri"/>
            </a:endParaRPr>
          </a:p>
          <a:p>
            <a:pPr marL="171450" indent="-171450">
              <a:buFont typeface="Arial"/>
              <a:buChar char="•"/>
            </a:pPr>
            <a:r>
              <a:rPr lang="en-US" dirty="0"/>
              <a:t>focus is on equality and narrowing inequalities</a:t>
            </a:r>
            <a:endParaRPr lang="en-US" dirty="0">
              <a:cs typeface="Calibri"/>
            </a:endParaRPr>
          </a:p>
          <a:p>
            <a:pPr marL="171450" indent="-171450">
              <a:buFont typeface="Arial"/>
              <a:buChar char="•"/>
            </a:pPr>
            <a:r>
              <a:rPr lang="en-US" dirty="0" err="1"/>
              <a:t>carers</a:t>
            </a:r>
            <a:r>
              <a:rPr lang="en-US" dirty="0"/>
              <a:t> are identified, supported and involved</a:t>
            </a:r>
            <a:endParaRPr lang="en-US" dirty="0">
              <a:cs typeface="Calibri"/>
            </a:endParaRPr>
          </a:p>
          <a:p>
            <a:pPr marL="171450" indent="-171450">
              <a:buFont typeface="Arial"/>
              <a:buChar char="•"/>
            </a:pPr>
            <a:r>
              <a:rPr lang="en-US" dirty="0"/>
              <a:t>voluntary, community and social enterprise and housing sectors are involved as key partners and enablers.</a:t>
            </a:r>
            <a:endParaRPr lang="en-US" dirty="0">
              <a:cs typeface="Calibri"/>
            </a:endParaRPr>
          </a:p>
          <a:p>
            <a:pPr marL="171450" indent="-171450">
              <a:buFont typeface="Arial"/>
              <a:buChar char="•"/>
            </a:pPr>
            <a:r>
              <a:rPr lang="en-US" dirty="0"/>
              <a:t>volunteering and social action are </a:t>
            </a:r>
            <a:r>
              <a:rPr lang="en-US" dirty="0" err="1"/>
              <a:t>recognised</a:t>
            </a:r>
            <a:r>
              <a:rPr lang="en-US" dirty="0"/>
              <a:t> as key enablers.</a:t>
            </a:r>
            <a:endParaRPr lang="en-US" dirty="0">
              <a:cs typeface="Calibri"/>
            </a:endParaRPr>
          </a:p>
          <a:p>
            <a:endParaRPr lang="en-US" dirty="0">
              <a:cs typeface="Calibri"/>
            </a:endParaRPr>
          </a:p>
          <a:p>
            <a:endParaRPr lang="en-US" b="1" dirty="0"/>
          </a:p>
          <a:p>
            <a:r>
              <a:rPr lang="en-US" b="1" dirty="0"/>
              <a:t>How are patients and citizens being empowered to improve and maintain their health?</a:t>
            </a:r>
            <a:endParaRPr lang="en-US" dirty="0">
              <a:cs typeface="Calibri"/>
            </a:endParaRPr>
          </a:p>
          <a:p>
            <a:r>
              <a:rPr lang="en-US" dirty="0"/>
              <a:t>Here are two examples:</a:t>
            </a:r>
            <a:endParaRPr lang="en-GB" dirty="0"/>
          </a:p>
          <a:p>
            <a:pPr marL="285750" indent="-285750">
              <a:buFont typeface="Arial"/>
              <a:buChar char="•"/>
            </a:pPr>
            <a:r>
              <a:rPr lang="en-US" b="1" dirty="0"/>
              <a:t>patient activation</a:t>
            </a:r>
            <a:r>
              <a:rPr lang="en-US" dirty="0"/>
              <a:t> is a way of </a:t>
            </a:r>
            <a:r>
              <a:rPr lang="en-US" dirty="0" err="1"/>
              <a:t>conceptualising</a:t>
            </a:r>
            <a:r>
              <a:rPr lang="en-US" dirty="0"/>
              <a:t> and measuring engagement in improving your own health; to gauge patient activation a robust patient-reported measure is used, the ‘PAM'</a:t>
            </a:r>
            <a:endParaRPr lang="en-GB" dirty="0"/>
          </a:p>
          <a:p>
            <a:pPr marL="285750" indent="-285750">
              <a:buFont typeface="Arial"/>
              <a:buChar char="•"/>
            </a:pPr>
            <a:r>
              <a:rPr lang="en-US" b="1" dirty="0"/>
              <a:t>social prescribing</a:t>
            </a:r>
            <a:r>
              <a:rPr lang="en-US" dirty="0"/>
              <a:t>, sometimes called 'community referral', is a means of enabling primary care services to refer patients with social, emotional or practical needs to a range of non-clinical services.</a:t>
            </a:r>
            <a:endParaRPr lang="en-GB" dirty="0"/>
          </a:p>
          <a:p>
            <a:endParaRPr lang="en-US" dirty="0">
              <a:cs typeface="Calibri"/>
            </a:endParaRPr>
          </a:p>
          <a:p>
            <a:r>
              <a:rPr lang="en-US" dirty="0">
                <a:cs typeface="Calibri"/>
              </a:rPr>
              <a:t>Social Care is </a:t>
            </a:r>
            <a:r>
              <a:rPr lang="en-US" dirty="0" err="1">
                <a:cs typeface="Calibri"/>
              </a:rPr>
              <a:t>organised</a:t>
            </a:r>
            <a:r>
              <a:rPr lang="en-US" dirty="0">
                <a:cs typeface="Calibri"/>
              </a:rPr>
              <a:t> by local authorities and requested or </a:t>
            </a:r>
            <a:r>
              <a:rPr lang="en-US" dirty="0" err="1">
                <a:cs typeface="Calibri"/>
              </a:rPr>
              <a:t>reffered</a:t>
            </a:r>
            <a:r>
              <a:rPr lang="en-US" dirty="0">
                <a:cs typeface="Calibri"/>
              </a:rPr>
              <a:t> for many users. These services have been impacted by the onset of the coronavirus </a:t>
            </a:r>
            <a:r>
              <a:rPr lang="en-US" dirty="0" err="1">
                <a:cs typeface="Calibri"/>
              </a:rPr>
              <a:t>pandemeic</a:t>
            </a:r>
            <a:r>
              <a:rPr lang="en-US" dirty="0">
                <a:cs typeface="Calibri"/>
              </a:rPr>
              <a:t> and this has meant less access to important services for many people and resulted in a reduction in wellbeing and an increase in social isolation for many disabled people.</a:t>
            </a:r>
          </a:p>
          <a:p>
            <a:endParaRPr lang="en-US" dirty="0">
              <a:cs typeface="Calibri"/>
            </a:endParaRPr>
          </a:p>
          <a:p>
            <a:pPr marL="285750" indent="-285750">
              <a:buFont typeface="Arial"/>
              <a:buChar char="•"/>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E499ACE-A3B2-4436-9A3F-4FDAC2FE99C8}" type="slidenum">
              <a:rPr lang="en-GB" smtClean="0"/>
              <a:t>3</a:t>
            </a:fld>
            <a:endParaRPr lang="en-GB"/>
          </a:p>
        </p:txBody>
      </p:sp>
    </p:spTree>
    <p:extLst>
      <p:ext uri="{BB962C8B-B14F-4D97-AF65-F5344CB8AC3E}">
        <p14:creationId xmlns:p14="http://schemas.microsoft.com/office/powerpoint/2010/main" val="344724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Open Sans"/>
              </a:rPr>
              <a:t>Person-centred  practice moves away from professionals deciding what is best for a patient or service user, and places the person at the centre.</a:t>
            </a:r>
            <a:endParaRPr lang="en-US"/>
          </a:p>
          <a:p>
            <a:r>
              <a:rPr lang="en-GB">
                <a:latin typeface="Open Sans"/>
              </a:rPr>
              <a:t>The person, and their family where appropriate, becomes an equal partner in the planning of their care and support, ensuring  their needs, goals, and outcomes are meet.</a:t>
            </a:r>
            <a:endParaRPr lang="en-GB"/>
          </a:p>
          <a:p>
            <a:r>
              <a:rPr lang="en-GB">
                <a:latin typeface="Open Sans"/>
              </a:rPr>
              <a:t>This approach can improve both the experience and quality of care.</a:t>
            </a:r>
          </a:p>
          <a:p>
            <a:r>
              <a:rPr lang="en-GB">
                <a:latin typeface="Open Sans"/>
              </a:rPr>
              <a:t>Person-centred care relies on a number of aspects, including:</a:t>
            </a:r>
          </a:p>
          <a:p>
            <a:pPr>
              <a:buFont typeface="Arial" panose="020B0604020202020204" pitchFamily="34" charset="0"/>
              <a:buChar char="•"/>
            </a:pPr>
            <a:r>
              <a:rPr lang="en-GB">
                <a:latin typeface="inherit"/>
              </a:rPr>
              <a:t>people’s values and putting people at the centre</a:t>
            </a:r>
          </a:p>
          <a:p>
            <a:pPr>
              <a:buFont typeface="Arial" panose="020B0604020202020204" pitchFamily="34" charset="0"/>
              <a:buChar char="•"/>
            </a:pPr>
            <a:r>
              <a:rPr lang="en-GB">
                <a:latin typeface="inherit"/>
              </a:rPr>
              <a:t>taking into account people’s preferences and chosen needs</a:t>
            </a:r>
          </a:p>
          <a:p>
            <a:pPr>
              <a:buFont typeface="Arial" panose="020B0604020202020204" pitchFamily="34" charset="0"/>
              <a:buChar char="•"/>
            </a:pPr>
            <a:r>
              <a:rPr lang="en-GB">
                <a:latin typeface="inherit"/>
              </a:rPr>
              <a:t>ensuring people are physically comfortable and safe</a:t>
            </a:r>
          </a:p>
          <a:p>
            <a:pPr>
              <a:buFont typeface="Arial" panose="020B0604020202020204" pitchFamily="34" charset="0"/>
              <a:buChar char="•"/>
            </a:pPr>
            <a:r>
              <a:rPr lang="en-GB">
                <a:latin typeface="inherit"/>
              </a:rPr>
              <a:t>emotional support involving family and friends</a:t>
            </a:r>
          </a:p>
          <a:p>
            <a:pPr>
              <a:buFont typeface="Arial" panose="020B0604020202020204" pitchFamily="34" charset="0"/>
              <a:buChar char="•"/>
            </a:pPr>
            <a:r>
              <a:rPr lang="en-GB">
                <a:latin typeface="inherit"/>
              </a:rPr>
              <a:t>making sure people have access to appropriate care that they need, when and where they need it</a:t>
            </a:r>
          </a:p>
          <a:p>
            <a:pPr>
              <a:buFont typeface="Arial" panose="020B0604020202020204" pitchFamily="34" charset="0"/>
              <a:buChar char="•"/>
            </a:pPr>
            <a:r>
              <a:rPr lang="en-GB">
                <a:latin typeface="inherit"/>
              </a:rPr>
              <a:t>ensuring people get all the information they need, in a way that is accessible for them, to make decisions for their care and support </a:t>
            </a:r>
            <a:r>
              <a:rPr lang="en-GB" b="0" i="0">
                <a:effectLst/>
                <a:latin typeface="Open Sans"/>
              </a:rPr>
              <a:t>(SCIE, </a:t>
            </a:r>
            <a:r>
              <a:rPr lang="en-GB" b="0" i="0" err="1">
                <a:effectLst/>
                <a:latin typeface="Open Sans"/>
              </a:rPr>
              <a:t>n.d</a:t>
            </a:r>
            <a:r>
              <a:rPr lang="en-GB" b="0" i="0">
                <a:effectLst/>
                <a:latin typeface="Open Sans"/>
              </a:rPr>
              <a:t>).</a:t>
            </a:r>
            <a:endParaRPr lang="en-GB"/>
          </a:p>
          <a:p>
            <a:endParaRPr lang="en-GB"/>
          </a:p>
        </p:txBody>
      </p:sp>
      <p:sp>
        <p:nvSpPr>
          <p:cNvPr id="4" name="Slide Number Placeholder 3"/>
          <p:cNvSpPr>
            <a:spLocks noGrp="1"/>
          </p:cNvSpPr>
          <p:nvPr>
            <p:ph type="sldNum" sz="quarter" idx="5"/>
          </p:nvPr>
        </p:nvSpPr>
        <p:spPr/>
        <p:txBody>
          <a:bodyPr/>
          <a:lstStyle/>
          <a:p>
            <a:fld id="{BE499ACE-A3B2-4436-9A3F-4FDAC2FE99C8}" type="slidenum">
              <a:rPr lang="en-GB" smtClean="0"/>
              <a:t>4</a:t>
            </a:fld>
            <a:endParaRPr lang="en-GB"/>
          </a:p>
        </p:txBody>
      </p:sp>
    </p:spTree>
    <p:extLst>
      <p:ext uri="{BB962C8B-B14F-4D97-AF65-F5344CB8AC3E}">
        <p14:creationId xmlns:p14="http://schemas.microsoft.com/office/powerpoint/2010/main" val="3935418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Arial"/>
                <a:ea typeface="+mn-lt"/>
                <a:cs typeface="Arial"/>
              </a:rPr>
              <a:t>Co-production looks to consider individuals to be working together and to cooperate towards shared values with shared qualities in a way that is understanding and respectful</a:t>
            </a:r>
            <a:r>
              <a:rPr lang="en-GB">
                <a:latin typeface="Arial"/>
                <a:ea typeface="+mn-lt"/>
                <a:cs typeface="Arial"/>
              </a:rPr>
              <a:t>, it is essential that service users are involved in both the design and the delivery of services in order for them to be considered fully coproduced and meeting the requirements of the care act (2014).</a:t>
            </a:r>
            <a:endParaRPr lang="en-GB">
              <a:latin typeface="Arial" panose="020B0604020202020204" pitchFamily="34" charset="0"/>
              <a:ea typeface="+mn-lt"/>
              <a:cs typeface="Arial" panose="020B0604020202020204" pitchFamily="34" charset="0"/>
            </a:endParaRPr>
          </a:p>
          <a:p>
            <a:endParaRPr lang="en-GB">
              <a:latin typeface="Arial"/>
              <a:ea typeface="+mn-lt"/>
              <a:cs typeface="Arial"/>
            </a:endParaRPr>
          </a:p>
          <a:p>
            <a:pPr marL="0" indent="0">
              <a:buNone/>
            </a:pPr>
            <a:r>
              <a:rPr lang="en-GB" sz="1200">
                <a:latin typeface="Arial"/>
                <a:ea typeface="+mn-lt"/>
                <a:cs typeface="Arial"/>
              </a:rPr>
              <a:t>Advocacy tries to put individuals first, tuning in and understanding and empowering them to take control of their goals. So unmistakably the worth bases of the two methodologies are fundamentally the same (McLean, 2015) </a:t>
            </a:r>
            <a:endParaRPr lang="en-GB" sz="1200">
              <a:latin typeface="Arial" panose="020B0604020202020204" pitchFamily="34" charset="0"/>
              <a:ea typeface="+mn-lt"/>
              <a:cs typeface="Arial" panose="020B0604020202020204" pitchFamily="34" charset="0"/>
            </a:endParaRPr>
          </a:p>
          <a:p>
            <a:r>
              <a:rPr lang="en-GB">
                <a:latin typeface="Arial"/>
                <a:ea typeface="+mn-lt"/>
                <a:cs typeface="Arial"/>
              </a:rPr>
              <a:t>Both</a:t>
            </a:r>
            <a:r>
              <a:rPr lang="en-GB" sz="1200">
                <a:latin typeface="Arial"/>
                <a:ea typeface="+mn-lt"/>
                <a:cs typeface="Arial"/>
              </a:rPr>
              <a:t> co-creation and the advocacy model are just various types of partnerships that both intend to do essentially very similar: to empower individuals </a:t>
            </a:r>
            <a:r>
              <a:rPr lang="en-GB">
                <a:latin typeface="Arial"/>
                <a:ea typeface="+mn-lt"/>
                <a:cs typeface="Arial"/>
              </a:rPr>
              <a:t>who use services </a:t>
            </a:r>
            <a:r>
              <a:rPr lang="en-GB" sz="1200">
                <a:latin typeface="Arial"/>
                <a:ea typeface="+mn-lt"/>
                <a:cs typeface="Arial"/>
              </a:rPr>
              <a:t>to have a more grounded voice and to take responsibility for factors influencing their lives</a:t>
            </a:r>
            <a:r>
              <a:rPr lang="en-GB">
                <a:latin typeface="Arial"/>
                <a:ea typeface="+mn-lt"/>
                <a:cs typeface="Arial"/>
              </a:rPr>
              <a:t>, and work towards changing services to better support individuals (</a:t>
            </a:r>
            <a:r>
              <a:rPr lang="en-GB" sz="1200">
                <a:latin typeface="Arial"/>
                <a:ea typeface="+mn-lt"/>
                <a:cs typeface="Arial"/>
              </a:rPr>
              <a:t>McLean, 2015). </a:t>
            </a:r>
          </a:p>
          <a:p>
            <a:pPr marL="0" indent="0">
              <a:buNone/>
            </a:pPr>
            <a:endParaRPr lang="en-GB" sz="1200">
              <a:latin typeface="Arial"/>
              <a:ea typeface="+mn-lt"/>
              <a:cs typeface="Arial"/>
            </a:endParaRPr>
          </a:p>
          <a:p>
            <a:pPr marL="285750" indent="-285750">
              <a:buFont typeface="Arial"/>
              <a:buChar char="•"/>
            </a:pPr>
            <a:endParaRPr lang="en-GB">
              <a:cs typeface="Calibri"/>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BE499ACE-A3B2-4436-9A3F-4FDAC2FE99C8}" type="slidenum">
              <a:rPr lang="en-GB" smtClean="0"/>
              <a:t>5</a:t>
            </a:fld>
            <a:endParaRPr lang="en-GB"/>
          </a:p>
        </p:txBody>
      </p:sp>
    </p:spTree>
    <p:extLst>
      <p:ext uri="{BB962C8B-B14F-4D97-AF65-F5344CB8AC3E}">
        <p14:creationId xmlns:p14="http://schemas.microsoft.com/office/powerpoint/2010/main" val="145782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capacity presumption - every adult has the right to make his or her own decisions and must be assumed to have the ability to do so unless otherwise proven.</a:t>
            </a:r>
            <a:endParaRPr lang="en-US">
              <a:cs typeface="+mn-lt"/>
            </a:endParaRPr>
          </a:p>
          <a:p>
            <a:r>
              <a:rPr lang="en-US"/>
              <a:t>Individuals must retain the right to make decisions that may be seen as eccentric or unwise. </a:t>
            </a:r>
            <a:endParaRPr lang="en-US">
              <a:cs typeface="Calibri"/>
            </a:endParaRPr>
          </a:p>
          <a:p>
            <a:r>
              <a:rPr lang="en-US"/>
              <a:t>Anything done for or on behalf of individuals without capacity must be in their best interests. </a:t>
            </a:r>
            <a:endParaRPr lang="en-US">
              <a:cs typeface="+mn-lt"/>
            </a:endParaRPr>
          </a:p>
          <a:p>
            <a:r>
              <a:rPr lang="en-US"/>
              <a:t>The least restrictive option should be chosen to preserve basic rights and freedoms of individuals without capacity when making decisions.</a:t>
            </a:r>
            <a:endParaRPr lang="en-US">
              <a:cs typeface="Calibri"/>
            </a:endParaRPr>
          </a:p>
          <a:p>
            <a:pPr>
              <a:spcBef>
                <a:spcPct val="20000"/>
              </a:spcBef>
              <a:spcAft>
                <a:spcPts val="600"/>
              </a:spcAft>
            </a:pPr>
            <a:r>
              <a:rPr lang="en-US"/>
              <a:t>(</a:t>
            </a:r>
            <a:r>
              <a:rPr lang="en-GB"/>
              <a:t>Sessums, </a:t>
            </a:r>
            <a:r>
              <a:rPr lang="en-GB" err="1"/>
              <a:t>Zembrzuska</a:t>
            </a:r>
            <a:r>
              <a:rPr lang="en-GB"/>
              <a:t> and Jackson, 2011). </a:t>
            </a:r>
          </a:p>
          <a:p>
            <a:pPr>
              <a:spcBef>
                <a:spcPct val="20000"/>
              </a:spcBef>
              <a:spcAft>
                <a:spcPts val="600"/>
              </a:spcAft>
            </a:pPr>
            <a:endParaRPr lang="en-GB">
              <a:cs typeface="Calibri"/>
            </a:endParaRPr>
          </a:p>
          <a:p>
            <a:pPr>
              <a:spcBef>
                <a:spcPct val="20000"/>
              </a:spcBef>
              <a:spcAft>
                <a:spcPts val="600"/>
              </a:spcAft>
            </a:pPr>
            <a:r>
              <a:rPr lang="en-GB">
                <a:cs typeface="Calibri"/>
              </a:rPr>
              <a:t>Person centred planning allows for service providers to understand the individual in a more coherent way and as such make more informed decisions in order to preserve the rights of the individual.</a:t>
            </a:r>
          </a:p>
          <a:p>
            <a:pPr>
              <a:spcBef>
                <a:spcPct val="20000"/>
              </a:spcBef>
              <a:spcAft>
                <a:spcPts val="600"/>
              </a:spcAft>
            </a:pPr>
            <a:endParaRPr lang="en-GB">
              <a:cs typeface="Calibri"/>
            </a:endParaRPr>
          </a:p>
        </p:txBody>
      </p:sp>
      <p:sp>
        <p:nvSpPr>
          <p:cNvPr id="4" name="Slide Number Placeholder 3"/>
          <p:cNvSpPr>
            <a:spLocks noGrp="1"/>
          </p:cNvSpPr>
          <p:nvPr>
            <p:ph type="sldNum" sz="quarter" idx="5"/>
          </p:nvPr>
        </p:nvSpPr>
        <p:spPr/>
        <p:txBody>
          <a:bodyPr/>
          <a:lstStyle/>
          <a:p>
            <a:fld id="{BE499ACE-A3B2-4436-9A3F-4FDAC2FE99C8}" type="slidenum">
              <a:rPr lang="en-GB" smtClean="0"/>
              <a:t>6</a:t>
            </a:fld>
            <a:endParaRPr lang="en-GB"/>
          </a:p>
        </p:txBody>
      </p:sp>
    </p:spTree>
    <p:extLst>
      <p:ext uri="{BB962C8B-B14F-4D97-AF65-F5344CB8AC3E}">
        <p14:creationId xmlns:p14="http://schemas.microsoft.com/office/powerpoint/2010/main" val="3631706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spcAft>
                <a:spcPts val="600"/>
              </a:spcAft>
            </a:pPr>
            <a:r>
              <a:rPr lang="en-GB"/>
              <a:t>(Department of Health, 2002)</a:t>
            </a:r>
            <a:endParaRPr lang="en-US"/>
          </a:p>
          <a:p>
            <a:pPr>
              <a:spcBef>
                <a:spcPct val="20000"/>
              </a:spcBef>
              <a:spcAft>
                <a:spcPts val="600"/>
              </a:spcAft>
            </a:pPr>
            <a:r>
              <a:rPr lang="en-GB"/>
              <a:t>National Occupational Standards mean that all newly qualified social workers can:</a:t>
            </a:r>
            <a:endParaRPr lang="en-US">
              <a:cs typeface="Calibri"/>
            </a:endParaRPr>
          </a:p>
          <a:p>
            <a:pPr>
              <a:spcBef>
                <a:spcPct val="20000"/>
              </a:spcBef>
              <a:spcAft>
                <a:spcPts val="600"/>
              </a:spcAft>
            </a:pPr>
            <a:r>
              <a:rPr lang="en-GB" b="1"/>
              <a:t>Key Role 1: Prepare for and work with individuals, families, carers, groups and communities to assess their needs and circumstances </a:t>
            </a:r>
            <a:r>
              <a:rPr lang="en-GB"/>
              <a:t>• Prepare for social work contact and involvement • Work with individuals, families, carers, groups and communities to help them make informed decisions • Assess needs and options to recommend a course of action </a:t>
            </a:r>
            <a:endParaRPr lang="en-US"/>
          </a:p>
          <a:p>
            <a:pPr>
              <a:spcBef>
                <a:spcPct val="20000"/>
              </a:spcBef>
              <a:spcAft>
                <a:spcPts val="600"/>
              </a:spcAft>
            </a:pPr>
            <a:r>
              <a:rPr lang="en-GB" b="1"/>
              <a:t>Key Role 2: Plan, carry out, review and evaluate social work practice, with individuals, families, carers, groups and communities and other professionals </a:t>
            </a:r>
            <a:r>
              <a:rPr lang="en-GB"/>
              <a:t>• Respond to crisis situations • Interact with individuals, families, carers, groups and communities to achieve change and development and to improve life opportunities • Prepare, produce, implement and evaluate plans with individuals, families, carers, groups, communities and professional colleagues • Support the development of networks to meet assessed needs and planned outcomes • Work with groups to promote individual growth, development and independence • Address behaviour which presents a risk to individuals, families, carers, groups, communities </a:t>
            </a:r>
            <a:endParaRPr lang="en-US"/>
          </a:p>
          <a:p>
            <a:pPr>
              <a:spcBef>
                <a:spcPct val="20000"/>
              </a:spcBef>
              <a:spcAft>
                <a:spcPts val="600"/>
              </a:spcAft>
            </a:pPr>
            <a:r>
              <a:rPr lang="en-GB" b="1"/>
              <a:t>Key Role 3: Support individuals to represent their needs, views and circumstances</a:t>
            </a:r>
            <a:r>
              <a:rPr lang="en-GB"/>
              <a:t> • Advocate with and on behalf of, individuals, families, carers, groups and communities • Prepare for, and participate in decision making forums </a:t>
            </a:r>
            <a:endParaRPr lang="en-US"/>
          </a:p>
          <a:p>
            <a:pPr>
              <a:spcBef>
                <a:spcPct val="20000"/>
              </a:spcBef>
              <a:spcAft>
                <a:spcPts val="600"/>
              </a:spcAft>
            </a:pPr>
            <a:r>
              <a:rPr lang="en-GB" b="1"/>
              <a:t>Key Role 4: Manage risk to individuals, families, carers, groups, communities, self and colleagues </a:t>
            </a:r>
            <a:r>
              <a:rPr lang="en-GB"/>
              <a:t>• Assess and manage risks to individuals, families, carers, groups and communities • Assess, minimise and manage risk to self and colleagues </a:t>
            </a:r>
            <a:endParaRPr lang="en-US"/>
          </a:p>
          <a:p>
            <a:pPr>
              <a:spcBef>
                <a:spcPct val="20000"/>
              </a:spcBef>
              <a:spcAft>
                <a:spcPts val="600"/>
              </a:spcAft>
            </a:pPr>
            <a:r>
              <a:rPr lang="en-GB" b="1"/>
              <a:t>Key Role 5: Manage and be accountable, with supervision and support, for your own social work practice within your organisation </a:t>
            </a:r>
            <a:r>
              <a:rPr lang="en-GB"/>
              <a:t>• Manage and be accountable for your own work • Contribute to the management of resources and services • Manage, present and share records and reports • Work within multi-disciplinary and multi-organisational teams, networks and systems </a:t>
            </a:r>
            <a:endParaRPr lang="en-US"/>
          </a:p>
          <a:p>
            <a:pPr>
              <a:spcBef>
                <a:spcPct val="20000"/>
              </a:spcBef>
              <a:spcAft>
                <a:spcPts val="600"/>
              </a:spcAft>
            </a:pPr>
            <a:r>
              <a:rPr lang="en-GB" b="1"/>
              <a:t>Key Role 6: Demonstrate professional competence in social work practice</a:t>
            </a:r>
            <a:r>
              <a:rPr lang="en-GB"/>
              <a:t> • Research, analyse, evaluate, and use current knowledge of best social work practice • Work within agreed standards of social work practice and ensure own professional development • Manage complex ethical issues, dilemmas and conflicts • Contribute to the promotion of best social work practice</a:t>
            </a:r>
            <a:endParaRPr lang="en-GB">
              <a:cs typeface="Calibri"/>
            </a:endParaRPr>
          </a:p>
        </p:txBody>
      </p:sp>
      <p:sp>
        <p:nvSpPr>
          <p:cNvPr id="4" name="Slide Number Placeholder 3"/>
          <p:cNvSpPr>
            <a:spLocks noGrp="1"/>
          </p:cNvSpPr>
          <p:nvPr>
            <p:ph type="sldNum" sz="quarter" idx="5"/>
          </p:nvPr>
        </p:nvSpPr>
        <p:spPr/>
        <p:txBody>
          <a:bodyPr/>
          <a:lstStyle/>
          <a:p>
            <a:fld id="{BE499ACE-A3B2-4436-9A3F-4FDAC2FE99C8}" type="slidenum">
              <a:rPr lang="en-GB" smtClean="0"/>
              <a:t>7</a:t>
            </a:fld>
            <a:endParaRPr lang="en-GB"/>
          </a:p>
        </p:txBody>
      </p:sp>
    </p:spTree>
    <p:extLst>
      <p:ext uri="{BB962C8B-B14F-4D97-AF65-F5344CB8AC3E}">
        <p14:creationId xmlns:p14="http://schemas.microsoft.com/office/powerpoint/2010/main" val="2476503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ts val="600"/>
              </a:spcAft>
              <a:buFont typeface="Arial,Sans-Serif"/>
              <a:buChar char="•"/>
            </a:pPr>
            <a:r>
              <a:rPr lang="en-GB"/>
              <a:t>‘Valuing People Now’ outlines the government strategy for ensuring a person-centred approach for people with learning disabilities</a:t>
            </a:r>
          </a:p>
          <a:p>
            <a:pPr marL="285750" indent="-285750">
              <a:spcBef>
                <a:spcPct val="20000"/>
              </a:spcBef>
              <a:spcAft>
                <a:spcPts val="600"/>
              </a:spcAft>
              <a:buFont typeface="Arial,Sans-Serif"/>
              <a:buChar char="•"/>
            </a:pPr>
            <a:r>
              <a:rPr lang="en-GB"/>
              <a:t>The government white paper ‘Personalisation Through Person-Centred Planning’ seeks to share learning about how person-centred thinking and planning can help the delivery of ‘Putting People First’ and Valuing People Now’</a:t>
            </a:r>
            <a:endParaRPr lang="en-GB">
              <a:cs typeface="Calibri"/>
            </a:endParaRPr>
          </a:p>
          <a:p>
            <a:pPr marL="285750" indent="-285750">
              <a:spcBef>
                <a:spcPct val="20000"/>
              </a:spcBef>
              <a:spcAft>
                <a:spcPts val="600"/>
              </a:spcAft>
              <a:buFont typeface="Arial,Sans-Serif"/>
              <a:buChar char="•"/>
            </a:pPr>
            <a:r>
              <a:rPr lang="en-GB"/>
              <a:t>The Disability Discrimination Act makes it unlawful for anyone to be discriminated against because they have a disability ( Department The governmental policy ‘Putting People First’ aims to transform social care so that it is person-centred</a:t>
            </a:r>
            <a:endParaRPr lang="en-US"/>
          </a:p>
          <a:p>
            <a:pPr marL="285750" indent="-285750">
              <a:spcBef>
                <a:spcPct val="20000"/>
              </a:spcBef>
              <a:spcAft>
                <a:spcPts val="600"/>
              </a:spcAft>
              <a:buFont typeface="Arial,Sans-Serif"/>
              <a:buChar char="•"/>
            </a:pPr>
            <a:r>
              <a:rPr lang="en-GB"/>
              <a:t>The Department of Health’s white paper ‘Valuing People’ (later updated to of Health, 2001)</a:t>
            </a:r>
          </a:p>
        </p:txBody>
      </p:sp>
      <p:sp>
        <p:nvSpPr>
          <p:cNvPr id="4" name="Slide Number Placeholder 3"/>
          <p:cNvSpPr>
            <a:spLocks noGrp="1"/>
          </p:cNvSpPr>
          <p:nvPr>
            <p:ph type="sldNum" sz="quarter" idx="5"/>
          </p:nvPr>
        </p:nvSpPr>
        <p:spPr/>
        <p:txBody>
          <a:bodyPr/>
          <a:lstStyle/>
          <a:p>
            <a:fld id="{BE499ACE-A3B2-4436-9A3F-4FDAC2FE99C8}" type="slidenum">
              <a:rPr lang="en-GB" smtClean="0"/>
              <a:t>8</a:t>
            </a:fld>
            <a:endParaRPr lang="en-GB"/>
          </a:p>
        </p:txBody>
      </p:sp>
    </p:spTree>
    <p:extLst>
      <p:ext uri="{BB962C8B-B14F-4D97-AF65-F5344CB8AC3E}">
        <p14:creationId xmlns:p14="http://schemas.microsoft.com/office/powerpoint/2010/main" val="1441235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BE499ACE-A3B2-4436-9A3F-4FDAC2FE99C8}" type="slidenum">
              <a:rPr lang="en-GB" smtClean="0"/>
              <a:t>9</a:t>
            </a:fld>
            <a:endParaRPr lang="en-GB"/>
          </a:p>
        </p:txBody>
      </p:sp>
    </p:spTree>
    <p:extLst>
      <p:ext uri="{BB962C8B-B14F-4D97-AF65-F5344CB8AC3E}">
        <p14:creationId xmlns:p14="http://schemas.microsoft.com/office/powerpoint/2010/main" val="13964997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E499ACE-A3B2-4436-9A3F-4FDAC2FE99C8}" type="slidenum">
              <a:rPr lang="en-GB" smtClean="0"/>
              <a:t>10</a:t>
            </a:fld>
            <a:endParaRPr lang="en-GB"/>
          </a:p>
        </p:txBody>
      </p:sp>
    </p:spTree>
    <p:extLst>
      <p:ext uri="{BB962C8B-B14F-4D97-AF65-F5344CB8AC3E}">
        <p14:creationId xmlns:p14="http://schemas.microsoft.com/office/powerpoint/2010/main" val="30680175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Answer the question</a:t>
            </a:r>
          </a:p>
        </p:txBody>
      </p:sp>
      <p:sp>
        <p:nvSpPr>
          <p:cNvPr id="4" name="Slide Number Placeholder 3"/>
          <p:cNvSpPr>
            <a:spLocks noGrp="1"/>
          </p:cNvSpPr>
          <p:nvPr>
            <p:ph type="sldNum" sz="quarter" idx="5"/>
          </p:nvPr>
        </p:nvSpPr>
        <p:spPr/>
        <p:txBody>
          <a:bodyPr/>
          <a:lstStyle/>
          <a:p>
            <a:fld id="{BE499ACE-A3B2-4436-9A3F-4FDAC2FE99C8}" type="slidenum">
              <a:rPr lang="en-GB" smtClean="0"/>
              <a:t>11</a:t>
            </a:fld>
            <a:endParaRPr lang="en-GB"/>
          </a:p>
        </p:txBody>
      </p:sp>
    </p:spTree>
    <p:extLst>
      <p:ext uri="{BB962C8B-B14F-4D97-AF65-F5344CB8AC3E}">
        <p14:creationId xmlns:p14="http://schemas.microsoft.com/office/powerpoint/2010/main" val="1856762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46901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294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5356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8843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3487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1/14/2021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1739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86342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1491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1/14/2021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2339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8026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6814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62968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3380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3344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1/14/2021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18632099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hyperlink" Target="http://www.legislation.gov.uk/ukpga/2004/31/contents" TargetMode="External"/><Relationship Id="rId13" Type="http://schemas.openxmlformats.org/officeDocument/2006/relationships/hyperlink" Target="http://www.scie.org.uk/care-act-2014/" TargetMode="External"/><Relationship Id="rId3" Type="http://schemas.openxmlformats.org/officeDocument/2006/relationships/hyperlink" Target="http://www.legislation.gov.uk/ukpga/2014/23/contents" TargetMode="External"/><Relationship Id="rId7" Type="http://schemas.openxmlformats.org/officeDocument/2006/relationships/hyperlink" Target="http://www.legislation.gov.uk/ukpga/1989/41/contents" TargetMode="External"/><Relationship Id="rId12" Type="http://schemas.openxmlformats.org/officeDocument/2006/relationships/hyperlink" Target="http://www.legislation.gov.uk/ukpga/1968/67" TargetMode="Externa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hyperlink" Target="http://www.legislation.gov.uk/ukpga/2009/15/section/1" TargetMode="External"/><Relationship Id="rId11" Type="http://schemas.openxmlformats.org/officeDocument/2006/relationships/hyperlink" Target="http://www.legislation.gov.uk/ukpga/1998/42/schedule/1" TargetMode="External"/><Relationship Id="rId5" Type="http://schemas.openxmlformats.org/officeDocument/2006/relationships/hyperlink" Target="http://www.legislation.gov.uk/uksi/2015/64/pdfs/uksi_20150064_en.pdf" TargetMode="External"/><Relationship Id="rId15" Type="http://schemas.openxmlformats.org/officeDocument/2006/relationships/hyperlink" Target="https://www.gov.uk/government/publications/care-act-statutory-guidance" TargetMode="External"/><Relationship Id="rId10" Type="http://schemas.openxmlformats.org/officeDocument/2006/relationships/hyperlink" Target="http://www.legislation.gov.uk/ukpga/2010/15/contents" TargetMode="External"/><Relationship Id="rId4" Type="http://schemas.openxmlformats.org/officeDocument/2006/relationships/hyperlink" Target="http://www.legislation.gov.uk/uksi/2014/2936/contents/made" TargetMode="External"/><Relationship Id="rId9" Type="http://schemas.openxmlformats.org/officeDocument/2006/relationships/hyperlink" Target="http://www.legislation.gov.uk/ukpga/Geo5/23-24/12/contents" TargetMode="External"/><Relationship Id="rId14" Type="http://schemas.openxmlformats.org/officeDocument/2006/relationships/hyperlink" Target="https://www.gov.uk/government/publications/care-act-2014-part-1-factsheets"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www.jrf.org.uk/sites/default/files/jrf/migrated/files/9781859354803.pdf" TargetMode="External"/><Relationship Id="rId13" Type="http://schemas.openxmlformats.org/officeDocument/2006/relationships/hyperlink" Target="http://www.nmc.org.uk/globalassets/sitedocuments/nmc-publications/revised-new-nmc-code.pdf" TargetMode="External"/><Relationship Id="rId3" Type="http://schemas.openxmlformats.org/officeDocument/2006/relationships/hyperlink" Target="https://media.nesta.org.uk/documents/the_challenge_of_co-production.pdf" TargetMode="External"/><Relationship Id="rId7" Type="http://schemas.openxmlformats.org/officeDocument/2006/relationships/hyperlink" Target="https://www.scie.org.uk/publications/guides/guide04/files/requirements-for-social-work-training.pdf?res=true" TargetMode="External"/><Relationship Id="rId12" Type="http://schemas.openxmlformats.org/officeDocument/2006/relationships/hyperlink" Target="https://www.mind.org.uk/information-support/guides-to-support-and-services/advocacy/what-is-advocacy/" TargetMode="External"/><Relationship Id="rId17" Type="http://schemas.openxmlformats.org/officeDocument/2006/relationships/hyperlink" Target="https://www.hcpc-uk.org/globalassets/meetings-attachments3/plg---review-of-the-standards-of-proficiency/2006/april/plgsop_meeting_20060425_enclosure07ii/" TargetMode="External"/><Relationship Id="rId2" Type="http://schemas.openxmlformats.org/officeDocument/2006/relationships/hyperlink" Target="https://www.actionforadvocacy.org.uk/" TargetMode="External"/><Relationship Id="rId16" Type="http://schemas.openxmlformats.org/officeDocument/2006/relationships/hyperlink" Target="https://www.scie.org.uk/publications/guides/guide51/what-is-coproduction/policy-and-legal-context.asp" TargetMode="External"/><Relationship Id="rId1" Type="http://schemas.openxmlformats.org/officeDocument/2006/relationships/slideLayout" Target="../slideLayouts/slideLayout7.xml"/><Relationship Id="rId6" Type="http://schemas.openxmlformats.org/officeDocument/2006/relationships/hyperlink" Target="https://assets.publishing.service.gov.uk/government/uploads/system/uploads/attachment_data/file/250877/5086.pdf" TargetMode="External"/><Relationship Id="rId11" Type="http://schemas.openxmlformats.org/officeDocument/2006/relationships/hyperlink" Target="https://www.local.gov.uk/our-support/our-improvement-offer/care-and-health-improvement/integration-and-better-care-fund/better-care-fund/integration-resource-library/empowering-patients-service-users-" TargetMode="External"/><Relationship Id="rId5" Type="http://schemas.openxmlformats.org/officeDocument/2006/relationships/hyperlink" Target="https://www.gov.uk/government/publications/valuing-people-a-new-strategy-for-learning-disability-for-the-21st-century" TargetMode="External"/><Relationship Id="rId15" Type="http://schemas.openxmlformats.org/officeDocument/2006/relationships/hyperlink" Target="https://www.scie.org.uk/mca/dols/practice/supervisory-bodies" TargetMode="External"/><Relationship Id="rId10" Type="http://schemas.openxmlformats.org/officeDocument/2006/relationships/hyperlink" Target="https://www.un.org/development/desa/disabilities/wp-content/uploads/sites/15/2019/10/Wales_Action-on-disability-the-right-to-independent-living-framework-and-action-plan.pdf" TargetMode="External"/><Relationship Id="rId4" Type="http://schemas.openxmlformats.org/officeDocument/2006/relationships/hyperlink" Target="https://www.cqc.org.uk/guidance-providers/regulations-enforcement/regulation-9-person-centred-care#hide5" TargetMode="External"/><Relationship Id="rId9" Type="http://schemas.openxmlformats.org/officeDocument/2006/relationships/hyperlink" Target="https://www.health.org.uk/publications/person-centred-care-made-simple" TargetMode="External"/><Relationship Id="rId14" Type="http://schemas.openxmlformats.org/officeDocument/2006/relationships/hyperlink" Target="https://www.jstor.org/stable/43687573"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familiesleadingplanning.co.uk/documents/pcp%20key%20features%20and%20styles.pdf" TargetMode="External"/><Relationship Id="rId3" Type="http://schemas.openxmlformats.org/officeDocument/2006/relationships/hyperlink" Target="https://www.thecareworkerscharity.org.uk/blog/health-and-social-care-services/" TargetMode="External"/><Relationship Id="rId7" Type="http://schemas.openxmlformats.org/officeDocument/2006/relationships/hyperlink" Target="https://www.researchgate.net/publication/243459344_The_Generation_of_Common_Purpose_in_Innovation_Partnerships_a_Design_Perspective" TargetMode="External"/><Relationship Id="rId12" Type="http://schemas.openxmlformats.org/officeDocument/2006/relationships/hyperlink" Target="https://qualityadvocacy.org.uk/wp-content/uploads/2018/05/Code-of-Practice-1.pdf" TargetMode="External"/><Relationship Id="rId2" Type="http://schemas.openxmlformats.org/officeDocument/2006/relationships/hyperlink" Target="https://www.scie.org.uk/prevention/choice/person-centred-care" TargetMode="External"/><Relationship Id="rId1" Type="http://schemas.openxmlformats.org/officeDocument/2006/relationships/slideLayout" Target="../slideLayouts/slideLayout7.xml"/><Relationship Id="rId6" Type="http://schemas.openxmlformats.org/officeDocument/2006/relationships/hyperlink" Target="https://ajcasemanagement.com/person-centred-care-principles-definitions-examples/#:~:text=Principles%20of%20Person-Centred%20Care%201%20Respecting%20the%20individual.,5%20Giving%20responsibility.%20" TargetMode="External"/><Relationship Id="rId11" Type="http://schemas.openxmlformats.org/officeDocument/2006/relationships/hyperlink" Target="https://patient.info/doctor/mental-capacity-act:~:text=The%20Mental%20Capacity%20Act%20(2005,when%20they%20may%20lose%20capacity." TargetMode="External"/><Relationship Id="rId5" Type="http://schemas.openxmlformats.org/officeDocument/2006/relationships/hyperlink" Target="https://www.ons.gov.uk/peoplepopulationandcommunity/healthandsocialcare/disability/articles/coronavirusandthesocialimpactsondisabledpeopleingreatbritain/september2020" TargetMode="External"/><Relationship Id="rId10" Type="http://schemas.openxmlformats.org/officeDocument/2006/relationships/hyperlink" Target="https://blogs.iriss.org.uk/seeme/2015/06/11/advocacy-and-co-production-a-blog-by-gordon-johnston/" TargetMode="External"/><Relationship Id="rId4" Type="http://schemas.openxmlformats.org/officeDocument/2006/relationships/hyperlink" Target="https://www.vodg.org.uk/news/put-people-who-use-social-care-services-at-the-centre-vodg-responds-to-new-ons-and-adass-data/" TargetMode="External"/><Relationship Id="rId9" Type="http://schemas.openxmlformats.org/officeDocument/2006/relationships/hyperlink" Target="https://www.scie.org.uk/news/opinions/co-production-advoc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98DE121-0752-4D83-B525-FCBC5FA9165D}"/>
              </a:ext>
            </a:extLst>
          </p:cNvPr>
          <p:cNvSpPr txBox="1"/>
          <p:nvPr/>
        </p:nvSpPr>
        <p:spPr>
          <a:xfrm>
            <a:off x="2744486" y="1135567"/>
            <a:ext cx="596372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solidFill>
                  <a:srgbClr val="FEFEFE"/>
                </a:solidFill>
              </a:rPr>
              <a:t> </a:t>
            </a:r>
            <a:r>
              <a:rPr lang="en-GB" sz="3200" b="1" i="1" dirty="0">
                <a:solidFill>
                  <a:srgbClr val="FEFEFE"/>
                </a:solidFill>
                <a:latin typeface="Times New Roman"/>
                <a:cs typeface="Times New Roman"/>
              </a:rPr>
              <a:t>Critically discuss this statement:</a:t>
            </a:r>
            <a:r>
              <a:rPr lang="en-GB" sz="3200" dirty="0">
                <a:latin typeface="Times New Roman"/>
                <a:cs typeface="Times New Roman"/>
              </a:rPr>
              <a:t>​</a:t>
            </a:r>
            <a:br>
              <a:rPr lang="en-GB" sz="3200" dirty="0">
                <a:latin typeface="Times New Roman"/>
                <a:cs typeface="Times New Roman"/>
              </a:rPr>
            </a:br>
            <a:r>
              <a:rPr lang="en-GB" sz="3200" b="1" i="1" dirty="0">
                <a:solidFill>
                  <a:srgbClr val="FEFEFE"/>
                </a:solidFill>
                <a:latin typeface="Times New Roman"/>
                <a:cs typeface="Times New Roman"/>
              </a:rPr>
              <a:t>‘Person Centred Practice’ should be ‘applied’ equally to all accessing Health and Social Care provision. </a:t>
            </a:r>
            <a:endParaRPr lang="en-GB" sz="3200" dirty="0"/>
          </a:p>
        </p:txBody>
      </p:sp>
    </p:spTree>
    <p:extLst>
      <p:ext uri="{BB962C8B-B14F-4D97-AF65-F5344CB8AC3E}">
        <p14:creationId xmlns:p14="http://schemas.microsoft.com/office/powerpoint/2010/main" val="2922323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7C5DB-094D-4E20-BC33-3735AB4CEE90}"/>
              </a:ext>
            </a:extLst>
          </p:cNvPr>
          <p:cNvSpPr>
            <a:spLocks noGrp="1"/>
          </p:cNvSpPr>
          <p:nvPr>
            <p:ph type="title"/>
          </p:nvPr>
        </p:nvSpPr>
        <p:spPr/>
        <p:txBody>
          <a:bodyPr/>
          <a:lstStyle/>
          <a:p>
            <a:r>
              <a:rPr lang="en-GB" dirty="0"/>
              <a:t>Person-Centred Practice &amp; partnership working</a:t>
            </a:r>
          </a:p>
        </p:txBody>
      </p:sp>
      <p:sp>
        <p:nvSpPr>
          <p:cNvPr id="3" name="Text Placeholder 2">
            <a:extLst>
              <a:ext uri="{FF2B5EF4-FFF2-40B4-BE49-F238E27FC236}">
                <a16:creationId xmlns:a16="http://schemas.microsoft.com/office/drawing/2014/main" id="{BB6DAFDD-8726-4944-B2DD-2B45DB3A4F10}"/>
              </a:ext>
            </a:extLst>
          </p:cNvPr>
          <p:cNvSpPr>
            <a:spLocks noGrp="1"/>
          </p:cNvSpPr>
          <p:nvPr>
            <p:ph type="body" idx="1"/>
          </p:nvPr>
        </p:nvSpPr>
        <p:spPr>
          <a:xfrm>
            <a:off x="-1442517" y="3600404"/>
            <a:ext cx="5189857" cy="576262"/>
          </a:xfrm>
        </p:spPr>
        <p:txBody>
          <a:bodyPr/>
          <a:lstStyle/>
          <a:p>
            <a:r>
              <a:rPr lang="en-GB" b="1" dirty="0"/>
              <a:t>PCP </a:t>
            </a:r>
            <a:endParaRPr lang="en-GB" dirty="0"/>
          </a:p>
        </p:txBody>
      </p:sp>
      <p:sp>
        <p:nvSpPr>
          <p:cNvPr id="4" name="Content Placeholder 3">
            <a:extLst>
              <a:ext uri="{FF2B5EF4-FFF2-40B4-BE49-F238E27FC236}">
                <a16:creationId xmlns:a16="http://schemas.microsoft.com/office/drawing/2014/main" id="{56F12337-8AD4-48F9-B1B8-34DE0171A904}"/>
              </a:ext>
            </a:extLst>
          </p:cNvPr>
          <p:cNvSpPr>
            <a:spLocks noGrp="1"/>
          </p:cNvSpPr>
          <p:nvPr>
            <p:ph sz="half" idx="2"/>
          </p:nvPr>
        </p:nvSpPr>
        <p:spPr>
          <a:xfrm>
            <a:off x="455295" y="4334817"/>
            <a:ext cx="5189856" cy="4264093"/>
          </a:xfrm>
        </p:spPr>
        <p:txBody>
          <a:bodyPr vert="horz" lIns="91440" tIns="45720" rIns="91440" bIns="45720" rtlCol="0" anchor="t">
            <a:noAutofit/>
          </a:bodyPr>
          <a:lstStyle/>
          <a:p>
            <a:r>
              <a:rPr lang="en-GB" dirty="0">
                <a:latin typeface="Arial"/>
                <a:cs typeface="Arial"/>
              </a:rPr>
              <a:t>Person-Centred</a:t>
            </a:r>
            <a:r>
              <a:rPr lang="en-GB" dirty="0">
                <a:latin typeface="Arial"/>
                <a:ea typeface="Times New Roman" panose="02020603050405020304" pitchFamily="18" charset="0"/>
                <a:cs typeface="Arial"/>
              </a:rPr>
              <a:t> </a:t>
            </a:r>
            <a:r>
              <a:rPr lang="en-GB" dirty="0">
                <a:effectLst/>
                <a:latin typeface="Arial"/>
                <a:ea typeface="Times New Roman" panose="02020603050405020304" pitchFamily="18" charset="0"/>
                <a:cs typeface="Arial"/>
              </a:rPr>
              <a:t>Practice (PCP) aims to put the person at the centre of the support they receive, recognising individuality and complexity. It has the function of respecting the individuals needs and choices. It recognises that every </a:t>
            </a:r>
            <a:r>
              <a:rPr lang="en-GB" dirty="0">
                <a:latin typeface="Arial"/>
                <a:ea typeface="Times New Roman" panose="02020603050405020304" pitchFamily="18" charset="0"/>
                <a:cs typeface="Arial"/>
              </a:rPr>
              <a:t>person</a:t>
            </a:r>
            <a:r>
              <a:rPr lang="en-GB" dirty="0">
                <a:effectLst/>
                <a:latin typeface="Arial"/>
                <a:ea typeface="Times New Roman" panose="02020603050405020304" pitchFamily="18" charset="0"/>
                <a:cs typeface="Arial"/>
              </a:rPr>
              <a:t> is a distinct and complex individual</a:t>
            </a:r>
            <a:r>
              <a:rPr lang="en-GB" dirty="0">
                <a:latin typeface="Arial"/>
                <a:ea typeface="Times New Roman" panose="02020603050405020304" pitchFamily="18" charset="0"/>
                <a:cs typeface="Arial"/>
              </a:rPr>
              <a:t> (Dowling et al, 2006)</a:t>
            </a:r>
            <a:r>
              <a:rPr lang="en-GB" sz="1200" dirty="0">
                <a:latin typeface="Arial"/>
                <a:ea typeface="Times New Roman" panose="02020603050405020304" pitchFamily="18" charset="0"/>
                <a:cs typeface="Arial"/>
              </a:rPr>
              <a:t>. </a:t>
            </a:r>
            <a:endParaRPr lang="en-GB" sz="1200" dirty="0">
              <a:latin typeface="Arial"/>
              <a:ea typeface="Times New Roman" panose="02020603050405020304" pitchFamily="18" charset="0"/>
              <a:cs typeface="Arial" panose="020B0604020202020204" pitchFamily="34" charset="0"/>
            </a:endParaRPr>
          </a:p>
        </p:txBody>
      </p:sp>
      <p:sp>
        <p:nvSpPr>
          <p:cNvPr id="5" name="Text Placeholder 4">
            <a:extLst>
              <a:ext uri="{FF2B5EF4-FFF2-40B4-BE49-F238E27FC236}">
                <a16:creationId xmlns:a16="http://schemas.microsoft.com/office/drawing/2014/main" id="{CFB59C24-5464-43B5-8497-9C86FB8CFD9D}"/>
              </a:ext>
            </a:extLst>
          </p:cNvPr>
          <p:cNvSpPr>
            <a:spLocks noGrp="1"/>
          </p:cNvSpPr>
          <p:nvPr>
            <p:ph type="body" sz="quarter" idx="3"/>
          </p:nvPr>
        </p:nvSpPr>
        <p:spPr>
          <a:xfrm>
            <a:off x="5224132" y="3612611"/>
            <a:ext cx="5194583" cy="576262"/>
          </a:xfrm>
        </p:spPr>
        <p:txBody>
          <a:bodyPr/>
          <a:lstStyle/>
          <a:p>
            <a:r>
              <a:rPr lang="en-GB" b="1" dirty="0"/>
              <a:t>Partnership Working</a:t>
            </a:r>
          </a:p>
        </p:txBody>
      </p:sp>
      <p:sp>
        <p:nvSpPr>
          <p:cNvPr id="6" name="Content Placeholder 5">
            <a:extLst>
              <a:ext uri="{FF2B5EF4-FFF2-40B4-BE49-F238E27FC236}">
                <a16:creationId xmlns:a16="http://schemas.microsoft.com/office/drawing/2014/main" id="{F1CD65D6-12CC-4ADD-8F5D-AAE3EFAB9699}"/>
              </a:ext>
            </a:extLst>
          </p:cNvPr>
          <p:cNvSpPr>
            <a:spLocks noGrp="1"/>
          </p:cNvSpPr>
          <p:nvPr>
            <p:ph sz="quarter" idx="4"/>
          </p:nvPr>
        </p:nvSpPr>
        <p:spPr>
          <a:xfrm>
            <a:off x="6187415" y="4418912"/>
            <a:ext cx="5194583" cy="3109913"/>
          </a:xfrm>
        </p:spPr>
        <p:txBody>
          <a:bodyPr vert="horz" lIns="91440" tIns="45720" rIns="91440" bIns="45720" rtlCol="0" anchor="t">
            <a:noAutofit/>
          </a:bodyPr>
          <a:lstStyle/>
          <a:p>
            <a:r>
              <a:rPr lang="en-GB" dirty="0">
                <a:effectLst/>
                <a:latin typeface="Arial"/>
                <a:ea typeface="Times New Roman" panose="02020603050405020304" pitchFamily="18" charset="0"/>
                <a:cs typeface="Arial"/>
              </a:rPr>
              <a:t>The Health and Social Care Act (2012) regulation 9 means that providers of care services must work in partnership with the person, make any reasonable adjustments and provide support to help them understand and make informed decisions about their care and treatment options</a:t>
            </a:r>
            <a:endParaRPr lang="en-GB" dirty="0">
              <a:highlight>
                <a:srgbClr val="0000FF"/>
              </a:highlight>
            </a:endParaRPr>
          </a:p>
        </p:txBody>
      </p:sp>
      <p:sp>
        <p:nvSpPr>
          <p:cNvPr id="7" name="TextBox 6">
            <a:extLst>
              <a:ext uri="{FF2B5EF4-FFF2-40B4-BE49-F238E27FC236}">
                <a16:creationId xmlns:a16="http://schemas.microsoft.com/office/drawing/2014/main" id="{D6C7CB73-A515-4B95-A2A4-59E8EDA0DCFF}"/>
              </a:ext>
            </a:extLst>
          </p:cNvPr>
          <p:cNvSpPr txBox="1"/>
          <p:nvPr/>
        </p:nvSpPr>
        <p:spPr>
          <a:xfrm>
            <a:off x="727494" y="2237117"/>
            <a:ext cx="1113957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EFEFE"/>
                </a:solidFill>
                <a:latin typeface="Arial"/>
              </a:rPr>
              <a:t>According to Dowling et al (2006), person-centred practice was initially developed in services for adults with learning disabilities in order to better understand complex individuals who may not be able to convey their needs and preferences effectively, in order to get a better understanding of the individuals needs and respect their wishes whilst providing necessary support services.</a:t>
            </a:r>
            <a:endParaRPr lang="en-GB" dirty="0"/>
          </a:p>
        </p:txBody>
      </p:sp>
    </p:spTree>
    <p:extLst>
      <p:ext uri="{BB962C8B-B14F-4D97-AF65-F5344CB8AC3E}">
        <p14:creationId xmlns:p14="http://schemas.microsoft.com/office/powerpoint/2010/main" val="485603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EC4B-AA67-4E37-9043-6D6532E6912A}"/>
              </a:ext>
            </a:extLst>
          </p:cNvPr>
          <p:cNvSpPr>
            <a:spLocks noGrp="1"/>
          </p:cNvSpPr>
          <p:nvPr>
            <p:ph type="title"/>
          </p:nvPr>
        </p:nvSpPr>
        <p:spPr/>
        <p:txBody>
          <a:bodyPr/>
          <a:lstStyle/>
          <a:p>
            <a:r>
              <a:rPr lang="en-GB"/>
              <a:t>Who accesses Health and Social Care Provisions?</a:t>
            </a:r>
          </a:p>
        </p:txBody>
      </p:sp>
      <p:sp>
        <p:nvSpPr>
          <p:cNvPr id="3" name="Content Placeholder 2">
            <a:extLst>
              <a:ext uri="{FF2B5EF4-FFF2-40B4-BE49-F238E27FC236}">
                <a16:creationId xmlns:a16="http://schemas.microsoft.com/office/drawing/2014/main" id="{7D42DA3A-A8B3-456D-9D36-7F1335DD3109}"/>
              </a:ext>
            </a:extLst>
          </p:cNvPr>
          <p:cNvSpPr>
            <a:spLocks noGrp="1"/>
          </p:cNvSpPr>
          <p:nvPr>
            <p:ph sz="half" idx="1"/>
          </p:nvPr>
        </p:nvSpPr>
        <p:spPr>
          <a:xfrm>
            <a:off x="459278" y="2337306"/>
            <a:ext cx="5185873" cy="3638763"/>
          </a:xfrm>
        </p:spPr>
        <p:txBody>
          <a:bodyPr>
            <a:normAutofit fontScale="85000" lnSpcReduction="20000"/>
          </a:bodyPr>
          <a:lstStyle/>
          <a:p>
            <a:r>
              <a:rPr lang="en-GB"/>
              <a:t>Healthcare system – organised centrally by government.</a:t>
            </a:r>
          </a:p>
          <a:p>
            <a:r>
              <a:rPr lang="en-GB"/>
              <a:t>Most people in the UK use NHS services throughout their lives.</a:t>
            </a:r>
          </a:p>
          <a:p>
            <a:r>
              <a:rPr lang="en-GB"/>
              <a:t>Whilst PCP is not essential this type of practice has been shown to improve customer satisfaction.</a:t>
            </a:r>
          </a:p>
          <a:p>
            <a:r>
              <a:rPr lang="en-GB"/>
              <a:t>PCP can also play a role in identifying problems that may be referred to Social Services.</a:t>
            </a:r>
          </a:p>
          <a:p>
            <a:r>
              <a:rPr lang="en-GB"/>
              <a:t>NHS Five Year Forward View </a:t>
            </a:r>
          </a:p>
          <a:p>
            <a:pPr marL="0" indent="0">
              <a:buNone/>
            </a:pPr>
            <a:r>
              <a:rPr lang="en-GB"/>
              <a:t>(Local Government Association, 2021)</a:t>
            </a:r>
          </a:p>
          <a:p>
            <a:pPr>
              <a:buFont typeface="Wingdings" charset="2"/>
              <a:buChar char="§"/>
            </a:pPr>
            <a:r>
              <a:rPr lang="en-GB"/>
              <a:t>Patient Activation</a:t>
            </a:r>
          </a:p>
          <a:p>
            <a:pPr>
              <a:buFont typeface="Wingdings" charset="2"/>
              <a:buChar char="§"/>
            </a:pPr>
            <a:r>
              <a:rPr lang="en-GB"/>
              <a:t>Social Prescribing</a:t>
            </a:r>
          </a:p>
          <a:p>
            <a:endParaRPr lang="en-GB"/>
          </a:p>
          <a:p>
            <a:endParaRPr lang="en-GB"/>
          </a:p>
        </p:txBody>
      </p:sp>
      <p:sp>
        <p:nvSpPr>
          <p:cNvPr id="4" name="Content Placeholder 3">
            <a:extLst>
              <a:ext uri="{FF2B5EF4-FFF2-40B4-BE49-F238E27FC236}">
                <a16:creationId xmlns:a16="http://schemas.microsoft.com/office/drawing/2014/main" id="{946A2F61-4A43-42C4-B9EA-F9E292731480}"/>
              </a:ext>
            </a:extLst>
          </p:cNvPr>
          <p:cNvSpPr>
            <a:spLocks noGrp="1"/>
          </p:cNvSpPr>
          <p:nvPr>
            <p:ph sz="half" idx="2"/>
          </p:nvPr>
        </p:nvSpPr>
        <p:spPr>
          <a:xfrm>
            <a:off x="6431829" y="1949117"/>
            <a:ext cx="5194583" cy="3638764"/>
          </a:xfrm>
        </p:spPr>
        <p:txBody>
          <a:bodyPr>
            <a:normAutofit fontScale="85000" lnSpcReduction="20000"/>
          </a:bodyPr>
          <a:lstStyle/>
          <a:p>
            <a:r>
              <a:rPr lang="en-GB"/>
              <a:t>Social Care – organised by local authority.</a:t>
            </a:r>
          </a:p>
          <a:p>
            <a:r>
              <a:rPr lang="en-GB"/>
              <a:t>Local Authority targets resources to known issues and has control over provisions.</a:t>
            </a:r>
          </a:p>
          <a:p>
            <a:r>
              <a:rPr lang="en-GB"/>
              <a:t>People requesting services.</a:t>
            </a:r>
          </a:p>
          <a:p>
            <a:r>
              <a:rPr lang="en-GB"/>
              <a:t>Referrals - Social service and healthcare </a:t>
            </a:r>
          </a:p>
          <a:p>
            <a:r>
              <a:rPr lang="en-GB"/>
              <a:t>Children who have been referred to Social Services.</a:t>
            </a:r>
          </a:p>
          <a:p>
            <a:r>
              <a:rPr lang="en-GB"/>
              <a:t>Whilst access to services has always been a barrier recent, Covid complications have meant that many people accessing social service provisions have less support than before the pandemic. (Putz &amp; Ainslie, 2020).</a:t>
            </a:r>
          </a:p>
          <a:p>
            <a:r>
              <a:rPr lang="en-GB"/>
              <a:t>This has increased social isolation for many people with disabilities.</a:t>
            </a:r>
          </a:p>
        </p:txBody>
      </p:sp>
      <p:sp>
        <p:nvSpPr>
          <p:cNvPr id="5" name="TextBox 4">
            <a:extLst>
              <a:ext uri="{FF2B5EF4-FFF2-40B4-BE49-F238E27FC236}">
                <a16:creationId xmlns:a16="http://schemas.microsoft.com/office/drawing/2014/main" id="{92F1A31C-F9B3-4FB4-9720-1CE01C05F8E3}"/>
              </a:ext>
            </a:extLst>
          </p:cNvPr>
          <p:cNvSpPr txBox="1"/>
          <p:nvPr/>
        </p:nvSpPr>
        <p:spPr>
          <a:xfrm>
            <a:off x="-5752" y="143198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verdana"/>
                <a:ea typeface="verdana"/>
                <a:cs typeface="verdana"/>
              </a:rPr>
              <a:t>(The Care Workers Charity, 2019).</a:t>
            </a:r>
          </a:p>
        </p:txBody>
      </p:sp>
      <p:sp>
        <p:nvSpPr>
          <p:cNvPr id="6" name="TextBox 5">
            <a:extLst>
              <a:ext uri="{FF2B5EF4-FFF2-40B4-BE49-F238E27FC236}">
                <a16:creationId xmlns:a16="http://schemas.microsoft.com/office/drawing/2014/main" id="{4B701E68-26C3-452C-AB52-8DA2EB661E2A}"/>
              </a:ext>
            </a:extLst>
          </p:cNvPr>
          <p:cNvSpPr txBox="1"/>
          <p:nvPr/>
        </p:nvSpPr>
        <p:spPr>
          <a:xfrm>
            <a:off x="7916174" y="5587041"/>
            <a:ext cx="402278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verdana"/>
                <a:ea typeface="verdana"/>
                <a:cs typeface="verdana"/>
              </a:rPr>
              <a:t>(</a:t>
            </a:r>
            <a:r>
              <a:rPr lang="en-US" sz="1200">
                <a:latin typeface="verdana"/>
                <a:ea typeface="verdana"/>
                <a:cs typeface="verdana"/>
              </a:rPr>
              <a:t>Voluntary </a:t>
            </a:r>
            <a:r>
              <a:rPr lang="en-US" sz="1200" err="1">
                <a:latin typeface="verdana"/>
                <a:ea typeface="verdana"/>
                <a:cs typeface="verdana"/>
              </a:rPr>
              <a:t>Organisations</a:t>
            </a:r>
            <a:r>
              <a:rPr lang="en-US" sz="1200">
                <a:latin typeface="verdana"/>
                <a:ea typeface="verdana"/>
                <a:cs typeface="verdana"/>
              </a:rPr>
              <a:t> Disability Group, 2021)</a:t>
            </a:r>
          </a:p>
        </p:txBody>
      </p:sp>
    </p:spTree>
    <p:extLst>
      <p:ext uri="{BB962C8B-B14F-4D97-AF65-F5344CB8AC3E}">
        <p14:creationId xmlns:p14="http://schemas.microsoft.com/office/powerpoint/2010/main" val="3809635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97D4-8FD8-491B-83C9-11CA9EA93D99}"/>
              </a:ext>
            </a:extLst>
          </p:cNvPr>
          <p:cNvSpPr>
            <a:spLocks noGrp="1"/>
          </p:cNvSpPr>
          <p:nvPr>
            <p:ph type="title"/>
          </p:nvPr>
        </p:nvSpPr>
        <p:spPr/>
        <p:txBody>
          <a:bodyPr/>
          <a:lstStyle/>
          <a:p>
            <a:r>
              <a:rPr lang="en-GB"/>
              <a:t>PCP and Advocacy </a:t>
            </a:r>
            <a:br>
              <a:rPr lang="en-GB"/>
            </a:br>
            <a:endParaRPr lang="en-GB"/>
          </a:p>
        </p:txBody>
      </p:sp>
      <p:sp>
        <p:nvSpPr>
          <p:cNvPr id="6" name="TextBox 5">
            <a:extLst>
              <a:ext uri="{FF2B5EF4-FFF2-40B4-BE49-F238E27FC236}">
                <a16:creationId xmlns:a16="http://schemas.microsoft.com/office/drawing/2014/main" id="{675E2E42-44BC-477C-A866-901872D3C662}"/>
              </a:ext>
            </a:extLst>
          </p:cNvPr>
          <p:cNvSpPr txBox="1"/>
          <p:nvPr/>
        </p:nvSpPr>
        <p:spPr>
          <a:xfrm>
            <a:off x="975581" y="2414782"/>
            <a:ext cx="4681390" cy="3693319"/>
          </a:xfrm>
          <a:prstGeom prst="rect">
            <a:avLst/>
          </a:prstGeom>
          <a:noFill/>
        </p:spPr>
        <p:txBody>
          <a:bodyPr wrap="square" lIns="91440" tIns="45720" rIns="91440" bIns="45720" anchor="t">
            <a:spAutoFit/>
          </a:bodyPr>
          <a:lstStyle/>
          <a:p>
            <a:pPr marL="0" indent="0">
              <a:buNone/>
            </a:pPr>
            <a:r>
              <a:rPr lang="en-GB"/>
              <a:t>Advocacy </a:t>
            </a:r>
          </a:p>
          <a:p>
            <a:pPr marL="0" indent="0">
              <a:buNone/>
            </a:pPr>
            <a:r>
              <a:rPr lang="en-GB"/>
              <a:t>People are entitled to be in control of their own lives but sometimes, whether through disability, financial circumstances or social attitudes, they may find themselves in a position where their ability to exercise choice or represent their own interests is limited. In these circumstances, advocates can help ensure that an individual’s rights are upheld and that views, wishes and needs are heard, respected and acted upon </a:t>
            </a:r>
            <a:r>
              <a:rPr lang="en-GB" b="0" i="0">
                <a:effectLst/>
                <a:latin typeface="Open Sans"/>
              </a:rPr>
              <a:t>(Advocacy QPM, 2014).</a:t>
            </a:r>
            <a:endParaRPr lang="en-GB"/>
          </a:p>
        </p:txBody>
      </p:sp>
      <p:sp>
        <p:nvSpPr>
          <p:cNvPr id="8" name="Rectangle 7">
            <a:extLst>
              <a:ext uri="{FF2B5EF4-FFF2-40B4-BE49-F238E27FC236}">
                <a16:creationId xmlns:a16="http://schemas.microsoft.com/office/drawing/2014/main" id="{DEE1FB05-9374-46BF-BEC4-29A7C544D661}"/>
              </a:ext>
            </a:extLst>
          </p:cNvPr>
          <p:cNvSpPr/>
          <p:nvPr/>
        </p:nvSpPr>
        <p:spPr>
          <a:xfrm>
            <a:off x="6328914" y="3633159"/>
            <a:ext cx="5564036" cy="2976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ea typeface="+mn-lt"/>
                <a:cs typeface="+mn-lt"/>
              </a:rPr>
              <a:t>"Whatever the specific care or interventions a person receives, it should be done with these principles in mind. Any example of person-centred care, within any health care experience, will involve a combination of these principles." (The Health Foundation, 2016)</a:t>
            </a:r>
            <a:endParaRPr lang="en-US"/>
          </a:p>
        </p:txBody>
      </p:sp>
      <p:pic>
        <p:nvPicPr>
          <p:cNvPr id="3" name="Picture 3" descr="Chart, diagram&#10;&#10;Description automatically generated">
            <a:extLst>
              <a:ext uri="{FF2B5EF4-FFF2-40B4-BE49-F238E27FC236}">
                <a16:creationId xmlns:a16="http://schemas.microsoft.com/office/drawing/2014/main" id="{AB1AF3E1-CE83-4CB8-BCAB-B574C29CE290}"/>
              </a:ext>
            </a:extLst>
          </p:cNvPr>
          <p:cNvPicPr>
            <a:picLocks noChangeAspect="1"/>
          </p:cNvPicPr>
          <p:nvPr/>
        </p:nvPicPr>
        <p:blipFill>
          <a:blip r:embed="rId3"/>
          <a:stretch>
            <a:fillRect/>
          </a:stretch>
        </p:blipFill>
        <p:spPr>
          <a:xfrm>
            <a:off x="7470475" y="107463"/>
            <a:ext cx="3332672" cy="3264396"/>
          </a:xfrm>
          <a:prstGeom prst="rect">
            <a:avLst/>
          </a:prstGeom>
        </p:spPr>
      </p:pic>
      <p:sp>
        <p:nvSpPr>
          <p:cNvPr id="4" name="TextBox 3">
            <a:extLst>
              <a:ext uri="{FF2B5EF4-FFF2-40B4-BE49-F238E27FC236}">
                <a16:creationId xmlns:a16="http://schemas.microsoft.com/office/drawing/2014/main" id="{B6749870-2A78-47AE-9218-F1986BCE1376}"/>
              </a:ext>
            </a:extLst>
          </p:cNvPr>
          <p:cNvSpPr txBox="1"/>
          <p:nvPr/>
        </p:nvSpPr>
        <p:spPr>
          <a:xfrm>
            <a:off x="9785230" y="338730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verdana"/>
                <a:ea typeface="verdana"/>
                <a:cs typeface="verdana"/>
              </a:rPr>
              <a:t>(</a:t>
            </a:r>
            <a:r>
              <a:rPr lang="en-US" sz="1100" err="1">
                <a:latin typeface="verdana"/>
                <a:ea typeface="verdana"/>
                <a:cs typeface="verdana"/>
              </a:rPr>
              <a:t>ajcasemanagement</a:t>
            </a:r>
            <a:r>
              <a:rPr lang="en-US" sz="1100">
                <a:latin typeface="verdana"/>
                <a:ea typeface="verdana"/>
                <a:cs typeface="verdana"/>
              </a:rPr>
              <a:t>, 2018). </a:t>
            </a:r>
          </a:p>
        </p:txBody>
      </p:sp>
    </p:spTree>
    <p:extLst>
      <p:ext uri="{BB962C8B-B14F-4D97-AF65-F5344CB8AC3E}">
        <p14:creationId xmlns:p14="http://schemas.microsoft.com/office/powerpoint/2010/main" val="3310050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4490D-15EB-4362-8849-44A6D96F6B4B}"/>
              </a:ext>
            </a:extLst>
          </p:cNvPr>
          <p:cNvSpPr>
            <a:spLocks noGrp="1"/>
          </p:cNvSpPr>
          <p:nvPr>
            <p:ph type="title"/>
          </p:nvPr>
        </p:nvSpPr>
        <p:spPr>
          <a:xfrm>
            <a:off x="1083734" y="446089"/>
            <a:ext cx="3547533" cy="627338"/>
          </a:xfrm>
        </p:spPr>
        <p:txBody>
          <a:bodyPr/>
          <a:lstStyle/>
          <a:p>
            <a:r>
              <a:rPr lang="en-GB"/>
              <a:t>Co-production</a:t>
            </a:r>
          </a:p>
        </p:txBody>
      </p:sp>
      <p:sp>
        <p:nvSpPr>
          <p:cNvPr id="3" name="Content Placeholder 2">
            <a:extLst>
              <a:ext uri="{FF2B5EF4-FFF2-40B4-BE49-F238E27FC236}">
                <a16:creationId xmlns:a16="http://schemas.microsoft.com/office/drawing/2014/main" id="{ACC03C56-5AD7-4B9C-97D3-37592BF6ACDF}"/>
              </a:ext>
            </a:extLst>
          </p:cNvPr>
          <p:cNvSpPr>
            <a:spLocks noGrp="1"/>
          </p:cNvSpPr>
          <p:nvPr>
            <p:ph idx="1"/>
          </p:nvPr>
        </p:nvSpPr>
        <p:spPr>
          <a:xfrm>
            <a:off x="4639973" y="115408"/>
            <a:ext cx="7546594" cy="6349491"/>
          </a:xfrm>
        </p:spPr>
        <p:txBody>
          <a:bodyPr>
            <a:normAutofit/>
          </a:bodyPr>
          <a:lstStyle/>
          <a:p>
            <a:pPr marL="0" indent="0">
              <a:buNone/>
            </a:pPr>
            <a:r>
              <a:rPr lang="en-GB" b="1"/>
              <a:t>Co-production and advocacy</a:t>
            </a:r>
            <a:endParaRPr lang="en-US" b="1"/>
          </a:p>
          <a:p>
            <a:pPr>
              <a:buNone/>
            </a:pPr>
            <a:r>
              <a:rPr lang="en-GB" sz="1600">
                <a:ea typeface="+mn-lt"/>
                <a:cs typeface="+mn-lt"/>
              </a:rPr>
              <a:t>Advocacy is interconnected with co-production. </a:t>
            </a:r>
            <a:endParaRPr lang="en-GB"/>
          </a:p>
          <a:p>
            <a:pPr>
              <a:buNone/>
            </a:pPr>
            <a:r>
              <a:rPr lang="en-GB" sz="1600">
                <a:ea typeface="+mn-lt"/>
                <a:cs typeface="+mn-lt"/>
              </a:rPr>
              <a:t>In the planning, transfer and evaluation of services, co-production </a:t>
            </a:r>
            <a:endParaRPr lang="en-GB"/>
          </a:p>
          <a:p>
            <a:pPr>
              <a:buNone/>
            </a:pPr>
            <a:r>
              <a:rPr lang="en-GB" sz="1600">
                <a:ea typeface="+mn-lt"/>
                <a:cs typeface="+mn-lt"/>
              </a:rPr>
              <a:t>is associated with including caregivers and individuals who use services.</a:t>
            </a:r>
            <a:endParaRPr lang="en-GB">
              <a:ea typeface="+mn-lt"/>
              <a:cs typeface="+mn-lt"/>
            </a:endParaRPr>
          </a:p>
          <a:p>
            <a:pPr>
              <a:buNone/>
            </a:pPr>
            <a:r>
              <a:rPr lang="en-GB" sz="1600">
                <a:ea typeface="+mn-lt"/>
                <a:cs typeface="+mn-lt"/>
              </a:rPr>
              <a:t>Co-production involves including individuals who use services as </a:t>
            </a:r>
            <a:endParaRPr lang="en-GB"/>
          </a:p>
          <a:p>
            <a:pPr>
              <a:buNone/>
            </a:pPr>
            <a:r>
              <a:rPr lang="en-GB" sz="1600">
                <a:ea typeface="+mn-lt"/>
                <a:cs typeface="+mn-lt"/>
              </a:rPr>
              <a:t>equal partners and putting people in the driving seat. </a:t>
            </a:r>
            <a:r>
              <a:rPr lang="en-GB" sz="1600">
                <a:latin typeface="Arial"/>
                <a:ea typeface="+mn-lt"/>
                <a:cs typeface="+mn-lt"/>
              </a:rPr>
              <a:t>(Fleischmann,2019).</a:t>
            </a:r>
            <a:endParaRPr lang="en-GB"/>
          </a:p>
          <a:p>
            <a:pPr marL="0" indent="0">
              <a:buNone/>
            </a:pPr>
            <a:endParaRPr lang="en-GB" sz="1200" b="1">
              <a:latin typeface="Arial"/>
              <a:cs typeface="Arial"/>
            </a:endParaRPr>
          </a:p>
          <a:p>
            <a:pPr marL="171450" indent="-171450"/>
            <a:endParaRPr lang="en-GB" sz="1200" b="1">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pPr marL="0" indent="0">
              <a:buNone/>
            </a:pPr>
            <a:endParaRPr lang="en-GB" sz="1200">
              <a:latin typeface="Arial"/>
              <a:cs typeface="Arial"/>
            </a:endParaRPr>
          </a:p>
          <a:p>
            <a:endParaRPr lang="en-GB"/>
          </a:p>
          <a:p>
            <a:endParaRPr lang="en-GB"/>
          </a:p>
          <a:p>
            <a:endParaRPr lang="en-GB"/>
          </a:p>
        </p:txBody>
      </p:sp>
      <p:sp>
        <p:nvSpPr>
          <p:cNvPr id="4" name="Text Placeholder 3">
            <a:extLst>
              <a:ext uri="{FF2B5EF4-FFF2-40B4-BE49-F238E27FC236}">
                <a16:creationId xmlns:a16="http://schemas.microsoft.com/office/drawing/2014/main" id="{C1791C85-B7F8-458B-8443-09C1812C3458}"/>
              </a:ext>
            </a:extLst>
          </p:cNvPr>
          <p:cNvSpPr>
            <a:spLocks noGrp="1"/>
          </p:cNvSpPr>
          <p:nvPr>
            <p:ph type="body" sz="half" idx="2"/>
          </p:nvPr>
        </p:nvSpPr>
        <p:spPr>
          <a:xfrm>
            <a:off x="658521" y="2440204"/>
            <a:ext cx="4194514" cy="4464678"/>
          </a:xfrm>
        </p:spPr>
        <p:txBody>
          <a:bodyPr vert="horz" lIns="91440" tIns="45720" rIns="91440" bIns="45720" rtlCol="0" anchor="ctr">
            <a:noAutofit/>
          </a:bodyPr>
          <a:lstStyle/>
          <a:p>
            <a:pPr>
              <a:buFont typeface="Arial" panose="020B0604020202020204" pitchFamily="34" charset="0"/>
              <a:buChar char="•"/>
            </a:pPr>
            <a:r>
              <a:rPr lang="en-GB" sz="1200" b="0" i="0">
                <a:effectLst/>
                <a:latin typeface="Arial"/>
                <a:cs typeface="Arial"/>
              </a:rPr>
              <a:t>.</a:t>
            </a:r>
          </a:p>
          <a:p>
            <a:pPr>
              <a:buFont typeface="Arial" panose="020B0604020202020204" pitchFamily="34" charset="0"/>
              <a:buChar char="•"/>
            </a:pPr>
            <a:endParaRPr lang="en-GB" sz="1200">
              <a:latin typeface="Arial"/>
              <a:ea typeface="+mn-lt"/>
              <a:cs typeface="Arial"/>
            </a:endParaRPr>
          </a:p>
        </p:txBody>
      </p:sp>
      <p:sp>
        <p:nvSpPr>
          <p:cNvPr id="5" name="TextBox 4">
            <a:extLst>
              <a:ext uri="{FF2B5EF4-FFF2-40B4-BE49-F238E27FC236}">
                <a16:creationId xmlns:a16="http://schemas.microsoft.com/office/drawing/2014/main" id="{52DDBD9A-B18E-4491-B7DE-55E2AAA30E60}"/>
              </a:ext>
            </a:extLst>
          </p:cNvPr>
          <p:cNvSpPr txBox="1"/>
          <p:nvPr/>
        </p:nvSpPr>
        <p:spPr>
          <a:xfrm>
            <a:off x="1086928" y="1158815"/>
            <a:ext cx="333267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Arial"/>
              </a:rPr>
              <a:t>Legislation</a:t>
            </a:r>
            <a:r>
              <a:rPr lang="en-GB" sz="1400">
                <a:latin typeface="Arial"/>
                <a:cs typeface="Arial"/>
              </a:rPr>
              <a:t> – Health and Social Care Act (2014)</a:t>
            </a:r>
            <a:endParaRPr lang="en-US" sz="1400"/>
          </a:p>
        </p:txBody>
      </p:sp>
      <p:pic>
        <p:nvPicPr>
          <p:cNvPr id="6" name="Picture 6" descr="Table&#10;&#10;Description automatically generated">
            <a:extLst>
              <a:ext uri="{FF2B5EF4-FFF2-40B4-BE49-F238E27FC236}">
                <a16:creationId xmlns:a16="http://schemas.microsoft.com/office/drawing/2014/main" id="{1A993088-9DEE-4DC2-B3A7-A82B1A92D8D0}"/>
              </a:ext>
            </a:extLst>
          </p:cNvPr>
          <p:cNvPicPr>
            <a:picLocks noChangeAspect="1"/>
          </p:cNvPicPr>
          <p:nvPr/>
        </p:nvPicPr>
        <p:blipFill>
          <a:blip r:embed="rId3"/>
          <a:stretch>
            <a:fillRect/>
          </a:stretch>
        </p:blipFill>
        <p:spPr>
          <a:xfrm>
            <a:off x="4733601" y="2198258"/>
            <a:ext cx="7384952" cy="4452708"/>
          </a:xfrm>
          <a:prstGeom prst="rect">
            <a:avLst/>
          </a:prstGeom>
        </p:spPr>
      </p:pic>
      <p:sp>
        <p:nvSpPr>
          <p:cNvPr id="7" name="TextBox 6">
            <a:extLst>
              <a:ext uri="{FF2B5EF4-FFF2-40B4-BE49-F238E27FC236}">
                <a16:creationId xmlns:a16="http://schemas.microsoft.com/office/drawing/2014/main" id="{549BFD75-55CE-4C92-9E30-565338664A07}"/>
              </a:ext>
            </a:extLst>
          </p:cNvPr>
          <p:cNvSpPr txBox="1"/>
          <p:nvPr/>
        </p:nvSpPr>
        <p:spPr>
          <a:xfrm>
            <a:off x="9885871" y="6650966"/>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(Boyle &amp; Harris, 2009)</a:t>
            </a:r>
          </a:p>
        </p:txBody>
      </p:sp>
      <p:sp>
        <p:nvSpPr>
          <p:cNvPr id="8" name="TextBox 7">
            <a:extLst>
              <a:ext uri="{FF2B5EF4-FFF2-40B4-BE49-F238E27FC236}">
                <a16:creationId xmlns:a16="http://schemas.microsoft.com/office/drawing/2014/main" id="{09A59C64-DB6E-4DC2-9133-3DC4A47E94AD}"/>
              </a:ext>
            </a:extLst>
          </p:cNvPr>
          <p:cNvSpPr txBox="1"/>
          <p:nvPr/>
        </p:nvSpPr>
        <p:spPr>
          <a:xfrm>
            <a:off x="943155" y="3171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i="1">
              <a:latin typeface="Open Sans"/>
            </a:endParaRPr>
          </a:p>
        </p:txBody>
      </p:sp>
      <p:sp>
        <p:nvSpPr>
          <p:cNvPr id="10" name="Rectangle 9">
            <a:extLst>
              <a:ext uri="{FF2B5EF4-FFF2-40B4-BE49-F238E27FC236}">
                <a16:creationId xmlns:a16="http://schemas.microsoft.com/office/drawing/2014/main" id="{66435AF8-168C-4B56-B047-BB6942193981}"/>
              </a:ext>
            </a:extLst>
          </p:cNvPr>
          <p:cNvSpPr/>
          <p:nvPr/>
        </p:nvSpPr>
        <p:spPr>
          <a:xfrm>
            <a:off x="1009291" y="3029311"/>
            <a:ext cx="3134263" cy="3278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a:ea typeface="+mn-lt"/>
                <a:cs typeface="+mn-lt"/>
              </a:rPr>
              <a:t>"Co-production is when an individual influences the support and services received, or when groups of people get together to influence the way that services are designed, commissioned and delivered" </a:t>
            </a:r>
            <a:endParaRPr lang="en-US">
              <a:ea typeface="+mn-lt"/>
              <a:cs typeface="+mn-lt"/>
            </a:endParaRPr>
          </a:p>
          <a:p>
            <a:pPr algn="ctr"/>
            <a:r>
              <a:rPr lang="en-US" i="1">
                <a:ea typeface="+mn-lt"/>
                <a:cs typeface="+mn-lt"/>
              </a:rPr>
              <a:t>(Care Act, 2014)</a:t>
            </a:r>
            <a:endParaRPr lang="en-US"/>
          </a:p>
        </p:txBody>
      </p:sp>
      <p:sp>
        <p:nvSpPr>
          <p:cNvPr id="11" name="TextBox 10">
            <a:extLst>
              <a:ext uri="{FF2B5EF4-FFF2-40B4-BE49-F238E27FC236}">
                <a16:creationId xmlns:a16="http://schemas.microsoft.com/office/drawing/2014/main" id="{13F859AD-755A-4214-B808-EA51038E076C}"/>
              </a:ext>
            </a:extLst>
          </p:cNvPr>
          <p:cNvSpPr txBox="1"/>
          <p:nvPr/>
        </p:nvSpPr>
        <p:spPr>
          <a:xfrm>
            <a:off x="181156" y="2251494"/>
            <a:ext cx="46841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Open Sans"/>
            </a:endParaRPr>
          </a:p>
        </p:txBody>
      </p:sp>
    </p:spTree>
    <p:extLst>
      <p:ext uri="{BB962C8B-B14F-4D97-AF65-F5344CB8AC3E}">
        <p14:creationId xmlns:p14="http://schemas.microsoft.com/office/powerpoint/2010/main" val="1883525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D8329-5A37-4411-B886-788BDF2904B7}"/>
              </a:ext>
            </a:extLst>
          </p:cNvPr>
          <p:cNvSpPr>
            <a:spLocks noGrp="1"/>
          </p:cNvSpPr>
          <p:nvPr>
            <p:ph type="title"/>
          </p:nvPr>
        </p:nvSpPr>
        <p:spPr/>
        <p:txBody>
          <a:bodyPr/>
          <a:lstStyle/>
          <a:p>
            <a:r>
              <a:rPr lang="en-GB"/>
              <a:t>Capacity </a:t>
            </a:r>
            <a:br>
              <a:rPr lang="en-GB"/>
            </a:br>
            <a:br>
              <a:rPr lang="en-GB"/>
            </a:br>
            <a:br>
              <a:rPr lang="en-GB"/>
            </a:br>
            <a:r>
              <a:rPr lang="en-GB" sz="1400"/>
              <a:t>Legislation: Mental Capacity Act 2005</a:t>
            </a:r>
          </a:p>
        </p:txBody>
      </p:sp>
      <p:sp>
        <p:nvSpPr>
          <p:cNvPr id="3" name="Content Placeholder 2">
            <a:extLst>
              <a:ext uri="{FF2B5EF4-FFF2-40B4-BE49-F238E27FC236}">
                <a16:creationId xmlns:a16="http://schemas.microsoft.com/office/drawing/2014/main" id="{3ED18DC6-0C77-41D1-90A1-B0BBAA0A8F43}"/>
              </a:ext>
            </a:extLst>
          </p:cNvPr>
          <p:cNvSpPr>
            <a:spLocks noGrp="1"/>
          </p:cNvSpPr>
          <p:nvPr>
            <p:ph idx="1"/>
          </p:nvPr>
        </p:nvSpPr>
        <p:spPr>
          <a:xfrm>
            <a:off x="5128803" y="517975"/>
            <a:ext cx="6252633" cy="5414963"/>
          </a:xfrm>
        </p:spPr>
        <p:txBody>
          <a:bodyPr vert="horz" lIns="91440" tIns="45720" rIns="91440" bIns="45720" rtlCol="0" anchor="ctr">
            <a:noAutofit/>
          </a:bodyPr>
          <a:lstStyle/>
          <a:p>
            <a:pPr marL="0" indent="0">
              <a:buNone/>
            </a:pPr>
            <a:endParaRPr lang="en-GB" sz="2000">
              <a:latin typeface="Arial"/>
              <a:ea typeface="ＭＳ Ｐゴシック" panose="020B0600070205080204" pitchFamily="34" charset="-128"/>
              <a:cs typeface="Arial"/>
            </a:endParaRPr>
          </a:p>
          <a:p>
            <a:pPr marL="0" indent="0" eaLnBrk="1" hangingPunct="1">
              <a:buNone/>
            </a:pPr>
            <a:endParaRPr lang="en-US" sz="2000">
              <a:latin typeface="Arial"/>
              <a:cs typeface="Arial"/>
            </a:endParaRPr>
          </a:p>
          <a:p>
            <a:r>
              <a:rPr lang="en-US" sz="2000">
                <a:latin typeface="Arial"/>
                <a:ea typeface="Arial" pitchFamily="-65" charset="0"/>
                <a:cs typeface="Arial"/>
                <a:sym typeface="Arial" pitchFamily="-65" charset="0"/>
              </a:rPr>
              <a:t>Framework to empower and protect vulnerable people who are not able to make their own decisions. </a:t>
            </a:r>
            <a:endParaRPr lang="en-US" sz="2000">
              <a:latin typeface="Arial" pitchFamily="-65" charset="0"/>
              <a:ea typeface="Arial" pitchFamily="-65" charset="0"/>
              <a:cs typeface="Arial" pitchFamily="-65" charset="0"/>
            </a:endParaRPr>
          </a:p>
          <a:p>
            <a:pPr eaLnBrk="1" hangingPunct="1"/>
            <a:r>
              <a:rPr lang="en-US" sz="2000">
                <a:latin typeface="Arial"/>
                <a:ea typeface="Arial" pitchFamily="-65" charset="0"/>
                <a:cs typeface="Arial"/>
                <a:sym typeface="Arial" pitchFamily="-65" charset="0"/>
              </a:rPr>
              <a:t>It makes it clear who can take decisions, in which situations, and how they should go about this. </a:t>
            </a:r>
            <a:endParaRPr lang="en-US" sz="2000">
              <a:latin typeface="Arial"/>
              <a:cs typeface="Arial"/>
            </a:endParaRPr>
          </a:p>
          <a:p>
            <a:r>
              <a:rPr lang="en-US" sz="2000">
                <a:latin typeface="Arial"/>
                <a:ea typeface="Arial" pitchFamily="-65" charset="0"/>
                <a:cs typeface="Arial"/>
                <a:sym typeface="Arial" pitchFamily="-65" charset="0"/>
              </a:rPr>
              <a:t>It enables people to plan ahead for a time when they may lose capacity and make plans for their support when this happens.</a:t>
            </a:r>
            <a:endParaRPr lang="en-US" sz="2000">
              <a:latin typeface="Arial"/>
              <a:cs typeface="Arial"/>
            </a:endParaRPr>
          </a:p>
          <a:p>
            <a:pPr marL="0" indent="0">
              <a:buNone/>
            </a:pPr>
            <a:r>
              <a:rPr lang="en-GB" sz="2000" b="0" i="0">
                <a:effectLst/>
                <a:latin typeface="Arial"/>
                <a:cs typeface="Arial"/>
              </a:rPr>
              <a:t>(Tidy, 2016)</a:t>
            </a:r>
            <a:endParaRPr lang="en-US" sz="2000">
              <a:latin typeface="Arial"/>
              <a:cs typeface="Arial"/>
            </a:endParaRPr>
          </a:p>
          <a:p>
            <a:pPr marL="0" indent="0">
              <a:buNone/>
            </a:pPr>
            <a:endParaRPr lang="en-GB" altLang="en-US">
              <a:ea typeface="ＭＳ Ｐゴシック" panose="020B0600070205080204" pitchFamily="34" charset="-128"/>
            </a:endParaRPr>
          </a:p>
          <a:p>
            <a:pPr marL="0" indent="0">
              <a:buNone/>
            </a:pPr>
            <a:endParaRPr lang="en-GB"/>
          </a:p>
        </p:txBody>
      </p:sp>
      <p:sp>
        <p:nvSpPr>
          <p:cNvPr id="4" name="TextBox 3">
            <a:extLst>
              <a:ext uri="{FF2B5EF4-FFF2-40B4-BE49-F238E27FC236}">
                <a16:creationId xmlns:a16="http://schemas.microsoft.com/office/drawing/2014/main" id="{2FBBDD94-F788-4CED-9EBC-B0E56B2C3A50}"/>
              </a:ext>
            </a:extLst>
          </p:cNvPr>
          <p:cNvSpPr txBox="1"/>
          <p:nvPr/>
        </p:nvSpPr>
        <p:spPr>
          <a:xfrm>
            <a:off x="253042" y="2711570"/>
            <a:ext cx="466976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The Mental Capacity Act (MCA) 2005 </a:t>
            </a:r>
            <a:r>
              <a:rPr lang="en-US">
                <a:latin typeface="Arial"/>
                <a:cs typeface="Arial"/>
              </a:rPr>
              <a:t>​</a:t>
            </a:r>
            <a:endParaRPr lang="en-US"/>
          </a:p>
          <a:p>
            <a:endParaRPr lang="en-US">
              <a:latin typeface="Arial"/>
              <a:cs typeface="Arial"/>
            </a:endParaRPr>
          </a:p>
          <a:p>
            <a:r>
              <a:rPr lang="en-GB">
                <a:latin typeface="Arial"/>
                <a:cs typeface="Arial"/>
              </a:rPr>
              <a:t>This act introduces the new statutory role of the Independent Mental Capacity Advocate (IMCA) to support people who lack capacity to make certain decisions (Redley et al, 2010)</a:t>
            </a:r>
          </a:p>
        </p:txBody>
      </p:sp>
    </p:spTree>
    <p:extLst>
      <p:ext uri="{BB962C8B-B14F-4D97-AF65-F5344CB8AC3E}">
        <p14:creationId xmlns:p14="http://schemas.microsoft.com/office/powerpoint/2010/main" val="3047817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5EE49-1C8A-44C9-BA29-556857D61B8F}"/>
              </a:ext>
            </a:extLst>
          </p:cNvPr>
          <p:cNvSpPr>
            <a:spLocks noGrp="1"/>
          </p:cNvSpPr>
          <p:nvPr>
            <p:ph type="title"/>
          </p:nvPr>
        </p:nvSpPr>
        <p:spPr>
          <a:xfrm>
            <a:off x="810000" y="447188"/>
            <a:ext cx="10571998" cy="1272374"/>
          </a:xfrm>
        </p:spPr>
        <p:txBody>
          <a:bodyPr/>
          <a:lstStyle/>
          <a:p>
            <a:pPr algn="ctr"/>
            <a:r>
              <a:rPr lang="en-GB"/>
              <a:t>Common Purpose - </a:t>
            </a:r>
            <a:br>
              <a:rPr lang="en-GB"/>
            </a:br>
            <a:r>
              <a:rPr lang="en-GB"/>
              <a:t>Standards in Social Care</a:t>
            </a:r>
            <a:endParaRPr lang="en-US"/>
          </a:p>
        </p:txBody>
      </p:sp>
      <p:sp>
        <p:nvSpPr>
          <p:cNvPr id="3" name="Content Placeholder 2">
            <a:extLst>
              <a:ext uri="{FF2B5EF4-FFF2-40B4-BE49-F238E27FC236}">
                <a16:creationId xmlns:a16="http://schemas.microsoft.com/office/drawing/2014/main" id="{130174F2-E87C-4FF7-B4ED-0841A8FBF920}"/>
              </a:ext>
            </a:extLst>
          </p:cNvPr>
          <p:cNvSpPr>
            <a:spLocks noGrp="1"/>
          </p:cNvSpPr>
          <p:nvPr>
            <p:ph sz="half" idx="1"/>
          </p:nvPr>
        </p:nvSpPr>
        <p:spPr>
          <a:xfrm>
            <a:off x="-4831590" y="3084929"/>
            <a:ext cx="5185873" cy="3638763"/>
          </a:xfrm>
        </p:spPr>
        <p:txBody>
          <a:bodyPr>
            <a:normAutofit/>
          </a:bodyPr>
          <a:lstStyle/>
          <a:p>
            <a:pPr marL="0" indent="0">
              <a:buNone/>
            </a:pPr>
            <a:endParaRPr lang="en-GB" dirty="0">
              <a:ea typeface="+mn-lt"/>
              <a:cs typeface="+mn-lt"/>
            </a:endParaRPr>
          </a:p>
          <a:p>
            <a:pPr marL="0" indent="0">
              <a:buNone/>
            </a:pPr>
            <a:endParaRPr lang="en-GB" dirty="0">
              <a:ea typeface="+mn-lt"/>
              <a:cs typeface="+mn-lt"/>
            </a:endParaRPr>
          </a:p>
        </p:txBody>
      </p:sp>
      <p:sp>
        <p:nvSpPr>
          <p:cNvPr id="6" name="TextBox 5">
            <a:extLst>
              <a:ext uri="{FF2B5EF4-FFF2-40B4-BE49-F238E27FC236}">
                <a16:creationId xmlns:a16="http://schemas.microsoft.com/office/drawing/2014/main" id="{513BD0B9-62A3-4E70-B485-7DA3037A4449}"/>
              </a:ext>
            </a:extLst>
          </p:cNvPr>
          <p:cNvSpPr txBox="1"/>
          <p:nvPr/>
        </p:nvSpPr>
        <p:spPr>
          <a:xfrm>
            <a:off x="1590137" y="3200400"/>
            <a:ext cx="8853575"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Having a common purpose (CP) has been to a great extent recognized to be a principal driver of fruitful collaboration. The presence of a typical design is a proverbial condition for the arrangement of a collective gathering. We can likewise discover this necessity in various definitions given by the writing. "cooperation is a commonly use and very much characterized connections went into by at least two associations to accomplish shared objectives coordinated effort as "measure through which parties who see various parts of an issue can helpfully investigate their disparities and quest for arrangements that go past their own restricted vision of what is conceivable". Whatever wordings analysts use - regardless of whether it be a reason, an objective, an issue, a decent or a goal - sharing an item is clearly a centre component of cooperation </a:t>
            </a:r>
            <a:r>
              <a:rPr lang="en-GB" sz="1200" b="0" i="0" dirty="0">
                <a:effectLst/>
                <a:latin typeface="Open Sans"/>
              </a:rPr>
              <a:t>(</a:t>
            </a:r>
            <a:r>
              <a:rPr lang="en-GB" sz="1200" b="0" i="0" dirty="0" err="1">
                <a:effectLst/>
                <a:latin typeface="Open Sans"/>
              </a:rPr>
              <a:t>Gillier</a:t>
            </a:r>
            <a:r>
              <a:rPr lang="en-GB" sz="1200" b="0" i="0" dirty="0">
                <a:effectLst/>
                <a:latin typeface="Open Sans"/>
              </a:rPr>
              <a:t>, </a:t>
            </a:r>
            <a:r>
              <a:rPr lang="en-GB" sz="1200" b="0" i="0" dirty="0" err="1">
                <a:effectLst/>
                <a:latin typeface="Open Sans"/>
              </a:rPr>
              <a:t>Kazakci</a:t>
            </a:r>
            <a:r>
              <a:rPr lang="en-GB" sz="1200" b="0" i="0" dirty="0">
                <a:effectLst/>
                <a:latin typeface="Open Sans"/>
              </a:rPr>
              <a:t> and </a:t>
            </a:r>
            <a:r>
              <a:rPr lang="en-GB" sz="1200" b="0" i="0" dirty="0" err="1">
                <a:effectLst/>
                <a:latin typeface="Open Sans"/>
              </a:rPr>
              <a:t>Piat</a:t>
            </a:r>
            <a:r>
              <a:rPr lang="en-GB" sz="1200" b="0" i="0" dirty="0">
                <a:effectLst/>
                <a:latin typeface="Open Sans"/>
              </a:rPr>
              <a:t>, 2012).</a:t>
            </a:r>
          </a:p>
          <a:p>
            <a:endParaRPr lang="en-GB" sz="1200" dirty="0">
              <a:latin typeface="Open Sans"/>
            </a:endParaRPr>
          </a:p>
          <a:p>
            <a:endParaRPr lang="en-GB" sz="1200" dirty="0">
              <a:latin typeface="Open Sans"/>
            </a:endParaRPr>
          </a:p>
          <a:p>
            <a:endParaRPr lang="en-GB" sz="1200" dirty="0"/>
          </a:p>
          <a:p>
            <a:pPr marL="285750" indent="-285750">
              <a:buFont typeface="Arial"/>
              <a:buChar char="•"/>
            </a:pPr>
            <a:r>
              <a:rPr lang="en-GB" sz="2000" dirty="0"/>
              <a:t>Values in health and social care practice </a:t>
            </a:r>
            <a:endParaRPr lang="en-US" sz="2000" dirty="0"/>
          </a:p>
          <a:p>
            <a:pPr marL="285750" indent="-285750">
              <a:buFont typeface="Arial"/>
              <a:buChar char="•"/>
            </a:pPr>
            <a:r>
              <a:rPr lang="en-GB" sz="2000" dirty="0"/>
              <a:t>The practice of health and social care </a:t>
            </a:r>
          </a:p>
          <a:p>
            <a:pPr marL="285750" indent="-285750">
              <a:buFont typeface="Arial"/>
              <a:buChar char="•"/>
            </a:pPr>
            <a:r>
              <a:rPr lang="en-GB" sz="2000" dirty="0"/>
              <a:t>Knowledge and understanding for health and social care practice </a:t>
            </a:r>
          </a:p>
          <a:p>
            <a:pPr marL="285750" indent="-285750">
              <a:buFont typeface="Arial"/>
              <a:buChar char="•"/>
            </a:pPr>
            <a:r>
              <a:rPr lang="en-GB" sz="2000" dirty="0"/>
              <a:t>Now published as guidelines and standards for care (NOS)</a:t>
            </a:r>
          </a:p>
          <a:p>
            <a:pPr marL="285750" indent="-285750">
              <a:buFont typeface="Arial"/>
              <a:buChar char="•"/>
            </a:pPr>
            <a:endParaRPr lang="en-GB" sz="2000" dirty="0"/>
          </a:p>
          <a:p>
            <a:pPr marL="285750" indent="-285750">
              <a:buFont typeface="Arial"/>
              <a:buChar char="•"/>
            </a:pPr>
            <a:endParaRPr lang="en-GB" sz="2000" dirty="0"/>
          </a:p>
          <a:p>
            <a:pPr marL="285750" indent="-285750">
              <a:buFont typeface="Arial"/>
              <a:buChar char="•"/>
            </a:pPr>
            <a:endParaRPr lang="en-GB" sz="2000" dirty="0"/>
          </a:p>
        </p:txBody>
      </p:sp>
      <p:sp>
        <p:nvSpPr>
          <p:cNvPr id="7" name="TextBox 6">
            <a:extLst>
              <a:ext uri="{FF2B5EF4-FFF2-40B4-BE49-F238E27FC236}">
                <a16:creationId xmlns:a16="http://schemas.microsoft.com/office/drawing/2014/main" id="{2BC13D8B-0E1D-4321-8540-0BCF44D58513}"/>
              </a:ext>
            </a:extLst>
          </p:cNvPr>
          <p:cNvSpPr txBox="1"/>
          <p:nvPr/>
        </p:nvSpPr>
        <p:spPr>
          <a:xfrm>
            <a:off x="7872142" y="5528633"/>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(Quality Assurance Agency, 2006)</a:t>
            </a:r>
          </a:p>
        </p:txBody>
      </p:sp>
    </p:spTree>
    <p:extLst>
      <p:ext uri="{BB962C8B-B14F-4D97-AF65-F5344CB8AC3E}">
        <p14:creationId xmlns:p14="http://schemas.microsoft.com/office/powerpoint/2010/main" val="4088292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A15C-89D3-4E47-9BFB-F65874977051}"/>
              </a:ext>
            </a:extLst>
          </p:cNvPr>
          <p:cNvSpPr>
            <a:spLocks noGrp="1"/>
          </p:cNvSpPr>
          <p:nvPr>
            <p:ph type="title"/>
          </p:nvPr>
        </p:nvSpPr>
        <p:spPr>
          <a:xfrm>
            <a:off x="810000" y="1007905"/>
            <a:ext cx="10571998" cy="970450"/>
          </a:xfrm>
        </p:spPr>
        <p:txBody>
          <a:bodyPr/>
          <a:lstStyle/>
          <a:p>
            <a:pPr algn="ctr"/>
            <a:r>
              <a:rPr lang="en-US" b="0"/>
              <a:t>Person-</a:t>
            </a:r>
            <a:r>
              <a:rPr lang="en-US" b="0" err="1"/>
              <a:t>Centred</a:t>
            </a:r>
            <a:r>
              <a:rPr lang="en-US" b="0"/>
              <a:t> Practice: </a:t>
            </a:r>
            <a:br>
              <a:rPr lang="en-US" b="0">
                <a:ea typeface="+mj-lt"/>
                <a:cs typeface="+mj-lt"/>
              </a:rPr>
            </a:br>
            <a:r>
              <a:rPr lang="en-US" b="0">
                <a:ea typeface="+mj-lt"/>
                <a:cs typeface="+mj-lt"/>
              </a:rPr>
              <a:t>legislation, policy and guidance</a:t>
            </a:r>
            <a:endParaRPr lang="en-US"/>
          </a:p>
          <a:p>
            <a:endParaRPr lang="en-US"/>
          </a:p>
        </p:txBody>
      </p:sp>
      <p:sp>
        <p:nvSpPr>
          <p:cNvPr id="4" name="Text Placeholder 3">
            <a:extLst>
              <a:ext uri="{FF2B5EF4-FFF2-40B4-BE49-F238E27FC236}">
                <a16:creationId xmlns:a16="http://schemas.microsoft.com/office/drawing/2014/main" id="{E895CDA6-C4FE-45C1-8C0A-9C140B86C592}"/>
              </a:ext>
            </a:extLst>
          </p:cNvPr>
          <p:cNvSpPr>
            <a:spLocks noGrp="1"/>
          </p:cNvSpPr>
          <p:nvPr>
            <p:ph type="body" idx="1"/>
          </p:nvPr>
        </p:nvSpPr>
        <p:spPr>
          <a:xfrm>
            <a:off x="402787" y="1634246"/>
            <a:ext cx="4427991" cy="5408579"/>
          </a:xfrm>
        </p:spPr>
        <p:txBody>
          <a:bodyPr/>
          <a:lstStyle/>
          <a:p>
            <a:pPr marL="285750" indent="-285750" algn="l">
              <a:buFont typeface="Arial"/>
              <a:buChar char="•"/>
            </a:pPr>
            <a:endParaRPr lang="en-GB" sz="1200"/>
          </a:p>
          <a:p>
            <a:endParaRPr lang="en-GB"/>
          </a:p>
        </p:txBody>
      </p:sp>
      <p:sp>
        <p:nvSpPr>
          <p:cNvPr id="3" name="Content Placeholder 2">
            <a:extLst>
              <a:ext uri="{FF2B5EF4-FFF2-40B4-BE49-F238E27FC236}">
                <a16:creationId xmlns:a16="http://schemas.microsoft.com/office/drawing/2014/main" id="{B66EF1D0-9423-46A7-A75C-BDCEE45680C7}"/>
              </a:ext>
            </a:extLst>
          </p:cNvPr>
          <p:cNvSpPr>
            <a:spLocks noGrp="1"/>
          </p:cNvSpPr>
          <p:nvPr>
            <p:ph sz="half" idx="2"/>
          </p:nvPr>
        </p:nvSpPr>
        <p:spPr>
          <a:xfrm>
            <a:off x="533178" y="2062264"/>
            <a:ext cx="4962950" cy="4523361"/>
          </a:xfrm>
        </p:spPr>
        <p:txBody>
          <a:bodyPr>
            <a:normAutofit fontScale="25000" lnSpcReduction="20000"/>
          </a:bodyPr>
          <a:lstStyle/>
          <a:p>
            <a:pPr marL="0" indent="0">
              <a:buNone/>
            </a:pPr>
            <a:endParaRPr lang="en-GB"/>
          </a:p>
          <a:p>
            <a:pPr marL="0" indent="0">
              <a:buNone/>
            </a:pPr>
            <a:endParaRPr lang="en-GB">
              <a:latin typeface="Century Gothic"/>
              <a:cs typeface="Calibri"/>
            </a:endParaRPr>
          </a:p>
          <a:p>
            <a:pPr marL="0" indent="0">
              <a:buNone/>
            </a:pPr>
            <a:endParaRPr lang="en-GB" sz="1200">
              <a:latin typeface="Calibri"/>
              <a:cs typeface="Calibri"/>
            </a:endParaRPr>
          </a:p>
        </p:txBody>
      </p:sp>
      <p:sp>
        <p:nvSpPr>
          <p:cNvPr id="5" name="Text Placeholder 4">
            <a:extLst>
              <a:ext uri="{FF2B5EF4-FFF2-40B4-BE49-F238E27FC236}">
                <a16:creationId xmlns:a16="http://schemas.microsoft.com/office/drawing/2014/main" id="{272B9BF1-ED04-4A03-87BB-91DD46AD19CD}"/>
              </a:ext>
            </a:extLst>
          </p:cNvPr>
          <p:cNvSpPr>
            <a:spLocks noGrp="1"/>
          </p:cNvSpPr>
          <p:nvPr>
            <p:ph type="body" sz="quarter" idx="3"/>
          </p:nvPr>
        </p:nvSpPr>
        <p:spPr>
          <a:xfrm>
            <a:off x="6489340" y="1714799"/>
            <a:ext cx="5194583" cy="576262"/>
          </a:xfrm>
        </p:spPr>
        <p:txBody>
          <a:bodyPr/>
          <a:lstStyle/>
          <a:p>
            <a:r>
              <a:rPr lang="en-GB"/>
              <a:t>In Wales</a:t>
            </a:r>
          </a:p>
        </p:txBody>
      </p:sp>
      <p:sp>
        <p:nvSpPr>
          <p:cNvPr id="6" name="Content Placeholder 5">
            <a:extLst>
              <a:ext uri="{FF2B5EF4-FFF2-40B4-BE49-F238E27FC236}">
                <a16:creationId xmlns:a16="http://schemas.microsoft.com/office/drawing/2014/main" id="{C2DBF45B-00BD-4B38-BB88-D628F7D565CD}"/>
              </a:ext>
            </a:extLst>
          </p:cNvPr>
          <p:cNvSpPr>
            <a:spLocks noGrp="1"/>
          </p:cNvSpPr>
          <p:nvPr>
            <p:ph sz="quarter" idx="4"/>
          </p:nvPr>
        </p:nvSpPr>
        <p:spPr>
          <a:xfrm>
            <a:off x="6604358" y="2204370"/>
            <a:ext cx="5194583" cy="3807324"/>
          </a:xfrm>
        </p:spPr>
        <p:txBody>
          <a:bodyPr>
            <a:normAutofit fontScale="25000" lnSpcReduction="20000"/>
          </a:bodyPr>
          <a:lstStyle/>
          <a:p>
            <a:r>
              <a:rPr lang="en-GB" sz="4800"/>
              <a:t>In 2019 the Welsh Government introduced a framework and action plan aimed at supporting people with a disability in Wales to live independently</a:t>
            </a:r>
          </a:p>
          <a:p>
            <a:r>
              <a:rPr lang="en-GB" sz="4800"/>
              <a:t>Advocacy is embedded in this and most current legislation </a:t>
            </a:r>
          </a:p>
          <a:p>
            <a:r>
              <a:rPr lang="en-GB" sz="4800"/>
              <a:t>Successful policies, programmes, investments and legislation tend to be those that have been properly assessed for their impact in the round before they are decided on and implemented. From the earliest stages, they will be developed with a view to maximising social, economic, environmental and cultural well-being – not just immediately, but for the long term.</a:t>
            </a:r>
          </a:p>
          <a:p>
            <a:r>
              <a:rPr lang="en-GB" sz="4800"/>
              <a:t>The ‘Social Services and Well-being (Wales) Act 2014’ in particular provides the statutory framework to deliver the Welsh Government’s commitment to transform social services in Wales to improve the well-being of people who need care and support and carers who need support. The Act sets out a definition of well-being for people who need care and support. Everyone, adult or child, has the right to be heard; to shape the decisions that affect them’ and to have control over their day-to-day lives </a:t>
            </a:r>
            <a:r>
              <a:rPr lang="en-GB" sz="4800" b="0" i="0">
                <a:solidFill>
                  <a:srgbClr val="000000"/>
                </a:solidFill>
                <a:effectLst/>
                <a:latin typeface="Open Sans"/>
              </a:rPr>
              <a:t>(</a:t>
            </a:r>
            <a:r>
              <a:rPr lang="en-GB" sz="4800" b="0" i="0">
                <a:effectLst/>
                <a:latin typeface="Open Sans"/>
              </a:rPr>
              <a:t>Hutt 2019)</a:t>
            </a:r>
            <a:endParaRPr lang="en-GB" sz="4800"/>
          </a:p>
          <a:p>
            <a:pPr marL="0" indent="0">
              <a:buNone/>
            </a:pPr>
            <a:endParaRPr lang="en-US" sz="4800"/>
          </a:p>
          <a:p>
            <a:pPr algn="ctr"/>
            <a:endParaRPr lang="en-GB"/>
          </a:p>
          <a:p>
            <a:endParaRPr lang="en-GB"/>
          </a:p>
        </p:txBody>
      </p:sp>
      <p:sp>
        <p:nvSpPr>
          <p:cNvPr id="9" name="Rectangle 8">
            <a:extLst>
              <a:ext uri="{FF2B5EF4-FFF2-40B4-BE49-F238E27FC236}">
                <a16:creationId xmlns:a16="http://schemas.microsoft.com/office/drawing/2014/main" id="{A9839215-25A6-42A2-A96D-AC0A111039AF}"/>
              </a:ext>
            </a:extLst>
          </p:cNvPr>
          <p:cNvSpPr/>
          <p:nvPr/>
        </p:nvSpPr>
        <p:spPr>
          <a:xfrm rot="10800000" flipV="1">
            <a:off x="76172" y="4202350"/>
            <a:ext cx="6457474" cy="2149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a:t>Legislation </a:t>
            </a:r>
            <a:r>
              <a:rPr lang="en-GB" sz="1200" b="0" i="0" u="sng">
                <a:solidFill>
                  <a:schemeClr val="tx1"/>
                </a:solidFill>
                <a:effectLst/>
                <a:latin typeface="Helvetica" panose="020B0604020202020204" pitchFamily="34" charset="0"/>
                <a:hlinkClick r:id="rId3">
                  <a:extLst>
                    <a:ext uri="{A12FA001-AC4F-418D-AE19-62706E023703}">
                      <ahyp:hlinkClr xmlns:ahyp="http://schemas.microsoft.com/office/drawing/2018/hyperlinkcolor" val="tx"/>
                    </a:ext>
                  </a:extLst>
                </a:hlinkClick>
              </a:rPr>
              <a:t>The Care Act 2014</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4">
                  <a:extLst>
                    <a:ext uri="{A12FA001-AC4F-418D-AE19-62706E023703}">
                      <ahyp:hlinkClr xmlns:ahyp="http://schemas.microsoft.com/office/drawing/2018/hyperlinkcolor" val="tx"/>
                    </a:ext>
                  </a:extLst>
                </a:hlinkClick>
              </a:rPr>
              <a:t>The Health and Social Care Act 2008 (Regulated Activities) Regulations 2014</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5">
                  <a:extLst>
                    <a:ext uri="{A12FA001-AC4F-418D-AE19-62706E023703}">
                      <ahyp:hlinkClr xmlns:ahyp="http://schemas.microsoft.com/office/drawing/2018/hyperlinkcolor" val="tx"/>
                    </a:ext>
                  </a:extLst>
                </a:hlinkClick>
              </a:rPr>
              <a:t>The Health and Social Care Act 2008 (Regulated Activities) (Amendment) Regulations 2015</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6">
                  <a:extLst>
                    <a:ext uri="{A12FA001-AC4F-418D-AE19-62706E023703}">
                      <ahyp:hlinkClr xmlns:ahyp="http://schemas.microsoft.com/office/drawing/2018/hyperlinkcolor" val="tx"/>
                    </a:ext>
                  </a:extLst>
                </a:hlinkClick>
              </a:rPr>
              <a:t>Autism Act 2009</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7">
                  <a:extLst>
                    <a:ext uri="{A12FA001-AC4F-418D-AE19-62706E023703}">
                      <ahyp:hlinkClr xmlns:ahyp="http://schemas.microsoft.com/office/drawing/2018/hyperlinkcolor" val="tx"/>
                    </a:ext>
                  </a:extLst>
                </a:hlinkClick>
              </a:rPr>
              <a:t>Children Act 1989</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8">
                  <a:extLst>
                    <a:ext uri="{A12FA001-AC4F-418D-AE19-62706E023703}">
                      <ahyp:hlinkClr xmlns:ahyp="http://schemas.microsoft.com/office/drawing/2018/hyperlinkcolor" val="tx"/>
                    </a:ext>
                  </a:extLst>
                </a:hlinkClick>
              </a:rPr>
              <a:t>Children Act 2004</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9">
                  <a:extLst>
                    <a:ext uri="{A12FA001-AC4F-418D-AE19-62706E023703}">
                      <ahyp:hlinkClr xmlns:ahyp="http://schemas.microsoft.com/office/drawing/2018/hyperlinkcolor" val="tx"/>
                    </a:ext>
                  </a:extLst>
                </a:hlinkClick>
              </a:rPr>
              <a:t>Children and Young Persons Act 1933</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10">
                  <a:extLst>
                    <a:ext uri="{A12FA001-AC4F-418D-AE19-62706E023703}">
                      <ahyp:hlinkClr xmlns:ahyp="http://schemas.microsoft.com/office/drawing/2018/hyperlinkcolor" val="tx"/>
                    </a:ext>
                  </a:extLst>
                </a:hlinkClick>
              </a:rPr>
              <a:t>Equality Act 2010</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11">
                  <a:extLst>
                    <a:ext uri="{A12FA001-AC4F-418D-AE19-62706E023703}">
                      <ahyp:hlinkClr xmlns:ahyp="http://schemas.microsoft.com/office/drawing/2018/hyperlinkcolor" val="tx"/>
                    </a:ext>
                  </a:extLst>
                </a:hlinkClick>
              </a:rPr>
              <a:t>Human Rights Act 1998</a:t>
            </a:r>
            <a:endParaRPr lang="en-GB" sz="1200" b="0" i="0">
              <a:solidFill>
                <a:schemeClr val="tx1"/>
              </a:solidFill>
              <a:effectLst/>
              <a:latin typeface="Helvetica" panose="020B0604020202020204" pitchFamily="34" charset="0"/>
            </a:endParaRPr>
          </a:p>
          <a:p>
            <a:pPr algn="l"/>
            <a:r>
              <a:rPr lang="en-GB" sz="1200" b="0" i="0" u="none" strike="noStrike">
                <a:solidFill>
                  <a:schemeClr val="tx1"/>
                </a:solidFill>
                <a:effectLst/>
                <a:latin typeface="Helvetica" panose="020B0604020202020204" pitchFamily="34" charset="0"/>
                <a:hlinkClick r:id="rId12">
                  <a:extLst>
                    <a:ext uri="{A12FA001-AC4F-418D-AE19-62706E023703}">
                      <ahyp:hlinkClr xmlns:ahyp="http://schemas.microsoft.com/office/drawing/2018/hyperlinkcolor" val="tx"/>
                    </a:ext>
                  </a:extLst>
                </a:hlinkClick>
              </a:rPr>
              <a:t>Medicines Act 1968</a:t>
            </a:r>
            <a:endParaRPr lang="en-GB" sz="1200" b="0" i="0" u="none" strike="noStrike">
              <a:solidFill>
                <a:schemeClr val="tx1"/>
              </a:solidFill>
              <a:effectLst/>
              <a:latin typeface="Helvetica" panose="020B0604020202020204" pitchFamily="34" charset="0"/>
            </a:endParaRPr>
          </a:p>
          <a:p>
            <a:pPr algn="l"/>
            <a:endParaRPr lang="en-GB" sz="1200">
              <a:solidFill>
                <a:srgbClr val="205982"/>
              </a:solidFill>
              <a:latin typeface="Helvetica" panose="020B0604020202020204" pitchFamily="34" charset="0"/>
            </a:endParaRPr>
          </a:p>
          <a:p>
            <a:pPr algn="l"/>
            <a:endParaRPr lang="en-GB" sz="1200" b="0" i="0">
              <a:solidFill>
                <a:srgbClr val="205982"/>
              </a:solidFill>
              <a:effectLst/>
              <a:latin typeface="Helvetica" panose="020B0604020202020204" pitchFamily="34" charset="0"/>
            </a:endParaRPr>
          </a:p>
          <a:p>
            <a:r>
              <a:rPr lang="en-GB" sz="1200">
                <a:solidFill>
                  <a:srgbClr val="205982"/>
                </a:solidFill>
                <a:latin typeface="Helvetica" panose="020B0604020202020204" pitchFamily="34" charset="0"/>
              </a:rPr>
              <a:t>Guidance -  </a:t>
            </a:r>
            <a:r>
              <a:rPr lang="en-GB" sz="1200" b="0" i="0">
                <a:solidFill>
                  <a:srgbClr val="3E3E35"/>
                </a:solidFill>
                <a:effectLst/>
                <a:latin typeface="Helvetica" panose="020B0604020202020204" pitchFamily="34" charset="0"/>
              </a:rPr>
              <a:t>Assessments must take into account current legislation and consider relevant nationally recognised evidence-based guidance.</a:t>
            </a:r>
          </a:p>
          <a:p>
            <a:r>
              <a:rPr lang="en-GB" sz="1200" b="0" i="0">
                <a:solidFill>
                  <a:srgbClr val="3E3E35"/>
                </a:solidFill>
                <a:effectLst/>
                <a:latin typeface="Helvetica" panose="020B0604020202020204" pitchFamily="34" charset="0"/>
              </a:rPr>
              <a:t>Providers should use nationally recognised evidence-based guidance when designing, delivering and reviewing care.</a:t>
            </a:r>
          </a:p>
          <a:p>
            <a:pPr algn="l"/>
            <a:r>
              <a:rPr lang="en-GB" sz="1200" b="0" i="0" u="sng">
                <a:solidFill>
                  <a:srgbClr val="205982"/>
                </a:solidFill>
                <a:effectLst/>
                <a:latin typeface="Helvetica" panose="020B0604020202020204" pitchFamily="34" charset="0"/>
                <a:hlinkClick r:id="rId13"/>
              </a:rPr>
              <a:t>Care Act 2014 (Social Care Institute for Excellence)</a:t>
            </a:r>
            <a:endParaRPr lang="en-GB" sz="1200" b="0" i="0">
              <a:solidFill>
                <a:srgbClr val="3E3E35"/>
              </a:solidFill>
              <a:effectLst/>
              <a:latin typeface="Helvetica" panose="020B0604020202020204" pitchFamily="34" charset="0"/>
            </a:endParaRPr>
          </a:p>
          <a:p>
            <a:pPr algn="l"/>
            <a:r>
              <a:rPr lang="en-GB" sz="1200" b="0" i="0" u="none" strike="noStrike">
                <a:solidFill>
                  <a:srgbClr val="205982"/>
                </a:solidFill>
                <a:effectLst/>
                <a:latin typeface="Helvetica" panose="020B0604020202020204" pitchFamily="34" charset="0"/>
                <a:hlinkClick r:id="rId14"/>
              </a:rPr>
              <a:t>Care Act 2014 part 1: factsheets (Department of Health, June 2014)</a:t>
            </a:r>
            <a:endParaRPr lang="en-GB" sz="1200" b="0" i="0">
              <a:solidFill>
                <a:srgbClr val="3E3E35"/>
              </a:solidFill>
              <a:effectLst/>
              <a:latin typeface="Helvetica" panose="020B0604020202020204" pitchFamily="34" charset="0"/>
            </a:endParaRPr>
          </a:p>
          <a:p>
            <a:pPr algn="l"/>
            <a:r>
              <a:rPr lang="en-GB" sz="1200" b="0" i="0" u="none" strike="noStrike">
                <a:solidFill>
                  <a:srgbClr val="205982"/>
                </a:solidFill>
                <a:effectLst/>
                <a:latin typeface="Helvetica" panose="020B0604020202020204" pitchFamily="34" charset="0"/>
                <a:hlinkClick r:id="rId15"/>
              </a:rPr>
              <a:t>Care and support statutory guidance, issued under the Care Act 2014 (Department of Health, March 2016)</a:t>
            </a:r>
            <a:r>
              <a:rPr lang="en-GB" sz="1200" b="0" i="0" u="none" strike="noStrike">
                <a:solidFill>
                  <a:srgbClr val="205982"/>
                </a:solidFill>
                <a:effectLst/>
                <a:latin typeface="Helvetica" panose="020B0604020202020204" pitchFamily="34" charset="0"/>
              </a:rPr>
              <a:t> (</a:t>
            </a:r>
            <a:r>
              <a:rPr lang="en-GB" sz="1200" b="0" i="0">
                <a:solidFill>
                  <a:srgbClr val="000000"/>
                </a:solidFill>
                <a:effectLst/>
                <a:latin typeface="Open Sans"/>
              </a:rPr>
              <a:t>Care Quality Commission, 2021)</a:t>
            </a:r>
            <a:endParaRPr lang="en-GB" sz="1200" b="0" i="0">
              <a:solidFill>
                <a:srgbClr val="3E3E35"/>
              </a:solidFill>
              <a:effectLst/>
              <a:latin typeface="Helvetica" panose="020B0604020202020204" pitchFamily="34" charset="0"/>
            </a:endParaRPr>
          </a:p>
          <a:p>
            <a:pPr algn="l"/>
            <a:endParaRPr lang="en-GB" sz="1200" b="0" i="0">
              <a:solidFill>
                <a:srgbClr val="3E3E35"/>
              </a:solidFill>
              <a:effectLst/>
              <a:latin typeface="Helvetica" panose="020B0604020202020204" pitchFamily="34" charset="0"/>
            </a:endParaRP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spTree>
    <p:extLst>
      <p:ext uri="{BB962C8B-B14F-4D97-AF65-F5344CB8AC3E}">
        <p14:creationId xmlns:p14="http://schemas.microsoft.com/office/powerpoint/2010/main" val="1789187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8CFB9-FE9A-437C-B599-46B033E3CB64}"/>
              </a:ext>
            </a:extLst>
          </p:cNvPr>
          <p:cNvSpPr>
            <a:spLocks noGrp="1"/>
          </p:cNvSpPr>
          <p:nvPr>
            <p:ph type="title"/>
          </p:nvPr>
        </p:nvSpPr>
        <p:spPr>
          <a:xfrm>
            <a:off x="182780" y="1725753"/>
            <a:ext cx="10571998" cy="369333"/>
          </a:xfrm>
        </p:spPr>
        <p:txBody>
          <a:bodyPr/>
          <a:lstStyle/>
          <a:p>
            <a:pPr algn="ctr"/>
            <a:r>
              <a:rPr lang="en-GB"/>
              <a:t>Is PCP applicable across all Health and Social Care sectors?</a:t>
            </a:r>
            <a:br>
              <a:rPr lang="en-GB"/>
            </a:br>
            <a:endParaRPr lang="en-GB"/>
          </a:p>
        </p:txBody>
      </p:sp>
      <p:sp>
        <p:nvSpPr>
          <p:cNvPr id="3" name="Content Placeholder 2">
            <a:extLst>
              <a:ext uri="{FF2B5EF4-FFF2-40B4-BE49-F238E27FC236}">
                <a16:creationId xmlns:a16="http://schemas.microsoft.com/office/drawing/2014/main" id="{B20EC42A-F036-445A-A936-319EC770DDBF}"/>
              </a:ext>
            </a:extLst>
          </p:cNvPr>
          <p:cNvSpPr>
            <a:spLocks noGrp="1"/>
          </p:cNvSpPr>
          <p:nvPr>
            <p:ph idx="1"/>
          </p:nvPr>
        </p:nvSpPr>
        <p:spPr>
          <a:xfrm>
            <a:off x="898369" y="2212560"/>
            <a:ext cx="9856409" cy="3636511"/>
          </a:xfrm>
        </p:spPr>
        <p:txBody>
          <a:bodyPr>
            <a:normAutofit/>
          </a:bodyPr>
          <a:lstStyle/>
          <a:p>
            <a:pPr marL="0" indent="0">
              <a:buNone/>
            </a:pPr>
            <a:r>
              <a:rPr lang="en-GB"/>
              <a:t>recent policy relating to the provision of social care services. It refers to a family of approaches aimed at enabling people who use services to plan their own futures and to get the services that they need. While the terminology varies between different user groups, the fundamental values of the concept are the same – embracing the principles of independence, choice, inclusion, equality and empowerment as the foundations of service provision. A substantial change is needed in thinking, so that thinking that has long guided approaches to support person-centred planning becomes standard within social care services </a:t>
            </a:r>
            <a:r>
              <a:rPr lang="en-GB" b="0" i="0">
                <a:effectLst/>
                <a:latin typeface="Open Sans"/>
              </a:rPr>
              <a:t>(Dowling, </a:t>
            </a:r>
            <a:r>
              <a:rPr lang="en-GB" b="0" i="0" err="1">
                <a:effectLst/>
                <a:latin typeface="Open Sans"/>
              </a:rPr>
              <a:t>Manthorpe</a:t>
            </a:r>
            <a:r>
              <a:rPr lang="en-GB" b="0" i="0">
                <a:effectLst/>
                <a:latin typeface="Open Sans"/>
              </a:rPr>
              <a:t> and Cowley, 2006).</a:t>
            </a:r>
            <a:endParaRPr lang="en-GB"/>
          </a:p>
          <a:p>
            <a:endParaRPr lang="en-GB"/>
          </a:p>
          <a:p>
            <a:endParaRPr lang="en-GB"/>
          </a:p>
          <a:p>
            <a:endParaRPr lang="en-GB"/>
          </a:p>
        </p:txBody>
      </p:sp>
      <p:sp>
        <p:nvSpPr>
          <p:cNvPr id="4" name="TextBox 3">
            <a:extLst>
              <a:ext uri="{FF2B5EF4-FFF2-40B4-BE49-F238E27FC236}">
                <a16:creationId xmlns:a16="http://schemas.microsoft.com/office/drawing/2014/main" id="{E38CD588-306E-4FE1-94DD-DCBE9DADDE4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cs typeface="Arial"/>
            </a:endParaRPr>
          </a:p>
        </p:txBody>
      </p:sp>
    </p:spTree>
    <p:extLst>
      <p:ext uri="{BB962C8B-B14F-4D97-AF65-F5344CB8AC3E}">
        <p14:creationId xmlns:p14="http://schemas.microsoft.com/office/powerpoint/2010/main" val="410188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D014-8FA4-43A9-ACBC-B4C6B2BA5D9B}"/>
              </a:ext>
            </a:extLst>
          </p:cNvPr>
          <p:cNvSpPr>
            <a:spLocks noGrp="1"/>
          </p:cNvSpPr>
          <p:nvPr>
            <p:ph type="title"/>
          </p:nvPr>
        </p:nvSpPr>
        <p:spPr/>
        <p:txBody>
          <a:bodyPr/>
          <a:lstStyle/>
          <a:p>
            <a:r>
              <a:rPr lang="en-GB" dirty="0"/>
              <a:t>Advantages and Disadvantages</a:t>
            </a:r>
          </a:p>
        </p:txBody>
      </p:sp>
      <p:sp>
        <p:nvSpPr>
          <p:cNvPr id="4" name="Content Placeholder 3">
            <a:extLst>
              <a:ext uri="{FF2B5EF4-FFF2-40B4-BE49-F238E27FC236}">
                <a16:creationId xmlns:a16="http://schemas.microsoft.com/office/drawing/2014/main" id="{B1484ED8-C09B-48EE-BFB5-38CAF0BE69F1}"/>
              </a:ext>
            </a:extLst>
          </p:cNvPr>
          <p:cNvSpPr>
            <a:spLocks noGrp="1"/>
          </p:cNvSpPr>
          <p:nvPr>
            <p:ph sz="half" idx="2"/>
          </p:nvPr>
        </p:nvSpPr>
        <p:spPr>
          <a:xfrm>
            <a:off x="6187415" y="2222287"/>
            <a:ext cx="5194583" cy="4003416"/>
          </a:xfrm>
        </p:spPr>
        <p:txBody>
          <a:bodyPr>
            <a:normAutofit fontScale="92500" lnSpcReduction="20000"/>
          </a:bodyPr>
          <a:lstStyle/>
          <a:p>
            <a:pPr marL="0" indent="0">
              <a:buNone/>
            </a:pPr>
            <a:r>
              <a:rPr lang="en-GB" dirty="0"/>
              <a:t>Negatives</a:t>
            </a:r>
          </a:p>
          <a:p>
            <a:r>
              <a:rPr lang="en-GB" dirty="0"/>
              <a:t>Overly focussed on the relationship excludes other factors that may cause distress</a:t>
            </a:r>
          </a:p>
          <a:p>
            <a:r>
              <a:rPr lang="en-GB" dirty="0"/>
              <a:t>The theory separates and isolates individuals from society</a:t>
            </a:r>
          </a:p>
          <a:p>
            <a:r>
              <a:rPr lang="en-GB" dirty="0"/>
              <a:t>The assumption that disturbances are the result of individual’s personal history rather than their social context: e.g. poverty. Oppression, racism etc</a:t>
            </a:r>
          </a:p>
          <a:p>
            <a:r>
              <a:rPr lang="en-GB" dirty="0"/>
              <a:t>It is dependent upon the ability and talent of individual practitioner fulfilling the core conditions. There are no techniques or interventions to fall back on </a:t>
            </a:r>
          </a:p>
          <a:p>
            <a:endParaRPr lang="en-GB" dirty="0"/>
          </a:p>
          <a:p>
            <a:pPr marL="0" indent="0">
              <a:buNone/>
            </a:pPr>
            <a:r>
              <a:rPr lang="en-GB" dirty="0"/>
              <a:t>                                                             (</a:t>
            </a:r>
            <a:r>
              <a:rPr lang="en-GB" dirty="0" err="1"/>
              <a:t>scie</a:t>
            </a:r>
            <a:r>
              <a:rPr lang="en-GB" dirty="0"/>
              <a:t>, n.d.) </a:t>
            </a:r>
          </a:p>
        </p:txBody>
      </p:sp>
      <p:sp>
        <p:nvSpPr>
          <p:cNvPr id="6" name="Content Placeholder 5">
            <a:extLst>
              <a:ext uri="{FF2B5EF4-FFF2-40B4-BE49-F238E27FC236}">
                <a16:creationId xmlns:a16="http://schemas.microsoft.com/office/drawing/2014/main" id="{A8BA2A74-88F7-4CFA-A18D-AB12C9B7A14D}"/>
              </a:ext>
            </a:extLst>
          </p:cNvPr>
          <p:cNvSpPr>
            <a:spLocks noGrp="1"/>
          </p:cNvSpPr>
          <p:nvPr>
            <p:ph sz="half" idx="1"/>
          </p:nvPr>
        </p:nvSpPr>
        <p:spPr>
          <a:xfrm>
            <a:off x="818712" y="2222287"/>
            <a:ext cx="5185873" cy="3828317"/>
          </a:xfrm>
        </p:spPr>
        <p:txBody>
          <a:bodyPr>
            <a:noAutofit/>
          </a:bodyPr>
          <a:lstStyle/>
          <a:p>
            <a:pPr marL="0" indent="0">
              <a:buNone/>
            </a:pPr>
            <a:endParaRPr lang="en-GB" dirty="0"/>
          </a:p>
          <a:p>
            <a:pPr marL="0" indent="0">
              <a:buNone/>
            </a:pPr>
            <a:r>
              <a:rPr lang="en-GB" dirty="0"/>
              <a:t>Advantages</a:t>
            </a:r>
          </a:p>
          <a:p>
            <a:r>
              <a:rPr lang="en-GB" dirty="0"/>
              <a:t>Values aligned with patient goals</a:t>
            </a:r>
          </a:p>
          <a:p>
            <a:r>
              <a:rPr lang="en-GB" dirty="0"/>
              <a:t>Care is collaborative, co-ordinated, accessible</a:t>
            </a:r>
          </a:p>
          <a:p>
            <a:r>
              <a:rPr lang="en-GB" dirty="0"/>
              <a:t>Physical and emotional well-being are top priorities</a:t>
            </a:r>
          </a:p>
          <a:p>
            <a:r>
              <a:rPr lang="en-GB" dirty="0"/>
              <a:t>Patient and family view points respected and valued  </a:t>
            </a:r>
          </a:p>
          <a:p>
            <a:r>
              <a:rPr lang="en-GB" dirty="0"/>
              <a:t>Patient family are included in decisions</a:t>
            </a:r>
          </a:p>
          <a:p>
            <a:r>
              <a:rPr lang="en-GB" dirty="0"/>
              <a:t>Full transparency and fast delivery of information</a:t>
            </a:r>
          </a:p>
          <a:p>
            <a:pPr marL="0" indent="0">
              <a:buNone/>
            </a:pPr>
            <a:endParaRPr lang="en-GB" dirty="0"/>
          </a:p>
        </p:txBody>
      </p:sp>
    </p:spTree>
    <p:extLst>
      <p:ext uri="{BB962C8B-B14F-4D97-AF65-F5344CB8AC3E}">
        <p14:creationId xmlns:p14="http://schemas.microsoft.com/office/powerpoint/2010/main" val="734598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AB2AF4-2368-43B0-8E4A-86B45A59DC80}"/>
              </a:ext>
            </a:extLst>
          </p:cNvPr>
          <p:cNvSpPr>
            <a:spLocks noGrp="1"/>
          </p:cNvSpPr>
          <p:nvPr>
            <p:ph type="body" idx="1"/>
          </p:nvPr>
        </p:nvSpPr>
        <p:spPr/>
        <p:txBody>
          <a:bodyPr/>
          <a:lstStyle/>
          <a:p>
            <a:r>
              <a:rPr lang="en-GB"/>
              <a:t>Conclusion</a:t>
            </a:r>
          </a:p>
        </p:txBody>
      </p:sp>
      <p:sp>
        <p:nvSpPr>
          <p:cNvPr id="7" name="TextBox 6">
            <a:extLst>
              <a:ext uri="{FF2B5EF4-FFF2-40B4-BE49-F238E27FC236}">
                <a16:creationId xmlns:a16="http://schemas.microsoft.com/office/drawing/2014/main" id="{490BA045-E585-4A0B-AD8B-B09DB05EAA5C}"/>
              </a:ext>
            </a:extLst>
          </p:cNvPr>
          <p:cNvSpPr txBox="1"/>
          <p:nvPr/>
        </p:nvSpPr>
        <p:spPr>
          <a:xfrm>
            <a:off x="1712068" y="437745"/>
            <a:ext cx="7436795" cy="5109091"/>
          </a:xfrm>
          <a:prstGeom prst="rect">
            <a:avLst/>
          </a:prstGeom>
          <a:noFill/>
        </p:spPr>
        <p:txBody>
          <a:bodyPr wrap="square">
            <a:spAutoFit/>
          </a:bodyPr>
          <a:lstStyle/>
          <a:p>
            <a:endParaRPr lang="en-GB" sz="2000" dirty="0"/>
          </a:p>
          <a:p>
            <a:endParaRPr lang="en-GB" sz="2000" dirty="0"/>
          </a:p>
          <a:p>
            <a:endParaRPr lang="en-GB" sz="2000" dirty="0"/>
          </a:p>
          <a:p>
            <a:r>
              <a:rPr lang="en-GB" sz="2000" dirty="0"/>
              <a:t>Our society is based on the belief that everyone has a contribution to make and has the right to control their own lives. This value drives our society and will also drive the way in which we provide health and social care.  Person-centred practice should support independence, not dependence and allow everyone to enjoy a good quality of life.</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76006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B73A5C-7DB5-469F-AF6C-D2071E5D5E0D}"/>
              </a:ext>
            </a:extLst>
          </p:cNvPr>
          <p:cNvSpPr txBox="1"/>
          <p:nvPr/>
        </p:nvSpPr>
        <p:spPr>
          <a:xfrm>
            <a:off x="-20985" y="0"/>
            <a:ext cx="12154618" cy="666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endParaRPr lang="en-GB" sz="900" b="0" i="0" dirty="0">
              <a:effectLst/>
              <a:latin typeface="Open Sans"/>
            </a:endParaRPr>
          </a:p>
          <a:p>
            <a:pPr>
              <a:spcBef>
                <a:spcPct val="20000"/>
              </a:spcBef>
              <a:spcAft>
                <a:spcPts val="600"/>
              </a:spcAft>
            </a:pPr>
            <a:r>
              <a:rPr lang="en-GB" sz="900" b="0" i="0" dirty="0">
                <a:effectLst/>
                <a:latin typeface="Open Sans"/>
              </a:rPr>
              <a:t>Actionforadvocacy.org.uk. n.d. </a:t>
            </a:r>
            <a:r>
              <a:rPr lang="en-GB" sz="900" b="0" i="1" dirty="0">
                <a:effectLst/>
                <a:latin typeface="Open Sans"/>
              </a:rPr>
              <a:t>Action For Advocacy : Home</a:t>
            </a:r>
            <a:r>
              <a:rPr lang="en-GB" sz="900" b="0" i="0" dirty="0">
                <a:effectLst/>
                <a:latin typeface="Open Sans"/>
              </a:rPr>
              <a:t>. Available at: </a:t>
            </a:r>
            <a:r>
              <a:rPr lang="en-GB" sz="900" b="0" i="0" dirty="0">
                <a:effectLst/>
                <a:latin typeface="Open Sans"/>
                <a:hlinkClick r:id="rId2"/>
              </a:rPr>
              <a:t>https://www.actionforadvocacy.org.uk/</a:t>
            </a:r>
            <a:r>
              <a:rPr lang="en-GB" sz="900" b="0" i="0" dirty="0">
                <a:effectLst/>
                <a:latin typeface="Open Sans"/>
              </a:rPr>
              <a:t>  (Accessed 4 January 2021).</a:t>
            </a:r>
          </a:p>
          <a:p>
            <a:pPr>
              <a:spcBef>
                <a:spcPct val="20000"/>
              </a:spcBef>
              <a:spcAft>
                <a:spcPts val="600"/>
              </a:spcAft>
            </a:pPr>
            <a:r>
              <a:rPr lang="en-GB" sz="900" dirty="0">
                <a:latin typeface="Arial"/>
                <a:cs typeface="Arial"/>
              </a:rPr>
              <a:t>Bateman, A.W. and </a:t>
            </a:r>
            <a:r>
              <a:rPr lang="en-GB" sz="900" dirty="0" err="1">
                <a:latin typeface="Arial"/>
                <a:cs typeface="Arial"/>
              </a:rPr>
              <a:t>Fonagy</a:t>
            </a:r>
            <a:r>
              <a:rPr lang="en-GB" sz="900" dirty="0">
                <a:latin typeface="Arial"/>
                <a:cs typeface="Arial"/>
              </a:rPr>
              <a:t>, P. (2000) Effectiveness of psychotherapeutic treatment of personality disorder. </a:t>
            </a:r>
            <a:r>
              <a:rPr lang="en-GB" sz="900" i="1" dirty="0">
                <a:latin typeface="Arial"/>
                <a:cs typeface="Arial"/>
              </a:rPr>
              <a:t>The British Journal of Psychiatry</a:t>
            </a:r>
            <a:r>
              <a:rPr lang="en-GB" sz="900" dirty="0">
                <a:latin typeface="Arial"/>
                <a:cs typeface="Arial"/>
              </a:rPr>
              <a:t>, </a:t>
            </a:r>
            <a:r>
              <a:rPr lang="en-GB" sz="900" i="1" dirty="0">
                <a:latin typeface="Arial"/>
                <a:cs typeface="Arial"/>
              </a:rPr>
              <a:t>177</a:t>
            </a:r>
            <a:r>
              <a:rPr lang="en-GB" sz="900" dirty="0">
                <a:latin typeface="Arial"/>
                <a:cs typeface="Arial"/>
              </a:rPr>
              <a:t>(2), pp.138-143.</a:t>
            </a:r>
          </a:p>
          <a:p>
            <a:pPr>
              <a:spcBef>
                <a:spcPct val="20000"/>
              </a:spcBef>
              <a:spcAft>
                <a:spcPts val="600"/>
              </a:spcAft>
            </a:pPr>
            <a:r>
              <a:rPr lang="en-GB" sz="900" dirty="0">
                <a:latin typeface="Arial"/>
                <a:cs typeface="Arial"/>
              </a:rPr>
              <a:t>Boyle, D. and Harris, M., (2009) The challenge of co-production. </a:t>
            </a:r>
            <a:r>
              <a:rPr lang="en-GB" sz="900" i="1" dirty="0">
                <a:latin typeface="Arial"/>
                <a:cs typeface="Arial"/>
              </a:rPr>
              <a:t>London: new economics foundation</a:t>
            </a:r>
            <a:r>
              <a:rPr lang="en-GB" sz="900" dirty="0">
                <a:latin typeface="Arial"/>
                <a:cs typeface="Arial"/>
              </a:rPr>
              <a:t>, </a:t>
            </a:r>
            <a:r>
              <a:rPr lang="en-GB" sz="900" i="1" dirty="0">
                <a:latin typeface="Arial"/>
                <a:cs typeface="Arial"/>
              </a:rPr>
              <a:t>56</a:t>
            </a:r>
            <a:r>
              <a:rPr lang="en-GB" sz="900" dirty="0">
                <a:latin typeface="Arial"/>
                <a:cs typeface="Arial"/>
              </a:rPr>
              <a:t>, p.18. </a:t>
            </a:r>
            <a:r>
              <a:rPr lang="en-GB" sz="900" dirty="0">
                <a:latin typeface="Arial"/>
                <a:cs typeface="Arial"/>
                <a:hlinkClick r:id="rId3"/>
              </a:rPr>
              <a:t>https://media.nesta.org.uk/documents/the_challenge_of_co-production.pdf</a:t>
            </a:r>
            <a:r>
              <a:rPr lang="en-GB" sz="900" dirty="0">
                <a:latin typeface="Arial"/>
                <a:cs typeface="Arial"/>
              </a:rPr>
              <a:t> (Accessed: 10 December 2020).</a:t>
            </a:r>
          </a:p>
          <a:p>
            <a:pPr>
              <a:spcBef>
                <a:spcPct val="20000"/>
              </a:spcBef>
              <a:spcAft>
                <a:spcPts val="600"/>
              </a:spcAft>
            </a:pPr>
            <a:r>
              <a:rPr lang="en-GB" sz="900" b="0" i="0" dirty="0">
                <a:effectLst/>
                <a:latin typeface="Open Sans"/>
              </a:rPr>
              <a:t>Cqc.org.uk. (2021) </a:t>
            </a:r>
            <a:r>
              <a:rPr lang="en-GB" sz="900" b="0" i="1" dirty="0">
                <a:effectLst/>
                <a:latin typeface="Open Sans"/>
              </a:rPr>
              <a:t>Regulation 9: Person-Centred Care | Care Quality Commission</a:t>
            </a:r>
            <a:r>
              <a:rPr lang="en-GB" sz="900" b="0" i="0" dirty="0">
                <a:effectLst/>
                <a:latin typeface="Open Sans"/>
              </a:rPr>
              <a:t>. [Available at: </a:t>
            </a:r>
            <a:r>
              <a:rPr lang="en-GB" sz="900" b="0" i="0" dirty="0">
                <a:effectLst/>
                <a:latin typeface="Open Sans"/>
                <a:hlinkClick r:id="rId4"/>
              </a:rPr>
              <a:t>https://www.cqc.org.uk/guidance-providers/regulations-enforcement/regulation-9-person-centred-care#hide5</a:t>
            </a:r>
            <a:r>
              <a:rPr lang="en-GB" sz="900" b="0" i="0" dirty="0">
                <a:effectLst/>
                <a:latin typeface="Open Sans"/>
              </a:rPr>
              <a:t>  </a:t>
            </a:r>
            <a:r>
              <a:rPr lang="en-GB" sz="900" dirty="0">
                <a:latin typeface="Open Sans"/>
              </a:rPr>
              <a:t>(</a:t>
            </a:r>
            <a:r>
              <a:rPr lang="en-GB" sz="900" b="0" i="0" dirty="0">
                <a:effectLst/>
                <a:latin typeface="Open Sans"/>
              </a:rPr>
              <a:t>Accessed 12 January 2021).</a:t>
            </a:r>
            <a:endParaRPr lang="en-GB" sz="900" dirty="0"/>
          </a:p>
          <a:p>
            <a:pPr>
              <a:spcBef>
                <a:spcPct val="20000"/>
              </a:spcBef>
              <a:spcAft>
                <a:spcPts val="600"/>
              </a:spcAft>
            </a:pPr>
            <a:r>
              <a:rPr lang="en-GB" sz="900" dirty="0">
                <a:latin typeface="Arial"/>
                <a:cs typeface="Arial"/>
              </a:rPr>
              <a:t>Department of Health (2001) 'Valuing People: a new strategy for learning disability for the 21st century', London: Department of Health. Available at: </a:t>
            </a:r>
            <a:r>
              <a:rPr lang="en-GB" sz="900" u="sng" dirty="0">
                <a:latin typeface="Arial"/>
                <a:cs typeface="Arial"/>
                <a:hlinkClick r:id="rId5"/>
              </a:rPr>
              <a:t>https://www.gov.uk/government/publications/valuing-people-a-new-strategy-for-learning-disability-for-the-21st-century</a:t>
            </a:r>
            <a:r>
              <a:rPr lang="en-GB" sz="900" dirty="0">
                <a:latin typeface="Arial"/>
                <a:cs typeface="Arial"/>
              </a:rPr>
              <a:t> (Accessed: 16 December 2020). </a:t>
            </a:r>
          </a:p>
          <a:p>
            <a:pPr>
              <a:spcBef>
                <a:spcPct val="20000"/>
              </a:spcBef>
              <a:spcAft>
                <a:spcPts val="600"/>
              </a:spcAft>
            </a:pPr>
            <a:r>
              <a:rPr lang="en-GB" sz="900" dirty="0">
                <a:latin typeface="Calibri"/>
              </a:rPr>
              <a:t>Department of Health (2001) White Paper: Valuing People: </a:t>
            </a:r>
            <a:r>
              <a:rPr lang="en-GB" sz="900" dirty="0">
                <a:latin typeface="Calibri"/>
                <a:ea typeface="+mn-lt"/>
                <a:cs typeface="+mn-lt"/>
              </a:rPr>
              <a:t>A New Strategy for Learning Disability for the 21st Century. UK Government London. Available at: </a:t>
            </a:r>
            <a:r>
              <a:rPr lang="en-GB" sz="900" dirty="0">
                <a:latin typeface="Calibri"/>
                <a:ea typeface="+mn-lt"/>
                <a:cs typeface="+mn-lt"/>
                <a:hlinkClick r:id="rId6"/>
              </a:rPr>
              <a:t>https://assets.publishing.service.gov.uk/government/uploads/system/uploads/attachment_data/file/250877/5086.pdf</a:t>
            </a:r>
            <a:r>
              <a:rPr lang="en-GB" sz="900" dirty="0">
                <a:latin typeface="Calibri"/>
                <a:ea typeface="+mn-lt"/>
                <a:cs typeface="Calibri"/>
              </a:rPr>
              <a:t>. (Accessed 10 December 2020).</a:t>
            </a:r>
          </a:p>
          <a:p>
            <a:pPr>
              <a:spcBef>
                <a:spcPct val="20000"/>
              </a:spcBef>
              <a:spcAft>
                <a:spcPts val="600"/>
              </a:spcAft>
            </a:pPr>
            <a:r>
              <a:rPr lang="en-GB" sz="900" dirty="0">
                <a:ea typeface="+mn-lt"/>
                <a:cs typeface="+mn-lt"/>
              </a:rPr>
              <a:t>Department of Health. (2002) </a:t>
            </a:r>
            <a:r>
              <a:rPr lang="en-GB" sz="900" i="1" dirty="0">
                <a:ea typeface="+mn-lt"/>
                <a:cs typeface="+mn-lt"/>
              </a:rPr>
              <a:t>Requirements for Social Work Training.</a:t>
            </a:r>
            <a:r>
              <a:rPr lang="en-GB" sz="900" dirty="0">
                <a:ea typeface="+mn-lt"/>
                <a:cs typeface="+mn-lt"/>
              </a:rPr>
              <a:t> Available: </a:t>
            </a:r>
            <a:r>
              <a:rPr lang="en-GB" sz="900" dirty="0">
                <a:ea typeface="+mn-lt"/>
                <a:cs typeface="+mn-lt"/>
                <a:hlinkClick r:id="rId7"/>
              </a:rPr>
              <a:t>https://www.scie.org.uk/publications/guides/guide04/files/requirements-for-social-work-training.pdf?res=true</a:t>
            </a:r>
            <a:r>
              <a:rPr lang="en-GB" sz="900" dirty="0">
                <a:ea typeface="+mn-lt"/>
                <a:cs typeface="+mn-lt"/>
              </a:rPr>
              <a:t>.   (Accessed: 10 December 2020).</a:t>
            </a:r>
          </a:p>
          <a:p>
            <a:pPr>
              <a:spcBef>
                <a:spcPct val="20000"/>
              </a:spcBef>
              <a:spcAft>
                <a:spcPts val="600"/>
              </a:spcAft>
            </a:pPr>
            <a:r>
              <a:rPr lang="en-GB" sz="900" dirty="0">
                <a:latin typeface="Arial"/>
                <a:cs typeface="Arial"/>
              </a:rPr>
              <a:t>Department of Health and Social Care (2012) Health and Social Care Act. London, HMSO.</a:t>
            </a:r>
            <a:endParaRPr lang="en-GB" sz="900" dirty="0">
              <a:latin typeface="Arial"/>
              <a:ea typeface="+mn-lt"/>
              <a:cs typeface="+mn-lt"/>
            </a:endParaRPr>
          </a:p>
          <a:p>
            <a:pPr>
              <a:spcBef>
                <a:spcPct val="20000"/>
              </a:spcBef>
              <a:spcAft>
                <a:spcPts val="600"/>
              </a:spcAft>
            </a:pPr>
            <a:r>
              <a:rPr lang="en-GB" sz="900" dirty="0">
                <a:latin typeface="Arial"/>
                <a:cs typeface="Arial"/>
              </a:rPr>
              <a:t>Dowling, S., Cowley, S. and </a:t>
            </a:r>
            <a:r>
              <a:rPr lang="en-GB" sz="900" dirty="0" err="1">
                <a:latin typeface="Arial"/>
                <a:cs typeface="Arial"/>
              </a:rPr>
              <a:t>Manthorpe</a:t>
            </a:r>
            <a:r>
              <a:rPr lang="en-GB" sz="900" dirty="0">
                <a:latin typeface="Arial"/>
                <a:cs typeface="Arial"/>
              </a:rPr>
              <a:t>, J. (2006) Person-centred planning in social care: a scoping review. Joseph Rowntree Foundation. Available at: </a:t>
            </a:r>
            <a:r>
              <a:rPr lang="en-GB" sz="900" u="sng" dirty="0">
                <a:latin typeface="Arial"/>
                <a:cs typeface="Arial"/>
                <a:hlinkClick r:id="rId8"/>
              </a:rPr>
              <a:t>https://www.jrf.org.uk/sites/default/files/jrf/migrated/files/9781859354803.pdf</a:t>
            </a:r>
            <a:r>
              <a:rPr lang="en-GB" sz="900" dirty="0">
                <a:latin typeface="Arial"/>
                <a:cs typeface="Arial"/>
              </a:rPr>
              <a:t> (Accessed: 16 December2020). </a:t>
            </a:r>
          </a:p>
          <a:p>
            <a:pPr>
              <a:spcBef>
                <a:spcPct val="20000"/>
              </a:spcBef>
              <a:spcAft>
                <a:spcPts val="600"/>
              </a:spcAft>
            </a:pPr>
            <a:r>
              <a:rPr lang="en-GB" sz="900" b="0" i="0" dirty="0">
                <a:effectLst/>
                <a:latin typeface="Open Sans"/>
              </a:rPr>
              <a:t>Dowling, S., </a:t>
            </a:r>
            <a:r>
              <a:rPr lang="en-GB" sz="900" b="0" i="0" dirty="0" err="1">
                <a:effectLst/>
                <a:latin typeface="Open Sans"/>
              </a:rPr>
              <a:t>Manthorpe</a:t>
            </a:r>
            <a:r>
              <a:rPr lang="en-GB" sz="900" b="0" i="0" dirty="0">
                <a:effectLst/>
                <a:latin typeface="Open Sans"/>
              </a:rPr>
              <a:t>, J. and Cowley, S. (2006</a:t>
            </a:r>
            <a:r>
              <a:rPr lang="en-GB" sz="900" dirty="0">
                <a:latin typeface="Open Sans"/>
              </a:rPr>
              <a:t>)</a:t>
            </a:r>
            <a:r>
              <a:rPr lang="en-GB" sz="900" b="0" i="0" dirty="0">
                <a:effectLst/>
                <a:latin typeface="Open Sans"/>
              </a:rPr>
              <a:t> </a:t>
            </a:r>
            <a:r>
              <a:rPr lang="en-GB" sz="900" b="0" i="1" dirty="0">
                <a:effectLst/>
                <a:latin typeface="Open Sans"/>
              </a:rPr>
              <a:t>Person-Centred Planning In Social Care</a:t>
            </a:r>
            <a:r>
              <a:rPr lang="en-GB" sz="900" b="0" i="0" dirty="0">
                <a:effectLst/>
                <a:latin typeface="Open Sans"/>
              </a:rPr>
              <a:t>. King’s College London: Joseph Rowntree Foundation. Available at: </a:t>
            </a:r>
            <a:r>
              <a:rPr lang="en-GB" sz="900" b="0" i="0" dirty="0">
                <a:effectLst/>
                <a:latin typeface="Open Sans"/>
                <a:hlinkClick r:id="rId8"/>
              </a:rPr>
              <a:t>https://www.jrf.org.uk/sites/default/files/jrf/migrated/files/9781859354803.pdf</a:t>
            </a:r>
            <a:r>
              <a:rPr lang="en-GB" sz="900" b="0" i="0" dirty="0">
                <a:effectLst/>
                <a:latin typeface="Open Sans"/>
              </a:rPr>
              <a:t> (Accessed 4 January 2021).</a:t>
            </a:r>
          </a:p>
          <a:p>
            <a:pPr>
              <a:spcBef>
                <a:spcPct val="20000"/>
              </a:spcBef>
              <a:spcAft>
                <a:spcPts val="600"/>
              </a:spcAft>
            </a:pPr>
            <a:r>
              <a:rPr lang="en-GB" sz="900" dirty="0">
                <a:ea typeface="+mn-lt"/>
                <a:cs typeface="+mn-lt"/>
              </a:rPr>
              <a:t>Health Foundation. (2016) </a:t>
            </a:r>
            <a:r>
              <a:rPr lang="en-GB" sz="900" i="1" dirty="0">
                <a:ea typeface="+mn-lt"/>
                <a:cs typeface="+mn-lt"/>
              </a:rPr>
              <a:t>Person-centred care made simple What everyone should know about person-centred care.</a:t>
            </a:r>
            <a:r>
              <a:rPr lang="en-GB" sz="900" dirty="0">
                <a:ea typeface="+mn-lt"/>
                <a:cs typeface="+mn-lt"/>
              </a:rPr>
              <a:t> Available at: </a:t>
            </a:r>
            <a:r>
              <a:rPr lang="en-GB" sz="900" dirty="0">
                <a:ea typeface="+mn-lt"/>
                <a:cs typeface="+mn-lt"/>
                <a:hlinkClick r:id="rId9"/>
              </a:rPr>
              <a:t>https://www.health.org.uk/publications/person-centred-care-made-simple</a:t>
            </a:r>
            <a:r>
              <a:rPr lang="en-GB" sz="900" dirty="0">
                <a:ea typeface="+mn-lt"/>
                <a:cs typeface="+mn-lt"/>
              </a:rPr>
              <a:t>.  (Accessed 8 January 2021).</a:t>
            </a:r>
          </a:p>
          <a:p>
            <a:pPr>
              <a:spcBef>
                <a:spcPct val="20000"/>
              </a:spcBef>
              <a:spcAft>
                <a:spcPts val="600"/>
              </a:spcAft>
            </a:pPr>
            <a:r>
              <a:rPr lang="en-GB" sz="900" dirty="0">
                <a:latin typeface="Arial"/>
                <a:cs typeface="Arial"/>
              </a:rPr>
              <a:t>Henderson, R. &amp; </a:t>
            </a:r>
            <a:r>
              <a:rPr lang="en-GB" sz="900" dirty="0" err="1">
                <a:latin typeface="Arial"/>
                <a:cs typeface="Arial"/>
              </a:rPr>
              <a:t>Pochin</a:t>
            </a:r>
            <a:r>
              <a:rPr lang="en-GB" sz="900" dirty="0">
                <a:latin typeface="Arial"/>
                <a:cs typeface="Arial"/>
              </a:rPr>
              <a:t>, M. (2001) </a:t>
            </a:r>
            <a:r>
              <a:rPr lang="en-GB" sz="900" i="1" dirty="0">
                <a:latin typeface="Arial"/>
                <a:cs typeface="Arial"/>
              </a:rPr>
              <a:t> A Right Result Advocacy, justice and empowerment. </a:t>
            </a:r>
            <a:r>
              <a:rPr lang="en-GB" sz="900" dirty="0">
                <a:latin typeface="Arial"/>
                <a:cs typeface="Arial"/>
              </a:rPr>
              <a:t>Bristol: Polity Press</a:t>
            </a:r>
          </a:p>
          <a:p>
            <a:pPr>
              <a:spcBef>
                <a:spcPct val="20000"/>
              </a:spcBef>
              <a:spcAft>
                <a:spcPts val="600"/>
              </a:spcAft>
            </a:pPr>
            <a:r>
              <a:rPr lang="en-GB" sz="900" b="0" i="0" dirty="0">
                <a:effectLst/>
                <a:latin typeface="Open Sans"/>
              </a:rPr>
              <a:t>Hutt, J. (20190 </a:t>
            </a:r>
            <a:r>
              <a:rPr lang="en-GB" sz="900" b="0" i="1" dirty="0">
                <a:effectLst/>
                <a:latin typeface="Open Sans"/>
              </a:rPr>
              <a:t>Action On Disability: The Right To Independent Living</a:t>
            </a:r>
            <a:r>
              <a:rPr lang="en-GB" sz="900" b="0" i="0" dirty="0">
                <a:effectLst/>
                <a:latin typeface="Open Sans"/>
              </a:rPr>
              <a:t>. Available at: </a:t>
            </a:r>
            <a:r>
              <a:rPr lang="en-GB" sz="900" b="0" i="0" dirty="0">
                <a:effectLst/>
                <a:latin typeface="Open Sans"/>
                <a:hlinkClick r:id="rId10"/>
              </a:rPr>
              <a:t>https://www.un.org/development/desa/disabilities/wp-content/uploads/sites/15/2019/10/Wales_Action-on-disability-the-right-to-independent-living-framework-and-action-plan.pdf</a:t>
            </a:r>
            <a:r>
              <a:rPr lang="en-GB" sz="900" b="0" i="0" dirty="0">
                <a:effectLst/>
                <a:latin typeface="Open Sans"/>
              </a:rPr>
              <a:t>  (Accessed 4th January 2021).</a:t>
            </a:r>
          </a:p>
          <a:p>
            <a:pPr>
              <a:spcBef>
                <a:spcPct val="20000"/>
              </a:spcBef>
              <a:spcAft>
                <a:spcPts val="600"/>
              </a:spcAft>
            </a:pPr>
            <a:r>
              <a:rPr lang="en-GB" sz="900" dirty="0">
                <a:ea typeface="+mn-lt"/>
                <a:cs typeface="+mn-lt"/>
              </a:rPr>
              <a:t>Local Government Association. (2021) </a:t>
            </a:r>
            <a:r>
              <a:rPr lang="en-GB" sz="900" i="1" dirty="0">
                <a:ea typeface="+mn-lt"/>
                <a:cs typeface="+mn-lt"/>
              </a:rPr>
              <a:t>Empowering patients, service users and communities.</a:t>
            </a:r>
            <a:r>
              <a:rPr lang="en-GB" sz="900" dirty="0">
                <a:ea typeface="+mn-lt"/>
                <a:cs typeface="+mn-lt"/>
              </a:rPr>
              <a:t> Available at: </a:t>
            </a:r>
            <a:r>
              <a:rPr lang="en-GB" sz="900" dirty="0">
                <a:ea typeface="+mn-lt"/>
                <a:cs typeface="+mn-lt"/>
                <a:hlinkClick r:id="rId11"/>
              </a:rPr>
              <a:t>https://www.local.gov.uk/our-support/our-improvement-offer/care-and-health-improvement/integration-and-better-care-fund/better-care-fund/integration-resource-library/empowering-patients-service-users-</a:t>
            </a:r>
            <a:r>
              <a:rPr lang="en-GB" sz="900" dirty="0">
                <a:ea typeface="+mn-lt"/>
                <a:cs typeface="+mn-lt"/>
              </a:rPr>
              <a:t>  (Accessed 8 January 2021).</a:t>
            </a:r>
          </a:p>
          <a:p>
            <a:pPr>
              <a:spcBef>
                <a:spcPct val="20000"/>
              </a:spcBef>
              <a:spcAft>
                <a:spcPts val="600"/>
              </a:spcAft>
            </a:pPr>
            <a:r>
              <a:rPr lang="en-GB" sz="900" dirty="0">
                <a:latin typeface="Arial"/>
                <a:cs typeface="Arial"/>
              </a:rPr>
              <a:t>Mind, (2018) </a:t>
            </a:r>
            <a:r>
              <a:rPr lang="en-GB" sz="900" i="1" dirty="0">
                <a:latin typeface="Arial"/>
                <a:cs typeface="Arial"/>
              </a:rPr>
              <a:t>What is Advocacy? </a:t>
            </a:r>
            <a:r>
              <a:rPr lang="en-GB" sz="900" dirty="0">
                <a:latin typeface="Arial"/>
                <a:cs typeface="Arial"/>
              </a:rPr>
              <a:t>Available at: </a:t>
            </a:r>
            <a:r>
              <a:rPr lang="en-GB" sz="900" dirty="0">
                <a:latin typeface="Arial"/>
                <a:cs typeface="Arial"/>
                <a:hlinkClick r:id="rId12"/>
              </a:rPr>
              <a:t>https://www.mind.org.uk/information-support/guides-to-support-and-services/advocacy/what-is-advocacy/</a:t>
            </a:r>
            <a:r>
              <a:rPr lang="en-GB" sz="900" dirty="0">
                <a:latin typeface="Arial"/>
                <a:cs typeface="Arial"/>
              </a:rPr>
              <a:t> (Accessed: 10 December 2020).</a:t>
            </a:r>
          </a:p>
          <a:p>
            <a:pPr>
              <a:spcBef>
                <a:spcPct val="20000"/>
              </a:spcBef>
              <a:spcAft>
                <a:spcPts val="600"/>
              </a:spcAft>
            </a:pPr>
            <a:r>
              <a:rPr lang="en-GB" sz="900" dirty="0">
                <a:latin typeface="Arial"/>
                <a:cs typeface="Arial"/>
              </a:rPr>
              <a:t>National Midwifery Council (NMC) (2018) The Code: Professional standards of practice and behaviour for nurses, midwives and nursing associates. London: Nursing &amp; Midwifery Council. Available at: </a:t>
            </a:r>
            <a:r>
              <a:rPr lang="en-GB" sz="900" u="sng" dirty="0">
                <a:latin typeface="Arial"/>
                <a:cs typeface="Arial"/>
                <a:hlinkClick r:id="rId13"/>
              </a:rPr>
              <a:t>http://www.nmc.org.uk/globalassets/sitedocuments/nmc-publications/revised-new-nmc-code.pdf</a:t>
            </a:r>
            <a:r>
              <a:rPr lang="en-GB" sz="900" dirty="0">
                <a:latin typeface="Arial"/>
                <a:cs typeface="Arial"/>
              </a:rPr>
              <a:t> (Accessed: 23 October 2020). </a:t>
            </a:r>
            <a:endParaRPr lang="en-GB" sz="900" dirty="0">
              <a:latin typeface="Arial"/>
              <a:ea typeface="+mn-lt"/>
              <a:cs typeface="+mn-lt"/>
            </a:endParaRPr>
          </a:p>
          <a:p>
            <a:pPr>
              <a:spcBef>
                <a:spcPct val="20000"/>
              </a:spcBef>
              <a:spcAft>
                <a:spcPts val="600"/>
              </a:spcAft>
            </a:pPr>
            <a:r>
              <a:rPr lang="en-GB" sz="900" dirty="0" err="1">
                <a:latin typeface="Arial"/>
                <a:cs typeface="Arial"/>
              </a:rPr>
              <a:t>Redley</a:t>
            </a:r>
            <a:r>
              <a:rPr lang="en-GB" sz="900" dirty="0">
                <a:latin typeface="Arial"/>
                <a:cs typeface="Arial"/>
              </a:rPr>
              <a:t>, M., Clare, I., Luke, L. and Holland, A. (2010) Mental Capacity Act (England and Wales) (2005): The Emergent Independent Mental Capacity Advocate (IMCA) Service. </a:t>
            </a:r>
            <a:r>
              <a:rPr lang="en-GB" sz="900" i="1" dirty="0">
                <a:latin typeface="Arial"/>
                <a:cs typeface="Arial"/>
              </a:rPr>
              <a:t>The British Journal of Social Work</a:t>
            </a:r>
            <a:r>
              <a:rPr lang="en-GB" sz="900" dirty="0">
                <a:latin typeface="Arial"/>
                <a:cs typeface="Arial"/>
              </a:rPr>
              <a:t>, (online) Vol. 40, No., pp. 1812-1828 (17 pages). Available at: </a:t>
            </a:r>
            <a:r>
              <a:rPr lang="en-GB" sz="900" dirty="0">
                <a:latin typeface="Arial"/>
                <a:cs typeface="Arial"/>
                <a:hlinkClick r:id="rId14"/>
              </a:rPr>
              <a:t>https://www.jstor.org/stable/43687573</a:t>
            </a:r>
            <a:r>
              <a:rPr lang="en-GB" sz="900" dirty="0">
                <a:latin typeface="Arial"/>
                <a:cs typeface="Arial"/>
              </a:rPr>
              <a:t> (Accessed 10 December 2020).</a:t>
            </a:r>
            <a:endParaRPr lang="en-US" sz="900" dirty="0">
              <a:latin typeface="Arial"/>
              <a:ea typeface="+mn-lt"/>
              <a:cs typeface="+mn-lt"/>
            </a:endParaRPr>
          </a:p>
          <a:p>
            <a:pPr>
              <a:spcBef>
                <a:spcPct val="20000"/>
              </a:spcBef>
              <a:spcAft>
                <a:spcPts val="600"/>
              </a:spcAft>
            </a:pPr>
            <a:r>
              <a:rPr lang="en-GB" sz="900" dirty="0">
                <a:latin typeface="Arial"/>
                <a:cs typeface="Arial"/>
              </a:rPr>
              <a:t>SCIE, (2017) </a:t>
            </a:r>
            <a:r>
              <a:rPr lang="en-GB" sz="900" i="1" dirty="0">
                <a:latin typeface="Arial"/>
                <a:cs typeface="Arial"/>
              </a:rPr>
              <a:t>Supervisory Bodies: Dols Roles And Responsibilities SCIE</a:t>
            </a:r>
            <a:r>
              <a:rPr lang="en-GB" sz="900" dirty="0">
                <a:latin typeface="Arial"/>
                <a:cs typeface="Arial"/>
              </a:rPr>
              <a:t>. Social Care Institute for Excellence (SCIE). Available at: </a:t>
            </a:r>
            <a:r>
              <a:rPr lang="en-GB" sz="900" dirty="0">
                <a:latin typeface="Arial"/>
                <a:cs typeface="Arial"/>
                <a:hlinkClick r:id="rId15"/>
              </a:rPr>
              <a:t>https://www.scie.org.uk/mca/dols/practice/supervisory-bodies</a:t>
            </a:r>
            <a:r>
              <a:rPr lang="en-GB" sz="900" dirty="0">
                <a:latin typeface="Arial"/>
                <a:cs typeface="Arial"/>
              </a:rPr>
              <a:t> (Accessed 10 December 2020).</a:t>
            </a:r>
            <a:endParaRPr lang="en-GB" sz="900" dirty="0">
              <a:latin typeface="Arial"/>
              <a:ea typeface="+mn-lt"/>
              <a:cs typeface="Arial"/>
            </a:endParaRPr>
          </a:p>
          <a:p>
            <a:r>
              <a:rPr lang="en-GB" sz="900" dirty="0">
                <a:latin typeface="Arial"/>
                <a:cs typeface="Arial"/>
              </a:rPr>
              <a:t>SCIE. (2013) </a:t>
            </a:r>
            <a:r>
              <a:rPr lang="en-GB" sz="900" i="1" dirty="0">
                <a:latin typeface="Arial"/>
                <a:cs typeface="Arial"/>
              </a:rPr>
              <a:t>Co-production in social care: What it is and how to do it.</a:t>
            </a:r>
            <a:r>
              <a:rPr lang="en-GB" sz="900" dirty="0">
                <a:latin typeface="Arial"/>
                <a:cs typeface="Arial"/>
              </a:rPr>
              <a:t> Available: </a:t>
            </a:r>
            <a:r>
              <a:rPr lang="en-GB" sz="900" dirty="0">
                <a:latin typeface="Arial"/>
                <a:cs typeface="Arial"/>
                <a:hlinkClick r:id="rId16"/>
              </a:rPr>
              <a:t>https://www.scie.org.uk/publications/guides/guide51/what-is-coproduction/policy-and-legal-context.asp</a:t>
            </a:r>
            <a:r>
              <a:rPr lang="en-GB" sz="900" dirty="0">
                <a:latin typeface="Arial"/>
                <a:cs typeface="Arial"/>
              </a:rPr>
              <a:t>.   (Accessed 10 December 2020).</a:t>
            </a:r>
          </a:p>
          <a:p>
            <a:endParaRPr lang="en-GB" sz="900" dirty="0">
              <a:latin typeface="Arial"/>
              <a:cs typeface="Arial"/>
            </a:endParaRPr>
          </a:p>
          <a:p>
            <a:pPr>
              <a:spcBef>
                <a:spcPct val="20000"/>
              </a:spcBef>
              <a:spcAft>
                <a:spcPts val="600"/>
              </a:spcAft>
            </a:pPr>
            <a:r>
              <a:rPr lang="en-GB" sz="900" dirty="0"/>
              <a:t>Quality Assurance Agency, (2006) Revised Draft Statement of common purpose for subject benchmark statements for the health and social care professions. Available: </a:t>
            </a:r>
            <a:r>
              <a:rPr lang="en-GB" sz="900" dirty="0">
                <a:hlinkClick r:id="rId17"/>
              </a:rPr>
              <a:t>https://www.hcpc-uk.org/globalassets/meetings-attachments3/plg---review-of-the-standards-of-proficiency/2006/april/plgsop_meeting_20060425_enclos</a:t>
            </a:r>
            <a:r>
              <a:rPr lang="en-GB" sz="1000" dirty="0">
                <a:hlinkClick r:id="rId17"/>
              </a:rPr>
              <a:t>ure07ii/</a:t>
            </a:r>
            <a:r>
              <a:rPr lang="en-GB" sz="1000" dirty="0"/>
              <a:t>. (Accessed: 10 December 2020)</a:t>
            </a:r>
          </a:p>
        </p:txBody>
      </p:sp>
      <p:sp>
        <p:nvSpPr>
          <p:cNvPr id="3" name="TextBox 2">
            <a:extLst>
              <a:ext uri="{FF2B5EF4-FFF2-40B4-BE49-F238E27FC236}">
                <a16:creationId xmlns:a16="http://schemas.microsoft.com/office/drawing/2014/main" id="{372A6D21-1173-4517-A3A0-75A3BDA4BB21}"/>
              </a:ext>
            </a:extLst>
          </p:cNvPr>
          <p:cNvSpPr txBox="1"/>
          <p:nvPr/>
        </p:nvSpPr>
        <p:spPr>
          <a:xfrm>
            <a:off x="37381" y="-57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REFERENCES</a:t>
            </a:r>
          </a:p>
        </p:txBody>
      </p:sp>
    </p:spTree>
    <p:extLst>
      <p:ext uri="{BB962C8B-B14F-4D97-AF65-F5344CB8AC3E}">
        <p14:creationId xmlns:p14="http://schemas.microsoft.com/office/powerpoint/2010/main" val="2497228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871589-8034-4AC9-B3E1-77FFFC40826D}"/>
              </a:ext>
            </a:extLst>
          </p:cNvPr>
          <p:cNvSpPr txBox="1"/>
          <p:nvPr/>
        </p:nvSpPr>
        <p:spPr>
          <a:xfrm>
            <a:off x="0" y="-419544"/>
            <a:ext cx="12203500" cy="74328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endParaRPr lang="en-GB" sz="1000" b="0" i="0" dirty="0">
              <a:effectLst/>
              <a:latin typeface="Open Sans"/>
            </a:endParaRPr>
          </a:p>
          <a:p>
            <a:pPr>
              <a:spcBef>
                <a:spcPct val="20000"/>
              </a:spcBef>
              <a:spcAft>
                <a:spcPts val="600"/>
              </a:spcAft>
            </a:pPr>
            <a:endParaRPr lang="en-GB" sz="1000" dirty="0">
              <a:latin typeface="Open Sans"/>
            </a:endParaRPr>
          </a:p>
          <a:p>
            <a:pPr>
              <a:spcBef>
                <a:spcPct val="20000"/>
              </a:spcBef>
              <a:spcAft>
                <a:spcPts val="600"/>
              </a:spcAft>
            </a:pPr>
            <a:endParaRPr lang="en-GB" sz="1000" b="0" i="0" dirty="0">
              <a:effectLst/>
              <a:latin typeface="Open Sans"/>
            </a:endParaRPr>
          </a:p>
          <a:p>
            <a:pPr>
              <a:spcBef>
                <a:spcPct val="20000"/>
              </a:spcBef>
              <a:spcAft>
                <a:spcPts val="600"/>
              </a:spcAft>
            </a:pPr>
            <a:r>
              <a:rPr lang="en-GB" sz="1000" b="0" i="0" dirty="0">
                <a:effectLst/>
                <a:latin typeface="Open Sans"/>
              </a:rPr>
              <a:t>Social Care Institute for Excellence (SCIE) n.d. </a:t>
            </a:r>
            <a:r>
              <a:rPr lang="en-GB" sz="1000" b="0" i="1" dirty="0">
                <a:effectLst/>
                <a:latin typeface="Open Sans"/>
              </a:rPr>
              <a:t>Person-Centred Care: Prevention Practice Examples And Research - SCIE</a:t>
            </a:r>
            <a:r>
              <a:rPr lang="en-GB" sz="1000" b="0" i="0" dirty="0">
                <a:effectLst/>
                <a:latin typeface="Open Sans"/>
              </a:rPr>
              <a:t>. Available at: </a:t>
            </a:r>
            <a:r>
              <a:rPr lang="en-GB" sz="1000" b="0" i="0" dirty="0">
                <a:effectLst/>
                <a:latin typeface="Open Sans"/>
                <a:hlinkClick r:id="rId2"/>
              </a:rPr>
              <a:t>https://www.scie.org.uk/prevention/choice/person-centred-care</a:t>
            </a:r>
            <a:r>
              <a:rPr lang="en-GB" sz="1000" b="0" i="0" dirty="0">
                <a:effectLst/>
                <a:latin typeface="Open Sans"/>
              </a:rPr>
              <a:t>  (Accessed 4 January 2021).</a:t>
            </a:r>
          </a:p>
          <a:p>
            <a:pPr>
              <a:spcBef>
                <a:spcPct val="20000"/>
              </a:spcBef>
              <a:spcAft>
                <a:spcPts val="600"/>
              </a:spcAft>
            </a:pPr>
            <a:r>
              <a:rPr lang="en-GB" sz="1000" dirty="0">
                <a:ea typeface="+mn-lt"/>
                <a:cs typeface="+mn-lt"/>
              </a:rPr>
              <a:t>The Care Workers Charity. (2019). </a:t>
            </a:r>
            <a:r>
              <a:rPr lang="en-GB" sz="1000" i="1" dirty="0">
                <a:ea typeface="+mn-lt"/>
                <a:cs typeface="+mn-lt"/>
              </a:rPr>
              <a:t>Health and Social Care Services: The Essential Guide (2019).</a:t>
            </a:r>
            <a:r>
              <a:rPr lang="en-GB" sz="1000" dirty="0">
                <a:ea typeface="+mn-lt"/>
                <a:cs typeface="+mn-lt"/>
              </a:rPr>
              <a:t> Available at: </a:t>
            </a:r>
            <a:r>
              <a:rPr lang="en-GB" sz="1000" dirty="0">
                <a:ea typeface="+mn-lt"/>
                <a:cs typeface="+mn-lt"/>
                <a:hlinkClick r:id="rId3"/>
              </a:rPr>
              <a:t>https://www.thecareworkerscharity.org.uk/blog/health-and-social-care-services/</a:t>
            </a:r>
            <a:r>
              <a:rPr lang="en-GB" sz="1000" dirty="0">
                <a:ea typeface="+mn-lt"/>
                <a:cs typeface="+mn-lt"/>
              </a:rPr>
              <a:t>.  (Accessed 8 January 2021).</a:t>
            </a:r>
          </a:p>
          <a:p>
            <a:pPr>
              <a:spcBef>
                <a:spcPct val="20000"/>
              </a:spcBef>
              <a:spcAft>
                <a:spcPts val="600"/>
              </a:spcAft>
            </a:pPr>
            <a:r>
              <a:rPr lang="en-GB" sz="1000" dirty="0">
                <a:ea typeface="+mn-lt"/>
                <a:cs typeface="+mn-lt"/>
              </a:rPr>
              <a:t>Voluntary Organisations Disability Group. (2021) </a:t>
            </a:r>
            <a:r>
              <a:rPr lang="en-GB" sz="1000" i="1" dirty="0">
                <a:ea typeface="+mn-lt"/>
                <a:cs typeface="+mn-lt"/>
              </a:rPr>
              <a:t>Put people who use social care services at the centre – VODG responds to new ONS and ADASS data.</a:t>
            </a:r>
            <a:r>
              <a:rPr lang="en-GB" sz="1000" dirty="0">
                <a:ea typeface="+mn-lt"/>
                <a:cs typeface="+mn-lt"/>
              </a:rPr>
              <a:t> Available at: </a:t>
            </a:r>
            <a:r>
              <a:rPr lang="en-GB" sz="1000" dirty="0">
                <a:ea typeface="+mn-lt"/>
                <a:cs typeface="+mn-lt"/>
                <a:hlinkClick r:id="rId4"/>
              </a:rPr>
              <a:t>https://www.vodg.org.uk/news/put-people-who-use-social-care-services-at-the-centre-vodg-responds-to-new-ons-and-adass-data/</a:t>
            </a:r>
            <a:r>
              <a:rPr lang="en-GB" sz="1000" dirty="0">
                <a:ea typeface="+mn-lt"/>
                <a:cs typeface="+mn-lt"/>
              </a:rPr>
              <a:t>. (Accessed 8January 2021).</a:t>
            </a:r>
          </a:p>
          <a:p>
            <a:pPr>
              <a:spcBef>
                <a:spcPct val="20000"/>
              </a:spcBef>
              <a:spcAft>
                <a:spcPts val="600"/>
              </a:spcAft>
            </a:pPr>
            <a:r>
              <a:rPr lang="en-GB" sz="1000" dirty="0">
                <a:ea typeface="+mn-lt"/>
                <a:cs typeface="+mn-lt"/>
              </a:rPr>
              <a:t>Putz, C., Ainslie, D. . (2020) </a:t>
            </a:r>
            <a:r>
              <a:rPr lang="en-GB" sz="1000" i="1" dirty="0">
                <a:ea typeface="+mn-lt"/>
                <a:cs typeface="+mn-lt"/>
              </a:rPr>
              <a:t>Coronavirus and the social impacts on disabled people in Great Britain: September 2020.</a:t>
            </a:r>
            <a:r>
              <a:rPr lang="en-GB" sz="1000" dirty="0">
                <a:ea typeface="+mn-lt"/>
                <a:cs typeface="+mn-lt"/>
              </a:rPr>
              <a:t> Available at: </a:t>
            </a:r>
            <a:r>
              <a:rPr lang="en-GB" sz="1000" dirty="0">
                <a:ea typeface="+mn-lt"/>
                <a:cs typeface="+mn-lt"/>
                <a:hlinkClick r:id="rId5"/>
              </a:rPr>
              <a:t>https://www.ons.gov.uk/peoplepopulationandcommunity/healthandsocialcare/disability/articles/coronavirusandthesocialimpactsondisabledpeopleingreatbritain/september2020</a:t>
            </a:r>
            <a:r>
              <a:rPr lang="en-GB" sz="1000" dirty="0">
                <a:ea typeface="+mn-lt"/>
                <a:cs typeface="+mn-lt"/>
              </a:rPr>
              <a:t>. (Accessed 8 January 2021).</a:t>
            </a:r>
          </a:p>
          <a:p>
            <a:pPr>
              <a:spcBef>
                <a:spcPct val="20000"/>
              </a:spcBef>
              <a:spcAft>
                <a:spcPts val="600"/>
              </a:spcAft>
            </a:pPr>
            <a:r>
              <a:rPr lang="en-GB" sz="1000" dirty="0" err="1">
                <a:ea typeface="+mn-lt"/>
                <a:cs typeface="+mn-lt"/>
              </a:rPr>
              <a:t>casemanagement</a:t>
            </a:r>
            <a:r>
              <a:rPr lang="en-GB" sz="1000" dirty="0">
                <a:ea typeface="+mn-lt"/>
                <a:cs typeface="+mn-lt"/>
              </a:rPr>
              <a:t>. (2018) </a:t>
            </a:r>
            <a:r>
              <a:rPr lang="en-GB" sz="1000" i="1" dirty="0">
                <a:ea typeface="+mn-lt"/>
                <a:cs typeface="+mn-lt"/>
              </a:rPr>
              <a:t>What is Person Centred Care Principles, Definitions &amp; Examples.</a:t>
            </a:r>
            <a:r>
              <a:rPr lang="en-GB" sz="1000" dirty="0">
                <a:ea typeface="+mn-lt"/>
                <a:cs typeface="+mn-lt"/>
              </a:rPr>
              <a:t> Available at: </a:t>
            </a:r>
            <a:r>
              <a:rPr lang="en-GB" sz="1000" dirty="0">
                <a:ea typeface="+mn-lt"/>
                <a:cs typeface="+mn-lt"/>
                <a:hlinkClick r:id="rId6"/>
              </a:rPr>
              <a:t>https://ajcasemanagement.com/person-centred-care-principles-definitions-examples/#:~:text=Principles%20of%20Person-Centred%20Care%201%20Respecting%20the%20individual.,5%20Giving%20responsibility.%20</a:t>
            </a:r>
            <a:r>
              <a:rPr lang="en-GB" sz="1000" dirty="0">
                <a:ea typeface="+mn-lt"/>
                <a:cs typeface="+mn-lt"/>
              </a:rPr>
              <a:t>...  (Accessed 8 January 2021).</a:t>
            </a:r>
          </a:p>
          <a:p>
            <a:pPr>
              <a:spcBef>
                <a:spcPct val="20000"/>
              </a:spcBef>
              <a:spcAft>
                <a:spcPts val="600"/>
              </a:spcAft>
            </a:pPr>
            <a:r>
              <a:rPr lang="en-GB" sz="1000" b="0" i="0" dirty="0" err="1">
                <a:effectLst/>
                <a:latin typeface="Open Sans"/>
              </a:rPr>
              <a:t>Gillier</a:t>
            </a:r>
            <a:r>
              <a:rPr lang="en-GB" sz="1000" b="0" i="0" dirty="0">
                <a:effectLst/>
                <a:latin typeface="Open Sans"/>
              </a:rPr>
              <a:t>, T., </a:t>
            </a:r>
            <a:r>
              <a:rPr lang="en-GB" sz="1000" b="0" i="0" dirty="0" err="1">
                <a:effectLst/>
                <a:latin typeface="Open Sans"/>
              </a:rPr>
              <a:t>Kazakci</a:t>
            </a:r>
            <a:r>
              <a:rPr lang="en-GB" sz="1000" b="0" i="0" dirty="0">
                <a:effectLst/>
                <a:latin typeface="Open Sans"/>
              </a:rPr>
              <a:t>, A. and </a:t>
            </a:r>
            <a:r>
              <a:rPr lang="en-GB" sz="1000" b="0" i="0" dirty="0" err="1">
                <a:effectLst/>
                <a:latin typeface="Open Sans"/>
              </a:rPr>
              <a:t>Piat</a:t>
            </a:r>
            <a:r>
              <a:rPr lang="en-GB" sz="1000" b="0" i="0" dirty="0">
                <a:effectLst/>
                <a:latin typeface="Open Sans"/>
              </a:rPr>
              <a:t>, G. (2012) </a:t>
            </a:r>
            <a:r>
              <a:rPr lang="en-GB" sz="1000" b="0" i="1" dirty="0">
                <a:effectLst/>
                <a:latin typeface="Open Sans"/>
              </a:rPr>
              <a:t>The Generation Of Common Purpose In Innovation Partnerships : A Design Perspective, </a:t>
            </a:r>
            <a:r>
              <a:rPr lang="en-GB" sz="1000" b="0" i="0" dirty="0">
                <a:effectLst/>
                <a:latin typeface="Open Sans"/>
              </a:rPr>
              <a:t>European Journal of Innovation Management 15(3):372-392 DOI: 10.1108/14601061211243684. Available at: </a:t>
            </a:r>
            <a:r>
              <a:rPr lang="en-GB" sz="1000" b="0" i="0" dirty="0">
                <a:effectLst/>
                <a:latin typeface="Open Sans"/>
                <a:hlinkClick r:id="rId7"/>
              </a:rPr>
              <a:t>https://www.researchgate.net/publication/243459344_The_Generation_of_Common_Purpose_in_Innovation_Partnerships_a_Design_Perspective</a:t>
            </a:r>
            <a:r>
              <a:rPr lang="en-GB" sz="1000" b="0" i="0" dirty="0">
                <a:effectLst/>
                <a:latin typeface="Open Sans"/>
              </a:rPr>
              <a:t> (Accessed 12 January 2021).</a:t>
            </a:r>
          </a:p>
          <a:p>
            <a:pPr>
              <a:spcBef>
                <a:spcPct val="20000"/>
              </a:spcBef>
              <a:spcAft>
                <a:spcPts val="600"/>
              </a:spcAft>
            </a:pPr>
            <a:r>
              <a:rPr lang="en-GB" sz="1000" dirty="0">
                <a:latin typeface="Arial"/>
                <a:cs typeface="Arial"/>
              </a:rPr>
              <a:t>Sanderson, H. (2000) Person Centred Planning: Key Features and Approaches. Available at:  </a:t>
            </a:r>
            <a:r>
              <a:rPr lang="en-GB" sz="1000" u="sng" dirty="0">
                <a:latin typeface="Arial"/>
                <a:cs typeface="Arial"/>
                <a:hlinkClick r:id="rId8"/>
              </a:rPr>
              <a:t>http://www.familiesleadingplanning.co.uk/documents/pcp%20key%20features%20and%20styles.pdf</a:t>
            </a:r>
            <a:r>
              <a:rPr lang="en-GB" sz="1000" dirty="0">
                <a:latin typeface="Arial"/>
                <a:cs typeface="Arial"/>
              </a:rPr>
              <a:t>. (Accessed: 2 October 2020). </a:t>
            </a:r>
            <a:endParaRPr lang="en-GB" sz="1000" dirty="0">
              <a:latin typeface="Arial"/>
              <a:ea typeface="+mn-lt"/>
              <a:cs typeface="+mn-lt"/>
            </a:endParaRPr>
          </a:p>
          <a:p>
            <a:pPr>
              <a:spcBef>
                <a:spcPct val="20000"/>
              </a:spcBef>
              <a:spcAft>
                <a:spcPts val="600"/>
              </a:spcAft>
            </a:pPr>
            <a:r>
              <a:rPr lang="en-GB" sz="1000" dirty="0" err="1">
                <a:latin typeface="Arial"/>
                <a:cs typeface="Arial"/>
              </a:rPr>
              <a:t>Ratti</a:t>
            </a:r>
            <a:r>
              <a:rPr lang="en-GB" sz="1000" dirty="0">
                <a:latin typeface="Arial"/>
                <a:cs typeface="Arial"/>
              </a:rPr>
              <a:t>, V., </a:t>
            </a:r>
            <a:r>
              <a:rPr lang="en-GB" sz="1000" dirty="0" err="1">
                <a:latin typeface="Arial"/>
                <a:cs typeface="Arial"/>
              </a:rPr>
              <a:t>Hassiotis</a:t>
            </a:r>
            <a:r>
              <a:rPr lang="en-GB" sz="1000" dirty="0">
                <a:latin typeface="Arial"/>
                <a:cs typeface="Arial"/>
              </a:rPr>
              <a:t>, A., Crabtree, J., Deb, S., Gallagher, P. and Unwin, G., (2016) The effectiveness of person-centred planning for people with intellectual disabilities: A systematic review. Research in developmental disabilities, 57, pp.63-84. </a:t>
            </a:r>
            <a:endParaRPr lang="en-GB" sz="1000" dirty="0">
              <a:latin typeface="Arial"/>
              <a:ea typeface="+mn-lt"/>
              <a:cs typeface="+mn-lt"/>
            </a:endParaRPr>
          </a:p>
          <a:p>
            <a:pPr>
              <a:spcBef>
                <a:spcPct val="20000"/>
              </a:spcBef>
              <a:spcAft>
                <a:spcPts val="600"/>
              </a:spcAft>
            </a:pPr>
            <a:r>
              <a:rPr lang="en-GB" sz="1000" dirty="0">
                <a:latin typeface="Arial"/>
                <a:cs typeface="Arial"/>
              </a:rPr>
              <a:t>Pete Fleischmann. (2019) </a:t>
            </a:r>
            <a:r>
              <a:rPr lang="en-GB" sz="1000" i="1" dirty="0">
                <a:latin typeface="Arial"/>
                <a:cs typeface="Arial"/>
              </a:rPr>
              <a:t>Co-production and Advocacy.</a:t>
            </a:r>
            <a:r>
              <a:rPr lang="en-GB" sz="1000" dirty="0">
                <a:latin typeface="Arial"/>
                <a:cs typeface="Arial"/>
              </a:rPr>
              <a:t> Available: </a:t>
            </a:r>
            <a:r>
              <a:rPr lang="en-GB" sz="1000" dirty="0">
                <a:latin typeface="Arial"/>
                <a:cs typeface="Arial"/>
                <a:hlinkClick r:id="rId9"/>
              </a:rPr>
              <a:t>https://www.scie.org.uk/news/opinions/co-production-advocacy</a:t>
            </a:r>
            <a:r>
              <a:rPr lang="en-GB" sz="1000" dirty="0">
                <a:latin typeface="Arial"/>
                <a:cs typeface="Arial"/>
              </a:rPr>
              <a:t>. (Accessed 25 Nov 2020).</a:t>
            </a:r>
            <a:endParaRPr lang="en-US" sz="1000" dirty="0">
              <a:latin typeface="Arial"/>
              <a:ea typeface="+mn-lt"/>
              <a:cs typeface="+mn-lt"/>
            </a:endParaRPr>
          </a:p>
          <a:p>
            <a:pPr>
              <a:spcBef>
                <a:spcPct val="20000"/>
              </a:spcBef>
              <a:spcAft>
                <a:spcPts val="600"/>
              </a:spcAft>
            </a:pPr>
            <a:r>
              <a:rPr lang="en-GB" sz="1000" dirty="0" err="1">
                <a:latin typeface="Arial"/>
                <a:cs typeface="Arial"/>
              </a:rPr>
              <a:t>Rhiann</a:t>
            </a:r>
            <a:r>
              <a:rPr lang="en-GB" sz="1000" dirty="0">
                <a:latin typeface="Arial"/>
                <a:cs typeface="Arial"/>
              </a:rPr>
              <a:t> Mclean. (2015) </a:t>
            </a:r>
            <a:r>
              <a:rPr lang="en-GB" sz="1000" i="1" dirty="0">
                <a:latin typeface="Arial"/>
                <a:cs typeface="Arial"/>
              </a:rPr>
              <a:t>Advocacy and Co-production: A blog by Gordon Johnston.</a:t>
            </a:r>
            <a:r>
              <a:rPr lang="en-GB" sz="1000" dirty="0">
                <a:latin typeface="Arial"/>
                <a:cs typeface="Arial"/>
              </a:rPr>
              <a:t> Available: </a:t>
            </a:r>
            <a:r>
              <a:rPr lang="en-GB" sz="1000" dirty="0">
                <a:latin typeface="Arial"/>
                <a:cs typeface="Arial"/>
                <a:hlinkClick r:id="rId10"/>
              </a:rPr>
              <a:t>https://blogs.iriss.org.uk/seeme/2015/06/11/advocacy-and-co-production-a-blog-by-gordon-johnston/</a:t>
            </a:r>
            <a:r>
              <a:rPr lang="en-GB" sz="1000" dirty="0">
                <a:latin typeface="Arial"/>
                <a:cs typeface="Arial"/>
              </a:rPr>
              <a:t>. (Accessed 28th Nov 2020).</a:t>
            </a:r>
            <a:endParaRPr lang="en-US" sz="1000" dirty="0">
              <a:latin typeface="Arial"/>
              <a:ea typeface="+mn-lt"/>
              <a:cs typeface="+mn-lt"/>
            </a:endParaRPr>
          </a:p>
          <a:p>
            <a:pPr>
              <a:spcBef>
                <a:spcPct val="20000"/>
              </a:spcBef>
              <a:spcAft>
                <a:spcPts val="600"/>
              </a:spcAft>
            </a:pPr>
            <a:r>
              <a:rPr lang="en-GB" sz="1000" dirty="0" err="1">
                <a:latin typeface="Arial"/>
                <a:cs typeface="Arial"/>
              </a:rPr>
              <a:t>Sessums</a:t>
            </a:r>
            <a:r>
              <a:rPr lang="en-GB" sz="1000" dirty="0">
                <a:latin typeface="Arial"/>
                <a:cs typeface="Arial"/>
              </a:rPr>
              <a:t>, L.L., </a:t>
            </a:r>
            <a:r>
              <a:rPr lang="en-GB" sz="1000" dirty="0" err="1">
                <a:latin typeface="Arial"/>
                <a:cs typeface="Arial"/>
              </a:rPr>
              <a:t>Zembrzuska</a:t>
            </a:r>
            <a:r>
              <a:rPr lang="en-GB" sz="1000" dirty="0">
                <a:latin typeface="Arial"/>
                <a:cs typeface="Arial"/>
              </a:rPr>
              <a:t>, H. and Jackson, J.L., (2011) Does this patient have medical decision-making capacity?. </a:t>
            </a:r>
            <a:r>
              <a:rPr lang="en-GB" sz="1000" i="1" dirty="0">
                <a:latin typeface="Arial"/>
                <a:cs typeface="Arial"/>
              </a:rPr>
              <a:t>Jama</a:t>
            </a:r>
            <a:r>
              <a:rPr lang="en-GB" sz="1000" dirty="0">
                <a:latin typeface="Arial"/>
                <a:cs typeface="Arial"/>
              </a:rPr>
              <a:t>, </a:t>
            </a:r>
            <a:r>
              <a:rPr lang="en-GB" sz="1000" i="1" dirty="0">
                <a:latin typeface="Arial"/>
                <a:cs typeface="Arial"/>
              </a:rPr>
              <a:t>306</a:t>
            </a:r>
            <a:r>
              <a:rPr lang="en-GB" sz="1000" dirty="0">
                <a:latin typeface="Arial"/>
                <a:cs typeface="Arial"/>
              </a:rPr>
              <a:t>(4), pp.420-427.</a:t>
            </a:r>
            <a:endParaRPr lang="en-US" sz="1000" dirty="0">
              <a:latin typeface="Arial"/>
              <a:ea typeface="+mn-lt"/>
              <a:cs typeface="+mn-lt"/>
            </a:endParaRPr>
          </a:p>
          <a:p>
            <a:pPr>
              <a:spcBef>
                <a:spcPct val="20000"/>
              </a:spcBef>
              <a:spcAft>
                <a:spcPts val="600"/>
              </a:spcAft>
            </a:pPr>
            <a:r>
              <a:rPr lang="en-GB" sz="1000" dirty="0">
                <a:latin typeface="Arial"/>
                <a:cs typeface="Arial"/>
              </a:rPr>
              <a:t>Tidy, D., (2016) </a:t>
            </a:r>
            <a:r>
              <a:rPr lang="en-GB" sz="1000" i="1" dirty="0">
                <a:latin typeface="Arial"/>
                <a:cs typeface="Arial"/>
              </a:rPr>
              <a:t>Mental Capacity Act. Read About The Mental Capacity Act</a:t>
            </a:r>
            <a:r>
              <a:rPr lang="en-GB" sz="1000" dirty="0">
                <a:latin typeface="Arial"/>
                <a:cs typeface="Arial"/>
              </a:rPr>
              <a:t>. (online) Patient.info. Available at: </a:t>
            </a:r>
            <a:r>
              <a:rPr lang="en-GB" sz="1000" dirty="0">
                <a:latin typeface="Arial"/>
                <a:cs typeface="Arial"/>
                <a:hlinkClick r:id="rId11"/>
              </a:rPr>
              <a:t>https://patient.info/doctor/mental-capacity-act#:~:text=The%20Mental%20Capacity%20Act%20(2005,when%20they%20may%20lose%20capacity. </a:t>
            </a:r>
            <a:r>
              <a:rPr lang="en-GB" sz="1000" dirty="0">
                <a:latin typeface="Arial"/>
                <a:cs typeface="Arial"/>
              </a:rPr>
              <a:t> (Accessed 10 December 2020).</a:t>
            </a:r>
          </a:p>
          <a:p>
            <a:pPr>
              <a:spcBef>
                <a:spcPct val="20000"/>
              </a:spcBef>
              <a:spcAft>
                <a:spcPts val="600"/>
              </a:spcAft>
            </a:pPr>
            <a:r>
              <a:rPr lang="en-GB" sz="1000" b="0" i="0" dirty="0">
                <a:effectLst/>
                <a:latin typeface="Open Sans"/>
              </a:rPr>
              <a:t>Qualityadvocacy.org.uk. (2014) </a:t>
            </a:r>
            <a:r>
              <a:rPr lang="en-GB" sz="1000" b="0" i="1" dirty="0">
                <a:effectLst/>
                <a:latin typeface="Open Sans"/>
              </a:rPr>
              <a:t>Advocacy QPM</a:t>
            </a:r>
            <a:r>
              <a:rPr lang="en-GB" sz="1000" b="0" i="0" dirty="0">
                <a:effectLst/>
                <a:latin typeface="Open Sans"/>
              </a:rPr>
              <a:t>. Available at: </a:t>
            </a:r>
            <a:r>
              <a:rPr lang="en-GB" sz="1000" b="0" i="0" dirty="0">
                <a:effectLst/>
                <a:latin typeface="Open Sans"/>
                <a:hlinkClick r:id="rId12"/>
              </a:rPr>
              <a:t>https://qualityadvocacy.org.uk/wp-content/uploads/2018/05/Code-of-Practice-1.pdf</a:t>
            </a:r>
            <a:r>
              <a:rPr lang="en-GB" sz="1000" b="0" i="0" dirty="0">
                <a:effectLst/>
                <a:latin typeface="Open Sans"/>
              </a:rPr>
              <a:t>  (Accessed: 4 January 2021).</a:t>
            </a:r>
          </a:p>
          <a:p>
            <a:pPr>
              <a:spcBef>
                <a:spcPct val="20000"/>
              </a:spcBef>
              <a:spcAft>
                <a:spcPts val="600"/>
              </a:spcAft>
            </a:pPr>
            <a:endParaRPr lang="en-GB" sz="1000" dirty="0">
              <a:latin typeface="Arial"/>
              <a:cs typeface="Arial"/>
            </a:endParaRPr>
          </a:p>
          <a:p>
            <a:pPr>
              <a:spcBef>
                <a:spcPct val="20000"/>
              </a:spcBef>
              <a:spcAft>
                <a:spcPts val="600"/>
              </a:spcAft>
            </a:pPr>
            <a:endParaRPr lang="en-GB" sz="1000" dirty="0">
              <a:latin typeface="Arial"/>
              <a:ea typeface="+mn-lt"/>
              <a:cs typeface="Arial"/>
            </a:endParaRPr>
          </a:p>
          <a:p>
            <a:pPr>
              <a:spcBef>
                <a:spcPct val="20000"/>
              </a:spcBef>
              <a:spcAft>
                <a:spcPts val="600"/>
              </a:spcAft>
            </a:pPr>
            <a:endParaRPr lang="en-GB" sz="1000" dirty="0">
              <a:latin typeface="Arial"/>
              <a:ea typeface="+mn-lt"/>
              <a:cs typeface="Arial"/>
            </a:endParaRPr>
          </a:p>
          <a:p>
            <a:pPr>
              <a:spcBef>
                <a:spcPct val="20000"/>
              </a:spcBef>
              <a:spcAft>
                <a:spcPts val="600"/>
              </a:spcAft>
            </a:pPr>
            <a:endParaRPr lang="en-GB" sz="1000" dirty="0">
              <a:latin typeface="Arial"/>
              <a:ea typeface="+mn-lt"/>
              <a:cs typeface="Arial"/>
            </a:endParaRPr>
          </a:p>
          <a:p>
            <a:pPr>
              <a:spcBef>
                <a:spcPct val="20000"/>
              </a:spcBef>
              <a:spcAft>
                <a:spcPts val="600"/>
              </a:spcAft>
            </a:pPr>
            <a:endParaRPr lang="en-US" sz="1000" dirty="0">
              <a:latin typeface="Arial"/>
              <a:ea typeface="+mn-lt"/>
              <a:cs typeface="+mn-lt"/>
            </a:endParaRPr>
          </a:p>
          <a:p>
            <a:pPr>
              <a:spcBef>
                <a:spcPct val="20000"/>
              </a:spcBef>
              <a:spcAft>
                <a:spcPts val="600"/>
              </a:spcAft>
            </a:pPr>
            <a:endParaRPr lang="en-GB" sz="1000" b="0" i="0" dirty="0">
              <a:effectLst/>
              <a:latin typeface="Open Sans"/>
            </a:endParaRPr>
          </a:p>
        </p:txBody>
      </p:sp>
    </p:spTree>
    <p:extLst>
      <p:ext uri="{BB962C8B-B14F-4D97-AF65-F5344CB8AC3E}">
        <p14:creationId xmlns:p14="http://schemas.microsoft.com/office/powerpoint/2010/main" val="22862874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DD474D77448BA4AA75BA3F3B269BE11" ma:contentTypeVersion="8" ma:contentTypeDescription="Create a new document." ma:contentTypeScope="" ma:versionID="ec4964d28172241d181610030d7fc176">
  <xsd:schema xmlns:xsd="http://www.w3.org/2001/XMLSchema" xmlns:xs="http://www.w3.org/2001/XMLSchema" xmlns:p="http://schemas.microsoft.com/office/2006/metadata/properties" xmlns:ns3="faa71f4d-89e4-4bc7-bae8-eb8f92ec0efb" xmlns:ns4="1c03a1d9-70c4-477b-aef0-fd07cc731e16" targetNamespace="http://schemas.microsoft.com/office/2006/metadata/properties" ma:root="true" ma:fieldsID="5f9118b21e5eb2be575f4536ffcce107" ns3:_="" ns4:_="">
    <xsd:import namespace="faa71f4d-89e4-4bc7-bae8-eb8f92ec0efb"/>
    <xsd:import namespace="1c03a1d9-70c4-477b-aef0-fd07cc731e1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a71f4d-89e4-4bc7-bae8-eb8f92ec0e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c03a1d9-70c4-477b-aef0-fd07cc731e1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E43D968-8870-4B0F-A9FE-1AD856D8C583}">
  <ds:schemaRefs>
    <ds:schemaRef ds:uri="http://schemas.microsoft.com/sharepoint/v3/contenttype/forms"/>
  </ds:schemaRefs>
</ds:datastoreItem>
</file>

<file path=customXml/itemProps2.xml><?xml version="1.0" encoding="utf-8"?>
<ds:datastoreItem xmlns:ds="http://schemas.openxmlformats.org/officeDocument/2006/customXml" ds:itemID="{28CE1294-D6C1-4317-B59F-E9C2299ABA1E}">
  <ds:schemaRefs>
    <ds:schemaRef ds:uri="1c03a1d9-70c4-477b-aef0-fd07cc731e16"/>
    <ds:schemaRef ds:uri="faa71f4d-89e4-4bc7-bae8-eb8f92ec0ef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293E585-2551-472C-90A8-CCDD8A5F6C51}">
  <ds:schemaRefs>
    <ds:schemaRef ds:uri="1c03a1d9-70c4-477b-aef0-fd07cc731e16"/>
    <ds:schemaRef ds:uri="faa71f4d-89e4-4bc7-bae8-eb8f92ec0ef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4829</Words>
  <Application>Microsoft Office PowerPoint</Application>
  <PresentationFormat>Widescreen</PresentationFormat>
  <Paragraphs>255</Paragraphs>
  <Slides>13</Slides>
  <Notes>11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13</vt:i4>
      </vt:variant>
    </vt:vector>
  </HeadingPairs>
  <TitlesOfParts>
    <vt:vector size="25" baseType="lpstr">
      <vt:lpstr>Arial</vt:lpstr>
      <vt:lpstr>Arial,Sans-Serif</vt:lpstr>
      <vt:lpstr>Calibri</vt:lpstr>
      <vt:lpstr>Century Gothic</vt:lpstr>
      <vt:lpstr>Helvetica</vt:lpstr>
      <vt:lpstr>inherit</vt:lpstr>
      <vt:lpstr>Open Sans</vt:lpstr>
      <vt:lpstr>Times New Roman</vt:lpstr>
      <vt:lpstr>verdana</vt:lpstr>
      <vt:lpstr>Wingdings</vt:lpstr>
      <vt:lpstr>Wingdings 2</vt:lpstr>
      <vt:lpstr>Quotable</vt:lpstr>
      <vt:lpstr>PowerPoint Presentation</vt:lpstr>
      <vt:lpstr>Person-Centred Practice &amp; partnership working</vt:lpstr>
      <vt:lpstr>Who accesses Health and Social Care Provisions?</vt:lpstr>
      <vt:lpstr>PCP and Advocacy  </vt:lpstr>
      <vt:lpstr>Co-production</vt:lpstr>
      <vt:lpstr>Capacity    Legislation: Mental Capacity Act 2005</vt:lpstr>
      <vt:lpstr>Common Purpose -  Standards in Social Care</vt:lpstr>
      <vt:lpstr>Person-Centred Practice:  legislation, policy and guidance </vt:lpstr>
      <vt:lpstr>Is PCP applicable across all Health and Social Care sectors? </vt:lpstr>
      <vt:lpstr>Advantages and Disadvantages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Practice’ should be ‘applied’ equally to all accessing Health and Social Care provision.   Critically discuss this statement. </dc:title>
  <dc:creator>claire thomson</dc:creator>
  <cp:lastModifiedBy>claire thomson</cp:lastModifiedBy>
  <cp:revision>1</cp:revision>
  <dcterms:created xsi:type="dcterms:W3CDTF">2020-12-03T16:28:26Z</dcterms:created>
  <dcterms:modified xsi:type="dcterms:W3CDTF">2021-01-14T23:38:53Z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0x0101003DD474D77448BA4AA75BA3F3B269BE11</vt:lpwstr>
  </property>
</Properties>
</file>