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sldIdLst>
    <p:sldId id="256" r:id="rId2"/>
    <p:sldId id="258" r:id="rId3"/>
    <p:sldId id="257" r:id="rId4"/>
    <p:sldId id="266" r:id="rId5"/>
    <p:sldId id="259" r:id="rId6"/>
    <p:sldId id="260" r:id="rId7"/>
    <p:sldId id="262" r:id="rId8"/>
    <p:sldId id="261" r:id="rId9"/>
    <p:sldId id="263" r:id="rId10"/>
    <p:sldId id="264" r:id="rId11"/>
    <p:sldId id="265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5B3CD3-262F-A24B-A257-6E78EDFE99FC}" v="474" dt="2020-04-17T16:40:29.5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11"/>
  </p:normalViewPr>
  <p:slideViewPr>
    <p:cSldViewPr snapToGrid="0" snapToObjects="1">
      <p:cViewPr varScale="1">
        <p:scale>
          <a:sx n="81" d="100"/>
          <a:sy n="81" d="100"/>
        </p:scale>
        <p:origin x="216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Butcher" userId="cd6f9452-a2b3-4a98-aa25-c8ca5d2f42d3" providerId="ADAL" clId="{105B3CD3-262F-A24B-A257-6E78EDFE99FC}"/>
    <pc:docChg chg="undo custSel mod addSld modSld sldOrd">
      <pc:chgData name="Rhian Butcher" userId="cd6f9452-a2b3-4a98-aa25-c8ca5d2f42d3" providerId="ADAL" clId="{105B3CD3-262F-A24B-A257-6E78EDFE99FC}" dt="2020-04-17T16:44:44.838" v="5812" actId="20577"/>
      <pc:docMkLst>
        <pc:docMk/>
      </pc:docMkLst>
      <pc:sldChg chg="addSp modSp modAnim">
        <pc:chgData name="Rhian Butcher" userId="cd6f9452-a2b3-4a98-aa25-c8ca5d2f42d3" providerId="ADAL" clId="{105B3CD3-262F-A24B-A257-6E78EDFE99FC}" dt="2020-04-17T16:44:44.838" v="5812" actId="20577"/>
        <pc:sldMkLst>
          <pc:docMk/>
          <pc:sldMk cId="3669156091" sldId="256"/>
        </pc:sldMkLst>
        <pc:spChg chg="mod">
          <ac:chgData name="Rhian Butcher" userId="cd6f9452-a2b3-4a98-aa25-c8ca5d2f42d3" providerId="ADAL" clId="{105B3CD3-262F-A24B-A257-6E78EDFE99FC}" dt="2020-04-17T16:44:44.838" v="5812" actId="20577"/>
          <ac:spMkLst>
            <pc:docMk/>
            <pc:sldMk cId="3669156091" sldId="256"/>
            <ac:spMk id="2" creationId="{50AB2B14-B816-A944-8413-3E29F43C7199}"/>
          </ac:spMkLst>
        </pc:spChg>
        <pc:picChg chg="add mod">
          <ac:chgData name="Rhian Butcher" userId="cd6f9452-a2b3-4a98-aa25-c8ca5d2f42d3" providerId="ADAL" clId="{105B3CD3-262F-A24B-A257-6E78EDFE99FC}" dt="2020-04-17T09:09:23.760" v="4942" actId="1076"/>
          <ac:picMkLst>
            <pc:docMk/>
            <pc:sldMk cId="3669156091" sldId="256"/>
            <ac:picMk id="5" creationId="{FFBF6DA6-B4D0-0E4D-89CC-21BD54DD094C}"/>
          </ac:picMkLst>
        </pc:picChg>
      </pc:sldChg>
      <pc:sldChg chg="addSp delSp modSp delAnim modAnim">
        <pc:chgData name="Rhian Butcher" userId="cd6f9452-a2b3-4a98-aa25-c8ca5d2f42d3" providerId="ADAL" clId="{105B3CD3-262F-A24B-A257-6E78EDFE99FC}" dt="2020-04-17T14:22:53.085" v="5246"/>
        <pc:sldMkLst>
          <pc:docMk/>
          <pc:sldMk cId="264190227" sldId="257"/>
        </pc:sldMkLst>
        <pc:picChg chg="add del mod">
          <ac:chgData name="Rhian Butcher" userId="cd6f9452-a2b3-4a98-aa25-c8ca5d2f42d3" providerId="ADAL" clId="{105B3CD3-262F-A24B-A257-6E78EDFE99FC}" dt="2020-04-16T15:31:30.896" v="4190" actId="478"/>
          <ac:picMkLst>
            <pc:docMk/>
            <pc:sldMk cId="264190227" sldId="257"/>
            <ac:picMk id="3" creationId="{133E9206-C7C1-B849-8516-72859945532D}"/>
          </ac:picMkLst>
        </pc:picChg>
        <pc:picChg chg="add mod">
          <ac:chgData name="Rhian Butcher" userId="cd6f9452-a2b3-4a98-aa25-c8ca5d2f42d3" providerId="ADAL" clId="{105B3CD3-262F-A24B-A257-6E78EDFE99FC}" dt="2020-04-17T14:20:06.235" v="5231" actId="1076"/>
          <ac:picMkLst>
            <pc:docMk/>
            <pc:sldMk cId="264190227" sldId="257"/>
            <ac:picMk id="3" creationId="{884C7250-8E03-A345-955E-CE51DAF19F47}"/>
          </ac:picMkLst>
        </pc:picChg>
        <pc:picChg chg="add del mod">
          <ac:chgData name="Rhian Butcher" userId="cd6f9452-a2b3-4a98-aa25-c8ca5d2f42d3" providerId="ADAL" clId="{105B3CD3-262F-A24B-A257-6E78EDFE99FC}" dt="2020-04-17T14:19:09.817" v="5229" actId="478"/>
          <ac:picMkLst>
            <pc:docMk/>
            <pc:sldMk cId="264190227" sldId="257"/>
            <ac:picMk id="4" creationId="{583FDD73-24ED-EB47-B6F4-8DB484437352}"/>
          </ac:picMkLst>
        </pc:picChg>
      </pc:sldChg>
      <pc:sldChg chg="addSp delSp modSp delAnim modAnim">
        <pc:chgData name="Rhian Butcher" userId="cd6f9452-a2b3-4a98-aa25-c8ca5d2f42d3" providerId="ADAL" clId="{105B3CD3-262F-A24B-A257-6E78EDFE99FC}" dt="2020-04-17T14:18:23.426" v="5228" actId="1076"/>
        <pc:sldMkLst>
          <pc:docMk/>
          <pc:sldMk cId="219276089" sldId="258"/>
        </pc:sldMkLst>
        <pc:graphicFrameChg chg="mod">
          <ac:chgData name="Rhian Butcher" userId="cd6f9452-a2b3-4a98-aa25-c8ca5d2f42d3" providerId="ADAL" clId="{105B3CD3-262F-A24B-A257-6E78EDFE99FC}" dt="2020-04-16T15:29:00.454" v="4188" actId="20577"/>
          <ac:graphicFrameMkLst>
            <pc:docMk/>
            <pc:sldMk cId="219276089" sldId="258"/>
            <ac:graphicFrameMk id="5" creationId="{41B5D382-5068-47C8-9727-050DE6E773B5}"/>
          </ac:graphicFrameMkLst>
        </pc:graphicFrameChg>
        <pc:picChg chg="add del mod">
          <ac:chgData name="Rhian Butcher" userId="cd6f9452-a2b3-4a98-aa25-c8ca5d2f42d3" providerId="ADAL" clId="{105B3CD3-262F-A24B-A257-6E78EDFE99FC}" dt="2020-04-17T14:16:39.301" v="5224" actId="478"/>
          <ac:picMkLst>
            <pc:docMk/>
            <pc:sldMk cId="219276089" sldId="258"/>
            <ac:picMk id="3" creationId="{A603A92F-B8EF-1245-96D9-CC63CA19A29B}"/>
          </ac:picMkLst>
        </pc:picChg>
        <pc:picChg chg="add del mod">
          <ac:chgData name="Rhian Butcher" userId="cd6f9452-a2b3-4a98-aa25-c8ca5d2f42d3" providerId="ADAL" clId="{105B3CD3-262F-A24B-A257-6E78EDFE99FC}" dt="2020-04-17T14:17:47.273" v="5226" actId="478"/>
          <ac:picMkLst>
            <pc:docMk/>
            <pc:sldMk cId="219276089" sldId="258"/>
            <ac:picMk id="6" creationId="{B5B0295D-6A5B-0842-8542-784CDA92B042}"/>
          </ac:picMkLst>
        </pc:picChg>
        <pc:picChg chg="add mod">
          <ac:chgData name="Rhian Butcher" userId="cd6f9452-a2b3-4a98-aa25-c8ca5d2f42d3" providerId="ADAL" clId="{105B3CD3-262F-A24B-A257-6E78EDFE99FC}" dt="2020-04-17T14:18:23.426" v="5228" actId="1076"/>
          <ac:picMkLst>
            <pc:docMk/>
            <pc:sldMk cId="219276089" sldId="258"/>
            <ac:picMk id="7" creationId="{3C3517FC-B75B-3146-8F53-88B79E115646}"/>
          </ac:picMkLst>
        </pc:picChg>
      </pc:sldChg>
      <pc:sldChg chg="addSp modSp modAnim">
        <pc:chgData name="Rhian Butcher" userId="cd6f9452-a2b3-4a98-aa25-c8ca5d2f42d3" providerId="ADAL" clId="{105B3CD3-262F-A24B-A257-6E78EDFE99FC}" dt="2020-04-17T14:22:14.422" v="5244"/>
        <pc:sldMkLst>
          <pc:docMk/>
          <pc:sldMk cId="80681089" sldId="259"/>
        </pc:sldMkLst>
        <pc:picChg chg="add mod">
          <ac:chgData name="Rhian Butcher" userId="cd6f9452-a2b3-4a98-aa25-c8ca5d2f42d3" providerId="ADAL" clId="{105B3CD3-262F-A24B-A257-6E78EDFE99FC}" dt="2020-04-17T09:09:00.109" v="4939" actId="1076"/>
          <ac:picMkLst>
            <pc:docMk/>
            <pc:sldMk cId="80681089" sldId="259"/>
            <ac:picMk id="3" creationId="{974E69C6-AEEC-FB45-9146-9285652682F1}"/>
          </ac:picMkLst>
        </pc:picChg>
      </pc:sldChg>
      <pc:sldChg chg="addSp delSp modSp delAnim modAnim">
        <pc:chgData name="Rhian Butcher" userId="cd6f9452-a2b3-4a98-aa25-c8ca5d2f42d3" providerId="ADAL" clId="{105B3CD3-262F-A24B-A257-6E78EDFE99FC}" dt="2020-04-17T13:58:13.048" v="5122" actId="1076"/>
        <pc:sldMkLst>
          <pc:docMk/>
          <pc:sldMk cId="1171128498" sldId="260"/>
        </pc:sldMkLst>
        <pc:spChg chg="del">
          <ac:chgData name="Rhian Butcher" userId="cd6f9452-a2b3-4a98-aa25-c8ca5d2f42d3" providerId="ADAL" clId="{105B3CD3-262F-A24B-A257-6E78EDFE99FC}" dt="2020-04-17T08:29:59.202" v="4374" actId="478"/>
          <ac:spMkLst>
            <pc:docMk/>
            <pc:sldMk cId="1171128498" sldId="260"/>
            <ac:spMk id="2" creationId="{7C181463-391C-F945-B97E-29713F1A4AE5}"/>
          </ac:spMkLst>
        </pc:spChg>
        <pc:spChg chg="del mod">
          <ac:chgData name="Rhian Butcher" userId="cd6f9452-a2b3-4a98-aa25-c8ca5d2f42d3" providerId="ADAL" clId="{105B3CD3-262F-A24B-A257-6E78EDFE99FC}" dt="2020-04-17T08:58:42.175" v="4863" actId="478"/>
          <ac:spMkLst>
            <pc:docMk/>
            <pc:sldMk cId="1171128498" sldId="260"/>
            <ac:spMk id="3" creationId="{A12A0AB9-CDDC-AC48-8E66-ADA5232A3179}"/>
          </ac:spMkLst>
        </pc:spChg>
        <pc:spChg chg="add del mod">
          <ac:chgData name="Rhian Butcher" userId="cd6f9452-a2b3-4a98-aa25-c8ca5d2f42d3" providerId="ADAL" clId="{105B3CD3-262F-A24B-A257-6E78EDFE99FC}" dt="2020-04-17T08:38:57.751" v="4467" actId="478"/>
          <ac:spMkLst>
            <pc:docMk/>
            <pc:sldMk cId="1171128498" sldId="260"/>
            <ac:spMk id="7" creationId="{6E2864E2-E083-2340-A2C9-F4EAC8DB0859}"/>
          </ac:spMkLst>
        </pc:spChg>
        <pc:spChg chg="add mod">
          <ac:chgData name="Rhian Butcher" userId="cd6f9452-a2b3-4a98-aa25-c8ca5d2f42d3" providerId="ADAL" clId="{105B3CD3-262F-A24B-A257-6E78EDFE99FC}" dt="2020-04-17T09:00:06.665" v="4871" actId="339"/>
          <ac:spMkLst>
            <pc:docMk/>
            <pc:sldMk cId="1171128498" sldId="260"/>
            <ac:spMk id="8" creationId="{7CC7586E-D591-7547-8DC6-EABB3DBFB469}"/>
          </ac:spMkLst>
        </pc:spChg>
        <pc:spChg chg="add mod">
          <ac:chgData name="Rhian Butcher" userId="cd6f9452-a2b3-4a98-aa25-c8ca5d2f42d3" providerId="ADAL" clId="{105B3CD3-262F-A24B-A257-6E78EDFE99FC}" dt="2020-04-17T09:00:33.522" v="4877" actId="339"/>
          <ac:spMkLst>
            <pc:docMk/>
            <pc:sldMk cId="1171128498" sldId="260"/>
            <ac:spMk id="9" creationId="{2C68ABA8-28A3-F343-AD6B-E7A1D9E62E04}"/>
          </ac:spMkLst>
        </pc:spChg>
        <pc:spChg chg="add mod">
          <ac:chgData name="Rhian Butcher" userId="cd6f9452-a2b3-4a98-aa25-c8ca5d2f42d3" providerId="ADAL" clId="{105B3CD3-262F-A24B-A257-6E78EDFE99FC}" dt="2020-04-17T09:00:39.027" v="4879" actId="339"/>
          <ac:spMkLst>
            <pc:docMk/>
            <pc:sldMk cId="1171128498" sldId="260"/>
            <ac:spMk id="10" creationId="{E6FA02BA-F5A4-F049-A669-2AAA3C360AB6}"/>
          </ac:spMkLst>
        </pc:spChg>
        <pc:spChg chg="add mod">
          <ac:chgData name="Rhian Butcher" userId="cd6f9452-a2b3-4a98-aa25-c8ca5d2f42d3" providerId="ADAL" clId="{105B3CD3-262F-A24B-A257-6E78EDFE99FC}" dt="2020-04-17T09:00:24.898" v="4874" actId="339"/>
          <ac:spMkLst>
            <pc:docMk/>
            <pc:sldMk cId="1171128498" sldId="260"/>
            <ac:spMk id="11" creationId="{555B3BA7-2AD6-B347-AF9B-9E8C19E569D9}"/>
          </ac:spMkLst>
        </pc:spChg>
        <pc:spChg chg="add del mod">
          <ac:chgData name="Rhian Butcher" userId="cd6f9452-a2b3-4a98-aa25-c8ca5d2f42d3" providerId="ADAL" clId="{105B3CD3-262F-A24B-A257-6E78EDFE99FC}" dt="2020-04-17T08:30:02.736" v="4376" actId="478"/>
          <ac:spMkLst>
            <pc:docMk/>
            <pc:sldMk cId="1171128498" sldId="260"/>
            <ac:spMk id="13" creationId="{7D99A67B-B821-2E4A-8429-EF1A4975DBF8}"/>
          </ac:spMkLst>
        </pc:spChg>
        <pc:spChg chg="add del mod">
          <ac:chgData name="Rhian Butcher" userId="cd6f9452-a2b3-4a98-aa25-c8ca5d2f42d3" providerId="ADAL" clId="{105B3CD3-262F-A24B-A257-6E78EDFE99FC}" dt="2020-04-17T08:42:44.375" v="4594" actId="478"/>
          <ac:spMkLst>
            <pc:docMk/>
            <pc:sldMk cId="1171128498" sldId="260"/>
            <ac:spMk id="14" creationId="{3CD4A4D9-EB60-B04C-B4FA-A73A471F997E}"/>
          </ac:spMkLst>
        </pc:spChg>
        <pc:spChg chg="add mod">
          <ac:chgData name="Rhian Butcher" userId="cd6f9452-a2b3-4a98-aa25-c8ca5d2f42d3" providerId="ADAL" clId="{105B3CD3-262F-A24B-A257-6E78EDFE99FC}" dt="2020-04-17T09:07:43.025" v="4929" actId="1076"/>
          <ac:spMkLst>
            <pc:docMk/>
            <pc:sldMk cId="1171128498" sldId="260"/>
            <ac:spMk id="21" creationId="{9DD9EE74-4ABA-964D-B415-26B632E29EC4}"/>
          </ac:spMkLst>
        </pc:spChg>
        <pc:spChg chg="add del mod">
          <ac:chgData name="Rhian Butcher" userId="cd6f9452-a2b3-4a98-aa25-c8ca5d2f42d3" providerId="ADAL" clId="{105B3CD3-262F-A24B-A257-6E78EDFE99FC}" dt="2020-04-17T08:58:48.191" v="4865" actId="478"/>
          <ac:spMkLst>
            <pc:docMk/>
            <pc:sldMk cId="1171128498" sldId="260"/>
            <ac:spMk id="30" creationId="{AEB39346-DC59-5346-A8A4-FF28C40FB166}"/>
          </ac:spMkLst>
        </pc:spChg>
        <pc:picChg chg="add mod">
          <ac:chgData name="Rhian Butcher" userId="cd6f9452-a2b3-4a98-aa25-c8ca5d2f42d3" providerId="ADAL" clId="{105B3CD3-262F-A24B-A257-6E78EDFE99FC}" dt="2020-04-17T13:58:13.048" v="5122" actId="1076"/>
          <ac:picMkLst>
            <pc:docMk/>
            <pc:sldMk cId="1171128498" sldId="260"/>
            <ac:picMk id="2" creationId="{A7343A04-D039-4243-A786-4EE3AB398805}"/>
          </ac:picMkLst>
        </pc:picChg>
        <pc:picChg chg="add del mod">
          <ac:chgData name="Rhian Butcher" userId="cd6f9452-a2b3-4a98-aa25-c8ca5d2f42d3" providerId="ADAL" clId="{105B3CD3-262F-A24B-A257-6E78EDFE99FC}" dt="2020-04-16T17:00:38.669" v="4200" actId="478"/>
          <ac:picMkLst>
            <pc:docMk/>
            <pc:sldMk cId="1171128498" sldId="260"/>
            <ac:picMk id="4" creationId="{DC473011-25A8-6A4C-B0F2-C1C206EF2859}"/>
          </ac:picMkLst>
        </pc:picChg>
        <pc:picChg chg="add mod">
          <ac:chgData name="Rhian Butcher" userId="cd6f9452-a2b3-4a98-aa25-c8ca5d2f42d3" providerId="ADAL" clId="{105B3CD3-262F-A24B-A257-6E78EDFE99FC}" dt="2020-04-17T08:56:44.366" v="4736" actId="1076"/>
          <ac:picMkLst>
            <pc:docMk/>
            <pc:sldMk cId="1171128498" sldId="260"/>
            <ac:picMk id="6" creationId="{942B368C-0702-4E47-9EBF-D8A1FB576DBE}"/>
          </ac:picMkLst>
        </pc:picChg>
        <pc:picChg chg="add del mod">
          <ac:chgData name="Rhian Butcher" userId="cd6f9452-a2b3-4a98-aa25-c8ca5d2f42d3" providerId="ADAL" clId="{105B3CD3-262F-A24B-A257-6E78EDFE99FC}" dt="2020-04-17T08:36:54.166" v="4454" actId="478"/>
          <ac:picMkLst>
            <pc:docMk/>
            <pc:sldMk cId="1171128498" sldId="260"/>
            <ac:picMk id="15" creationId="{92F6A0EC-9FFD-F04A-8019-3740A2A89AC4}"/>
          </ac:picMkLst>
        </pc:picChg>
        <pc:picChg chg="add mod">
          <ac:chgData name="Rhian Butcher" userId="cd6f9452-a2b3-4a98-aa25-c8ca5d2f42d3" providerId="ADAL" clId="{105B3CD3-262F-A24B-A257-6E78EDFE99FC}" dt="2020-04-17T08:58:14.858" v="4825" actId="1076"/>
          <ac:picMkLst>
            <pc:docMk/>
            <pc:sldMk cId="1171128498" sldId="260"/>
            <ac:picMk id="16" creationId="{38320996-1A03-8B43-9626-0CFBB48610A9}"/>
          </ac:picMkLst>
        </pc:picChg>
        <pc:picChg chg="add mod modCrop">
          <ac:chgData name="Rhian Butcher" userId="cd6f9452-a2b3-4a98-aa25-c8ca5d2f42d3" providerId="ADAL" clId="{105B3CD3-262F-A24B-A257-6E78EDFE99FC}" dt="2020-04-17T08:58:00.767" v="4821" actId="14100"/>
          <ac:picMkLst>
            <pc:docMk/>
            <pc:sldMk cId="1171128498" sldId="260"/>
            <ac:picMk id="17" creationId="{F6F407E6-182F-224F-9E6C-514A701A8425}"/>
          </ac:picMkLst>
        </pc:picChg>
        <pc:picChg chg="add mod modCrop">
          <ac:chgData name="Rhian Butcher" userId="cd6f9452-a2b3-4a98-aa25-c8ca5d2f42d3" providerId="ADAL" clId="{105B3CD3-262F-A24B-A257-6E78EDFE99FC}" dt="2020-04-17T08:40:31.962" v="4574" actId="1076"/>
          <ac:picMkLst>
            <pc:docMk/>
            <pc:sldMk cId="1171128498" sldId="260"/>
            <ac:picMk id="18" creationId="{2FF4A61C-C0FF-C248-B151-20CDFF6FF62A}"/>
          </ac:picMkLst>
        </pc:picChg>
        <pc:picChg chg="add mod">
          <ac:chgData name="Rhian Butcher" userId="cd6f9452-a2b3-4a98-aa25-c8ca5d2f42d3" providerId="ADAL" clId="{105B3CD3-262F-A24B-A257-6E78EDFE99FC}" dt="2020-04-17T08:54:06.944" v="4715" actId="14100"/>
          <ac:picMkLst>
            <pc:docMk/>
            <pc:sldMk cId="1171128498" sldId="260"/>
            <ac:picMk id="19" creationId="{834B7D27-4F36-2743-BD19-B9C641F31F93}"/>
          </ac:picMkLst>
        </pc:picChg>
        <pc:picChg chg="add mod">
          <ac:chgData name="Rhian Butcher" userId="cd6f9452-a2b3-4a98-aa25-c8ca5d2f42d3" providerId="ADAL" clId="{105B3CD3-262F-A24B-A257-6E78EDFE99FC}" dt="2020-04-17T08:53:35.850" v="4711" actId="1076"/>
          <ac:picMkLst>
            <pc:docMk/>
            <pc:sldMk cId="1171128498" sldId="260"/>
            <ac:picMk id="20" creationId="{560E302E-17A5-DB47-8C19-A57D6FBC3A3C}"/>
          </ac:picMkLst>
        </pc:picChg>
        <pc:picChg chg="add mod">
          <ac:chgData name="Rhian Butcher" userId="cd6f9452-a2b3-4a98-aa25-c8ca5d2f42d3" providerId="ADAL" clId="{105B3CD3-262F-A24B-A257-6E78EDFE99FC}" dt="2020-04-17T09:05:59.829" v="4911" actId="1076"/>
          <ac:picMkLst>
            <pc:docMk/>
            <pc:sldMk cId="1171128498" sldId="260"/>
            <ac:picMk id="22" creationId="{DDE9D8D5-A7AB-AD48-A097-752BDDEA74C4}"/>
          </ac:picMkLst>
        </pc:picChg>
        <pc:picChg chg="add mod modCrop">
          <ac:chgData name="Rhian Butcher" userId="cd6f9452-a2b3-4a98-aa25-c8ca5d2f42d3" providerId="ADAL" clId="{105B3CD3-262F-A24B-A257-6E78EDFE99FC}" dt="2020-04-17T08:52:56.784" v="4703" actId="1076"/>
          <ac:picMkLst>
            <pc:docMk/>
            <pc:sldMk cId="1171128498" sldId="260"/>
            <ac:picMk id="23" creationId="{8D72CF0C-F1E0-D049-80E9-2B36A139EEC1}"/>
          </ac:picMkLst>
        </pc:picChg>
        <pc:picChg chg="add mod modCrop">
          <ac:chgData name="Rhian Butcher" userId="cd6f9452-a2b3-4a98-aa25-c8ca5d2f42d3" providerId="ADAL" clId="{105B3CD3-262F-A24B-A257-6E78EDFE99FC}" dt="2020-04-17T08:52:44.555" v="4698" actId="1076"/>
          <ac:picMkLst>
            <pc:docMk/>
            <pc:sldMk cId="1171128498" sldId="260"/>
            <ac:picMk id="24" creationId="{A306CF6A-E83B-5345-94B0-CEAEC7DB1012}"/>
          </ac:picMkLst>
        </pc:picChg>
        <pc:picChg chg="add mod">
          <ac:chgData name="Rhian Butcher" userId="cd6f9452-a2b3-4a98-aa25-c8ca5d2f42d3" providerId="ADAL" clId="{105B3CD3-262F-A24B-A257-6E78EDFE99FC}" dt="2020-04-17T08:52:52.085" v="4701" actId="14100"/>
          <ac:picMkLst>
            <pc:docMk/>
            <pc:sldMk cId="1171128498" sldId="260"/>
            <ac:picMk id="25" creationId="{2F522386-10F4-7043-9CF1-837A51BEE84A}"/>
          </ac:picMkLst>
        </pc:picChg>
        <pc:picChg chg="add mod">
          <ac:chgData name="Rhian Butcher" userId="cd6f9452-a2b3-4a98-aa25-c8ca5d2f42d3" providerId="ADAL" clId="{105B3CD3-262F-A24B-A257-6E78EDFE99FC}" dt="2020-04-17T09:08:09.207" v="4934" actId="1076"/>
          <ac:picMkLst>
            <pc:docMk/>
            <pc:sldMk cId="1171128498" sldId="260"/>
            <ac:picMk id="26" creationId="{5376749D-42C9-D349-9FE3-911846F91F9A}"/>
          </ac:picMkLst>
        </pc:picChg>
        <pc:picChg chg="add mod">
          <ac:chgData name="Rhian Butcher" userId="cd6f9452-a2b3-4a98-aa25-c8ca5d2f42d3" providerId="ADAL" clId="{105B3CD3-262F-A24B-A257-6E78EDFE99FC}" dt="2020-04-17T09:06:04.529" v="4913" actId="1076"/>
          <ac:picMkLst>
            <pc:docMk/>
            <pc:sldMk cId="1171128498" sldId="260"/>
            <ac:picMk id="27" creationId="{27E831CA-8C86-694F-ACAA-ED6607507234}"/>
          </ac:picMkLst>
        </pc:picChg>
        <pc:picChg chg="add mod">
          <ac:chgData name="Rhian Butcher" userId="cd6f9452-a2b3-4a98-aa25-c8ca5d2f42d3" providerId="ADAL" clId="{105B3CD3-262F-A24B-A257-6E78EDFE99FC}" dt="2020-04-17T08:58:06.436" v="4823" actId="1076"/>
          <ac:picMkLst>
            <pc:docMk/>
            <pc:sldMk cId="1171128498" sldId="260"/>
            <ac:picMk id="28" creationId="{20A4B3B0-4DAC-544F-B7F6-35331DBEE067}"/>
          </ac:picMkLst>
        </pc:picChg>
        <pc:picChg chg="add mod">
          <ac:chgData name="Rhian Butcher" userId="cd6f9452-a2b3-4a98-aa25-c8ca5d2f42d3" providerId="ADAL" clId="{105B3CD3-262F-A24B-A257-6E78EDFE99FC}" dt="2020-04-17T08:54:40.751" v="4720" actId="1076"/>
          <ac:picMkLst>
            <pc:docMk/>
            <pc:sldMk cId="1171128498" sldId="260"/>
            <ac:picMk id="3074" creationId="{DC8A7847-8969-5F4D-8F50-1B9A0B9C38D5}"/>
          </ac:picMkLst>
        </pc:picChg>
        <pc:cxnChg chg="add mod">
          <ac:chgData name="Rhian Butcher" userId="cd6f9452-a2b3-4a98-aa25-c8ca5d2f42d3" providerId="ADAL" clId="{105B3CD3-262F-A24B-A257-6E78EDFE99FC}" dt="2020-04-17T09:08:13.758" v="4935" actId="14100"/>
          <ac:cxnSpMkLst>
            <pc:docMk/>
            <pc:sldMk cId="1171128498" sldId="260"/>
            <ac:cxnSpMk id="32" creationId="{A33C9195-08E2-2145-9DC5-E242C9B6F03F}"/>
          </ac:cxnSpMkLst>
        </pc:cxnChg>
        <pc:cxnChg chg="add mod">
          <ac:chgData name="Rhian Butcher" userId="cd6f9452-a2b3-4a98-aa25-c8ca5d2f42d3" providerId="ADAL" clId="{105B3CD3-262F-A24B-A257-6E78EDFE99FC}" dt="2020-04-17T09:02:04.811" v="4885" actId="14100"/>
          <ac:cxnSpMkLst>
            <pc:docMk/>
            <pc:sldMk cId="1171128498" sldId="260"/>
            <ac:cxnSpMk id="34" creationId="{1E12138C-AB66-6344-8F11-B242C4B33EF2}"/>
          </ac:cxnSpMkLst>
        </pc:cxnChg>
        <pc:cxnChg chg="add mod">
          <ac:chgData name="Rhian Butcher" userId="cd6f9452-a2b3-4a98-aa25-c8ca5d2f42d3" providerId="ADAL" clId="{105B3CD3-262F-A24B-A257-6E78EDFE99FC}" dt="2020-04-17T09:02:00.111" v="4884" actId="14100"/>
          <ac:cxnSpMkLst>
            <pc:docMk/>
            <pc:sldMk cId="1171128498" sldId="260"/>
            <ac:cxnSpMk id="36" creationId="{2FB99B88-DDAC-914A-907F-0AB950BADA0A}"/>
          </ac:cxnSpMkLst>
        </pc:cxnChg>
        <pc:cxnChg chg="add mod">
          <ac:chgData name="Rhian Butcher" userId="cd6f9452-a2b3-4a98-aa25-c8ca5d2f42d3" providerId="ADAL" clId="{105B3CD3-262F-A24B-A257-6E78EDFE99FC}" dt="2020-04-17T09:02:14.123" v="4886" actId="11529"/>
          <ac:cxnSpMkLst>
            <pc:docMk/>
            <pc:sldMk cId="1171128498" sldId="260"/>
            <ac:cxnSpMk id="41" creationId="{4A88C4C9-A158-E04A-8FC8-00E8C41C9E97}"/>
          </ac:cxnSpMkLst>
        </pc:cxnChg>
        <pc:cxnChg chg="add mod">
          <ac:chgData name="Rhian Butcher" userId="cd6f9452-a2b3-4a98-aa25-c8ca5d2f42d3" providerId="ADAL" clId="{105B3CD3-262F-A24B-A257-6E78EDFE99FC}" dt="2020-04-17T09:03:43.278" v="4889" actId="13822"/>
          <ac:cxnSpMkLst>
            <pc:docMk/>
            <pc:sldMk cId="1171128498" sldId="260"/>
            <ac:cxnSpMk id="43" creationId="{0C8051D7-E8AD-5248-BA04-B0157DD279D8}"/>
          </ac:cxnSpMkLst>
        </pc:cxnChg>
        <pc:cxnChg chg="add del mod">
          <ac:chgData name="Rhian Butcher" userId="cd6f9452-a2b3-4a98-aa25-c8ca5d2f42d3" providerId="ADAL" clId="{105B3CD3-262F-A24B-A257-6E78EDFE99FC}" dt="2020-04-17T09:03:56.241" v="4892" actId="478"/>
          <ac:cxnSpMkLst>
            <pc:docMk/>
            <pc:sldMk cId="1171128498" sldId="260"/>
            <ac:cxnSpMk id="45" creationId="{C773A52E-0351-C94F-A8E7-DA87080E4D08}"/>
          </ac:cxnSpMkLst>
        </pc:cxnChg>
        <pc:cxnChg chg="add mod">
          <ac:chgData name="Rhian Butcher" userId="cd6f9452-a2b3-4a98-aa25-c8ca5d2f42d3" providerId="ADAL" clId="{105B3CD3-262F-A24B-A257-6E78EDFE99FC}" dt="2020-04-17T09:08:33.992" v="4936" actId="14100"/>
          <ac:cxnSpMkLst>
            <pc:docMk/>
            <pc:sldMk cId="1171128498" sldId="260"/>
            <ac:cxnSpMk id="46" creationId="{2EC8B210-93FA-3F40-BE22-B6333F371644}"/>
          </ac:cxnSpMkLst>
        </pc:cxnChg>
        <pc:cxnChg chg="add mod">
          <ac:chgData name="Rhian Butcher" userId="cd6f9452-a2b3-4a98-aa25-c8ca5d2f42d3" providerId="ADAL" clId="{105B3CD3-262F-A24B-A257-6E78EDFE99FC}" dt="2020-04-17T09:04:36.321" v="4898" actId="13822"/>
          <ac:cxnSpMkLst>
            <pc:docMk/>
            <pc:sldMk cId="1171128498" sldId="260"/>
            <ac:cxnSpMk id="49" creationId="{49FE1AC1-C529-8A46-B11F-389EC60E909B}"/>
          </ac:cxnSpMkLst>
        </pc:cxnChg>
        <pc:cxnChg chg="add mod">
          <ac:chgData name="Rhian Butcher" userId="cd6f9452-a2b3-4a98-aa25-c8ca5d2f42d3" providerId="ADAL" clId="{105B3CD3-262F-A24B-A257-6E78EDFE99FC}" dt="2020-04-17T09:05:17.286" v="4904" actId="13822"/>
          <ac:cxnSpMkLst>
            <pc:docMk/>
            <pc:sldMk cId="1171128498" sldId="260"/>
            <ac:cxnSpMk id="53" creationId="{D17CB232-4D57-EF48-B14D-57D4262BA0BE}"/>
          </ac:cxnSpMkLst>
        </pc:cxnChg>
        <pc:cxnChg chg="add mod">
          <ac:chgData name="Rhian Butcher" userId="cd6f9452-a2b3-4a98-aa25-c8ca5d2f42d3" providerId="ADAL" clId="{105B3CD3-262F-A24B-A257-6E78EDFE99FC}" dt="2020-04-17T09:05:27.717" v="4906" actId="13822"/>
          <ac:cxnSpMkLst>
            <pc:docMk/>
            <pc:sldMk cId="1171128498" sldId="260"/>
            <ac:cxnSpMk id="58" creationId="{F4CA63E4-9B9F-E74C-B7C1-89D431F45E98}"/>
          </ac:cxnSpMkLst>
        </pc:cxnChg>
        <pc:cxnChg chg="add mod">
          <ac:chgData name="Rhian Butcher" userId="cd6f9452-a2b3-4a98-aa25-c8ca5d2f42d3" providerId="ADAL" clId="{105B3CD3-262F-A24B-A257-6E78EDFE99FC}" dt="2020-04-17T09:05:39.902" v="4908" actId="13822"/>
          <ac:cxnSpMkLst>
            <pc:docMk/>
            <pc:sldMk cId="1171128498" sldId="260"/>
            <ac:cxnSpMk id="60" creationId="{F45C0735-02F4-F749-A639-3080C21AD013}"/>
          </ac:cxnSpMkLst>
        </pc:cxnChg>
        <pc:cxnChg chg="add mod">
          <ac:chgData name="Rhian Butcher" userId="cd6f9452-a2b3-4a98-aa25-c8ca5d2f42d3" providerId="ADAL" clId="{105B3CD3-262F-A24B-A257-6E78EDFE99FC}" dt="2020-04-17T09:05:50.755" v="4910" actId="13822"/>
          <ac:cxnSpMkLst>
            <pc:docMk/>
            <pc:sldMk cId="1171128498" sldId="260"/>
            <ac:cxnSpMk id="62" creationId="{42F420FC-B9AC-B541-9A2C-B0339AF237C1}"/>
          </ac:cxnSpMkLst>
        </pc:cxnChg>
        <pc:cxnChg chg="add mod">
          <ac:chgData name="Rhian Butcher" userId="cd6f9452-a2b3-4a98-aa25-c8ca5d2f42d3" providerId="ADAL" clId="{105B3CD3-262F-A24B-A257-6E78EDFE99FC}" dt="2020-04-17T09:06:19.269" v="4915" actId="13822"/>
          <ac:cxnSpMkLst>
            <pc:docMk/>
            <pc:sldMk cId="1171128498" sldId="260"/>
            <ac:cxnSpMk id="3072" creationId="{0E56BBC4-6D55-A44E-9BDA-9822B2D87E4E}"/>
          </ac:cxnSpMkLst>
        </pc:cxnChg>
        <pc:cxnChg chg="add mod">
          <ac:chgData name="Rhian Butcher" userId="cd6f9452-a2b3-4a98-aa25-c8ca5d2f42d3" providerId="ADAL" clId="{105B3CD3-262F-A24B-A257-6E78EDFE99FC}" dt="2020-04-17T09:06:36.209" v="4918" actId="14100"/>
          <ac:cxnSpMkLst>
            <pc:docMk/>
            <pc:sldMk cId="1171128498" sldId="260"/>
            <ac:cxnSpMk id="3075" creationId="{E91E3C73-25D8-0149-9BBF-8462939EFC38}"/>
          </ac:cxnSpMkLst>
        </pc:cxnChg>
        <pc:cxnChg chg="add mod">
          <ac:chgData name="Rhian Butcher" userId="cd6f9452-a2b3-4a98-aa25-c8ca5d2f42d3" providerId="ADAL" clId="{105B3CD3-262F-A24B-A257-6E78EDFE99FC}" dt="2020-04-17T09:06:47.213" v="4920" actId="13822"/>
          <ac:cxnSpMkLst>
            <pc:docMk/>
            <pc:sldMk cId="1171128498" sldId="260"/>
            <ac:cxnSpMk id="3078" creationId="{D4D294AC-FA59-B143-82DF-24D99CFC5BFE}"/>
          </ac:cxnSpMkLst>
        </pc:cxnChg>
        <pc:cxnChg chg="add mod">
          <ac:chgData name="Rhian Butcher" userId="cd6f9452-a2b3-4a98-aa25-c8ca5d2f42d3" providerId="ADAL" clId="{105B3CD3-262F-A24B-A257-6E78EDFE99FC}" dt="2020-04-17T09:07:02.985" v="4923" actId="13822"/>
          <ac:cxnSpMkLst>
            <pc:docMk/>
            <pc:sldMk cId="1171128498" sldId="260"/>
            <ac:cxnSpMk id="3080" creationId="{3A6DDD0A-AA37-CA48-B13A-3CC4F3F50B80}"/>
          </ac:cxnSpMkLst>
        </pc:cxnChg>
        <pc:cxnChg chg="add mod">
          <ac:chgData name="Rhian Butcher" userId="cd6f9452-a2b3-4a98-aa25-c8ca5d2f42d3" providerId="ADAL" clId="{105B3CD3-262F-A24B-A257-6E78EDFE99FC}" dt="2020-04-17T09:07:13.737" v="4925" actId="13822"/>
          <ac:cxnSpMkLst>
            <pc:docMk/>
            <pc:sldMk cId="1171128498" sldId="260"/>
            <ac:cxnSpMk id="3083" creationId="{A658D09F-BCCB-2E42-8C4B-324B5CD0749A}"/>
          </ac:cxnSpMkLst>
        </pc:cxnChg>
        <pc:cxnChg chg="add mod">
          <ac:chgData name="Rhian Butcher" userId="cd6f9452-a2b3-4a98-aa25-c8ca5d2f42d3" providerId="ADAL" clId="{105B3CD3-262F-A24B-A257-6E78EDFE99FC}" dt="2020-04-17T09:07:29.302" v="4927" actId="13822"/>
          <ac:cxnSpMkLst>
            <pc:docMk/>
            <pc:sldMk cId="1171128498" sldId="260"/>
            <ac:cxnSpMk id="3085" creationId="{2A78C269-0320-9B4B-BB95-E53970E4AD1A}"/>
          </ac:cxnSpMkLst>
        </pc:cxnChg>
        <pc:cxnChg chg="add mod">
          <ac:chgData name="Rhian Butcher" userId="cd6f9452-a2b3-4a98-aa25-c8ca5d2f42d3" providerId="ADAL" clId="{105B3CD3-262F-A24B-A257-6E78EDFE99FC}" dt="2020-04-17T09:07:54.637" v="4933" actId="13822"/>
          <ac:cxnSpMkLst>
            <pc:docMk/>
            <pc:sldMk cId="1171128498" sldId="260"/>
            <ac:cxnSpMk id="3087" creationId="{93156385-CA0B-F548-90B3-E8467740F0DD}"/>
          </ac:cxnSpMkLst>
        </pc:cxnChg>
      </pc:sldChg>
      <pc:sldChg chg="addSp delSp modSp add setBg delAnim modAnim">
        <pc:chgData name="Rhian Butcher" userId="cd6f9452-a2b3-4a98-aa25-c8ca5d2f42d3" providerId="ADAL" clId="{105B3CD3-262F-A24B-A257-6E78EDFE99FC}" dt="2020-04-17T15:55:54.857" v="5696" actId="478"/>
        <pc:sldMkLst>
          <pc:docMk/>
          <pc:sldMk cId="1788447077" sldId="261"/>
        </pc:sldMkLst>
        <pc:spChg chg="mod">
          <ac:chgData name="Rhian Butcher" userId="cd6f9452-a2b3-4a98-aa25-c8ca5d2f42d3" providerId="ADAL" clId="{105B3CD3-262F-A24B-A257-6E78EDFE99FC}" dt="2020-04-17T10:58:35.365" v="4993" actId="255"/>
          <ac:spMkLst>
            <pc:docMk/>
            <pc:sldMk cId="1788447077" sldId="261"/>
            <ac:spMk id="2" creationId="{EB60BA40-2568-7947-9147-3775D25938B3}"/>
          </ac:spMkLst>
        </pc:spChg>
        <pc:spChg chg="del mod">
          <ac:chgData name="Rhian Butcher" userId="cd6f9452-a2b3-4a98-aa25-c8ca5d2f42d3" providerId="ADAL" clId="{105B3CD3-262F-A24B-A257-6E78EDFE99FC}" dt="2020-04-17T15:55:51.917" v="5695" actId="478"/>
          <ac:spMkLst>
            <pc:docMk/>
            <pc:sldMk cId="1788447077" sldId="261"/>
            <ac:spMk id="3" creationId="{C267BFDD-DB57-0E4F-9AAF-239530F5B5C5}"/>
          </ac:spMkLst>
        </pc:spChg>
        <pc:spChg chg="add mod">
          <ac:chgData name="Rhian Butcher" userId="cd6f9452-a2b3-4a98-aa25-c8ca5d2f42d3" providerId="ADAL" clId="{105B3CD3-262F-A24B-A257-6E78EDFE99FC}" dt="2020-04-17T11:00:57.500" v="5008" actId="1076"/>
          <ac:spMkLst>
            <pc:docMk/>
            <pc:sldMk cId="1788447077" sldId="261"/>
            <ac:spMk id="5" creationId="{B40C003A-5848-BB49-BE18-5BF92D05F578}"/>
          </ac:spMkLst>
        </pc:spChg>
        <pc:spChg chg="add mod">
          <ac:chgData name="Rhian Butcher" userId="cd6f9452-a2b3-4a98-aa25-c8ca5d2f42d3" providerId="ADAL" clId="{105B3CD3-262F-A24B-A257-6E78EDFE99FC}" dt="2020-04-17T11:01:01.593" v="5009" actId="1076"/>
          <ac:spMkLst>
            <pc:docMk/>
            <pc:sldMk cId="1788447077" sldId="261"/>
            <ac:spMk id="6" creationId="{BFDB3663-C594-3B48-9E08-36417508985A}"/>
          </ac:spMkLst>
        </pc:spChg>
        <pc:spChg chg="add mod">
          <ac:chgData name="Rhian Butcher" userId="cd6f9452-a2b3-4a98-aa25-c8ca5d2f42d3" providerId="ADAL" clId="{105B3CD3-262F-A24B-A257-6E78EDFE99FC}" dt="2020-04-17T11:01:04.961" v="5010" actId="1076"/>
          <ac:spMkLst>
            <pc:docMk/>
            <pc:sldMk cId="1788447077" sldId="261"/>
            <ac:spMk id="7" creationId="{BEEF0E44-6600-D843-AA56-09AF2C1F318A}"/>
          </ac:spMkLst>
        </pc:spChg>
        <pc:spChg chg="add del mod">
          <ac:chgData name="Rhian Butcher" userId="cd6f9452-a2b3-4a98-aa25-c8ca5d2f42d3" providerId="ADAL" clId="{105B3CD3-262F-A24B-A257-6E78EDFE99FC}" dt="2020-04-17T11:02:17.289" v="5028" actId="931"/>
          <ac:spMkLst>
            <pc:docMk/>
            <pc:sldMk cId="1788447077" sldId="261"/>
            <ac:spMk id="10" creationId="{E59CBACF-EA0F-C246-8897-B2FA58FC2C13}"/>
          </ac:spMkLst>
        </pc:spChg>
        <pc:spChg chg="add del mod">
          <ac:chgData name="Rhian Butcher" userId="cd6f9452-a2b3-4a98-aa25-c8ca5d2f42d3" providerId="ADAL" clId="{105B3CD3-262F-A24B-A257-6E78EDFE99FC}" dt="2020-04-17T11:02:56.489" v="5034" actId="478"/>
          <ac:spMkLst>
            <pc:docMk/>
            <pc:sldMk cId="1788447077" sldId="261"/>
            <ac:spMk id="13" creationId="{82417796-F2E0-2C42-9FC7-D51481BFD9BA}"/>
          </ac:spMkLst>
        </pc:spChg>
        <pc:spChg chg="add del mod">
          <ac:chgData name="Rhian Butcher" userId="cd6f9452-a2b3-4a98-aa25-c8ca5d2f42d3" providerId="ADAL" clId="{105B3CD3-262F-A24B-A257-6E78EDFE99FC}" dt="2020-04-17T15:55:54.857" v="5696" actId="478"/>
          <ac:spMkLst>
            <pc:docMk/>
            <pc:sldMk cId="1788447077" sldId="261"/>
            <ac:spMk id="18" creationId="{29EEB305-F1F1-084E-A855-1E3B25B0B670}"/>
          </ac:spMkLst>
        </pc:spChg>
        <pc:picChg chg="add del mod">
          <ac:chgData name="Rhian Butcher" userId="cd6f9452-a2b3-4a98-aa25-c8ca5d2f42d3" providerId="ADAL" clId="{105B3CD3-262F-A24B-A257-6E78EDFE99FC}" dt="2020-04-17T10:59:32.146" v="4995" actId="478"/>
          <ac:picMkLst>
            <pc:docMk/>
            <pc:sldMk cId="1788447077" sldId="261"/>
            <ac:picMk id="4" creationId="{A3423BDC-C6CC-C145-8252-7EF9F349A0F5}"/>
          </ac:picMkLst>
        </pc:picChg>
        <pc:picChg chg="add del mod">
          <ac:chgData name="Rhian Butcher" userId="cd6f9452-a2b3-4a98-aa25-c8ca5d2f42d3" providerId="ADAL" clId="{105B3CD3-262F-A24B-A257-6E78EDFE99FC}" dt="2020-04-17T11:02:17.289" v="5028" actId="931"/>
          <ac:picMkLst>
            <pc:docMk/>
            <pc:sldMk cId="1788447077" sldId="261"/>
            <ac:picMk id="9" creationId="{65BCA399-614D-9246-9CF9-39972B6B5189}"/>
          </ac:picMkLst>
        </pc:picChg>
        <pc:picChg chg="add mod">
          <ac:chgData name="Rhian Butcher" userId="cd6f9452-a2b3-4a98-aa25-c8ca5d2f42d3" providerId="ADAL" clId="{105B3CD3-262F-A24B-A257-6E78EDFE99FC}" dt="2020-04-17T11:02:39.046" v="5032" actId="1076"/>
          <ac:picMkLst>
            <pc:docMk/>
            <pc:sldMk cId="1788447077" sldId="261"/>
            <ac:picMk id="12" creationId="{243EEF53-CF48-4047-8EE5-5D22E8458E28}"/>
          </ac:picMkLst>
        </pc:picChg>
        <pc:picChg chg="add mod">
          <ac:chgData name="Rhian Butcher" userId="cd6f9452-a2b3-4a98-aa25-c8ca5d2f42d3" providerId="ADAL" clId="{105B3CD3-262F-A24B-A257-6E78EDFE99FC}" dt="2020-04-17T14:07:16.391" v="5136" actId="1076"/>
          <ac:picMkLst>
            <pc:docMk/>
            <pc:sldMk cId="1788447077" sldId="261"/>
            <ac:picMk id="14" creationId="{900095AE-5D7A-F941-B480-A217F76E0D4A}"/>
          </ac:picMkLst>
        </pc:picChg>
        <pc:picChg chg="add mod">
          <ac:chgData name="Rhian Butcher" userId="cd6f9452-a2b3-4a98-aa25-c8ca5d2f42d3" providerId="ADAL" clId="{105B3CD3-262F-A24B-A257-6E78EDFE99FC}" dt="2020-04-17T14:07:14.098" v="5135" actId="1076"/>
          <ac:picMkLst>
            <pc:docMk/>
            <pc:sldMk cId="1788447077" sldId="261"/>
            <ac:picMk id="15" creationId="{4AE9E690-A523-CD4B-9136-6BACED9EDB67}"/>
          </ac:picMkLst>
        </pc:picChg>
        <pc:picChg chg="add mod">
          <ac:chgData name="Rhian Butcher" userId="cd6f9452-a2b3-4a98-aa25-c8ca5d2f42d3" providerId="ADAL" clId="{105B3CD3-262F-A24B-A257-6E78EDFE99FC}" dt="2020-04-17T14:07:10.884" v="5134" actId="1076"/>
          <ac:picMkLst>
            <pc:docMk/>
            <pc:sldMk cId="1788447077" sldId="261"/>
            <ac:picMk id="16" creationId="{A023AD5B-7088-D242-B2D2-972B2F7EFD53}"/>
          </ac:picMkLst>
        </pc:picChg>
      </pc:sldChg>
      <pc:sldChg chg="addSp delSp modSp add mod ord setBg delAnim modAnim setClrOvrMap">
        <pc:chgData name="Rhian Butcher" userId="cd6f9452-a2b3-4a98-aa25-c8ca5d2f42d3" providerId="ADAL" clId="{105B3CD3-262F-A24B-A257-6E78EDFE99FC}" dt="2020-04-17T14:25:44.994" v="5259"/>
        <pc:sldMkLst>
          <pc:docMk/>
          <pc:sldMk cId="1811335267" sldId="262"/>
        </pc:sldMkLst>
        <pc:spChg chg="del mod">
          <ac:chgData name="Rhian Butcher" userId="cd6f9452-a2b3-4a98-aa25-c8ca5d2f42d3" providerId="ADAL" clId="{105B3CD3-262F-A24B-A257-6E78EDFE99FC}" dt="2020-04-15T09:52:09.651" v="98" actId="478"/>
          <ac:spMkLst>
            <pc:docMk/>
            <pc:sldMk cId="1811335267" sldId="262"/>
            <ac:spMk id="2" creationId="{938AC615-5216-ED43-863B-13302A33E4F9}"/>
          </ac:spMkLst>
        </pc:spChg>
        <pc:spChg chg="del">
          <ac:chgData name="Rhian Butcher" userId="cd6f9452-a2b3-4a98-aa25-c8ca5d2f42d3" providerId="ADAL" clId="{105B3CD3-262F-A24B-A257-6E78EDFE99FC}" dt="2020-04-14T11:24:08.332" v="34"/>
          <ac:spMkLst>
            <pc:docMk/>
            <pc:sldMk cId="1811335267" sldId="262"/>
            <ac:spMk id="3" creationId="{0BEB1D17-BD02-BB4F-869E-1BE6C9B97F80}"/>
          </ac:spMkLst>
        </pc:spChg>
        <pc:spChg chg="add del mod">
          <ac:chgData name="Rhian Butcher" userId="cd6f9452-a2b3-4a98-aa25-c8ca5d2f42d3" providerId="ADAL" clId="{105B3CD3-262F-A24B-A257-6E78EDFE99FC}" dt="2020-04-14T11:24:30.255" v="39" actId="478"/>
          <ac:spMkLst>
            <pc:docMk/>
            <pc:sldMk cId="1811335267" sldId="262"/>
            <ac:spMk id="4" creationId="{7934E83E-CEFC-D745-B3CB-494986A592EB}"/>
          </ac:spMkLst>
        </pc:spChg>
        <pc:spChg chg="add mod">
          <ac:chgData name="Rhian Butcher" userId="cd6f9452-a2b3-4a98-aa25-c8ca5d2f42d3" providerId="ADAL" clId="{105B3CD3-262F-A24B-A257-6E78EDFE99FC}" dt="2020-04-17T14:25:37.719" v="5258" actId="20577"/>
          <ac:spMkLst>
            <pc:docMk/>
            <pc:sldMk cId="1811335267" sldId="262"/>
            <ac:spMk id="5" creationId="{CB5D3A02-AEBF-E641-8014-2D565D063C0D}"/>
          </ac:spMkLst>
        </pc:spChg>
        <pc:spChg chg="add">
          <ac:chgData name="Rhian Butcher" userId="cd6f9452-a2b3-4a98-aa25-c8ca5d2f42d3" providerId="ADAL" clId="{105B3CD3-262F-A24B-A257-6E78EDFE99FC}" dt="2020-04-14T11:24:52.750" v="42" actId="26606"/>
          <ac:spMkLst>
            <pc:docMk/>
            <pc:sldMk cId="1811335267" sldId="262"/>
            <ac:spMk id="71" creationId="{1BB56EB9-078F-4952-AC1F-149C7A0AE4D5}"/>
          </ac:spMkLst>
        </pc:spChg>
        <pc:spChg chg="add">
          <ac:chgData name="Rhian Butcher" userId="cd6f9452-a2b3-4a98-aa25-c8ca5d2f42d3" providerId="ADAL" clId="{105B3CD3-262F-A24B-A257-6E78EDFE99FC}" dt="2020-04-14T11:24:52.750" v="42" actId="26606"/>
          <ac:spMkLst>
            <pc:docMk/>
            <pc:sldMk cId="1811335267" sldId="262"/>
            <ac:spMk id="73" creationId="{D3772EE4-ED5E-4D3A-A306-B22CF866786D}"/>
          </ac:spMkLst>
        </pc:spChg>
        <pc:spChg chg="add">
          <ac:chgData name="Rhian Butcher" userId="cd6f9452-a2b3-4a98-aa25-c8ca5d2f42d3" providerId="ADAL" clId="{105B3CD3-262F-A24B-A257-6E78EDFE99FC}" dt="2020-04-14T11:24:52.750" v="42" actId="26606"/>
          <ac:spMkLst>
            <pc:docMk/>
            <pc:sldMk cId="1811335267" sldId="262"/>
            <ac:spMk id="75" creationId="{10058680-D07C-4893-B2B7-91543F18AB32}"/>
          </ac:spMkLst>
        </pc:spChg>
        <pc:spChg chg="add">
          <ac:chgData name="Rhian Butcher" userId="cd6f9452-a2b3-4a98-aa25-c8ca5d2f42d3" providerId="ADAL" clId="{105B3CD3-262F-A24B-A257-6E78EDFE99FC}" dt="2020-04-14T11:24:52.750" v="42" actId="26606"/>
          <ac:spMkLst>
            <pc:docMk/>
            <pc:sldMk cId="1811335267" sldId="262"/>
            <ac:spMk id="77" creationId="{7B42427A-0A1F-4A55-8705-D9179F1E0CFB}"/>
          </ac:spMkLst>
        </pc:spChg>
        <pc:spChg chg="add">
          <ac:chgData name="Rhian Butcher" userId="cd6f9452-a2b3-4a98-aa25-c8ca5d2f42d3" providerId="ADAL" clId="{105B3CD3-262F-A24B-A257-6E78EDFE99FC}" dt="2020-04-14T11:24:52.750" v="42" actId="26606"/>
          <ac:spMkLst>
            <pc:docMk/>
            <pc:sldMk cId="1811335267" sldId="262"/>
            <ac:spMk id="79" creationId="{EE54A6FE-D8CB-48A3-900B-053D4EBD3B85}"/>
          </ac:spMkLst>
        </pc:spChg>
        <pc:grpChg chg="del mod">
          <ac:chgData name="Rhian Butcher" userId="cd6f9452-a2b3-4a98-aa25-c8ca5d2f42d3" providerId="ADAL" clId="{105B3CD3-262F-A24B-A257-6E78EDFE99FC}" dt="2020-04-14T11:25:12.394" v="47"/>
          <ac:grpSpMkLst>
            <pc:docMk/>
            <pc:sldMk cId="1811335267" sldId="262"/>
            <ac:grpSpMk id="8" creationId="{FCB7B094-1F37-A34F-9DEE-7547322C3787}"/>
          </ac:grpSpMkLst>
        </pc:grpChg>
        <pc:grpChg chg="del mod">
          <ac:chgData name="Rhian Butcher" userId="cd6f9452-a2b3-4a98-aa25-c8ca5d2f42d3" providerId="ADAL" clId="{105B3CD3-262F-A24B-A257-6E78EDFE99FC}" dt="2020-04-14T11:25:13.767" v="49"/>
          <ac:grpSpMkLst>
            <pc:docMk/>
            <pc:sldMk cId="1811335267" sldId="262"/>
            <ac:grpSpMk id="10" creationId="{EE5D8EBB-D119-D143-9174-C7FB5BC111D7}"/>
          </ac:grpSpMkLst>
        </pc:grpChg>
        <pc:grpChg chg="del mod">
          <ac:chgData name="Rhian Butcher" userId="cd6f9452-a2b3-4a98-aa25-c8ca5d2f42d3" providerId="ADAL" clId="{105B3CD3-262F-A24B-A257-6E78EDFE99FC}" dt="2020-04-14T11:25:14.734" v="51"/>
          <ac:grpSpMkLst>
            <pc:docMk/>
            <pc:sldMk cId="1811335267" sldId="262"/>
            <ac:grpSpMk id="12" creationId="{1D8CA6DC-AC02-2740-B50A-D17739BCAFD5}"/>
          </ac:grpSpMkLst>
        </pc:grpChg>
        <pc:grpChg chg="del mod">
          <ac:chgData name="Rhian Butcher" userId="cd6f9452-a2b3-4a98-aa25-c8ca5d2f42d3" providerId="ADAL" clId="{105B3CD3-262F-A24B-A257-6E78EDFE99FC}" dt="2020-04-14T11:25:15.821" v="53"/>
          <ac:grpSpMkLst>
            <pc:docMk/>
            <pc:sldMk cId="1811335267" sldId="262"/>
            <ac:grpSpMk id="14" creationId="{728F4065-7869-DD44-866B-68A96CE973DC}"/>
          </ac:grpSpMkLst>
        </pc:grpChg>
        <pc:grpChg chg="del mod">
          <ac:chgData name="Rhian Butcher" userId="cd6f9452-a2b3-4a98-aa25-c8ca5d2f42d3" providerId="ADAL" clId="{105B3CD3-262F-A24B-A257-6E78EDFE99FC}" dt="2020-04-14T11:25:16.862" v="55"/>
          <ac:grpSpMkLst>
            <pc:docMk/>
            <pc:sldMk cId="1811335267" sldId="262"/>
            <ac:grpSpMk id="16" creationId="{B11C2B1F-3C6B-B84D-AF86-3E7E8FD5CC6C}"/>
          </ac:grpSpMkLst>
        </pc:grpChg>
        <pc:grpChg chg="del mod">
          <ac:chgData name="Rhian Butcher" userId="cd6f9452-a2b3-4a98-aa25-c8ca5d2f42d3" providerId="ADAL" clId="{105B3CD3-262F-A24B-A257-6E78EDFE99FC}" dt="2020-04-14T11:25:18.045" v="57"/>
          <ac:grpSpMkLst>
            <pc:docMk/>
            <pc:sldMk cId="1811335267" sldId="262"/>
            <ac:grpSpMk id="18" creationId="{7235D43F-2A01-DD4F-8926-66B8AB16A2E6}"/>
          </ac:grpSpMkLst>
        </pc:grpChg>
        <pc:grpChg chg="del mod">
          <ac:chgData name="Rhian Butcher" userId="cd6f9452-a2b3-4a98-aa25-c8ca5d2f42d3" providerId="ADAL" clId="{105B3CD3-262F-A24B-A257-6E78EDFE99FC}" dt="2020-04-14T11:25:19.082" v="59"/>
          <ac:grpSpMkLst>
            <pc:docMk/>
            <pc:sldMk cId="1811335267" sldId="262"/>
            <ac:grpSpMk id="20" creationId="{7B5DB417-1A1A-2248-AF9F-C2A28B3BC5F3}"/>
          </ac:grpSpMkLst>
        </pc:grpChg>
        <pc:grpChg chg="del mod">
          <ac:chgData name="Rhian Butcher" userId="cd6f9452-a2b3-4a98-aa25-c8ca5d2f42d3" providerId="ADAL" clId="{105B3CD3-262F-A24B-A257-6E78EDFE99FC}" dt="2020-04-14T11:25:20.053" v="61"/>
          <ac:grpSpMkLst>
            <pc:docMk/>
            <pc:sldMk cId="1811335267" sldId="262"/>
            <ac:grpSpMk id="22" creationId="{9F381E36-218D-644F-BB8A-9DFD30D3C82C}"/>
          </ac:grpSpMkLst>
        </pc:grpChg>
        <pc:grpChg chg="mod">
          <ac:chgData name="Rhian Butcher" userId="cd6f9452-a2b3-4a98-aa25-c8ca5d2f42d3" providerId="ADAL" clId="{105B3CD3-262F-A24B-A257-6E78EDFE99FC}" dt="2020-04-14T11:25:20.053" v="61"/>
          <ac:grpSpMkLst>
            <pc:docMk/>
            <pc:sldMk cId="1811335267" sldId="262"/>
            <ac:grpSpMk id="24" creationId="{5CECA508-753C-5447-A993-4C8BC73E888C}"/>
          </ac:grpSpMkLst>
        </pc:grpChg>
        <pc:grpChg chg="del mod">
          <ac:chgData name="Rhian Butcher" userId="cd6f9452-a2b3-4a98-aa25-c8ca5d2f42d3" providerId="ADAL" clId="{105B3CD3-262F-A24B-A257-6E78EDFE99FC}" dt="2020-04-14T11:25:31.766" v="66"/>
          <ac:grpSpMkLst>
            <pc:docMk/>
            <pc:sldMk cId="1811335267" sldId="262"/>
            <ac:grpSpMk id="27" creationId="{E5AB533D-D923-2846-8950-84553E88F5BC}"/>
          </ac:grpSpMkLst>
        </pc:grpChg>
        <pc:grpChg chg="del mod">
          <ac:chgData name="Rhian Butcher" userId="cd6f9452-a2b3-4a98-aa25-c8ca5d2f42d3" providerId="ADAL" clId="{105B3CD3-262F-A24B-A257-6E78EDFE99FC}" dt="2020-04-14T11:25:32.470" v="68"/>
          <ac:grpSpMkLst>
            <pc:docMk/>
            <pc:sldMk cId="1811335267" sldId="262"/>
            <ac:grpSpMk id="29" creationId="{6D16C762-C592-5241-836C-807C8A456477}"/>
          </ac:grpSpMkLst>
        </pc:grpChg>
        <pc:grpChg chg="del mod">
          <ac:chgData name="Rhian Butcher" userId="cd6f9452-a2b3-4a98-aa25-c8ca5d2f42d3" providerId="ADAL" clId="{105B3CD3-262F-A24B-A257-6E78EDFE99FC}" dt="2020-04-14T11:25:34.041" v="70"/>
          <ac:grpSpMkLst>
            <pc:docMk/>
            <pc:sldMk cId="1811335267" sldId="262"/>
            <ac:grpSpMk id="31" creationId="{E039B8A0-01DE-244C-B1A0-494D69DE7968}"/>
          </ac:grpSpMkLst>
        </pc:grpChg>
        <pc:grpChg chg="del mod">
          <ac:chgData name="Rhian Butcher" userId="cd6f9452-a2b3-4a98-aa25-c8ca5d2f42d3" providerId="ADAL" clId="{105B3CD3-262F-A24B-A257-6E78EDFE99FC}" dt="2020-04-14T11:25:34.837" v="72"/>
          <ac:grpSpMkLst>
            <pc:docMk/>
            <pc:sldMk cId="1811335267" sldId="262"/>
            <ac:grpSpMk id="33" creationId="{EDC9F71F-C246-694F-B023-CDB2F496E260}"/>
          </ac:grpSpMkLst>
        </pc:grpChg>
        <pc:grpChg chg="del mod">
          <ac:chgData name="Rhian Butcher" userId="cd6f9452-a2b3-4a98-aa25-c8ca5d2f42d3" providerId="ADAL" clId="{105B3CD3-262F-A24B-A257-6E78EDFE99FC}" dt="2020-04-14T11:25:35.719" v="74"/>
          <ac:grpSpMkLst>
            <pc:docMk/>
            <pc:sldMk cId="1811335267" sldId="262"/>
            <ac:grpSpMk id="35" creationId="{B007A7A9-0356-9C42-A5AD-CFC7AE3ADA0F}"/>
          </ac:grpSpMkLst>
        </pc:grpChg>
        <pc:grpChg chg="del mod">
          <ac:chgData name="Rhian Butcher" userId="cd6f9452-a2b3-4a98-aa25-c8ca5d2f42d3" providerId="ADAL" clId="{105B3CD3-262F-A24B-A257-6E78EDFE99FC}" dt="2020-04-14T11:25:36.588" v="76"/>
          <ac:grpSpMkLst>
            <pc:docMk/>
            <pc:sldMk cId="1811335267" sldId="262"/>
            <ac:grpSpMk id="37" creationId="{E7778AA5-6B84-A943-AB2D-F769B697E545}"/>
          </ac:grpSpMkLst>
        </pc:grpChg>
        <pc:grpChg chg="del mod">
          <ac:chgData name="Rhian Butcher" userId="cd6f9452-a2b3-4a98-aa25-c8ca5d2f42d3" providerId="ADAL" clId="{105B3CD3-262F-A24B-A257-6E78EDFE99FC}" dt="2020-04-14T11:25:37.380" v="78"/>
          <ac:grpSpMkLst>
            <pc:docMk/>
            <pc:sldMk cId="1811335267" sldId="262"/>
            <ac:grpSpMk id="39" creationId="{9F56A9FF-2350-BC41-934A-FB6F183B81F2}"/>
          </ac:grpSpMkLst>
        </pc:grpChg>
        <pc:grpChg chg="del mod">
          <ac:chgData name="Rhian Butcher" userId="cd6f9452-a2b3-4a98-aa25-c8ca5d2f42d3" providerId="ADAL" clId="{105B3CD3-262F-A24B-A257-6E78EDFE99FC}" dt="2020-04-14T11:25:38.390" v="80"/>
          <ac:grpSpMkLst>
            <pc:docMk/>
            <pc:sldMk cId="1811335267" sldId="262"/>
            <ac:grpSpMk id="41" creationId="{48C5F292-D826-5B48-B989-3EE9EFE7E87A}"/>
          </ac:grpSpMkLst>
        </pc:grpChg>
        <pc:grpChg chg="del mod">
          <ac:chgData name="Rhian Butcher" userId="cd6f9452-a2b3-4a98-aa25-c8ca5d2f42d3" providerId="ADAL" clId="{105B3CD3-262F-A24B-A257-6E78EDFE99FC}" dt="2020-04-14T11:25:39.661" v="82"/>
          <ac:grpSpMkLst>
            <pc:docMk/>
            <pc:sldMk cId="1811335267" sldId="262"/>
            <ac:grpSpMk id="43" creationId="{C6642F16-5315-7A4B-A69A-819FAFD6F918}"/>
          </ac:grpSpMkLst>
        </pc:grpChg>
        <pc:grpChg chg="del mod">
          <ac:chgData name="Rhian Butcher" userId="cd6f9452-a2b3-4a98-aa25-c8ca5d2f42d3" providerId="ADAL" clId="{105B3CD3-262F-A24B-A257-6E78EDFE99FC}" dt="2020-04-14T11:25:41.319" v="84"/>
          <ac:grpSpMkLst>
            <pc:docMk/>
            <pc:sldMk cId="1811335267" sldId="262"/>
            <ac:grpSpMk id="45" creationId="{8EEF19C5-C93E-734C-8BFB-C6044323ED87}"/>
          </ac:grpSpMkLst>
        </pc:grpChg>
        <pc:grpChg chg="del mod">
          <ac:chgData name="Rhian Butcher" userId="cd6f9452-a2b3-4a98-aa25-c8ca5d2f42d3" providerId="ADAL" clId="{105B3CD3-262F-A24B-A257-6E78EDFE99FC}" dt="2020-04-14T11:25:42.400" v="86"/>
          <ac:grpSpMkLst>
            <pc:docMk/>
            <pc:sldMk cId="1811335267" sldId="262"/>
            <ac:grpSpMk id="47" creationId="{9806E6AB-7706-7B46-ABE0-0C2126D2ED7A}"/>
          </ac:grpSpMkLst>
        </pc:grpChg>
        <pc:grpChg chg="del mod">
          <ac:chgData name="Rhian Butcher" userId="cd6f9452-a2b3-4a98-aa25-c8ca5d2f42d3" providerId="ADAL" clId="{105B3CD3-262F-A24B-A257-6E78EDFE99FC}" dt="2020-04-14T11:25:43.272" v="88"/>
          <ac:grpSpMkLst>
            <pc:docMk/>
            <pc:sldMk cId="1811335267" sldId="262"/>
            <ac:grpSpMk id="49" creationId="{E19DC4CD-BABF-7743-9A58-ABBCBD6D6E98}"/>
          </ac:grpSpMkLst>
        </pc:grpChg>
        <pc:grpChg chg="del mod">
          <ac:chgData name="Rhian Butcher" userId="cd6f9452-a2b3-4a98-aa25-c8ca5d2f42d3" providerId="ADAL" clId="{105B3CD3-262F-A24B-A257-6E78EDFE99FC}" dt="2020-04-14T11:25:44.112" v="90"/>
          <ac:grpSpMkLst>
            <pc:docMk/>
            <pc:sldMk cId="1811335267" sldId="262"/>
            <ac:grpSpMk id="51" creationId="{D6E49773-F2EB-534E-A356-97E40FC03073}"/>
          </ac:grpSpMkLst>
        </pc:grpChg>
        <pc:grpChg chg="del mod">
          <ac:chgData name="Rhian Butcher" userId="cd6f9452-a2b3-4a98-aa25-c8ca5d2f42d3" providerId="ADAL" clId="{105B3CD3-262F-A24B-A257-6E78EDFE99FC}" dt="2020-04-14T11:25:45.320" v="92"/>
          <ac:grpSpMkLst>
            <pc:docMk/>
            <pc:sldMk cId="1811335267" sldId="262"/>
            <ac:grpSpMk id="53" creationId="{1D0D22B6-E632-5A4F-9A76-349C92012C71}"/>
          </ac:grpSpMkLst>
        </pc:grpChg>
        <pc:grpChg chg="del mod">
          <ac:chgData name="Rhian Butcher" userId="cd6f9452-a2b3-4a98-aa25-c8ca5d2f42d3" providerId="ADAL" clId="{105B3CD3-262F-A24B-A257-6E78EDFE99FC}" dt="2020-04-14T11:25:46.595" v="94"/>
          <ac:grpSpMkLst>
            <pc:docMk/>
            <pc:sldMk cId="1811335267" sldId="262"/>
            <ac:grpSpMk id="55" creationId="{C0A89B37-DAF3-4541-9F77-DC2536C3C8DE}"/>
          </ac:grpSpMkLst>
        </pc:grpChg>
        <pc:grpChg chg="mod">
          <ac:chgData name="Rhian Butcher" userId="cd6f9452-a2b3-4a98-aa25-c8ca5d2f42d3" providerId="ADAL" clId="{105B3CD3-262F-A24B-A257-6E78EDFE99FC}" dt="2020-04-14T11:25:46.595" v="94"/>
          <ac:grpSpMkLst>
            <pc:docMk/>
            <pc:sldMk cId="1811335267" sldId="262"/>
            <ac:grpSpMk id="57" creationId="{7851D63A-F63E-C149-BCFB-EAB313722046}"/>
          </ac:grpSpMkLst>
        </pc:grpChg>
        <pc:picChg chg="add mod">
          <ac:chgData name="Rhian Butcher" userId="cd6f9452-a2b3-4a98-aa25-c8ca5d2f42d3" providerId="ADAL" clId="{105B3CD3-262F-A24B-A257-6E78EDFE99FC}" dt="2020-04-17T14:25:10.610" v="5249" actId="1076"/>
          <ac:picMkLst>
            <pc:docMk/>
            <pc:sldMk cId="1811335267" sldId="262"/>
            <ac:picMk id="2" creationId="{FAA6A771-BE70-5C47-9925-C4EB6F5A849E}"/>
          </ac:picMkLst>
        </pc:picChg>
        <pc:picChg chg="add del mod">
          <ac:chgData name="Rhian Butcher" userId="cd6f9452-a2b3-4a98-aa25-c8ca5d2f42d3" providerId="ADAL" clId="{105B3CD3-262F-A24B-A257-6E78EDFE99FC}" dt="2020-04-17T14:24:44.307" v="5247" actId="478"/>
          <ac:picMkLst>
            <pc:docMk/>
            <pc:sldMk cId="1811335267" sldId="262"/>
            <ac:picMk id="58" creationId="{B1E50614-EDDD-D545-8820-38C8845AC615}"/>
          </ac:picMkLst>
        </pc:picChg>
        <pc:picChg chg="add mod ord">
          <ac:chgData name="Rhian Butcher" userId="cd6f9452-a2b3-4a98-aa25-c8ca5d2f42d3" providerId="ADAL" clId="{105B3CD3-262F-A24B-A257-6E78EDFE99FC}" dt="2020-04-14T11:24:52.750" v="42" actId="26606"/>
          <ac:picMkLst>
            <pc:docMk/>
            <pc:sldMk cId="1811335267" sldId="262"/>
            <ac:picMk id="1026" creationId="{29ADD101-F75A-5F4C-8EF0-F8C9A4175A28}"/>
          </ac:picMkLst>
        </pc:picChg>
        <pc:inkChg chg="add mod">
          <ac:chgData name="Rhian Butcher" userId="cd6f9452-a2b3-4a98-aa25-c8ca5d2f42d3" providerId="ADAL" clId="{105B3CD3-262F-A24B-A257-6E78EDFE99FC}" dt="2020-04-14T11:25:20.053" v="61"/>
          <ac:inkMkLst>
            <pc:docMk/>
            <pc:sldMk cId="1811335267" sldId="262"/>
            <ac:inkMk id="6" creationId="{78C50184-A615-AB48-961F-D70B423D74C6}"/>
          </ac:inkMkLst>
        </pc:inkChg>
        <pc:inkChg chg="add mod">
          <ac:chgData name="Rhian Butcher" userId="cd6f9452-a2b3-4a98-aa25-c8ca5d2f42d3" providerId="ADAL" clId="{105B3CD3-262F-A24B-A257-6E78EDFE99FC}" dt="2020-04-14T11:25:20.053" v="61"/>
          <ac:inkMkLst>
            <pc:docMk/>
            <pc:sldMk cId="1811335267" sldId="262"/>
            <ac:inkMk id="7" creationId="{85E874E5-CD44-834B-99E3-70110F0F4352}"/>
          </ac:inkMkLst>
        </pc:inkChg>
        <pc:inkChg chg="add mod">
          <ac:chgData name="Rhian Butcher" userId="cd6f9452-a2b3-4a98-aa25-c8ca5d2f42d3" providerId="ADAL" clId="{105B3CD3-262F-A24B-A257-6E78EDFE99FC}" dt="2020-04-14T11:25:20.053" v="61"/>
          <ac:inkMkLst>
            <pc:docMk/>
            <pc:sldMk cId="1811335267" sldId="262"/>
            <ac:inkMk id="9" creationId="{3B9D8633-32CC-BA4E-881B-12A29772E5F7}"/>
          </ac:inkMkLst>
        </pc:inkChg>
        <pc:inkChg chg="add mod">
          <ac:chgData name="Rhian Butcher" userId="cd6f9452-a2b3-4a98-aa25-c8ca5d2f42d3" providerId="ADAL" clId="{105B3CD3-262F-A24B-A257-6E78EDFE99FC}" dt="2020-04-14T11:25:20.053" v="61"/>
          <ac:inkMkLst>
            <pc:docMk/>
            <pc:sldMk cId="1811335267" sldId="262"/>
            <ac:inkMk id="11" creationId="{31F9AA1C-7B0D-604E-896D-09FC3E7F5239}"/>
          </ac:inkMkLst>
        </pc:inkChg>
        <pc:inkChg chg="add mod">
          <ac:chgData name="Rhian Butcher" userId="cd6f9452-a2b3-4a98-aa25-c8ca5d2f42d3" providerId="ADAL" clId="{105B3CD3-262F-A24B-A257-6E78EDFE99FC}" dt="2020-04-14T11:25:20.053" v="61"/>
          <ac:inkMkLst>
            <pc:docMk/>
            <pc:sldMk cId="1811335267" sldId="262"/>
            <ac:inkMk id="13" creationId="{6BD4FFC2-B9D4-6048-97B7-5AAC1E2050F1}"/>
          </ac:inkMkLst>
        </pc:inkChg>
        <pc:inkChg chg="add mod">
          <ac:chgData name="Rhian Butcher" userId="cd6f9452-a2b3-4a98-aa25-c8ca5d2f42d3" providerId="ADAL" clId="{105B3CD3-262F-A24B-A257-6E78EDFE99FC}" dt="2020-04-14T11:25:20.053" v="61"/>
          <ac:inkMkLst>
            <pc:docMk/>
            <pc:sldMk cId="1811335267" sldId="262"/>
            <ac:inkMk id="15" creationId="{2EB9A11D-AFF7-6140-968F-4A1AEAD65D27}"/>
          </ac:inkMkLst>
        </pc:inkChg>
        <pc:inkChg chg="add mod">
          <ac:chgData name="Rhian Butcher" userId="cd6f9452-a2b3-4a98-aa25-c8ca5d2f42d3" providerId="ADAL" clId="{105B3CD3-262F-A24B-A257-6E78EDFE99FC}" dt="2020-04-14T11:25:20.053" v="61"/>
          <ac:inkMkLst>
            <pc:docMk/>
            <pc:sldMk cId="1811335267" sldId="262"/>
            <ac:inkMk id="17" creationId="{E7CCB52D-BB76-9B40-BE66-E136A2399982}"/>
          </ac:inkMkLst>
        </pc:inkChg>
        <pc:inkChg chg="add mod">
          <ac:chgData name="Rhian Butcher" userId="cd6f9452-a2b3-4a98-aa25-c8ca5d2f42d3" providerId="ADAL" clId="{105B3CD3-262F-A24B-A257-6E78EDFE99FC}" dt="2020-04-14T11:25:20.053" v="61"/>
          <ac:inkMkLst>
            <pc:docMk/>
            <pc:sldMk cId="1811335267" sldId="262"/>
            <ac:inkMk id="19" creationId="{587C61FE-E539-564F-95C6-D65807E07F3B}"/>
          </ac:inkMkLst>
        </pc:inkChg>
        <pc:inkChg chg="add mod">
          <ac:chgData name="Rhian Butcher" userId="cd6f9452-a2b3-4a98-aa25-c8ca5d2f42d3" providerId="ADAL" clId="{105B3CD3-262F-A24B-A257-6E78EDFE99FC}" dt="2020-04-14T11:25:20.053" v="61"/>
          <ac:inkMkLst>
            <pc:docMk/>
            <pc:sldMk cId="1811335267" sldId="262"/>
            <ac:inkMk id="21" creationId="{0F6B8A25-F0A2-AA46-A13D-D255D5EA6A20}"/>
          </ac:inkMkLst>
        </pc:inkChg>
        <pc:inkChg chg="add mod">
          <ac:chgData name="Rhian Butcher" userId="cd6f9452-a2b3-4a98-aa25-c8ca5d2f42d3" providerId="ADAL" clId="{105B3CD3-262F-A24B-A257-6E78EDFE99FC}" dt="2020-04-14T11:25:20.053" v="61"/>
          <ac:inkMkLst>
            <pc:docMk/>
            <pc:sldMk cId="1811335267" sldId="262"/>
            <ac:inkMk id="23" creationId="{5BAF6013-2660-6F43-B4F0-3B157647180F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25" creationId="{D3D93ACD-2BFF-864E-AE9F-43713156117B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26" creationId="{8CECF544-DA93-F043-84A1-B6F24080BA50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28" creationId="{5DC57513-E59C-6C45-B630-93F53EB05226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30" creationId="{E992FC2B-D76C-CC45-93FA-B74A7B418382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32" creationId="{8C420F82-A0F4-3A46-B0FC-6B363303F6F0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34" creationId="{1691C807-238F-0A45-A656-B046EA4FA02F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36" creationId="{9FB6FDD5-AE6B-BC4C-A268-137D6B83E393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38" creationId="{1694A78A-C64B-694E-ACAD-BC02374F62EC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40" creationId="{64AD35C1-C9A2-B342-B361-9F264B96B9CC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42" creationId="{7C69ED2A-2296-BD4F-AFAA-22A620918EA6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44" creationId="{D050200E-004F-5148-BA5F-E366AD2BB572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46" creationId="{8A369C10-5168-0744-A7DB-F600DBC67C69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48" creationId="{20A82769-76B4-4D42-BD59-927E808D2940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50" creationId="{BE9E7B65-83E0-FC43-AB66-AD382C563CF9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52" creationId="{EE869212-9FB0-414C-B244-B91CC0B0055C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54" creationId="{B9EEDC25-1F12-8941-B2CC-05FE6A06DAE3}"/>
          </ac:inkMkLst>
        </pc:inkChg>
        <pc:inkChg chg="add mod">
          <ac:chgData name="Rhian Butcher" userId="cd6f9452-a2b3-4a98-aa25-c8ca5d2f42d3" providerId="ADAL" clId="{105B3CD3-262F-A24B-A257-6E78EDFE99FC}" dt="2020-04-14T11:25:46.595" v="94"/>
          <ac:inkMkLst>
            <pc:docMk/>
            <pc:sldMk cId="1811335267" sldId="262"/>
            <ac:inkMk id="56" creationId="{DA8F3540-7E9F-1642-AC64-7A9102256BD9}"/>
          </ac:inkMkLst>
        </pc:inkChg>
      </pc:sldChg>
      <pc:sldChg chg="addSp delSp modSp add mod setBg delAnim modAnim">
        <pc:chgData name="Rhian Butcher" userId="cd6f9452-a2b3-4a98-aa25-c8ca5d2f42d3" providerId="ADAL" clId="{105B3CD3-262F-A24B-A257-6E78EDFE99FC}" dt="2020-04-17T14:29:32.312" v="5260" actId="1076"/>
        <pc:sldMkLst>
          <pc:docMk/>
          <pc:sldMk cId="3970223039" sldId="263"/>
        </pc:sldMkLst>
        <pc:spChg chg="mod">
          <ac:chgData name="Rhian Butcher" userId="cd6f9452-a2b3-4a98-aa25-c8ca5d2f42d3" providerId="ADAL" clId="{105B3CD3-262F-A24B-A257-6E78EDFE99FC}" dt="2020-04-15T09:59:15.617" v="117" actId="26606"/>
          <ac:spMkLst>
            <pc:docMk/>
            <pc:sldMk cId="3970223039" sldId="263"/>
            <ac:spMk id="2" creationId="{74767666-E006-6942-B152-70D718F2C67B}"/>
          </ac:spMkLst>
        </pc:spChg>
        <pc:spChg chg="del mod">
          <ac:chgData name="Rhian Butcher" userId="cd6f9452-a2b3-4a98-aa25-c8ca5d2f42d3" providerId="ADAL" clId="{105B3CD3-262F-A24B-A257-6E78EDFE99FC}" dt="2020-04-15T09:59:04.863" v="116"/>
          <ac:spMkLst>
            <pc:docMk/>
            <pc:sldMk cId="3970223039" sldId="263"/>
            <ac:spMk id="3" creationId="{E08BF311-B3BA-6147-AF32-18FBD61C051F}"/>
          </ac:spMkLst>
        </pc:spChg>
        <pc:spChg chg="add">
          <ac:chgData name="Rhian Butcher" userId="cd6f9452-a2b3-4a98-aa25-c8ca5d2f42d3" providerId="ADAL" clId="{105B3CD3-262F-A24B-A257-6E78EDFE99FC}" dt="2020-04-15T09:59:15.617" v="117" actId="26606"/>
          <ac:spMkLst>
            <pc:docMk/>
            <pc:sldMk cId="3970223039" sldId="263"/>
            <ac:spMk id="73" creationId="{3CED7894-4F62-4A6C-8DB5-DB5BE08E9C03}"/>
          </ac:spMkLst>
        </pc:spChg>
        <pc:spChg chg="add">
          <ac:chgData name="Rhian Butcher" userId="cd6f9452-a2b3-4a98-aa25-c8ca5d2f42d3" providerId="ADAL" clId="{105B3CD3-262F-A24B-A257-6E78EDFE99FC}" dt="2020-04-15T09:59:15.617" v="117" actId="26606"/>
          <ac:spMkLst>
            <pc:docMk/>
            <pc:sldMk cId="3970223039" sldId="263"/>
            <ac:spMk id="75" creationId="{E536F3B4-50F6-4C52-8F76-4EB1214719DC}"/>
          </ac:spMkLst>
        </pc:spChg>
        <pc:spChg chg="add mod">
          <ac:chgData name="Rhian Butcher" userId="cd6f9452-a2b3-4a98-aa25-c8ca5d2f42d3" providerId="ADAL" clId="{105B3CD3-262F-A24B-A257-6E78EDFE99FC}" dt="2020-04-17T13:46:02.210" v="5098" actId="20577"/>
          <ac:spMkLst>
            <pc:docMk/>
            <pc:sldMk cId="3970223039" sldId="263"/>
            <ac:spMk id="2054" creationId="{DB5EBA49-3C01-4BA6-AB84-786593DD97B6}"/>
          </ac:spMkLst>
        </pc:spChg>
        <pc:picChg chg="add mod">
          <ac:chgData name="Rhian Butcher" userId="cd6f9452-a2b3-4a98-aa25-c8ca5d2f42d3" providerId="ADAL" clId="{105B3CD3-262F-A24B-A257-6E78EDFE99FC}" dt="2020-04-17T14:29:32.312" v="5260" actId="1076"/>
          <ac:picMkLst>
            <pc:docMk/>
            <pc:sldMk cId="3970223039" sldId="263"/>
            <ac:picMk id="3" creationId="{423740B7-DDE7-CC48-8C53-4A7EB2DE7935}"/>
          </ac:picMkLst>
        </pc:picChg>
        <pc:picChg chg="add del mod">
          <ac:chgData name="Rhian Butcher" userId="cd6f9452-a2b3-4a98-aa25-c8ca5d2f42d3" providerId="ADAL" clId="{105B3CD3-262F-A24B-A257-6E78EDFE99FC}" dt="2020-04-17T13:46:46.197" v="5101" actId="478"/>
          <ac:picMkLst>
            <pc:docMk/>
            <pc:sldMk cId="3970223039" sldId="263"/>
            <ac:picMk id="4" creationId="{E02D8F41-CC9A-A04B-97AF-A2324152BCCA}"/>
          </ac:picMkLst>
        </pc:picChg>
        <pc:picChg chg="add mod">
          <ac:chgData name="Rhian Butcher" userId="cd6f9452-a2b3-4a98-aa25-c8ca5d2f42d3" providerId="ADAL" clId="{105B3CD3-262F-A24B-A257-6E78EDFE99FC}" dt="2020-04-15T09:59:15.617" v="117" actId="26606"/>
          <ac:picMkLst>
            <pc:docMk/>
            <pc:sldMk cId="3970223039" sldId="263"/>
            <ac:picMk id="2050" creationId="{B1C62E3D-88A2-9C41-9358-D145E1C02609}"/>
          </ac:picMkLst>
        </pc:picChg>
      </pc:sldChg>
      <pc:sldChg chg="addSp delSp modSp add mod setBg modAnim">
        <pc:chgData name="Rhian Butcher" userId="cd6f9452-a2b3-4a98-aa25-c8ca5d2f42d3" providerId="ADAL" clId="{105B3CD3-262F-A24B-A257-6E78EDFE99FC}" dt="2020-04-17T14:15:52.267" v="5223"/>
        <pc:sldMkLst>
          <pc:docMk/>
          <pc:sldMk cId="2482604875" sldId="264"/>
        </pc:sldMkLst>
        <pc:spChg chg="mod ord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2" creationId="{74187C2E-9C44-CE46-A46E-5741ABF7BB11}"/>
          </ac:spMkLst>
        </pc:spChg>
        <pc:spChg chg="mod ord">
          <ac:chgData name="Rhian Butcher" userId="cd6f9452-a2b3-4a98-aa25-c8ca5d2f42d3" providerId="ADAL" clId="{105B3CD3-262F-A24B-A257-6E78EDFE99FC}" dt="2020-04-17T14:14:52.127" v="5220" actId="20577"/>
          <ac:spMkLst>
            <pc:docMk/>
            <pc:sldMk cId="2482604875" sldId="264"/>
            <ac:spMk id="3" creationId="{096B631A-092C-2146-9787-95F93B99613E}"/>
          </ac:spMkLst>
        </pc:spChg>
        <pc:spChg chg="add del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11" creationId="{2A74EFE6-7F0E-4B59-B933-BFBD637C98AB}"/>
          </ac:spMkLst>
        </pc:spChg>
        <pc:spChg chg="add del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13" creationId="{2992D089-C0D0-41C5-A6D6-3E265230F870}"/>
          </ac:spMkLst>
        </pc:spChg>
        <pc:spChg chg="add del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15" creationId="{0981DD49-25C0-4CC0-8F8D-7D94DFADE9F8}"/>
          </ac:spMkLst>
        </pc:spChg>
        <pc:spChg chg="add del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17" creationId="{81BEF027-3FBF-42CF-8E92-58F9696E6B4F}"/>
          </ac:spMkLst>
        </pc:spChg>
        <pc:spChg chg="add del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19" creationId="{85EC3AD1-DA06-4E55-8EEF-07841996508B}"/>
          </ac:spMkLst>
        </pc:spChg>
        <pc:spChg chg="add del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21" creationId="{5EFD83C0-7D88-4396-8CF2-B807E97D61E7}"/>
          </ac:spMkLst>
        </pc:spChg>
        <pc:spChg chg="add del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23" creationId="{E3A5CDF9-D53B-425C-8FFC-92ACC6A1C165}"/>
          </ac:spMkLst>
        </pc:spChg>
        <pc:spChg chg="add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28" creationId="{A21E7785-3D2D-4FF8-9C82-42CE9DBD7BB9}"/>
          </ac:spMkLst>
        </pc:spChg>
        <pc:spChg chg="add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30" creationId="{90EEF605-B2CF-46DF-8CBD-B03F31FADF7C}"/>
          </ac:spMkLst>
        </pc:spChg>
        <pc:spChg chg="add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32" creationId="{8F889FED-B7B7-45E2-A1EC-CFE97394AE6F}"/>
          </ac:spMkLst>
        </pc:spChg>
        <pc:spChg chg="add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34" creationId="{8C57FA46-8945-4DEE-92C7-EB9E2F66314C}"/>
          </ac:spMkLst>
        </pc:spChg>
        <pc:spChg chg="add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36" creationId="{D19504FF-266B-4F6E-BAA1-DF9730E90020}"/>
          </ac:spMkLst>
        </pc:spChg>
        <pc:spChg chg="add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38" creationId="{6464F78D-891F-49EC-ADDE-5E581A66ACA9}"/>
          </ac:spMkLst>
        </pc:spChg>
        <pc:spChg chg="add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40" creationId="{E125488F-35F4-46B0-BDF0-AFAA3610078B}"/>
          </ac:spMkLst>
        </pc:spChg>
        <pc:spChg chg="add">
          <ac:chgData name="Rhian Butcher" userId="cd6f9452-a2b3-4a98-aa25-c8ca5d2f42d3" providerId="ADAL" clId="{105B3CD3-262F-A24B-A257-6E78EDFE99FC}" dt="2020-04-16T12:56:29.762" v="836" actId="26606"/>
          <ac:spMkLst>
            <pc:docMk/>
            <pc:sldMk cId="2482604875" sldId="264"/>
            <ac:spMk id="42" creationId="{9911E146-5AE8-4892-B0B5-42052873B9E5}"/>
          </ac:spMkLst>
        </pc:spChg>
        <pc:picChg chg="add mod ord">
          <ac:chgData name="Rhian Butcher" userId="cd6f9452-a2b3-4a98-aa25-c8ca5d2f42d3" providerId="ADAL" clId="{105B3CD3-262F-A24B-A257-6E78EDFE99FC}" dt="2020-04-16T12:56:29.762" v="836" actId="26606"/>
          <ac:picMkLst>
            <pc:docMk/>
            <pc:sldMk cId="2482604875" sldId="264"/>
            <ac:picMk id="4" creationId="{3730EB15-CD58-C543-A73E-35750F21ADC5}"/>
          </ac:picMkLst>
        </pc:picChg>
        <pc:picChg chg="add mod modCrop">
          <ac:chgData name="Rhian Butcher" userId="cd6f9452-a2b3-4a98-aa25-c8ca5d2f42d3" providerId="ADAL" clId="{105B3CD3-262F-A24B-A257-6E78EDFE99FC}" dt="2020-04-16T12:56:29.762" v="836" actId="26606"/>
          <ac:picMkLst>
            <pc:docMk/>
            <pc:sldMk cId="2482604875" sldId="264"/>
            <ac:picMk id="5" creationId="{2C3B106A-9787-D14C-B814-661E9063FDD9}"/>
          </ac:picMkLst>
        </pc:picChg>
        <pc:picChg chg="add mod modCrop">
          <ac:chgData name="Rhian Butcher" userId="cd6f9452-a2b3-4a98-aa25-c8ca5d2f42d3" providerId="ADAL" clId="{105B3CD3-262F-A24B-A257-6E78EDFE99FC}" dt="2020-04-16T12:56:29.762" v="836" actId="26606"/>
          <ac:picMkLst>
            <pc:docMk/>
            <pc:sldMk cId="2482604875" sldId="264"/>
            <ac:picMk id="6" creationId="{65B74857-96E7-1941-A51A-0E401988A5E1}"/>
          </ac:picMkLst>
        </pc:picChg>
        <pc:picChg chg="add mod">
          <ac:chgData name="Rhian Butcher" userId="cd6f9452-a2b3-4a98-aa25-c8ca5d2f42d3" providerId="ADAL" clId="{105B3CD3-262F-A24B-A257-6E78EDFE99FC}" dt="2020-04-17T09:10:45.127" v="4945" actId="1076"/>
          <ac:picMkLst>
            <pc:docMk/>
            <pc:sldMk cId="2482604875" sldId="264"/>
            <ac:picMk id="7" creationId="{1A767DC8-A4BF-4E40-8670-E53A84E2875E}"/>
          </ac:picMkLst>
        </pc:picChg>
      </pc:sldChg>
      <pc:sldChg chg="addSp delSp modSp add mod setBg delAnim modAnim setClrOvrMap">
        <pc:chgData name="Rhian Butcher" userId="cd6f9452-a2b3-4a98-aa25-c8ca5d2f42d3" providerId="ADAL" clId="{105B3CD3-262F-A24B-A257-6E78EDFE99FC}" dt="2020-04-17T15:02:52.044" v="5364" actId="1076"/>
        <pc:sldMkLst>
          <pc:docMk/>
          <pc:sldMk cId="2202554548" sldId="265"/>
        </pc:sldMkLst>
        <pc:spChg chg="mod">
          <ac:chgData name="Rhian Butcher" userId="cd6f9452-a2b3-4a98-aa25-c8ca5d2f42d3" providerId="ADAL" clId="{105B3CD3-262F-A24B-A257-6E78EDFE99FC}" dt="2020-04-17T14:47:35.400" v="5357" actId="20577"/>
          <ac:spMkLst>
            <pc:docMk/>
            <pc:sldMk cId="2202554548" sldId="265"/>
            <ac:spMk id="2" creationId="{6ACE87F7-E5AA-D249-86F4-A59639EBF774}"/>
          </ac:spMkLst>
        </pc:spChg>
        <pc:spChg chg="add del">
          <ac:chgData name="Rhian Butcher" userId="cd6f9452-a2b3-4a98-aa25-c8ca5d2f42d3" providerId="ADAL" clId="{105B3CD3-262F-A24B-A257-6E78EDFE99FC}" dt="2020-04-16T13:05:18.656" v="860" actId="26606"/>
          <ac:spMkLst>
            <pc:docMk/>
            <pc:sldMk cId="2202554548" sldId="265"/>
            <ac:spMk id="3" creationId="{731DB977-EB7A-B44F-880D-ADD38C0983DC}"/>
          </ac:spMkLst>
        </pc:spChg>
        <pc:spChg chg="add del">
          <ac:chgData name="Rhian Butcher" userId="cd6f9452-a2b3-4a98-aa25-c8ca5d2f42d3" providerId="ADAL" clId="{105B3CD3-262F-A24B-A257-6E78EDFE99FC}" dt="2020-04-16T13:05:14.315" v="857" actId="26606"/>
          <ac:spMkLst>
            <pc:docMk/>
            <pc:sldMk cId="2202554548" sldId="265"/>
            <ac:spMk id="8" creationId="{DCF4EB5C-ED25-4675-8255-2F5B12CFFCF0}"/>
          </ac:spMkLst>
        </pc:spChg>
        <pc:spChg chg="add del">
          <ac:chgData name="Rhian Butcher" userId="cd6f9452-a2b3-4a98-aa25-c8ca5d2f42d3" providerId="ADAL" clId="{105B3CD3-262F-A24B-A257-6E78EDFE99FC}" dt="2020-04-16T13:05:14.315" v="857" actId="26606"/>
          <ac:spMkLst>
            <pc:docMk/>
            <pc:sldMk cId="2202554548" sldId="265"/>
            <ac:spMk id="10" creationId="{9514EC6E-A557-42A2-BCDC-3ABFFC5E564D}"/>
          </ac:spMkLst>
        </pc:spChg>
        <pc:spChg chg="add del">
          <ac:chgData name="Rhian Butcher" userId="cd6f9452-a2b3-4a98-aa25-c8ca5d2f42d3" providerId="ADAL" clId="{105B3CD3-262F-A24B-A257-6E78EDFE99FC}" dt="2020-04-16T13:05:14.315" v="857" actId="26606"/>
          <ac:spMkLst>
            <pc:docMk/>
            <pc:sldMk cId="2202554548" sldId="265"/>
            <ac:spMk id="12" creationId="{905482C9-EB42-4BFE-95BF-7FD661F07657}"/>
          </ac:spMkLst>
        </pc:spChg>
        <pc:spChg chg="add del">
          <ac:chgData name="Rhian Butcher" userId="cd6f9452-a2b3-4a98-aa25-c8ca5d2f42d3" providerId="ADAL" clId="{105B3CD3-262F-A24B-A257-6E78EDFE99FC}" dt="2020-04-16T13:05:14.315" v="857" actId="26606"/>
          <ac:spMkLst>
            <pc:docMk/>
            <pc:sldMk cId="2202554548" sldId="265"/>
            <ac:spMk id="14" creationId="{7539E646-A625-4A26-86ED-BD90EDD329F7}"/>
          </ac:spMkLst>
        </pc:spChg>
        <pc:spChg chg="add del">
          <ac:chgData name="Rhian Butcher" userId="cd6f9452-a2b3-4a98-aa25-c8ca5d2f42d3" providerId="ADAL" clId="{105B3CD3-262F-A24B-A257-6E78EDFE99FC}" dt="2020-04-16T13:05:14.315" v="857" actId="26606"/>
          <ac:spMkLst>
            <pc:docMk/>
            <pc:sldMk cId="2202554548" sldId="265"/>
            <ac:spMk id="16" creationId="{8E019540-1104-4B12-9F83-45F58674186F}"/>
          </ac:spMkLst>
        </pc:spChg>
        <pc:spChg chg="add del">
          <ac:chgData name="Rhian Butcher" userId="cd6f9452-a2b3-4a98-aa25-c8ca5d2f42d3" providerId="ADAL" clId="{105B3CD3-262F-A24B-A257-6E78EDFE99FC}" dt="2020-04-16T13:05:14.315" v="857" actId="26606"/>
          <ac:spMkLst>
            <pc:docMk/>
            <pc:sldMk cId="2202554548" sldId="265"/>
            <ac:spMk id="18" creationId="{3580CFD6-E44A-486A-9E73-D8D948F78A34}"/>
          </ac:spMkLst>
        </pc:spChg>
        <pc:spChg chg="add del">
          <ac:chgData name="Rhian Butcher" userId="cd6f9452-a2b3-4a98-aa25-c8ca5d2f42d3" providerId="ADAL" clId="{105B3CD3-262F-A24B-A257-6E78EDFE99FC}" dt="2020-04-16T13:05:18.636" v="859" actId="26606"/>
          <ac:spMkLst>
            <pc:docMk/>
            <pc:sldMk cId="2202554548" sldId="265"/>
            <ac:spMk id="20" creationId="{F858DF7D-C2D0-4B03-A7A0-2F06B789EE35}"/>
          </ac:spMkLst>
        </pc:spChg>
        <pc:spChg chg="add del">
          <ac:chgData name="Rhian Butcher" userId="cd6f9452-a2b3-4a98-aa25-c8ca5d2f42d3" providerId="ADAL" clId="{105B3CD3-262F-A24B-A257-6E78EDFE99FC}" dt="2020-04-16T13:05:18.636" v="859" actId="26606"/>
          <ac:spMkLst>
            <pc:docMk/>
            <pc:sldMk cId="2202554548" sldId="265"/>
            <ac:spMk id="21" creationId="{1B26B711-3121-40B0-8377-A64F3DC00C7A}"/>
          </ac:spMkLst>
        </pc:spChg>
        <pc:spChg chg="add del">
          <ac:chgData name="Rhian Butcher" userId="cd6f9452-a2b3-4a98-aa25-c8ca5d2f42d3" providerId="ADAL" clId="{105B3CD3-262F-A24B-A257-6E78EDFE99FC}" dt="2020-04-16T13:05:18.636" v="859" actId="26606"/>
          <ac:spMkLst>
            <pc:docMk/>
            <pc:sldMk cId="2202554548" sldId="265"/>
            <ac:spMk id="22" creationId="{645C4D3D-ABBA-4B4E-93E5-01E343719849}"/>
          </ac:spMkLst>
        </pc:spChg>
        <pc:spChg chg="add del">
          <ac:chgData name="Rhian Butcher" userId="cd6f9452-a2b3-4a98-aa25-c8ca5d2f42d3" providerId="ADAL" clId="{105B3CD3-262F-A24B-A257-6E78EDFE99FC}" dt="2020-04-16T13:05:18.636" v="859" actId="26606"/>
          <ac:spMkLst>
            <pc:docMk/>
            <pc:sldMk cId="2202554548" sldId="265"/>
            <ac:spMk id="23" creationId="{98DDD5E5-0097-4C6C-B266-5732EDA96CC4}"/>
          </ac:spMkLst>
        </pc:spChg>
        <pc:spChg chg="add del">
          <ac:chgData name="Rhian Butcher" userId="cd6f9452-a2b3-4a98-aa25-c8ca5d2f42d3" providerId="ADAL" clId="{105B3CD3-262F-A24B-A257-6E78EDFE99FC}" dt="2020-04-16T13:05:18.636" v="859" actId="26606"/>
          <ac:spMkLst>
            <pc:docMk/>
            <pc:sldMk cId="2202554548" sldId="265"/>
            <ac:spMk id="24" creationId="{8952EF87-C74F-4D3F-9CAD-EEA1733C9BD0}"/>
          </ac:spMkLst>
        </pc:spChg>
        <pc:spChg chg="add del">
          <ac:chgData name="Rhian Butcher" userId="cd6f9452-a2b3-4a98-aa25-c8ca5d2f42d3" providerId="ADAL" clId="{105B3CD3-262F-A24B-A257-6E78EDFE99FC}" dt="2020-04-16T13:05:18.636" v="859" actId="26606"/>
          <ac:spMkLst>
            <pc:docMk/>
            <pc:sldMk cId="2202554548" sldId="265"/>
            <ac:spMk id="25" creationId="{731DB977-EB7A-B44F-880D-ADD38C0983DC}"/>
          </ac:spMkLst>
        </pc:spChg>
        <pc:spChg chg="add">
          <ac:chgData name="Rhian Butcher" userId="cd6f9452-a2b3-4a98-aa25-c8ca5d2f42d3" providerId="ADAL" clId="{105B3CD3-262F-A24B-A257-6E78EDFE99FC}" dt="2020-04-16T13:05:18.656" v="860" actId="26606"/>
          <ac:spMkLst>
            <pc:docMk/>
            <pc:sldMk cId="2202554548" sldId="265"/>
            <ac:spMk id="27" creationId="{F92989FB-1024-49B7-BDF1-B3CE27D48623}"/>
          </ac:spMkLst>
        </pc:spChg>
        <pc:spChg chg="add">
          <ac:chgData name="Rhian Butcher" userId="cd6f9452-a2b3-4a98-aa25-c8ca5d2f42d3" providerId="ADAL" clId="{105B3CD3-262F-A24B-A257-6E78EDFE99FC}" dt="2020-04-16T13:05:18.656" v="860" actId="26606"/>
          <ac:spMkLst>
            <pc:docMk/>
            <pc:sldMk cId="2202554548" sldId="265"/>
            <ac:spMk id="28" creationId="{DFEE959E-BF10-4204-9556-D1707088D445}"/>
          </ac:spMkLst>
        </pc:spChg>
        <pc:spChg chg="add">
          <ac:chgData name="Rhian Butcher" userId="cd6f9452-a2b3-4a98-aa25-c8ca5d2f42d3" providerId="ADAL" clId="{105B3CD3-262F-A24B-A257-6E78EDFE99FC}" dt="2020-04-16T13:05:18.656" v="860" actId="26606"/>
          <ac:spMkLst>
            <pc:docMk/>
            <pc:sldMk cId="2202554548" sldId="265"/>
            <ac:spMk id="29" creationId="{DDD17B6A-CB37-4005-9681-A20AFCDC7822}"/>
          </ac:spMkLst>
        </pc:spChg>
        <pc:spChg chg="add">
          <ac:chgData name="Rhian Butcher" userId="cd6f9452-a2b3-4a98-aa25-c8ca5d2f42d3" providerId="ADAL" clId="{105B3CD3-262F-A24B-A257-6E78EDFE99FC}" dt="2020-04-16T13:05:18.656" v="860" actId="26606"/>
          <ac:spMkLst>
            <pc:docMk/>
            <pc:sldMk cId="2202554548" sldId="265"/>
            <ac:spMk id="30" creationId="{3B7BBDE9-DAED-40B0-A640-503C918D1CE3}"/>
          </ac:spMkLst>
        </pc:spChg>
        <pc:spChg chg="add">
          <ac:chgData name="Rhian Butcher" userId="cd6f9452-a2b3-4a98-aa25-c8ca5d2f42d3" providerId="ADAL" clId="{105B3CD3-262F-A24B-A257-6E78EDFE99FC}" dt="2020-04-16T13:05:18.656" v="860" actId="26606"/>
          <ac:spMkLst>
            <pc:docMk/>
            <pc:sldMk cId="2202554548" sldId="265"/>
            <ac:spMk id="31" creationId="{7BC7EA7B-802E-41F4-8926-C4475287AA31}"/>
          </ac:spMkLst>
        </pc:spChg>
        <pc:spChg chg="add mod">
          <ac:chgData name="Rhian Butcher" userId="cd6f9452-a2b3-4a98-aa25-c8ca5d2f42d3" providerId="ADAL" clId="{105B3CD3-262F-A24B-A257-6E78EDFE99FC}" dt="2020-04-17T14:39:09.051" v="5321" actId="20577"/>
          <ac:spMkLst>
            <pc:docMk/>
            <pc:sldMk cId="2202554548" sldId="265"/>
            <ac:spMk id="32" creationId="{731DB977-EB7A-B44F-880D-ADD38C0983DC}"/>
          </ac:spMkLst>
        </pc:spChg>
        <pc:picChg chg="add mod">
          <ac:chgData name="Rhian Butcher" userId="cd6f9452-a2b3-4a98-aa25-c8ca5d2f42d3" providerId="ADAL" clId="{105B3CD3-262F-A24B-A257-6E78EDFE99FC}" dt="2020-04-17T15:02:52.044" v="5364" actId="1076"/>
          <ac:picMkLst>
            <pc:docMk/>
            <pc:sldMk cId="2202554548" sldId="265"/>
            <ac:picMk id="3" creationId="{41314134-54E8-8B46-A56F-BFCA8457DC65}"/>
          </ac:picMkLst>
        </pc:picChg>
        <pc:picChg chg="add del mod">
          <ac:chgData name="Rhian Butcher" userId="cd6f9452-a2b3-4a98-aa25-c8ca5d2f42d3" providerId="ADAL" clId="{105B3CD3-262F-A24B-A257-6E78EDFE99FC}" dt="2020-04-17T14:47:26.510" v="5346" actId="478"/>
          <ac:picMkLst>
            <pc:docMk/>
            <pc:sldMk cId="2202554548" sldId="265"/>
            <ac:picMk id="4" creationId="{F82DD7BD-EB64-B94C-8C28-DEA97D036CE1}"/>
          </ac:picMkLst>
        </pc:picChg>
      </pc:sldChg>
      <pc:sldChg chg="addSp delSp modSp add delAnim modAnim">
        <pc:chgData name="Rhian Butcher" userId="cd6f9452-a2b3-4a98-aa25-c8ca5d2f42d3" providerId="ADAL" clId="{105B3CD3-262F-A24B-A257-6E78EDFE99FC}" dt="2020-04-17T13:54:57.634" v="5115" actId="1076"/>
        <pc:sldMkLst>
          <pc:docMk/>
          <pc:sldMk cId="3583561254" sldId="266"/>
        </pc:sldMkLst>
        <pc:spChg chg="del mod">
          <ac:chgData name="Rhian Butcher" userId="cd6f9452-a2b3-4a98-aa25-c8ca5d2f42d3" providerId="ADAL" clId="{105B3CD3-262F-A24B-A257-6E78EDFE99FC}" dt="2020-04-17T08:25:21.115" v="4243" actId="478"/>
          <ac:spMkLst>
            <pc:docMk/>
            <pc:sldMk cId="3583561254" sldId="266"/>
            <ac:spMk id="2" creationId="{C06A1B76-10BC-9F4E-8161-67BBAA613AA7}"/>
          </ac:spMkLst>
        </pc:spChg>
        <pc:spChg chg="mod">
          <ac:chgData name="Rhian Butcher" userId="cd6f9452-a2b3-4a98-aa25-c8ca5d2f42d3" providerId="ADAL" clId="{105B3CD3-262F-A24B-A257-6E78EDFE99FC}" dt="2020-04-17T08:25:31.284" v="4246" actId="1076"/>
          <ac:spMkLst>
            <pc:docMk/>
            <pc:sldMk cId="3583561254" sldId="266"/>
            <ac:spMk id="3" creationId="{47E7F1BF-82C6-1E45-8A33-36856D73985E}"/>
          </ac:spMkLst>
        </pc:spChg>
        <pc:spChg chg="add del mod">
          <ac:chgData name="Rhian Butcher" userId="cd6f9452-a2b3-4a98-aa25-c8ca5d2f42d3" providerId="ADAL" clId="{105B3CD3-262F-A24B-A257-6E78EDFE99FC}" dt="2020-04-17T08:25:24.717" v="4244" actId="478"/>
          <ac:spMkLst>
            <pc:docMk/>
            <pc:sldMk cId="3583561254" sldId="266"/>
            <ac:spMk id="8" creationId="{61794116-9431-4947-B411-3E2EC390CD88}"/>
          </ac:spMkLst>
        </pc:spChg>
        <pc:picChg chg="add mod">
          <ac:chgData name="Rhian Butcher" userId="cd6f9452-a2b3-4a98-aa25-c8ca5d2f42d3" providerId="ADAL" clId="{105B3CD3-262F-A24B-A257-6E78EDFE99FC}" dt="2020-04-17T13:54:57.634" v="5115" actId="1076"/>
          <ac:picMkLst>
            <pc:docMk/>
            <pc:sldMk cId="3583561254" sldId="266"/>
            <ac:picMk id="2" creationId="{9A328052-2A2B-904A-B06C-22FC893D8FAE}"/>
          </ac:picMkLst>
        </pc:picChg>
        <pc:picChg chg="add del mod">
          <ac:chgData name="Rhian Butcher" userId="cd6f9452-a2b3-4a98-aa25-c8ca5d2f42d3" providerId="ADAL" clId="{105B3CD3-262F-A24B-A257-6E78EDFE99FC}" dt="2020-04-17T13:38:32.560" v="5050" actId="478"/>
          <ac:picMkLst>
            <pc:docMk/>
            <pc:sldMk cId="3583561254" sldId="266"/>
            <ac:picMk id="4" creationId="{FCA8765D-4DF5-FA40-9391-F100EA9043A0}"/>
          </ac:picMkLst>
        </pc:picChg>
        <pc:picChg chg="add mod">
          <ac:chgData name="Rhian Butcher" userId="cd6f9452-a2b3-4a98-aa25-c8ca5d2f42d3" providerId="ADAL" clId="{105B3CD3-262F-A24B-A257-6E78EDFE99FC}" dt="2020-04-17T08:25:39.194" v="4248" actId="14100"/>
          <ac:picMkLst>
            <pc:docMk/>
            <pc:sldMk cId="3583561254" sldId="266"/>
            <ac:picMk id="5" creationId="{C5057A9C-B3A3-C145-94C1-5F23F4CC277E}"/>
          </ac:picMkLst>
        </pc:picChg>
        <pc:picChg chg="add mod">
          <ac:chgData name="Rhian Butcher" userId="cd6f9452-a2b3-4a98-aa25-c8ca5d2f42d3" providerId="ADAL" clId="{105B3CD3-262F-A24B-A257-6E78EDFE99FC}" dt="2020-04-17T08:25:27.977" v="4245" actId="1076"/>
          <ac:picMkLst>
            <pc:docMk/>
            <pc:sldMk cId="3583561254" sldId="266"/>
            <ac:picMk id="6" creationId="{5E259EC7-4881-4F44-88A4-B8034303FACA}"/>
          </ac:picMkLst>
        </pc:picChg>
      </pc:sldChg>
      <pc:sldChg chg="addSp delSp modSp add mod setBg delAnim modAnim">
        <pc:chgData name="Rhian Butcher" userId="cd6f9452-a2b3-4a98-aa25-c8ca5d2f42d3" providerId="ADAL" clId="{105B3CD3-262F-A24B-A257-6E78EDFE99FC}" dt="2020-04-17T16:09:46.716" v="5776" actId="1076"/>
        <pc:sldMkLst>
          <pc:docMk/>
          <pc:sldMk cId="155314170" sldId="267"/>
        </pc:sldMkLst>
        <pc:spChg chg="mod">
          <ac:chgData name="Rhian Butcher" userId="cd6f9452-a2b3-4a98-aa25-c8ca5d2f42d3" providerId="ADAL" clId="{105B3CD3-262F-A24B-A257-6E78EDFE99FC}" dt="2020-04-17T15:36:32.898" v="5588" actId="20577"/>
          <ac:spMkLst>
            <pc:docMk/>
            <pc:sldMk cId="155314170" sldId="267"/>
            <ac:spMk id="2" creationId="{02944322-6452-FE44-BEF2-8DF1ACCB7B82}"/>
          </ac:spMkLst>
        </pc:spChg>
        <pc:spChg chg="del mod ord">
          <ac:chgData name="Rhian Butcher" userId="cd6f9452-a2b3-4a98-aa25-c8ca5d2f42d3" providerId="ADAL" clId="{105B3CD3-262F-A24B-A257-6E78EDFE99FC}" dt="2020-04-17T16:06:15.777" v="5773" actId="478"/>
          <ac:spMkLst>
            <pc:docMk/>
            <pc:sldMk cId="155314170" sldId="267"/>
            <ac:spMk id="3" creationId="{E1EBC847-5870-8248-B50D-28235C0612F4}"/>
          </ac:spMkLst>
        </pc:spChg>
        <pc:spChg chg="add del mod">
          <ac:chgData name="Rhian Butcher" userId="cd6f9452-a2b3-4a98-aa25-c8ca5d2f42d3" providerId="ADAL" clId="{105B3CD3-262F-A24B-A257-6E78EDFE99FC}" dt="2020-04-17T15:05:30.647" v="5397" actId="478"/>
          <ac:spMkLst>
            <pc:docMk/>
            <pc:sldMk cId="155314170" sldId="267"/>
            <ac:spMk id="6" creationId="{7B174388-BD45-F14C-A64D-8BA57A9FF836}"/>
          </ac:spMkLst>
        </pc:spChg>
        <pc:spChg chg="add">
          <ac:chgData name="Rhian Butcher" userId="cd6f9452-a2b3-4a98-aa25-c8ca5d2f42d3" providerId="ADAL" clId="{105B3CD3-262F-A24B-A257-6E78EDFE99FC}" dt="2020-04-17T15:06:02.742" v="5402" actId="26606"/>
          <ac:spMkLst>
            <pc:docMk/>
            <pc:sldMk cId="155314170" sldId="267"/>
            <ac:spMk id="7" creationId="{7A4CA679-3546-4E14-8FB8-F57168C37635}"/>
          </ac:spMkLst>
        </pc:spChg>
        <pc:spChg chg="add">
          <ac:chgData name="Rhian Butcher" userId="cd6f9452-a2b3-4a98-aa25-c8ca5d2f42d3" providerId="ADAL" clId="{105B3CD3-262F-A24B-A257-6E78EDFE99FC}" dt="2020-04-17T15:06:02.742" v="5402" actId="26606"/>
          <ac:spMkLst>
            <pc:docMk/>
            <pc:sldMk cId="155314170" sldId="267"/>
            <ac:spMk id="8" creationId="{44D16E90-7C64-4C04-A50A-B866A1A92B4E}"/>
          </ac:spMkLst>
        </pc:spChg>
        <pc:spChg chg="add">
          <ac:chgData name="Rhian Butcher" userId="cd6f9452-a2b3-4a98-aa25-c8ca5d2f42d3" providerId="ADAL" clId="{105B3CD3-262F-A24B-A257-6E78EDFE99FC}" dt="2020-04-17T15:06:02.742" v="5402" actId="26606"/>
          <ac:spMkLst>
            <pc:docMk/>
            <pc:sldMk cId="155314170" sldId="267"/>
            <ac:spMk id="9" creationId="{DBE4DD59-5AA2-46C6-B6A8-9B4C62D19877}"/>
          </ac:spMkLst>
        </pc:spChg>
        <pc:spChg chg="add del">
          <ac:chgData name="Rhian Butcher" userId="cd6f9452-a2b3-4a98-aa25-c8ca5d2f42d3" providerId="ADAL" clId="{105B3CD3-262F-A24B-A257-6E78EDFE99FC}" dt="2020-04-17T15:05:57.121" v="5399" actId="26606"/>
          <ac:spMkLst>
            <pc:docMk/>
            <pc:sldMk cId="155314170" sldId="267"/>
            <ac:spMk id="10" creationId="{7A4CA679-3546-4E14-8FB8-F57168C37635}"/>
          </ac:spMkLst>
        </pc:spChg>
        <pc:spChg chg="add">
          <ac:chgData name="Rhian Butcher" userId="cd6f9452-a2b3-4a98-aa25-c8ca5d2f42d3" providerId="ADAL" clId="{105B3CD3-262F-A24B-A257-6E78EDFE99FC}" dt="2020-04-17T15:06:02.742" v="5402" actId="26606"/>
          <ac:spMkLst>
            <pc:docMk/>
            <pc:sldMk cId="155314170" sldId="267"/>
            <ac:spMk id="11" creationId="{160CE81C-67DC-489E-BFFB-877C80B854DB}"/>
          </ac:spMkLst>
        </pc:spChg>
        <pc:spChg chg="add del">
          <ac:chgData name="Rhian Butcher" userId="cd6f9452-a2b3-4a98-aa25-c8ca5d2f42d3" providerId="ADAL" clId="{105B3CD3-262F-A24B-A257-6E78EDFE99FC}" dt="2020-04-17T15:05:57.121" v="5399" actId="26606"/>
          <ac:spMkLst>
            <pc:docMk/>
            <pc:sldMk cId="155314170" sldId="267"/>
            <ac:spMk id="12" creationId="{44D16E90-7C64-4C04-A50A-B866A1A92B4E}"/>
          </ac:spMkLst>
        </pc:spChg>
        <pc:spChg chg="add del">
          <ac:chgData name="Rhian Butcher" userId="cd6f9452-a2b3-4a98-aa25-c8ca5d2f42d3" providerId="ADAL" clId="{105B3CD3-262F-A24B-A257-6E78EDFE99FC}" dt="2020-04-17T15:05:57.121" v="5399" actId="26606"/>
          <ac:spMkLst>
            <pc:docMk/>
            <pc:sldMk cId="155314170" sldId="267"/>
            <ac:spMk id="14" creationId="{DBE4DD59-5AA2-46C6-B6A8-9B4C62D19877}"/>
          </ac:spMkLst>
        </pc:spChg>
        <pc:spChg chg="add del">
          <ac:chgData name="Rhian Butcher" userId="cd6f9452-a2b3-4a98-aa25-c8ca5d2f42d3" providerId="ADAL" clId="{105B3CD3-262F-A24B-A257-6E78EDFE99FC}" dt="2020-04-17T15:05:57.121" v="5399" actId="26606"/>
          <ac:spMkLst>
            <pc:docMk/>
            <pc:sldMk cId="155314170" sldId="267"/>
            <ac:spMk id="16" creationId="{160CE81C-67DC-489E-BFFB-877C80B854DB}"/>
          </ac:spMkLst>
        </pc:spChg>
        <pc:spChg chg="add del mod">
          <ac:chgData name="Rhian Butcher" userId="cd6f9452-a2b3-4a98-aa25-c8ca5d2f42d3" providerId="ADAL" clId="{105B3CD3-262F-A24B-A257-6E78EDFE99FC}" dt="2020-04-17T15:06:48.166" v="5412" actId="478"/>
          <ac:spMkLst>
            <pc:docMk/>
            <pc:sldMk cId="155314170" sldId="267"/>
            <ac:spMk id="17" creationId="{E45EA1C1-2330-9944-BA08-D9FF56173B66}"/>
          </ac:spMkLst>
        </pc:spChg>
        <pc:spChg chg="add del">
          <ac:chgData name="Rhian Butcher" userId="cd6f9452-a2b3-4a98-aa25-c8ca5d2f42d3" providerId="ADAL" clId="{105B3CD3-262F-A24B-A257-6E78EDFE99FC}" dt="2020-04-17T15:06:00.254" v="5401" actId="26606"/>
          <ac:spMkLst>
            <pc:docMk/>
            <pc:sldMk cId="155314170" sldId="267"/>
            <ac:spMk id="18" creationId="{504BED40-EAF7-4E55-AFF7-2CD840EBD3AA}"/>
          </ac:spMkLst>
        </pc:spChg>
        <pc:spChg chg="add del">
          <ac:chgData name="Rhian Butcher" userId="cd6f9452-a2b3-4a98-aa25-c8ca5d2f42d3" providerId="ADAL" clId="{105B3CD3-262F-A24B-A257-6E78EDFE99FC}" dt="2020-04-17T15:06:00.254" v="5401" actId="26606"/>
          <ac:spMkLst>
            <pc:docMk/>
            <pc:sldMk cId="155314170" sldId="267"/>
            <ac:spMk id="19" creationId="{F367CCF1-BB1E-41CF-8499-94A870C33EFA}"/>
          </ac:spMkLst>
        </pc:spChg>
        <pc:spChg chg="add del mod">
          <ac:chgData name="Rhian Butcher" userId="cd6f9452-a2b3-4a98-aa25-c8ca5d2f42d3" providerId="ADAL" clId="{105B3CD3-262F-A24B-A257-6E78EDFE99FC}" dt="2020-04-17T15:18:41.935" v="5530"/>
          <ac:spMkLst>
            <pc:docMk/>
            <pc:sldMk cId="155314170" sldId="267"/>
            <ac:spMk id="30" creationId="{4F2A89C8-1524-A344-B087-A44D782F3B5D}"/>
          </ac:spMkLst>
        </pc:spChg>
        <pc:spChg chg="add mod">
          <ac:chgData name="Rhian Butcher" userId="cd6f9452-a2b3-4a98-aa25-c8ca5d2f42d3" providerId="ADAL" clId="{105B3CD3-262F-A24B-A257-6E78EDFE99FC}" dt="2020-04-17T15:39:03.602" v="5651" actId="1076"/>
          <ac:spMkLst>
            <pc:docMk/>
            <pc:sldMk cId="155314170" sldId="267"/>
            <ac:spMk id="33" creationId="{49FC8797-7D20-7B4F-BEF1-D22A1F4FA438}"/>
          </ac:spMkLst>
        </pc:spChg>
        <pc:spChg chg="add mod">
          <ac:chgData name="Rhian Butcher" userId="cd6f9452-a2b3-4a98-aa25-c8ca5d2f42d3" providerId="ADAL" clId="{105B3CD3-262F-A24B-A257-6E78EDFE99FC}" dt="2020-04-17T15:38:21.946" v="5644" actId="255"/>
          <ac:spMkLst>
            <pc:docMk/>
            <pc:sldMk cId="155314170" sldId="267"/>
            <ac:spMk id="34" creationId="{75368B1F-8922-8E4F-9922-21F59F2C0FA9}"/>
          </ac:spMkLst>
        </pc:spChg>
        <pc:spChg chg="add del mod">
          <ac:chgData name="Rhian Butcher" userId="cd6f9452-a2b3-4a98-aa25-c8ca5d2f42d3" providerId="ADAL" clId="{105B3CD3-262F-A24B-A257-6E78EDFE99FC}" dt="2020-04-17T16:06:20.762" v="5774" actId="478"/>
          <ac:spMkLst>
            <pc:docMk/>
            <pc:sldMk cId="155314170" sldId="267"/>
            <ac:spMk id="44" creationId="{8D6B222C-C26F-CF43-B228-672B182EB3A1}"/>
          </ac:spMkLst>
        </pc:spChg>
        <pc:picChg chg="add mod">
          <ac:chgData name="Rhian Butcher" userId="cd6f9452-a2b3-4a98-aa25-c8ca5d2f42d3" providerId="ADAL" clId="{105B3CD3-262F-A24B-A257-6E78EDFE99FC}" dt="2020-04-17T15:56:59.430" v="5701" actId="14100"/>
          <ac:picMkLst>
            <pc:docMk/>
            <pc:sldMk cId="155314170" sldId="267"/>
            <ac:picMk id="5" creationId="{506DD661-AE5A-6B49-8908-CF6DCB85DA67}"/>
          </ac:picMkLst>
        </pc:picChg>
        <pc:picChg chg="add mod">
          <ac:chgData name="Rhian Butcher" userId="cd6f9452-a2b3-4a98-aa25-c8ca5d2f42d3" providerId="ADAL" clId="{105B3CD3-262F-A24B-A257-6E78EDFE99FC}" dt="2020-04-17T15:37:43.608" v="5635" actId="1076"/>
          <ac:picMkLst>
            <pc:docMk/>
            <pc:sldMk cId="155314170" sldId="267"/>
            <ac:picMk id="15" creationId="{493EE42A-3916-8C4F-8E8E-84BF6C80A425}"/>
          </ac:picMkLst>
        </pc:picChg>
        <pc:picChg chg="add mod">
          <ac:chgData name="Rhian Butcher" userId="cd6f9452-a2b3-4a98-aa25-c8ca5d2f42d3" providerId="ADAL" clId="{105B3CD3-262F-A24B-A257-6E78EDFE99FC}" dt="2020-04-17T15:37:52.677" v="5638" actId="1076"/>
          <ac:picMkLst>
            <pc:docMk/>
            <pc:sldMk cId="155314170" sldId="267"/>
            <ac:picMk id="20" creationId="{346E38AD-8D63-2340-BE08-EFDF45B0E17A}"/>
          </ac:picMkLst>
        </pc:picChg>
        <pc:picChg chg="add mod">
          <ac:chgData name="Rhian Butcher" userId="cd6f9452-a2b3-4a98-aa25-c8ca5d2f42d3" providerId="ADAL" clId="{105B3CD3-262F-A24B-A257-6E78EDFE99FC}" dt="2020-04-17T15:46:48.864" v="5684" actId="1076"/>
          <ac:picMkLst>
            <pc:docMk/>
            <pc:sldMk cId="155314170" sldId="267"/>
            <ac:picMk id="21" creationId="{1C650812-56FD-A644-9995-08A7459F238F}"/>
          </ac:picMkLst>
        </pc:picChg>
        <pc:picChg chg="add del mod">
          <ac:chgData name="Rhian Butcher" userId="cd6f9452-a2b3-4a98-aa25-c8ca5d2f42d3" providerId="ADAL" clId="{105B3CD3-262F-A24B-A257-6E78EDFE99FC}" dt="2020-04-17T15:36:07.278" v="5559" actId="478"/>
          <ac:picMkLst>
            <pc:docMk/>
            <pc:sldMk cId="155314170" sldId="267"/>
            <ac:picMk id="22" creationId="{F99DCDDE-C654-254B-93B2-1A9B66B1269D}"/>
          </ac:picMkLst>
        </pc:picChg>
        <pc:picChg chg="add del mod">
          <ac:chgData name="Rhian Butcher" userId="cd6f9452-a2b3-4a98-aa25-c8ca5d2f42d3" providerId="ADAL" clId="{105B3CD3-262F-A24B-A257-6E78EDFE99FC}" dt="2020-04-17T15:08:10.992" v="5430" actId="478"/>
          <ac:picMkLst>
            <pc:docMk/>
            <pc:sldMk cId="155314170" sldId="267"/>
            <ac:picMk id="23" creationId="{62B12161-6CFF-F449-BB97-908C82947428}"/>
          </ac:picMkLst>
        </pc:picChg>
        <pc:picChg chg="add del mod">
          <ac:chgData name="Rhian Butcher" userId="cd6f9452-a2b3-4a98-aa25-c8ca5d2f42d3" providerId="ADAL" clId="{105B3CD3-262F-A24B-A257-6E78EDFE99FC}" dt="2020-04-17T15:08:09.876" v="5429" actId="478"/>
          <ac:picMkLst>
            <pc:docMk/>
            <pc:sldMk cId="155314170" sldId="267"/>
            <ac:picMk id="24" creationId="{8138FADE-F458-4C4B-B4EA-1FD9D25F6798}"/>
          </ac:picMkLst>
        </pc:picChg>
        <pc:picChg chg="add del mod">
          <ac:chgData name="Rhian Butcher" userId="cd6f9452-a2b3-4a98-aa25-c8ca5d2f42d3" providerId="ADAL" clId="{105B3CD3-262F-A24B-A257-6E78EDFE99FC}" dt="2020-04-17T15:08:05.513" v="5428" actId="478"/>
          <ac:picMkLst>
            <pc:docMk/>
            <pc:sldMk cId="155314170" sldId="267"/>
            <ac:picMk id="25" creationId="{D8BE2AD5-2ECF-8844-AC54-DBC49A74FB8C}"/>
          </ac:picMkLst>
        </pc:picChg>
        <pc:picChg chg="add del mod">
          <ac:chgData name="Rhian Butcher" userId="cd6f9452-a2b3-4a98-aa25-c8ca5d2f42d3" providerId="ADAL" clId="{105B3CD3-262F-A24B-A257-6E78EDFE99FC}" dt="2020-04-17T15:08:03.513" v="5427" actId="478"/>
          <ac:picMkLst>
            <pc:docMk/>
            <pc:sldMk cId="155314170" sldId="267"/>
            <ac:picMk id="26" creationId="{4C512AD1-EEA4-664E-8DE9-A31222B11157}"/>
          </ac:picMkLst>
        </pc:picChg>
        <pc:picChg chg="add del mod">
          <ac:chgData name="Rhian Butcher" userId="cd6f9452-a2b3-4a98-aa25-c8ca5d2f42d3" providerId="ADAL" clId="{105B3CD3-262F-A24B-A257-6E78EDFE99FC}" dt="2020-04-17T15:08:00.921" v="5426" actId="478"/>
          <ac:picMkLst>
            <pc:docMk/>
            <pc:sldMk cId="155314170" sldId="267"/>
            <ac:picMk id="27" creationId="{55CD01A5-B16B-8C45-B03A-65B524AC96DB}"/>
          </ac:picMkLst>
        </pc:picChg>
        <pc:picChg chg="add del mod">
          <ac:chgData name="Rhian Butcher" userId="cd6f9452-a2b3-4a98-aa25-c8ca5d2f42d3" providerId="ADAL" clId="{105B3CD3-262F-A24B-A257-6E78EDFE99FC}" dt="2020-04-17T15:08:00.320" v="5425" actId="478"/>
          <ac:picMkLst>
            <pc:docMk/>
            <pc:sldMk cId="155314170" sldId="267"/>
            <ac:picMk id="28" creationId="{1B289BEB-0330-E547-A1C2-B2DE2C3431AE}"/>
          </ac:picMkLst>
        </pc:picChg>
        <pc:picChg chg="add del mod">
          <ac:chgData name="Rhian Butcher" userId="cd6f9452-a2b3-4a98-aa25-c8ca5d2f42d3" providerId="ADAL" clId="{105B3CD3-262F-A24B-A257-6E78EDFE99FC}" dt="2020-04-17T15:07:58.816" v="5424" actId="478"/>
          <ac:picMkLst>
            <pc:docMk/>
            <pc:sldMk cId="155314170" sldId="267"/>
            <ac:picMk id="29" creationId="{B72964CF-75E9-4F40-98AA-65DD6439E9F5}"/>
          </ac:picMkLst>
        </pc:picChg>
        <pc:picChg chg="add mod">
          <ac:chgData name="Rhian Butcher" userId="cd6f9452-a2b3-4a98-aa25-c8ca5d2f42d3" providerId="ADAL" clId="{105B3CD3-262F-A24B-A257-6E78EDFE99FC}" dt="2020-04-17T15:38:34.467" v="5647" actId="1076"/>
          <ac:picMkLst>
            <pc:docMk/>
            <pc:sldMk cId="155314170" sldId="267"/>
            <ac:picMk id="32" creationId="{A505BD37-BC6C-2C46-936D-204B05AD97B0}"/>
          </ac:picMkLst>
        </pc:picChg>
        <pc:picChg chg="add mod">
          <ac:chgData name="Rhian Butcher" userId="cd6f9452-a2b3-4a98-aa25-c8ca5d2f42d3" providerId="ADAL" clId="{105B3CD3-262F-A24B-A257-6E78EDFE99FC}" dt="2020-04-17T15:37:54.610" v="5639" actId="1076"/>
          <ac:picMkLst>
            <pc:docMk/>
            <pc:sldMk cId="155314170" sldId="267"/>
            <ac:picMk id="35" creationId="{A239F6B2-D555-4D4A-A9AF-8AD27ED8CC8A}"/>
          </ac:picMkLst>
        </pc:picChg>
        <pc:picChg chg="add mod">
          <ac:chgData name="Rhian Butcher" userId="cd6f9452-a2b3-4a98-aa25-c8ca5d2f42d3" providerId="ADAL" clId="{105B3CD3-262F-A24B-A257-6E78EDFE99FC}" dt="2020-04-17T15:43:26.132" v="5661" actId="1076"/>
          <ac:picMkLst>
            <pc:docMk/>
            <pc:sldMk cId="155314170" sldId="267"/>
            <ac:picMk id="36" creationId="{623A65A5-DD9A-E24B-800E-CD0A690326D5}"/>
          </ac:picMkLst>
        </pc:picChg>
        <pc:picChg chg="add mod">
          <ac:chgData name="Rhian Butcher" userId="cd6f9452-a2b3-4a98-aa25-c8ca5d2f42d3" providerId="ADAL" clId="{105B3CD3-262F-A24B-A257-6E78EDFE99FC}" dt="2020-04-17T15:44:16.155" v="5670" actId="1076"/>
          <ac:picMkLst>
            <pc:docMk/>
            <pc:sldMk cId="155314170" sldId="267"/>
            <ac:picMk id="37" creationId="{9826A35B-5743-B841-99EA-A968069DD4E8}"/>
          </ac:picMkLst>
        </pc:picChg>
        <pc:picChg chg="add mod">
          <ac:chgData name="Rhian Butcher" userId="cd6f9452-a2b3-4a98-aa25-c8ca5d2f42d3" providerId="ADAL" clId="{105B3CD3-262F-A24B-A257-6E78EDFE99FC}" dt="2020-04-17T15:46:50.865" v="5685" actId="1076"/>
          <ac:picMkLst>
            <pc:docMk/>
            <pc:sldMk cId="155314170" sldId="267"/>
            <ac:picMk id="38" creationId="{0642243C-863F-8844-AF55-2ABEF71C5177}"/>
          </ac:picMkLst>
        </pc:picChg>
        <pc:picChg chg="add mod">
          <ac:chgData name="Rhian Butcher" userId="cd6f9452-a2b3-4a98-aa25-c8ca5d2f42d3" providerId="ADAL" clId="{105B3CD3-262F-A24B-A257-6E78EDFE99FC}" dt="2020-04-17T15:46:26.509" v="5678" actId="1076"/>
          <ac:picMkLst>
            <pc:docMk/>
            <pc:sldMk cId="155314170" sldId="267"/>
            <ac:picMk id="39" creationId="{9FA4D359-3401-F842-A889-7B75E14F2577}"/>
          </ac:picMkLst>
        </pc:picChg>
        <pc:picChg chg="add mod">
          <ac:chgData name="Rhian Butcher" userId="cd6f9452-a2b3-4a98-aa25-c8ca5d2f42d3" providerId="ADAL" clId="{105B3CD3-262F-A24B-A257-6E78EDFE99FC}" dt="2020-04-17T15:46:53.857" v="5686" actId="1076"/>
          <ac:picMkLst>
            <pc:docMk/>
            <pc:sldMk cId="155314170" sldId="267"/>
            <ac:picMk id="40" creationId="{C1DD656F-B440-CB4C-B545-6CA950778F0F}"/>
          </ac:picMkLst>
        </pc:picChg>
        <pc:picChg chg="add mod">
          <ac:chgData name="Rhian Butcher" userId="cd6f9452-a2b3-4a98-aa25-c8ca5d2f42d3" providerId="ADAL" clId="{105B3CD3-262F-A24B-A257-6E78EDFE99FC}" dt="2020-04-17T15:51:30.552" v="5688" actId="1076"/>
          <ac:picMkLst>
            <pc:docMk/>
            <pc:sldMk cId="155314170" sldId="267"/>
            <ac:picMk id="41" creationId="{A4297D77-51D5-444D-BE9F-3C3AD4E25624}"/>
          </ac:picMkLst>
        </pc:picChg>
        <pc:picChg chg="add mod">
          <ac:chgData name="Rhian Butcher" userId="cd6f9452-a2b3-4a98-aa25-c8ca5d2f42d3" providerId="ADAL" clId="{105B3CD3-262F-A24B-A257-6E78EDFE99FC}" dt="2020-04-17T15:57:20.875" v="5702" actId="1076"/>
          <ac:picMkLst>
            <pc:docMk/>
            <pc:sldMk cId="155314170" sldId="267"/>
            <ac:picMk id="42" creationId="{CB283B34-BB45-0A41-B38C-D1BFFF8A3124}"/>
          </ac:picMkLst>
        </pc:picChg>
        <pc:picChg chg="add mod">
          <ac:chgData name="Rhian Butcher" userId="cd6f9452-a2b3-4a98-aa25-c8ca5d2f42d3" providerId="ADAL" clId="{105B3CD3-262F-A24B-A257-6E78EDFE99FC}" dt="2020-04-17T16:09:46.716" v="5776" actId="1076"/>
          <ac:picMkLst>
            <pc:docMk/>
            <pc:sldMk cId="155314170" sldId="267"/>
            <ac:picMk id="45" creationId="{5E3E3371-5666-AC40-976D-5517CDAF350B}"/>
          </ac:picMkLst>
        </pc:picChg>
      </pc:sldChg>
      <pc:sldChg chg="addSp delSp modSp add mod setBg delAnim modAnim setClrOvrMap">
        <pc:chgData name="Rhian Butcher" userId="cd6f9452-a2b3-4a98-aa25-c8ca5d2f42d3" providerId="ADAL" clId="{105B3CD3-262F-A24B-A257-6E78EDFE99FC}" dt="2020-04-17T16:40:29.520" v="5803"/>
        <pc:sldMkLst>
          <pc:docMk/>
          <pc:sldMk cId="2698604934" sldId="268"/>
        </pc:sldMkLst>
        <pc:spChg chg="mod">
          <ac:chgData name="Rhian Butcher" userId="cd6f9452-a2b3-4a98-aa25-c8ca5d2f42d3" providerId="ADAL" clId="{105B3CD3-262F-A24B-A257-6E78EDFE99FC}" dt="2020-04-17T16:21:01.372" v="5797" actId="26606"/>
          <ac:spMkLst>
            <pc:docMk/>
            <pc:sldMk cId="2698604934" sldId="268"/>
            <ac:spMk id="2" creationId="{58493AF5-47C8-7144-A52B-AE88D064F084}"/>
          </ac:spMkLst>
        </pc:spChg>
        <pc:spChg chg="mod">
          <ac:chgData name="Rhian Butcher" userId="cd6f9452-a2b3-4a98-aa25-c8ca5d2f42d3" providerId="ADAL" clId="{105B3CD3-262F-A24B-A257-6E78EDFE99FC}" dt="2020-04-17T16:21:01.372" v="5797" actId="26606"/>
          <ac:spMkLst>
            <pc:docMk/>
            <pc:sldMk cId="2698604934" sldId="268"/>
            <ac:spMk id="3" creationId="{C4D87FA0-7A21-5840-8D17-A122F759DFA7}"/>
          </ac:spMkLst>
        </pc:spChg>
        <pc:spChg chg="add del">
          <ac:chgData name="Rhian Butcher" userId="cd6f9452-a2b3-4a98-aa25-c8ca5d2f42d3" providerId="ADAL" clId="{105B3CD3-262F-A24B-A257-6E78EDFE99FC}" dt="2020-04-17T16:12:52.711" v="5782" actId="26606"/>
          <ac:spMkLst>
            <pc:docMk/>
            <pc:sldMk cId="2698604934" sldId="268"/>
            <ac:spMk id="9" creationId="{B8DD2392-397B-48BF-BEFA-EA1FB881CA85}"/>
          </ac:spMkLst>
        </pc:spChg>
        <pc:spChg chg="add del">
          <ac:chgData name="Rhian Butcher" userId="cd6f9452-a2b3-4a98-aa25-c8ca5d2f42d3" providerId="ADAL" clId="{105B3CD3-262F-A24B-A257-6E78EDFE99FC}" dt="2020-04-17T16:21:01.372" v="5797" actId="26606"/>
          <ac:spMkLst>
            <pc:docMk/>
            <pc:sldMk cId="2698604934" sldId="268"/>
            <ac:spMk id="11" creationId="{AFA01E88-71CC-4FF3-9E81-51E0C32B45E4}"/>
          </ac:spMkLst>
        </pc:spChg>
        <pc:spChg chg="add del">
          <ac:chgData name="Rhian Butcher" userId="cd6f9452-a2b3-4a98-aa25-c8ca5d2f42d3" providerId="ADAL" clId="{105B3CD3-262F-A24B-A257-6E78EDFE99FC}" dt="2020-04-17T16:21:01.372" v="5797" actId="26606"/>
          <ac:spMkLst>
            <pc:docMk/>
            <pc:sldMk cId="2698604934" sldId="268"/>
            <ac:spMk id="12" creationId="{36B822CC-7DA9-4417-AA94-64CEB676F0B8}"/>
          </ac:spMkLst>
        </pc:spChg>
        <pc:spChg chg="add">
          <ac:chgData name="Rhian Butcher" userId="cd6f9452-a2b3-4a98-aa25-c8ca5d2f42d3" providerId="ADAL" clId="{105B3CD3-262F-A24B-A257-6E78EDFE99FC}" dt="2020-04-17T16:21:01.372" v="5797" actId="26606"/>
          <ac:spMkLst>
            <pc:docMk/>
            <pc:sldMk cId="2698604934" sldId="268"/>
            <ac:spMk id="17" creationId="{FAAAB002-E48E-4009-828A-511F7A828053}"/>
          </ac:spMkLst>
        </pc:spChg>
        <pc:spChg chg="add">
          <ac:chgData name="Rhian Butcher" userId="cd6f9452-a2b3-4a98-aa25-c8ca5d2f42d3" providerId="ADAL" clId="{105B3CD3-262F-A24B-A257-6E78EDFE99FC}" dt="2020-04-17T16:21:01.372" v="5797" actId="26606"/>
          <ac:spMkLst>
            <pc:docMk/>
            <pc:sldMk cId="2698604934" sldId="268"/>
            <ac:spMk id="19" creationId="{97EF55D5-23F0-4398-B16B-AEF5778C3048}"/>
          </ac:spMkLst>
        </pc:spChg>
        <pc:spChg chg="add">
          <ac:chgData name="Rhian Butcher" userId="cd6f9452-a2b3-4a98-aa25-c8ca5d2f42d3" providerId="ADAL" clId="{105B3CD3-262F-A24B-A257-6E78EDFE99FC}" dt="2020-04-17T16:21:01.372" v="5797" actId="26606"/>
          <ac:spMkLst>
            <pc:docMk/>
            <pc:sldMk cId="2698604934" sldId="268"/>
            <ac:spMk id="21" creationId="{FDF32581-CAA1-43C6-8532-DC56C8435C25}"/>
          </ac:spMkLst>
        </pc:spChg>
        <pc:picChg chg="add mod ord">
          <ac:chgData name="Rhian Butcher" userId="cd6f9452-a2b3-4a98-aa25-c8ca5d2f42d3" providerId="ADAL" clId="{105B3CD3-262F-A24B-A257-6E78EDFE99FC}" dt="2020-04-17T16:21:01.372" v="5797" actId="26606"/>
          <ac:picMkLst>
            <pc:docMk/>
            <pc:sldMk cId="2698604934" sldId="268"/>
            <ac:picMk id="4" creationId="{7C372757-D570-7846-A3F7-AEC675C32A72}"/>
          </ac:picMkLst>
        </pc:picChg>
        <pc:picChg chg="add del mod">
          <ac:chgData name="Rhian Butcher" userId="cd6f9452-a2b3-4a98-aa25-c8ca5d2f42d3" providerId="ADAL" clId="{105B3CD3-262F-A24B-A257-6E78EDFE99FC}" dt="2020-04-17T16:24:41.316" v="5800" actId="478"/>
          <ac:picMkLst>
            <pc:docMk/>
            <pc:sldMk cId="2698604934" sldId="268"/>
            <ac:picMk id="5" creationId="{9E7B05EB-1DA7-4042-A082-07AB4348A1F3}"/>
          </ac:picMkLst>
        </pc:picChg>
        <pc:picChg chg="add mod">
          <ac:chgData name="Rhian Butcher" userId="cd6f9452-a2b3-4a98-aa25-c8ca5d2f42d3" providerId="ADAL" clId="{105B3CD3-262F-A24B-A257-6E78EDFE99FC}" dt="2020-04-17T16:25:25.983" v="5802" actId="1076"/>
          <ac:picMkLst>
            <pc:docMk/>
            <pc:sldMk cId="2698604934" sldId="268"/>
            <ac:picMk id="6" creationId="{63D2E370-D6B8-7446-9673-1EC42AC60FD5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E2CE12-094F-40F8-B623-4879CE4FC7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CE0FB7-93CA-499E-86E4-53EA58D18C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Rural Primary School</a:t>
          </a:r>
        </a:p>
      </dgm:t>
    </dgm:pt>
    <dgm:pt modelId="{9900C024-0B91-44CE-A1D2-3F79E0871A05}" type="parTrans" cxnId="{9FBC1BF6-4809-45CD-88C7-0F81937C313E}">
      <dgm:prSet/>
      <dgm:spPr/>
      <dgm:t>
        <a:bodyPr/>
        <a:lstStyle/>
        <a:p>
          <a:endParaRPr lang="en-US"/>
        </a:p>
      </dgm:t>
    </dgm:pt>
    <dgm:pt modelId="{C7C7A6D4-D951-4A7D-B4E7-15A4D0490A94}" type="sibTrans" cxnId="{9FBC1BF6-4809-45CD-88C7-0F81937C313E}">
      <dgm:prSet/>
      <dgm:spPr/>
      <dgm:t>
        <a:bodyPr/>
        <a:lstStyle/>
        <a:p>
          <a:endParaRPr lang="en-US"/>
        </a:p>
      </dgm:t>
    </dgm:pt>
    <dgm:pt modelId="{0C9C4C65-EFC9-4389-B300-4EF69A4D0E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223 Pupils in 2019</a:t>
          </a:r>
        </a:p>
      </dgm:t>
    </dgm:pt>
    <dgm:pt modelId="{A2ADA3B1-F114-47AE-8EE2-8B64C89FC395}" type="parTrans" cxnId="{79A7CAE1-B708-4FEC-9928-E29DAA8CBCEC}">
      <dgm:prSet/>
      <dgm:spPr/>
      <dgm:t>
        <a:bodyPr/>
        <a:lstStyle/>
        <a:p>
          <a:endParaRPr lang="en-US"/>
        </a:p>
      </dgm:t>
    </dgm:pt>
    <dgm:pt modelId="{B38B4251-CC04-49AE-9585-B0DEB10CA0BA}" type="sibTrans" cxnId="{79A7CAE1-B708-4FEC-9928-E29DAA8CBCEC}">
      <dgm:prSet/>
      <dgm:spPr/>
      <dgm:t>
        <a:bodyPr/>
        <a:lstStyle/>
        <a:p>
          <a:endParaRPr lang="en-US"/>
        </a:p>
      </dgm:t>
    </dgm:pt>
    <dgm:pt modelId="{356DDC67-7D13-415D-88DA-09BD296DE6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0.8% Free school meals</a:t>
          </a:r>
        </a:p>
      </dgm:t>
    </dgm:pt>
    <dgm:pt modelId="{84C18891-B85B-489F-ACA8-87FD49F4BF57}" type="parTrans" cxnId="{945C2510-2E38-4FC5-ADF1-6585EA77837C}">
      <dgm:prSet/>
      <dgm:spPr/>
      <dgm:t>
        <a:bodyPr/>
        <a:lstStyle/>
        <a:p>
          <a:endParaRPr lang="en-US"/>
        </a:p>
      </dgm:t>
    </dgm:pt>
    <dgm:pt modelId="{8642A6FE-C398-466D-AFEA-2F160D456E7D}" type="sibTrans" cxnId="{945C2510-2E38-4FC5-ADF1-6585EA77837C}">
      <dgm:prSet/>
      <dgm:spPr/>
      <dgm:t>
        <a:bodyPr/>
        <a:lstStyle/>
        <a:p>
          <a:endParaRPr lang="en-US"/>
        </a:p>
      </dgm:t>
    </dgm:pt>
    <dgm:pt modelId="{F1A98BBD-9AA8-4506-BFE6-00D636D6BD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21.8 Pupil Teacher Ratio</a:t>
          </a:r>
        </a:p>
      </dgm:t>
    </dgm:pt>
    <dgm:pt modelId="{2DBD80CD-4186-44F8-AC7D-FE771B61FCF1}" type="parTrans" cxnId="{C1DAB7C9-3F77-4EFF-A23C-3120F881542B}">
      <dgm:prSet/>
      <dgm:spPr/>
      <dgm:t>
        <a:bodyPr/>
        <a:lstStyle/>
        <a:p>
          <a:endParaRPr lang="en-US"/>
        </a:p>
      </dgm:t>
    </dgm:pt>
    <dgm:pt modelId="{943FF16A-8246-4CDB-ACC2-4C27E40761C1}" type="sibTrans" cxnId="{C1DAB7C9-3F77-4EFF-A23C-3120F881542B}">
      <dgm:prSet/>
      <dgm:spPr/>
      <dgm:t>
        <a:bodyPr/>
        <a:lstStyle/>
        <a:p>
          <a:endParaRPr lang="en-US"/>
        </a:p>
      </dgm:t>
    </dgm:pt>
    <dgm:pt modelId="{65695F91-0D4E-4B25-BC88-2FA191CD18D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98.3% Attendance during the year 2019</a:t>
          </a:r>
        </a:p>
      </dgm:t>
    </dgm:pt>
    <dgm:pt modelId="{9F58BB80-E10D-4B33-B183-2D73FBC23B32}" type="parTrans" cxnId="{BEF3EBAA-02A5-40FA-81C7-502F53033246}">
      <dgm:prSet/>
      <dgm:spPr/>
      <dgm:t>
        <a:bodyPr/>
        <a:lstStyle/>
        <a:p>
          <a:endParaRPr lang="en-US"/>
        </a:p>
      </dgm:t>
    </dgm:pt>
    <dgm:pt modelId="{E10ADC04-B6D3-408B-8D78-6E5BDBC59DB9}" type="sibTrans" cxnId="{BEF3EBAA-02A5-40FA-81C7-502F53033246}">
      <dgm:prSet/>
      <dgm:spPr/>
      <dgm:t>
        <a:bodyPr/>
        <a:lstStyle/>
        <a:p>
          <a:endParaRPr lang="en-US"/>
        </a:p>
      </dgm:t>
    </dgm:pt>
    <dgm:pt modelId="{AFE45CFD-4BC0-4689-BB17-5B97434710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Green support category</a:t>
          </a:r>
        </a:p>
      </dgm:t>
    </dgm:pt>
    <dgm:pt modelId="{6F9BCB7C-2951-4BD3-88E0-578E2D425FC9}" type="parTrans" cxnId="{75478F22-F41A-4304-B565-844F39BF0567}">
      <dgm:prSet/>
      <dgm:spPr/>
      <dgm:t>
        <a:bodyPr/>
        <a:lstStyle/>
        <a:p>
          <a:endParaRPr lang="en-US"/>
        </a:p>
      </dgm:t>
    </dgm:pt>
    <dgm:pt modelId="{C429100F-70D9-4108-939C-8C35F312D8DA}" type="sibTrans" cxnId="{75478F22-F41A-4304-B565-844F39BF0567}">
      <dgm:prSet/>
      <dgm:spPr/>
      <dgm:t>
        <a:bodyPr/>
        <a:lstStyle/>
        <a:p>
          <a:endParaRPr lang="en-US"/>
        </a:p>
      </dgm:t>
    </dgm:pt>
    <dgm:pt modelId="{F5D8C2F0-9EC7-F14E-99DA-E9DEB994B203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C1FE49D4-C1B8-EB48-84F1-10F567D8BAE8}" type="parTrans" cxnId="{D538B4AE-C32D-CE4C-B2CF-EFC985C33BA4}">
      <dgm:prSet/>
      <dgm:spPr/>
      <dgm:t>
        <a:bodyPr/>
        <a:lstStyle/>
        <a:p>
          <a:endParaRPr lang="en-GB"/>
        </a:p>
      </dgm:t>
    </dgm:pt>
    <dgm:pt modelId="{2952DC1C-7AFD-0F44-854F-78C874328DD4}" type="sibTrans" cxnId="{D538B4AE-C32D-CE4C-B2CF-EFC985C33BA4}">
      <dgm:prSet/>
      <dgm:spPr/>
      <dgm:t>
        <a:bodyPr/>
        <a:lstStyle/>
        <a:p>
          <a:endParaRPr lang="en-GB"/>
        </a:p>
      </dgm:t>
    </dgm:pt>
    <dgm:pt modelId="{9EB037EA-9626-4EDC-922F-E0202DC4ACAC}" type="pres">
      <dgm:prSet presAssocID="{0EE2CE12-094F-40F8-B623-4879CE4FC7F2}" presName="root" presStyleCnt="0">
        <dgm:presLayoutVars>
          <dgm:dir/>
          <dgm:resizeHandles val="exact"/>
        </dgm:presLayoutVars>
      </dgm:prSet>
      <dgm:spPr/>
    </dgm:pt>
    <dgm:pt modelId="{85860BCE-F9E8-464D-BD1C-E747717C90B8}" type="pres">
      <dgm:prSet presAssocID="{07CE0FB7-93CA-499E-86E4-53EA58D18C30}" presName="compNode" presStyleCnt="0"/>
      <dgm:spPr/>
    </dgm:pt>
    <dgm:pt modelId="{6A4FE4B6-9AB2-4F06-AE24-9F8F30CD70EB}" type="pres">
      <dgm:prSet presAssocID="{07CE0FB7-93CA-499E-86E4-53EA58D18C30}" presName="bgRect" presStyleLbl="bgShp" presStyleIdx="0" presStyleCnt="7"/>
      <dgm:spPr/>
    </dgm:pt>
    <dgm:pt modelId="{1EEE1B0E-3D50-4D36-8066-E60813869557}" type="pres">
      <dgm:prSet presAssocID="{07CE0FB7-93CA-499E-86E4-53EA58D18C30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CAF2939A-FECB-4717-BADD-B79F05981452}" type="pres">
      <dgm:prSet presAssocID="{07CE0FB7-93CA-499E-86E4-53EA58D18C30}" presName="spaceRect" presStyleCnt="0"/>
      <dgm:spPr/>
    </dgm:pt>
    <dgm:pt modelId="{9D7E4F86-881F-4F51-8730-BFB07CD1760D}" type="pres">
      <dgm:prSet presAssocID="{07CE0FB7-93CA-499E-86E4-53EA58D18C30}" presName="parTx" presStyleLbl="revTx" presStyleIdx="0" presStyleCnt="7">
        <dgm:presLayoutVars>
          <dgm:chMax val="0"/>
          <dgm:chPref val="0"/>
        </dgm:presLayoutVars>
      </dgm:prSet>
      <dgm:spPr/>
    </dgm:pt>
    <dgm:pt modelId="{28F13F04-7D9B-48E7-9B87-DBB486D46D00}" type="pres">
      <dgm:prSet presAssocID="{C7C7A6D4-D951-4A7D-B4E7-15A4D0490A94}" presName="sibTrans" presStyleCnt="0"/>
      <dgm:spPr/>
    </dgm:pt>
    <dgm:pt modelId="{FD3B2A10-258A-42EA-A07B-FE41E5E82D8E}" type="pres">
      <dgm:prSet presAssocID="{0C9C4C65-EFC9-4389-B300-4EF69A4D0E3B}" presName="compNode" presStyleCnt="0"/>
      <dgm:spPr/>
    </dgm:pt>
    <dgm:pt modelId="{9517FF7D-F416-4C30-B34C-F762A27DF231}" type="pres">
      <dgm:prSet presAssocID="{0C9C4C65-EFC9-4389-B300-4EF69A4D0E3B}" presName="bgRect" presStyleLbl="bgShp" presStyleIdx="1" presStyleCnt="7"/>
      <dgm:spPr/>
    </dgm:pt>
    <dgm:pt modelId="{57AD663B-04AF-408D-93C1-630691F3F85B}" type="pres">
      <dgm:prSet presAssocID="{0C9C4C65-EFC9-4389-B300-4EF69A4D0E3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88CE859-D77E-462D-B84E-A71FB4600FCE}" type="pres">
      <dgm:prSet presAssocID="{0C9C4C65-EFC9-4389-B300-4EF69A4D0E3B}" presName="spaceRect" presStyleCnt="0"/>
      <dgm:spPr/>
    </dgm:pt>
    <dgm:pt modelId="{8019458C-F0C2-4BC4-979B-D8C1EB821DAB}" type="pres">
      <dgm:prSet presAssocID="{0C9C4C65-EFC9-4389-B300-4EF69A4D0E3B}" presName="parTx" presStyleLbl="revTx" presStyleIdx="1" presStyleCnt="7">
        <dgm:presLayoutVars>
          <dgm:chMax val="0"/>
          <dgm:chPref val="0"/>
        </dgm:presLayoutVars>
      </dgm:prSet>
      <dgm:spPr/>
    </dgm:pt>
    <dgm:pt modelId="{7D4E9A10-47ED-49FC-ADAC-161EE3096BD6}" type="pres">
      <dgm:prSet presAssocID="{B38B4251-CC04-49AE-9585-B0DEB10CA0BA}" presName="sibTrans" presStyleCnt="0"/>
      <dgm:spPr/>
    </dgm:pt>
    <dgm:pt modelId="{5F45D9F1-2F9A-49E7-8BB0-FC5623A50605}" type="pres">
      <dgm:prSet presAssocID="{356DDC67-7D13-415D-88DA-09BD296DE6F2}" presName="compNode" presStyleCnt="0"/>
      <dgm:spPr/>
    </dgm:pt>
    <dgm:pt modelId="{DD3B1C94-0BD4-4DD7-B356-ABA264CA1AEE}" type="pres">
      <dgm:prSet presAssocID="{356DDC67-7D13-415D-88DA-09BD296DE6F2}" presName="bgRect" presStyleLbl="bgShp" presStyleIdx="2" presStyleCnt="7"/>
      <dgm:spPr/>
    </dgm:pt>
    <dgm:pt modelId="{9DE37B7A-FE07-4FE9-B749-11A9FB8070E9}" type="pres">
      <dgm:prSet presAssocID="{356DDC67-7D13-415D-88DA-09BD296DE6F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unch"/>
        </a:ext>
      </dgm:extLst>
    </dgm:pt>
    <dgm:pt modelId="{47ACD0E4-9AA2-47FB-B5BC-747F09060BF3}" type="pres">
      <dgm:prSet presAssocID="{356DDC67-7D13-415D-88DA-09BD296DE6F2}" presName="spaceRect" presStyleCnt="0"/>
      <dgm:spPr/>
    </dgm:pt>
    <dgm:pt modelId="{8E454473-1262-4E21-B79C-C6FFD78F3E3B}" type="pres">
      <dgm:prSet presAssocID="{356DDC67-7D13-415D-88DA-09BD296DE6F2}" presName="parTx" presStyleLbl="revTx" presStyleIdx="2" presStyleCnt="7">
        <dgm:presLayoutVars>
          <dgm:chMax val="0"/>
          <dgm:chPref val="0"/>
        </dgm:presLayoutVars>
      </dgm:prSet>
      <dgm:spPr/>
    </dgm:pt>
    <dgm:pt modelId="{6212BA2F-9E18-41CC-A13E-C8B73AECDF56}" type="pres">
      <dgm:prSet presAssocID="{8642A6FE-C398-466D-AFEA-2F160D456E7D}" presName="sibTrans" presStyleCnt="0"/>
      <dgm:spPr/>
    </dgm:pt>
    <dgm:pt modelId="{EC7109F8-F96D-4875-9E0C-5B49D111E05D}" type="pres">
      <dgm:prSet presAssocID="{F1A98BBD-9AA8-4506-BFE6-00D636D6BD39}" presName="compNode" presStyleCnt="0"/>
      <dgm:spPr/>
    </dgm:pt>
    <dgm:pt modelId="{79F67982-EF7C-45A4-AC92-BD748DB90CDF}" type="pres">
      <dgm:prSet presAssocID="{F1A98BBD-9AA8-4506-BFE6-00D636D6BD39}" presName="bgRect" presStyleLbl="bgShp" presStyleIdx="3" presStyleCnt="7"/>
      <dgm:spPr/>
    </dgm:pt>
    <dgm:pt modelId="{1BC0471A-7323-424B-B62F-AAD8AEFBD7B5}" type="pres">
      <dgm:prSet presAssocID="{F1A98BBD-9AA8-4506-BFE6-00D636D6BD39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CC73A7A-5014-4FDC-B1E4-CE91F82A7CB4}" type="pres">
      <dgm:prSet presAssocID="{F1A98BBD-9AA8-4506-BFE6-00D636D6BD39}" presName="spaceRect" presStyleCnt="0"/>
      <dgm:spPr/>
    </dgm:pt>
    <dgm:pt modelId="{DF2012E1-9D0D-4774-BC68-2C6ED77A64BE}" type="pres">
      <dgm:prSet presAssocID="{F1A98BBD-9AA8-4506-BFE6-00D636D6BD39}" presName="parTx" presStyleLbl="revTx" presStyleIdx="3" presStyleCnt="7">
        <dgm:presLayoutVars>
          <dgm:chMax val="0"/>
          <dgm:chPref val="0"/>
        </dgm:presLayoutVars>
      </dgm:prSet>
      <dgm:spPr/>
    </dgm:pt>
    <dgm:pt modelId="{DA754413-5407-49D4-9C01-9ED29DA7406D}" type="pres">
      <dgm:prSet presAssocID="{943FF16A-8246-4CDB-ACC2-4C27E40761C1}" presName="sibTrans" presStyleCnt="0"/>
      <dgm:spPr/>
    </dgm:pt>
    <dgm:pt modelId="{4C408F2B-BB50-4E4F-9CFD-494BE71AB03C}" type="pres">
      <dgm:prSet presAssocID="{65695F91-0D4E-4B25-BC88-2FA191CD18D8}" presName="compNode" presStyleCnt="0"/>
      <dgm:spPr/>
    </dgm:pt>
    <dgm:pt modelId="{20CE8029-CAAE-4092-BFCC-3BF50B8896E7}" type="pres">
      <dgm:prSet presAssocID="{65695F91-0D4E-4B25-BC88-2FA191CD18D8}" presName="bgRect" presStyleLbl="bgShp" presStyleIdx="4" presStyleCnt="7"/>
      <dgm:spPr/>
    </dgm:pt>
    <dgm:pt modelId="{5AF20EF3-A4B0-4959-A778-D9CB02CC0054}" type="pres">
      <dgm:prSet presAssocID="{65695F91-0D4E-4B25-BC88-2FA191CD18D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B45A251E-02F9-4A83-A5D7-D68EEAE34F1D}" type="pres">
      <dgm:prSet presAssocID="{65695F91-0D4E-4B25-BC88-2FA191CD18D8}" presName="spaceRect" presStyleCnt="0"/>
      <dgm:spPr/>
    </dgm:pt>
    <dgm:pt modelId="{D6490CD9-5B2A-4E72-A517-E3387879BD00}" type="pres">
      <dgm:prSet presAssocID="{65695F91-0D4E-4B25-BC88-2FA191CD18D8}" presName="parTx" presStyleLbl="revTx" presStyleIdx="4" presStyleCnt="7">
        <dgm:presLayoutVars>
          <dgm:chMax val="0"/>
          <dgm:chPref val="0"/>
        </dgm:presLayoutVars>
      </dgm:prSet>
      <dgm:spPr/>
    </dgm:pt>
    <dgm:pt modelId="{0B72C88F-B651-2048-83E2-421BBB9B93C1}" type="pres">
      <dgm:prSet presAssocID="{E10ADC04-B6D3-408B-8D78-6E5BDBC59DB9}" presName="sibTrans" presStyleCnt="0"/>
      <dgm:spPr/>
    </dgm:pt>
    <dgm:pt modelId="{7ED983E4-8980-4CF1-9735-F026B174708A}" type="pres">
      <dgm:prSet presAssocID="{AFE45CFD-4BC0-4689-BB17-5B9743471073}" presName="compNode" presStyleCnt="0"/>
      <dgm:spPr/>
    </dgm:pt>
    <dgm:pt modelId="{9B060E62-74EF-4BA4-9DDC-90AE95AA5585}" type="pres">
      <dgm:prSet presAssocID="{AFE45CFD-4BC0-4689-BB17-5B9743471073}" presName="bgRect" presStyleLbl="bgShp" presStyleIdx="5" presStyleCnt="7"/>
      <dgm:spPr/>
    </dgm:pt>
    <dgm:pt modelId="{F48B103E-929C-46A4-9C2E-42413D479DF5}" type="pres">
      <dgm:prSet presAssocID="{AFE45CFD-4BC0-4689-BB17-5B9743471073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A48A55A-73A9-41B7-84F1-CB9AF7CCFE5A}" type="pres">
      <dgm:prSet presAssocID="{AFE45CFD-4BC0-4689-BB17-5B9743471073}" presName="spaceRect" presStyleCnt="0"/>
      <dgm:spPr/>
    </dgm:pt>
    <dgm:pt modelId="{DA3C5FB1-3582-4D44-AE16-5BA047F9A8D2}" type="pres">
      <dgm:prSet presAssocID="{AFE45CFD-4BC0-4689-BB17-5B9743471073}" presName="parTx" presStyleLbl="revTx" presStyleIdx="5" presStyleCnt="7">
        <dgm:presLayoutVars>
          <dgm:chMax val="0"/>
          <dgm:chPref val="0"/>
        </dgm:presLayoutVars>
      </dgm:prSet>
      <dgm:spPr/>
    </dgm:pt>
    <dgm:pt modelId="{DC80E1BF-F496-A34B-A178-2C4AC0D09DEC}" type="pres">
      <dgm:prSet presAssocID="{C429100F-70D9-4108-939C-8C35F312D8DA}" presName="sibTrans" presStyleCnt="0"/>
      <dgm:spPr/>
    </dgm:pt>
    <dgm:pt modelId="{513F2C17-F2C1-D143-A5DA-CC0DEFC644A7}" type="pres">
      <dgm:prSet presAssocID="{F5D8C2F0-9EC7-F14E-99DA-E9DEB994B203}" presName="compNode" presStyleCnt="0"/>
      <dgm:spPr/>
    </dgm:pt>
    <dgm:pt modelId="{A1AF6BCE-C4CB-D041-AF28-D8EA0132BDA6}" type="pres">
      <dgm:prSet presAssocID="{F5D8C2F0-9EC7-F14E-99DA-E9DEB994B203}" presName="bgRect" presStyleLbl="bgShp" presStyleIdx="6" presStyleCnt="7"/>
      <dgm:spPr/>
    </dgm:pt>
    <dgm:pt modelId="{E15A3E78-DD0D-854D-BA66-6F506C35D759}" type="pres">
      <dgm:prSet presAssocID="{F5D8C2F0-9EC7-F14E-99DA-E9DEB994B203}" presName="iconRect" presStyleLbl="node1" presStyleIdx="6" presStyleCnt="7"/>
      <dgm:spPr>
        <a:blipFill rotWithShape="1"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</dgm:spPr>
    </dgm:pt>
    <dgm:pt modelId="{7EFD21D9-0059-FC43-9A86-7EA58BFC587E}" type="pres">
      <dgm:prSet presAssocID="{F5D8C2F0-9EC7-F14E-99DA-E9DEB994B203}" presName="spaceRect" presStyleCnt="0"/>
      <dgm:spPr/>
    </dgm:pt>
    <dgm:pt modelId="{94F2A392-DCC0-E44F-BFAC-A719F0A6323E}" type="pres">
      <dgm:prSet presAssocID="{F5D8C2F0-9EC7-F14E-99DA-E9DEB994B203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945C2510-2E38-4FC5-ADF1-6585EA77837C}" srcId="{0EE2CE12-094F-40F8-B623-4879CE4FC7F2}" destId="{356DDC67-7D13-415D-88DA-09BD296DE6F2}" srcOrd="2" destOrd="0" parTransId="{84C18891-B85B-489F-ACA8-87FD49F4BF57}" sibTransId="{8642A6FE-C398-466D-AFEA-2F160D456E7D}"/>
    <dgm:cxn modelId="{75478F22-F41A-4304-B565-844F39BF0567}" srcId="{0EE2CE12-094F-40F8-B623-4879CE4FC7F2}" destId="{AFE45CFD-4BC0-4689-BB17-5B9743471073}" srcOrd="5" destOrd="0" parTransId="{6F9BCB7C-2951-4BD3-88E0-578E2D425FC9}" sibTransId="{C429100F-70D9-4108-939C-8C35F312D8DA}"/>
    <dgm:cxn modelId="{917C4C39-700B-284F-948F-E90A301C6D46}" type="presOf" srcId="{65695F91-0D4E-4B25-BC88-2FA191CD18D8}" destId="{D6490CD9-5B2A-4E72-A517-E3387879BD00}" srcOrd="0" destOrd="0" presId="urn:microsoft.com/office/officeart/2018/2/layout/IconVerticalSolidList"/>
    <dgm:cxn modelId="{BEF3EBAA-02A5-40FA-81C7-502F53033246}" srcId="{0EE2CE12-094F-40F8-B623-4879CE4FC7F2}" destId="{65695F91-0D4E-4B25-BC88-2FA191CD18D8}" srcOrd="4" destOrd="0" parTransId="{9F58BB80-E10D-4B33-B183-2D73FBC23B32}" sibTransId="{E10ADC04-B6D3-408B-8D78-6E5BDBC59DB9}"/>
    <dgm:cxn modelId="{D538B4AE-C32D-CE4C-B2CF-EFC985C33BA4}" srcId="{0EE2CE12-094F-40F8-B623-4879CE4FC7F2}" destId="{F5D8C2F0-9EC7-F14E-99DA-E9DEB994B203}" srcOrd="6" destOrd="0" parTransId="{C1FE49D4-C1B8-EB48-84F1-10F567D8BAE8}" sibTransId="{2952DC1C-7AFD-0F44-854F-78C874328DD4}"/>
    <dgm:cxn modelId="{06DED6B0-3EB6-E44F-882C-45DDB5EC66D8}" type="presOf" srcId="{356DDC67-7D13-415D-88DA-09BD296DE6F2}" destId="{8E454473-1262-4E21-B79C-C6FFD78F3E3B}" srcOrd="0" destOrd="0" presId="urn:microsoft.com/office/officeart/2018/2/layout/IconVerticalSolidList"/>
    <dgm:cxn modelId="{061A2DB6-9DFF-0848-8E90-F4586F87A421}" type="presOf" srcId="{0C9C4C65-EFC9-4389-B300-4EF69A4D0E3B}" destId="{8019458C-F0C2-4BC4-979B-D8C1EB821DAB}" srcOrd="0" destOrd="0" presId="urn:microsoft.com/office/officeart/2018/2/layout/IconVerticalSolidList"/>
    <dgm:cxn modelId="{CC251CBD-61F9-8145-8ACB-E82462669920}" type="presOf" srcId="{F5D8C2F0-9EC7-F14E-99DA-E9DEB994B203}" destId="{94F2A392-DCC0-E44F-BFAC-A719F0A6323E}" srcOrd="0" destOrd="0" presId="urn:microsoft.com/office/officeart/2018/2/layout/IconVerticalSolidList"/>
    <dgm:cxn modelId="{C1DAB7C9-3F77-4EFF-A23C-3120F881542B}" srcId="{0EE2CE12-094F-40F8-B623-4879CE4FC7F2}" destId="{F1A98BBD-9AA8-4506-BFE6-00D636D6BD39}" srcOrd="3" destOrd="0" parTransId="{2DBD80CD-4186-44F8-AC7D-FE771B61FCF1}" sibTransId="{943FF16A-8246-4CDB-ACC2-4C27E40761C1}"/>
    <dgm:cxn modelId="{624C27D6-5608-43CD-91FF-1FB94E82BFB6}" type="presOf" srcId="{0EE2CE12-094F-40F8-B623-4879CE4FC7F2}" destId="{9EB037EA-9626-4EDC-922F-E0202DC4ACAC}" srcOrd="0" destOrd="0" presId="urn:microsoft.com/office/officeart/2018/2/layout/IconVerticalSolidList"/>
    <dgm:cxn modelId="{79A7CAE1-B708-4FEC-9928-E29DAA8CBCEC}" srcId="{0EE2CE12-094F-40F8-B623-4879CE4FC7F2}" destId="{0C9C4C65-EFC9-4389-B300-4EF69A4D0E3B}" srcOrd="1" destOrd="0" parTransId="{A2ADA3B1-F114-47AE-8EE2-8B64C89FC395}" sibTransId="{B38B4251-CC04-49AE-9585-B0DEB10CA0BA}"/>
    <dgm:cxn modelId="{1F5555EB-FA47-1046-A9C2-E89EDFAA5E6C}" type="presOf" srcId="{AFE45CFD-4BC0-4689-BB17-5B9743471073}" destId="{DA3C5FB1-3582-4D44-AE16-5BA047F9A8D2}" srcOrd="0" destOrd="0" presId="urn:microsoft.com/office/officeart/2018/2/layout/IconVerticalSolidList"/>
    <dgm:cxn modelId="{E3DC9FF4-ADA5-ED4E-914D-74886F157378}" type="presOf" srcId="{F1A98BBD-9AA8-4506-BFE6-00D636D6BD39}" destId="{DF2012E1-9D0D-4774-BC68-2C6ED77A64BE}" srcOrd="0" destOrd="0" presId="urn:microsoft.com/office/officeart/2018/2/layout/IconVerticalSolidList"/>
    <dgm:cxn modelId="{9FBC1BF6-4809-45CD-88C7-0F81937C313E}" srcId="{0EE2CE12-094F-40F8-B623-4879CE4FC7F2}" destId="{07CE0FB7-93CA-499E-86E4-53EA58D18C30}" srcOrd="0" destOrd="0" parTransId="{9900C024-0B91-44CE-A1D2-3F79E0871A05}" sibTransId="{C7C7A6D4-D951-4A7D-B4E7-15A4D0490A94}"/>
    <dgm:cxn modelId="{865AA6FB-F255-F249-B860-C9FA0B507527}" type="presOf" srcId="{07CE0FB7-93CA-499E-86E4-53EA58D18C30}" destId="{9D7E4F86-881F-4F51-8730-BFB07CD1760D}" srcOrd="0" destOrd="0" presId="urn:microsoft.com/office/officeart/2018/2/layout/IconVerticalSolidList"/>
    <dgm:cxn modelId="{71019C9B-E91F-1845-87FA-B666DD38FB50}" type="presParOf" srcId="{9EB037EA-9626-4EDC-922F-E0202DC4ACAC}" destId="{85860BCE-F9E8-464D-BD1C-E747717C90B8}" srcOrd="0" destOrd="0" presId="urn:microsoft.com/office/officeart/2018/2/layout/IconVerticalSolidList"/>
    <dgm:cxn modelId="{F981E27F-08DC-CE46-8627-285BAF1E63B2}" type="presParOf" srcId="{85860BCE-F9E8-464D-BD1C-E747717C90B8}" destId="{6A4FE4B6-9AB2-4F06-AE24-9F8F30CD70EB}" srcOrd="0" destOrd="0" presId="urn:microsoft.com/office/officeart/2018/2/layout/IconVerticalSolidList"/>
    <dgm:cxn modelId="{1A0324F0-512C-C64B-AA4E-431E0E7C3F91}" type="presParOf" srcId="{85860BCE-F9E8-464D-BD1C-E747717C90B8}" destId="{1EEE1B0E-3D50-4D36-8066-E60813869557}" srcOrd="1" destOrd="0" presId="urn:microsoft.com/office/officeart/2018/2/layout/IconVerticalSolidList"/>
    <dgm:cxn modelId="{F1BCF441-8638-E843-B278-2FA35B0E1D1D}" type="presParOf" srcId="{85860BCE-F9E8-464D-BD1C-E747717C90B8}" destId="{CAF2939A-FECB-4717-BADD-B79F05981452}" srcOrd="2" destOrd="0" presId="urn:microsoft.com/office/officeart/2018/2/layout/IconVerticalSolidList"/>
    <dgm:cxn modelId="{9F3AFC93-CD17-FC4A-AD36-56EC07C4373C}" type="presParOf" srcId="{85860BCE-F9E8-464D-BD1C-E747717C90B8}" destId="{9D7E4F86-881F-4F51-8730-BFB07CD1760D}" srcOrd="3" destOrd="0" presId="urn:microsoft.com/office/officeart/2018/2/layout/IconVerticalSolidList"/>
    <dgm:cxn modelId="{D404AAC6-C784-2F48-9C59-BE882F5C50AC}" type="presParOf" srcId="{9EB037EA-9626-4EDC-922F-E0202DC4ACAC}" destId="{28F13F04-7D9B-48E7-9B87-DBB486D46D00}" srcOrd="1" destOrd="0" presId="urn:microsoft.com/office/officeart/2018/2/layout/IconVerticalSolidList"/>
    <dgm:cxn modelId="{0D943310-7EA7-664D-A947-9B462871C70C}" type="presParOf" srcId="{9EB037EA-9626-4EDC-922F-E0202DC4ACAC}" destId="{FD3B2A10-258A-42EA-A07B-FE41E5E82D8E}" srcOrd="2" destOrd="0" presId="urn:microsoft.com/office/officeart/2018/2/layout/IconVerticalSolidList"/>
    <dgm:cxn modelId="{A2551CFB-58A4-F947-A74D-27B08645018A}" type="presParOf" srcId="{FD3B2A10-258A-42EA-A07B-FE41E5E82D8E}" destId="{9517FF7D-F416-4C30-B34C-F762A27DF231}" srcOrd="0" destOrd="0" presId="urn:microsoft.com/office/officeart/2018/2/layout/IconVerticalSolidList"/>
    <dgm:cxn modelId="{597F90CC-4F14-5245-BF38-8A02336DF363}" type="presParOf" srcId="{FD3B2A10-258A-42EA-A07B-FE41E5E82D8E}" destId="{57AD663B-04AF-408D-93C1-630691F3F85B}" srcOrd="1" destOrd="0" presId="urn:microsoft.com/office/officeart/2018/2/layout/IconVerticalSolidList"/>
    <dgm:cxn modelId="{6AE34AA5-A193-E649-9035-985605E7498E}" type="presParOf" srcId="{FD3B2A10-258A-42EA-A07B-FE41E5E82D8E}" destId="{388CE859-D77E-462D-B84E-A71FB4600FCE}" srcOrd="2" destOrd="0" presId="urn:microsoft.com/office/officeart/2018/2/layout/IconVerticalSolidList"/>
    <dgm:cxn modelId="{4DE0445C-CD2E-5D4E-B83C-5E3DFB24D4C5}" type="presParOf" srcId="{FD3B2A10-258A-42EA-A07B-FE41E5E82D8E}" destId="{8019458C-F0C2-4BC4-979B-D8C1EB821DAB}" srcOrd="3" destOrd="0" presId="urn:microsoft.com/office/officeart/2018/2/layout/IconVerticalSolidList"/>
    <dgm:cxn modelId="{5D4B4999-354A-4C40-BE91-D15FF851DE31}" type="presParOf" srcId="{9EB037EA-9626-4EDC-922F-E0202DC4ACAC}" destId="{7D4E9A10-47ED-49FC-ADAC-161EE3096BD6}" srcOrd="3" destOrd="0" presId="urn:microsoft.com/office/officeart/2018/2/layout/IconVerticalSolidList"/>
    <dgm:cxn modelId="{AB415308-2B2E-864F-A26D-ABE2A01BC88A}" type="presParOf" srcId="{9EB037EA-9626-4EDC-922F-E0202DC4ACAC}" destId="{5F45D9F1-2F9A-49E7-8BB0-FC5623A50605}" srcOrd="4" destOrd="0" presId="urn:microsoft.com/office/officeart/2018/2/layout/IconVerticalSolidList"/>
    <dgm:cxn modelId="{9E76EE39-5995-8F46-B2B7-7E2E14F5B283}" type="presParOf" srcId="{5F45D9F1-2F9A-49E7-8BB0-FC5623A50605}" destId="{DD3B1C94-0BD4-4DD7-B356-ABA264CA1AEE}" srcOrd="0" destOrd="0" presId="urn:microsoft.com/office/officeart/2018/2/layout/IconVerticalSolidList"/>
    <dgm:cxn modelId="{496FF748-6501-B548-B157-B1863260D4EA}" type="presParOf" srcId="{5F45D9F1-2F9A-49E7-8BB0-FC5623A50605}" destId="{9DE37B7A-FE07-4FE9-B749-11A9FB8070E9}" srcOrd="1" destOrd="0" presId="urn:microsoft.com/office/officeart/2018/2/layout/IconVerticalSolidList"/>
    <dgm:cxn modelId="{934052B0-3457-E744-A64F-A7C2A288F128}" type="presParOf" srcId="{5F45D9F1-2F9A-49E7-8BB0-FC5623A50605}" destId="{47ACD0E4-9AA2-47FB-B5BC-747F09060BF3}" srcOrd="2" destOrd="0" presId="urn:microsoft.com/office/officeart/2018/2/layout/IconVerticalSolidList"/>
    <dgm:cxn modelId="{5FC557C0-4917-4E4C-B73F-575EA1027E62}" type="presParOf" srcId="{5F45D9F1-2F9A-49E7-8BB0-FC5623A50605}" destId="{8E454473-1262-4E21-B79C-C6FFD78F3E3B}" srcOrd="3" destOrd="0" presId="urn:microsoft.com/office/officeart/2018/2/layout/IconVerticalSolidList"/>
    <dgm:cxn modelId="{232F56E9-0FD5-E248-9CC0-D25C4FEA8B30}" type="presParOf" srcId="{9EB037EA-9626-4EDC-922F-E0202DC4ACAC}" destId="{6212BA2F-9E18-41CC-A13E-C8B73AECDF56}" srcOrd="5" destOrd="0" presId="urn:microsoft.com/office/officeart/2018/2/layout/IconVerticalSolidList"/>
    <dgm:cxn modelId="{0F19B98F-292D-744B-9980-69F49669150E}" type="presParOf" srcId="{9EB037EA-9626-4EDC-922F-E0202DC4ACAC}" destId="{EC7109F8-F96D-4875-9E0C-5B49D111E05D}" srcOrd="6" destOrd="0" presId="urn:microsoft.com/office/officeart/2018/2/layout/IconVerticalSolidList"/>
    <dgm:cxn modelId="{8CC621D4-E4A7-634D-AE24-E59C2BB11B62}" type="presParOf" srcId="{EC7109F8-F96D-4875-9E0C-5B49D111E05D}" destId="{79F67982-EF7C-45A4-AC92-BD748DB90CDF}" srcOrd="0" destOrd="0" presId="urn:microsoft.com/office/officeart/2018/2/layout/IconVerticalSolidList"/>
    <dgm:cxn modelId="{FD209147-5428-8349-944F-63021B93973D}" type="presParOf" srcId="{EC7109F8-F96D-4875-9E0C-5B49D111E05D}" destId="{1BC0471A-7323-424B-B62F-AAD8AEFBD7B5}" srcOrd="1" destOrd="0" presId="urn:microsoft.com/office/officeart/2018/2/layout/IconVerticalSolidList"/>
    <dgm:cxn modelId="{D205352D-D238-CB4F-90D0-940B95582D25}" type="presParOf" srcId="{EC7109F8-F96D-4875-9E0C-5B49D111E05D}" destId="{1CC73A7A-5014-4FDC-B1E4-CE91F82A7CB4}" srcOrd="2" destOrd="0" presId="urn:microsoft.com/office/officeart/2018/2/layout/IconVerticalSolidList"/>
    <dgm:cxn modelId="{B409AD08-06D6-8F4D-8655-36B0E72A9F29}" type="presParOf" srcId="{EC7109F8-F96D-4875-9E0C-5B49D111E05D}" destId="{DF2012E1-9D0D-4774-BC68-2C6ED77A64BE}" srcOrd="3" destOrd="0" presId="urn:microsoft.com/office/officeart/2018/2/layout/IconVerticalSolidList"/>
    <dgm:cxn modelId="{0F2ABA9A-EEBF-E14B-AAF9-3E7018BDBCF1}" type="presParOf" srcId="{9EB037EA-9626-4EDC-922F-E0202DC4ACAC}" destId="{DA754413-5407-49D4-9C01-9ED29DA7406D}" srcOrd="7" destOrd="0" presId="urn:microsoft.com/office/officeart/2018/2/layout/IconVerticalSolidList"/>
    <dgm:cxn modelId="{0D5C8DEB-5F86-8A44-BE22-A43A25E92FE1}" type="presParOf" srcId="{9EB037EA-9626-4EDC-922F-E0202DC4ACAC}" destId="{4C408F2B-BB50-4E4F-9CFD-494BE71AB03C}" srcOrd="8" destOrd="0" presId="urn:microsoft.com/office/officeart/2018/2/layout/IconVerticalSolidList"/>
    <dgm:cxn modelId="{043A9ECA-2974-7B44-8BDC-0E2EA8A327E1}" type="presParOf" srcId="{4C408F2B-BB50-4E4F-9CFD-494BE71AB03C}" destId="{20CE8029-CAAE-4092-BFCC-3BF50B8896E7}" srcOrd="0" destOrd="0" presId="urn:microsoft.com/office/officeart/2018/2/layout/IconVerticalSolidList"/>
    <dgm:cxn modelId="{1D9B5A77-3CAD-CD4A-8DE6-B1EB63F3A1A4}" type="presParOf" srcId="{4C408F2B-BB50-4E4F-9CFD-494BE71AB03C}" destId="{5AF20EF3-A4B0-4959-A778-D9CB02CC0054}" srcOrd="1" destOrd="0" presId="urn:microsoft.com/office/officeart/2018/2/layout/IconVerticalSolidList"/>
    <dgm:cxn modelId="{B2A0F1A0-7E93-2342-BAC8-B9D3D02007A4}" type="presParOf" srcId="{4C408F2B-BB50-4E4F-9CFD-494BE71AB03C}" destId="{B45A251E-02F9-4A83-A5D7-D68EEAE34F1D}" srcOrd="2" destOrd="0" presId="urn:microsoft.com/office/officeart/2018/2/layout/IconVerticalSolidList"/>
    <dgm:cxn modelId="{8E73BB7B-7B7A-E243-9D82-D8FE6655D1DD}" type="presParOf" srcId="{4C408F2B-BB50-4E4F-9CFD-494BE71AB03C}" destId="{D6490CD9-5B2A-4E72-A517-E3387879BD00}" srcOrd="3" destOrd="0" presId="urn:microsoft.com/office/officeart/2018/2/layout/IconVerticalSolidList"/>
    <dgm:cxn modelId="{A07C6FA5-26AE-4240-9410-FED0EE302A59}" type="presParOf" srcId="{9EB037EA-9626-4EDC-922F-E0202DC4ACAC}" destId="{0B72C88F-B651-2048-83E2-421BBB9B93C1}" srcOrd="9" destOrd="0" presId="urn:microsoft.com/office/officeart/2018/2/layout/IconVerticalSolidList"/>
    <dgm:cxn modelId="{3BE29BE4-0265-7B41-98B7-A262AB0C6479}" type="presParOf" srcId="{9EB037EA-9626-4EDC-922F-E0202DC4ACAC}" destId="{7ED983E4-8980-4CF1-9735-F026B174708A}" srcOrd="10" destOrd="0" presId="urn:microsoft.com/office/officeart/2018/2/layout/IconVerticalSolidList"/>
    <dgm:cxn modelId="{AF21AFD0-FF9A-2442-88B7-5309CAF6F81D}" type="presParOf" srcId="{7ED983E4-8980-4CF1-9735-F026B174708A}" destId="{9B060E62-74EF-4BA4-9DDC-90AE95AA5585}" srcOrd="0" destOrd="0" presId="urn:microsoft.com/office/officeart/2018/2/layout/IconVerticalSolidList"/>
    <dgm:cxn modelId="{E97BB35C-818F-C24B-8A28-2A6F498F57F1}" type="presParOf" srcId="{7ED983E4-8980-4CF1-9735-F026B174708A}" destId="{F48B103E-929C-46A4-9C2E-42413D479DF5}" srcOrd="1" destOrd="0" presId="urn:microsoft.com/office/officeart/2018/2/layout/IconVerticalSolidList"/>
    <dgm:cxn modelId="{143A686F-2B55-9B46-A4C8-1653681E2C8A}" type="presParOf" srcId="{7ED983E4-8980-4CF1-9735-F026B174708A}" destId="{0A48A55A-73A9-41B7-84F1-CB9AF7CCFE5A}" srcOrd="2" destOrd="0" presId="urn:microsoft.com/office/officeart/2018/2/layout/IconVerticalSolidList"/>
    <dgm:cxn modelId="{88727E2E-B2D9-DB4C-88C2-D296FCD2551D}" type="presParOf" srcId="{7ED983E4-8980-4CF1-9735-F026B174708A}" destId="{DA3C5FB1-3582-4D44-AE16-5BA047F9A8D2}" srcOrd="3" destOrd="0" presId="urn:microsoft.com/office/officeart/2018/2/layout/IconVerticalSolidList"/>
    <dgm:cxn modelId="{5D3D0E75-8626-AA43-859B-761363151FF7}" type="presParOf" srcId="{9EB037EA-9626-4EDC-922F-E0202DC4ACAC}" destId="{DC80E1BF-F496-A34B-A178-2C4AC0D09DEC}" srcOrd="11" destOrd="0" presId="urn:microsoft.com/office/officeart/2018/2/layout/IconVerticalSolidList"/>
    <dgm:cxn modelId="{B98ACBE4-4AC9-A043-BBB8-5015BD0A66BB}" type="presParOf" srcId="{9EB037EA-9626-4EDC-922F-E0202DC4ACAC}" destId="{513F2C17-F2C1-D143-A5DA-CC0DEFC644A7}" srcOrd="12" destOrd="0" presId="urn:microsoft.com/office/officeart/2018/2/layout/IconVerticalSolidList"/>
    <dgm:cxn modelId="{C2848DDD-1BED-DD46-B3A5-9D6B0E284A6D}" type="presParOf" srcId="{513F2C17-F2C1-D143-A5DA-CC0DEFC644A7}" destId="{A1AF6BCE-C4CB-D041-AF28-D8EA0132BDA6}" srcOrd="0" destOrd="0" presId="urn:microsoft.com/office/officeart/2018/2/layout/IconVerticalSolidList"/>
    <dgm:cxn modelId="{38C9D58D-77A5-5A4E-BB3F-26CE40928A12}" type="presParOf" srcId="{513F2C17-F2C1-D143-A5DA-CC0DEFC644A7}" destId="{E15A3E78-DD0D-854D-BA66-6F506C35D759}" srcOrd="1" destOrd="0" presId="urn:microsoft.com/office/officeart/2018/2/layout/IconVerticalSolidList"/>
    <dgm:cxn modelId="{0EEF7B0A-9C83-6541-A3FC-A7E228D9003F}" type="presParOf" srcId="{513F2C17-F2C1-D143-A5DA-CC0DEFC644A7}" destId="{7EFD21D9-0059-FC43-9A86-7EA58BFC587E}" srcOrd="2" destOrd="0" presId="urn:microsoft.com/office/officeart/2018/2/layout/IconVerticalSolidList"/>
    <dgm:cxn modelId="{D6AE22A3-B33E-6345-9599-06080B0A6816}" type="presParOf" srcId="{513F2C17-F2C1-D143-A5DA-CC0DEFC644A7}" destId="{94F2A392-DCC0-E44F-BFAC-A719F0A6323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4B9B2B-DC0B-4255-B996-8AC4D8BD034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570F0CB8-B36A-4EC4-969F-F3ED42E93B72}">
      <dgm:prSet/>
      <dgm:spPr/>
      <dgm:t>
        <a:bodyPr/>
        <a:lstStyle/>
        <a:p>
          <a:pPr>
            <a:defRPr cap="all"/>
          </a:pPr>
          <a:r>
            <a:rPr lang="en-US"/>
            <a:t>Inspire</a:t>
          </a:r>
        </a:p>
      </dgm:t>
    </dgm:pt>
    <dgm:pt modelId="{378C0C22-1018-4032-BFCF-390CA63B9779}" type="parTrans" cxnId="{6D681160-0A8E-4BD8-86D5-AD8200A9A9E6}">
      <dgm:prSet/>
      <dgm:spPr/>
      <dgm:t>
        <a:bodyPr/>
        <a:lstStyle/>
        <a:p>
          <a:endParaRPr lang="en-US"/>
        </a:p>
      </dgm:t>
    </dgm:pt>
    <dgm:pt modelId="{D3D81532-A882-4D52-B623-B20E4F4BC77D}" type="sibTrans" cxnId="{6D681160-0A8E-4BD8-86D5-AD8200A9A9E6}">
      <dgm:prSet/>
      <dgm:spPr/>
      <dgm:t>
        <a:bodyPr/>
        <a:lstStyle/>
        <a:p>
          <a:endParaRPr lang="en-US"/>
        </a:p>
      </dgm:t>
    </dgm:pt>
    <dgm:pt modelId="{ABD84F73-D50E-4C07-BEAA-9EAB327941C0}">
      <dgm:prSet/>
      <dgm:spPr/>
      <dgm:t>
        <a:bodyPr/>
        <a:lstStyle/>
        <a:p>
          <a:pPr>
            <a:defRPr cap="all"/>
          </a:pPr>
          <a:r>
            <a:rPr lang="en-US"/>
            <a:t>Reflect</a:t>
          </a:r>
        </a:p>
      </dgm:t>
    </dgm:pt>
    <dgm:pt modelId="{6633B834-8BB7-493A-B364-6470F44FAD2B}" type="parTrans" cxnId="{2B543628-DD7E-4534-8DD8-23B54EF1FDA7}">
      <dgm:prSet/>
      <dgm:spPr/>
      <dgm:t>
        <a:bodyPr/>
        <a:lstStyle/>
        <a:p>
          <a:endParaRPr lang="en-US"/>
        </a:p>
      </dgm:t>
    </dgm:pt>
    <dgm:pt modelId="{4C5FF8CC-545C-4A98-97B6-3BD335AE85A0}" type="sibTrans" cxnId="{2B543628-DD7E-4534-8DD8-23B54EF1FDA7}">
      <dgm:prSet/>
      <dgm:spPr/>
      <dgm:t>
        <a:bodyPr/>
        <a:lstStyle/>
        <a:p>
          <a:endParaRPr lang="en-US"/>
        </a:p>
      </dgm:t>
    </dgm:pt>
    <dgm:pt modelId="{C9733D93-3CBA-4102-9149-7DEF695339A2}">
      <dgm:prSet/>
      <dgm:spPr/>
      <dgm:t>
        <a:bodyPr/>
        <a:lstStyle/>
        <a:p>
          <a:pPr>
            <a:defRPr cap="all"/>
          </a:pPr>
          <a:r>
            <a:rPr lang="en-US"/>
            <a:t>Transform</a:t>
          </a:r>
        </a:p>
      </dgm:t>
    </dgm:pt>
    <dgm:pt modelId="{299AE7F1-249B-4629-83AB-DED551BCC19E}" type="parTrans" cxnId="{F2CC1DBC-865D-44C1-9D89-20BB9B6BEB45}">
      <dgm:prSet/>
      <dgm:spPr/>
      <dgm:t>
        <a:bodyPr/>
        <a:lstStyle/>
        <a:p>
          <a:endParaRPr lang="en-US"/>
        </a:p>
      </dgm:t>
    </dgm:pt>
    <dgm:pt modelId="{D87B717B-244E-48DD-A44E-AA3C8EE0F0B7}" type="sibTrans" cxnId="{F2CC1DBC-865D-44C1-9D89-20BB9B6BEB45}">
      <dgm:prSet/>
      <dgm:spPr/>
      <dgm:t>
        <a:bodyPr/>
        <a:lstStyle/>
        <a:p>
          <a:endParaRPr lang="en-US"/>
        </a:p>
      </dgm:t>
    </dgm:pt>
    <dgm:pt modelId="{8BE2985B-A0FE-44D7-9B9A-DE67E9451379}" type="pres">
      <dgm:prSet presAssocID="{004B9B2B-DC0B-4255-B996-8AC4D8BD0347}" presName="root" presStyleCnt="0">
        <dgm:presLayoutVars>
          <dgm:dir/>
          <dgm:resizeHandles val="exact"/>
        </dgm:presLayoutVars>
      </dgm:prSet>
      <dgm:spPr/>
    </dgm:pt>
    <dgm:pt modelId="{392AFFBF-C1CE-4DA9-BE7B-4DA415DC04E9}" type="pres">
      <dgm:prSet presAssocID="{570F0CB8-B36A-4EC4-969F-F3ED42E93B72}" presName="compNode" presStyleCnt="0"/>
      <dgm:spPr/>
    </dgm:pt>
    <dgm:pt modelId="{AF351EC2-8FAF-4EBA-B4C4-5F982D07E1CD}" type="pres">
      <dgm:prSet presAssocID="{570F0CB8-B36A-4EC4-969F-F3ED42E93B72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5189D3B-8CA4-4BAE-9535-3C6F4DF2749F}" type="pres">
      <dgm:prSet presAssocID="{570F0CB8-B36A-4EC4-969F-F3ED42E93B7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709D4216-EA83-4582-84DD-A189334062B6}" type="pres">
      <dgm:prSet presAssocID="{570F0CB8-B36A-4EC4-969F-F3ED42E93B72}" presName="spaceRect" presStyleCnt="0"/>
      <dgm:spPr/>
    </dgm:pt>
    <dgm:pt modelId="{FB7E3EB5-972C-4AF1-9409-4737CAFBF70C}" type="pres">
      <dgm:prSet presAssocID="{570F0CB8-B36A-4EC4-969F-F3ED42E93B72}" presName="textRect" presStyleLbl="revTx" presStyleIdx="0" presStyleCnt="3">
        <dgm:presLayoutVars>
          <dgm:chMax val="1"/>
          <dgm:chPref val="1"/>
        </dgm:presLayoutVars>
      </dgm:prSet>
      <dgm:spPr/>
    </dgm:pt>
    <dgm:pt modelId="{D787F495-F1DF-40D3-8AF3-DE12F66C2598}" type="pres">
      <dgm:prSet presAssocID="{D3D81532-A882-4D52-B623-B20E4F4BC77D}" presName="sibTrans" presStyleCnt="0"/>
      <dgm:spPr/>
    </dgm:pt>
    <dgm:pt modelId="{06B9470B-288E-420B-B1B7-214E7BE5B326}" type="pres">
      <dgm:prSet presAssocID="{ABD84F73-D50E-4C07-BEAA-9EAB327941C0}" presName="compNode" presStyleCnt="0"/>
      <dgm:spPr/>
    </dgm:pt>
    <dgm:pt modelId="{68C27156-A86A-45E7-BC0F-15E13EB5C22C}" type="pres">
      <dgm:prSet presAssocID="{ABD84F73-D50E-4C07-BEAA-9EAB327941C0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BFF88BA-597F-466E-99F3-F0BDCB8488F0}" type="pres">
      <dgm:prSet presAssocID="{ABD84F73-D50E-4C07-BEAA-9EAB327941C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C31AA5BD-AA0C-48EB-9214-529EB2624DB7}" type="pres">
      <dgm:prSet presAssocID="{ABD84F73-D50E-4C07-BEAA-9EAB327941C0}" presName="spaceRect" presStyleCnt="0"/>
      <dgm:spPr/>
    </dgm:pt>
    <dgm:pt modelId="{BF64FC74-BAFB-4A83-849B-5F2A8D741C46}" type="pres">
      <dgm:prSet presAssocID="{ABD84F73-D50E-4C07-BEAA-9EAB327941C0}" presName="textRect" presStyleLbl="revTx" presStyleIdx="1" presStyleCnt="3">
        <dgm:presLayoutVars>
          <dgm:chMax val="1"/>
          <dgm:chPref val="1"/>
        </dgm:presLayoutVars>
      </dgm:prSet>
      <dgm:spPr/>
    </dgm:pt>
    <dgm:pt modelId="{98F4C7C6-46D3-46F1-A40D-08B97A0D4775}" type="pres">
      <dgm:prSet presAssocID="{4C5FF8CC-545C-4A98-97B6-3BD335AE85A0}" presName="sibTrans" presStyleCnt="0"/>
      <dgm:spPr/>
    </dgm:pt>
    <dgm:pt modelId="{753602FD-D3E6-424F-91AF-1FFF4B162C88}" type="pres">
      <dgm:prSet presAssocID="{C9733D93-3CBA-4102-9149-7DEF695339A2}" presName="compNode" presStyleCnt="0"/>
      <dgm:spPr/>
    </dgm:pt>
    <dgm:pt modelId="{765E6AA7-E943-4632-8200-5EFC829C8B4D}" type="pres">
      <dgm:prSet presAssocID="{C9733D93-3CBA-4102-9149-7DEF695339A2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1381BB7-6F40-4064-BA0E-1B8A51F3FD0E}" type="pres">
      <dgm:prSet presAssocID="{C9733D93-3CBA-4102-9149-7DEF695339A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ngle gear"/>
        </a:ext>
      </dgm:extLst>
    </dgm:pt>
    <dgm:pt modelId="{6EC66DED-560B-4C51-B01F-DB15960078CF}" type="pres">
      <dgm:prSet presAssocID="{C9733D93-3CBA-4102-9149-7DEF695339A2}" presName="spaceRect" presStyleCnt="0"/>
      <dgm:spPr/>
    </dgm:pt>
    <dgm:pt modelId="{255F61E2-D319-4D5A-A70B-17CB2728784F}" type="pres">
      <dgm:prSet presAssocID="{C9733D93-3CBA-4102-9149-7DEF695339A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761BD17-3D17-4B75-8A21-A5C57F081D1F}" type="presOf" srcId="{004B9B2B-DC0B-4255-B996-8AC4D8BD0347}" destId="{8BE2985B-A0FE-44D7-9B9A-DE67E9451379}" srcOrd="0" destOrd="0" presId="urn:microsoft.com/office/officeart/2018/5/layout/IconLeafLabelList"/>
    <dgm:cxn modelId="{A6C9C525-AEF6-43C2-BC9C-A5F54236BBA2}" type="presOf" srcId="{570F0CB8-B36A-4EC4-969F-F3ED42E93B72}" destId="{FB7E3EB5-972C-4AF1-9409-4737CAFBF70C}" srcOrd="0" destOrd="0" presId="urn:microsoft.com/office/officeart/2018/5/layout/IconLeafLabelList"/>
    <dgm:cxn modelId="{2B543628-DD7E-4534-8DD8-23B54EF1FDA7}" srcId="{004B9B2B-DC0B-4255-B996-8AC4D8BD0347}" destId="{ABD84F73-D50E-4C07-BEAA-9EAB327941C0}" srcOrd="1" destOrd="0" parTransId="{6633B834-8BB7-493A-B364-6470F44FAD2B}" sibTransId="{4C5FF8CC-545C-4A98-97B6-3BD335AE85A0}"/>
    <dgm:cxn modelId="{0CCB6138-3ABE-462B-B868-0FE27875DBA6}" type="presOf" srcId="{ABD84F73-D50E-4C07-BEAA-9EAB327941C0}" destId="{BF64FC74-BAFB-4A83-849B-5F2A8D741C46}" srcOrd="0" destOrd="0" presId="urn:microsoft.com/office/officeart/2018/5/layout/IconLeafLabelList"/>
    <dgm:cxn modelId="{6D681160-0A8E-4BD8-86D5-AD8200A9A9E6}" srcId="{004B9B2B-DC0B-4255-B996-8AC4D8BD0347}" destId="{570F0CB8-B36A-4EC4-969F-F3ED42E93B72}" srcOrd="0" destOrd="0" parTransId="{378C0C22-1018-4032-BFCF-390CA63B9779}" sibTransId="{D3D81532-A882-4D52-B623-B20E4F4BC77D}"/>
    <dgm:cxn modelId="{F2CC1DBC-865D-44C1-9D89-20BB9B6BEB45}" srcId="{004B9B2B-DC0B-4255-B996-8AC4D8BD0347}" destId="{C9733D93-3CBA-4102-9149-7DEF695339A2}" srcOrd="2" destOrd="0" parTransId="{299AE7F1-249B-4629-83AB-DED551BCC19E}" sibTransId="{D87B717B-244E-48DD-A44E-AA3C8EE0F0B7}"/>
    <dgm:cxn modelId="{5ADD24D5-1285-41A4-86CD-17F1DA9C45F0}" type="presOf" srcId="{C9733D93-3CBA-4102-9149-7DEF695339A2}" destId="{255F61E2-D319-4D5A-A70B-17CB2728784F}" srcOrd="0" destOrd="0" presId="urn:microsoft.com/office/officeart/2018/5/layout/IconLeafLabelList"/>
    <dgm:cxn modelId="{56A43525-B8C7-4061-8E2D-74301117CFED}" type="presParOf" srcId="{8BE2985B-A0FE-44D7-9B9A-DE67E9451379}" destId="{392AFFBF-C1CE-4DA9-BE7B-4DA415DC04E9}" srcOrd="0" destOrd="0" presId="urn:microsoft.com/office/officeart/2018/5/layout/IconLeafLabelList"/>
    <dgm:cxn modelId="{782D2677-8F34-4CD5-8582-FE1E9C4F4339}" type="presParOf" srcId="{392AFFBF-C1CE-4DA9-BE7B-4DA415DC04E9}" destId="{AF351EC2-8FAF-4EBA-B4C4-5F982D07E1CD}" srcOrd="0" destOrd="0" presId="urn:microsoft.com/office/officeart/2018/5/layout/IconLeafLabelList"/>
    <dgm:cxn modelId="{28660AA7-8F0C-4FBD-8778-2A7DFE052482}" type="presParOf" srcId="{392AFFBF-C1CE-4DA9-BE7B-4DA415DC04E9}" destId="{E5189D3B-8CA4-4BAE-9535-3C6F4DF2749F}" srcOrd="1" destOrd="0" presId="urn:microsoft.com/office/officeart/2018/5/layout/IconLeafLabelList"/>
    <dgm:cxn modelId="{AB993606-7565-4F45-ABF3-5956B73D4A21}" type="presParOf" srcId="{392AFFBF-C1CE-4DA9-BE7B-4DA415DC04E9}" destId="{709D4216-EA83-4582-84DD-A189334062B6}" srcOrd="2" destOrd="0" presId="urn:microsoft.com/office/officeart/2018/5/layout/IconLeafLabelList"/>
    <dgm:cxn modelId="{20B4485C-4507-4FDF-B45C-A3EB0281327F}" type="presParOf" srcId="{392AFFBF-C1CE-4DA9-BE7B-4DA415DC04E9}" destId="{FB7E3EB5-972C-4AF1-9409-4737CAFBF70C}" srcOrd="3" destOrd="0" presId="urn:microsoft.com/office/officeart/2018/5/layout/IconLeafLabelList"/>
    <dgm:cxn modelId="{CB598317-B379-45F5-9ECF-AC6F40B0EC64}" type="presParOf" srcId="{8BE2985B-A0FE-44D7-9B9A-DE67E9451379}" destId="{D787F495-F1DF-40D3-8AF3-DE12F66C2598}" srcOrd="1" destOrd="0" presId="urn:microsoft.com/office/officeart/2018/5/layout/IconLeafLabelList"/>
    <dgm:cxn modelId="{9F067B8D-C160-430B-9ABB-9FE1A6C8F5BA}" type="presParOf" srcId="{8BE2985B-A0FE-44D7-9B9A-DE67E9451379}" destId="{06B9470B-288E-420B-B1B7-214E7BE5B326}" srcOrd="2" destOrd="0" presId="urn:microsoft.com/office/officeart/2018/5/layout/IconLeafLabelList"/>
    <dgm:cxn modelId="{6EC60243-A921-423F-AF76-AFC95E404513}" type="presParOf" srcId="{06B9470B-288E-420B-B1B7-214E7BE5B326}" destId="{68C27156-A86A-45E7-BC0F-15E13EB5C22C}" srcOrd="0" destOrd="0" presId="urn:microsoft.com/office/officeart/2018/5/layout/IconLeafLabelList"/>
    <dgm:cxn modelId="{8D7ADAA6-DB14-49B4-B41B-7236744C0688}" type="presParOf" srcId="{06B9470B-288E-420B-B1B7-214E7BE5B326}" destId="{4BFF88BA-597F-466E-99F3-F0BDCB8488F0}" srcOrd="1" destOrd="0" presId="urn:microsoft.com/office/officeart/2018/5/layout/IconLeafLabelList"/>
    <dgm:cxn modelId="{06A59E4D-EF16-41F4-BD8D-BCA22E1026D8}" type="presParOf" srcId="{06B9470B-288E-420B-B1B7-214E7BE5B326}" destId="{C31AA5BD-AA0C-48EB-9214-529EB2624DB7}" srcOrd="2" destOrd="0" presId="urn:microsoft.com/office/officeart/2018/5/layout/IconLeafLabelList"/>
    <dgm:cxn modelId="{848F6E97-D4EA-4CD6-9441-5EBF68F190C4}" type="presParOf" srcId="{06B9470B-288E-420B-B1B7-214E7BE5B326}" destId="{BF64FC74-BAFB-4A83-849B-5F2A8D741C46}" srcOrd="3" destOrd="0" presId="urn:microsoft.com/office/officeart/2018/5/layout/IconLeafLabelList"/>
    <dgm:cxn modelId="{EBAC779D-B012-4178-ADE6-33E678E918E3}" type="presParOf" srcId="{8BE2985B-A0FE-44D7-9B9A-DE67E9451379}" destId="{98F4C7C6-46D3-46F1-A40D-08B97A0D4775}" srcOrd="3" destOrd="0" presId="urn:microsoft.com/office/officeart/2018/5/layout/IconLeafLabelList"/>
    <dgm:cxn modelId="{3C79911F-E540-4A7E-BD12-45FE43657EC3}" type="presParOf" srcId="{8BE2985B-A0FE-44D7-9B9A-DE67E9451379}" destId="{753602FD-D3E6-424F-91AF-1FFF4B162C88}" srcOrd="4" destOrd="0" presId="urn:microsoft.com/office/officeart/2018/5/layout/IconLeafLabelList"/>
    <dgm:cxn modelId="{DCBC9310-0BD9-46B4-B058-E5939DCF2EE1}" type="presParOf" srcId="{753602FD-D3E6-424F-91AF-1FFF4B162C88}" destId="{765E6AA7-E943-4632-8200-5EFC829C8B4D}" srcOrd="0" destOrd="0" presId="urn:microsoft.com/office/officeart/2018/5/layout/IconLeafLabelList"/>
    <dgm:cxn modelId="{E61B874F-265C-4D73-A947-7815B0E57160}" type="presParOf" srcId="{753602FD-D3E6-424F-91AF-1FFF4B162C88}" destId="{A1381BB7-6F40-4064-BA0E-1B8A51F3FD0E}" srcOrd="1" destOrd="0" presId="urn:microsoft.com/office/officeart/2018/5/layout/IconLeafLabelList"/>
    <dgm:cxn modelId="{70A4F9E2-5134-458B-85EB-61E21B309FA0}" type="presParOf" srcId="{753602FD-D3E6-424F-91AF-1FFF4B162C88}" destId="{6EC66DED-560B-4C51-B01F-DB15960078CF}" srcOrd="2" destOrd="0" presId="urn:microsoft.com/office/officeart/2018/5/layout/IconLeafLabelList"/>
    <dgm:cxn modelId="{680A49DE-BC7E-43EB-83C5-1A8B402B8374}" type="presParOf" srcId="{753602FD-D3E6-424F-91AF-1FFF4B162C88}" destId="{255F61E2-D319-4D5A-A70B-17CB2728784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4FE4B6-9AB2-4F06-AE24-9F8F30CD70EB}">
      <dsp:nvSpPr>
        <dsp:cNvPr id="0" name=""/>
        <dsp:cNvSpPr/>
      </dsp:nvSpPr>
      <dsp:spPr>
        <a:xfrm>
          <a:off x="0" y="402"/>
          <a:ext cx="7012370" cy="5539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EE1B0E-3D50-4D36-8066-E60813869557}">
      <dsp:nvSpPr>
        <dsp:cNvPr id="0" name=""/>
        <dsp:cNvSpPr/>
      </dsp:nvSpPr>
      <dsp:spPr>
        <a:xfrm>
          <a:off x="167561" y="125034"/>
          <a:ext cx="304656" cy="3046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7E4F86-881F-4F51-8730-BFB07CD1760D}">
      <dsp:nvSpPr>
        <dsp:cNvPr id="0" name=""/>
        <dsp:cNvSpPr/>
      </dsp:nvSpPr>
      <dsp:spPr>
        <a:xfrm>
          <a:off x="639778" y="402"/>
          <a:ext cx="6372591" cy="55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23" tIns="58623" rIns="58623" bIns="5862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Rural Primary School</a:t>
          </a:r>
        </a:p>
      </dsp:txBody>
      <dsp:txXfrm>
        <a:off x="639778" y="402"/>
        <a:ext cx="6372591" cy="553920"/>
      </dsp:txXfrm>
    </dsp:sp>
    <dsp:sp modelId="{9517FF7D-F416-4C30-B34C-F762A27DF231}">
      <dsp:nvSpPr>
        <dsp:cNvPr id="0" name=""/>
        <dsp:cNvSpPr/>
      </dsp:nvSpPr>
      <dsp:spPr>
        <a:xfrm>
          <a:off x="0" y="692803"/>
          <a:ext cx="7012370" cy="5539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AD663B-04AF-408D-93C1-630691F3F85B}">
      <dsp:nvSpPr>
        <dsp:cNvPr id="0" name=""/>
        <dsp:cNvSpPr/>
      </dsp:nvSpPr>
      <dsp:spPr>
        <a:xfrm>
          <a:off x="167561" y="817435"/>
          <a:ext cx="304656" cy="3046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19458C-F0C2-4BC4-979B-D8C1EB821DAB}">
      <dsp:nvSpPr>
        <dsp:cNvPr id="0" name=""/>
        <dsp:cNvSpPr/>
      </dsp:nvSpPr>
      <dsp:spPr>
        <a:xfrm>
          <a:off x="639778" y="692803"/>
          <a:ext cx="6372591" cy="55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23" tIns="58623" rIns="58623" bIns="5862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223 Pupils in 2019</a:t>
          </a:r>
        </a:p>
      </dsp:txBody>
      <dsp:txXfrm>
        <a:off x="639778" y="692803"/>
        <a:ext cx="6372591" cy="553920"/>
      </dsp:txXfrm>
    </dsp:sp>
    <dsp:sp modelId="{DD3B1C94-0BD4-4DD7-B356-ABA264CA1AEE}">
      <dsp:nvSpPr>
        <dsp:cNvPr id="0" name=""/>
        <dsp:cNvSpPr/>
      </dsp:nvSpPr>
      <dsp:spPr>
        <a:xfrm>
          <a:off x="0" y="1385204"/>
          <a:ext cx="7012370" cy="5539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E37B7A-FE07-4FE9-B749-11A9FB8070E9}">
      <dsp:nvSpPr>
        <dsp:cNvPr id="0" name=""/>
        <dsp:cNvSpPr/>
      </dsp:nvSpPr>
      <dsp:spPr>
        <a:xfrm>
          <a:off x="167561" y="1509836"/>
          <a:ext cx="304656" cy="3046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54473-1262-4E21-B79C-C6FFD78F3E3B}">
      <dsp:nvSpPr>
        <dsp:cNvPr id="0" name=""/>
        <dsp:cNvSpPr/>
      </dsp:nvSpPr>
      <dsp:spPr>
        <a:xfrm>
          <a:off x="639778" y="1385204"/>
          <a:ext cx="6372591" cy="55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23" tIns="58623" rIns="58623" bIns="5862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0.8% Free school meals</a:t>
          </a:r>
        </a:p>
      </dsp:txBody>
      <dsp:txXfrm>
        <a:off x="639778" y="1385204"/>
        <a:ext cx="6372591" cy="553920"/>
      </dsp:txXfrm>
    </dsp:sp>
    <dsp:sp modelId="{79F67982-EF7C-45A4-AC92-BD748DB90CDF}">
      <dsp:nvSpPr>
        <dsp:cNvPr id="0" name=""/>
        <dsp:cNvSpPr/>
      </dsp:nvSpPr>
      <dsp:spPr>
        <a:xfrm>
          <a:off x="0" y="2077605"/>
          <a:ext cx="7012370" cy="5539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C0471A-7323-424B-B62F-AAD8AEFBD7B5}">
      <dsp:nvSpPr>
        <dsp:cNvPr id="0" name=""/>
        <dsp:cNvSpPr/>
      </dsp:nvSpPr>
      <dsp:spPr>
        <a:xfrm>
          <a:off x="167561" y="2202237"/>
          <a:ext cx="304656" cy="3046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2012E1-9D0D-4774-BC68-2C6ED77A64BE}">
      <dsp:nvSpPr>
        <dsp:cNvPr id="0" name=""/>
        <dsp:cNvSpPr/>
      </dsp:nvSpPr>
      <dsp:spPr>
        <a:xfrm>
          <a:off x="639778" y="2077605"/>
          <a:ext cx="6372591" cy="55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23" tIns="58623" rIns="58623" bIns="5862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21.8 Pupil Teacher Ratio</a:t>
          </a:r>
        </a:p>
      </dsp:txBody>
      <dsp:txXfrm>
        <a:off x="639778" y="2077605"/>
        <a:ext cx="6372591" cy="553920"/>
      </dsp:txXfrm>
    </dsp:sp>
    <dsp:sp modelId="{20CE8029-CAAE-4092-BFCC-3BF50B8896E7}">
      <dsp:nvSpPr>
        <dsp:cNvPr id="0" name=""/>
        <dsp:cNvSpPr/>
      </dsp:nvSpPr>
      <dsp:spPr>
        <a:xfrm>
          <a:off x="0" y="2770006"/>
          <a:ext cx="7012370" cy="5539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F20EF3-A4B0-4959-A778-D9CB02CC0054}">
      <dsp:nvSpPr>
        <dsp:cNvPr id="0" name=""/>
        <dsp:cNvSpPr/>
      </dsp:nvSpPr>
      <dsp:spPr>
        <a:xfrm>
          <a:off x="167561" y="2894638"/>
          <a:ext cx="304656" cy="3046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490CD9-5B2A-4E72-A517-E3387879BD00}">
      <dsp:nvSpPr>
        <dsp:cNvPr id="0" name=""/>
        <dsp:cNvSpPr/>
      </dsp:nvSpPr>
      <dsp:spPr>
        <a:xfrm>
          <a:off x="639778" y="2770006"/>
          <a:ext cx="6372591" cy="55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23" tIns="58623" rIns="58623" bIns="5862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98.3% Attendance during the year 2019</a:t>
          </a:r>
        </a:p>
      </dsp:txBody>
      <dsp:txXfrm>
        <a:off x="639778" y="2770006"/>
        <a:ext cx="6372591" cy="553920"/>
      </dsp:txXfrm>
    </dsp:sp>
    <dsp:sp modelId="{9B060E62-74EF-4BA4-9DDC-90AE95AA5585}">
      <dsp:nvSpPr>
        <dsp:cNvPr id="0" name=""/>
        <dsp:cNvSpPr/>
      </dsp:nvSpPr>
      <dsp:spPr>
        <a:xfrm>
          <a:off x="0" y="3462406"/>
          <a:ext cx="7012370" cy="5539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8B103E-929C-46A4-9C2E-42413D479DF5}">
      <dsp:nvSpPr>
        <dsp:cNvPr id="0" name=""/>
        <dsp:cNvSpPr/>
      </dsp:nvSpPr>
      <dsp:spPr>
        <a:xfrm>
          <a:off x="167561" y="3587039"/>
          <a:ext cx="304656" cy="30465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3C5FB1-3582-4D44-AE16-5BA047F9A8D2}">
      <dsp:nvSpPr>
        <dsp:cNvPr id="0" name=""/>
        <dsp:cNvSpPr/>
      </dsp:nvSpPr>
      <dsp:spPr>
        <a:xfrm>
          <a:off x="639778" y="3462406"/>
          <a:ext cx="6372591" cy="55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23" tIns="58623" rIns="58623" bIns="5862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Green support category</a:t>
          </a:r>
        </a:p>
      </dsp:txBody>
      <dsp:txXfrm>
        <a:off x="639778" y="3462406"/>
        <a:ext cx="6372591" cy="553920"/>
      </dsp:txXfrm>
    </dsp:sp>
    <dsp:sp modelId="{A1AF6BCE-C4CB-D041-AF28-D8EA0132BDA6}">
      <dsp:nvSpPr>
        <dsp:cNvPr id="0" name=""/>
        <dsp:cNvSpPr/>
      </dsp:nvSpPr>
      <dsp:spPr>
        <a:xfrm>
          <a:off x="0" y="4154807"/>
          <a:ext cx="7012370" cy="5539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5A3E78-DD0D-854D-BA66-6F506C35D759}">
      <dsp:nvSpPr>
        <dsp:cNvPr id="0" name=""/>
        <dsp:cNvSpPr/>
      </dsp:nvSpPr>
      <dsp:spPr>
        <a:xfrm>
          <a:off x="167561" y="4279440"/>
          <a:ext cx="304656" cy="304656"/>
        </a:xfrm>
        <a:prstGeom prst="rect">
          <a:avLst/>
        </a:prstGeom>
        <a:blipFill rotWithShape="1"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F2A392-DCC0-E44F-BFAC-A719F0A6323E}">
      <dsp:nvSpPr>
        <dsp:cNvPr id="0" name=""/>
        <dsp:cNvSpPr/>
      </dsp:nvSpPr>
      <dsp:spPr>
        <a:xfrm>
          <a:off x="639778" y="4154807"/>
          <a:ext cx="6372591" cy="55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23" tIns="58623" rIns="58623" bIns="5862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639778" y="4154807"/>
        <a:ext cx="6372591" cy="5539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351EC2-8FAF-4EBA-B4C4-5F982D07E1CD}">
      <dsp:nvSpPr>
        <dsp:cNvPr id="0" name=""/>
        <dsp:cNvSpPr/>
      </dsp:nvSpPr>
      <dsp:spPr>
        <a:xfrm>
          <a:off x="686474" y="242140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189D3B-8CA4-4BAE-9535-3C6F4DF2749F}">
      <dsp:nvSpPr>
        <dsp:cNvPr id="0" name=""/>
        <dsp:cNvSpPr/>
      </dsp:nvSpPr>
      <dsp:spPr>
        <a:xfrm>
          <a:off x="1110599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7E3EB5-972C-4AF1-9409-4737CAFBF70C}">
      <dsp:nvSpPr>
        <dsp:cNvPr id="0" name=""/>
        <dsp:cNvSpPr/>
      </dsp:nvSpPr>
      <dsp:spPr>
        <a:xfrm>
          <a:off x="50287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4000" kern="1200"/>
            <a:t>Inspire</a:t>
          </a:r>
        </a:p>
      </dsp:txBody>
      <dsp:txXfrm>
        <a:off x="50287" y="2852140"/>
        <a:ext cx="3262500" cy="720000"/>
      </dsp:txXfrm>
    </dsp:sp>
    <dsp:sp modelId="{68C27156-A86A-45E7-BC0F-15E13EB5C22C}">
      <dsp:nvSpPr>
        <dsp:cNvPr id="0" name=""/>
        <dsp:cNvSpPr/>
      </dsp:nvSpPr>
      <dsp:spPr>
        <a:xfrm>
          <a:off x="4519912" y="242140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FF88BA-597F-466E-99F3-F0BDCB8488F0}">
      <dsp:nvSpPr>
        <dsp:cNvPr id="0" name=""/>
        <dsp:cNvSpPr/>
      </dsp:nvSpPr>
      <dsp:spPr>
        <a:xfrm>
          <a:off x="4944037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64FC74-BAFB-4A83-849B-5F2A8D741C46}">
      <dsp:nvSpPr>
        <dsp:cNvPr id="0" name=""/>
        <dsp:cNvSpPr/>
      </dsp:nvSpPr>
      <dsp:spPr>
        <a:xfrm>
          <a:off x="3883725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4000" kern="1200"/>
            <a:t>Reflect</a:t>
          </a:r>
        </a:p>
      </dsp:txBody>
      <dsp:txXfrm>
        <a:off x="3883725" y="2852140"/>
        <a:ext cx="3262500" cy="720000"/>
      </dsp:txXfrm>
    </dsp:sp>
    <dsp:sp modelId="{765E6AA7-E943-4632-8200-5EFC829C8B4D}">
      <dsp:nvSpPr>
        <dsp:cNvPr id="0" name=""/>
        <dsp:cNvSpPr/>
      </dsp:nvSpPr>
      <dsp:spPr>
        <a:xfrm>
          <a:off x="8353350" y="242140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381BB7-6F40-4064-BA0E-1B8A51F3FD0E}">
      <dsp:nvSpPr>
        <dsp:cNvPr id="0" name=""/>
        <dsp:cNvSpPr/>
      </dsp:nvSpPr>
      <dsp:spPr>
        <a:xfrm>
          <a:off x="8777475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5F61E2-D319-4D5A-A70B-17CB2728784F}">
      <dsp:nvSpPr>
        <dsp:cNvPr id="0" name=""/>
        <dsp:cNvSpPr/>
      </dsp:nvSpPr>
      <dsp:spPr>
        <a:xfrm>
          <a:off x="7717162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4000" kern="1200"/>
            <a:t>Transform</a:t>
          </a:r>
        </a:p>
      </dsp:txBody>
      <dsp:txXfrm>
        <a:off x="7717162" y="2852140"/>
        <a:ext cx="326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09.021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0 0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10.664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1 0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11.886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1 1 24575,'0'0'0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13.229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1 0 24575,'0'0'0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14.228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1 1 24575,'0'0'0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15.312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1 0 24575,'0'0'0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16.352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1 0 24575,'0'0'0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17.535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1 1 24575,'0'0'0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18.575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0 0 24575,'0'0'0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19.542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0 1 24575,'0'0'0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29.379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1 1 24575,'0'0'0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30.267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0 0 24575,'0'0'0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31.258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1 0 24575,'0'0'0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31.953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0 0 24575,'0'0'0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33.533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1 1 24575,'0'0'0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34.332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1 0 24575,'0'0'0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35.212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1 1 24575,'0'0'0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36.083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0 1 24575,'0'0'0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36.863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0 0 24575,'0'0'0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37.878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1 0 24575,'0'0'0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39.150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0 1 24575,'0'0'0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40.809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1 1 24575,'0'0'0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41.881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1 0 24575,'0'0'0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42.752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0 0 24575,'0'0'0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43.600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1 1 24575,'0'0'0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44.807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1 0 24575,'0'0'0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14T11:25:46.082"/>
    </inkml:context>
    <inkml:brush xml:id="br0">
      <inkml:brushProperty name="width" value="0.35" units="cm"/>
      <inkml:brushProperty name="height" value="0.35" units="cm"/>
      <inkml:brushProperty name="color" value="#66CC00"/>
    </inkml:brush>
  </inkml:definitions>
  <inkml:trace contextRef="#ctx0" brushRef="#br0">0 0 24575,'0'0'0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4/17/20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350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4/17/20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080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4/17/20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0476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4/17/20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588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4/17/20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677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4/17/20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3896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4/17/20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484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4/17/20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230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4/17/20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4626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4/17/20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843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4/17/20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4402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4/17/20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93889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31" r:id="rId6"/>
    <p:sldLayoutId id="2147483726" r:id="rId7"/>
    <p:sldLayoutId id="2147483727" r:id="rId8"/>
    <p:sldLayoutId id="2147483728" r:id="rId9"/>
    <p:sldLayoutId id="2147483730" r:id="rId10"/>
    <p:sldLayoutId id="2147483729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6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tiff"/><Relationship Id="rId13" Type="http://schemas.openxmlformats.org/officeDocument/2006/relationships/image" Target="../media/image34.tiff"/><Relationship Id="rId18" Type="http://schemas.openxmlformats.org/officeDocument/2006/relationships/image" Target="../media/image39.tiff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8.tiff"/><Relationship Id="rId12" Type="http://schemas.openxmlformats.org/officeDocument/2006/relationships/image" Target="../media/image33.tiff"/><Relationship Id="rId17" Type="http://schemas.openxmlformats.org/officeDocument/2006/relationships/image" Target="../media/image38.tiff"/><Relationship Id="rId2" Type="http://schemas.openxmlformats.org/officeDocument/2006/relationships/audio" Target="../media/media6.m4a"/><Relationship Id="rId16" Type="http://schemas.openxmlformats.org/officeDocument/2006/relationships/image" Target="../media/image37.tiff"/><Relationship Id="rId1" Type="http://schemas.microsoft.com/office/2007/relationships/media" Target="../media/media6.m4a"/><Relationship Id="rId6" Type="http://schemas.openxmlformats.org/officeDocument/2006/relationships/image" Target="../media/image27.jpeg"/><Relationship Id="rId11" Type="http://schemas.openxmlformats.org/officeDocument/2006/relationships/image" Target="../media/image32.tiff"/><Relationship Id="rId5" Type="http://schemas.openxmlformats.org/officeDocument/2006/relationships/hyperlink" Target="http://williamsgarcia.org/our-services/" TargetMode="External"/><Relationship Id="rId15" Type="http://schemas.openxmlformats.org/officeDocument/2006/relationships/image" Target="../media/image36.tiff"/><Relationship Id="rId10" Type="http://schemas.openxmlformats.org/officeDocument/2006/relationships/image" Target="../media/image31.tiff"/><Relationship Id="rId19" Type="http://schemas.openxmlformats.org/officeDocument/2006/relationships/image" Target="../media/image2.png"/><Relationship Id="rId4" Type="http://schemas.openxmlformats.org/officeDocument/2006/relationships/image" Target="../media/image26.jpg"/><Relationship Id="rId9" Type="http://schemas.openxmlformats.org/officeDocument/2006/relationships/image" Target="../media/image30.tiff"/><Relationship Id="rId14" Type="http://schemas.openxmlformats.org/officeDocument/2006/relationships/image" Target="../media/image35.tiff"/></Relationships>
</file>

<file path=ppt/slides/_rels/slide7.xml.rels><?xml version="1.0" encoding="UTF-8" standalone="yes"?>
<Relationships xmlns="http://schemas.openxmlformats.org/package/2006/relationships"><Relationship Id="rId13" Type="http://schemas.openxmlformats.org/officeDocument/2006/relationships/customXml" Target="../ink/ink8.xml"/><Relationship Id="rId18" Type="http://schemas.openxmlformats.org/officeDocument/2006/relationships/customXml" Target="../ink/ink12.xml"/><Relationship Id="rId26" Type="http://schemas.openxmlformats.org/officeDocument/2006/relationships/customXml" Target="../ink/ink20.xml"/><Relationship Id="rId3" Type="http://schemas.openxmlformats.org/officeDocument/2006/relationships/slideLayout" Target="../slideLayouts/slideLayout2.xml"/><Relationship Id="rId21" Type="http://schemas.openxmlformats.org/officeDocument/2006/relationships/customXml" Target="../ink/ink15.xml"/><Relationship Id="rId34" Type="http://schemas.openxmlformats.org/officeDocument/2006/relationships/image" Target="../media/image2.png"/><Relationship Id="rId7" Type="http://schemas.openxmlformats.org/officeDocument/2006/relationships/customXml" Target="../ink/ink2.xml"/><Relationship Id="rId12" Type="http://schemas.openxmlformats.org/officeDocument/2006/relationships/customXml" Target="../ink/ink7.xml"/><Relationship Id="rId17" Type="http://schemas.openxmlformats.org/officeDocument/2006/relationships/image" Target="../media/image42.png"/><Relationship Id="rId25" Type="http://schemas.openxmlformats.org/officeDocument/2006/relationships/customXml" Target="../ink/ink19.xml"/><Relationship Id="rId33" Type="http://schemas.openxmlformats.org/officeDocument/2006/relationships/customXml" Target="../ink/ink27.xml"/><Relationship Id="rId2" Type="http://schemas.openxmlformats.org/officeDocument/2006/relationships/audio" Target="../media/media7.m4a"/><Relationship Id="rId16" Type="http://schemas.openxmlformats.org/officeDocument/2006/relationships/customXml" Target="../ink/ink11.xml"/><Relationship Id="rId20" Type="http://schemas.openxmlformats.org/officeDocument/2006/relationships/customXml" Target="../ink/ink14.xml"/><Relationship Id="rId29" Type="http://schemas.openxmlformats.org/officeDocument/2006/relationships/customXml" Target="../ink/ink23.xml"/><Relationship Id="rId1" Type="http://schemas.microsoft.com/office/2007/relationships/media" Target="../media/media7.m4a"/><Relationship Id="rId6" Type="http://schemas.openxmlformats.org/officeDocument/2006/relationships/image" Target="../media/image41.png"/><Relationship Id="rId11" Type="http://schemas.openxmlformats.org/officeDocument/2006/relationships/customXml" Target="../ink/ink6.xml"/><Relationship Id="rId24" Type="http://schemas.openxmlformats.org/officeDocument/2006/relationships/customXml" Target="../ink/ink18.xml"/><Relationship Id="rId32" Type="http://schemas.openxmlformats.org/officeDocument/2006/relationships/customXml" Target="../ink/ink26.xml"/><Relationship Id="rId5" Type="http://schemas.openxmlformats.org/officeDocument/2006/relationships/customXml" Target="../ink/ink1.xml"/><Relationship Id="rId15" Type="http://schemas.openxmlformats.org/officeDocument/2006/relationships/customXml" Target="../ink/ink10.xml"/><Relationship Id="rId23" Type="http://schemas.openxmlformats.org/officeDocument/2006/relationships/customXml" Target="../ink/ink17.xml"/><Relationship Id="rId28" Type="http://schemas.openxmlformats.org/officeDocument/2006/relationships/customXml" Target="../ink/ink22.xml"/><Relationship Id="rId10" Type="http://schemas.openxmlformats.org/officeDocument/2006/relationships/customXml" Target="../ink/ink5.xml"/><Relationship Id="rId19" Type="http://schemas.openxmlformats.org/officeDocument/2006/relationships/customXml" Target="../ink/ink13.xml"/><Relationship Id="rId31" Type="http://schemas.openxmlformats.org/officeDocument/2006/relationships/customXml" Target="../ink/ink25.xml"/><Relationship Id="rId4" Type="http://schemas.openxmlformats.org/officeDocument/2006/relationships/image" Target="../media/image40.jpeg"/><Relationship Id="rId9" Type="http://schemas.openxmlformats.org/officeDocument/2006/relationships/customXml" Target="../ink/ink4.xml"/><Relationship Id="rId14" Type="http://schemas.openxmlformats.org/officeDocument/2006/relationships/customXml" Target="../ink/ink9.xml"/><Relationship Id="rId22" Type="http://schemas.openxmlformats.org/officeDocument/2006/relationships/customXml" Target="../ink/ink16.xml"/><Relationship Id="rId27" Type="http://schemas.openxmlformats.org/officeDocument/2006/relationships/customXml" Target="../ink/ink21.xml"/><Relationship Id="rId30" Type="http://schemas.openxmlformats.org/officeDocument/2006/relationships/customXml" Target="../ink/ink24.xml"/><Relationship Id="rId8" Type="http://schemas.openxmlformats.org/officeDocument/2006/relationships/customXml" Target="../ink/ink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g"/><Relationship Id="rId3" Type="http://schemas.microsoft.com/office/2007/relationships/media" Target="../media/media9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audio" Target="../media/media10.m4a"/><Relationship Id="rId5" Type="http://schemas.microsoft.com/office/2007/relationships/media" Target="../media/media10.m4a"/><Relationship Id="rId10" Type="http://schemas.openxmlformats.org/officeDocument/2006/relationships/image" Target="../media/image2.png"/><Relationship Id="rId4" Type="http://schemas.openxmlformats.org/officeDocument/2006/relationships/audio" Target="../media/media9.m4a"/><Relationship Id="rId9" Type="http://schemas.openxmlformats.org/officeDocument/2006/relationships/hyperlink" Target="https://louisamayalcottismypassion.com/2012/01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4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46.tiff"/><Relationship Id="rId5" Type="http://schemas.openxmlformats.org/officeDocument/2006/relationships/image" Target="../media/image45.tiff"/><Relationship Id="rId4" Type="http://schemas.openxmlformats.org/officeDocument/2006/relationships/image" Target="../media/image44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media17.m4a"/><Relationship Id="rId13" Type="http://schemas.microsoft.com/office/2007/relationships/media" Target="../media/media20.m4a"/><Relationship Id="rId18" Type="http://schemas.openxmlformats.org/officeDocument/2006/relationships/image" Target="../media/image48.png"/><Relationship Id="rId3" Type="http://schemas.microsoft.com/office/2007/relationships/media" Target="../media/media15.m4a"/><Relationship Id="rId21" Type="http://schemas.openxmlformats.org/officeDocument/2006/relationships/hyperlink" Target="http://twitter.com/issuesshop" TargetMode="External"/><Relationship Id="rId7" Type="http://schemas.microsoft.com/office/2007/relationships/media" Target="../media/media17.m4a"/><Relationship Id="rId12" Type="http://schemas.openxmlformats.org/officeDocument/2006/relationships/audio" Target="../media/media19.m4a"/><Relationship Id="rId17" Type="http://schemas.openxmlformats.org/officeDocument/2006/relationships/hyperlink" Target="https://kooperativt.com/2018/03/04/strategi-vad-vet-du/" TargetMode="External"/><Relationship Id="rId2" Type="http://schemas.openxmlformats.org/officeDocument/2006/relationships/audio" Target="../media/media14.m4a"/><Relationship Id="rId16" Type="http://schemas.openxmlformats.org/officeDocument/2006/relationships/image" Target="../media/image47.jpg"/><Relationship Id="rId20" Type="http://schemas.openxmlformats.org/officeDocument/2006/relationships/image" Target="../media/image49.jpg"/><Relationship Id="rId1" Type="http://schemas.microsoft.com/office/2007/relationships/media" Target="../media/media14.m4a"/><Relationship Id="rId6" Type="http://schemas.openxmlformats.org/officeDocument/2006/relationships/audio" Target="../media/media16.m4a"/><Relationship Id="rId11" Type="http://schemas.microsoft.com/office/2007/relationships/media" Target="../media/media19.m4a"/><Relationship Id="rId5" Type="http://schemas.microsoft.com/office/2007/relationships/media" Target="../media/media16.m4a"/><Relationship Id="rId15" Type="http://schemas.openxmlformats.org/officeDocument/2006/relationships/slideLayout" Target="../slideLayouts/slideLayout2.xml"/><Relationship Id="rId10" Type="http://schemas.openxmlformats.org/officeDocument/2006/relationships/audio" Target="../media/media18.m4a"/><Relationship Id="rId19" Type="http://schemas.openxmlformats.org/officeDocument/2006/relationships/hyperlink" Target="https://en.wikipedia.org/wiki/File:Checkmark_green.svg" TargetMode="External"/><Relationship Id="rId4" Type="http://schemas.openxmlformats.org/officeDocument/2006/relationships/audio" Target="../media/media15.m4a"/><Relationship Id="rId9" Type="http://schemas.microsoft.com/office/2007/relationships/media" Target="../media/media18.m4a"/><Relationship Id="rId14" Type="http://schemas.openxmlformats.org/officeDocument/2006/relationships/audio" Target="../media/media20.m4a"/><Relationship Id="rId22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AE189B-A060-4CEA-B4AD-1F9E3447E77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8441" b="1530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4C13BAB-7C00-4D21-A857-E3D41C0A2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612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F1FF39A-AC3C-4066-9D4C-519AA2281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612" y="601201"/>
            <a:ext cx="3702134" cy="5791132"/>
          </a:xfrm>
          <a:prstGeom prst="rect">
            <a:avLst/>
          </a:prstGeom>
          <a:solidFill>
            <a:srgbClr val="465359">
              <a:alpha val="97000"/>
            </a:srgb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AB2B14-B816-A944-8413-3E29F43C71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8345" y="867508"/>
            <a:ext cx="3208866" cy="4134877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ECAD7003</a:t>
            </a:r>
            <a:br>
              <a:rPr lang="en-GB" sz="2000">
                <a:solidFill>
                  <a:schemeClr val="bg1"/>
                </a:solidFill>
              </a:rPr>
            </a:br>
            <a:r>
              <a:rPr lang="en-GB" sz="2000">
                <a:solidFill>
                  <a:schemeClr val="bg1"/>
                </a:solidFill>
              </a:rPr>
              <a:t>Understanding </a:t>
            </a:r>
            <a:r>
              <a:rPr lang="en-GB" sz="2000" dirty="0">
                <a:solidFill>
                  <a:schemeClr val="bg1"/>
                </a:solidFill>
              </a:rPr>
              <a:t>how the learner, the school and the local community work together to deliver one of the four purposes of the new curriculum </a:t>
            </a:r>
            <a:br>
              <a:rPr lang="en-GB" dirty="0"/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C96BFD-C302-024F-8989-1D1F6DA90D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8345" y="5145513"/>
            <a:ext cx="3208866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By Rhian butcher</a:t>
            </a:r>
          </a:p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1803744</a:t>
            </a:r>
          </a:p>
        </p:txBody>
      </p:sp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FBF6DA6-B4D0-0E4D-89CC-21BD54DD09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53173" y="540596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156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1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0490AE-B869-2F46-A094-4A0E0F2DF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t>School overview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B5D382-5068-47C8-9727-050DE6E773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884967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95C8943-6024-514C-BABF-8F0EB6D91BC5}"/>
              </a:ext>
            </a:extLst>
          </p:cNvPr>
          <p:cNvSpPr txBox="1"/>
          <p:nvPr/>
        </p:nvSpPr>
        <p:spPr>
          <a:xfrm>
            <a:off x="5305647" y="5465551"/>
            <a:ext cx="43806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/>
              <a:t>Estyn</a:t>
            </a:r>
            <a:r>
              <a:rPr lang="en-US" sz="1600" dirty="0"/>
              <a:t> Report 2014</a:t>
            </a:r>
          </a:p>
        </p:txBody>
      </p:sp>
      <p:pic>
        <p:nvPicPr>
          <p:cNvPr id="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3C3517FC-B75B-3146-8F53-88B79E1156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11569" y="534069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76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4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1560DF3-3319-764C-B0C4-84C4D532F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300">
                <a:solidFill>
                  <a:srgbClr val="FFFFFF"/>
                </a:solidFill>
              </a:rPr>
              <a:t>Four purposes of the curriculum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CB57CD9-947A-8141-A71F-43D69655C7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2607"/>
          <a:stretch/>
        </p:blipFill>
        <p:spPr>
          <a:xfrm>
            <a:off x="4442800" y="1005840"/>
            <a:ext cx="7302665" cy="50520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5C99FB-25DC-6C4E-9C64-0F887C27C70F}"/>
              </a:ext>
            </a:extLst>
          </p:cNvPr>
          <p:cNvSpPr txBox="1"/>
          <p:nvPr/>
        </p:nvSpPr>
        <p:spPr>
          <a:xfrm>
            <a:off x="9810323" y="6110101"/>
            <a:ext cx="215841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(Eccles, 2018)</a:t>
            </a:r>
          </a:p>
        </p:txBody>
      </p:sp>
      <p:pic>
        <p:nvPicPr>
          <p:cNvPr id="3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84C7250-8E03-A345-955E-CE51DAF19F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41830" y="557953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90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11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7F1BF-82C6-1E45-8A33-36856D739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225" y="3175541"/>
            <a:ext cx="3365441" cy="118872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																	        	(Donaldson, 2015)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057A9C-B3A3-C145-94C1-5F23F4CC27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9474" y="1522839"/>
            <a:ext cx="5234191" cy="46251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E259EC7-4881-4F44-88A4-B8034303FA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865" y="1116439"/>
            <a:ext cx="5561135" cy="2059102"/>
          </a:xfrm>
          <a:prstGeom prst="rect">
            <a:avLst/>
          </a:prstGeom>
        </p:spPr>
      </p:pic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A328052-2A2B-904A-B06C-22FC893D8F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34865" y="549778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561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06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3A830-1F80-8545-A33A-553DBA4D8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5059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Working together – what is the school’s focus?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97C3F4-93A7-7C45-A2F3-4811FD741BE8}"/>
              </a:ext>
            </a:extLst>
          </p:cNvPr>
          <p:cNvSpPr/>
          <p:nvPr/>
        </p:nvSpPr>
        <p:spPr>
          <a:xfrm>
            <a:off x="668360" y="5694179"/>
            <a:ext cx="108552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>
              <a:spcAft>
                <a:spcPts val="600"/>
              </a:spcAft>
            </a:pPr>
            <a:r>
              <a:rPr lang="en-GB" sz="5400" b="1" dirty="0">
                <a:ln/>
                <a:solidFill>
                  <a:schemeClr val="accent4"/>
                </a:solidFill>
              </a:rPr>
              <a:t>‘Growing Together Towards the Light’</a:t>
            </a:r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C29AB06D-5369-42AC-806C-0915E8BBF7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3792114"/>
              </p:ext>
            </p:extLst>
          </p:nvPr>
        </p:nvGraphicFramePr>
        <p:xfrm>
          <a:off x="580858" y="1879898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74E69C6-AEEC-FB45-9146-9285652682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37776" y="70215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8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45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Graphic spid="3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942B368C-0702-4E47-9EBF-D8A1FB576D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407085" y="1940231"/>
            <a:ext cx="3541037" cy="26557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CC7586E-D591-7547-8DC6-EABB3DBFB469}"/>
              </a:ext>
            </a:extLst>
          </p:cNvPr>
          <p:cNvSpPr txBox="1"/>
          <p:nvPr/>
        </p:nvSpPr>
        <p:spPr>
          <a:xfrm>
            <a:off x="1693149" y="1580065"/>
            <a:ext cx="1336675" cy="369332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contourW="12700">
            <a:contourClr>
              <a:schemeClr val="bg1"/>
            </a:contourClr>
          </a:sp3d>
        </p:spPr>
        <p:txBody>
          <a:bodyPr wrap="square" rtlCol="0">
            <a:spAutoFit/>
            <a:sp3d extrusionH="57150" contourW="12700">
              <a:extrusionClr>
                <a:srgbClr val="7030A0"/>
              </a:extrusionClr>
              <a:contourClr>
                <a:srgbClr val="002060"/>
              </a:contourClr>
            </a:sp3d>
          </a:bodyPr>
          <a:lstStyle/>
          <a:p>
            <a:r>
              <a:rPr lang="en-US" dirty="0"/>
              <a:t>CHARITIES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68ABA8-28A3-F343-AD6B-E7A1D9E62E04}"/>
              </a:ext>
            </a:extLst>
          </p:cNvPr>
          <p:cNvSpPr txBox="1"/>
          <p:nvPr/>
        </p:nvSpPr>
        <p:spPr>
          <a:xfrm>
            <a:off x="9293518" y="1993690"/>
            <a:ext cx="1336675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 contourW="12700">
              <a:extrusionClr>
                <a:srgbClr val="7030A0"/>
              </a:extrusionClr>
              <a:contourClr>
                <a:srgbClr val="002060"/>
              </a:contourClr>
            </a:sp3d>
          </a:bodyPr>
          <a:lstStyle/>
          <a:p>
            <a:r>
              <a:rPr lang="en-US" dirty="0"/>
              <a:t>PARTNER SCHOOLS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FA02BA-F5A4-F049-A669-2AAA3C360AB6}"/>
              </a:ext>
            </a:extLst>
          </p:cNvPr>
          <p:cNvSpPr txBox="1"/>
          <p:nvPr/>
        </p:nvSpPr>
        <p:spPr>
          <a:xfrm>
            <a:off x="8625181" y="5096632"/>
            <a:ext cx="1336675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 contourW="12700">
              <a:extrusionClr>
                <a:srgbClr val="7030A0"/>
              </a:extrusionClr>
              <a:contourClr>
                <a:srgbClr val="002060"/>
              </a:contourClr>
            </a:sp3d>
          </a:bodyPr>
          <a:lstStyle/>
          <a:p>
            <a:r>
              <a:rPr lang="en-US" dirty="0"/>
              <a:t>IN SCHOOL GROUPS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5B3BA7-2AD6-B347-AF9B-9E8C19E569D9}"/>
              </a:ext>
            </a:extLst>
          </p:cNvPr>
          <p:cNvSpPr txBox="1"/>
          <p:nvPr/>
        </p:nvSpPr>
        <p:spPr>
          <a:xfrm>
            <a:off x="1732066" y="5115243"/>
            <a:ext cx="1531937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 contourW="12700">
              <a:extrusionClr>
                <a:srgbClr val="7030A0"/>
              </a:extrusionClr>
              <a:contourClr>
                <a:srgbClr val="002060"/>
              </a:contourClr>
            </a:sp3d>
          </a:bodyPr>
          <a:lstStyle/>
          <a:p>
            <a:r>
              <a:rPr lang="en-US" dirty="0"/>
              <a:t>COMMUNITY LINKS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DC8A7847-8969-5F4D-8F50-1B9A0B9C38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5" r="5513" b="12604"/>
          <a:stretch/>
        </p:blipFill>
        <p:spPr bwMode="auto">
          <a:xfrm>
            <a:off x="10137298" y="740171"/>
            <a:ext cx="1727816" cy="94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8320996-1A03-8B43-9626-0CFBB48610A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00889" y="3857309"/>
            <a:ext cx="1838608" cy="103480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6F407E6-182F-224F-9E6C-514A701A842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3614" t="7293" r="27455" b="2916"/>
          <a:stretch/>
        </p:blipFill>
        <p:spPr>
          <a:xfrm>
            <a:off x="3389907" y="5569894"/>
            <a:ext cx="1085256" cy="11204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FF4A61C-C0FF-C248-B151-20CDFF6FF62A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8268" r="28281"/>
          <a:stretch/>
        </p:blipFill>
        <p:spPr>
          <a:xfrm>
            <a:off x="218769" y="650668"/>
            <a:ext cx="1081702" cy="140034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34B7D27-4F36-2743-BD19-B9C641F31F9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36098" y="775845"/>
            <a:ext cx="1795243" cy="80187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60E302E-17A5-DB47-8C19-A57D6FBC3A3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68332" y="2431540"/>
            <a:ext cx="1065115" cy="106511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DD9EE74-4ABA-964D-B415-26B632E29EC4}"/>
              </a:ext>
            </a:extLst>
          </p:cNvPr>
          <p:cNvSpPr txBox="1"/>
          <p:nvPr/>
        </p:nvSpPr>
        <p:spPr>
          <a:xfrm>
            <a:off x="8133902" y="529821"/>
            <a:ext cx="87703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/>
              <a:t>        </a:t>
            </a:r>
            <a:r>
              <a:rPr lang="en-US" sz="2800" b="1" dirty="0">
                <a:solidFill>
                  <a:srgbClr val="FF0000"/>
                </a:solidFill>
              </a:rPr>
              <a:t>SIG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DE9D8D5-A7AB-AD48-A097-752BDDEA74C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526049" y="5793995"/>
            <a:ext cx="1085256" cy="99843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D72CF0C-F1E0-D049-80E9-2B36A139EEC1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5273" r="28164"/>
          <a:stretch/>
        </p:blipFill>
        <p:spPr>
          <a:xfrm>
            <a:off x="8429611" y="3647885"/>
            <a:ext cx="1727816" cy="78911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A306CF6A-E83B-5345-94B0-CEAEC7DB1012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21969" r="21813"/>
          <a:stretch/>
        </p:blipFill>
        <p:spPr>
          <a:xfrm>
            <a:off x="10231270" y="5753254"/>
            <a:ext cx="1022974" cy="95530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2F522386-10F4-7043-9CF1-837A51BEE84A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438959" y="4596009"/>
            <a:ext cx="1663665" cy="71352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5376749D-42C9-D349-9FE3-911846F91F9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446030" y="2278903"/>
            <a:ext cx="1186571" cy="78911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7E831CA-8C86-694F-ACAA-ED6607507234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456867" y="4655063"/>
            <a:ext cx="1085256" cy="98351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0A4B3B0-4DAC-544F-B7F6-35331DBEE067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62194" y="5045185"/>
            <a:ext cx="1200150" cy="1689100"/>
          </a:xfrm>
          <a:prstGeom prst="rect">
            <a:avLst/>
          </a:prstGeom>
        </p:spPr>
      </p:pic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A33C9195-08E2-2145-9DC5-E242C9B6F03F}"/>
              </a:ext>
            </a:extLst>
          </p:cNvPr>
          <p:cNvCxnSpPr>
            <a:cxnSpLocks/>
            <a:endCxn id="8" idx="3"/>
          </p:cNvCxnSpPr>
          <p:nvPr/>
        </p:nvCxnSpPr>
        <p:spPr>
          <a:xfrm flipH="1" flipV="1">
            <a:off x="3029824" y="1764731"/>
            <a:ext cx="1653360" cy="7946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E12138C-AB66-6344-8F11-B242C4B33EF2}"/>
              </a:ext>
            </a:extLst>
          </p:cNvPr>
          <p:cNvCxnSpPr>
            <a:cxnSpLocks/>
            <a:endCxn id="9" idx="1"/>
          </p:cNvCxnSpPr>
          <p:nvPr/>
        </p:nvCxnSpPr>
        <p:spPr>
          <a:xfrm flipV="1">
            <a:off x="7751135" y="2316856"/>
            <a:ext cx="1542383" cy="6927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2FB99B88-DDAC-914A-907F-0AB950BADA0A}"/>
              </a:ext>
            </a:extLst>
          </p:cNvPr>
          <p:cNvCxnSpPr>
            <a:cxnSpLocks/>
          </p:cNvCxnSpPr>
          <p:nvPr/>
        </p:nvCxnSpPr>
        <p:spPr>
          <a:xfrm flipH="1">
            <a:off x="3319162" y="4123393"/>
            <a:ext cx="1322102" cy="9918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4A88C4C9-A158-E04A-8FC8-00E8C41C9E97}"/>
              </a:ext>
            </a:extLst>
          </p:cNvPr>
          <p:cNvCxnSpPr/>
          <p:nvPr/>
        </p:nvCxnSpPr>
        <p:spPr>
          <a:xfrm>
            <a:off x="7417675" y="4217980"/>
            <a:ext cx="1203144" cy="8786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0C8051D7-E8AD-5248-BA04-B0157DD279D8}"/>
              </a:ext>
            </a:extLst>
          </p:cNvPr>
          <p:cNvCxnSpPr>
            <a:stCxn id="11" idx="0"/>
          </p:cNvCxnSpPr>
          <p:nvPr/>
        </p:nvCxnSpPr>
        <p:spPr>
          <a:xfrm flipH="1" flipV="1">
            <a:off x="2498034" y="4657306"/>
            <a:ext cx="1" cy="45793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2EC8B210-93FA-3F40-BE22-B6333F371644}"/>
              </a:ext>
            </a:extLst>
          </p:cNvPr>
          <p:cNvCxnSpPr>
            <a:cxnSpLocks/>
          </p:cNvCxnSpPr>
          <p:nvPr/>
        </p:nvCxnSpPr>
        <p:spPr>
          <a:xfrm flipH="1">
            <a:off x="1541723" y="5793995"/>
            <a:ext cx="431189" cy="33614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49FE1AC1-C529-8A46-B11F-389EC60E909B}"/>
              </a:ext>
            </a:extLst>
          </p:cNvPr>
          <p:cNvCxnSpPr>
            <a:cxnSpLocks/>
            <a:endCxn id="17" idx="1"/>
          </p:cNvCxnSpPr>
          <p:nvPr/>
        </p:nvCxnSpPr>
        <p:spPr>
          <a:xfrm>
            <a:off x="2790811" y="5725203"/>
            <a:ext cx="599096" cy="4049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D17CB232-4D57-EF48-B14D-57D4262BA0BE}"/>
              </a:ext>
            </a:extLst>
          </p:cNvPr>
          <p:cNvCxnSpPr>
            <a:cxnSpLocks/>
          </p:cNvCxnSpPr>
          <p:nvPr/>
        </p:nvCxnSpPr>
        <p:spPr>
          <a:xfrm flipH="1" flipV="1">
            <a:off x="1363251" y="1456807"/>
            <a:ext cx="490745" cy="12091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F4CA63E4-9B9F-E74C-B7C1-89D431F45E98}"/>
              </a:ext>
            </a:extLst>
          </p:cNvPr>
          <p:cNvCxnSpPr/>
          <p:nvPr/>
        </p:nvCxnSpPr>
        <p:spPr>
          <a:xfrm flipH="1">
            <a:off x="1972912" y="1949397"/>
            <a:ext cx="193355" cy="4546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F45C0735-02F4-F749-A639-3080C21AD013}"/>
              </a:ext>
            </a:extLst>
          </p:cNvPr>
          <p:cNvCxnSpPr/>
          <p:nvPr/>
        </p:nvCxnSpPr>
        <p:spPr>
          <a:xfrm>
            <a:off x="2620193" y="1940231"/>
            <a:ext cx="170618" cy="23649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42F420FC-B9AC-B541-9A2C-B0339AF237C1}"/>
              </a:ext>
            </a:extLst>
          </p:cNvPr>
          <p:cNvCxnSpPr>
            <a:endCxn id="19" idx="1"/>
          </p:cNvCxnSpPr>
          <p:nvPr/>
        </p:nvCxnSpPr>
        <p:spPr>
          <a:xfrm flipV="1">
            <a:off x="2612852" y="1176783"/>
            <a:ext cx="523246" cy="3404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72" name="Straight Arrow Connector 3071">
            <a:extLst>
              <a:ext uri="{FF2B5EF4-FFF2-40B4-BE49-F238E27FC236}">
                <a16:creationId xmlns:a16="http://schemas.microsoft.com/office/drawing/2014/main" id="{0E56BBC4-6D55-A44E-9BDA-9822B2D87E4E}"/>
              </a:ext>
            </a:extLst>
          </p:cNvPr>
          <p:cNvCxnSpPr>
            <a:stCxn id="10" idx="0"/>
            <a:endCxn id="23" idx="2"/>
          </p:cNvCxnSpPr>
          <p:nvPr/>
        </p:nvCxnSpPr>
        <p:spPr>
          <a:xfrm flipV="1">
            <a:off x="9293519" y="4437002"/>
            <a:ext cx="0" cy="6596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75" name="Straight Arrow Connector 3074">
            <a:extLst>
              <a:ext uri="{FF2B5EF4-FFF2-40B4-BE49-F238E27FC236}">
                <a16:creationId xmlns:a16="http://schemas.microsoft.com/office/drawing/2014/main" id="{E91E3C73-25D8-0149-9BBF-8462939EFC38}"/>
              </a:ext>
            </a:extLst>
          </p:cNvPr>
          <p:cNvCxnSpPr>
            <a:cxnSpLocks/>
            <a:stCxn id="10" idx="1"/>
          </p:cNvCxnSpPr>
          <p:nvPr/>
        </p:nvCxnSpPr>
        <p:spPr>
          <a:xfrm flipH="1" flipV="1">
            <a:off x="7623544" y="5287338"/>
            <a:ext cx="1001637" cy="1324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78" name="Straight Arrow Connector 3077">
            <a:extLst>
              <a:ext uri="{FF2B5EF4-FFF2-40B4-BE49-F238E27FC236}">
                <a16:creationId xmlns:a16="http://schemas.microsoft.com/office/drawing/2014/main" id="{D4D294AC-FA59-B143-82DF-24D99CFC5BFE}"/>
              </a:ext>
            </a:extLst>
          </p:cNvPr>
          <p:cNvCxnSpPr/>
          <p:nvPr/>
        </p:nvCxnSpPr>
        <p:spPr>
          <a:xfrm flipH="1">
            <a:off x="8620819" y="5793995"/>
            <a:ext cx="342428" cy="25593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80" name="Straight Arrow Connector 3079">
            <a:extLst>
              <a:ext uri="{FF2B5EF4-FFF2-40B4-BE49-F238E27FC236}">
                <a16:creationId xmlns:a16="http://schemas.microsoft.com/office/drawing/2014/main" id="{3A6DDD0A-AA37-CA48-B13A-3CC4F3F50B80}"/>
              </a:ext>
            </a:extLst>
          </p:cNvPr>
          <p:cNvCxnSpPr>
            <a:cxnSpLocks/>
          </p:cNvCxnSpPr>
          <p:nvPr/>
        </p:nvCxnSpPr>
        <p:spPr>
          <a:xfrm>
            <a:off x="9654363" y="5645393"/>
            <a:ext cx="659218" cy="40453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83" name="Straight Arrow Connector 3082">
            <a:extLst>
              <a:ext uri="{FF2B5EF4-FFF2-40B4-BE49-F238E27FC236}">
                <a16:creationId xmlns:a16="http://schemas.microsoft.com/office/drawing/2014/main" id="{A658D09F-BCCB-2E42-8C4B-324B5CD0749A}"/>
              </a:ext>
            </a:extLst>
          </p:cNvPr>
          <p:cNvCxnSpPr/>
          <p:nvPr/>
        </p:nvCxnSpPr>
        <p:spPr>
          <a:xfrm flipV="1">
            <a:off x="9961855" y="5146819"/>
            <a:ext cx="577013" cy="14051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85" name="Straight Arrow Connector 3084">
            <a:extLst>
              <a:ext uri="{FF2B5EF4-FFF2-40B4-BE49-F238E27FC236}">
                <a16:creationId xmlns:a16="http://schemas.microsoft.com/office/drawing/2014/main" id="{2A78C269-0320-9B4B-BB95-E53970E4AD1A}"/>
              </a:ext>
            </a:extLst>
          </p:cNvPr>
          <p:cNvCxnSpPr/>
          <p:nvPr/>
        </p:nvCxnSpPr>
        <p:spPr>
          <a:xfrm flipV="1">
            <a:off x="10438959" y="1789587"/>
            <a:ext cx="296028" cy="24704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87" name="Straight Arrow Connector 3086">
            <a:extLst>
              <a:ext uri="{FF2B5EF4-FFF2-40B4-BE49-F238E27FC236}">
                <a16:creationId xmlns:a16="http://schemas.microsoft.com/office/drawing/2014/main" id="{93156385-CA0B-F548-90B3-E8467740F0DD}"/>
              </a:ext>
            </a:extLst>
          </p:cNvPr>
          <p:cNvCxnSpPr>
            <a:cxnSpLocks/>
          </p:cNvCxnSpPr>
          <p:nvPr/>
        </p:nvCxnSpPr>
        <p:spPr>
          <a:xfrm flipH="1" flipV="1">
            <a:off x="8894185" y="1577721"/>
            <a:ext cx="538189" cy="36956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A7343A04-D039-4243-A786-4EE3AB3988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6019800" y="81302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128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67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5D3A02-AEBF-E641-8014-2D565D063C0D}"/>
              </a:ext>
            </a:extLst>
          </p:cNvPr>
          <p:cNvSpPr/>
          <p:nvPr/>
        </p:nvSpPr>
        <p:spPr>
          <a:xfrm>
            <a:off x="671513" y="2536031"/>
            <a:ext cx="3123783" cy="3671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2400" dirty="0">
                <a:solidFill>
                  <a:srgbClr val="FFFFFF"/>
                </a:solidFill>
              </a:rPr>
              <a:t>The school had         t-shirts made for each of the community ambassador children . 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9ADD101-F75A-5F4C-8EF0-F8C9A4175A2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5" r="2" b="2"/>
          <a:stretch/>
        </p:blipFill>
        <p:spPr bwMode="auto">
          <a:xfrm>
            <a:off x="4241830" y="601200"/>
            <a:ext cx="7503636" cy="578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5CECA508-753C-5447-A993-4C8BC73E888C}"/>
              </a:ext>
            </a:extLst>
          </p:cNvPr>
          <p:cNvGrpSpPr/>
          <p:nvPr/>
        </p:nvGrpSpPr>
        <p:grpSpPr>
          <a:xfrm>
            <a:off x="9496462" y="2720070"/>
            <a:ext cx="723240" cy="165960"/>
            <a:chOff x="9496462" y="2720070"/>
            <a:chExt cx="723240" cy="1659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78C50184-A615-AB48-961F-D70B423D74C6}"/>
                    </a:ext>
                  </a:extLst>
                </p14:cNvPr>
                <p14:cNvContentPartPr/>
                <p14:nvPr/>
              </p14:nvContentPartPr>
              <p14:xfrm>
                <a:off x="9496462" y="2855430"/>
                <a:ext cx="360" cy="36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78C50184-A615-AB48-961F-D70B423D74C6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9433462" y="279243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85E874E5-CD44-834B-99E3-70110F0F4352}"/>
                    </a:ext>
                  </a:extLst>
                </p14:cNvPr>
                <p14:cNvContentPartPr/>
                <p14:nvPr/>
              </p14:nvContentPartPr>
              <p14:xfrm>
                <a:off x="9569902" y="2780550"/>
                <a:ext cx="360" cy="36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85E874E5-CD44-834B-99E3-70110F0F4352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9507262" y="271755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3B9D8633-32CC-BA4E-881B-12A29772E5F7}"/>
                    </a:ext>
                  </a:extLst>
                </p14:cNvPr>
                <p14:cNvContentPartPr/>
                <p14:nvPr/>
              </p14:nvContentPartPr>
              <p14:xfrm>
                <a:off x="9648022" y="2764710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3B9D8633-32CC-BA4E-881B-12A29772E5F7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9585382" y="270207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31F9AA1C-7B0D-604E-896D-09FC3E7F5239}"/>
                    </a:ext>
                  </a:extLst>
                </p14:cNvPr>
                <p14:cNvContentPartPr/>
                <p14:nvPr/>
              </p14:nvContentPartPr>
              <p14:xfrm>
                <a:off x="9738022" y="2738790"/>
                <a:ext cx="360" cy="360"/>
              </p14:xfrm>
            </p:contentPart>
          </mc:Choice>
          <mc:Fallback xmlns=""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31F9AA1C-7B0D-604E-896D-09FC3E7F5239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9675382" y="267579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6BD4FFC2-B9D4-6048-97B7-5AAC1E2050F1}"/>
                    </a:ext>
                  </a:extLst>
                </p14:cNvPr>
                <p14:cNvContentPartPr/>
                <p14:nvPr/>
              </p14:nvContentPartPr>
              <p14:xfrm>
                <a:off x="9843502" y="2734830"/>
                <a:ext cx="360" cy="36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6BD4FFC2-B9D4-6048-97B7-5AAC1E2050F1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9780862" y="267219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2EB9A11D-AFF7-6140-968F-4A1AEAD65D27}"/>
                    </a:ext>
                  </a:extLst>
                </p14:cNvPr>
                <p14:cNvContentPartPr/>
                <p14:nvPr/>
              </p14:nvContentPartPr>
              <p14:xfrm>
                <a:off x="9924502" y="2720070"/>
                <a:ext cx="360" cy="36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2EB9A11D-AFF7-6140-968F-4A1AEAD65D27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9861862" y="265707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E7CCB52D-BB76-9B40-BE66-E136A2399982}"/>
                    </a:ext>
                  </a:extLst>
                </p14:cNvPr>
                <p14:cNvContentPartPr/>
                <p14:nvPr/>
              </p14:nvContentPartPr>
              <p14:xfrm>
                <a:off x="10020262" y="2723670"/>
                <a:ext cx="360" cy="36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E7CCB52D-BB76-9B40-BE66-E136A2399982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9957622" y="266067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587C61FE-E539-564F-95C6-D65807E07F3B}"/>
                    </a:ext>
                  </a:extLst>
                </p14:cNvPr>
                <p14:cNvContentPartPr/>
                <p14:nvPr/>
              </p14:nvContentPartPr>
              <p14:xfrm>
                <a:off x="10119622" y="2760390"/>
                <a:ext cx="360" cy="36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587C61FE-E539-564F-95C6-D65807E07F3B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0056982" y="269775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0F6B8A25-F0A2-AA46-A13D-D255D5EA6A20}"/>
                    </a:ext>
                  </a:extLst>
                </p14:cNvPr>
                <p14:cNvContentPartPr/>
                <p14:nvPr/>
              </p14:nvContentPartPr>
              <p14:xfrm>
                <a:off x="10175062" y="2815830"/>
                <a:ext cx="360" cy="36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0F6B8A25-F0A2-AA46-A13D-D255D5EA6A20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0112062" y="275283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5BAF6013-2660-6F43-B4F0-3B157647180F}"/>
                    </a:ext>
                  </a:extLst>
                </p14:cNvPr>
                <p14:cNvContentPartPr/>
                <p14:nvPr/>
              </p14:nvContentPartPr>
              <p14:xfrm>
                <a:off x="10219342" y="2885670"/>
                <a:ext cx="360" cy="36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5BAF6013-2660-6F43-B4F0-3B157647180F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0156342" y="282303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7851D63A-F63E-C149-BCFB-EAB313722046}"/>
              </a:ext>
            </a:extLst>
          </p:cNvPr>
          <p:cNvGrpSpPr/>
          <p:nvPr/>
        </p:nvGrpSpPr>
        <p:grpSpPr>
          <a:xfrm>
            <a:off x="9473782" y="2671110"/>
            <a:ext cx="808200" cy="240840"/>
            <a:chOff x="9473782" y="2671110"/>
            <a:chExt cx="808200" cy="240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D3D93ACD-2BFF-864E-AE9F-43713156117B}"/>
                    </a:ext>
                  </a:extLst>
                </p14:cNvPr>
                <p14:cNvContentPartPr/>
                <p14:nvPr/>
              </p14:nvContentPartPr>
              <p14:xfrm>
                <a:off x="9473782" y="2833110"/>
                <a:ext cx="360" cy="36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D3D93ACD-2BFF-864E-AE9F-43713156117B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9411142" y="277047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8CECF544-DA93-F043-84A1-B6F24080BA50}"/>
                    </a:ext>
                  </a:extLst>
                </p14:cNvPr>
                <p14:cNvContentPartPr/>
                <p14:nvPr/>
              </p14:nvContentPartPr>
              <p14:xfrm>
                <a:off x="9543982" y="2788470"/>
                <a:ext cx="360" cy="36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8CECF544-DA93-F043-84A1-B6F24080BA50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9480982" y="272547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5DC57513-E59C-6C45-B630-93F53EB05226}"/>
                    </a:ext>
                  </a:extLst>
                </p14:cNvPr>
                <p14:cNvContentPartPr/>
                <p14:nvPr/>
              </p14:nvContentPartPr>
              <p14:xfrm>
                <a:off x="9628582" y="2769750"/>
                <a:ext cx="360" cy="36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5DC57513-E59C-6C45-B630-93F53EB05226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9565942" y="270675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E992FC2B-D76C-CC45-93FA-B74A7B418382}"/>
                    </a:ext>
                  </a:extLst>
                </p14:cNvPr>
                <p14:cNvContentPartPr/>
                <p14:nvPr/>
              </p14:nvContentPartPr>
              <p14:xfrm>
                <a:off x="9739462" y="2712150"/>
                <a:ext cx="360" cy="360"/>
              </p14:xfrm>
            </p:contentPart>
          </mc:Choice>
          <mc:Fallback xmlns=""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E992FC2B-D76C-CC45-93FA-B74A7B418382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9676462" y="264915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8C420F82-A0F4-3A46-B0FC-6B363303F6F0}"/>
                    </a:ext>
                  </a:extLst>
                </p14:cNvPr>
                <p14:cNvContentPartPr/>
                <p14:nvPr/>
              </p14:nvContentPartPr>
              <p14:xfrm>
                <a:off x="9857902" y="2727270"/>
                <a:ext cx="360" cy="36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8C420F82-A0F4-3A46-B0FC-6B363303F6F0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9795262" y="266463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1691C807-238F-0A45-A656-B046EA4FA02F}"/>
                    </a:ext>
                  </a:extLst>
                </p14:cNvPr>
                <p14:cNvContentPartPr/>
                <p14:nvPr/>
              </p14:nvContentPartPr>
              <p14:xfrm>
                <a:off x="9960502" y="2720070"/>
                <a:ext cx="360" cy="36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1691C807-238F-0A45-A656-B046EA4FA02F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9897862" y="265707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9FB6FDD5-AE6B-BC4C-A268-137D6B83E393}"/>
                    </a:ext>
                  </a:extLst>
                </p14:cNvPr>
                <p14:cNvContentPartPr/>
                <p14:nvPr/>
              </p14:nvContentPartPr>
              <p14:xfrm>
                <a:off x="10056262" y="2727270"/>
                <a:ext cx="360" cy="36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9FB6FDD5-AE6B-BC4C-A268-137D6B83E393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9993622" y="266463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1694A78A-C64B-694E-ACAD-BC02374F62EC}"/>
                    </a:ext>
                  </a:extLst>
                </p14:cNvPr>
                <p14:cNvContentPartPr/>
                <p14:nvPr/>
              </p14:nvContentPartPr>
              <p14:xfrm>
                <a:off x="10148422" y="2775150"/>
                <a:ext cx="360" cy="36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1694A78A-C64B-694E-ACAD-BC02374F62EC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0085422" y="271251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64AD35C1-C9A2-B342-B361-9F264B96B9CC}"/>
                    </a:ext>
                  </a:extLst>
                </p14:cNvPr>
                <p14:cNvContentPartPr/>
                <p14:nvPr/>
              </p14:nvContentPartPr>
              <p14:xfrm>
                <a:off x="10204942" y="2856510"/>
                <a:ext cx="360" cy="360"/>
              </p14:xfrm>
            </p:contentPart>
          </mc:Choice>
          <mc:Fallback xmlns=""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64AD35C1-C9A2-B342-B361-9F264B96B9CC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0141942" y="279351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7C69ED2A-2296-BD4F-AFAA-22A620918EA6}"/>
                    </a:ext>
                  </a:extLst>
                </p14:cNvPr>
                <p14:cNvContentPartPr/>
                <p14:nvPr/>
              </p14:nvContentPartPr>
              <p14:xfrm>
                <a:off x="10241662" y="2856510"/>
                <a:ext cx="360" cy="36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7C69ED2A-2296-BD4F-AFAA-22A620918EA6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0179022" y="279351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D050200E-004F-5148-BA5F-E366AD2BB572}"/>
                    </a:ext>
                  </a:extLst>
                </p14:cNvPr>
                <p14:cNvContentPartPr/>
                <p14:nvPr/>
              </p14:nvContentPartPr>
              <p14:xfrm>
                <a:off x="10267582" y="2911590"/>
                <a:ext cx="360" cy="3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D050200E-004F-5148-BA5F-E366AD2BB572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0204582" y="284895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8A369C10-5168-0744-A7DB-F600DBC67C69}"/>
                    </a:ext>
                  </a:extLst>
                </p14:cNvPr>
                <p14:cNvContentPartPr/>
                <p14:nvPr/>
              </p14:nvContentPartPr>
              <p14:xfrm>
                <a:off x="10281622" y="2801790"/>
                <a:ext cx="360" cy="36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8A369C10-5168-0744-A7DB-F600DBC67C69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0218982" y="273915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20A82769-76B4-4D42-BD59-927E808D2940}"/>
                    </a:ext>
                  </a:extLst>
                </p14:cNvPr>
                <p14:cNvContentPartPr/>
                <p14:nvPr/>
              </p14:nvContentPartPr>
              <p14:xfrm>
                <a:off x="10195582" y="2727270"/>
                <a:ext cx="360" cy="36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20A82769-76B4-4D42-BD59-927E808D2940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0132942" y="266427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BE9E7B65-83E0-FC43-AB66-AD382C563CF9}"/>
                    </a:ext>
                  </a:extLst>
                </p14:cNvPr>
                <p14:cNvContentPartPr/>
                <p14:nvPr/>
              </p14:nvContentPartPr>
              <p14:xfrm>
                <a:off x="10058422" y="2671110"/>
                <a:ext cx="360" cy="36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BE9E7B65-83E0-FC43-AB66-AD382C563CF9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9995422" y="260811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EE869212-9FB0-414C-B244-B91CC0B0055C}"/>
                    </a:ext>
                  </a:extLst>
                </p14:cNvPr>
                <p14:cNvContentPartPr/>
                <p14:nvPr/>
              </p14:nvContentPartPr>
              <p14:xfrm>
                <a:off x="9905782" y="2690190"/>
                <a:ext cx="360" cy="36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EE869212-9FB0-414C-B244-B91CC0B0055C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9843142" y="262755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B9EEDC25-1F12-8941-B2CC-05FE6A06DAE3}"/>
                    </a:ext>
                  </a:extLst>
                </p14:cNvPr>
                <p14:cNvContentPartPr/>
                <p14:nvPr/>
              </p14:nvContentPartPr>
              <p14:xfrm>
                <a:off x="9628582" y="2740590"/>
                <a:ext cx="360" cy="36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B9EEDC25-1F12-8941-B2CC-05FE6A06DAE3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9565942" y="267759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DA8F3540-7E9F-1642-AC64-7A9102256BD9}"/>
                    </a:ext>
                  </a:extLst>
                </p14:cNvPr>
                <p14:cNvContentPartPr/>
                <p14:nvPr/>
              </p14:nvContentPartPr>
              <p14:xfrm>
                <a:off x="9483142" y="2902950"/>
                <a:ext cx="360" cy="36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DA8F3540-7E9F-1642-AC64-7A9102256BD9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9420142" y="283995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AA6A771-BE70-5C47-9925-C4EB6F5A84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4"/>
          <a:stretch>
            <a:fillRect/>
          </a:stretch>
        </p:blipFill>
        <p:spPr>
          <a:xfrm>
            <a:off x="671513" y="544449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3352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0BA40-2568-7947-9147-3775D2593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39782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rgbClr val="00B050"/>
                </a:solidFill>
              </a:rPr>
              <a:t>Community ambassadors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0C003A-5848-BB49-BE18-5BF92D05F578}"/>
              </a:ext>
            </a:extLst>
          </p:cNvPr>
          <p:cNvSpPr/>
          <p:nvPr/>
        </p:nvSpPr>
        <p:spPr>
          <a:xfrm>
            <a:off x="1127943" y="2432089"/>
            <a:ext cx="268785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WHAT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FDB3663-C594-3B48-9E08-36417508985A}"/>
              </a:ext>
            </a:extLst>
          </p:cNvPr>
          <p:cNvSpPr/>
          <p:nvPr/>
        </p:nvSpPr>
        <p:spPr>
          <a:xfrm>
            <a:off x="8601455" y="2532102"/>
            <a:ext cx="230543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WH0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EEF0E44-6600-D843-AA56-09AF2C1F318A}"/>
              </a:ext>
            </a:extLst>
          </p:cNvPr>
          <p:cNvSpPr/>
          <p:nvPr/>
        </p:nvSpPr>
        <p:spPr>
          <a:xfrm>
            <a:off x="4929110" y="4455730"/>
            <a:ext cx="233378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HOW</a:t>
            </a:r>
            <a:endParaRPr lang="en-GB" sz="80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pic>
        <p:nvPicPr>
          <p:cNvPr id="12" name="Picture 11" descr="A picture containing drawing&#10;&#10;Description automatically generated">
            <a:extLst>
              <a:ext uri="{FF2B5EF4-FFF2-40B4-BE49-F238E27FC236}">
                <a16:creationId xmlns:a16="http://schemas.microsoft.com/office/drawing/2014/main" id="{243EEF53-CF48-4047-8EE5-5D22E8458E2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002125" y="1985413"/>
            <a:ext cx="2413000" cy="1955800"/>
          </a:xfrm>
          <a:prstGeom prst="rect">
            <a:avLst/>
          </a:prstGeom>
        </p:spPr>
      </p:pic>
      <p:pic>
        <p:nvPicPr>
          <p:cNvPr id="14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00095AE-5D7A-F941-B480-A217F76E0D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347774" y="3612271"/>
            <a:ext cx="812800" cy="812800"/>
          </a:xfrm>
          <a:prstGeom prst="rect">
            <a:avLst/>
          </a:prstGeom>
        </p:spPr>
      </p:pic>
      <p:pic>
        <p:nvPicPr>
          <p:cNvPr id="1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AE9E690-A523-CD4B-9136-6BACED9EDB6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178772" y="3534813"/>
            <a:ext cx="812800" cy="812800"/>
          </a:xfrm>
          <a:prstGeom prst="rect">
            <a:avLst/>
          </a:prstGeom>
        </p:spPr>
      </p:pic>
      <p:pic>
        <p:nvPicPr>
          <p:cNvPr id="1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A023AD5B-7088-D242-B2D2-972B2F7EFD5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02225" y="560614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447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20433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4216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727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767666-E006-6942-B152-70D718F2C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433" y="702156"/>
            <a:ext cx="3568661" cy="1188720"/>
          </a:xfrm>
        </p:spPr>
        <p:txBody>
          <a:bodyPr>
            <a:normAutofit/>
          </a:bodyPr>
          <a:lstStyle/>
          <a:p>
            <a:r>
              <a:rPr lang="en-US" dirty="0"/>
              <a:t>Litter Picking	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B1C62E3D-88A2-9C41-9358-D145E1C026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49" r="5160" b="-1"/>
          <a:stretch/>
        </p:blipFill>
        <p:spPr bwMode="auto">
          <a:xfrm>
            <a:off x="20" y="10"/>
            <a:ext cx="753768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DB5EBA49-3C01-4BA6-AB84-786593DD9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3433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/>
              <a:t>Working together to tidy the local community. </a:t>
            </a:r>
          </a:p>
          <a:p>
            <a:r>
              <a:rPr lang="en-US" dirty="0"/>
              <a:t>Part of the ECO Committee</a:t>
            </a:r>
          </a:p>
          <a:p>
            <a:r>
              <a:rPr lang="en-US" dirty="0"/>
              <a:t>Links with Eco School Action Plan</a:t>
            </a:r>
          </a:p>
          <a:p>
            <a:r>
              <a:rPr lang="en-US" dirty="0"/>
              <a:t>Meets one of the 10 topics of Eco-Schools </a:t>
            </a:r>
          </a:p>
          <a:p>
            <a:r>
              <a:rPr lang="en-US" dirty="0"/>
              <a:t>Links to ESDGC (Welsh Assembly Government, 2008). </a:t>
            </a:r>
          </a:p>
          <a:p>
            <a:endParaRPr lang="en-US" dirty="0"/>
          </a:p>
        </p:txBody>
      </p:sp>
      <p:pic>
        <p:nvPicPr>
          <p:cNvPr id="3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23740B7-DDE7-CC48-8C53-4A7EB2DE79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60855" y="578156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223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96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2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20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2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  <p:bldP spid="205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21E7785-3D2D-4FF8-9C82-42CE9DBD7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0EEF605-B2CF-46DF-8CBD-B03F31FAD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F889FED-B7B7-45E2-A1EC-CFE97394A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C57FA46-8945-4DEE-92C7-EB9E2F663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30EB15-CD58-C543-A73E-35750F21AD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476" y="780711"/>
            <a:ext cx="2167476" cy="2167476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19504FF-266B-4F6E-BAA1-DF9730E9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464F78D-891F-49EC-ADDE-5E581A66A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0312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3B106A-9787-D14C-B814-661E9063FDD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170" t="13746" r="15011"/>
          <a:stretch/>
        </p:blipFill>
        <p:spPr>
          <a:xfrm>
            <a:off x="4748336" y="780711"/>
            <a:ext cx="2683626" cy="2167476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E125488F-35F4-46B0-BDF0-AFAA3610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36239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B74857-96E7-1941-A51A-0E401988A5E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9698" r="18527"/>
          <a:stretch/>
        </p:blipFill>
        <p:spPr>
          <a:xfrm>
            <a:off x="8708413" y="798102"/>
            <a:ext cx="2361270" cy="2150084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9911E146-5AE8-4892-B0B5-42052873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3194092"/>
            <a:ext cx="3705323" cy="3206708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187C2E-9C44-CE46-A46E-5741ABF7B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253" y="3425294"/>
            <a:ext cx="3397924" cy="2800478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Eco committee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B631A-092C-2146-9787-95F93B996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3425295"/>
            <a:ext cx="6864154" cy="2800477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38B1C2"/>
              </a:buClr>
            </a:pPr>
            <a:endParaRPr lang="en-US" dirty="0"/>
          </a:p>
          <a:p>
            <a:pPr>
              <a:buClr>
                <a:srgbClr val="38B1C2"/>
              </a:buClr>
            </a:pPr>
            <a:r>
              <a:rPr lang="en-US" dirty="0"/>
              <a:t>Individual Action Plan</a:t>
            </a:r>
          </a:p>
          <a:p>
            <a:pPr>
              <a:buClr>
                <a:srgbClr val="38B1C2"/>
              </a:buClr>
            </a:pPr>
            <a:r>
              <a:rPr lang="en-US" dirty="0"/>
              <a:t>Environmental Review – Green Flag Award</a:t>
            </a:r>
          </a:p>
          <a:p>
            <a:pPr>
              <a:buClr>
                <a:srgbClr val="38B1C2"/>
              </a:buClr>
            </a:pPr>
            <a:r>
              <a:rPr lang="en-US" dirty="0"/>
              <a:t>Links to the Eco - School's topic of litter</a:t>
            </a:r>
          </a:p>
          <a:p>
            <a:pPr>
              <a:buClr>
                <a:srgbClr val="38B1C2"/>
              </a:buClr>
            </a:pPr>
            <a:r>
              <a:rPr lang="en-US" dirty="0"/>
              <a:t>Challenge 4 of the Barracudas for the waste free lunch box challenge</a:t>
            </a:r>
          </a:p>
          <a:p>
            <a:pPr>
              <a:buClr>
                <a:srgbClr val="38B1C2"/>
              </a:buClr>
            </a:pPr>
            <a:r>
              <a:rPr lang="en-US" dirty="0"/>
              <a:t>Multi agency support: Healthy eating local policies and programs (h e l p p) and Keep Britain Tidy.</a:t>
            </a:r>
          </a:p>
          <a:p>
            <a:pPr>
              <a:buClr>
                <a:srgbClr val="38B1C2"/>
              </a:buClr>
            </a:pPr>
            <a:r>
              <a:rPr lang="en-US" dirty="0" err="1"/>
              <a:t>AoLE</a:t>
            </a:r>
            <a:r>
              <a:rPr lang="en-US" dirty="0"/>
              <a:t> of humanities – Global citizenship</a:t>
            </a:r>
          </a:p>
          <a:p>
            <a:pPr>
              <a:buClr>
                <a:srgbClr val="38B1C2"/>
              </a:buClr>
            </a:pPr>
            <a:endParaRPr lang="en-US" dirty="0"/>
          </a:p>
          <a:p>
            <a:pPr>
              <a:buClr>
                <a:srgbClr val="38B1C2"/>
              </a:buClr>
            </a:pPr>
            <a:endParaRPr lang="en-US" dirty="0"/>
          </a:p>
        </p:txBody>
      </p:sp>
      <p:pic>
        <p:nvPicPr>
          <p:cNvPr id="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A767DC8-A4BF-4E40-8670-E53A84E287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589812" y="565349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604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6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7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CE87F7-E5AA-D249-86F4-A59639EBF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073231"/>
            <a:ext cx="3219127" cy="4711539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Links to theory and policies 	</a:t>
            </a:r>
          </a:p>
        </p:txBody>
      </p:sp>
      <p:sp>
        <p:nvSpPr>
          <p:cNvPr id="28" name="Rectangle 9">
            <a:extLst>
              <a:ext uri="{FF2B5EF4-FFF2-40B4-BE49-F238E27FC236}">
                <a16:creationId xmlns:a16="http://schemas.microsoft.com/office/drawing/2014/main" id="{DFEE959E-BF10-4204-9556-D1707088D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11">
            <a:extLst>
              <a:ext uri="{FF2B5EF4-FFF2-40B4-BE49-F238E27FC236}">
                <a16:creationId xmlns:a16="http://schemas.microsoft.com/office/drawing/2014/main" id="{DDD17B6A-CB37-4005-9681-A20AFCDC7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13">
            <a:extLst>
              <a:ext uri="{FF2B5EF4-FFF2-40B4-BE49-F238E27FC236}">
                <a16:creationId xmlns:a16="http://schemas.microsoft.com/office/drawing/2014/main" id="{3B7BBDE9-DAED-40B0-A640-503C918D1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15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601200"/>
            <a:ext cx="7498616" cy="579959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731DB977-EB7A-B44F-880D-ADD38C098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629" y="1073231"/>
            <a:ext cx="6541841" cy="471153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5100" dirty="0">
                <a:solidFill>
                  <a:srgbClr val="FFFFFF"/>
                </a:solidFill>
              </a:rPr>
              <a:t>”Recognition and application of civic teaching and learning as a life continua commencing in early childhood education will produce informed global active citizens” (</a:t>
            </a:r>
            <a:r>
              <a:rPr lang="en-US" sz="5100" dirty="0" err="1">
                <a:solidFill>
                  <a:srgbClr val="FFFFFF"/>
                </a:solidFill>
              </a:rPr>
              <a:t>Dynevor</a:t>
            </a:r>
            <a:r>
              <a:rPr lang="en-US" sz="5100" dirty="0">
                <a:solidFill>
                  <a:srgbClr val="FFFFFF"/>
                </a:solidFill>
              </a:rPr>
              <a:t>, et al. 2020).</a:t>
            </a:r>
          </a:p>
          <a:p>
            <a:pPr marL="0" indent="0">
              <a:buNone/>
            </a:pPr>
            <a:endParaRPr lang="en-US" sz="51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5100" dirty="0">
                <a:solidFill>
                  <a:srgbClr val="FFFFFF"/>
                </a:solidFill>
              </a:rPr>
              <a:t>Articles 12, 13, 15, 41 and 42 (UNCRC, 1989).</a:t>
            </a:r>
          </a:p>
          <a:p>
            <a:pPr marL="0" indent="0">
              <a:buNone/>
            </a:pPr>
            <a:endParaRPr lang="en-US" sz="51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5100" dirty="0"/>
              <a:t>“External forces have become more acute in recent years, reflecting the impact on countries, societies and individuals of globalisation, technological innovation and long-term social trends”</a:t>
            </a:r>
            <a:r>
              <a:rPr lang="en-US" sz="5100" dirty="0">
                <a:solidFill>
                  <a:srgbClr val="FFFFFF"/>
                </a:solidFill>
              </a:rPr>
              <a:t> (Donaldson, 2015). </a:t>
            </a:r>
          </a:p>
          <a:p>
            <a:pPr marL="0" indent="0">
              <a:buNone/>
            </a:pPr>
            <a:endParaRPr lang="en-US" sz="51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5100" dirty="0"/>
              <a:t>School Policies – ESDGC [School x, 2019)</a:t>
            </a:r>
            <a:endParaRPr lang="en-US" sz="51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51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5100" dirty="0"/>
              <a:t>“Informed, self-aware citizens engage with the challenges and opportunities that face humanity and are able to take considered and ethical action” (Welsh Assembly Government, 2020). </a:t>
            </a:r>
            <a:r>
              <a:rPr lang="en-US" dirty="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3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1314134-54E8-8B46-A56F-BFCA8457DC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6533" y="537836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5545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4" dur="1044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  <p:bldP spid="3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44322-6452-FE44-BEF2-8DF1ACCB7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US" dirty="0"/>
              <a:t>What is going well and why?</a:t>
            </a: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506DD661-AE5A-6B49-8908-CF6DCB85DA67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extLst>
              <a:ext uri="{837473B0-CC2E-450A-ABE3-18F120FF3D39}">
                <a1611:picAttrSrcUrl xmlns:a1611="http://schemas.microsoft.com/office/drawing/2016/11/main" r:id="rId17"/>
              </a:ext>
            </a:extLst>
          </a:blip>
          <a:srcRect l="723" r="1539" b="3"/>
          <a:stretch/>
        </p:blipFill>
        <p:spPr>
          <a:xfrm>
            <a:off x="1029712" y="2615598"/>
            <a:ext cx="1697808" cy="1242000"/>
          </a:xfrm>
          <a:prstGeom prst="rect">
            <a:avLst/>
          </a:prstGeom>
        </p:spPr>
      </p:pic>
      <p:pic>
        <p:nvPicPr>
          <p:cNvPr id="15" name="Picture 14" descr="A picture containing umbrella, drawing&#10;&#10;Description automatically generated">
            <a:extLst>
              <a:ext uri="{FF2B5EF4-FFF2-40B4-BE49-F238E27FC236}">
                <a16:creationId xmlns:a16="http://schemas.microsoft.com/office/drawing/2014/main" id="{493EE42A-3916-8C4F-8E8E-84BF6C80A425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6968263" y="1721942"/>
            <a:ext cx="1369813" cy="1188720"/>
          </a:xfrm>
          <a:prstGeom prst="rect">
            <a:avLst/>
          </a:prstGeom>
        </p:spPr>
      </p:pic>
      <p:pic>
        <p:nvPicPr>
          <p:cNvPr id="20" name="Picture 19" descr="A picture containing umbrella, drawing&#10;&#10;Description automatically generated">
            <a:extLst>
              <a:ext uri="{FF2B5EF4-FFF2-40B4-BE49-F238E27FC236}">
                <a16:creationId xmlns:a16="http://schemas.microsoft.com/office/drawing/2014/main" id="{346E38AD-8D63-2340-BE08-EFDF45B0E17A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6397814" y="4417139"/>
            <a:ext cx="1255355" cy="1089393"/>
          </a:xfrm>
          <a:prstGeom prst="rect">
            <a:avLst/>
          </a:prstGeom>
        </p:spPr>
      </p:pic>
      <p:pic>
        <p:nvPicPr>
          <p:cNvPr id="21" name="Picture 20" descr="A picture containing umbrella, drawing&#10;&#10;Description automatically generated">
            <a:extLst>
              <a:ext uri="{FF2B5EF4-FFF2-40B4-BE49-F238E27FC236}">
                <a16:creationId xmlns:a16="http://schemas.microsoft.com/office/drawing/2014/main" id="{1C650812-56FD-A644-9995-08A7459F238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9150043" y="1166381"/>
            <a:ext cx="1369813" cy="1188720"/>
          </a:xfrm>
          <a:prstGeom prst="rect">
            <a:avLst/>
          </a:prstGeom>
        </p:spPr>
      </p:pic>
      <p:pic>
        <p:nvPicPr>
          <p:cNvPr id="32" name="Picture 31" descr="A picture containing room, drawing&#10;&#10;Description automatically generated">
            <a:extLst>
              <a:ext uri="{FF2B5EF4-FFF2-40B4-BE49-F238E27FC236}">
                <a16:creationId xmlns:a16="http://schemas.microsoft.com/office/drawing/2014/main" id="{A505BD37-BC6C-2C46-936D-204B05AD97B0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3565860" y="4342416"/>
            <a:ext cx="1247267" cy="1164116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49FC8797-7D20-7B4F-BEF1-D22A1F4FA438}"/>
              </a:ext>
            </a:extLst>
          </p:cNvPr>
          <p:cNvSpPr txBox="1"/>
          <p:nvPr/>
        </p:nvSpPr>
        <p:spPr>
          <a:xfrm>
            <a:off x="2723108" y="2833031"/>
            <a:ext cx="28074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Room for</a:t>
            </a:r>
            <a:r>
              <a:rPr lang="en-US" dirty="0"/>
              <a:t> </a:t>
            </a:r>
            <a:r>
              <a:rPr lang="en-US" sz="2400" dirty="0"/>
              <a:t>improvement</a:t>
            </a:r>
            <a:r>
              <a:rPr lang="en-US" dirty="0"/>
              <a:t>?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5368B1F-8922-8E4F-9922-21F59F2C0FA9}"/>
              </a:ext>
            </a:extLst>
          </p:cNvPr>
          <p:cNvSpPr txBox="1"/>
          <p:nvPr/>
        </p:nvSpPr>
        <p:spPr>
          <a:xfrm>
            <a:off x="1049275" y="4880386"/>
            <a:ext cx="19138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Ongoing …….</a:t>
            </a:r>
          </a:p>
        </p:txBody>
      </p:sp>
      <p:pic>
        <p:nvPicPr>
          <p:cNvPr id="35" name="Picture 34" descr="A picture containing umbrella, drawing&#10;&#10;Description automatically generated">
            <a:extLst>
              <a:ext uri="{FF2B5EF4-FFF2-40B4-BE49-F238E27FC236}">
                <a16:creationId xmlns:a16="http://schemas.microsoft.com/office/drawing/2014/main" id="{A239F6B2-D555-4D4A-A9AF-8AD27ED8CC8A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9650812" y="4777170"/>
            <a:ext cx="1255355" cy="1089393"/>
          </a:xfrm>
          <a:prstGeom prst="rect">
            <a:avLst/>
          </a:prstGeom>
        </p:spPr>
      </p:pic>
      <p:pic>
        <p:nvPicPr>
          <p:cNvPr id="3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23A65A5-DD9A-E24B-800E-CD0A690326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075608" y="2833031"/>
            <a:ext cx="812800" cy="812800"/>
          </a:xfrm>
          <a:prstGeom prst="rect">
            <a:avLst/>
          </a:prstGeom>
        </p:spPr>
      </p:pic>
      <p:pic>
        <p:nvPicPr>
          <p:cNvPr id="3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826A35B-5743-B841-99EA-A968069DD4E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047514" y="5496684"/>
            <a:ext cx="812800" cy="812800"/>
          </a:xfrm>
          <a:prstGeom prst="rect">
            <a:avLst/>
          </a:prstGeom>
        </p:spPr>
      </p:pic>
      <p:pic>
        <p:nvPicPr>
          <p:cNvPr id="3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642243C-863F-8844-AF55-2ABEF71C517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9735677" y="2183390"/>
            <a:ext cx="812800" cy="812800"/>
          </a:xfrm>
          <a:prstGeom prst="rect">
            <a:avLst/>
          </a:prstGeom>
        </p:spPr>
      </p:pic>
      <p:pic>
        <p:nvPicPr>
          <p:cNvPr id="39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FA4D359-3401-F842-A889-7B75E14F2577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9022150" y="5681733"/>
            <a:ext cx="812800" cy="812800"/>
          </a:xfrm>
          <a:prstGeom prst="rect">
            <a:avLst/>
          </a:prstGeom>
        </p:spPr>
      </p:pic>
      <p:pic>
        <p:nvPicPr>
          <p:cNvPr id="40" name="Picture 39" descr="A picture containing umbrella, drawing&#10;&#10;Description automatically generated">
            <a:extLst>
              <a:ext uri="{FF2B5EF4-FFF2-40B4-BE49-F238E27FC236}">
                <a16:creationId xmlns:a16="http://schemas.microsoft.com/office/drawing/2014/main" id="{C1DD656F-B440-CB4C-B545-6CA950778F0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8266464" y="3228419"/>
            <a:ext cx="1369813" cy="1188720"/>
          </a:xfrm>
          <a:prstGeom prst="rect">
            <a:avLst/>
          </a:prstGeom>
        </p:spPr>
      </p:pic>
      <p:pic>
        <p:nvPicPr>
          <p:cNvPr id="41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A4297D77-51D5-444D-BE9F-3C3AD4E25624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338076" y="4245325"/>
            <a:ext cx="812800" cy="812800"/>
          </a:xfrm>
          <a:prstGeom prst="rect">
            <a:avLst/>
          </a:prstGeom>
        </p:spPr>
      </p:pic>
      <p:pic>
        <p:nvPicPr>
          <p:cNvPr id="4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B283B34-BB45-0A41-B38C-D1BFFF8A3124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2677994" y="5292327"/>
            <a:ext cx="812800" cy="812800"/>
          </a:xfrm>
          <a:prstGeom prst="rect">
            <a:avLst/>
          </a:prstGeom>
        </p:spPr>
      </p:pic>
      <p:pic>
        <p:nvPicPr>
          <p:cNvPr id="4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E3E3371-5666-AC40-976D-5517CDAF350B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574824" y="365983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14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58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2724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3637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9496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6416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27120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5" dur="46300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6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6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  <p:audio>
              <p:cMediaNode vol="80000">
                <p:cTn id="7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  <p:audio>
              <p:cMediaNode vol="80000">
                <p:cTn id="7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  <p:audio>
              <p:cMediaNode vol="80000">
                <p:cTn id="7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AAAB002-E48E-4009-828A-511F7A828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372757-D570-7846-A3F7-AEC675C32A7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3786" r="9091" b="1507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7EF55D5-23F0-4398-B16B-AEF5778C3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7" y="423123"/>
            <a:ext cx="4216219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DF32581-CAA1-43C6-8532-DC56C8435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7" y="601200"/>
            <a:ext cx="4214869" cy="5757055"/>
          </a:xfrm>
          <a:prstGeom prst="rect">
            <a:avLst/>
          </a:prstGeom>
          <a:solidFill>
            <a:srgbClr val="465359">
              <a:alpha val="97000"/>
            </a:srgb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493AF5-47C8-7144-A52B-AE88D064F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540" y="1131195"/>
            <a:ext cx="3730810" cy="1247938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87FA0-7A21-5840-8D17-A122F759D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531" y="2438399"/>
            <a:ext cx="3730810" cy="350520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Ethical Informed Citizens</a:t>
            </a:r>
          </a:p>
          <a:p>
            <a:r>
              <a:rPr lang="en-US">
                <a:solidFill>
                  <a:srgbClr val="FFFFFF"/>
                </a:solidFill>
              </a:rPr>
              <a:t>Start off small and local, expand to global, completing comparatives.</a:t>
            </a:r>
          </a:p>
          <a:p>
            <a:r>
              <a:rPr lang="en-US">
                <a:solidFill>
                  <a:srgbClr val="FFFFFF"/>
                </a:solidFill>
              </a:rPr>
              <a:t>Ensure children focused and completed with adult supervision</a:t>
            </a:r>
          </a:p>
          <a:p>
            <a:r>
              <a:rPr lang="en-US">
                <a:solidFill>
                  <a:srgbClr val="FFFFFF"/>
                </a:solidFill>
              </a:rPr>
              <a:t>Whole school approach</a:t>
            </a:r>
          </a:p>
          <a:p>
            <a:r>
              <a:rPr lang="en-US">
                <a:solidFill>
                  <a:srgbClr val="FFFFFF"/>
                </a:solidFill>
              </a:rPr>
              <a:t>Understanding of Eco-Committee and Community based working</a:t>
            </a:r>
          </a:p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3D2E370-D6B8-7446-9673-1EC42AC60F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18339" y="5444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604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69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DividendVTI">
  <a:themeElements>
    <a:clrScheme name="AnalogousFromDarkSeedLeftStep">
      <a:dk1>
        <a:srgbClr val="000000"/>
      </a:dk1>
      <a:lt1>
        <a:srgbClr val="FFFFFF"/>
      </a:lt1>
      <a:dk2>
        <a:srgbClr val="223C23"/>
      </a:dk2>
      <a:lt2>
        <a:srgbClr val="E8E3E2"/>
      </a:lt2>
      <a:accent1>
        <a:srgbClr val="38B1C2"/>
      </a:accent1>
      <a:accent2>
        <a:srgbClr val="28B48B"/>
      </a:accent2>
      <a:accent3>
        <a:srgbClr val="35B95B"/>
      </a:accent3>
      <a:accent4>
        <a:srgbClr val="3BB829"/>
      </a:accent4>
      <a:accent5>
        <a:srgbClr val="77B033"/>
      </a:accent5>
      <a:accent6>
        <a:srgbClr val="A3A825"/>
      </a:accent6>
      <a:hlink>
        <a:srgbClr val="549030"/>
      </a:hlink>
      <a:folHlink>
        <a:srgbClr val="828282"/>
      </a:folHlink>
    </a:clrScheme>
    <a:fontScheme name="Dividend">
      <a:majorFont>
        <a:latin typeface="Century School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421</Words>
  <Application>Microsoft Macintosh PowerPoint</Application>
  <PresentationFormat>Widescreen</PresentationFormat>
  <Paragraphs>64</Paragraphs>
  <Slides>13</Slides>
  <Notes>0</Notes>
  <HiddenSlides>0</HiddenSlides>
  <MMClips>21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Century Schoolbook</vt:lpstr>
      <vt:lpstr>Franklin Gothic Book</vt:lpstr>
      <vt:lpstr>Wingdings 2</vt:lpstr>
      <vt:lpstr>DividendVTI</vt:lpstr>
      <vt:lpstr>ECAD7003 Understanding how the learner, the school and the local community work together to deliver one of the four purposes of the new curriculum  </vt:lpstr>
      <vt:lpstr>School overview</vt:lpstr>
      <vt:lpstr>Four purposes of the curriculum </vt:lpstr>
      <vt:lpstr>PowerPoint Presentation</vt:lpstr>
      <vt:lpstr>Working together – what is the school’s focus?</vt:lpstr>
      <vt:lpstr>PowerPoint Presentation</vt:lpstr>
      <vt:lpstr>PowerPoint Presentation</vt:lpstr>
      <vt:lpstr>Community ambassadors</vt:lpstr>
      <vt:lpstr>Litter Picking </vt:lpstr>
      <vt:lpstr>Eco committee</vt:lpstr>
      <vt:lpstr>Links to theory and policies  </vt:lpstr>
      <vt:lpstr>What is going well and why?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how the learner, the school and the local community work together to deliver one of the four purposes of the new curriculum  </dc:title>
  <dc:creator>Rhian Butcher</dc:creator>
  <cp:lastModifiedBy>Rhian Butcher</cp:lastModifiedBy>
  <cp:revision>1</cp:revision>
  <dcterms:created xsi:type="dcterms:W3CDTF">2020-04-17T16:21:01Z</dcterms:created>
  <dcterms:modified xsi:type="dcterms:W3CDTF">2020-04-17T16:44:52Z</dcterms:modified>
</cp:coreProperties>
</file>