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>
        <p:scale>
          <a:sx n="97" d="100"/>
          <a:sy n="97" d="100"/>
        </p:scale>
        <p:origin x="68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109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54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78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894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810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794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080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04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283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614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34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9/26/2021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357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Operations Management </a:t>
            </a:r>
            <a:br>
              <a:rPr lang="en-GB" b="1" dirty="0"/>
            </a:br>
            <a:r>
              <a:rPr lang="en-GB" b="1" dirty="0"/>
              <a:t>Module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53434"/>
            <a:ext cx="9144000" cy="1304365"/>
          </a:xfrm>
        </p:spPr>
        <p:txBody>
          <a:bodyPr>
            <a:normAutofit/>
          </a:bodyPr>
          <a:lstStyle/>
          <a:p>
            <a:r>
              <a:rPr lang="en-GB" sz="4800" b="1" dirty="0"/>
              <a:t>Level 5 – Introduction</a:t>
            </a:r>
          </a:p>
          <a:p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2005230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</a:t>
            </a:r>
            <a:r>
              <a:rPr lang="en-GB" sz="4800" b="1" dirty="0"/>
              <a:t>What is Operations Management?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518" y="1690688"/>
            <a:ext cx="11483788" cy="500594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Business Practices, Management, Planning, Policies, Procedures, Programmes &amp; Organisations</a:t>
            </a:r>
          </a:p>
          <a:p>
            <a:r>
              <a:rPr lang="en-GB" dirty="0"/>
              <a:t>Systems for Managing Tourism, Events &amp; Leisure Operations</a:t>
            </a:r>
          </a:p>
          <a:p>
            <a:r>
              <a:rPr lang="en-GB" dirty="0"/>
              <a:t>Managing Events, Venues, Facilities, Attractions, Hotels</a:t>
            </a:r>
          </a:p>
          <a:p>
            <a:r>
              <a:rPr lang="en-GB" dirty="0"/>
              <a:t>Providing Services – F&amp;B, Hospitality &amp; Retail</a:t>
            </a:r>
          </a:p>
          <a:p>
            <a:r>
              <a:rPr lang="en-GB" dirty="0"/>
              <a:t>Legalities &amp; Risk Management</a:t>
            </a:r>
          </a:p>
          <a:p>
            <a:r>
              <a:rPr lang="en-GB" dirty="0"/>
              <a:t>Satisfying Customers – Public Participation</a:t>
            </a:r>
          </a:p>
          <a:p>
            <a:r>
              <a:rPr lang="en-GB" dirty="0"/>
              <a:t>Service &amp; Operational Quality</a:t>
            </a:r>
          </a:p>
          <a:p>
            <a:r>
              <a:rPr lang="en-GB" dirty="0"/>
              <a:t>Profits v Costs</a:t>
            </a:r>
          </a:p>
          <a:p>
            <a:r>
              <a:rPr lang="en-GB" dirty="0"/>
              <a:t>Staffing / HR</a:t>
            </a:r>
          </a:p>
          <a:p>
            <a:r>
              <a:rPr lang="en-GB" dirty="0"/>
              <a:t>Diverse Functions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204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</a:t>
            </a:r>
            <a:r>
              <a:rPr lang="en-GB" b="1" dirty="0"/>
              <a:t>Operational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19518"/>
            <a:ext cx="10712824" cy="498885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Development &amp; Design</a:t>
            </a:r>
          </a:p>
          <a:p>
            <a:r>
              <a:rPr lang="en-GB" dirty="0"/>
              <a:t>Management &amp; Control</a:t>
            </a:r>
          </a:p>
          <a:p>
            <a:r>
              <a:rPr lang="en-GB" dirty="0"/>
              <a:t>Risk Management</a:t>
            </a:r>
          </a:p>
          <a:p>
            <a:r>
              <a:rPr lang="en-GB" dirty="0"/>
              <a:t>Legal &amp; Licencing</a:t>
            </a:r>
          </a:p>
          <a:p>
            <a:r>
              <a:rPr lang="en-GB" dirty="0"/>
              <a:t>Recruitment, Training, Organisation &amp; Management of Staff</a:t>
            </a:r>
          </a:p>
          <a:p>
            <a:r>
              <a:rPr lang="en-GB" dirty="0"/>
              <a:t>Departments &amp; Responsibilities</a:t>
            </a:r>
          </a:p>
          <a:p>
            <a:r>
              <a:rPr lang="en-GB" dirty="0"/>
              <a:t>Customer Satisfaction &amp; Service Excellence</a:t>
            </a:r>
          </a:p>
          <a:p>
            <a:r>
              <a:rPr lang="en-GB" dirty="0"/>
              <a:t>Crisis Management</a:t>
            </a:r>
          </a:p>
          <a:p>
            <a:r>
              <a:rPr lang="en-GB" dirty="0"/>
              <a:t>Finance – Costs, Revenue &amp; Pricing / Profit &amp; Loss / Yield Management</a:t>
            </a:r>
          </a:p>
          <a:p>
            <a:r>
              <a:rPr lang="en-GB" dirty="0"/>
              <a:t>Operational Systems</a:t>
            </a:r>
          </a:p>
          <a:p>
            <a:r>
              <a:rPr lang="en-GB" dirty="0"/>
              <a:t>Stock Control / Order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744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Operational 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2624"/>
            <a:ext cx="10515600" cy="53653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Planning – Gantt Charts</a:t>
            </a:r>
          </a:p>
          <a:p>
            <a:r>
              <a:rPr lang="en-GB" dirty="0"/>
              <a:t>Programming</a:t>
            </a:r>
          </a:p>
          <a:p>
            <a:r>
              <a:rPr lang="en-GB" dirty="0"/>
              <a:t>Capacities</a:t>
            </a:r>
          </a:p>
          <a:p>
            <a:r>
              <a:rPr lang="en-GB" dirty="0"/>
              <a:t>Booking Systems</a:t>
            </a:r>
          </a:p>
          <a:p>
            <a:r>
              <a:rPr lang="en-GB" dirty="0"/>
              <a:t>Opening  / Soft Openings</a:t>
            </a:r>
          </a:p>
          <a:p>
            <a:r>
              <a:rPr lang="en-GB" dirty="0"/>
              <a:t>Managing Specific Facilities</a:t>
            </a:r>
          </a:p>
          <a:p>
            <a:r>
              <a:rPr lang="en-GB" dirty="0"/>
              <a:t>NOP’s, SOP’s and EOP’s</a:t>
            </a:r>
          </a:p>
          <a:p>
            <a:r>
              <a:rPr lang="en-GB" dirty="0" err="1"/>
              <a:t>Mgt</a:t>
            </a:r>
            <a:r>
              <a:rPr lang="en-GB" dirty="0"/>
              <a:t> Challenges</a:t>
            </a:r>
          </a:p>
          <a:p>
            <a:r>
              <a:rPr lang="en-GB" dirty="0"/>
              <a:t>HR Functions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Safety</a:t>
            </a:r>
          </a:p>
          <a:p>
            <a:r>
              <a:rPr lang="en-GB" dirty="0"/>
              <a:t>Reviews</a:t>
            </a:r>
          </a:p>
        </p:txBody>
      </p:sp>
    </p:spTree>
    <p:extLst>
      <p:ext uri="{BB962C8B-B14F-4D97-AF65-F5344CB8AC3E}">
        <p14:creationId xmlns:p14="http://schemas.microsoft.com/office/powerpoint/2010/main" val="2493697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Performance Management Reviews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17222"/>
          </a:xfrm>
        </p:spPr>
        <p:txBody>
          <a:bodyPr/>
          <a:lstStyle/>
          <a:p>
            <a:r>
              <a:rPr lang="en-GB" dirty="0"/>
              <a:t>Usage/Visitor Numbers/ Occupancy Figures/</a:t>
            </a:r>
          </a:p>
          <a:p>
            <a:r>
              <a:rPr lang="en-GB" dirty="0"/>
              <a:t>Financial Reviews / Yield Management /Pricing /Costs</a:t>
            </a:r>
          </a:p>
          <a:p>
            <a:r>
              <a:rPr lang="en-GB" dirty="0"/>
              <a:t>Customer Reviews &amp; Feedback</a:t>
            </a:r>
          </a:p>
          <a:p>
            <a:r>
              <a:rPr lang="en-GB" dirty="0"/>
              <a:t>Independent Reviews </a:t>
            </a:r>
          </a:p>
          <a:p>
            <a:r>
              <a:rPr lang="en-GB" dirty="0"/>
              <a:t>Staff Reviews / Staff Turnover/Performance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312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Operational Issues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0964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Aims &amp; Objectives</a:t>
            </a:r>
          </a:p>
          <a:p>
            <a:r>
              <a:rPr lang="en-GB" dirty="0"/>
              <a:t>Commercial Sector / Voluntary Sector / Public Sector</a:t>
            </a:r>
          </a:p>
          <a:p>
            <a:r>
              <a:rPr lang="en-GB" dirty="0"/>
              <a:t>Supply &amp; Demand</a:t>
            </a:r>
          </a:p>
          <a:p>
            <a:r>
              <a:rPr lang="en-GB" dirty="0"/>
              <a:t>High Season / Low Season</a:t>
            </a:r>
          </a:p>
          <a:p>
            <a:r>
              <a:rPr lang="en-GB" dirty="0"/>
              <a:t>Community Use / Usage Times</a:t>
            </a:r>
          </a:p>
          <a:p>
            <a:r>
              <a:rPr lang="en-GB" dirty="0"/>
              <a:t>Management Issues </a:t>
            </a:r>
          </a:p>
          <a:p>
            <a:r>
              <a:rPr lang="en-GB" dirty="0"/>
              <a:t>Technology</a:t>
            </a:r>
          </a:p>
          <a:p>
            <a:r>
              <a:rPr lang="en-GB" dirty="0"/>
              <a:t>Trends</a:t>
            </a:r>
          </a:p>
          <a:p>
            <a:r>
              <a:rPr lang="en-GB" dirty="0"/>
              <a:t>Terrorism Impacts</a:t>
            </a:r>
          </a:p>
          <a:p>
            <a:r>
              <a:rPr lang="en-GB" dirty="0"/>
              <a:t>Economy</a:t>
            </a:r>
          </a:p>
          <a:p>
            <a:r>
              <a:rPr lang="en-GB" dirty="0" err="1"/>
              <a:t>Brexit</a:t>
            </a:r>
            <a:endParaRPr lang="en-GB" dirty="0"/>
          </a:p>
          <a:p>
            <a:r>
              <a:rPr lang="en-GB" dirty="0" err="1"/>
              <a:t>Covid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835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</a:t>
            </a:r>
            <a:r>
              <a:rPr lang="en-GB" b="1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Risk Management</a:t>
            </a:r>
          </a:p>
          <a:p>
            <a:r>
              <a:rPr lang="en-GB" dirty="0"/>
              <a:t>Purple Book – Festivals Operations</a:t>
            </a:r>
          </a:p>
          <a:p>
            <a:r>
              <a:rPr lang="en-GB" dirty="0"/>
              <a:t>Green Book – Sports Events Operations</a:t>
            </a:r>
          </a:p>
          <a:p>
            <a:r>
              <a:rPr lang="en-GB" dirty="0"/>
              <a:t>Hotel Management – Operations</a:t>
            </a:r>
          </a:p>
          <a:p>
            <a:r>
              <a:rPr lang="en-GB" dirty="0"/>
              <a:t>Policies and Procedures</a:t>
            </a:r>
          </a:p>
          <a:p>
            <a:r>
              <a:rPr lang="en-GB" dirty="0"/>
              <a:t>Licencing and Legalities</a:t>
            </a:r>
          </a:p>
          <a:p>
            <a:r>
              <a:rPr lang="en-GB" dirty="0"/>
              <a:t>Events Operations</a:t>
            </a:r>
          </a:p>
          <a:p>
            <a:r>
              <a:rPr lang="en-GB" dirty="0"/>
              <a:t>Special Facilities Operations</a:t>
            </a:r>
          </a:p>
          <a:p>
            <a:r>
              <a:rPr lang="en-GB" dirty="0"/>
              <a:t>Industry Engagement</a:t>
            </a:r>
          </a:p>
        </p:txBody>
      </p:sp>
    </p:spTree>
    <p:extLst>
      <p:ext uri="{BB962C8B-B14F-4D97-AF65-F5344CB8AC3E}">
        <p14:creationId xmlns:p14="http://schemas.microsoft.com/office/powerpoint/2010/main" val="3870466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</a:t>
            </a:r>
            <a:r>
              <a:rPr lang="en-GB" b="1" dirty="0"/>
              <a:t>Assignment 1 </a:t>
            </a:r>
            <a:br>
              <a:rPr lang="en-GB" b="1" dirty="0"/>
            </a:br>
            <a:r>
              <a:rPr lang="en-GB" b="1" dirty="0"/>
              <a:t>             Risk Management &amp;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b="1" dirty="0"/>
              <a:t>Planning for </a:t>
            </a:r>
            <a:r>
              <a:rPr lang="en-GB" b="1" dirty="0" err="1"/>
              <a:t>Ffos</a:t>
            </a:r>
            <a:r>
              <a:rPr lang="en-GB" b="1" dirty="0"/>
              <a:t> Las Event Day – You must consider the operational and planning procedures and risks for this assignment.</a:t>
            </a:r>
          </a:p>
          <a:p>
            <a:endParaRPr lang="en-GB" b="1" dirty="0"/>
          </a:p>
          <a:p>
            <a:r>
              <a:rPr lang="en-GB" b="1" dirty="0"/>
              <a:t>Logistics and Events Plan – Gantt Chart </a:t>
            </a:r>
          </a:p>
          <a:p>
            <a:r>
              <a:rPr lang="en-GB" b="1" dirty="0"/>
              <a:t>Operational Policies and Procedures – Operational Responsibilities</a:t>
            </a:r>
          </a:p>
          <a:p>
            <a:r>
              <a:rPr lang="en-GB" b="1" dirty="0"/>
              <a:t>Emergency Procedures &amp; Risk Assessment (Related to the Green Book)</a:t>
            </a:r>
          </a:p>
          <a:p>
            <a:r>
              <a:rPr lang="en-GB" b="1" dirty="0"/>
              <a:t>Key Performance Indicators – Yield &amp; Epos</a:t>
            </a:r>
          </a:p>
          <a:p>
            <a:endParaRPr lang="en-GB" b="1" dirty="0"/>
          </a:p>
          <a:p>
            <a:r>
              <a:rPr lang="en-GB" b="1" dirty="0"/>
              <a:t>HR (Recruitment &amp; Selection, Talent Development &amp; Workforce Planning) &amp; Financial Management </a:t>
            </a:r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38484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340</Words>
  <Application>Microsoft Office PowerPoint</Application>
  <PresentationFormat>Widescreen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Operations Management  Module</vt:lpstr>
      <vt:lpstr>          What is Operations Management?</vt:lpstr>
      <vt:lpstr>    Operational Responsibilities</vt:lpstr>
      <vt:lpstr> Operational Processes</vt:lpstr>
      <vt:lpstr>Performance Management Reviews</vt:lpstr>
      <vt:lpstr>Operational Issues </vt:lpstr>
      <vt:lpstr>                      Topics</vt:lpstr>
      <vt:lpstr>                            Assignment 1               Risk Management &amp; Operations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Operations Management  Module</dc:title>
  <dc:creator>Jacqui Jones</dc:creator>
  <cp:lastModifiedBy>Jacqui Jones</cp:lastModifiedBy>
  <cp:revision>3</cp:revision>
  <dcterms:created xsi:type="dcterms:W3CDTF">2020-09-29T20:16:14Z</dcterms:created>
  <dcterms:modified xsi:type="dcterms:W3CDTF">2021-09-26T16:24:33Z</dcterms:modified>
</cp:coreProperties>
</file>