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9"/>
  </p:notesMasterIdLst>
  <p:sldIdLst>
    <p:sldId id="257" r:id="rId2"/>
    <p:sldId id="256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17083E-A530-4C7F-A3AA-ED175E9F2D9A}" v="1994" dt="2022-03-10T23:07:43.774"/>
    <p1510:client id="{38235F58-FF4D-7381-5A18-E5AB376F5777}" v="29" dt="2022-03-20T15:27:14.321"/>
    <p1510:client id="{4F08D13C-F9E0-AE27-A5F0-4BDF545D1898}" v="3" dt="2022-03-14T14:00:50.922"/>
    <p1510:client id="{9470056F-BCE2-0689-201E-16A92B7DEF68}" v="398" dt="2022-03-16T22:06:50.913"/>
    <p1510:client id="{D9BAED1D-EB0B-48FE-19F3-010B919518A5}" v="282" dt="2022-03-14T14:51:24.084"/>
    <p1510:client id="{E3E0D3E2-FD06-A166-83C0-E33C2FCD9E4C}" v="1452" dt="2022-03-20T15:22:09.1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269D01E-BC32-4049-B463-5C60D7B0CCD2}" styleName="Themed Style 2 –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yrell Graver (2027780)" userId="S::2027780@student.uwtsd.ac.uk::9e0984de-bf34-4532-8014-d1dc178c839d" providerId="AD" clId="Web-{4F08D13C-F9E0-AE27-A5F0-4BDF545D1898}"/>
    <pc:docChg chg="modSld">
      <pc:chgData name="Tyrell Graver (2027780)" userId="S::2027780@student.uwtsd.ac.uk::9e0984de-bf34-4532-8014-d1dc178c839d" providerId="AD" clId="Web-{4F08D13C-F9E0-AE27-A5F0-4BDF545D1898}" dt="2022-03-14T14:00:50.922" v="2" actId="1076"/>
      <pc:docMkLst>
        <pc:docMk/>
      </pc:docMkLst>
      <pc:sldChg chg="modSp">
        <pc:chgData name="Tyrell Graver (2027780)" userId="S::2027780@student.uwtsd.ac.uk::9e0984de-bf34-4532-8014-d1dc178c839d" providerId="AD" clId="Web-{4F08D13C-F9E0-AE27-A5F0-4BDF545D1898}" dt="2022-03-14T14:00:50.922" v="2" actId="1076"/>
        <pc:sldMkLst>
          <pc:docMk/>
          <pc:sldMk cId="3325056047" sldId="259"/>
        </pc:sldMkLst>
        <pc:spChg chg="mod">
          <ac:chgData name="Tyrell Graver (2027780)" userId="S::2027780@student.uwtsd.ac.uk::9e0984de-bf34-4532-8014-d1dc178c839d" providerId="AD" clId="Web-{4F08D13C-F9E0-AE27-A5F0-4BDF545D1898}" dt="2022-03-14T14:00:50.922" v="2" actId="1076"/>
          <ac:spMkLst>
            <pc:docMk/>
            <pc:sldMk cId="3325056047" sldId="259"/>
            <ac:spMk id="4" creationId="{CDF1F795-64C3-40CE-9237-1E4D2F7036CF}"/>
          </ac:spMkLst>
        </pc:spChg>
        <pc:spChg chg="mod">
          <ac:chgData name="Tyrell Graver (2027780)" userId="S::2027780@student.uwtsd.ac.uk::9e0984de-bf34-4532-8014-d1dc178c839d" providerId="AD" clId="Web-{4F08D13C-F9E0-AE27-A5F0-4BDF545D1898}" dt="2022-03-14T14:00:11.452" v="0" actId="1076"/>
          <ac:spMkLst>
            <pc:docMk/>
            <pc:sldMk cId="3325056047" sldId="259"/>
            <ac:spMk id="6" creationId="{80302EA2-E9CC-490E-A49A-627A2B579349}"/>
          </ac:spMkLst>
        </pc:spChg>
      </pc:sldChg>
    </pc:docChg>
  </pc:docChgLst>
  <pc:docChgLst>
    <pc:chgData name="Tyrell Graver (2027780)" userId="S::2027780@student.uwtsd.ac.uk::9e0984de-bf34-4532-8014-d1dc178c839d" providerId="AD" clId="Web-{2017083E-A530-4C7F-A3AA-ED175E9F2D9A}"/>
    <pc:docChg chg="addSld delSld modSld sldOrd addMainMaster delMainMaster">
      <pc:chgData name="Tyrell Graver (2027780)" userId="S::2027780@student.uwtsd.ac.uk::9e0984de-bf34-4532-8014-d1dc178c839d" providerId="AD" clId="Web-{2017083E-A530-4C7F-A3AA-ED175E9F2D9A}" dt="2022-03-10T23:07:23.318" v="1796" actId="1076"/>
      <pc:docMkLst>
        <pc:docMk/>
      </pc:docMkLst>
      <pc:sldChg chg="addSp delSp modSp mod modClrScheme chgLayout">
        <pc:chgData name="Tyrell Graver (2027780)" userId="S::2027780@student.uwtsd.ac.uk::9e0984de-bf34-4532-8014-d1dc178c839d" providerId="AD" clId="Web-{2017083E-A530-4C7F-A3AA-ED175E9F2D9A}" dt="2022-03-09T20:06:05.037" v="191" actId="1076"/>
        <pc:sldMkLst>
          <pc:docMk/>
          <pc:sldMk cId="109857222" sldId="256"/>
        </pc:sldMkLst>
        <pc:spChg chg="mod ord">
          <ac:chgData name="Tyrell Graver (2027780)" userId="S::2027780@student.uwtsd.ac.uk::9e0984de-bf34-4532-8014-d1dc178c839d" providerId="AD" clId="Web-{2017083E-A530-4C7F-A3AA-ED175E9F2D9A}" dt="2022-03-09T20:00:02.871" v="106" actId="1076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Tyrell Graver (2027780)" userId="S::2027780@student.uwtsd.ac.uk::9e0984de-bf34-4532-8014-d1dc178c839d" providerId="AD" clId="Web-{2017083E-A530-4C7F-A3AA-ED175E9F2D9A}" dt="2022-03-09T20:00:35.856" v="10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09T20:06:05.037" v="191" actId="1076"/>
          <ac:spMkLst>
            <pc:docMk/>
            <pc:sldMk cId="109857222" sldId="256"/>
            <ac:spMk id="4" creationId="{49DD4550-B783-4427-8188-DEDB7232333C}"/>
          </ac:spMkLst>
        </pc:spChg>
      </pc:sldChg>
      <pc:sldChg chg="delSp modSp add mod ord setBg modClrScheme delDesignElem chgLayout modNotes">
        <pc:chgData name="Tyrell Graver (2027780)" userId="S::2027780@student.uwtsd.ac.uk::9e0984de-bf34-4532-8014-d1dc178c839d" providerId="AD" clId="Web-{2017083E-A530-4C7F-A3AA-ED175E9F2D9A}" dt="2022-03-10T22:45:17.151" v="1755" actId="20577"/>
        <pc:sldMkLst>
          <pc:docMk/>
          <pc:sldMk cId="4223111215" sldId="257"/>
        </pc:sldMkLst>
        <pc:spChg chg="mod ord">
          <ac:chgData name="Tyrell Graver (2027780)" userId="S::2027780@student.uwtsd.ac.uk::9e0984de-bf34-4532-8014-d1dc178c839d" providerId="AD" clId="Web-{2017083E-A530-4C7F-A3AA-ED175E9F2D9A}" dt="2022-03-10T22:45:17.151" v="1755" actId="20577"/>
          <ac:spMkLst>
            <pc:docMk/>
            <pc:sldMk cId="4223111215" sldId="257"/>
            <ac:spMk id="2" creationId="{00000000-0000-0000-0000-000000000000}"/>
          </ac:spMkLst>
        </pc:spChg>
        <pc:spChg chg="del">
          <ac:chgData name="Tyrell Graver (2027780)" userId="S::2027780@student.uwtsd.ac.uk::9e0984de-bf34-4532-8014-d1dc178c839d" providerId="AD" clId="Web-{2017083E-A530-4C7F-A3AA-ED175E9F2D9A}" dt="2022-03-09T14:09:10.576" v="2"/>
          <ac:spMkLst>
            <pc:docMk/>
            <pc:sldMk cId="4223111215" sldId="257"/>
            <ac:spMk id="37" creationId="{4DE524F2-C7AF-4466-BA99-09C19DE0D819}"/>
          </ac:spMkLst>
        </pc:spChg>
        <pc:spChg chg="del">
          <ac:chgData name="Tyrell Graver (2027780)" userId="S::2027780@student.uwtsd.ac.uk::9e0984de-bf34-4532-8014-d1dc178c839d" providerId="AD" clId="Web-{2017083E-A530-4C7F-A3AA-ED175E9F2D9A}" dt="2022-03-09T14:09:10.576" v="2"/>
          <ac:spMkLst>
            <pc:docMk/>
            <pc:sldMk cId="4223111215" sldId="257"/>
            <ac:spMk id="38" creationId="{904E317E-14BB-4200-84F3-2064B4C971B7}"/>
          </ac:spMkLst>
        </pc:spChg>
        <pc:spChg chg="del">
          <ac:chgData name="Tyrell Graver (2027780)" userId="S::2027780@student.uwtsd.ac.uk::9e0984de-bf34-4532-8014-d1dc178c839d" providerId="AD" clId="Web-{2017083E-A530-4C7F-A3AA-ED175E9F2D9A}" dt="2022-03-09T14:09:10.576" v="2"/>
          <ac:spMkLst>
            <pc:docMk/>
            <pc:sldMk cId="4223111215" sldId="257"/>
            <ac:spMk id="39" creationId="{1DF94A24-8152-43C5-86F3-5CC95D8090E2}"/>
          </ac:spMkLst>
        </pc:spChg>
        <pc:picChg chg="mod ord">
          <ac:chgData name="Tyrell Graver (2027780)" userId="S::2027780@student.uwtsd.ac.uk::9e0984de-bf34-4532-8014-d1dc178c839d" providerId="AD" clId="Web-{2017083E-A530-4C7F-A3AA-ED175E9F2D9A}" dt="2022-03-09T14:09:44.344" v="3"/>
          <ac:picMkLst>
            <pc:docMk/>
            <pc:sldMk cId="4223111215" sldId="257"/>
            <ac:picMk id="12" creationId="{356D934B-1E48-455F-A067-2AF3C39D79BC}"/>
          </ac:picMkLst>
        </pc:picChg>
      </pc:sldChg>
      <pc:sldChg chg="modSp new">
        <pc:chgData name="Tyrell Graver (2027780)" userId="S::2027780@student.uwtsd.ac.uk::9e0984de-bf34-4532-8014-d1dc178c839d" providerId="AD" clId="Web-{2017083E-A530-4C7F-A3AA-ED175E9F2D9A}" dt="2022-03-10T23:03:33.327" v="1792" actId="20577"/>
        <pc:sldMkLst>
          <pc:docMk/>
          <pc:sldMk cId="490144897" sldId="258"/>
        </pc:sldMkLst>
        <pc:spChg chg="mod">
          <ac:chgData name="Tyrell Graver (2027780)" userId="S::2027780@student.uwtsd.ac.uk::9e0984de-bf34-4532-8014-d1dc178c839d" providerId="AD" clId="Web-{2017083E-A530-4C7F-A3AA-ED175E9F2D9A}" dt="2022-03-09T20:32:40.758" v="415" actId="14100"/>
          <ac:spMkLst>
            <pc:docMk/>
            <pc:sldMk cId="490144897" sldId="258"/>
            <ac:spMk id="2" creationId="{ED6223D3-3E50-487F-8515-029373EEEBE7}"/>
          </ac:spMkLst>
        </pc:spChg>
        <pc:spChg chg="mod">
          <ac:chgData name="Tyrell Graver (2027780)" userId="S::2027780@student.uwtsd.ac.uk::9e0984de-bf34-4532-8014-d1dc178c839d" providerId="AD" clId="Web-{2017083E-A530-4C7F-A3AA-ED175E9F2D9A}" dt="2022-03-10T23:03:33.327" v="1792" actId="20577"/>
          <ac:spMkLst>
            <pc:docMk/>
            <pc:sldMk cId="490144897" sldId="258"/>
            <ac:spMk id="3" creationId="{B00C1525-4A17-4C8F-8EBC-424FBAC2E7D4}"/>
          </ac:spMkLst>
        </pc:spChg>
      </pc:sldChg>
      <pc:sldChg chg="addSp delSp modSp new mod ord setBg modNotes">
        <pc:chgData name="Tyrell Graver (2027780)" userId="S::2027780@student.uwtsd.ac.uk::9e0984de-bf34-4532-8014-d1dc178c839d" providerId="AD" clId="Web-{2017083E-A530-4C7F-A3AA-ED175E9F2D9A}" dt="2022-03-10T23:07:23.318" v="1796" actId="1076"/>
        <pc:sldMkLst>
          <pc:docMk/>
          <pc:sldMk cId="3325056047" sldId="259"/>
        </pc:sldMkLst>
        <pc:spChg chg="mod">
          <ac:chgData name="Tyrell Graver (2027780)" userId="S::2027780@student.uwtsd.ac.uk::9e0984de-bf34-4532-8014-d1dc178c839d" providerId="AD" clId="Web-{2017083E-A530-4C7F-A3AA-ED175E9F2D9A}" dt="2022-03-10T13:52:46.010" v="557" actId="20577"/>
          <ac:spMkLst>
            <pc:docMk/>
            <pc:sldMk cId="3325056047" sldId="259"/>
            <ac:spMk id="2" creationId="{CEDDEAFF-22DE-4EF7-AF88-C545047260E2}"/>
          </ac:spMkLst>
        </pc:spChg>
        <pc:spChg chg="del">
          <ac:chgData name="Tyrell Graver (2027780)" userId="S::2027780@student.uwtsd.ac.uk::9e0984de-bf34-4532-8014-d1dc178c839d" providerId="AD" clId="Web-{2017083E-A530-4C7F-A3AA-ED175E9F2D9A}" dt="2022-03-09T20:10:55.592" v="282"/>
          <ac:spMkLst>
            <pc:docMk/>
            <pc:sldMk cId="3325056047" sldId="259"/>
            <ac:spMk id="3" creationId="{A9B4D399-F7FA-4C66-A0D7-F413A347A98C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21:59:10.546" v="1655" actId="1076"/>
          <ac:spMkLst>
            <pc:docMk/>
            <pc:sldMk cId="3325056047" sldId="259"/>
            <ac:spMk id="3" creationId="{ABB9D1DC-3677-496A-B896-BEB2075D4F82}"/>
          </ac:spMkLst>
        </pc:spChg>
        <pc:spChg chg="add">
          <ac:chgData name="Tyrell Graver (2027780)" userId="S::2027780@student.uwtsd.ac.uk::9e0984de-bf34-4532-8014-d1dc178c839d" providerId="AD" clId="Web-{2017083E-A530-4C7F-A3AA-ED175E9F2D9A}" dt="2022-03-10T23:05:47.112" v="1793"/>
          <ac:spMkLst>
            <pc:docMk/>
            <pc:sldMk cId="3325056047" sldId="259"/>
            <ac:spMk id="4" creationId="{CDF1F795-64C3-40CE-9237-1E4D2F7036CF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23:07:23.318" v="1796" actId="1076"/>
          <ac:spMkLst>
            <pc:docMk/>
            <pc:sldMk cId="3325056047" sldId="259"/>
            <ac:spMk id="5" creationId="{84B8FC7F-2D94-4103-B8F6-0535F731B18C}"/>
          </ac:spMkLst>
        </pc:spChg>
        <pc:spChg chg="add">
          <ac:chgData name="Tyrell Graver (2027780)" userId="S::2027780@student.uwtsd.ac.uk::9e0984de-bf34-4532-8014-d1dc178c839d" providerId="AD" clId="Web-{2017083E-A530-4C7F-A3AA-ED175E9F2D9A}" dt="2022-03-10T23:06:15.457" v="1795"/>
          <ac:spMkLst>
            <pc:docMk/>
            <pc:sldMk cId="3325056047" sldId="259"/>
            <ac:spMk id="6" creationId="{80302EA2-E9CC-490E-A49A-627A2B579349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0:52.752" v="464" actId="1076"/>
          <ac:spMkLst>
            <pc:docMk/>
            <pc:sldMk cId="3325056047" sldId="259"/>
            <ac:spMk id="15" creationId="{19F80260-6799-4F11-AF4B-C16D32CA2D58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3:01.928" v="474" actId="1076"/>
          <ac:spMkLst>
            <pc:docMk/>
            <pc:sldMk cId="3325056047" sldId="259"/>
            <ac:spMk id="18" creationId="{13608A6F-FEB4-4507-BE5B-B41550563D33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3:28.710" v="476" actId="1076"/>
          <ac:spMkLst>
            <pc:docMk/>
            <pc:sldMk cId="3325056047" sldId="259"/>
            <ac:spMk id="19" creationId="{F8D4C1AD-9DBB-4E70-891B-2D5030518311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3:44.101" v="478" actId="1076"/>
          <ac:spMkLst>
            <pc:docMk/>
            <pc:sldMk cId="3325056047" sldId="259"/>
            <ac:spMk id="20" creationId="{152FD82E-3A76-496E-9CB8-AE43C85F8445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4:37.634" v="483" actId="1076"/>
          <ac:spMkLst>
            <pc:docMk/>
            <pc:sldMk cId="3325056047" sldId="259"/>
            <ac:spMk id="21" creationId="{1E11E5C1-C95E-4790-9FCE-84BBC640CD0B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5:17.776" v="487" actId="1076"/>
          <ac:spMkLst>
            <pc:docMk/>
            <pc:sldMk cId="3325056047" sldId="259"/>
            <ac:spMk id="22" creationId="{441A2E3B-7347-4FD5-95C6-F685ED99C39B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5:06.307" v="486" actId="1076"/>
          <ac:spMkLst>
            <pc:docMk/>
            <pc:sldMk cId="3325056047" sldId="259"/>
            <ac:spMk id="23" creationId="{E69BB59F-278B-43E2-ABB7-A96F13A4C50D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6:21.122" v="500" actId="20577"/>
          <ac:spMkLst>
            <pc:docMk/>
            <pc:sldMk cId="3325056047" sldId="259"/>
            <ac:spMk id="24" creationId="{18E59DDC-285B-4E21-971C-DFD11AC30221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8:02.719" v="524" actId="1076"/>
          <ac:spMkLst>
            <pc:docMk/>
            <pc:sldMk cId="3325056047" sldId="259"/>
            <ac:spMk id="25" creationId="{AC0109DC-1CB2-474B-8E23-8AF0448F6D25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49:13.174" v="538" actId="1076"/>
          <ac:spMkLst>
            <pc:docMk/>
            <pc:sldMk cId="3325056047" sldId="259"/>
            <ac:spMk id="26" creationId="{F0A10CE8-1016-4C4A-B1EB-BBA2B444ACE4}"/>
          </ac:spMkLst>
        </pc:spChg>
        <pc:spChg chg="add mod">
          <ac:chgData name="Tyrell Graver (2027780)" userId="S::2027780@student.uwtsd.ac.uk::9e0984de-bf34-4532-8014-d1dc178c839d" providerId="AD" clId="Web-{2017083E-A530-4C7F-A3AA-ED175E9F2D9A}" dt="2022-03-10T13:51:19.584" v="556" actId="1076"/>
          <ac:spMkLst>
            <pc:docMk/>
            <pc:sldMk cId="3325056047" sldId="259"/>
            <ac:spMk id="27" creationId="{8E15F017-3700-47DA-863B-FAD12E433200}"/>
          </ac:spMkLst>
        </pc:spChg>
        <pc:picChg chg="add del mod">
          <ac:chgData name="Tyrell Graver (2027780)" userId="S::2027780@student.uwtsd.ac.uk::9e0984de-bf34-4532-8014-d1dc178c839d" providerId="AD" clId="Web-{2017083E-A530-4C7F-A3AA-ED175E9F2D9A}" dt="2022-03-10T13:52:57.308" v="558"/>
          <ac:picMkLst>
            <pc:docMk/>
            <pc:sldMk cId="3325056047" sldId="259"/>
            <ac:picMk id="4" creationId="{8E2C02F9-AD33-441E-9117-8FE2BA07D0EA}"/>
          </ac:picMkLst>
        </pc:picChg>
        <pc:inkChg chg="add del">
          <ac:chgData name="Tyrell Graver (2027780)" userId="S::2027780@student.uwtsd.ac.uk::9e0984de-bf34-4532-8014-d1dc178c839d" providerId="AD" clId="Web-{2017083E-A530-4C7F-A3AA-ED175E9F2D9A}" dt="2022-03-10T13:34:42.913" v="436"/>
          <ac:inkMkLst>
            <pc:docMk/>
            <pc:sldMk cId="3325056047" sldId="259"/>
            <ac:inkMk id="3" creationId="{07A8B181-3586-4EA8-9A8D-05A0ED535E51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4:39.678" v="435"/>
          <ac:inkMkLst>
            <pc:docMk/>
            <pc:sldMk cId="3325056047" sldId="259"/>
            <ac:inkMk id="5" creationId="{58FB0D57-D15E-418D-9B69-C9DF17DD481A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6:13.869" v="442"/>
          <ac:inkMkLst>
            <pc:docMk/>
            <pc:sldMk cId="3325056047" sldId="259"/>
            <ac:inkMk id="6" creationId="{1845BA53-DF0F-476B-8AA9-A49360DB2E27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6:11.072" v="441"/>
          <ac:inkMkLst>
            <pc:docMk/>
            <pc:sldMk cId="3325056047" sldId="259"/>
            <ac:inkMk id="7" creationId="{8F640737-450E-4E06-9491-CF07B2E0FC8B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6:09.743" v="440"/>
          <ac:inkMkLst>
            <pc:docMk/>
            <pc:sldMk cId="3325056047" sldId="259"/>
            <ac:inkMk id="8" creationId="{BE5171B0-BB1E-461D-A7BF-22645636C18B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6:41.463" v="444"/>
          <ac:inkMkLst>
            <pc:docMk/>
            <pc:sldMk cId="3325056047" sldId="259"/>
            <ac:inkMk id="9" creationId="{49C6103C-9038-4B62-9E71-DAB7934AD4F7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7:19.777" v="454"/>
          <ac:inkMkLst>
            <pc:docMk/>
            <pc:sldMk cId="3325056047" sldId="259"/>
            <ac:inkMk id="10" creationId="{B748D820-4C5D-4BAB-B522-B07674D72111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7:17.261" v="453"/>
          <ac:inkMkLst>
            <pc:docMk/>
            <pc:sldMk cId="3325056047" sldId="259"/>
            <ac:inkMk id="11" creationId="{6B7937FA-51F8-4BBC-8B8C-D12300C772ED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7:14.730" v="452"/>
          <ac:inkMkLst>
            <pc:docMk/>
            <pc:sldMk cId="3325056047" sldId="259"/>
            <ac:inkMk id="12" creationId="{121038BA-7984-4D47-920E-B4FEB9AE561C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7:11.777" v="451"/>
          <ac:inkMkLst>
            <pc:docMk/>
            <pc:sldMk cId="3325056047" sldId="259"/>
            <ac:inkMk id="13" creationId="{28934070-A393-4A15-8AED-5EA50EF6EAAB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7:10.448" v="450"/>
          <ac:inkMkLst>
            <pc:docMk/>
            <pc:sldMk cId="3325056047" sldId="259"/>
            <ac:inkMk id="14" creationId="{69630DDD-0C45-4ACB-A5BB-ECB86572BB66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9:22.109" v="459"/>
          <ac:inkMkLst>
            <pc:docMk/>
            <pc:sldMk cId="3325056047" sldId="259"/>
            <ac:inkMk id="16" creationId="{3C12C109-C3FD-4372-8389-D3EE9E025AF3}"/>
          </ac:inkMkLst>
        </pc:inkChg>
        <pc:inkChg chg="add del">
          <ac:chgData name="Tyrell Graver (2027780)" userId="S::2027780@student.uwtsd.ac.uk::9e0984de-bf34-4532-8014-d1dc178c839d" providerId="AD" clId="Web-{2017083E-A530-4C7F-A3AA-ED175E9F2D9A}" dt="2022-03-10T13:39:21.374" v="458"/>
          <ac:inkMkLst>
            <pc:docMk/>
            <pc:sldMk cId="3325056047" sldId="259"/>
            <ac:inkMk id="17" creationId="{666AC432-75C5-401F-B360-E257DD106A8E}"/>
          </ac:inkMkLst>
        </pc:inkChg>
      </pc:sldChg>
      <pc:sldChg chg="addSp delSp modSp new ord">
        <pc:chgData name="Tyrell Graver (2027780)" userId="S::2027780@student.uwtsd.ac.uk::9e0984de-bf34-4532-8014-d1dc178c839d" providerId="AD" clId="Web-{2017083E-A530-4C7F-A3AA-ED175E9F2D9A}" dt="2022-03-10T22:47:21.624" v="1777"/>
        <pc:sldMkLst>
          <pc:docMk/>
          <pc:sldMk cId="3210090551" sldId="260"/>
        </pc:sldMkLst>
        <pc:spChg chg="mod">
          <ac:chgData name="Tyrell Graver (2027780)" userId="S::2027780@student.uwtsd.ac.uk::9e0984de-bf34-4532-8014-d1dc178c839d" providerId="AD" clId="Web-{2017083E-A530-4C7F-A3AA-ED175E9F2D9A}" dt="2022-03-10T22:46:48.045" v="1771" actId="20577"/>
          <ac:spMkLst>
            <pc:docMk/>
            <pc:sldMk cId="3210090551" sldId="260"/>
            <ac:spMk id="2" creationId="{950144CE-57FF-4E9F-8FC7-4BCE076296F0}"/>
          </ac:spMkLst>
        </pc:spChg>
        <pc:spChg chg="del mod">
          <ac:chgData name="Tyrell Graver (2027780)" userId="S::2027780@student.uwtsd.ac.uk::9e0984de-bf34-4532-8014-d1dc178c839d" providerId="AD" clId="Web-{2017083E-A530-4C7F-A3AA-ED175E9F2D9A}" dt="2022-03-09T20:28:14.358" v="335"/>
          <ac:spMkLst>
            <pc:docMk/>
            <pc:sldMk cId="3210090551" sldId="260"/>
            <ac:spMk id="3" creationId="{CDFA03FA-0637-4D9A-81B2-F69C03D1F955}"/>
          </ac:spMkLst>
        </pc:spChg>
        <pc:spChg chg="add del mod">
          <ac:chgData name="Tyrell Graver (2027780)" userId="S::2027780@student.uwtsd.ac.uk::9e0984de-bf34-4532-8014-d1dc178c839d" providerId="AD" clId="Web-{2017083E-A530-4C7F-A3AA-ED175E9F2D9A}" dt="2022-03-09T20:28:50.796" v="342"/>
          <ac:spMkLst>
            <pc:docMk/>
            <pc:sldMk cId="3210090551" sldId="260"/>
            <ac:spMk id="6" creationId="{4E509759-7B4D-4C74-9570-6BC9BCE82EE5}"/>
          </ac:spMkLst>
        </pc:spChg>
        <pc:graphicFrameChg chg="add del mod ord modGraphic">
          <ac:chgData name="Tyrell Graver (2027780)" userId="S::2027780@student.uwtsd.ac.uk::9e0984de-bf34-4532-8014-d1dc178c839d" providerId="AD" clId="Web-{2017083E-A530-4C7F-A3AA-ED175E9F2D9A}" dt="2022-03-09T20:28:36.968" v="341"/>
          <ac:graphicFrameMkLst>
            <pc:docMk/>
            <pc:sldMk cId="3210090551" sldId="260"/>
            <ac:graphicFrameMk id="4" creationId="{4C651181-A128-448D-BBDD-85E4E99F31C4}"/>
          </ac:graphicFrameMkLst>
        </pc:graphicFrameChg>
        <pc:graphicFrameChg chg="add mod ord modGraphic">
          <ac:chgData name="Tyrell Graver (2027780)" userId="S::2027780@student.uwtsd.ac.uk::9e0984de-bf34-4532-8014-d1dc178c839d" providerId="AD" clId="Web-{2017083E-A530-4C7F-A3AA-ED175E9F2D9A}" dt="2022-03-10T22:47:21.624" v="1777"/>
          <ac:graphicFrameMkLst>
            <pc:docMk/>
            <pc:sldMk cId="3210090551" sldId="260"/>
            <ac:graphicFrameMk id="7" creationId="{21D62BEE-DCAD-4468-8322-D8F02982F038}"/>
          </ac:graphicFrameMkLst>
        </pc:graphicFrameChg>
      </pc:sldChg>
      <pc:sldChg chg="modSp new ord">
        <pc:chgData name="Tyrell Graver (2027780)" userId="S::2027780@student.uwtsd.ac.uk::9e0984de-bf34-4532-8014-d1dc178c839d" providerId="AD" clId="Web-{2017083E-A530-4C7F-A3AA-ED175E9F2D9A}" dt="2022-03-09T20:36:45.502" v="430" actId="1076"/>
        <pc:sldMkLst>
          <pc:docMk/>
          <pc:sldMk cId="3092515822" sldId="261"/>
        </pc:sldMkLst>
        <pc:spChg chg="mod">
          <ac:chgData name="Tyrell Graver (2027780)" userId="S::2027780@student.uwtsd.ac.uk::9e0984de-bf34-4532-8014-d1dc178c839d" providerId="AD" clId="Web-{2017083E-A530-4C7F-A3AA-ED175E9F2D9A}" dt="2022-03-09T20:32:16.976" v="412" actId="1076"/>
          <ac:spMkLst>
            <pc:docMk/>
            <pc:sldMk cId="3092515822" sldId="261"/>
            <ac:spMk id="2" creationId="{59F60830-462B-4254-BCEA-31400E0197E2}"/>
          </ac:spMkLst>
        </pc:spChg>
        <pc:spChg chg="mod">
          <ac:chgData name="Tyrell Graver (2027780)" userId="S::2027780@student.uwtsd.ac.uk::9e0984de-bf34-4532-8014-d1dc178c839d" providerId="AD" clId="Web-{2017083E-A530-4C7F-A3AA-ED175E9F2D9A}" dt="2022-03-09T20:36:45.502" v="430" actId="1076"/>
          <ac:spMkLst>
            <pc:docMk/>
            <pc:sldMk cId="3092515822" sldId="261"/>
            <ac:spMk id="3" creationId="{EBFDE3A1-6893-48C7-B4D8-96B8061E35DE}"/>
          </ac:spMkLst>
        </pc:spChg>
      </pc:sldChg>
      <pc:sldChg chg="delSp modSp new">
        <pc:chgData name="Tyrell Graver (2027780)" userId="S::2027780@student.uwtsd.ac.uk::9e0984de-bf34-4532-8014-d1dc178c839d" providerId="AD" clId="Web-{2017083E-A530-4C7F-A3AA-ED175E9F2D9A}" dt="2022-03-10T14:13:04.547" v="677" actId="1076"/>
        <pc:sldMkLst>
          <pc:docMk/>
          <pc:sldMk cId="5867352" sldId="262"/>
        </pc:sldMkLst>
        <pc:spChg chg="mod">
          <ac:chgData name="Tyrell Graver (2027780)" userId="S::2027780@student.uwtsd.ac.uk::9e0984de-bf34-4532-8014-d1dc178c839d" providerId="AD" clId="Web-{2017083E-A530-4C7F-A3AA-ED175E9F2D9A}" dt="2022-03-10T14:13:04.547" v="677" actId="1076"/>
          <ac:spMkLst>
            <pc:docMk/>
            <pc:sldMk cId="5867352" sldId="262"/>
            <ac:spMk id="2" creationId="{8F5F4372-1A35-4FA5-8F81-4DA162B239E2}"/>
          </ac:spMkLst>
        </pc:spChg>
        <pc:spChg chg="del">
          <ac:chgData name="Tyrell Graver (2027780)" userId="S::2027780@student.uwtsd.ac.uk::9e0984de-bf34-4532-8014-d1dc178c839d" providerId="AD" clId="Web-{2017083E-A530-4C7F-A3AA-ED175E9F2D9A}" dt="2022-03-10T14:11:41.685" v="670"/>
          <ac:spMkLst>
            <pc:docMk/>
            <pc:sldMk cId="5867352" sldId="262"/>
            <ac:spMk id="3" creationId="{CDCC63D1-4DF5-4066-A3AD-FBD8EA0F37CD}"/>
          </ac:spMkLst>
        </pc:spChg>
      </pc:sldChg>
      <pc:sldChg chg="new del">
        <pc:chgData name="Tyrell Graver (2027780)" userId="S::2027780@student.uwtsd.ac.uk::9e0984de-bf34-4532-8014-d1dc178c839d" providerId="AD" clId="Web-{2017083E-A530-4C7F-A3AA-ED175E9F2D9A}" dt="2022-03-10T14:09:15.369" v="601"/>
        <pc:sldMkLst>
          <pc:docMk/>
          <pc:sldMk cId="2152526176" sldId="263"/>
        </pc:sldMkLst>
      </pc:sldChg>
      <pc:sldChg chg="new del">
        <pc:chgData name="Tyrell Graver (2027780)" userId="S::2027780@student.uwtsd.ac.uk::9e0984de-bf34-4532-8014-d1dc178c839d" providerId="AD" clId="Web-{2017083E-A530-4C7F-A3AA-ED175E9F2D9A}" dt="2022-03-10T14:09:11.118" v="600"/>
        <pc:sldMkLst>
          <pc:docMk/>
          <pc:sldMk cId="1829311837" sldId="264"/>
        </pc:sldMkLst>
      </pc:sldChg>
      <pc:sldMasterChg chg="del delSldLayout">
        <pc:chgData name="Tyrell Graver (2027780)" userId="S::2027780@student.uwtsd.ac.uk::9e0984de-bf34-4532-8014-d1dc178c839d" providerId="AD" clId="Web-{2017083E-A530-4C7F-A3AA-ED175E9F2D9A}" dt="2022-03-09T14:09:10.576" v="2"/>
        <pc:sldMasterMkLst>
          <pc:docMk/>
          <pc:sldMasterMk cId="2460954070" sldId="2147483660"/>
        </pc:sldMasterMkLst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Tyrell Graver (2027780)" userId="S::2027780@student.uwtsd.ac.uk::9e0984de-bf34-4532-8014-d1dc178c839d" providerId="AD" clId="Web-{2017083E-A530-4C7F-A3AA-ED175E9F2D9A}" dt="2022-03-09T14:09:10.576" v="2"/>
        <pc:sldMasterMkLst>
          <pc:docMk/>
          <pc:sldMasterMk cId="569926212" sldId="2147483724"/>
        </pc:sldMasterMkLst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2909452500" sldId="2147483713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597376225" sldId="2147483714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1050092604" sldId="2147483715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355487114" sldId="2147483716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80606547" sldId="2147483717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1820536147" sldId="2147483718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876709756" sldId="2147483719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3230942330" sldId="2147483720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2958574722" sldId="2147483721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1024818396" sldId="2147483722"/>
          </pc:sldLayoutMkLst>
        </pc:sldLayoutChg>
        <pc:sldLayoutChg chg="add del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569926212" sldId="2147483724"/>
            <pc:sldLayoutMk cId="1142253197" sldId="2147483723"/>
          </pc:sldLayoutMkLst>
        </pc:sldLayoutChg>
      </pc:sldMasterChg>
      <pc:sldMasterChg chg="add addSldLayout modSldLayout">
        <pc:chgData name="Tyrell Graver (2027780)" userId="S::2027780@student.uwtsd.ac.uk::9e0984de-bf34-4532-8014-d1dc178c839d" providerId="AD" clId="Web-{2017083E-A530-4C7F-A3AA-ED175E9F2D9A}" dt="2022-03-09T14:09:10.576" v="2"/>
        <pc:sldMasterMkLst>
          <pc:docMk/>
          <pc:sldMasterMk cId="1791219577" sldId="2147483725"/>
        </pc:sldMasterMkLst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2922517995" sldId="2147483726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4122553657" sldId="2147483727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1347551614" sldId="2147483728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1394622023" sldId="2147483729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4198317647" sldId="2147483730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33103708" sldId="2147483731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1220156744" sldId="2147483732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3534574007" sldId="2147483733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3036471160" sldId="2147483734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594263182" sldId="2147483735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2303994419" sldId="2147483736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2031499041" sldId="2147483737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996414523" sldId="2147483738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3251261079" sldId="2147483739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1777267324" sldId="2147483740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1208675365" sldId="2147483741"/>
          </pc:sldLayoutMkLst>
        </pc:sldLayoutChg>
        <pc:sldLayoutChg chg="add mod replId">
          <pc:chgData name="Tyrell Graver (2027780)" userId="S::2027780@student.uwtsd.ac.uk::9e0984de-bf34-4532-8014-d1dc178c839d" providerId="AD" clId="Web-{2017083E-A530-4C7F-A3AA-ED175E9F2D9A}" dt="2022-03-09T14:09:10.576" v="2"/>
          <pc:sldLayoutMkLst>
            <pc:docMk/>
            <pc:sldMasterMk cId="1791219577" sldId="2147483725"/>
            <pc:sldLayoutMk cId="1642557595" sldId="2147483742"/>
          </pc:sldLayoutMkLst>
        </pc:sldLayoutChg>
      </pc:sldMasterChg>
    </pc:docChg>
  </pc:docChgLst>
  <pc:docChgLst>
    <pc:chgData name="Tyrell Graver (2027780)" userId="S::2027780@student.uwtsd.ac.uk::9e0984de-bf34-4532-8014-d1dc178c839d" providerId="AD" clId="Web-{9470056F-BCE2-0689-201E-16A92B7DEF68}"/>
    <pc:docChg chg="modSld">
      <pc:chgData name="Tyrell Graver (2027780)" userId="S::2027780@student.uwtsd.ac.uk::9e0984de-bf34-4532-8014-d1dc178c839d" providerId="AD" clId="Web-{9470056F-BCE2-0689-201E-16A92B7DEF68}" dt="2022-03-16T22:06:50.913" v="362" actId="20577"/>
      <pc:docMkLst>
        <pc:docMk/>
      </pc:docMkLst>
      <pc:sldChg chg="modSp">
        <pc:chgData name="Tyrell Graver (2027780)" userId="S::2027780@student.uwtsd.ac.uk::9e0984de-bf34-4532-8014-d1dc178c839d" providerId="AD" clId="Web-{9470056F-BCE2-0689-201E-16A92B7DEF68}" dt="2022-03-16T17:38:28.358" v="52" actId="20577"/>
        <pc:sldMkLst>
          <pc:docMk/>
          <pc:sldMk cId="109857222" sldId="256"/>
        </pc:sldMkLst>
        <pc:spChg chg="mod">
          <ac:chgData name="Tyrell Graver (2027780)" userId="S::2027780@student.uwtsd.ac.uk::9e0984de-bf34-4532-8014-d1dc178c839d" providerId="AD" clId="Web-{9470056F-BCE2-0689-201E-16A92B7DEF68}" dt="2022-03-16T17:38:28.358" v="52" actId="20577"/>
          <ac:spMkLst>
            <pc:docMk/>
            <pc:sldMk cId="109857222" sldId="256"/>
            <ac:spMk id="4" creationId="{49DD4550-B783-4427-8188-DEDB7232333C}"/>
          </ac:spMkLst>
        </pc:spChg>
      </pc:sldChg>
      <pc:sldChg chg="modSp">
        <pc:chgData name="Tyrell Graver (2027780)" userId="S::2027780@student.uwtsd.ac.uk::9e0984de-bf34-4532-8014-d1dc178c839d" providerId="AD" clId="Web-{9470056F-BCE2-0689-201E-16A92B7DEF68}" dt="2022-03-16T22:06:50.913" v="362" actId="20577"/>
        <pc:sldMkLst>
          <pc:docMk/>
          <pc:sldMk cId="490144897" sldId="258"/>
        </pc:sldMkLst>
        <pc:spChg chg="mod">
          <ac:chgData name="Tyrell Graver (2027780)" userId="S::2027780@student.uwtsd.ac.uk::9e0984de-bf34-4532-8014-d1dc178c839d" providerId="AD" clId="Web-{9470056F-BCE2-0689-201E-16A92B7DEF68}" dt="2022-03-16T22:06:50.913" v="362" actId="20577"/>
          <ac:spMkLst>
            <pc:docMk/>
            <pc:sldMk cId="490144897" sldId="258"/>
            <ac:spMk id="3" creationId="{B00C1525-4A17-4C8F-8EBC-424FBAC2E7D4}"/>
          </ac:spMkLst>
        </pc:spChg>
      </pc:sldChg>
      <pc:sldChg chg="modSp">
        <pc:chgData name="Tyrell Graver (2027780)" userId="S::2027780@student.uwtsd.ac.uk::9e0984de-bf34-4532-8014-d1dc178c839d" providerId="AD" clId="Web-{9470056F-BCE2-0689-201E-16A92B7DEF68}" dt="2022-03-16T17:36:53.024" v="37" actId="1076"/>
        <pc:sldMkLst>
          <pc:docMk/>
          <pc:sldMk cId="3325056047" sldId="259"/>
        </pc:sldMkLst>
        <pc:spChg chg="mod">
          <ac:chgData name="Tyrell Graver (2027780)" userId="S::2027780@student.uwtsd.ac.uk::9e0984de-bf34-4532-8014-d1dc178c839d" providerId="AD" clId="Web-{9470056F-BCE2-0689-201E-16A92B7DEF68}" dt="2022-03-16T17:36:53.024" v="37" actId="1076"/>
          <ac:spMkLst>
            <pc:docMk/>
            <pc:sldMk cId="3325056047" sldId="259"/>
            <ac:spMk id="6" creationId="{80302EA2-E9CC-490E-A49A-627A2B579349}"/>
          </ac:spMkLst>
        </pc:spChg>
      </pc:sldChg>
      <pc:sldChg chg="modSp">
        <pc:chgData name="Tyrell Graver (2027780)" userId="S::2027780@student.uwtsd.ac.uk::9e0984de-bf34-4532-8014-d1dc178c839d" providerId="AD" clId="Web-{9470056F-BCE2-0689-201E-16A92B7DEF68}" dt="2022-03-16T22:05:16.191" v="342"/>
        <pc:sldMkLst>
          <pc:docMk/>
          <pc:sldMk cId="3210090551" sldId="260"/>
        </pc:sldMkLst>
        <pc:graphicFrameChg chg="mod modGraphic">
          <ac:chgData name="Tyrell Graver (2027780)" userId="S::2027780@student.uwtsd.ac.uk::9e0984de-bf34-4532-8014-d1dc178c839d" providerId="AD" clId="Web-{9470056F-BCE2-0689-201E-16A92B7DEF68}" dt="2022-03-16T22:05:16.191" v="342"/>
          <ac:graphicFrameMkLst>
            <pc:docMk/>
            <pc:sldMk cId="3210090551" sldId="260"/>
            <ac:graphicFrameMk id="7" creationId="{21D62BEE-DCAD-4468-8322-D8F02982F038}"/>
          </ac:graphicFrameMkLst>
        </pc:graphicFrameChg>
      </pc:sldChg>
    </pc:docChg>
  </pc:docChgLst>
  <pc:docChgLst>
    <pc:chgData name="Tyrell Graver (2027780)" userId="S::2027780@student.uwtsd.ac.uk::9e0984de-bf34-4532-8014-d1dc178c839d" providerId="AD" clId="Web-{38235F58-FF4D-7381-5A18-E5AB376F5777}"/>
    <pc:docChg chg="modSld">
      <pc:chgData name="Tyrell Graver (2027780)" userId="S::2027780@student.uwtsd.ac.uk::9e0984de-bf34-4532-8014-d1dc178c839d" providerId="AD" clId="Web-{38235F58-FF4D-7381-5A18-E5AB376F5777}" dt="2022-03-20T15:27:14.321" v="20" actId="1076"/>
      <pc:docMkLst>
        <pc:docMk/>
      </pc:docMkLst>
      <pc:sldChg chg="modSp modNotes">
        <pc:chgData name="Tyrell Graver (2027780)" userId="S::2027780@student.uwtsd.ac.uk::9e0984de-bf34-4532-8014-d1dc178c839d" providerId="AD" clId="Web-{38235F58-FF4D-7381-5A18-E5AB376F5777}" dt="2022-03-20T15:26:10.523" v="15"/>
        <pc:sldMkLst>
          <pc:docMk/>
          <pc:sldMk cId="3325056047" sldId="259"/>
        </pc:sldMkLst>
        <pc:spChg chg="mod">
          <ac:chgData name="Tyrell Graver (2027780)" userId="S::2027780@student.uwtsd.ac.uk::9e0984de-bf34-4532-8014-d1dc178c839d" providerId="AD" clId="Web-{38235F58-FF4D-7381-5A18-E5AB376F5777}" dt="2022-03-20T15:25:40.256" v="12"/>
          <ac:spMkLst>
            <pc:docMk/>
            <pc:sldMk cId="3325056047" sldId="259"/>
            <ac:spMk id="5" creationId="{84B8FC7F-2D94-4103-B8F6-0535F731B18C}"/>
          </ac:spMkLst>
        </pc:spChg>
      </pc:sldChg>
      <pc:sldChg chg="modSp">
        <pc:chgData name="Tyrell Graver (2027780)" userId="S::2027780@student.uwtsd.ac.uk::9e0984de-bf34-4532-8014-d1dc178c839d" providerId="AD" clId="Web-{38235F58-FF4D-7381-5A18-E5AB376F5777}" dt="2022-03-20T15:27:14.321" v="20" actId="1076"/>
        <pc:sldMkLst>
          <pc:docMk/>
          <pc:sldMk cId="3092515822" sldId="261"/>
        </pc:sldMkLst>
        <pc:spChg chg="mod">
          <ac:chgData name="Tyrell Graver (2027780)" userId="S::2027780@student.uwtsd.ac.uk::9e0984de-bf34-4532-8014-d1dc178c839d" providerId="AD" clId="Web-{38235F58-FF4D-7381-5A18-E5AB376F5777}" dt="2022-03-20T15:27:14.321" v="20" actId="1076"/>
          <ac:spMkLst>
            <pc:docMk/>
            <pc:sldMk cId="3092515822" sldId="261"/>
            <ac:spMk id="3" creationId="{EBFDE3A1-6893-48C7-B4D8-96B8061E35DE}"/>
          </ac:spMkLst>
        </pc:spChg>
      </pc:sldChg>
    </pc:docChg>
  </pc:docChgLst>
  <pc:docChgLst>
    <pc:chgData name="Tyrell Graver (2027780)" userId="S::2027780@student.uwtsd.ac.uk::9e0984de-bf34-4532-8014-d1dc178c839d" providerId="AD" clId="Web-{D9BAED1D-EB0B-48FE-19F3-010B919518A5}"/>
    <pc:docChg chg="modSld">
      <pc:chgData name="Tyrell Graver (2027780)" userId="S::2027780@student.uwtsd.ac.uk::9e0984de-bf34-4532-8014-d1dc178c839d" providerId="AD" clId="Web-{D9BAED1D-EB0B-48FE-19F3-010B919518A5}" dt="2022-03-14T14:51:24.084" v="273"/>
      <pc:docMkLst>
        <pc:docMk/>
      </pc:docMkLst>
      <pc:sldChg chg="modSp">
        <pc:chgData name="Tyrell Graver (2027780)" userId="S::2027780@student.uwtsd.ac.uk::9e0984de-bf34-4532-8014-d1dc178c839d" providerId="AD" clId="Web-{D9BAED1D-EB0B-48FE-19F3-010B919518A5}" dt="2022-03-14T14:51:24.084" v="273"/>
        <pc:sldMkLst>
          <pc:docMk/>
          <pc:sldMk cId="3210090551" sldId="260"/>
        </pc:sldMkLst>
        <pc:graphicFrameChg chg="mod modGraphic">
          <ac:chgData name="Tyrell Graver (2027780)" userId="S::2027780@student.uwtsd.ac.uk::9e0984de-bf34-4532-8014-d1dc178c839d" providerId="AD" clId="Web-{D9BAED1D-EB0B-48FE-19F3-010B919518A5}" dt="2022-03-14T14:51:24.084" v="273"/>
          <ac:graphicFrameMkLst>
            <pc:docMk/>
            <pc:sldMk cId="3210090551" sldId="260"/>
            <ac:graphicFrameMk id="7" creationId="{21D62BEE-DCAD-4468-8322-D8F02982F038}"/>
          </ac:graphicFrameMkLst>
        </pc:graphicFrameChg>
      </pc:sldChg>
    </pc:docChg>
  </pc:docChgLst>
  <pc:docChgLst>
    <pc:chgData name="Tyrell Graver (2027780)" userId="S::2027780@student.uwtsd.ac.uk::9e0984de-bf34-4532-8014-d1dc178c839d" providerId="AD" clId="Web-{E3E0D3E2-FD06-A166-83C0-E33C2FCD9E4C}"/>
    <pc:docChg chg="modSld">
      <pc:chgData name="Tyrell Graver (2027780)" userId="S::2027780@student.uwtsd.ac.uk::9e0984de-bf34-4532-8014-d1dc178c839d" providerId="AD" clId="Web-{E3E0D3E2-FD06-A166-83C0-E33C2FCD9E4C}" dt="2022-03-20T15:22:09.169" v="1285"/>
      <pc:docMkLst>
        <pc:docMk/>
      </pc:docMkLst>
      <pc:sldChg chg="modSp">
        <pc:chgData name="Tyrell Graver (2027780)" userId="S::2027780@student.uwtsd.ac.uk::9e0984de-bf34-4532-8014-d1dc178c839d" providerId="AD" clId="Web-{E3E0D3E2-FD06-A166-83C0-E33C2FCD9E4C}" dt="2022-03-20T14:30:04.044" v="529" actId="14100"/>
        <pc:sldMkLst>
          <pc:docMk/>
          <pc:sldMk cId="109857222" sldId="256"/>
        </pc:sldMkLst>
        <pc:spChg chg="mod">
          <ac:chgData name="Tyrell Graver (2027780)" userId="S::2027780@student.uwtsd.ac.uk::9e0984de-bf34-4532-8014-d1dc178c839d" providerId="AD" clId="Web-{E3E0D3E2-FD06-A166-83C0-E33C2FCD9E4C}" dt="2022-03-20T14:30:04.044" v="529" actId="14100"/>
          <ac:spMkLst>
            <pc:docMk/>
            <pc:sldMk cId="109857222" sldId="256"/>
            <ac:spMk id="4" creationId="{49DD4550-B783-4427-8188-DEDB7232333C}"/>
          </ac:spMkLst>
        </pc:spChg>
      </pc:sldChg>
      <pc:sldChg chg="modSp">
        <pc:chgData name="Tyrell Graver (2027780)" userId="S::2027780@student.uwtsd.ac.uk::9e0984de-bf34-4532-8014-d1dc178c839d" providerId="AD" clId="Web-{E3E0D3E2-FD06-A166-83C0-E33C2FCD9E4C}" dt="2022-03-20T15:16:50.788" v="1275" actId="20577"/>
        <pc:sldMkLst>
          <pc:docMk/>
          <pc:sldMk cId="4223111215" sldId="257"/>
        </pc:sldMkLst>
        <pc:spChg chg="mod">
          <ac:chgData name="Tyrell Graver (2027780)" userId="S::2027780@student.uwtsd.ac.uk::9e0984de-bf34-4532-8014-d1dc178c839d" providerId="AD" clId="Web-{E3E0D3E2-FD06-A166-83C0-E33C2FCD9E4C}" dt="2022-03-20T15:16:50.788" v="1275" actId="20577"/>
          <ac:spMkLst>
            <pc:docMk/>
            <pc:sldMk cId="4223111215" sldId="257"/>
            <ac:spMk id="2" creationId="{00000000-0000-0000-0000-000000000000}"/>
          </ac:spMkLst>
        </pc:spChg>
      </pc:sldChg>
      <pc:sldChg chg="modSp modNotes">
        <pc:chgData name="Tyrell Graver (2027780)" userId="S::2027780@student.uwtsd.ac.uk::9e0984de-bf34-4532-8014-d1dc178c839d" providerId="AD" clId="Web-{E3E0D3E2-FD06-A166-83C0-E33C2FCD9E4C}" dt="2022-03-20T14:31:34.952" v="531" actId="20577"/>
        <pc:sldMkLst>
          <pc:docMk/>
          <pc:sldMk cId="490144897" sldId="258"/>
        </pc:sldMkLst>
        <pc:spChg chg="mod">
          <ac:chgData name="Tyrell Graver (2027780)" userId="S::2027780@student.uwtsd.ac.uk::9e0984de-bf34-4532-8014-d1dc178c839d" providerId="AD" clId="Web-{E3E0D3E2-FD06-A166-83C0-E33C2FCD9E4C}" dt="2022-03-20T14:31:34.952" v="531" actId="20577"/>
          <ac:spMkLst>
            <pc:docMk/>
            <pc:sldMk cId="490144897" sldId="258"/>
            <ac:spMk id="3" creationId="{B00C1525-4A17-4C8F-8EBC-424FBAC2E7D4}"/>
          </ac:spMkLst>
        </pc:spChg>
      </pc:sldChg>
      <pc:sldChg chg="addSp delSp modSp">
        <pc:chgData name="Tyrell Graver (2027780)" userId="S::2027780@student.uwtsd.ac.uk::9e0984de-bf34-4532-8014-d1dc178c839d" providerId="AD" clId="Web-{E3E0D3E2-FD06-A166-83C0-E33C2FCD9E4C}" dt="2022-03-20T15:22:09.169" v="1285"/>
        <pc:sldMkLst>
          <pc:docMk/>
          <pc:sldMk cId="3325056047" sldId="259"/>
        </pc:sldMkLst>
        <pc:spChg chg="mod">
          <ac:chgData name="Tyrell Graver (2027780)" userId="S::2027780@student.uwtsd.ac.uk::9e0984de-bf34-4532-8014-d1dc178c839d" providerId="AD" clId="Web-{E3E0D3E2-FD06-A166-83C0-E33C2FCD9E4C}" dt="2022-03-20T15:14:11.144" v="1218" actId="1076"/>
          <ac:spMkLst>
            <pc:docMk/>
            <pc:sldMk cId="3325056047" sldId="259"/>
            <ac:spMk id="3" creationId="{ABB9D1DC-3677-496A-B896-BEB2075D4F82}"/>
          </ac:spMkLst>
        </pc:spChg>
        <pc:spChg chg="mod">
          <ac:chgData name="Tyrell Graver (2027780)" userId="S::2027780@student.uwtsd.ac.uk::9e0984de-bf34-4532-8014-d1dc178c839d" providerId="AD" clId="Web-{E3E0D3E2-FD06-A166-83C0-E33C2FCD9E4C}" dt="2022-03-20T15:13:37.144" v="1210" actId="1076"/>
          <ac:spMkLst>
            <pc:docMk/>
            <pc:sldMk cId="3325056047" sldId="259"/>
            <ac:spMk id="4" creationId="{CDF1F795-64C3-40CE-9237-1E4D2F7036CF}"/>
          </ac:spMkLst>
        </pc:spChg>
        <pc:spChg chg="mod">
          <ac:chgData name="Tyrell Graver (2027780)" userId="S::2027780@student.uwtsd.ac.uk::9e0984de-bf34-4532-8014-d1dc178c839d" providerId="AD" clId="Web-{E3E0D3E2-FD06-A166-83C0-E33C2FCD9E4C}" dt="2022-03-20T15:22:09.169" v="1285"/>
          <ac:spMkLst>
            <pc:docMk/>
            <pc:sldMk cId="3325056047" sldId="259"/>
            <ac:spMk id="5" creationId="{84B8FC7F-2D94-4103-B8F6-0535F731B18C}"/>
          </ac:spMkLst>
        </pc:spChg>
        <pc:spChg chg="del">
          <ac:chgData name="Tyrell Graver (2027780)" userId="S::2027780@student.uwtsd.ac.uk::9e0984de-bf34-4532-8014-d1dc178c839d" providerId="AD" clId="Web-{E3E0D3E2-FD06-A166-83C0-E33C2FCD9E4C}" dt="2022-03-20T13:50:41.602" v="293"/>
          <ac:spMkLst>
            <pc:docMk/>
            <pc:sldMk cId="3325056047" sldId="259"/>
            <ac:spMk id="6" creationId="{80302EA2-E9CC-490E-A49A-627A2B579349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3:33.612" v="1209" actId="1076"/>
          <ac:spMkLst>
            <pc:docMk/>
            <pc:sldMk cId="3325056047" sldId="259"/>
            <ac:spMk id="7" creationId="{857DF8F9-FA0C-44CA-B0FB-B55F0351AD86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4:02:11.308" v="397" actId="1076"/>
          <ac:spMkLst>
            <pc:docMk/>
            <pc:sldMk cId="3325056047" sldId="259"/>
            <ac:spMk id="8" creationId="{B6A07925-F2C2-4E42-B966-4C107A17AD9D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4:23:14.395" v="505" actId="20577"/>
          <ac:spMkLst>
            <pc:docMk/>
            <pc:sldMk cId="3325056047" sldId="259"/>
            <ac:spMk id="9" creationId="{FB2162BA-7E90-480F-8873-018B84D3DDCD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4:02.597" v="1216" actId="1076"/>
          <ac:spMkLst>
            <pc:docMk/>
            <pc:sldMk cId="3325056047" sldId="259"/>
            <ac:spMk id="10" creationId="{F5445CB9-0438-41D9-8D57-91FD77FA9AA8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4:05.675" v="1217" actId="1076"/>
          <ac:spMkLst>
            <pc:docMk/>
            <pc:sldMk cId="3325056047" sldId="259"/>
            <ac:spMk id="11" creationId="{36B72CD5-14D4-478C-9EF6-CB8B831C8E88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3:56.285" v="1215" actId="1076"/>
          <ac:spMkLst>
            <pc:docMk/>
            <pc:sldMk cId="3325056047" sldId="259"/>
            <ac:spMk id="12" creationId="{D93D303C-0F44-4F47-B011-06DF5164B515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7:37.617" v="1280" actId="1076"/>
          <ac:spMkLst>
            <pc:docMk/>
            <pc:sldMk cId="3325056047" sldId="259"/>
            <ac:spMk id="13" creationId="{B4732E6D-8770-4DCF-A7AD-040C21F1A3E5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8:23.164" v="1283" actId="1076"/>
          <ac:spMkLst>
            <pc:docMk/>
            <pc:sldMk cId="3325056047" sldId="259"/>
            <ac:spMk id="14" creationId="{3E5766C2-B43B-453D-8F06-2AFA1AA0158C}"/>
          </ac:spMkLst>
        </pc:spChg>
        <pc:spChg chg="mod">
          <ac:chgData name="Tyrell Graver (2027780)" userId="S::2027780@student.uwtsd.ac.uk::9e0984de-bf34-4532-8014-d1dc178c839d" providerId="AD" clId="Web-{E3E0D3E2-FD06-A166-83C0-E33C2FCD9E4C}" dt="2022-03-20T13:52:49.541" v="308" actId="14100"/>
          <ac:spMkLst>
            <pc:docMk/>
            <pc:sldMk cId="3325056047" sldId="259"/>
            <ac:spMk id="15" creationId="{19F80260-6799-4F11-AF4B-C16D32CA2D58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7:30.273" v="1279" actId="1076"/>
          <ac:spMkLst>
            <pc:docMk/>
            <pc:sldMk cId="3325056047" sldId="259"/>
            <ac:spMk id="16" creationId="{4015DC3C-9F6B-4553-83EE-0C80E5ADC648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4:42:02.656" v="645" actId="1076"/>
          <ac:spMkLst>
            <pc:docMk/>
            <pc:sldMk cId="3325056047" sldId="259"/>
            <ac:spMk id="17" creationId="{44E80887-6DA3-4FE7-9B94-14DE4C0926EB}"/>
          </ac:spMkLst>
        </pc:spChg>
        <pc:spChg chg="del">
          <ac:chgData name="Tyrell Graver (2027780)" userId="S::2027780@student.uwtsd.ac.uk::9e0984de-bf34-4532-8014-d1dc178c839d" providerId="AD" clId="Web-{E3E0D3E2-FD06-A166-83C0-E33C2FCD9E4C}" dt="2022-03-20T13:51:55.884" v="303"/>
          <ac:spMkLst>
            <pc:docMk/>
            <pc:sldMk cId="3325056047" sldId="259"/>
            <ac:spMk id="18" creationId="{13608A6F-FEB4-4507-BE5B-B41550563D33}"/>
          </ac:spMkLst>
        </pc:spChg>
        <pc:spChg chg="del">
          <ac:chgData name="Tyrell Graver (2027780)" userId="S::2027780@student.uwtsd.ac.uk::9e0984de-bf34-4532-8014-d1dc178c839d" providerId="AD" clId="Web-{E3E0D3E2-FD06-A166-83C0-E33C2FCD9E4C}" dt="2022-03-20T13:51:51.415" v="302"/>
          <ac:spMkLst>
            <pc:docMk/>
            <pc:sldMk cId="3325056047" sldId="259"/>
            <ac:spMk id="19" creationId="{F8D4C1AD-9DBB-4E70-891B-2D5030518311}"/>
          </ac:spMkLst>
        </pc:spChg>
        <pc:spChg chg="mod">
          <ac:chgData name="Tyrell Graver (2027780)" userId="S::2027780@student.uwtsd.ac.uk::9e0984de-bf34-4532-8014-d1dc178c839d" providerId="AD" clId="Web-{E3E0D3E2-FD06-A166-83C0-E33C2FCD9E4C}" dt="2022-03-20T15:13:27.612" v="1208" actId="1076"/>
          <ac:spMkLst>
            <pc:docMk/>
            <pc:sldMk cId="3325056047" sldId="259"/>
            <ac:spMk id="20" creationId="{152FD82E-3A76-496E-9CB8-AE43C85F8445}"/>
          </ac:spMkLst>
        </pc:spChg>
        <pc:spChg chg="del">
          <ac:chgData name="Tyrell Graver (2027780)" userId="S::2027780@student.uwtsd.ac.uk::9e0984de-bf34-4532-8014-d1dc178c839d" providerId="AD" clId="Web-{E3E0D3E2-FD06-A166-83C0-E33C2FCD9E4C}" dt="2022-03-20T13:55:44.858" v="331"/>
          <ac:spMkLst>
            <pc:docMk/>
            <pc:sldMk cId="3325056047" sldId="259"/>
            <ac:spMk id="21" creationId="{1E11E5C1-C95E-4790-9FCE-84BBC640CD0B}"/>
          </ac:spMkLst>
        </pc:spChg>
        <pc:spChg chg="del mod">
          <ac:chgData name="Tyrell Graver (2027780)" userId="S::2027780@student.uwtsd.ac.uk::9e0984de-bf34-4532-8014-d1dc178c839d" providerId="AD" clId="Web-{E3E0D3E2-FD06-A166-83C0-E33C2FCD9E4C}" dt="2022-03-20T13:55:37.108" v="330"/>
          <ac:spMkLst>
            <pc:docMk/>
            <pc:sldMk cId="3325056047" sldId="259"/>
            <ac:spMk id="22" creationId="{441A2E3B-7347-4FD5-95C6-F685ED99C39B}"/>
          </ac:spMkLst>
        </pc:spChg>
        <pc:spChg chg="del mod">
          <ac:chgData name="Tyrell Graver (2027780)" userId="S::2027780@student.uwtsd.ac.uk::9e0984de-bf34-4532-8014-d1dc178c839d" providerId="AD" clId="Web-{E3E0D3E2-FD06-A166-83C0-E33C2FCD9E4C}" dt="2022-03-20T13:55:29.436" v="329"/>
          <ac:spMkLst>
            <pc:docMk/>
            <pc:sldMk cId="3325056047" sldId="259"/>
            <ac:spMk id="23" creationId="{E69BB59F-278B-43E2-ABB7-A96F13A4C50D}"/>
          </ac:spMkLst>
        </pc:spChg>
        <pc:spChg chg="mod">
          <ac:chgData name="Tyrell Graver (2027780)" userId="S::2027780@student.uwtsd.ac.uk::9e0984de-bf34-4532-8014-d1dc178c839d" providerId="AD" clId="Web-{E3E0D3E2-FD06-A166-83C0-E33C2FCD9E4C}" dt="2022-03-20T15:12:53.205" v="1205" actId="20577"/>
          <ac:spMkLst>
            <pc:docMk/>
            <pc:sldMk cId="3325056047" sldId="259"/>
            <ac:spMk id="24" creationId="{18E59DDC-285B-4E21-971C-DFD11AC30221}"/>
          </ac:spMkLst>
        </pc:spChg>
        <pc:spChg chg="mod">
          <ac:chgData name="Tyrell Graver (2027780)" userId="S::2027780@student.uwtsd.ac.uk::9e0984de-bf34-4532-8014-d1dc178c839d" providerId="AD" clId="Web-{E3E0D3E2-FD06-A166-83C0-E33C2FCD9E4C}" dt="2022-03-20T15:11:59.704" v="1199" actId="20577"/>
          <ac:spMkLst>
            <pc:docMk/>
            <pc:sldMk cId="3325056047" sldId="259"/>
            <ac:spMk id="25" creationId="{AC0109DC-1CB2-474B-8E23-8AF0448F6D25}"/>
          </ac:spMkLst>
        </pc:spChg>
        <pc:spChg chg="mod">
          <ac:chgData name="Tyrell Graver (2027780)" userId="S::2027780@student.uwtsd.ac.uk::9e0984de-bf34-4532-8014-d1dc178c839d" providerId="AD" clId="Web-{E3E0D3E2-FD06-A166-83C0-E33C2FCD9E4C}" dt="2022-03-20T15:13:53.753" v="1214" actId="1076"/>
          <ac:spMkLst>
            <pc:docMk/>
            <pc:sldMk cId="3325056047" sldId="259"/>
            <ac:spMk id="26" creationId="{F0A10CE8-1016-4C4A-B1EB-BBA2B444ACE4}"/>
          </ac:spMkLst>
        </pc:spChg>
        <pc:spChg chg="mod">
          <ac:chgData name="Tyrell Graver (2027780)" userId="S::2027780@student.uwtsd.ac.uk::9e0984de-bf34-4532-8014-d1dc178c839d" providerId="AD" clId="Web-{E3E0D3E2-FD06-A166-83C0-E33C2FCD9E4C}" dt="2022-03-20T15:13:41.050" v="1211" actId="1076"/>
          <ac:spMkLst>
            <pc:docMk/>
            <pc:sldMk cId="3325056047" sldId="259"/>
            <ac:spMk id="27" creationId="{8E15F017-3700-47DA-863B-FAD12E433200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3:46.191" v="1212" actId="1076"/>
          <ac:spMkLst>
            <pc:docMk/>
            <pc:sldMk cId="3325056047" sldId="259"/>
            <ac:spMk id="28" creationId="{14C2FA1E-452D-4F61-A702-3A414A5A2428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8:10.586" v="1282" actId="1076"/>
          <ac:spMkLst>
            <pc:docMk/>
            <pc:sldMk cId="3325056047" sldId="259"/>
            <ac:spMk id="29" creationId="{A2907F27-5E18-41D4-B6F7-D79436918E9A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7:21.820" v="1278" actId="1076"/>
          <ac:spMkLst>
            <pc:docMk/>
            <pc:sldMk cId="3325056047" sldId="259"/>
            <ac:spMk id="30" creationId="{078A14D2-ABBF-4BA2-AD27-89A0A854FE28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3:17.675" v="1206" actId="1076"/>
          <ac:spMkLst>
            <pc:docMk/>
            <pc:sldMk cId="3325056047" sldId="259"/>
            <ac:spMk id="31" creationId="{EADF2F86-FAFB-44D7-A98C-36F0B5856DE5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7:59.211" v="1281" actId="1076"/>
          <ac:spMkLst>
            <pc:docMk/>
            <pc:sldMk cId="3325056047" sldId="259"/>
            <ac:spMk id="32" creationId="{3986BC14-3D15-4B4D-BE38-E40AF0AC4227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4:05:33.625" v="457" actId="20577"/>
          <ac:spMkLst>
            <pc:docMk/>
            <pc:sldMk cId="3325056047" sldId="259"/>
            <ac:spMk id="33" creationId="{7945B390-8727-4CBC-B0CF-5BB884C268C1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4:43:27.127" v="653" actId="20577"/>
          <ac:spMkLst>
            <pc:docMk/>
            <pc:sldMk cId="3325056047" sldId="259"/>
            <ac:spMk id="34" creationId="{DB0F6B62-50CD-4943-89E9-3AEBF34ED98D}"/>
          </ac:spMkLst>
        </pc:spChg>
        <pc:spChg chg="add mod">
          <ac:chgData name="Tyrell Graver (2027780)" userId="S::2027780@student.uwtsd.ac.uk::9e0984de-bf34-4532-8014-d1dc178c839d" providerId="AD" clId="Web-{E3E0D3E2-FD06-A166-83C0-E33C2FCD9E4C}" dt="2022-03-20T15:13:50.738" v="1213" actId="1076"/>
          <ac:spMkLst>
            <pc:docMk/>
            <pc:sldMk cId="3325056047" sldId="259"/>
            <ac:spMk id="35" creationId="{28708D1B-C50B-464A-B6DF-870C97C0E149}"/>
          </ac:spMkLst>
        </pc:spChg>
      </pc:sldChg>
      <pc:sldChg chg="modSp">
        <pc:chgData name="Tyrell Graver (2027780)" userId="S::2027780@student.uwtsd.ac.uk::9e0984de-bf34-4532-8014-d1dc178c839d" providerId="AD" clId="Web-{E3E0D3E2-FD06-A166-83C0-E33C2FCD9E4C}" dt="2022-03-20T15:16:22.647" v="1273" actId="20577"/>
        <pc:sldMkLst>
          <pc:docMk/>
          <pc:sldMk cId="3210090551" sldId="260"/>
        </pc:sldMkLst>
        <pc:spChg chg="mod">
          <ac:chgData name="Tyrell Graver (2027780)" userId="S::2027780@student.uwtsd.ac.uk::9e0984de-bf34-4532-8014-d1dc178c839d" providerId="AD" clId="Web-{E3E0D3E2-FD06-A166-83C0-E33C2FCD9E4C}" dt="2022-03-20T15:16:22.647" v="1273" actId="20577"/>
          <ac:spMkLst>
            <pc:docMk/>
            <pc:sldMk cId="3210090551" sldId="260"/>
            <ac:spMk id="2" creationId="{950144CE-57FF-4E9F-8FC7-4BCE076296F0}"/>
          </ac:spMkLst>
        </pc:spChg>
        <pc:graphicFrameChg chg="mod modGraphic">
          <ac:chgData name="Tyrell Graver (2027780)" userId="S::2027780@student.uwtsd.ac.uk::9e0984de-bf34-4532-8014-d1dc178c839d" providerId="AD" clId="Web-{E3E0D3E2-FD06-A166-83C0-E33C2FCD9E4C}" dt="2022-03-20T15:15:55.865" v="1271" actId="1076"/>
          <ac:graphicFrameMkLst>
            <pc:docMk/>
            <pc:sldMk cId="3210090551" sldId="260"/>
            <ac:graphicFrameMk id="7" creationId="{21D62BEE-DCAD-4468-8322-D8F02982F038}"/>
          </ac:graphicFrameMkLst>
        </pc:graphicFrameChg>
      </pc:sldChg>
      <pc:sldChg chg="modSp">
        <pc:chgData name="Tyrell Graver (2027780)" userId="S::2027780@student.uwtsd.ac.uk::9e0984de-bf34-4532-8014-d1dc178c839d" providerId="AD" clId="Web-{E3E0D3E2-FD06-A166-83C0-E33C2FCD9E4C}" dt="2022-03-20T13:47:11.317" v="288" actId="20577"/>
        <pc:sldMkLst>
          <pc:docMk/>
          <pc:sldMk cId="3092515822" sldId="261"/>
        </pc:sldMkLst>
        <pc:spChg chg="mod">
          <ac:chgData name="Tyrell Graver (2027780)" userId="S::2027780@student.uwtsd.ac.uk::9e0984de-bf34-4532-8014-d1dc178c839d" providerId="AD" clId="Web-{E3E0D3E2-FD06-A166-83C0-E33C2FCD9E4C}" dt="2022-03-20T13:47:11.317" v="288" actId="20577"/>
          <ac:spMkLst>
            <pc:docMk/>
            <pc:sldMk cId="3092515822" sldId="261"/>
            <ac:spMk id="3" creationId="{EBFDE3A1-6893-48C7-B4D8-96B8061E35D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FA4A6D-A4EF-4D00-BF04-46ADCE35C9C3}" type="datetimeFigureOut">
              <a:t>3/20/2022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BDF720-9D37-49AB-A5AD-F2BD0DBF54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7760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D9491F-C06F-4D7F-AA90-D24FD2298BF2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311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Global pandemic of 2020 to 2022 caused staff absenteeism due to fear and fatigue from high demand work. </a:t>
            </a:r>
            <a:endParaRPr lang="en-US" dirty="0"/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In </a:t>
            </a:r>
            <a:r>
              <a:rPr lang="en-US" dirty="0" err="1">
                <a:cs typeface="Calibri"/>
              </a:rPr>
              <a:t>october</a:t>
            </a:r>
            <a:r>
              <a:rPr lang="en-US" dirty="0">
                <a:cs typeface="Calibri" panose="020F0502020204030204"/>
              </a:rPr>
              <a:t> 2014 staff went on strike for fair pay after government denied 1% pay increase for all staff.</a:t>
            </a:r>
            <a:r>
              <a:rPr lang="en-US" dirty="0"/>
              <a:t>(UNISON National, 2014)</a:t>
            </a:r>
            <a:endParaRPr lang="en-US" dirty="0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BDF720-9D37-49AB-A5AD-F2BD0DBF5460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021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 </a:t>
            </a:r>
            <a:r>
              <a:rPr lang="en-US" dirty="0"/>
              <a:t>(Absenteeism: 8 Key Causes &amp; What It Costs </a:t>
            </a:r>
            <a:r>
              <a:rPr lang="en-US" dirty="0" err="1"/>
              <a:t>Organisations</a:t>
            </a:r>
            <a:r>
              <a:rPr lang="en-US" dirty="0"/>
              <a:t>, 2022)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BDF720-9D37-49AB-A5AD-F2BD0DBF5460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450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517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553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5516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622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317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3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156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574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471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263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9944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499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4145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2610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267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6753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557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2195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mailto:2027780@student.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5389" y="3998761"/>
            <a:ext cx="8676222" cy="24142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FF0000"/>
                </a:solidFill>
              </a:rPr>
              <a:t>Name</a:t>
            </a:r>
            <a:r>
              <a:rPr lang="en-GB" sz="1600" b="1" dirty="0"/>
              <a:t>: Tyrell graver</a:t>
            </a:r>
            <a:br>
              <a:rPr lang="en-US" sz="1600" dirty="0"/>
            </a:br>
            <a:br>
              <a:rPr lang="en-US" sz="1600" dirty="0">
                <a:solidFill>
                  <a:srgbClr val="FF0000"/>
                </a:solidFill>
              </a:rPr>
            </a:br>
            <a:r>
              <a:rPr lang="en-GB" sz="1600" b="1" dirty="0">
                <a:solidFill>
                  <a:srgbClr val="FF0000"/>
                </a:solidFill>
              </a:rPr>
              <a:t>student number</a:t>
            </a:r>
            <a:r>
              <a:rPr lang="en-GB" sz="1600" b="1" dirty="0"/>
              <a:t>: 2027780</a:t>
            </a:r>
            <a:br>
              <a:rPr lang="en-GB" sz="1600" b="1" dirty="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br>
              <a:rPr lang="en-GB" sz="1600" b="1" dirty="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sz="1600" b="1" dirty="0">
                <a:solidFill>
                  <a:srgbClr val="FF0000"/>
                </a:solidFill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email address</a:t>
            </a:r>
            <a:r>
              <a:rPr lang="en-GB" sz="1600" b="1" dirty="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: </a:t>
            </a:r>
            <a:r>
              <a:rPr lang="en-GB" sz="1600" b="1" dirty="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  <a:hlinkClick r:id="rId4"/>
              </a:rPr>
              <a:t>2027780@student.uwtsd.ac.uk</a:t>
            </a:r>
            <a:br>
              <a:rPr lang="en-GB" sz="1600" b="1" dirty="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br>
              <a:rPr lang="en-GB" sz="1600" b="1" dirty="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GB" sz="1800" b="1" dirty="0">
                <a:solidFill>
                  <a:srgbClr val="FF0000"/>
                </a:solidFill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title</a:t>
            </a:r>
            <a:r>
              <a:rPr lang="en-GB" sz="1800" b="1" dirty="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: PROBLEM SOLVING AND DECISION MAKING FOR NHS STAFF ABENTEEISM</a:t>
            </a:r>
            <a:br>
              <a:rPr lang="en-GB" sz="1800" b="1" dirty="0"/>
            </a:br>
            <a:br>
              <a:rPr lang="en-GB" sz="1600" b="1" dirty="0"/>
            </a:br>
            <a:endParaRPr lang="en-GB" sz="1600" b="1"/>
          </a:p>
        </p:txBody>
      </p:sp>
      <p:pic>
        <p:nvPicPr>
          <p:cNvPr id="12" name="Picture 3" descr="A picture containing mountain, clouds, cloudy&#10;&#10;Description automatically generated">
            <a:extLst>
              <a:ext uri="{FF2B5EF4-FFF2-40B4-BE49-F238E27FC236}">
                <a16:creationId xmlns:a16="http://schemas.microsoft.com/office/drawing/2014/main" id="{356D934B-1E48-455F-A067-2AF3C39D79B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906" r="28906"/>
          <a:stretch/>
        </p:blipFill>
        <p:spPr>
          <a:xfrm rot="5400000">
            <a:off x="4604473" y="-335557"/>
            <a:ext cx="2983054" cy="530314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223111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724620"/>
            <a:ext cx="8676222" cy="986287"/>
          </a:xfrm>
        </p:spPr>
        <p:txBody>
          <a:bodyPr/>
          <a:lstStyle/>
          <a:p>
            <a:r>
              <a:rPr lang="en-GB" b="1" u="sng" dirty="0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 Absenteeism in the </a:t>
            </a:r>
            <a:r>
              <a:rPr lang="en-GB" b="1" u="sng" dirty="0" err="1">
                <a:effectLst>
                  <a:glow rad="38100">
                    <a:prstClr val="black">
                      <a:lumMod val="65000"/>
                      <a:lumOff val="35000"/>
                      <a:alpha val="50000"/>
                    </a:prst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nhs</a:t>
            </a:r>
            <a:endParaRPr lang="en-GB" dirty="0" err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DD4550-B783-4427-8188-DEDB7232333C}"/>
              </a:ext>
            </a:extLst>
          </p:cNvPr>
          <p:cNvSpPr txBox="1"/>
          <p:nvPr/>
        </p:nvSpPr>
        <p:spPr>
          <a:xfrm>
            <a:off x="1216324" y="2452777"/>
            <a:ext cx="10276934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The situations that is taking place in the </a:t>
            </a:r>
            <a:r>
              <a:rPr lang="en-GB" sz="2400" dirty="0">
                <a:ea typeface="+mn-lt"/>
                <a:cs typeface="+mn-lt"/>
              </a:rPr>
              <a:t>Mid Cheshire Hospitals NHS Foundation Trust (MCHT)</a:t>
            </a:r>
            <a:r>
              <a:rPr lang="en-GB" sz="2400" dirty="0"/>
              <a:t> is absenteeism, which is costing them more than £1 million annually. </a:t>
            </a:r>
          </a:p>
          <a:p>
            <a:endParaRPr lang="en-GB" sz="2400" dirty="0"/>
          </a:p>
          <a:p>
            <a:r>
              <a:rPr lang="en-GB" sz="2400" dirty="0"/>
              <a:t>The causes of this could be:</a:t>
            </a:r>
          </a:p>
          <a:p>
            <a:pPr marL="285750" indent="-285750">
              <a:buFont typeface="Arial"/>
              <a:buChar char="•"/>
            </a:pPr>
            <a:endParaRPr lang="en-GB" sz="2400" dirty="0"/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Poor management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Staff motivation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/>
              <a:t>Lack of communication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223D3-3E50-487F-8515-029373EEE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07675"/>
            <a:ext cx="9905998" cy="783567"/>
          </a:xfrm>
        </p:spPr>
        <p:txBody>
          <a:bodyPr/>
          <a:lstStyle/>
          <a:p>
            <a:pPr algn="ctr"/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Pestle analyse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C1525-4A17-4C8F-8EBC-424FBAC2E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622" y="1430547"/>
            <a:ext cx="11961957" cy="46913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</a:t>
            </a:r>
            <a:r>
              <a:rPr lang="en-GB" sz="2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olitical- Brexit, global pandemic, strikes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</a:t>
            </a:r>
            <a:r>
              <a:rPr lang="en-GB" sz="2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conomic- economic growth, inflation, disposable income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S</a:t>
            </a:r>
            <a:r>
              <a:rPr lang="en-GB" sz="2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ocial- bulling and harassment, proper gander, political disagreement.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T</a:t>
            </a:r>
            <a:r>
              <a:rPr lang="en-GB" sz="2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echnology- staff injuries, faulty equipment, lack of funding.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L</a:t>
            </a:r>
            <a:r>
              <a:rPr lang="en-GB" sz="2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egal- health and safety regulations, employment laws, law suits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</a:t>
            </a:r>
            <a:r>
              <a:rPr lang="en-GB" sz="2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nvironmental- climate change, pollution, world wars</a:t>
            </a:r>
          </a:p>
        </p:txBody>
      </p:sp>
    </p:spTree>
    <p:extLst>
      <p:ext uri="{BB962C8B-B14F-4D97-AF65-F5344CB8AC3E}">
        <p14:creationId xmlns:p14="http://schemas.microsoft.com/office/powerpoint/2010/main" val="490144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DEAFF-22DE-4EF7-AF88-C54504726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5389" y="-79332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Open Sans"/>
                <a:ea typeface="Open Sans"/>
                <a:cs typeface="Open Sans"/>
              </a:rPr>
              <a:t>Ishikawa diagram / fishbone analyse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19F80260-6799-4F11-AF4B-C16D32CA2D58}"/>
              </a:ext>
            </a:extLst>
          </p:cNvPr>
          <p:cNvSpPr/>
          <p:nvPr/>
        </p:nvSpPr>
        <p:spPr>
          <a:xfrm>
            <a:off x="517212" y="3244192"/>
            <a:ext cx="9704715" cy="27317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152FD82E-3A76-496E-9CB8-AE43C85F8445}"/>
              </a:ext>
            </a:extLst>
          </p:cNvPr>
          <p:cNvSpPr/>
          <p:nvPr/>
        </p:nvSpPr>
        <p:spPr>
          <a:xfrm rot="2400000">
            <a:off x="7409633" y="2305396"/>
            <a:ext cx="2674187" cy="244415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8E59DDC-285B-4E21-971C-DFD11AC30221}"/>
              </a:ext>
            </a:extLst>
          </p:cNvPr>
          <p:cNvSpPr txBox="1"/>
          <p:nvPr/>
        </p:nvSpPr>
        <p:spPr>
          <a:xfrm>
            <a:off x="10229131" y="32417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u="sng" dirty="0">
                <a:solidFill>
                  <a:srgbClr val="FF0000"/>
                </a:solidFill>
              </a:rPr>
              <a:t>Absenteeism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C0109DC-1CB2-474B-8E23-8AF0448F6D25}"/>
              </a:ext>
            </a:extLst>
          </p:cNvPr>
          <p:cNvSpPr txBox="1"/>
          <p:nvPr/>
        </p:nvSpPr>
        <p:spPr>
          <a:xfrm>
            <a:off x="523516" y="1271137"/>
            <a:ext cx="1506748" cy="36933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</a:rPr>
              <a:t>Under paid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0A10CE8-1016-4C4A-B1EB-BBA2B444ACE4}"/>
              </a:ext>
            </a:extLst>
          </p:cNvPr>
          <p:cNvSpPr txBox="1"/>
          <p:nvPr/>
        </p:nvSpPr>
        <p:spPr>
          <a:xfrm>
            <a:off x="3714390" y="1284616"/>
            <a:ext cx="12192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u="sng" dirty="0">
                <a:solidFill>
                  <a:srgbClr val="FF0000"/>
                </a:solidFill>
              </a:rPr>
              <a:t>Bullying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E15F017-3700-47DA-863B-FAD12E433200}"/>
              </a:ext>
            </a:extLst>
          </p:cNvPr>
          <p:cNvSpPr txBox="1"/>
          <p:nvPr/>
        </p:nvSpPr>
        <p:spPr>
          <a:xfrm>
            <a:off x="6430813" y="1269341"/>
            <a:ext cx="11041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u="sng" dirty="0">
                <a:solidFill>
                  <a:srgbClr val="FF0000"/>
                </a:solidFill>
              </a:rPr>
              <a:t>Health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B9D1DC-3677-496A-B896-BEB2075D4F82}"/>
              </a:ext>
            </a:extLst>
          </p:cNvPr>
          <p:cNvSpPr txBox="1"/>
          <p:nvPr/>
        </p:nvSpPr>
        <p:spPr>
          <a:xfrm>
            <a:off x="6392175" y="5313872"/>
            <a:ext cx="12048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u="sng" dirty="0">
                <a:solidFill>
                  <a:srgbClr val="FF0000"/>
                </a:solidFill>
              </a:rPr>
              <a:t>transport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F1F795-64C3-40CE-9237-1E4D2F7036CF}"/>
              </a:ext>
            </a:extLst>
          </p:cNvPr>
          <p:cNvSpPr txBox="1"/>
          <p:nvPr/>
        </p:nvSpPr>
        <p:spPr>
          <a:xfrm>
            <a:off x="6853006" y="203608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stress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B8FC7F-2D94-4103-B8F6-0535F731B18C}"/>
              </a:ext>
            </a:extLst>
          </p:cNvPr>
          <p:cNvSpPr txBox="1"/>
          <p:nvPr/>
        </p:nvSpPr>
        <p:spPr>
          <a:xfrm>
            <a:off x="510935" y="522670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  <a:latin typeface="Open Sans"/>
                <a:ea typeface="Open Sans"/>
                <a:cs typeface="Open Sans"/>
              </a:rPr>
              <a:t>Approved leave</a:t>
            </a:r>
          </a:p>
        </p:txBody>
      </p:sp>
      <p:sp>
        <p:nvSpPr>
          <p:cNvPr id="28" name="Arrow: Left 27">
            <a:extLst>
              <a:ext uri="{FF2B5EF4-FFF2-40B4-BE49-F238E27FC236}">
                <a16:creationId xmlns:a16="http://schemas.microsoft.com/office/drawing/2014/main" id="{14C2FA1E-452D-4F61-A702-3A414A5A2428}"/>
              </a:ext>
            </a:extLst>
          </p:cNvPr>
          <p:cNvSpPr/>
          <p:nvPr/>
        </p:nvSpPr>
        <p:spPr>
          <a:xfrm rot="2400000">
            <a:off x="4836085" y="2276641"/>
            <a:ext cx="2674187" cy="244415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Left 28">
            <a:extLst>
              <a:ext uri="{FF2B5EF4-FFF2-40B4-BE49-F238E27FC236}">
                <a16:creationId xmlns:a16="http://schemas.microsoft.com/office/drawing/2014/main" id="{A2907F27-5E18-41D4-B6F7-D79436918E9A}"/>
              </a:ext>
            </a:extLst>
          </p:cNvPr>
          <p:cNvSpPr/>
          <p:nvPr/>
        </p:nvSpPr>
        <p:spPr>
          <a:xfrm rot="2400000">
            <a:off x="2046876" y="2305395"/>
            <a:ext cx="2674187" cy="244415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Arrow: Left 29">
            <a:extLst>
              <a:ext uri="{FF2B5EF4-FFF2-40B4-BE49-F238E27FC236}">
                <a16:creationId xmlns:a16="http://schemas.microsoft.com/office/drawing/2014/main" id="{078A14D2-ABBF-4BA2-AD27-89A0A854FE28}"/>
              </a:ext>
            </a:extLst>
          </p:cNvPr>
          <p:cNvSpPr/>
          <p:nvPr/>
        </p:nvSpPr>
        <p:spPr>
          <a:xfrm rot="-2520000">
            <a:off x="4864838" y="4289471"/>
            <a:ext cx="2674187" cy="244415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31" name="Arrow: Left 30">
            <a:extLst>
              <a:ext uri="{FF2B5EF4-FFF2-40B4-BE49-F238E27FC236}">
                <a16:creationId xmlns:a16="http://schemas.microsoft.com/office/drawing/2014/main" id="{EADF2F86-FAFB-44D7-A98C-36F0B5856DE5}"/>
              </a:ext>
            </a:extLst>
          </p:cNvPr>
          <p:cNvSpPr/>
          <p:nvPr/>
        </p:nvSpPr>
        <p:spPr>
          <a:xfrm rot="-2520000">
            <a:off x="7438385" y="4289470"/>
            <a:ext cx="2674187" cy="244415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32" name="Arrow: Left 31">
            <a:extLst>
              <a:ext uri="{FF2B5EF4-FFF2-40B4-BE49-F238E27FC236}">
                <a16:creationId xmlns:a16="http://schemas.microsoft.com/office/drawing/2014/main" id="{3986BC14-3D15-4B4D-BE38-E40AF0AC4227}"/>
              </a:ext>
            </a:extLst>
          </p:cNvPr>
          <p:cNvSpPr/>
          <p:nvPr/>
        </p:nvSpPr>
        <p:spPr>
          <a:xfrm rot="-2520000">
            <a:off x="2147518" y="4289471"/>
            <a:ext cx="2674187" cy="244415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7DF8F9-FA0C-44CA-B0FB-B55F0351AD86}"/>
              </a:ext>
            </a:extLst>
          </p:cNvPr>
          <p:cNvSpPr txBox="1"/>
          <p:nvPr/>
        </p:nvSpPr>
        <p:spPr>
          <a:xfrm>
            <a:off x="7456097" y="2639683"/>
            <a:ext cx="13342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fatigue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A07925-F2C2-4E42-B966-4C107A17AD9D}"/>
              </a:ext>
            </a:extLst>
          </p:cNvPr>
          <p:cNvSpPr txBox="1"/>
          <p:nvPr/>
        </p:nvSpPr>
        <p:spPr>
          <a:xfrm>
            <a:off x="884746" y="2034936"/>
            <a:ext cx="1837427" cy="383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Tax increase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2162BA-7E90-480F-8873-018B84D3DDCD}"/>
              </a:ext>
            </a:extLst>
          </p:cNvPr>
          <p:cNvSpPr txBox="1"/>
          <p:nvPr/>
        </p:nvSpPr>
        <p:spPr>
          <a:xfrm>
            <a:off x="2709773" y="5398339"/>
            <a:ext cx="186618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445CB9-0438-41D9-8D57-91FD77FA9AA8}"/>
              </a:ext>
            </a:extLst>
          </p:cNvPr>
          <p:cNvSpPr txBox="1"/>
          <p:nvPr/>
        </p:nvSpPr>
        <p:spPr>
          <a:xfrm>
            <a:off x="7108346" y="364340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Increased rates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6B72CD5-14D4-478C-9EF6-CB8B831C8E88}"/>
              </a:ext>
            </a:extLst>
          </p:cNvPr>
          <p:cNvSpPr txBox="1"/>
          <p:nvPr/>
        </p:nvSpPr>
        <p:spPr>
          <a:xfrm>
            <a:off x="6431712" y="4476391"/>
            <a:ext cx="16073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Travel costs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93D303C-0F44-4F47-B011-06DF5164B515}"/>
              </a:ext>
            </a:extLst>
          </p:cNvPr>
          <p:cNvSpPr txBox="1"/>
          <p:nvPr/>
        </p:nvSpPr>
        <p:spPr>
          <a:xfrm>
            <a:off x="4403605" y="2016964"/>
            <a:ext cx="8453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fear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732E6D-8770-4DCF-A7AD-040C21F1A3E5}"/>
              </a:ext>
            </a:extLst>
          </p:cNvPr>
          <p:cNvSpPr txBox="1"/>
          <p:nvPr/>
        </p:nvSpPr>
        <p:spPr>
          <a:xfrm>
            <a:off x="4488971" y="364070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Childcare responsibilities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5766C2-B43B-453D-8F06-2AFA1AA0158C}"/>
              </a:ext>
            </a:extLst>
          </p:cNvPr>
          <p:cNvSpPr txBox="1"/>
          <p:nvPr/>
        </p:nvSpPr>
        <p:spPr>
          <a:xfrm>
            <a:off x="3639808" y="529320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</a:rPr>
              <a:t>Family issues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015DC3C-9F6B-4553-83EE-0C80E5ADC648}"/>
              </a:ext>
            </a:extLst>
          </p:cNvPr>
          <p:cNvSpPr txBox="1"/>
          <p:nvPr/>
        </p:nvSpPr>
        <p:spPr>
          <a:xfrm>
            <a:off x="3998344" y="447279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divorce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4E80887-6DA3-4FE7-9B94-14DE4C0926EB}"/>
              </a:ext>
            </a:extLst>
          </p:cNvPr>
          <p:cNvSpPr txBox="1"/>
          <p:nvPr/>
        </p:nvSpPr>
        <p:spPr>
          <a:xfrm>
            <a:off x="388728" y="44143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Maternity/ paternity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945B390-8727-4CBC-B0CF-5BB884C268C1}"/>
              </a:ext>
            </a:extLst>
          </p:cNvPr>
          <p:cNvSpPr txBox="1"/>
          <p:nvPr/>
        </p:nvSpPr>
        <p:spPr>
          <a:xfrm>
            <a:off x="1034810" y="263069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Disposable income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B0F6B62-50CD-4943-89E9-3AEBF34ED98D}"/>
              </a:ext>
            </a:extLst>
          </p:cNvPr>
          <p:cNvSpPr txBox="1"/>
          <p:nvPr/>
        </p:nvSpPr>
        <p:spPr>
          <a:xfrm>
            <a:off x="914400" y="374674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bereavement leave</a:t>
            </a:r>
            <a:endParaRPr lang="en-US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8708D1B-C50B-464A-B6DF-870C97C0E149}"/>
              </a:ext>
            </a:extLst>
          </p:cNvPr>
          <p:cNvSpPr txBox="1"/>
          <p:nvPr/>
        </p:nvSpPr>
        <p:spPr>
          <a:xfrm>
            <a:off x="4119652" y="263878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Sexual harassment</a:t>
            </a:r>
          </a:p>
        </p:txBody>
      </p:sp>
    </p:spTree>
    <p:extLst>
      <p:ext uri="{BB962C8B-B14F-4D97-AF65-F5344CB8AC3E}">
        <p14:creationId xmlns:p14="http://schemas.microsoft.com/office/powerpoint/2010/main" val="3325056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144CE-57FF-4E9F-8FC7-4BCE07629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168" y="163902"/>
            <a:ext cx="9905998" cy="797944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Pmi</a:t>
            </a:r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 analyse 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1D62BEE-DCAD-4468-8322-D8F02982F0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001233"/>
              </p:ext>
            </p:extLst>
          </p:nvPr>
        </p:nvGraphicFramePr>
        <p:xfrm>
          <a:off x="301924" y="1178943"/>
          <a:ext cx="11629556" cy="5244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5913">
                  <a:extLst>
                    <a:ext uri="{9D8B030D-6E8A-4147-A177-3AD203B41FA5}">
                      <a16:colId xmlns:a16="http://schemas.microsoft.com/office/drawing/2014/main" val="3495787680"/>
                    </a:ext>
                  </a:extLst>
                </a:gridCol>
                <a:gridCol w="2841624">
                  <a:extLst>
                    <a:ext uri="{9D8B030D-6E8A-4147-A177-3AD203B41FA5}">
                      <a16:colId xmlns:a16="http://schemas.microsoft.com/office/drawing/2014/main" val="880915007"/>
                    </a:ext>
                  </a:extLst>
                </a:gridCol>
                <a:gridCol w="2754534">
                  <a:extLst>
                    <a:ext uri="{9D8B030D-6E8A-4147-A177-3AD203B41FA5}">
                      <a16:colId xmlns:a16="http://schemas.microsoft.com/office/drawing/2014/main" val="2657990445"/>
                    </a:ext>
                  </a:extLst>
                </a:gridCol>
                <a:gridCol w="2992660">
                  <a:extLst>
                    <a:ext uri="{9D8B030D-6E8A-4147-A177-3AD203B41FA5}">
                      <a16:colId xmlns:a16="http://schemas.microsoft.com/office/drawing/2014/main" val="1926996750"/>
                    </a:ext>
                  </a:extLst>
                </a:gridCol>
                <a:gridCol w="714825">
                  <a:extLst>
                    <a:ext uri="{9D8B030D-6E8A-4147-A177-3AD203B41FA5}">
                      <a16:colId xmlns:a16="http://schemas.microsoft.com/office/drawing/2014/main" val="3945875794"/>
                    </a:ext>
                  </a:extLst>
                </a:gridCol>
              </a:tblGrid>
              <a:tr h="358243">
                <a:tc>
                  <a:txBody>
                    <a:bodyPr/>
                    <a:lstStyle/>
                    <a:p>
                      <a:r>
                        <a:rPr lang="en-GB" dirty="0"/>
                        <a:t>Decisions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P</a:t>
                      </a:r>
                      <a:r>
                        <a:rPr lang="en-GB" dirty="0"/>
                        <a:t>lus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M</a:t>
                      </a:r>
                      <a:r>
                        <a:rPr lang="en-GB" dirty="0"/>
                        <a:t>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GB" dirty="0"/>
                        <a:t>nteresting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626388"/>
                  </a:ext>
                </a:extLst>
              </a:tr>
              <a:tr h="140541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Attractive offer</a:t>
                      </a:r>
                      <a:endParaRPr lang="en-US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pay /Bonuses +2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Motivation to work+2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Better quality work+3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7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tax –9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irresponsible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Spending -3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Mental fatigue –4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behavioural changes –2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Tax return +4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More holidays+3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Aid and assistance+5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 Fitness and wellbeing+3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chance +2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Stress –6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+ 22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6476487"/>
                  </a:ext>
                </a:extLst>
              </a:tr>
              <a:tr h="119873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New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Higher motivation +2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New ideas+3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Professionalism+2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Prevent bullying+2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Inexperience -3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Adjustments  -2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Room for mistakes 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New work environment +2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Potential friendships+2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+6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273264"/>
                  </a:ext>
                </a:extLst>
              </a:tr>
              <a:tr h="194278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Improved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joyful +5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improved relationship +3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enthusiam+3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Teamwork +4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maturity 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 activities -2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Sleep deprived –2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 susceptibility-5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dispute-6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Tattle tailing 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Shop talk +2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Small talk +2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Debates+2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Work dianamics+2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+8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5600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0090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F4372-1A35-4FA5-8F81-4DA162B23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2771" y="2478657"/>
            <a:ext cx="9000224" cy="1905000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Questions and/or recommendations?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7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0830-462B-4254-BCEA-31400E019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922" y="221411"/>
            <a:ext cx="9905998" cy="611038"/>
          </a:xfrm>
        </p:spPr>
        <p:txBody>
          <a:bodyPr/>
          <a:lstStyle/>
          <a:p>
            <a:pPr algn="ctr"/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DE3A1-6893-48C7-B4D8-96B8061E3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516810"/>
            <a:ext cx="9905998" cy="3124201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UNISON National. 2014. 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Thousands of NHS workers on strike for fair pay | Article | News | UNISON National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. [online] Available at: &lt;https://www.unison.org.uk/news/article/2014/10/thousands-of-nhs-workers-on-strike-for-fair-pay/&gt; [Accessed 20 March 2022].</a:t>
            </a:r>
          </a:p>
          <a:p>
            <a:pPr>
              <a:buClr>
                <a:srgbClr val="FFFFFF"/>
              </a:buClr>
            </a:pPr>
            <a:r>
              <a:rPr lang="en-GB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Personio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. 2022. 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Absenteeism: 8 Key Causes &amp; What It Costs Organisations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. [online] Available at: &lt;https://www.personio.com/hr-lexicon/absenteeism-in-the-workplace/#3&gt; [Accessed 20 March 2022].</a:t>
            </a: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25158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Mesh</vt:lpstr>
      <vt:lpstr>Name: Tyrell graver  student number: 2027780  email address: 2027780@student.uwtsd.ac.uk  title: PROBLEM SOLVING AND DECISION MAKING FOR NHS STAFF ABENTEEISM  </vt:lpstr>
      <vt:lpstr> Absenteeism in the nhs</vt:lpstr>
      <vt:lpstr>Pestle analyse </vt:lpstr>
      <vt:lpstr>Ishikawa diagram / fishbone analyse</vt:lpstr>
      <vt:lpstr>Pmi analyse </vt:lpstr>
      <vt:lpstr>Questions and/or recommendations?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987</cp:revision>
  <dcterms:created xsi:type="dcterms:W3CDTF">2022-03-09T14:06:53Z</dcterms:created>
  <dcterms:modified xsi:type="dcterms:W3CDTF">2022-03-20T15:27:16Z</dcterms:modified>
</cp:coreProperties>
</file>