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5"/>
  </p:notesMasterIdLst>
  <p:sldIdLst>
    <p:sldId id="257" r:id="rId2"/>
    <p:sldId id="258" r:id="rId3"/>
    <p:sldId id="259" r:id="rId4"/>
  </p:sldIdLst>
  <p:sldSz cx="50399950" cy="5039995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3296810-A885-4BE3-A3E7-6D5BEEA58F35}" styleName="Medium Style 2 - Accent 6">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6">
              <a:tint val="20000"/>
            </a:schemeClr>
          </a:solidFill>
        </a:fill>
      </a:tcStyle>
    </a:wholeTbl>
    <a:band1H>
      <a:tcStyle>
        <a:tcBdr/>
        <a:fill>
          <a:solidFill>
            <a:schemeClr val="accent6">
              <a:tint val="40000"/>
            </a:schemeClr>
          </a:solidFill>
        </a:fill>
      </a:tcStyle>
    </a:band1H>
    <a:band2H>
      <a:tcStyle>
        <a:tcBdr/>
      </a:tcStyle>
    </a:band2H>
    <a:band1V>
      <a:tcStyle>
        <a:tcBdr/>
        <a:fill>
          <a:solidFill>
            <a:schemeClr val="accent6">
              <a:tint val="40000"/>
            </a:schemeClr>
          </a:solidFill>
        </a:fill>
      </a:tcStyle>
    </a:band1V>
    <a:band2V>
      <a:tcStyle>
        <a:tcBdr/>
      </a:tcStyle>
    </a:band2V>
    <a:lastCol>
      <a:tcTxStyle b="on">
        <a:fontRef idx="minor">
          <a:prstClr val="black"/>
        </a:fontRef>
        <a:schemeClr val="lt1"/>
      </a:tcTxStyle>
      <a:tcStyle>
        <a:tcBdr/>
        <a:fill>
          <a:solidFill>
            <a:schemeClr val="accent6"/>
          </a:solidFill>
        </a:fill>
      </a:tcStyle>
    </a:lastCol>
    <a:firstCol>
      <a:tcTxStyle b="on">
        <a:fontRef idx="minor">
          <a:prstClr val="black"/>
        </a:fontRef>
        <a:schemeClr val="lt1"/>
      </a:tcTxStyle>
      <a:tcStyle>
        <a:tcBdr/>
        <a:fill>
          <a:solidFill>
            <a:schemeClr val="accent6"/>
          </a:solidFill>
        </a:fill>
      </a:tcStyle>
    </a:firstCol>
    <a:lastRow>
      <a:tcTxStyle b="on">
        <a:fontRef idx="minor">
          <a:prstClr val="black"/>
        </a:fontRef>
        <a:schemeClr val="lt1"/>
      </a:tcTxStyle>
      <a:tcStyle>
        <a:tcBdr>
          <a:top>
            <a:ln w="38100" cmpd="sng">
              <a:solidFill>
                <a:schemeClr val="lt1"/>
              </a:solidFill>
            </a:ln>
          </a:top>
        </a:tcBdr>
        <a:fill>
          <a:solidFill>
            <a:schemeClr val="accent6"/>
          </a:solidFill>
        </a:fill>
      </a:tcStyle>
    </a:lastRow>
    <a:firstRow>
      <a:tcTxStyle b="on">
        <a:fontRef idx="minor">
          <a:prstClr val="black"/>
        </a:fontRef>
        <a:schemeClr val="lt1"/>
      </a:tcTxStyle>
      <a:tcStyle>
        <a:tcBdr>
          <a:bottom>
            <a:ln w="38100" cmpd="sng">
              <a:solidFill>
                <a:schemeClr val="lt1"/>
              </a:solidFill>
            </a:ln>
          </a:bottom>
        </a:tcBdr>
        <a:fill>
          <a:solidFill>
            <a:schemeClr val="accent6"/>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varScale="1">
        <p:scale>
          <a:sx n="10" d="100"/>
          <a:sy n="10" d="100"/>
        </p:scale>
        <p:origin x="2270" y="19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Vasile-Marius Bors" userId="6455ce9ed0b30e7c" providerId="LiveId" clId="{C756F8FD-37DA-4383-8A3E-DBA1533D32AB}"/>
    <pc:docChg chg="mod">
      <pc:chgData name="Vasile-Marius Bors" userId="6455ce9ed0b30e7c" providerId="LiveId" clId="{C756F8FD-37DA-4383-8A3E-DBA1533D32AB}" dt="2025-11-02T10:58:32.622" v="0"/>
      <pc:docMkLst>
        <pc:docMk/>
      </pc:docMkLst>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8DEB234-906D-436D-9D2C-218FE55CCEE3}" type="datetimeFigureOut">
              <a:rPr lang="en-IN" smtClean="0"/>
              <a:t>02-11-2025</a:t>
            </a:fld>
            <a:endParaRPr lang="en-IN"/>
          </a:p>
        </p:txBody>
      </p:sp>
      <p:sp>
        <p:nvSpPr>
          <p:cNvPr id="4" name="Slide Image Placeholder 3"/>
          <p:cNvSpPr>
            <a:spLocks noGrp="1" noRot="1" noChangeAspect="1"/>
          </p:cNvSpPr>
          <p:nvPr>
            <p:ph type="sldImg" idx="2"/>
          </p:nvPr>
        </p:nvSpPr>
        <p:spPr>
          <a:xfrm>
            <a:off x="1885950" y="1143000"/>
            <a:ext cx="30861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A8053A-0DB1-4676-84EE-24351BA134E5}" type="slidenum">
              <a:rPr lang="en-IN" smtClean="0"/>
              <a:t>‹#›</a:t>
            </a:fld>
            <a:endParaRPr lang="en-IN"/>
          </a:p>
        </p:txBody>
      </p:sp>
    </p:spTree>
    <p:extLst>
      <p:ext uri="{BB962C8B-B14F-4D97-AF65-F5344CB8AC3E}">
        <p14:creationId xmlns:p14="http://schemas.microsoft.com/office/powerpoint/2010/main" val="1569492647"/>
      </p:ext>
    </p:extLst>
  </p:cSld>
  <p:clrMap bg1="lt1" tx1="dk1" bg2="lt2" tx2="dk2" accent1="accent1" accent2="accent2" accent3="accent3" accent4="accent4" accent5="accent5" accent6="accent6" hlink="hlink" folHlink="folHlink"/>
  <p:notesStyle>
    <a:lvl1pPr marL="0" algn="l" defTabSz="4838365" rtl="0" eaLnBrk="1" latinLnBrk="0" hangingPunct="1">
      <a:defRPr sz="6350" kern="1200">
        <a:solidFill>
          <a:schemeClr val="tx1"/>
        </a:solidFill>
        <a:latin typeface="+mn-lt"/>
        <a:ea typeface="+mn-ea"/>
        <a:cs typeface="+mn-cs"/>
      </a:defRPr>
    </a:lvl1pPr>
    <a:lvl2pPr marL="2419182" algn="l" defTabSz="4838365" rtl="0" eaLnBrk="1" latinLnBrk="0" hangingPunct="1">
      <a:defRPr sz="6350" kern="1200">
        <a:solidFill>
          <a:schemeClr val="tx1"/>
        </a:solidFill>
        <a:latin typeface="+mn-lt"/>
        <a:ea typeface="+mn-ea"/>
        <a:cs typeface="+mn-cs"/>
      </a:defRPr>
    </a:lvl2pPr>
    <a:lvl3pPr marL="4838365" algn="l" defTabSz="4838365" rtl="0" eaLnBrk="1" latinLnBrk="0" hangingPunct="1">
      <a:defRPr sz="6350" kern="1200">
        <a:solidFill>
          <a:schemeClr val="tx1"/>
        </a:solidFill>
        <a:latin typeface="+mn-lt"/>
        <a:ea typeface="+mn-ea"/>
        <a:cs typeface="+mn-cs"/>
      </a:defRPr>
    </a:lvl3pPr>
    <a:lvl4pPr marL="7257547" algn="l" defTabSz="4838365" rtl="0" eaLnBrk="1" latinLnBrk="0" hangingPunct="1">
      <a:defRPr sz="6350" kern="1200">
        <a:solidFill>
          <a:schemeClr val="tx1"/>
        </a:solidFill>
        <a:latin typeface="+mn-lt"/>
        <a:ea typeface="+mn-ea"/>
        <a:cs typeface="+mn-cs"/>
      </a:defRPr>
    </a:lvl4pPr>
    <a:lvl5pPr marL="9676729" algn="l" defTabSz="4838365" rtl="0" eaLnBrk="1" latinLnBrk="0" hangingPunct="1">
      <a:defRPr sz="6350" kern="1200">
        <a:solidFill>
          <a:schemeClr val="tx1"/>
        </a:solidFill>
        <a:latin typeface="+mn-lt"/>
        <a:ea typeface="+mn-ea"/>
        <a:cs typeface="+mn-cs"/>
      </a:defRPr>
    </a:lvl5pPr>
    <a:lvl6pPr marL="12095912" algn="l" defTabSz="4838365" rtl="0" eaLnBrk="1" latinLnBrk="0" hangingPunct="1">
      <a:defRPr sz="6350" kern="1200">
        <a:solidFill>
          <a:schemeClr val="tx1"/>
        </a:solidFill>
        <a:latin typeface="+mn-lt"/>
        <a:ea typeface="+mn-ea"/>
        <a:cs typeface="+mn-cs"/>
      </a:defRPr>
    </a:lvl6pPr>
    <a:lvl7pPr marL="14515094" algn="l" defTabSz="4838365" rtl="0" eaLnBrk="1" latinLnBrk="0" hangingPunct="1">
      <a:defRPr sz="6350" kern="1200">
        <a:solidFill>
          <a:schemeClr val="tx1"/>
        </a:solidFill>
        <a:latin typeface="+mn-lt"/>
        <a:ea typeface="+mn-ea"/>
        <a:cs typeface="+mn-cs"/>
      </a:defRPr>
    </a:lvl7pPr>
    <a:lvl8pPr marL="16934277" algn="l" defTabSz="4838365" rtl="0" eaLnBrk="1" latinLnBrk="0" hangingPunct="1">
      <a:defRPr sz="6350" kern="1200">
        <a:solidFill>
          <a:schemeClr val="tx1"/>
        </a:solidFill>
        <a:latin typeface="+mn-lt"/>
        <a:ea typeface="+mn-ea"/>
        <a:cs typeface="+mn-cs"/>
      </a:defRPr>
    </a:lvl8pPr>
    <a:lvl9pPr marL="19353459" algn="l" defTabSz="4838365" rtl="0" eaLnBrk="1" latinLnBrk="0" hangingPunct="1">
      <a:defRPr sz="635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IN" sz="6350" kern="1200" dirty="0">
                <a:solidFill>
                  <a:schemeClr val="tx1"/>
                </a:solidFill>
                <a:effectLst/>
                <a:latin typeface="+mn-lt"/>
                <a:ea typeface="+mn-ea"/>
                <a:cs typeface="+mn-cs"/>
              </a:rPr>
              <a:t>Pyromania, an uncommon impulse control disease, is occasionally misdiagnosed in crime. History, ICD-11 knowledge, sociocultural influences, treatment methods, present issues, and future recommendations will be covered in this session. Recurrent, purposeful fire-setting without financial gain, political statement, retribution, or other instrumental goals is ICD-11 6C71. Many people sense worry before fire-setting and relaxation, enjoyment, or emotional release afterward. Rare yet clinically important, the disease impacts public safety and has usually been treated as criminal rather than mental. Misinformation has perpetuated stigma, hampered research, and impeded specialist services. To guarantee clinically appropriate responses and limit harm to persons and communities, pyromania must be understood as a mental illness, not a criminal character.</a:t>
            </a:r>
          </a:p>
          <a:p>
            <a:r>
              <a:rPr lang="en-IN" sz="6350" kern="1200" dirty="0">
                <a:solidFill>
                  <a:schemeClr val="tx1"/>
                </a:solidFill>
                <a:effectLst/>
                <a:latin typeface="+mn-lt"/>
                <a:ea typeface="+mn-ea"/>
                <a:cs typeface="+mn-cs"/>
              </a:rPr>
              <a:t>Moral, religious, and legal factors influenced intentional fire-setting. Fire-setters were thought evil, demon-possessed, or spiritually corrupt before medical models. This ideology supported incarceration, ostracism, and corporal punishment. Pyromania was initially noted as a mental disease in the 19th century. Early writers depicted an uncontrollable need to start fires, yet criminality remained linked to them, especially when industrialisation increased fire damage and economic loss Institutionalisation and incarceration dominated, reflecting moral and legal systems. Fire-setting behaviour was blamed on human frailty or lack of discipline, leading to jail or moral rehabilitation instead of therapy. The 20th century saw minimal psychiatric attention for pyromania due to diagnostic uncertainty and varied clinical criteria. Many had psychosis, conduct disorder, or antisocial personality disorder misdiagnosed. Thus, most encountered criminal justice, not psychiatric. Health policies seldom separated pathological pyromania from criminal arson, and post-offense mental health therapy was unusual. Lack of study funding, mechanistic understanding, and mental health and criminal justice marginalisation resulted.</a:t>
            </a:r>
          </a:p>
          <a:p>
            <a:r>
              <a:rPr lang="en-IN" sz="6350" kern="1200" dirty="0">
                <a:solidFill>
                  <a:schemeClr val="tx1"/>
                </a:solidFill>
                <a:effectLst/>
                <a:latin typeface="+mn-lt"/>
                <a:ea typeface="+mn-ea"/>
                <a:cs typeface="+mn-cs"/>
              </a:rPr>
              <a:t>In ICD-11, pyromania is an impulsive control disorder. Diagnosis excludes conduct disorder, intellectual disability, psychosis, substance use disorders, and secondary gain behaviours. Fire-setting actions originate from complex neurobiological vulnerability, environmental adversity, and psychological processes, according to this biopsychosocial perspective. Neurobiological study suggests prefrontal brain and limbic system behavioural inhibitory circuit alterations may impact impulsive control. Post-fire pyromaniacs may have greater emotional reactivity, stress management concerns, and unexpected reward reactions to sensory stimulation or emotional relief. Psychology, trauma, abuse, neglect, social isolation, and emotional instability increase vulnerability. A maladaptive coping mechanism, fire-setting may momentarily ease stress, unpleasant feeling, or pain. Common mood, anxiety, substance, and personality problem comorbidities hinder diagnosis and treatment. Specific conditions that mimic pyromania symptoms are more likely to be misdiagnosed and mistreated. Complexity requires thorough clinical evaluation guided by organised diagnostic frameworks.</a:t>
            </a:r>
          </a:p>
          <a:p>
            <a:r>
              <a:rPr lang="en-IN" sz="6350" kern="1200" dirty="0">
                <a:solidFill>
                  <a:schemeClr val="tx1"/>
                </a:solidFill>
                <a:effectLst/>
                <a:latin typeface="+mn-lt"/>
                <a:ea typeface="+mn-ea"/>
                <a:cs typeface="+mn-cs"/>
              </a:rPr>
              <a:t>Pyromania therapy is hard. Because the condition is rare and diagnostically difficult, few mental health specialists specialise in it, fragmenting therapy. Psychological treatments function effectively now. Impulse control, emotional regulation, and coping are often improved with CBT. CBT reduces stress, confronts fire-setting attitudes, and creates new habits. Programs may teach social skills, problem-solving, and relapse avoidance. Motivational interviewing empowers and engages patients who lack insight or resist therapy. There are no approved therapies for pyromania, however depression, anxiety, and mood instability medications may help. Instead of addressing fire-setting urges, SSRIs, mood stabilisers, and anti-impulsivity medicines may assist. The majority of mental health services are forensic. After legal participation, clinical attention is reactive, not preventative. Community-based services are few, therefore risk assessment guides treatment planning to protect individuals and the community. Risk-focused techniques are vital, but forensic procedures limit early intervention and maintain pyromania's criminal narrative.</a:t>
            </a:r>
          </a:p>
          <a:p>
            <a:r>
              <a:rPr lang="en-IN" sz="6350" kern="1200" dirty="0">
                <a:solidFill>
                  <a:schemeClr val="tx1"/>
                </a:solidFill>
                <a:effectLst/>
                <a:latin typeface="+mn-lt"/>
                <a:ea typeface="+mn-ea"/>
                <a:cs typeface="+mn-cs"/>
              </a:rPr>
              <a:t>Sociocultural, political, and media aspects impact pyromania awareness and treatment. The media occasionally portrays fire-setting as aggressive, surprising, or wicked. This framing encourages fear-based responses, incarceration as the solution, and diminished empathy for victims. Shame and legal issues prevent many from seeking assistance. Family concerns may go unreported, leading to escalation before therapy. Fire-setting and criminal justice systems oppress low-income individuals with more surveillance, less help, and harsher penalties. Political and regulatory responses to fire-setting value punishment above rehabilitation. Although laws protect public safety, they neglect mental health concerns and criminalise them. Clinical management policy frameworks are missing, resulting in inconsistent treatment and unprepared services for long-term care.</a:t>
            </a:r>
          </a:p>
          <a:p>
            <a:r>
              <a:rPr lang="en-IN" sz="6350" kern="1200" dirty="0">
                <a:solidFill>
                  <a:schemeClr val="tx1"/>
                </a:solidFill>
                <a:effectLst/>
                <a:latin typeface="+mn-lt"/>
                <a:ea typeface="+mn-ea"/>
                <a:cs typeface="+mn-cs"/>
              </a:rPr>
              <a:t>Despite knowledge, several barriers limit proper treatment and help. Diagnoses of pyromania are unclear since doctors seldom test it. Comorbidity with conduct disorder and antisocial personality disorder complicates diagnosis. Presentation is complicated by mood and anxiety problems. Many persons are checked after a fire, limiting preventative action due to low prevalence and forensic procedures. This overstates legal rather than therapeutic reactions. Insufficient research funding restricts causation and treatment. Unproven rules are unclear. Stigma still hinders. Public perception makes people look dangerous or immoral, preventing early help-seeking and fostering discrimination. Lack of community-based care worsens these issues and loads forensic mental health facilities, which may not be equipped for long-term rehabilitation.</a:t>
            </a:r>
          </a:p>
          <a:p>
            <a:r>
              <a:rPr lang="en-IN" sz="6350" kern="1200" dirty="0">
                <a:solidFill>
                  <a:schemeClr val="tx1"/>
                </a:solidFill>
                <a:effectLst/>
                <a:latin typeface="+mn-lt"/>
                <a:ea typeface="+mn-ea"/>
                <a:cs typeface="+mn-cs"/>
              </a:rPr>
              <a:t>These problems have several solutions. First, teach clinicians to enhance diagnostic accuracy. Mental health assessments should separate pyromania from criminal arson and other diseases using standardised diagnostic frameworks and screening methods. Second, more community-based psychological services should provide early and ongoing help without legal intervention. CBT-informed therapy should be provided by trained professionals. Third, pyromaniac policy should stress rehabilitation over punishment. Courts should use diversion programs to refer inmates to mental health practitioners. Public education can reduce stigma and make pyromania a treatable illness. Information and help for families can improve early detection and service participation. Fifth, neurobiological, psychological, and environmental variables and treatment outcomes require greater research funding. Lastly, psychiatric, forensic, educational, and social institutions must collaborate to provide clinically and publicly safe treatment routes. Continuous therapy, especially after judicial involvement, enhances long-term benefits and lowers crime.</a:t>
            </a:r>
          </a:p>
          <a:p>
            <a:r>
              <a:rPr lang="en-IN" sz="6350" kern="1200" dirty="0">
                <a:solidFill>
                  <a:schemeClr val="tx1"/>
                </a:solidFill>
                <a:effectLst/>
                <a:latin typeface="+mn-lt"/>
                <a:ea typeface="+mn-ea"/>
                <a:cs typeface="+mn-cs"/>
              </a:rPr>
              <a:t>Furthermore, pyromania is a complex mental disorder. After being labelled illegal and moral, it was now recognised as a mental illness requiring professional treatment. Modern diagnostics identify neurobiological and psychological components, but therapy and services remain limited. Psychotherapy is promising, but disorder-specific medication and forensics limit it. Stigma, diagnostic ambiguity, and poor research limit progress. Early diagnosis, evidence-based therapy, professional training, and rehabilitation-focused legislation reform are needed to address these difficulties. Rethinking pyromania as a public health and mental health issue rather than a criminal justice one can improves outcomes, reduce harm, and provide compassionate and effective care.</a:t>
            </a:r>
          </a:p>
          <a:p>
            <a:endParaRPr lang="en-IN" dirty="0"/>
          </a:p>
        </p:txBody>
      </p:sp>
      <p:sp>
        <p:nvSpPr>
          <p:cNvPr id="4" name="Slide Number Placeholder 3"/>
          <p:cNvSpPr>
            <a:spLocks noGrp="1"/>
          </p:cNvSpPr>
          <p:nvPr>
            <p:ph type="sldNum" sz="quarter" idx="5"/>
          </p:nvPr>
        </p:nvSpPr>
        <p:spPr/>
        <p:txBody>
          <a:bodyPr/>
          <a:lstStyle/>
          <a:p>
            <a:fld id="{42A8053A-0DB1-4676-84EE-24351BA134E5}" type="slidenum">
              <a:rPr lang="en-IN" smtClean="0"/>
              <a:t>2</a:t>
            </a:fld>
            <a:endParaRPr lang="en-IN"/>
          </a:p>
        </p:txBody>
      </p:sp>
    </p:spTree>
    <p:extLst>
      <p:ext uri="{BB962C8B-B14F-4D97-AF65-F5344CB8AC3E}">
        <p14:creationId xmlns:p14="http://schemas.microsoft.com/office/powerpoint/2010/main" val="300681909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775660" y="10640001"/>
            <a:ext cx="36493488" cy="24469337"/>
          </a:xfrm>
        </p:spPr>
        <p:txBody>
          <a:bodyPr anchor="b"/>
          <a:lstStyle>
            <a:lvl1pPr>
              <a:defRPr sz="39685"/>
            </a:lvl1pPr>
          </a:lstStyle>
          <a:p>
            <a:r>
              <a:rPr lang="en-US"/>
              <a:t>Click to edit Master title style</a:t>
            </a:r>
            <a:endParaRPr lang="en-US" dirty="0"/>
          </a:p>
        </p:txBody>
      </p:sp>
      <p:sp>
        <p:nvSpPr>
          <p:cNvPr id="3" name="Subtitle 2"/>
          <p:cNvSpPr>
            <a:spLocks noGrp="1"/>
          </p:cNvSpPr>
          <p:nvPr>
            <p:ph type="subTitle" idx="1"/>
          </p:nvPr>
        </p:nvSpPr>
        <p:spPr>
          <a:xfrm>
            <a:off x="4775660" y="35109320"/>
            <a:ext cx="36493488" cy="6330639"/>
          </a:xfrm>
        </p:spPr>
        <p:txBody>
          <a:bodyPr anchor="t"/>
          <a:lstStyle>
            <a:lvl1pPr marL="0" indent="0" algn="l">
              <a:buNone/>
              <a:defRPr cap="all">
                <a:solidFill>
                  <a:schemeClr val="bg2">
                    <a:lumMod val="40000"/>
                    <a:lumOff val="60000"/>
                  </a:schemeClr>
                </a:solidFill>
              </a:defRPr>
            </a:lvl1pPr>
            <a:lvl2pPr marL="2519995" indent="0" algn="ctr">
              <a:buNone/>
              <a:defRPr>
                <a:solidFill>
                  <a:schemeClr val="tx1">
                    <a:tint val="75000"/>
                  </a:schemeClr>
                </a:solidFill>
              </a:defRPr>
            </a:lvl2pPr>
            <a:lvl3pPr marL="5039990" indent="0" algn="ctr">
              <a:buNone/>
              <a:defRPr>
                <a:solidFill>
                  <a:schemeClr val="tx1">
                    <a:tint val="75000"/>
                  </a:schemeClr>
                </a:solidFill>
              </a:defRPr>
            </a:lvl3pPr>
            <a:lvl4pPr marL="7559985" indent="0" algn="ctr">
              <a:buNone/>
              <a:defRPr>
                <a:solidFill>
                  <a:schemeClr val="tx1">
                    <a:tint val="75000"/>
                  </a:schemeClr>
                </a:solidFill>
              </a:defRPr>
            </a:lvl4pPr>
            <a:lvl5pPr marL="10079980" indent="0" algn="ctr">
              <a:buNone/>
              <a:defRPr>
                <a:solidFill>
                  <a:schemeClr val="tx1">
                    <a:tint val="75000"/>
                  </a:schemeClr>
                </a:solidFill>
              </a:defRPr>
            </a:lvl5pPr>
            <a:lvl6pPr marL="12599975" indent="0" algn="ctr">
              <a:buNone/>
              <a:defRPr>
                <a:solidFill>
                  <a:schemeClr val="tx1">
                    <a:tint val="75000"/>
                  </a:schemeClr>
                </a:solidFill>
              </a:defRPr>
            </a:lvl6pPr>
            <a:lvl7pPr marL="15119970" indent="0" algn="ctr">
              <a:buNone/>
              <a:defRPr>
                <a:solidFill>
                  <a:schemeClr val="tx1">
                    <a:tint val="75000"/>
                  </a:schemeClr>
                </a:solidFill>
              </a:defRPr>
            </a:lvl7pPr>
            <a:lvl8pPr marL="17639965" indent="0" algn="ctr">
              <a:buNone/>
              <a:defRPr>
                <a:solidFill>
                  <a:schemeClr val="tx1">
                    <a:tint val="75000"/>
                  </a:schemeClr>
                </a:solidFill>
              </a:defRPr>
            </a:lvl8pPr>
            <a:lvl9pPr marL="2015996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3C89CD91-6669-4DE7-9D12-CEB11E6D26D7}" type="datetimeFigureOut">
              <a:rPr lang="en-IN" smtClean="0"/>
              <a:t>02-11-2025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2206816328"/>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3C89CD91-6669-4DE7-9D12-CEB11E6D26D7}" type="datetimeFigureOut">
              <a:rPr lang="en-IN" smtClean="0"/>
              <a:t>02-11-2025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367441620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775668" y="21031099"/>
            <a:ext cx="36493483" cy="14078232"/>
          </a:xfrm>
        </p:spPr>
        <p:txBody>
          <a:bodyPr anchor="b"/>
          <a:lstStyle>
            <a:lvl1pPr algn="l">
              <a:defRPr sz="22047" b="0" cap="none"/>
            </a:lvl1pPr>
          </a:lstStyle>
          <a:p>
            <a:r>
              <a:rPr lang="en-US"/>
              <a:t>Click to edit Master title style</a:t>
            </a:r>
            <a:endParaRPr lang="en-US" dirty="0"/>
          </a:p>
        </p:txBody>
      </p:sp>
      <p:sp>
        <p:nvSpPr>
          <p:cNvPr id="3" name="Text Placeholder 2"/>
          <p:cNvSpPr>
            <a:spLocks noGrp="1"/>
          </p:cNvSpPr>
          <p:nvPr>
            <p:ph type="body" idx="1"/>
          </p:nvPr>
        </p:nvSpPr>
        <p:spPr>
          <a:xfrm>
            <a:off x="4775660" y="35109327"/>
            <a:ext cx="36493488" cy="6323143"/>
          </a:xfrm>
        </p:spPr>
        <p:txBody>
          <a:bodyPr anchor="t"/>
          <a:lstStyle>
            <a:lvl1pPr marL="0" indent="0" algn="l">
              <a:buNone/>
              <a:defRPr sz="11024" cap="all">
                <a:solidFill>
                  <a:schemeClr val="bg2">
                    <a:lumMod val="40000"/>
                    <a:lumOff val="60000"/>
                  </a:schemeClr>
                </a:solidFill>
              </a:defRPr>
            </a:lvl1pPr>
            <a:lvl2pPr marL="2519995" indent="0">
              <a:buNone/>
              <a:defRPr sz="9921">
                <a:solidFill>
                  <a:schemeClr val="tx1">
                    <a:tint val="75000"/>
                  </a:schemeClr>
                </a:solidFill>
              </a:defRPr>
            </a:lvl2pPr>
            <a:lvl3pPr marL="5039990" indent="0">
              <a:buNone/>
              <a:defRPr sz="8819">
                <a:solidFill>
                  <a:schemeClr val="tx1">
                    <a:tint val="75000"/>
                  </a:schemeClr>
                </a:solidFill>
              </a:defRPr>
            </a:lvl3pPr>
            <a:lvl4pPr marL="7559985" indent="0">
              <a:buNone/>
              <a:defRPr sz="7717">
                <a:solidFill>
                  <a:schemeClr val="tx1">
                    <a:tint val="75000"/>
                  </a:schemeClr>
                </a:solidFill>
              </a:defRPr>
            </a:lvl4pPr>
            <a:lvl5pPr marL="10079980" indent="0">
              <a:buNone/>
              <a:defRPr sz="7717">
                <a:solidFill>
                  <a:schemeClr val="tx1">
                    <a:tint val="75000"/>
                  </a:schemeClr>
                </a:solidFill>
              </a:defRPr>
            </a:lvl5pPr>
            <a:lvl6pPr marL="12599975" indent="0">
              <a:buNone/>
              <a:defRPr sz="7717">
                <a:solidFill>
                  <a:schemeClr val="tx1">
                    <a:tint val="75000"/>
                  </a:schemeClr>
                </a:solidFill>
              </a:defRPr>
            </a:lvl6pPr>
            <a:lvl7pPr marL="15119970" indent="0">
              <a:buNone/>
              <a:defRPr sz="7717">
                <a:solidFill>
                  <a:schemeClr val="tx1">
                    <a:tint val="75000"/>
                  </a:schemeClr>
                </a:solidFill>
              </a:defRPr>
            </a:lvl7pPr>
            <a:lvl8pPr marL="17639965" indent="0">
              <a:buNone/>
              <a:defRPr sz="7717">
                <a:solidFill>
                  <a:schemeClr val="tx1">
                    <a:tint val="75000"/>
                  </a:schemeClr>
                </a:solidFill>
              </a:defRPr>
            </a:lvl8pPr>
            <a:lvl9pPr marL="20159960" indent="0">
              <a:buNone/>
              <a:defRPr sz="771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89CD91-6669-4DE7-9D12-CEB11E6D26D7}" type="datetimeFigureOut">
              <a:rPr lang="en-IN" smtClean="0"/>
              <a:t>02-11-2025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121810165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4562124" y="15143329"/>
            <a:ext cx="18178558" cy="30834973"/>
          </a:xfrm>
        </p:spPr>
        <p:txBody>
          <a:bodyPr>
            <a:normAutofit/>
          </a:bodyPr>
          <a:lstStyle>
            <a:lvl1pPr>
              <a:defRPr sz="9921"/>
            </a:lvl1pPr>
            <a:lvl2pPr>
              <a:defRPr sz="8819"/>
            </a:lvl2pPr>
            <a:lvl3pPr>
              <a:defRPr sz="7717"/>
            </a:lvl3pPr>
            <a:lvl4pPr>
              <a:defRPr sz="6614"/>
            </a:lvl4pPr>
            <a:lvl5pPr>
              <a:defRPr sz="6614"/>
            </a:lvl5pPr>
            <a:lvl6pPr>
              <a:defRPr sz="6614"/>
            </a:lvl6pPr>
            <a:lvl7pPr>
              <a:defRPr sz="6614"/>
            </a:lvl7pPr>
            <a:lvl8pPr>
              <a:defRPr sz="6614"/>
            </a:lvl8pPr>
            <a:lvl9pPr>
              <a:defRPr sz="661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23380944" y="15110383"/>
            <a:ext cx="18178569" cy="30867912"/>
          </a:xfrm>
        </p:spPr>
        <p:txBody>
          <a:bodyPr>
            <a:normAutofit/>
          </a:bodyPr>
          <a:lstStyle>
            <a:lvl1pPr>
              <a:defRPr sz="9921"/>
            </a:lvl1pPr>
            <a:lvl2pPr>
              <a:defRPr sz="8819"/>
            </a:lvl2pPr>
            <a:lvl3pPr>
              <a:defRPr sz="7717"/>
            </a:lvl3pPr>
            <a:lvl4pPr>
              <a:defRPr sz="6614"/>
            </a:lvl4pPr>
            <a:lvl5pPr>
              <a:defRPr sz="6614"/>
            </a:lvl5pPr>
            <a:lvl6pPr>
              <a:defRPr sz="6614"/>
            </a:lvl6pPr>
            <a:lvl7pPr>
              <a:defRPr sz="6614"/>
            </a:lvl7pPr>
            <a:lvl8pPr>
              <a:defRPr sz="6614"/>
            </a:lvl8pPr>
            <a:lvl9pPr>
              <a:defRPr sz="661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3C89CD91-6669-4DE7-9D12-CEB11E6D26D7}" type="datetimeFigureOut">
              <a:rPr lang="en-IN" smtClean="0"/>
              <a:t>02-11-2025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125386997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4562121" y="13999986"/>
            <a:ext cx="18178552" cy="4234992"/>
          </a:xfrm>
        </p:spPr>
        <p:txBody>
          <a:bodyPr anchor="b">
            <a:noAutofit/>
          </a:bodyPr>
          <a:lstStyle>
            <a:lvl1pPr marL="0" indent="0">
              <a:buNone/>
              <a:defRPr sz="13228" b="0">
                <a:solidFill>
                  <a:schemeClr val="bg2">
                    <a:lumMod val="40000"/>
                    <a:lumOff val="60000"/>
                  </a:schemeClr>
                </a:solidFill>
              </a:defRPr>
            </a:lvl1pPr>
            <a:lvl2pPr marL="2519995" indent="0">
              <a:buNone/>
              <a:defRPr sz="11024" b="1"/>
            </a:lvl2pPr>
            <a:lvl3pPr marL="5039990" indent="0">
              <a:buNone/>
              <a:defRPr sz="9921" b="1"/>
            </a:lvl3pPr>
            <a:lvl4pPr marL="7559985" indent="0">
              <a:buNone/>
              <a:defRPr sz="8819" b="1"/>
            </a:lvl4pPr>
            <a:lvl5pPr marL="10079980" indent="0">
              <a:buNone/>
              <a:defRPr sz="8819" b="1"/>
            </a:lvl5pPr>
            <a:lvl6pPr marL="12599975" indent="0">
              <a:buNone/>
              <a:defRPr sz="8819" b="1"/>
            </a:lvl6pPr>
            <a:lvl7pPr marL="15119970" indent="0">
              <a:buNone/>
              <a:defRPr sz="8819" b="1"/>
            </a:lvl7pPr>
            <a:lvl8pPr marL="17639965" indent="0">
              <a:buNone/>
              <a:defRPr sz="8819" b="1"/>
            </a:lvl8pPr>
            <a:lvl9pPr marL="20159960" indent="0">
              <a:buNone/>
              <a:defRPr sz="8819" b="1"/>
            </a:lvl9pPr>
          </a:lstStyle>
          <a:p>
            <a:pPr lvl="0"/>
            <a:r>
              <a:rPr lang="en-US"/>
              <a:t>Click to edit Master text styles</a:t>
            </a:r>
          </a:p>
        </p:txBody>
      </p:sp>
      <p:sp>
        <p:nvSpPr>
          <p:cNvPr id="4" name="Content Placeholder 3"/>
          <p:cNvSpPr>
            <a:spLocks noGrp="1"/>
          </p:cNvSpPr>
          <p:nvPr>
            <p:ph sz="half" idx="2"/>
          </p:nvPr>
        </p:nvSpPr>
        <p:spPr>
          <a:xfrm>
            <a:off x="4562124" y="18479982"/>
            <a:ext cx="18178558" cy="27498310"/>
          </a:xfrm>
        </p:spPr>
        <p:txBody>
          <a:bodyPr>
            <a:normAutofit/>
          </a:bodyPr>
          <a:lstStyle>
            <a:lvl1pPr>
              <a:defRPr sz="9921"/>
            </a:lvl1pPr>
            <a:lvl2pPr>
              <a:defRPr sz="8819"/>
            </a:lvl2pPr>
            <a:lvl3pPr>
              <a:defRPr sz="7717"/>
            </a:lvl3pPr>
            <a:lvl4pPr>
              <a:defRPr sz="6614"/>
            </a:lvl4pPr>
            <a:lvl5pPr>
              <a:defRPr sz="6614"/>
            </a:lvl5pPr>
            <a:lvl6pPr>
              <a:defRPr sz="6614"/>
            </a:lvl6pPr>
            <a:lvl7pPr>
              <a:defRPr sz="6614"/>
            </a:lvl7pPr>
            <a:lvl8pPr>
              <a:defRPr sz="6614"/>
            </a:lvl8pPr>
            <a:lvl9pPr>
              <a:defRPr sz="661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23380949" y="13999986"/>
            <a:ext cx="18178558" cy="4234992"/>
          </a:xfrm>
        </p:spPr>
        <p:txBody>
          <a:bodyPr anchor="b">
            <a:noAutofit/>
          </a:bodyPr>
          <a:lstStyle>
            <a:lvl1pPr marL="0" indent="0">
              <a:buNone/>
              <a:defRPr sz="13228" b="0">
                <a:solidFill>
                  <a:schemeClr val="bg2">
                    <a:lumMod val="40000"/>
                    <a:lumOff val="60000"/>
                  </a:schemeClr>
                </a:solidFill>
              </a:defRPr>
            </a:lvl1pPr>
            <a:lvl2pPr marL="2519995" indent="0">
              <a:buNone/>
              <a:defRPr sz="11024" b="1"/>
            </a:lvl2pPr>
            <a:lvl3pPr marL="5039990" indent="0">
              <a:buNone/>
              <a:defRPr sz="9921" b="1"/>
            </a:lvl3pPr>
            <a:lvl4pPr marL="7559985" indent="0">
              <a:buNone/>
              <a:defRPr sz="8819" b="1"/>
            </a:lvl4pPr>
            <a:lvl5pPr marL="10079980" indent="0">
              <a:buNone/>
              <a:defRPr sz="8819" b="1"/>
            </a:lvl5pPr>
            <a:lvl6pPr marL="12599975" indent="0">
              <a:buNone/>
              <a:defRPr sz="8819" b="1"/>
            </a:lvl6pPr>
            <a:lvl7pPr marL="15119970" indent="0">
              <a:buNone/>
              <a:defRPr sz="8819" b="1"/>
            </a:lvl7pPr>
            <a:lvl8pPr marL="17639965" indent="0">
              <a:buNone/>
              <a:defRPr sz="8819" b="1"/>
            </a:lvl8pPr>
            <a:lvl9pPr marL="20159960" indent="0">
              <a:buNone/>
              <a:defRPr sz="8819" b="1"/>
            </a:lvl9pPr>
          </a:lstStyle>
          <a:p>
            <a:pPr lvl="0"/>
            <a:r>
              <a:rPr lang="en-US"/>
              <a:t>Click to edit Master text styles</a:t>
            </a:r>
          </a:p>
        </p:txBody>
      </p:sp>
      <p:sp>
        <p:nvSpPr>
          <p:cNvPr id="6" name="Content Placeholder 5"/>
          <p:cNvSpPr>
            <a:spLocks noGrp="1"/>
          </p:cNvSpPr>
          <p:nvPr>
            <p:ph sz="quarter" idx="4"/>
          </p:nvPr>
        </p:nvSpPr>
        <p:spPr>
          <a:xfrm>
            <a:off x="23380949" y="18479982"/>
            <a:ext cx="18178558" cy="27498310"/>
          </a:xfrm>
        </p:spPr>
        <p:txBody>
          <a:bodyPr>
            <a:normAutofit/>
          </a:bodyPr>
          <a:lstStyle>
            <a:lvl1pPr>
              <a:defRPr sz="9921"/>
            </a:lvl1pPr>
            <a:lvl2pPr>
              <a:defRPr sz="8819"/>
            </a:lvl2pPr>
            <a:lvl3pPr>
              <a:defRPr sz="7717"/>
            </a:lvl3pPr>
            <a:lvl4pPr>
              <a:defRPr sz="6614"/>
            </a:lvl4pPr>
            <a:lvl5pPr>
              <a:defRPr sz="6614"/>
            </a:lvl5pPr>
            <a:lvl6pPr>
              <a:defRPr sz="6614"/>
            </a:lvl6pPr>
            <a:lvl7pPr>
              <a:defRPr sz="6614"/>
            </a:lvl7pPr>
            <a:lvl8pPr>
              <a:defRPr sz="6614"/>
            </a:lvl8pPr>
            <a:lvl9pPr>
              <a:defRPr sz="6614"/>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3C89CD91-6669-4DE7-9D12-CEB11E6D26D7}" type="datetimeFigureOut">
              <a:rPr lang="en-IN" smtClean="0"/>
              <a:t>02-11-2025</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17922544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3C89CD91-6669-4DE7-9D12-CEB11E6D26D7}" type="datetimeFigureOut">
              <a:rPr lang="en-IN" smtClean="0"/>
              <a:t>02-11-2025</a:t>
            </a:fld>
            <a:endParaRPr lang="en-IN"/>
          </a:p>
        </p:txBody>
      </p:sp>
      <p:sp>
        <p:nvSpPr>
          <p:cNvPr id="5" name="Footer Placeholder 3"/>
          <p:cNvSpPr>
            <a:spLocks noGrp="1"/>
          </p:cNvSpPr>
          <p:nvPr>
            <p:ph type="ftr" sz="quarter" idx="11"/>
          </p:nvPr>
        </p:nvSpPr>
        <p:spPr/>
        <p:txBody>
          <a:bodyPr/>
          <a:lstStyle/>
          <a:p>
            <a:endParaRPr lang="en-IN"/>
          </a:p>
        </p:txBody>
      </p:sp>
      <p:sp>
        <p:nvSpPr>
          <p:cNvPr id="6" name="Slide Number Placeholder 4"/>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1075738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3C89CD91-6669-4DE7-9D12-CEB11E6D26D7}" type="datetimeFigureOut">
              <a:rPr lang="en-IN" smtClean="0"/>
              <a:t>02-11-2025</a:t>
            </a:fld>
            <a:endParaRPr lang="en-IN"/>
          </a:p>
        </p:txBody>
      </p:sp>
      <p:sp>
        <p:nvSpPr>
          <p:cNvPr id="5" name="Footer Placeholder 2"/>
          <p:cNvSpPr>
            <a:spLocks noGrp="1"/>
          </p:cNvSpPr>
          <p:nvPr>
            <p:ph type="ftr" sz="quarter" idx="11"/>
          </p:nvPr>
        </p:nvSpPr>
        <p:spPr/>
        <p:txBody>
          <a:bodyPr/>
          <a:lstStyle/>
          <a:p>
            <a:endParaRPr lang="en-IN"/>
          </a:p>
        </p:txBody>
      </p:sp>
      <p:sp>
        <p:nvSpPr>
          <p:cNvPr id="6" name="Slide Number Placeholder 3"/>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38711270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75655" y="10639990"/>
            <a:ext cx="14063162" cy="10639989"/>
          </a:xfrm>
        </p:spPr>
        <p:txBody>
          <a:bodyPr anchor="b"/>
          <a:lstStyle>
            <a:lvl1pPr algn="l">
              <a:defRPr sz="13228" b="0"/>
            </a:lvl1pPr>
          </a:lstStyle>
          <a:p>
            <a:r>
              <a:rPr lang="en-US"/>
              <a:t>Click to edit Master title style</a:t>
            </a:r>
            <a:endParaRPr lang="en-US" dirty="0"/>
          </a:p>
        </p:txBody>
      </p:sp>
      <p:sp>
        <p:nvSpPr>
          <p:cNvPr id="3" name="Content Placeholder 2"/>
          <p:cNvSpPr>
            <a:spLocks noGrp="1"/>
          </p:cNvSpPr>
          <p:nvPr>
            <p:ph idx="1"/>
          </p:nvPr>
        </p:nvSpPr>
        <p:spPr>
          <a:xfrm>
            <a:off x="19784061" y="10639989"/>
            <a:ext cx="21485090" cy="33599967"/>
          </a:xfrm>
        </p:spPr>
        <p:txBody>
          <a:bodyPr anchor="ctr">
            <a:normAutofit/>
          </a:bodyPr>
          <a:lstStyle>
            <a:lvl1pPr>
              <a:defRPr sz="11024"/>
            </a:lvl1pPr>
            <a:lvl2pPr>
              <a:defRPr sz="9921"/>
            </a:lvl2pPr>
            <a:lvl3pPr>
              <a:defRPr sz="8819"/>
            </a:lvl3pPr>
            <a:lvl4pPr>
              <a:defRPr sz="7717"/>
            </a:lvl4pPr>
            <a:lvl5pPr>
              <a:defRPr sz="7717"/>
            </a:lvl5pPr>
            <a:lvl6pPr>
              <a:defRPr sz="7717"/>
            </a:lvl6pPr>
            <a:lvl7pPr>
              <a:defRPr sz="7717"/>
            </a:lvl7pPr>
            <a:lvl8pPr>
              <a:defRPr sz="7717"/>
            </a:lvl8pPr>
            <a:lvl9pPr>
              <a:defRPr sz="771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775655" y="22997321"/>
            <a:ext cx="14063162" cy="21279972"/>
          </a:xfrm>
        </p:spPr>
        <p:txBody>
          <a:bodyPr/>
          <a:lstStyle>
            <a:lvl1pPr marL="0" indent="0">
              <a:buNone/>
              <a:defRPr sz="7717"/>
            </a:lvl1pPr>
            <a:lvl2pPr marL="2519995" indent="0">
              <a:buNone/>
              <a:defRPr sz="6614"/>
            </a:lvl2pPr>
            <a:lvl3pPr marL="5039990" indent="0">
              <a:buNone/>
              <a:defRPr sz="5512"/>
            </a:lvl3pPr>
            <a:lvl4pPr marL="7559985" indent="0">
              <a:buNone/>
              <a:defRPr sz="4961"/>
            </a:lvl4pPr>
            <a:lvl5pPr marL="10079980" indent="0">
              <a:buNone/>
              <a:defRPr sz="4961"/>
            </a:lvl5pPr>
            <a:lvl6pPr marL="12599975" indent="0">
              <a:buNone/>
              <a:defRPr sz="4961"/>
            </a:lvl6pPr>
            <a:lvl7pPr marL="15119970" indent="0">
              <a:buNone/>
              <a:defRPr sz="4961"/>
            </a:lvl7pPr>
            <a:lvl8pPr marL="17639965" indent="0">
              <a:buNone/>
              <a:defRPr sz="4961"/>
            </a:lvl8pPr>
            <a:lvl9pPr marL="20159960" indent="0">
              <a:buNone/>
              <a:defRPr sz="4961"/>
            </a:lvl9pPr>
          </a:lstStyle>
          <a:p>
            <a:pPr lvl="0"/>
            <a:r>
              <a:rPr lang="en-US"/>
              <a:t>Click to edit Master text styles</a:t>
            </a:r>
          </a:p>
        </p:txBody>
      </p:sp>
      <p:sp>
        <p:nvSpPr>
          <p:cNvPr id="7" name="Date Placeholder 4"/>
          <p:cNvSpPr>
            <a:spLocks noGrp="1"/>
          </p:cNvSpPr>
          <p:nvPr>
            <p:ph type="dt" sz="half" idx="10"/>
          </p:nvPr>
        </p:nvSpPr>
        <p:spPr/>
        <p:txBody>
          <a:bodyPr/>
          <a:lstStyle/>
          <a:p>
            <a:fld id="{3C89CD91-6669-4DE7-9D12-CEB11E6D26D7}" type="datetimeFigureOut">
              <a:rPr lang="en-IN" smtClean="0"/>
              <a:t>02-11-2025</a:t>
            </a:fld>
            <a:endParaRPr lang="en-IN"/>
          </a:p>
        </p:txBody>
      </p:sp>
      <p:sp>
        <p:nvSpPr>
          <p:cNvPr id="5" name="Footer Placeholder 5"/>
          <p:cNvSpPr>
            <a:spLocks noGrp="1"/>
          </p:cNvSpPr>
          <p:nvPr>
            <p:ph type="ftr" sz="quarter" idx="11"/>
          </p:nvPr>
        </p:nvSpPr>
        <p:spPr/>
        <p:txBody>
          <a:bodyPr/>
          <a:lstStyle/>
          <a:p>
            <a:endParaRPr lang="en-IN"/>
          </a:p>
        </p:txBody>
      </p:sp>
      <p:sp>
        <p:nvSpPr>
          <p:cNvPr id="6" name="Slide Number Placeholder 6"/>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268329627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71328" y="13626594"/>
            <a:ext cx="21058812" cy="11573381"/>
          </a:xfrm>
        </p:spPr>
        <p:txBody>
          <a:bodyPr anchor="b">
            <a:normAutofit/>
          </a:bodyPr>
          <a:lstStyle>
            <a:lvl1pPr algn="l">
              <a:defRPr sz="19842"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8735895" y="8399992"/>
            <a:ext cx="13233432" cy="33599967"/>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8819"/>
            </a:lvl1pPr>
            <a:lvl2pPr marL="2519995" indent="0">
              <a:buNone/>
              <a:defRPr sz="8819"/>
            </a:lvl2pPr>
            <a:lvl3pPr marL="5039990" indent="0">
              <a:buNone/>
              <a:defRPr sz="8819"/>
            </a:lvl3pPr>
            <a:lvl4pPr marL="7559985" indent="0">
              <a:buNone/>
              <a:defRPr sz="8819"/>
            </a:lvl4pPr>
            <a:lvl5pPr marL="10079980" indent="0">
              <a:buNone/>
              <a:defRPr sz="8819"/>
            </a:lvl5pPr>
            <a:lvl6pPr marL="12599975" indent="0">
              <a:buNone/>
              <a:defRPr sz="8819"/>
            </a:lvl6pPr>
            <a:lvl7pPr marL="15119970" indent="0">
              <a:buNone/>
              <a:defRPr sz="8819"/>
            </a:lvl7pPr>
            <a:lvl8pPr marL="17639965" indent="0">
              <a:buNone/>
              <a:defRPr sz="8819"/>
            </a:lvl8pPr>
            <a:lvl9pPr marL="20159960" indent="0">
              <a:buNone/>
              <a:defRPr sz="8819"/>
            </a:lvl9pPr>
          </a:lstStyle>
          <a:p>
            <a:r>
              <a:rPr lang="en-US"/>
              <a:t>Click icon to add picture</a:t>
            </a:r>
            <a:endParaRPr lang="en-US" dirty="0"/>
          </a:p>
        </p:txBody>
      </p:sp>
      <p:sp>
        <p:nvSpPr>
          <p:cNvPr id="4" name="Text Placeholder 3"/>
          <p:cNvSpPr>
            <a:spLocks noGrp="1"/>
          </p:cNvSpPr>
          <p:nvPr>
            <p:ph type="body" sz="half" idx="2"/>
          </p:nvPr>
        </p:nvSpPr>
        <p:spPr>
          <a:xfrm>
            <a:off x="4775654" y="26879973"/>
            <a:ext cx="21026039" cy="10079990"/>
          </a:xfrm>
        </p:spPr>
        <p:txBody>
          <a:bodyPr>
            <a:normAutofit/>
          </a:bodyPr>
          <a:lstStyle>
            <a:lvl1pPr marL="0" indent="0">
              <a:buNone/>
              <a:defRPr sz="7717"/>
            </a:lvl1pPr>
            <a:lvl2pPr marL="2519995" indent="0">
              <a:buNone/>
              <a:defRPr sz="6614"/>
            </a:lvl2pPr>
            <a:lvl3pPr marL="5039990" indent="0">
              <a:buNone/>
              <a:defRPr sz="5512"/>
            </a:lvl3pPr>
            <a:lvl4pPr marL="7559985" indent="0">
              <a:buNone/>
              <a:defRPr sz="4961"/>
            </a:lvl4pPr>
            <a:lvl5pPr marL="10079980" indent="0">
              <a:buNone/>
              <a:defRPr sz="4961"/>
            </a:lvl5pPr>
            <a:lvl6pPr marL="12599975" indent="0">
              <a:buNone/>
              <a:defRPr sz="4961"/>
            </a:lvl6pPr>
            <a:lvl7pPr marL="15119970" indent="0">
              <a:buNone/>
              <a:defRPr sz="4961"/>
            </a:lvl7pPr>
            <a:lvl8pPr marL="17639965" indent="0">
              <a:buNone/>
              <a:defRPr sz="4961"/>
            </a:lvl8pPr>
            <a:lvl9pPr marL="20159960" indent="0">
              <a:buNone/>
              <a:defRPr sz="4961"/>
            </a:lvl9pPr>
          </a:lstStyle>
          <a:p>
            <a:pPr lvl="0"/>
            <a:r>
              <a:rPr lang="en-US"/>
              <a:t>Click to edit Master text styles</a:t>
            </a:r>
          </a:p>
        </p:txBody>
      </p:sp>
      <p:sp>
        <p:nvSpPr>
          <p:cNvPr id="5" name="Date Placeholder 4"/>
          <p:cNvSpPr>
            <a:spLocks noGrp="1"/>
          </p:cNvSpPr>
          <p:nvPr>
            <p:ph type="dt" sz="half" idx="10"/>
          </p:nvPr>
        </p:nvSpPr>
        <p:spPr/>
        <p:txBody>
          <a:bodyPr/>
          <a:lstStyle/>
          <a:p>
            <a:fld id="{3C89CD91-6669-4DE7-9D12-CEB11E6D26D7}" type="datetimeFigureOut">
              <a:rPr lang="en-IN" smtClean="0"/>
              <a:t>02-11-2025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120267259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75668" y="35279869"/>
            <a:ext cx="36493483" cy="4165000"/>
          </a:xfrm>
        </p:spPr>
        <p:txBody>
          <a:bodyPr anchor="b">
            <a:normAutofit/>
          </a:bodyPr>
          <a:lstStyle>
            <a:lvl1pPr algn="l">
              <a:defRPr sz="13228"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4775660" y="5039995"/>
            <a:ext cx="36493488" cy="26755524"/>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8819"/>
            </a:lvl1pPr>
            <a:lvl2pPr marL="2519995" indent="0">
              <a:buNone/>
              <a:defRPr sz="8819"/>
            </a:lvl2pPr>
            <a:lvl3pPr marL="5039990" indent="0">
              <a:buNone/>
              <a:defRPr sz="8819"/>
            </a:lvl3pPr>
            <a:lvl4pPr marL="7559985" indent="0">
              <a:buNone/>
              <a:defRPr sz="8819"/>
            </a:lvl4pPr>
            <a:lvl5pPr marL="10079980" indent="0">
              <a:buNone/>
              <a:defRPr sz="8819"/>
            </a:lvl5pPr>
            <a:lvl6pPr marL="12599975" indent="0">
              <a:buNone/>
              <a:defRPr sz="8819"/>
            </a:lvl6pPr>
            <a:lvl7pPr marL="15119970" indent="0">
              <a:buNone/>
              <a:defRPr sz="8819"/>
            </a:lvl7pPr>
            <a:lvl8pPr marL="17639965" indent="0">
              <a:buNone/>
              <a:defRPr sz="8819"/>
            </a:lvl8pPr>
            <a:lvl9pPr marL="20159960" indent="0">
              <a:buNone/>
              <a:defRPr sz="8819"/>
            </a:lvl9pPr>
          </a:lstStyle>
          <a:p>
            <a:r>
              <a:rPr lang="en-US"/>
              <a:t>Click icon to add picture</a:t>
            </a:r>
            <a:endParaRPr lang="en-US" dirty="0"/>
          </a:p>
        </p:txBody>
      </p:sp>
      <p:sp>
        <p:nvSpPr>
          <p:cNvPr id="4" name="Text Placeholder 3"/>
          <p:cNvSpPr>
            <a:spLocks noGrp="1"/>
          </p:cNvSpPr>
          <p:nvPr>
            <p:ph type="body" sz="half" idx="2"/>
          </p:nvPr>
        </p:nvSpPr>
        <p:spPr>
          <a:xfrm>
            <a:off x="4775665" y="39444869"/>
            <a:ext cx="36493477" cy="3628326"/>
          </a:xfrm>
        </p:spPr>
        <p:txBody>
          <a:bodyPr>
            <a:normAutofit/>
          </a:bodyPr>
          <a:lstStyle>
            <a:lvl1pPr marL="0" indent="0">
              <a:buNone/>
              <a:defRPr sz="6614"/>
            </a:lvl1pPr>
            <a:lvl2pPr marL="2519995" indent="0">
              <a:buNone/>
              <a:defRPr sz="6614"/>
            </a:lvl2pPr>
            <a:lvl3pPr marL="5039990" indent="0">
              <a:buNone/>
              <a:defRPr sz="5512"/>
            </a:lvl3pPr>
            <a:lvl4pPr marL="7559985" indent="0">
              <a:buNone/>
              <a:defRPr sz="4961"/>
            </a:lvl4pPr>
            <a:lvl5pPr marL="10079980" indent="0">
              <a:buNone/>
              <a:defRPr sz="4961"/>
            </a:lvl5pPr>
            <a:lvl6pPr marL="12599975" indent="0">
              <a:buNone/>
              <a:defRPr sz="4961"/>
            </a:lvl6pPr>
            <a:lvl7pPr marL="15119970" indent="0">
              <a:buNone/>
              <a:defRPr sz="4961"/>
            </a:lvl7pPr>
            <a:lvl8pPr marL="17639965" indent="0">
              <a:buNone/>
              <a:defRPr sz="4961"/>
            </a:lvl8pPr>
            <a:lvl9pPr marL="20159960" indent="0">
              <a:buNone/>
              <a:defRPr sz="4961"/>
            </a:lvl9pPr>
          </a:lstStyle>
          <a:p>
            <a:pPr lvl="0"/>
            <a:r>
              <a:rPr lang="en-US"/>
              <a:t>Click to edit Master text styles</a:t>
            </a:r>
          </a:p>
        </p:txBody>
      </p:sp>
      <p:sp>
        <p:nvSpPr>
          <p:cNvPr id="5" name="Date Placeholder 4"/>
          <p:cNvSpPr>
            <a:spLocks noGrp="1"/>
          </p:cNvSpPr>
          <p:nvPr>
            <p:ph type="dt" sz="half" idx="10"/>
          </p:nvPr>
        </p:nvSpPr>
        <p:spPr/>
        <p:txBody>
          <a:bodyPr/>
          <a:lstStyle/>
          <a:p>
            <a:fld id="{3C89CD91-6669-4DE7-9D12-CEB11E6D26D7}" type="datetimeFigureOut">
              <a:rPr lang="en-IN" smtClean="0"/>
              <a:t>02-11-2025</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113117239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4775660" y="10639989"/>
            <a:ext cx="36493488" cy="14559986"/>
          </a:xfrm>
        </p:spPr>
        <p:txBody>
          <a:bodyPr/>
          <a:lstStyle>
            <a:lvl1pPr>
              <a:defRPr sz="26457"/>
            </a:lvl1pPr>
          </a:lstStyle>
          <a:p>
            <a:r>
              <a:rPr lang="en-US"/>
              <a:t>Click to edit Master title style</a:t>
            </a:r>
            <a:endParaRPr lang="en-US" dirty="0"/>
          </a:p>
        </p:txBody>
      </p:sp>
      <p:sp>
        <p:nvSpPr>
          <p:cNvPr id="8" name="Text Placeholder 3"/>
          <p:cNvSpPr>
            <a:spLocks noGrp="1"/>
          </p:cNvSpPr>
          <p:nvPr>
            <p:ph type="body" sz="half" idx="2"/>
          </p:nvPr>
        </p:nvSpPr>
        <p:spPr>
          <a:xfrm>
            <a:off x="4775660" y="26879973"/>
            <a:ext cx="36493488" cy="17359983"/>
          </a:xfrm>
        </p:spPr>
        <p:txBody>
          <a:bodyPr anchor="ctr">
            <a:normAutofit/>
          </a:bodyPr>
          <a:lstStyle>
            <a:lvl1pPr marL="0" indent="0">
              <a:buNone/>
              <a:defRPr sz="9921"/>
            </a:lvl1pPr>
            <a:lvl2pPr marL="2519995" indent="0">
              <a:buNone/>
              <a:defRPr sz="6614"/>
            </a:lvl2pPr>
            <a:lvl3pPr marL="5039990" indent="0">
              <a:buNone/>
              <a:defRPr sz="5512"/>
            </a:lvl3pPr>
            <a:lvl4pPr marL="7559985" indent="0">
              <a:buNone/>
              <a:defRPr sz="4961"/>
            </a:lvl4pPr>
            <a:lvl5pPr marL="10079980" indent="0">
              <a:buNone/>
              <a:defRPr sz="4961"/>
            </a:lvl5pPr>
            <a:lvl6pPr marL="12599975" indent="0">
              <a:buNone/>
              <a:defRPr sz="4961"/>
            </a:lvl6pPr>
            <a:lvl7pPr marL="15119970" indent="0">
              <a:buNone/>
              <a:defRPr sz="4961"/>
            </a:lvl7pPr>
            <a:lvl8pPr marL="17639965" indent="0">
              <a:buNone/>
              <a:defRPr sz="4961"/>
            </a:lvl8pPr>
            <a:lvl9pPr marL="20159960" indent="0">
              <a:buNone/>
              <a:defRPr sz="4961"/>
            </a:lvl9pPr>
          </a:lstStyle>
          <a:p>
            <a:pPr lvl="0"/>
            <a:r>
              <a:rPr lang="en-US"/>
              <a:t>Click to edit Master text styles</a:t>
            </a:r>
          </a:p>
        </p:txBody>
      </p:sp>
      <p:sp>
        <p:nvSpPr>
          <p:cNvPr id="4" name="Date Placeholder 3"/>
          <p:cNvSpPr>
            <a:spLocks noGrp="1"/>
          </p:cNvSpPr>
          <p:nvPr>
            <p:ph type="dt" sz="half" idx="10"/>
          </p:nvPr>
        </p:nvSpPr>
        <p:spPr/>
        <p:txBody>
          <a:bodyPr/>
          <a:lstStyle/>
          <a:p>
            <a:fld id="{3C89CD91-6669-4DE7-9D12-CEB11E6D26D7}" type="datetimeFigureOut">
              <a:rPr lang="en-IN" smtClean="0"/>
              <a:t>02-11-2025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3515241898"/>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511700" y="10639989"/>
            <a:ext cx="33076615" cy="17074648"/>
          </a:xfrm>
        </p:spPr>
        <p:txBody>
          <a:bodyPr/>
          <a:lstStyle>
            <a:lvl1pPr>
              <a:defRPr sz="26457"/>
            </a:lvl1pPr>
          </a:lstStyle>
          <a:p>
            <a:r>
              <a:rPr lang="en-US"/>
              <a:t>Click to edit Master title style</a:t>
            </a:r>
            <a:endParaRPr lang="en-US" dirty="0"/>
          </a:p>
        </p:txBody>
      </p:sp>
      <p:sp>
        <p:nvSpPr>
          <p:cNvPr id="11" name="Text Placeholder 3"/>
          <p:cNvSpPr>
            <a:spLocks noGrp="1"/>
          </p:cNvSpPr>
          <p:nvPr>
            <p:ph type="body" sz="half" idx="14"/>
          </p:nvPr>
        </p:nvSpPr>
        <p:spPr>
          <a:xfrm>
            <a:off x="7982073" y="27714637"/>
            <a:ext cx="30100847" cy="2514662"/>
          </a:xfrm>
        </p:spPr>
        <p:txBody>
          <a:bodyPr vert="horz" lIns="91440" tIns="45720" rIns="91440" bIns="45720" rtlCol="0" anchor="t">
            <a:normAutofit/>
          </a:bodyPr>
          <a:lstStyle>
            <a:lvl1pPr marL="0" indent="0">
              <a:buNone/>
              <a:defRPr lang="en-US" sz="7717" b="0" i="0" kern="1200" cap="small" dirty="0">
                <a:solidFill>
                  <a:schemeClr val="bg2">
                    <a:lumMod val="40000"/>
                    <a:lumOff val="60000"/>
                  </a:schemeClr>
                </a:solidFill>
                <a:latin typeface="+mj-lt"/>
                <a:ea typeface="+mj-ea"/>
                <a:cs typeface="+mj-cs"/>
              </a:defRPr>
            </a:lvl1pPr>
            <a:lvl2pPr marL="2519995" indent="0">
              <a:buNone/>
              <a:defRPr sz="6614"/>
            </a:lvl2pPr>
            <a:lvl3pPr marL="5039990" indent="0">
              <a:buNone/>
              <a:defRPr sz="5512"/>
            </a:lvl3pPr>
            <a:lvl4pPr marL="7559985" indent="0">
              <a:buNone/>
              <a:defRPr sz="4961"/>
            </a:lvl4pPr>
            <a:lvl5pPr marL="10079980" indent="0">
              <a:buNone/>
              <a:defRPr sz="4961"/>
            </a:lvl5pPr>
            <a:lvl6pPr marL="12599975" indent="0">
              <a:buNone/>
              <a:defRPr sz="4961"/>
            </a:lvl6pPr>
            <a:lvl7pPr marL="15119970" indent="0">
              <a:buNone/>
              <a:defRPr sz="4961"/>
            </a:lvl7pPr>
            <a:lvl8pPr marL="17639965" indent="0">
              <a:buNone/>
              <a:defRPr sz="4961"/>
            </a:lvl8pPr>
            <a:lvl9pPr marL="20159960" indent="0">
              <a:buNone/>
              <a:defRPr sz="4961"/>
            </a:lvl9pPr>
          </a:lstStyle>
          <a:p>
            <a:pPr marL="0" lvl="0" indent="0">
              <a:buNone/>
            </a:pPr>
            <a:r>
              <a:rPr lang="en-US"/>
              <a:t>Click to edit Master text styles</a:t>
            </a:r>
          </a:p>
        </p:txBody>
      </p:sp>
      <p:sp>
        <p:nvSpPr>
          <p:cNvPr id="10" name="Text Placeholder 3"/>
          <p:cNvSpPr>
            <a:spLocks noGrp="1"/>
          </p:cNvSpPr>
          <p:nvPr>
            <p:ph type="body" sz="half" idx="2"/>
          </p:nvPr>
        </p:nvSpPr>
        <p:spPr>
          <a:xfrm>
            <a:off x="4775660" y="31973300"/>
            <a:ext cx="36493488" cy="12319988"/>
          </a:xfrm>
        </p:spPr>
        <p:txBody>
          <a:bodyPr anchor="ctr">
            <a:normAutofit/>
          </a:bodyPr>
          <a:lstStyle>
            <a:lvl1pPr marL="0" indent="0">
              <a:buNone/>
              <a:defRPr sz="9921"/>
            </a:lvl1pPr>
            <a:lvl2pPr marL="2519995" indent="0">
              <a:buNone/>
              <a:defRPr sz="6614"/>
            </a:lvl2pPr>
            <a:lvl3pPr marL="5039990" indent="0">
              <a:buNone/>
              <a:defRPr sz="5512"/>
            </a:lvl3pPr>
            <a:lvl4pPr marL="7559985" indent="0">
              <a:buNone/>
              <a:defRPr sz="4961"/>
            </a:lvl4pPr>
            <a:lvl5pPr marL="10079980" indent="0">
              <a:buNone/>
              <a:defRPr sz="4961"/>
            </a:lvl5pPr>
            <a:lvl6pPr marL="12599975" indent="0">
              <a:buNone/>
              <a:defRPr sz="4961"/>
            </a:lvl6pPr>
            <a:lvl7pPr marL="15119970" indent="0">
              <a:buNone/>
              <a:defRPr sz="4961"/>
            </a:lvl7pPr>
            <a:lvl8pPr marL="17639965" indent="0">
              <a:buNone/>
              <a:defRPr sz="4961"/>
            </a:lvl8pPr>
            <a:lvl9pPr marL="20159960" indent="0">
              <a:buNone/>
              <a:defRPr sz="4961"/>
            </a:lvl9pPr>
          </a:lstStyle>
          <a:p>
            <a:pPr lvl="0"/>
            <a:r>
              <a:rPr lang="en-US"/>
              <a:t>Click to edit Master text styles</a:t>
            </a:r>
          </a:p>
        </p:txBody>
      </p:sp>
      <p:sp>
        <p:nvSpPr>
          <p:cNvPr id="4" name="Date Placeholder 3"/>
          <p:cNvSpPr>
            <a:spLocks noGrp="1"/>
          </p:cNvSpPr>
          <p:nvPr>
            <p:ph type="dt" sz="half" idx="10"/>
          </p:nvPr>
        </p:nvSpPr>
        <p:spPr/>
        <p:txBody>
          <a:bodyPr/>
          <a:lstStyle/>
          <a:p>
            <a:fld id="{3C89CD91-6669-4DE7-9D12-CEB11E6D26D7}" type="datetimeFigureOut">
              <a:rPr lang="en-IN" smtClean="0"/>
              <a:t>02-11-2025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8EA2B6-9E2E-4CC2-A1FB-6020D54D6ECB}" type="slidenum">
              <a:rPr lang="en-IN" smtClean="0"/>
              <a:t>‹#›</a:t>
            </a:fld>
            <a:endParaRPr lang="en-IN"/>
          </a:p>
        </p:txBody>
      </p:sp>
      <p:sp>
        <p:nvSpPr>
          <p:cNvPr id="12" name="TextBox 11"/>
          <p:cNvSpPr txBox="1"/>
          <p:nvPr/>
        </p:nvSpPr>
        <p:spPr>
          <a:xfrm>
            <a:off x="3714392" y="7137810"/>
            <a:ext cx="3315853" cy="10440422"/>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67244" dirty="0"/>
              <a:t>“</a:t>
            </a:r>
          </a:p>
        </p:txBody>
      </p:sp>
      <p:sp>
        <p:nvSpPr>
          <p:cNvPr id="15" name="TextBox 14"/>
          <p:cNvSpPr txBox="1"/>
          <p:nvPr/>
        </p:nvSpPr>
        <p:spPr>
          <a:xfrm>
            <a:off x="38580933" y="19208914"/>
            <a:ext cx="3315853" cy="10440422"/>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sz="67244" dirty="0"/>
              <a:t>”</a:t>
            </a:r>
          </a:p>
        </p:txBody>
      </p:sp>
    </p:spTree>
    <p:extLst>
      <p:ext uri="{BB962C8B-B14F-4D97-AF65-F5344CB8AC3E}">
        <p14:creationId xmlns:p14="http://schemas.microsoft.com/office/powerpoint/2010/main" val="2131995361"/>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4775657" y="22959985"/>
            <a:ext cx="36493494" cy="12149342"/>
          </a:xfrm>
        </p:spPr>
        <p:txBody>
          <a:bodyPr anchor="b"/>
          <a:lstStyle>
            <a:lvl1pPr algn="l">
              <a:defRPr sz="22047" b="0" cap="none"/>
            </a:lvl1pPr>
          </a:lstStyle>
          <a:p>
            <a:r>
              <a:rPr lang="en-US"/>
              <a:t>Click to edit Master title style</a:t>
            </a:r>
            <a:endParaRPr lang="en-US" dirty="0"/>
          </a:p>
        </p:txBody>
      </p:sp>
      <p:sp>
        <p:nvSpPr>
          <p:cNvPr id="3" name="Text Placeholder 2"/>
          <p:cNvSpPr>
            <a:spLocks noGrp="1"/>
          </p:cNvSpPr>
          <p:nvPr>
            <p:ph type="body" idx="1"/>
          </p:nvPr>
        </p:nvSpPr>
        <p:spPr>
          <a:xfrm>
            <a:off x="4775660" y="35109327"/>
            <a:ext cx="36493488" cy="6323143"/>
          </a:xfrm>
        </p:spPr>
        <p:txBody>
          <a:bodyPr anchor="t"/>
          <a:lstStyle>
            <a:lvl1pPr marL="0" indent="0" algn="l">
              <a:buNone/>
              <a:defRPr sz="11024" cap="none">
                <a:solidFill>
                  <a:schemeClr val="bg2">
                    <a:lumMod val="40000"/>
                    <a:lumOff val="60000"/>
                  </a:schemeClr>
                </a:solidFill>
              </a:defRPr>
            </a:lvl1pPr>
            <a:lvl2pPr marL="2519995" indent="0">
              <a:buNone/>
              <a:defRPr sz="9921">
                <a:solidFill>
                  <a:schemeClr val="tx1">
                    <a:tint val="75000"/>
                  </a:schemeClr>
                </a:solidFill>
              </a:defRPr>
            </a:lvl2pPr>
            <a:lvl3pPr marL="5039990" indent="0">
              <a:buNone/>
              <a:defRPr sz="8819">
                <a:solidFill>
                  <a:schemeClr val="tx1">
                    <a:tint val="75000"/>
                  </a:schemeClr>
                </a:solidFill>
              </a:defRPr>
            </a:lvl3pPr>
            <a:lvl4pPr marL="7559985" indent="0">
              <a:buNone/>
              <a:defRPr sz="7717">
                <a:solidFill>
                  <a:schemeClr val="tx1">
                    <a:tint val="75000"/>
                  </a:schemeClr>
                </a:solidFill>
              </a:defRPr>
            </a:lvl4pPr>
            <a:lvl5pPr marL="10079980" indent="0">
              <a:buNone/>
              <a:defRPr sz="7717">
                <a:solidFill>
                  <a:schemeClr val="tx1">
                    <a:tint val="75000"/>
                  </a:schemeClr>
                </a:solidFill>
              </a:defRPr>
            </a:lvl5pPr>
            <a:lvl6pPr marL="12599975" indent="0">
              <a:buNone/>
              <a:defRPr sz="7717">
                <a:solidFill>
                  <a:schemeClr val="tx1">
                    <a:tint val="75000"/>
                  </a:schemeClr>
                </a:solidFill>
              </a:defRPr>
            </a:lvl6pPr>
            <a:lvl7pPr marL="15119970" indent="0">
              <a:buNone/>
              <a:defRPr sz="7717">
                <a:solidFill>
                  <a:schemeClr val="tx1">
                    <a:tint val="75000"/>
                  </a:schemeClr>
                </a:solidFill>
              </a:defRPr>
            </a:lvl7pPr>
            <a:lvl8pPr marL="17639965" indent="0">
              <a:buNone/>
              <a:defRPr sz="7717">
                <a:solidFill>
                  <a:schemeClr val="tx1">
                    <a:tint val="75000"/>
                  </a:schemeClr>
                </a:solidFill>
              </a:defRPr>
            </a:lvl8pPr>
            <a:lvl9pPr marL="20159960" indent="0">
              <a:buNone/>
              <a:defRPr sz="7717">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C89CD91-6669-4DE7-9D12-CEB11E6D26D7}" type="datetimeFigureOut">
              <a:rPr lang="en-IN" smtClean="0"/>
              <a:t>02-11-2025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1874394469"/>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3150"/>
            </a:lvl1pPr>
          </a:lstStyle>
          <a:p>
            <a:r>
              <a:rPr lang="en-US"/>
              <a:t>Click to edit Master title style</a:t>
            </a:r>
            <a:endParaRPr lang="en-US" dirty="0"/>
          </a:p>
        </p:txBody>
      </p:sp>
      <p:sp>
        <p:nvSpPr>
          <p:cNvPr id="3" name="Text Placeholder 2"/>
          <p:cNvSpPr>
            <a:spLocks noGrp="1"/>
          </p:cNvSpPr>
          <p:nvPr>
            <p:ph type="body" idx="1"/>
          </p:nvPr>
        </p:nvSpPr>
        <p:spPr>
          <a:xfrm>
            <a:off x="2617196" y="14559986"/>
            <a:ext cx="12185086" cy="4234992"/>
          </a:xfrm>
        </p:spPr>
        <p:txBody>
          <a:bodyPr anchor="b">
            <a:noAutofit/>
          </a:bodyPr>
          <a:lstStyle>
            <a:lvl1pPr marL="0" indent="0">
              <a:buNone/>
              <a:defRPr sz="13228" b="0">
                <a:solidFill>
                  <a:schemeClr val="bg2">
                    <a:lumMod val="40000"/>
                    <a:lumOff val="60000"/>
                  </a:schemeClr>
                </a:solidFill>
              </a:defRPr>
            </a:lvl1pPr>
            <a:lvl2pPr marL="2519995" indent="0">
              <a:buNone/>
              <a:defRPr sz="11024" b="1"/>
            </a:lvl2pPr>
            <a:lvl3pPr marL="5039990" indent="0">
              <a:buNone/>
              <a:defRPr sz="9921" b="1"/>
            </a:lvl3pPr>
            <a:lvl4pPr marL="7559985" indent="0">
              <a:buNone/>
              <a:defRPr sz="8819" b="1"/>
            </a:lvl4pPr>
            <a:lvl5pPr marL="10079980" indent="0">
              <a:buNone/>
              <a:defRPr sz="8819" b="1"/>
            </a:lvl5pPr>
            <a:lvl6pPr marL="12599975" indent="0">
              <a:buNone/>
              <a:defRPr sz="8819" b="1"/>
            </a:lvl6pPr>
            <a:lvl7pPr marL="15119970" indent="0">
              <a:buNone/>
              <a:defRPr sz="8819" b="1"/>
            </a:lvl7pPr>
            <a:lvl8pPr marL="17639965" indent="0">
              <a:buNone/>
              <a:defRPr sz="8819" b="1"/>
            </a:lvl8pPr>
            <a:lvl9pPr marL="20159960" indent="0">
              <a:buNone/>
              <a:defRPr sz="8819" b="1"/>
            </a:lvl9pPr>
          </a:lstStyle>
          <a:p>
            <a:pPr lvl="0"/>
            <a:r>
              <a:rPr lang="en-US"/>
              <a:t>Click to edit Master text styles</a:t>
            </a:r>
          </a:p>
        </p:txBody>
      </p:sp>
      <p:sp>
        <p:nvSpPr>
          <p:cNvPr id="16" name="Text Placeholder 3"/>
          <p:cNvSpPr>
            <a:spLocks noGrp="1"/>
          </p:cNvSpPr>
          <p:nvPr>
            <p:ph type="body" sz="half" idx="15"/>
          </p:nvPr>
        </p:nvSpPr>
        <p:spPr>
          <a:xfrm>
            <a:off x="2697891" y="19599980"/>
            <a:ext cx="12104388" cy="26378311"/>
          </a:xfrm>
        </p:spPr>
        <p:txBody>
          <a:bodyPr anchor="t">
            <a:normAutofit/>
          </a:bodyPr>
          <a:lstStyle>
            <a:lvl1pPr marL="0" indent="0">
              <a:buNone/>
              <a:defRPr sz="7717"/>
            </a:lvl1pPr>
            <a:lvl2pPr marL="2519995" indent="0">
              <a:buNone/>
              <a:defRPr sz="6614"/>
            </a:lvl2pPr>
            <a:lvl3pPr marL="5039990" indent="0">
              <a:buNone/>
              <a:defRPr sz="5512"/>
            </a:lvl3pPr>
            <a:lvl4pPr marL="7559985" indent="0">
              <a:buNone/>
              <a:defRPr sz="4961"/>
            </a:lvl4pPr>
            <a:lvl5pPr marL="10079980" indent="0">
              <a:buNone/>
              <a:defRPr sz="4961"/>
            </a:lvl5pPr>
            <a:lvl6pPr marL="12599975" indent="0">
              <a:buNone/>
              <a:defRPr sz="4961"/>
            </a:lvl6pPr>
            <a:lvl7pPr marL="15119970" indent="0">
              <a:buNone/>
              <a:defRPr sz="4961"/>
            </a:lvl7pPr>
            <a:lvl8pPr marL="17639965" indent="0">
              <a:buNone/>
              <a:defRPr sz="4961"/>
            </a:lvl8pPr>
            <a:lvl9pPr marL="20159960" indent="0">
              <a:buNone/>
              <a:defRPr sz="4961"/>
            </a:lvl9pPr>
          </a:lstStyle>
          <a:p>
            <a:pPr lvl="0"/>
            <a:r>
              <a:rPr lang="en-US"/>
              <a:t>Click to edit Master text styles</a:t>
            </a:r>
          </a:p>
        </p:txBody>
      </p:sp>
      <p:sp>
        <p:nvSpPr>
          <p:cNvPr id="5" name="Text Placeholder 4"/>
          <p:cNvSpPr>
            <a:spLocks noGrp="1"/>
          </p:cNvSpPr>
          <p:nvPr>
            <p:ph type="body" sz="quarter" idx="3"/>
          </p:nvPr>
        </p:nvSpPr>
        <p:spPr>
          <a:xfrm>
            <a:off x="16058667" y="14559986"/>
            <a:ext cx="12141152" cy="4234992"/>
          </a:xfrm>
        </p:spPr>
        <p:txBody>
          <a:bodyPr anchor="b">
            <a:noAutofit/>
          </a:bodyPr>
          <a:lstStyle>
            <a:lvl1pPr marL="0" indent="0">
              <a:buNone/>
              <a:defRPr sz="13228" b="0">
                <a:solidFill>
                  <a:schemeClr val="bg2">
                    <a:lumMod val="40000"/>
                    <a:lumOff val="60000"/>
                  </a:schemeClr>
                </a:solidFill>
              </a:defRPr>
            </a:lvl1pPr>
            <a:lvl2pPr marL="2519995" indent="0">
              <a:buNone/>
              <a:defRPr sz="11024" b="1"/>
            </a:lvl2pPr>
            <a:lvl3pPr marL="5039990" indent="0">
              <a:buNone/>
              <a:defRPr sz="9921" b="1"/>
            </a:lvl3pPr>
            <a:lvl4pPr marL="7559985" indent="0">
              <a:buNone/>
              <a:defRPr sz="8819" b="1"/>
            </a:lvl4pPr>
            <a:lvl5pPr marL="10079980" indent="0">
              <a:buNone/>
              <a:defRPr sz="8819" b="1"/>
            </a:lvl5pPr>
            <a:lvl6pPr marL="12599975" indent="0">
              <a:buNone/>
              <a:defRPr sz="8819" b="1"/>
            </a:lvl6pPr>
            <a:lvl7pPr marL="15119970" indent="0">
              <a:buNone/>
              <a:defRPr sz="8819" b="1"/>
            </a:lvl7pPr>
            <a:lvl8pPr marL="17639965" indent="0">
              <a:buNone/>
              <a:defRPr sz="8819" b="1"/>
            </a:lvl8pPr>
            <a:lvl9pPr marL="20159960" indent="0">
              <a:buNone/>
              <a:defRPr sz="8819" b="1"/>
            </a:lvl9pPr>
          </a:lstStyle>
          <a:p>
            <a:pPr lvl="0"/>
            <a:r>
              <a:rPr lang="en-US"/>
              <a:t>Click to edit Master text styles</a:t>
            </a:r>
          </a:p>
        </p:txBody>
      </p:sp>
      <p:sp>
        <p:nvSpPr>
          <p:cNvPr id="19" name="Text Placeholder 3"/>
          <p:cNvSpPr>
            <a:spLocks noGrp="1"/>
          </p:cNvSpPr>
          <p:nvPr>
            <p:ph type="body" sz="half" idx="16"/>
          </p:nvPr>
        </p:nvSpPr>
        <p:spPr>
          <a:xfrm>
            <a:off x="16015028" y="19599980"/>
            <a:ext cx="12184789" cy="26378311"/>
          </a:xfrm>
        </p:spPr>
        <p:txBody>
          <a:bodyPr anchor="t">
            <a:normAutofit/>
          </a:bodyPr>
          <a:lstStyle>
            <a:lvl1pPr marL="0" indent="0">
              <a:buNone/>
              <a:defRPr sz="7717"/>
            </a:lvl1pPr>
            <a:lvl2pPr marL="2519995" indent="0">
              <a:buNone/>
              <a:defRPr sz="6614"/>
            </a:lvl2pPr>
            <a:lvl3pPr marL="5039990" indent="0">
              <a:buNone/>
              <a:defRPr sz="5512"/>
            </a:lvl3pPr>
            <a:lvl4pPr marL="7559985" indent="0">
              <a:buNone/>
              <a:defRPr sz="4961"/>
            </a:lvl4pPr>
            <a:lvl5pPr marL="10079980" indent="0">
              <a:buNone/>
              <a:defRPr sz="4961"/>
            </a:lvl5pPr>
            <a:lvl6pPr marL="12599975" indent="0">
              <a:buNone/>
              <a:defRPr sz="4961"/>
            </a:lvl6pPr>
            <a:lvl7pPr marL="15119970" indent="0">
              <a:buNone/>
              <a:defRPr sz="4961"/>
            </a:lvl7pPr>
            <a:lvl8pPr marL="17639965" indent="0">
              <a:buNone/>
              <a:defRPr sz="4961"/>
            </a:lvl8pPr>
            <a:lvl9pPr marL="20159960" indent="0">
              <a:buNone/>
              <a:defRPr sz="4961"/>
            </a:lvl9pPr>
          </a:lstStyle>
          <a:p>
            <a:pPr lvl="0"/>
            <a:r>
              <a:rPr lang="en-US"/>
              <a:t>Click to edit Master text styles</a:t>
            </a:r>
          </a:p>
        </p:txBody>
      </p:sp>
      <p:sp>
        <p:nvSpPr>
          <p:cNvPr id="14" name="Text Placeholder 4"/>
          <p:cNvSpPr>
            <a:spLocks noGrp="1"/>
          </p:cNvSpPr>
          <p:nvPr>
            <p:ph type="body" sz="quarter" idx="13"/>
          </p:nvPr>
        </p:nvSpPr>
        <p:spPr>
          <a:xfrm>
            <a:off x="29460143" y="14559986"/>
            <a:ext cx="12124087" cy="4234992"/>
          </a:xfrm>
        </p:spPr>
        <p:txBody>
          <a:bodyPr anchor="b">
            <a:noAutofit/>
          </a:bodyPr>
          <a:lstStyle>
            <a:lvl1pPr marL="0" indent="0">
              <a:buNone/>
              <a:defRPr sz="13228" b="0">
                <a:solidFill>
                  <a:schemeClr val="bg2">
                    <a:lumMod val="40000"/>
                    <a:lumOff val="60000"/>
                  </a:schemeClr>
                </a:solidFill>
              </a:defRPr>
            </a:lvl1pPr>
            <a:lvl2pPr marL="2519995" indent="0">
              <a:buNone/>
              <a:defRPr sz="11024" b="1"/>
            </a:lvl2pPr>
            <a:lvl3pPr marL="5039990" indent="0">
              <a:buNone/>
              <a:defRPr sz="9921" b="1"/>
            </a:lvl3pPr>
            <a:lvl4pPr marL="7559985" indent="0">
              <a:buNone/>
              <a:defRPr sz="8819" b="1"/>
            </a:lvl4pPr>
            <a:lvl5pPr marL="10079980" indent="0">
              <a:buNone/>
              <a:defRPr sz="8819" b="1"/>
            </a:lvl5pPr>
            <a:lvl6pPr marL="12599975" indent="0">
              <a:buNone/>
              <a:defRPr sz="8819" b="1"/>
            </a:lvl6pPr>
            <a:lvl7pPr marL="15119970" indent="0">
              <a:buNone/>
              <a:defRPr sz="8819" b="1"/>
            </a:lvl7pPr>
            <a:lvl8pPr marL="17639965" indent="0">
              <a:buNone/>
              <a:defRPr sz="8819" b="1"/>
            </a:lvl8pPr>
            <a:lvl9pPr marL="20159960" indent="0">
              <a:buNone/>
              <a:defRPr sz="8819" b="1"/>
            </a:lvl9pPr>
          </a:lstStyle>
          <a:p>
            <a:pPr lvl="0"/>
            <a:r>
              <a:rPr lang="en-US"/>
              <a:t>Click to edit Master text styles</a:t>
            </a:r>
          </a:p>
        </p:txBody>
      </p:sp>
      <p:sp>
        <p:nvSpPr>
          <p:cNvPr id="20" name="Text Placeholder 3"/>
          <p:cNvSpPr>
            <a:spLocks noGrp="1"/>
          </p:cNvSpPr>
          <p:nvPr>
            <p:ph type="body" sz="half" idx="17"/>
          </p:nvPr>
        </p:nvSpPr>
        <p:spPr>
          <a:xfrm>
            <a:off x="29460143" y="19599980"/>
            <a:ext cx="12124087" cy="26378311"/>
          </a:xfrm>
        </p:spPr>
        <p:txBody>
          <a:bodyPr anchor="t">
            <a:normAutofit/>
          </a:bodyPr>
          <a:lstStyle>
            <a:lvl1pPr marL="0" indent="0">
              <a:buNone/>
              <a:defRPr sz="7717"/>
            </a:lvl1pPr>
            <a:lvl2pPr marL="2519995" indent="0">
              <a:buNone/>
              <a:defRPr sz="6614"/>
            </a:lvl2pPr>
            <a:lvl3pPr marL="5039990" indent="0">
              <a:buNone/>
              <a:defRPr sz="5512"/>
            </a:lvl3pPr>
            <a:lvl4pPr marL="7559985" indent="0">
              <a:buNone/>
              <a:defRPr sz="4961"/>
            </a:lvl4pPr>
            <a:lvl5pPr marL="10079980" indent="0">
              <a:buNone/>
              <a:defRPr sz="4961"/>
            </a:lvl5pPr>
            <a:lvl6pPr marL="12599975" indent="0">
              <a:buNone/>
              <a:defRPr sz="4961"/>
            </a:lvl6pPr>
            <a:lvl7pPr marL="15119970" indent="0">
              <a:buNone/>
              <a:defRPr sz="4961"/>
            </a:lvl7pPr>
            <a:lvl8pPr marL="17639965" indent="0">
              <a:buNone/>
              <a:defRPr sz="4961"/>
            </a:lvl8pPr>
            <a:lvl9pPr marL="20159960" indent="0">
              <a:buNone/>
              <a:defRPr sz="4961"/>
            </a:lvl9pPr>
          </a:lstStyle>
          <a:p>
            <a:pPr lvl="0"/>
            <a:r>
              <a:rPr lang="en-US"/>
              <a:t>Click to edit Master text styles</a:t>
            </a:r>
          </a:p>
        </p:txBody>
      </p:sp>
      <p:cxnSp>
        <p:nvCxnSpPr>
          <p:cNvPr id="17" name="Straight Connector 16"/>
          <p:cNvCxnSpPr/>
          <p:nvPr/>
        </p:nvCxnSpPr>
        <p:spPr>
          <a:xfrm>
            <a:off x="15407337" y="15679985"/>
            <a:ext cx="0" cy="29119971"/>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28788326" y="15679984"/>
            <a:ext cx="0" cy="2915291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C89CD91-6669-4DE7-9D12-CEB11E6D26D7}" type="datetimeFigureOut">
              <a:rPr lang="en-IN" smtClean="0"/>
              <a:t>02-11-2025</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2985119845"/>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23150"/>
            </a:lvl1pPr>
          </a:lstStyle>
          <a:p>
            <a:r>
              <a:rPr lang="en-US"/>
              <a:t>Click to edit Master title style</a:t>
            </a:r>
            <a:endParaRPr lang="en-US" dirty="0"/>
          </a:p>
        </p:txBody>
      </p:sp>
      <p:sp>
        <p:nvSpPr>
          <p:cNvPr id="3" name="Text Placeholder 2"/>
          <p:cNvSpPr>
            <a:spLocks noGrp="1"/>
          </p:cNvSpPr>
          <p:nvPr>
            <p:ph type="body" idx="1"/>
          </p:nvPr>
        </p:nvSpPr>
        <p:spPr>
          <a:xfrm>
            <a:off x="2697891" y="31240539"/>
            <a:ext cx="12156904" cy="4234992"/>
          </a:xfrm>
        </p:spPr>
        <p:txBody>
          <a:bodyPr anchor="b">
            <a:noAutofit/>
          </a:bodyPr>
          <a:lstStyle>
            <a:lvl1pPr marL="0" indent="0">
              <a:buNone/>
              <a:defRPr sz="13228" b="0">
                <a:solidFill>
                  <a:schemeClr val="bg2">
                    <a:lumMod val="40000"/>
                    <a:lumOff val="60000"/>
                  </a:schemeClr>
                </a:solidFill>
              </a:defRPr>
            </a:lvl1pPr>
            <a:lvl2pPr marL="2519995" indent="0">
              <a:buNone/>
              <a:defRPr sz="11024" b="1"/>
            </a:lvl2pPr>
            <a:lvl3pPr marL="5039990" indent="0">
              <a:buNone/>
              <a:defRPr sz="9921" b="1"/>
            </a:lvl3pPr>
            <a:lvl4pPr marL="7559985" indent="0">
              <a:buNone/>
              <a:defRPr sz="8819" b="1"/>
            </a:lvl4pPr>
            <a:lvl5pPr marL="10079980" indent="0">
              <a:buNone/>
              <a:defRPr sz="8819" b="1"/>
            </a:lvl5pPr>
            <a:lvl6pPr marL="12599975" indent="0">
              <a:buNone/>
              <a:defRPr sz="8819" b="1"/>
            </a:lvl6pPr>
            <a:lvl7pPr marL="15119970" indent="0">
              <a:buNone/>
              <a:defRPr sz="8819" b="1"/>
            </a:lvl7pPr>
            <a:lvl8pPr marL="17639965" indent="0">
              <a:buNone/>
              <a:defRPr sz="8819" b="1"/>
            </a:lvl8pPr>
            <a:lvl9pPr marL="20159960" indent="0">
              <a:buNone/>
              <a:defRPr sz="8819" b="1"/>
            </a:lvl9pPr>
          </a:lstStyle>
          <a:p>
            <a:pPr lvl="0"/>
            <a:r>
              <a:rPr lang="en-US"/>
              <a:t>Click to edit Master text styles</a:t>
            </a:r>
          </a:p>
        </p:txBody>
      </p:sp>
      <p:sp>
        <p:nvSpPr>
          <p:cNvPr id="29" name="Picture Placeholder 2"/>
          <p:cNvSpPr>
            <a:spLocks noGrp="1" noChangeAspect="1"/>
          </p:cNvSpPr>
          <p:nvPr>
            <p:ph type="pic" idx="15"/>
          </p:nvPr>
        </p:nvSpPr>
        <p:spPr>
          <a:xfrm>
            <a:off x="2697891" y="16239984"/>
            <a:ext cx="12156904" cy="11199989"/>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8819"/>
            </a:lvl1pPr>
            <a:lvl2pPr marL="2519995" indent="0">
              <a:buNone/>
              <a:defRPr sz="8819"/>
            </a:lvl2pPr>
            <a:lvl3pPr marL="5039990" indent="0">
              <a:buNone/>
              <a:defRPr sz="8819"/>
            </a:lvl3pPr>
            <a:lvl4pPr marL="7559985" indent="0">
              <a:buNone/>
              <a:defRPr sz="8819"/>
            </a:lvl4pPr>
            <a:lvl5pPr marL="10079980" indent="0">
              <a:buNone/>
              <a:defRPr sz="8819"/>
            </a:lvl5pPr>
            <a:lvl6pPr marL="12599975" indent="0">
              <a:buNone/>
              <a:defRPr sz="8819"/>
            </a:lvl6pPr>
            <a:lvl7pPr marL="15119970" indent="0">
              <a:buNone/>
              <a:defRPr sz="8819"/>
            </a:lvl7pPr>
            <a:lvl8pPr marL="17639965" indent="0">
              <a:buNone/>
              <a:defRPr sz="8819"/>
            </a:lvl8pPr>
            <a:lvl9pPr marL="20159960" indent="0">
              <a:buNone/>
              <a:defRPr sz="8819"/>
            </a:lvl9pPr>
          </a:lstStyle>
          <a:p>
            <a:r>
              <a:rPr lang="en-US"/>
              <a:t>Click icon to add picture</a:t>
            </a:r>
            <a:endParaRPr lang="en-US" dirty="0"/>
          </a:p>
        </p:txBody>
      </p:sp>
      <p:sp>
        <p:nvSpPr>
          <p:cNvPr id="22" name="Text Placeholder 3"/>
          <p:cNvSpPr>
            <a:spLocks noGrp="1"/>
          </p:cNvSpPr>
          <p:nvPr>
            <p:ph type="body" sz="half" idx="18"/>
          </p:nvPr>
        </p:nvSpPr>
        <p:spPr>
          <a:xfrm>
            <a:off x="2697891" y="35475542"/>
            <a:ext cx="12156904" cy="4844429"/>
          </a:xfrm>
        </p:spPr>
        <p:txBody>
          <a:bodyPr anchor="t">
            <a:normAutofit/>
          </a:bodyPr>
          <a:lstStyle>
            <a:lvl1pPr marL="0" indent="0">
              <a:buNone/>
              <a:defRPr sz="7717"/>
            </a:lvl1pPr>
            <a:lvl2pPr marL="2519995" indent="0">
              <a:buNone/>
              <a:defRPr sz="6614"/>
            </a:lvl2pPr>
            <a:lvl3pPr marL="5039990" indent="0">
              <a:buNone/>
              <a:defRPr sz="5512"/>
            </a:lvl3pPr>
            <a:lvl4pPr marL="7559985" indent="0">
              <a:buNone/>
              <a:defRPr sz="4961"/>
            </a:lvl4pPr>
            <a:lvl5pPr marL="10079980" indent="0">
              <a:buNone/>
              <a:defRPr sz="4961"/>
            </a:lvl5pPr>
            <a:lvl6pPr marL="12599975" indent="0">
              <a:buNone/>
              <a:defRPr sz="4961"/>
            </a:lvl6pPr>
            <a:lvl7pPr marL="15119970" indent="0">
              <a:buNone/>
              <a:defRPr sz="4961"/>
            </a:lvl7pPr>
            <a:lvl8pPr marL="17639965" indent="0">
              <a:buNone/>
              <a:defRPr sz="4961"/>
            </a:lvl8pPr>
            <a:lvl9pPr marL="20159960" indent="0">
              <a:buNone/>
              <a:defRPr sz="4961"/>
            </a:lvl9pPr>
          </a:lstStyle>
          <a:p>
            <a:pPr lvl="0"/>
            <a:r>
              <a:rPr lang="en-US"/>
              <a:t>Click to edit Master text styles</a:t>
            </a:r>
          </a:p>
        </p:txBody>
      </p:sp>
      <p:sp>
        <p:nvSpPr>
          <p:cNvPr id="5" name="Text Placeholder 4"/>
          <p:cNvSpPr>
            <a:spLocks noGrp="1"/>
          </p:cNvSpPr>
          <p:nvPr>
            <p:ph type="body" sz="quarter" idx="3"/>
          </p:nvPr>
        </p:nvSpPr>
        <p:spPr>
          <a:xfrm>
            <a:off x="16082302" y="31240539"/>
            <a:ext cx="12117517" cy="4234992"/>
          </a:xfrm>
        </p:spPr>
        <p:txBody>
          <a:bodyPr anchor="b">
            <a:noAutofit/>
          </a:bodyPr>
          <a:lstStyle>
            <a:lvl1pPr marL="0" indent="0">
              <a:buNone/>
              <a:defRPr sz="13228" b="0">
                <a:solidFill>
                  <a:schemeClr val="bg2">
                    <a:lumMod val="40000"/>
                    <a:lumOff val="60000"/>
                  </a:schemeClr>
                </a:solidFill>
              </a:defRPr>
            </a:lvl1pPr>
            <a:lvl2pPr marL="2519995" indent="0">
              <a:buNone/>
              <a:defRPr sz="11024" b="1"/>
            </a:lvl2pPr>
            <a:lvl3pPr marL="5039990" indent="0">
              <a:buNone/>
              <a:defRPr sz="9921" b="1"/>
            </a:lvl3pPr>
            <a:lvl4pPr marL="7559985" indent="0">
              <a:buNone/>
              <a:defRPr sz="8819" b="1"/>
            </a:lvl4pPr>
            <a:lvl5pPr marL="10079980" indent="0">
              <a:buNone/>
              <a:defRPr sz="8819" b="1"/>
            </a:lvl5pPr>
            <a:lvl6pPr marL="12599975" indent="0">
              <a:buNone/>
              <a:defRPr sz="8819" b="1"/>
            </a:lvl6pPr>
            <a:lvl7pPr marL="15119970" indent="0">
              <a:buNone/>
              <a:defRPr sz="8819" b="1"/>
            </a:lvl7pPr>
            <a:lvl8pPr marL="17639965" indent="0">
              <a:buNone/>
              <a:defRPr sz="8819" b="1"/>
            </a:lvl8pPr>
            <a:lvl9pPr marL="20159960" indent="0">
              <a:buNone/>
              <a:defRPr sz="8819" b="1"/>
            </a:lvl9pPr>
          </a:lstStyle>
          <a:p>
            <a:pPr lvl="0"/>
            <a:r>
              <a:rPr lang="en-US"/>
              <a:t>Click to edit Master text styles</a:t>
            </a:r>
          </a:p>
        </p:txBody>
      </p:sp>
      <p:sp>
        <p:nvSpPr>
          <p:cNvPr id="30" name="Picture Placeholder 2"/>
          <p:cNvSpPr>
            <a:spLocks noGrp="1" noChangeAspect="1"/>
          </p:cNvSpPr>
          <p:nvPr>
            <p:ph type="pic" idx="21"/>
          </p:nvPr>
        </p:nvSpPr>
        <p:spPr>
          <a:xfrm>
            <a:off x="16082297" y="16239984"/>
            <a:ext cx="12117517" cy="11199989"/>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8819"/>
            </a:lvl1pPr>
            <a:lvl2pPr marL="2519995" indent="0">
              <a:buNone/>
              <a:defRPr sz="8819"/>
            </a:lvl2pPr>
            <a:lvl3pPr marL="5039990" indent="0">
              <a:buNone/>
              <a:defRPr sz="8819"/>
            </a:lvl3pPr>
            <a:lvl4pPr marL="7559985" indent="0">
              <a:buNone/>
              <a:defRPr sz="8819"/>
            </a:lvl4pPr>
            <a:lvl5pPr marL="10079980" indent="0">
              <a:buNone/>
              <a:defRPr sz="8819"/>
            </a:lvl5pPr>
            <a:lvl6pPr marL="12599975" indent="0">
              <a:buNone/>
              <a:defRPr sz="8819"/>
            </a:lvl6pPr>
            <a:lvl7pPr marL="15119970" indent="0">
              <a:buNone/>
              <a:defRPr sz="8819"/>
            </a:lvl7pPr>
            <a:lvl8pPr marL="17639965" indent="0">
              <a:buNone/>
              <a:defRPr sz="8819"/>
            </a:lvl8pPr>
            <a:lvl9pPr marL="20159960" indent="0">
              <a:buNone/>
              <a:defRPr sz="8819"/>
            </a:lvl9pPr>
          </a:lstStyle>
          <a:p>
            <a:r>
              <a:rPr lang="en-US"/>
              <a:t>Click icon to add picture</a:t>
            </a:r>
            <a:endParaRPr lang="en-US" dirty="0"/>
          </a:p>
        </p:txBody>
      </p:sp>
      <p:sp>
        <p:nvSpPr>
          <p:cNvPr id="23" name="Text Placeholder 3"/>
          <p:cNvSpPr>
            <a:spLocks noGrp="1"/>
          </p:cNvSpPr>
          <p:nvPr>
            <p:ph type="body" sz="half" idx="19"/>
          </p:nvPr>
        </p:nvSpPr>
        <p:spPr>
          <a:xfrm>
            <a:off x="16076702" y="35475535"/>
            <a:ext cx="12133567" cy="4844429"/>
          </a:xfrm>
        </p:spPr>
        <p:txBody>
          <a:bodyPr anchor="t">
            <a:normAutofit/>
          </a:bodyPr>
          <a:lstStyle>
            <a:lvl1pPr marL="0" indent="0">
              <a:buNone/>
              <a:defRPr sz="7717"/>
            </a:lvl1pPr>
            <a:lvl2pPr marL="2519995" indent="0">
              <a:buNone/>
              <a:defRPr sz="6614"/>
            </a:lvl2pPr>
            <a:lvl3pPr marL="5039990" indent="0">
              <a:buNone/>
              <a:defRPr sz="5512"/>
            </a:lvl3pPr>
            <a:lvl4pPr marL="7559985" indent="0">
              <a:buNone/>
              <a:defRPr sz="4961"/>
            </a:lvl4pPr>
            <a:lvl5pPr marL="10079980" indent="0">
              <a:buNone/>
              <a:defRPr sz="4961"/>
            </a:lvl5pPr>
            <a:lvl6pPr marL="12599975" indent="0">
              <a:buNone/>
              <a:defRPr sz="4961"/>
            </a:lvl6pPr>
            <a:lvl7pPr marL="15119970" indent="0">
              <a:buNone/>
              <a:defRPr sz="4961"/>
            </a:lvl7pPr>
            <a:lvl8pPr marL="17639965" indent="0">
              <a:buNone/>
              <a:defRPr sz="4961"/>
            </a:lvl8pPr>
            <a:lvl9pPr marL="20159960" indent="0">
              <a:buNone/>
              <a:defRPr sz="4961"/>
            </a:lvl9pPr>
          </a:lstStyle>
          <a:p>
            <a:pPr lvl="0"/>
            <a:r>
              <a:rPr lang="en-US"/>
              <a:t>Click to edit Master text styles</a:t>
            </a:r>
          </a:p>
        </p:txBody>
      </p:sp>
      <p:sp>
        <p:nvSpPr>
          <p:cNvPr id="14" name="Text Placeholder 4"/>
          <p:cNvSpPr>
            <a:spLocks noGrp="1"/>
          </p:cNvSpPr>
          <p:nvPr>
            <p:ph type="body" sz="quarter" idx="13"/>
          </p:nvPr>
        </p:nvSpPr>
        <p:spPr>
          <a:xfrm>
            <a:off x="29460143" y="31240539"/>
            <a:ext cx="12124087" cy="4234992"/>
          </a:xfrm>
        </p:spPr>
        <p:txBody>
          <a:bodyPr anchor="b">
            <a:noAutofit/>
          </a:bodyPr>
          <a:lstStyle>
            <a:lvl1pPr marL="0" indent="0">
              <a:buNone/>
              <a:defRPr sz="13228" b="0">
                <a:solidFill>
                  <a:schemeClr val="bg2">
                    <a:lumMod val="40000"/>
                    <a:lumOff val="60000"/>
                  </a:schemeClr>
                </a:solidFill>
              </a:defRPr>
            </a:lvl1pPr>
            <a:lvl2pPr marL="2519995" indent="0">
              <a:buNone/>
              <a:defRPr sz="11024" b="1"/>
            </a:lvl2pPr>
            <a:lvl3pPr marL="5039990" indent="0">
              <a:buNone/>
              <a:defRPr sz="9921" b="1"/>
            </a:lvl3pPr>
            <a:lvl4pPr marL="7559985" indent="0">
              <a:buNone/>
              <a:defRPr sz="8819" b="1"/>
            </a:lvl4pPr>
            <a:lvl5pPr marL="10079980" indent="0">
              <a:buNone/>
              <a:defRPr sz="8819" b="1"/>
            </a:lvl5pPr>
            <a:lvl6pPr marL="12599975" indent="0">
              <a:buNone/>
              <a:defRPr sz="8819" b="1"/>
            </a:lvl6pPr>
            <a:lvl7pPr marL="15119970" indent="0">
              <a:buNone/>
              <a:defRPr sz="8819" b="1"/>
            </a:lvl7pPr>
            <a:lvl8pPr marL="17639965" indent="0">
              <a:buNone/>
              <a:defRPr sz="8819" b="1"/>
            </a:lvl8pPr>
            <a:lvl9pPr marL="20159960" indent="0">
              <a:buNone/>
              <a:defRPr sz="8819" b="1"/>
            </a:lvl9pPr>
          </a:lstStyle>
          <a:p>
            <a:pPr lvl="0"/>
            <a:r>
              <a:rPr lang="en-US"/>
              <a:t>Click to edit Master text styles</a:t>
            </a:r>
          </a:p>
        </p:txBody>
      </p:sp>
      <p:sp>
        <p:nvSpPr>
          <p:cNvPr id="31" name="Picture Placeholder 2"/>
          <p:cNvSpPr>
            <a:spLocks noGrp="1" noChangeAspect="1"/>
          </p:cNvSpPr>
          <p:nvPr>
            <p:ph type="pic" idx="22"/>
          </p:nvPr>
        </p:nvSpPr>
        <p:spPr>
          <a:xfrm>
            <a:off x="29460138" y="16239984"/>
            <a:ext cx="12124087" cy="11199989"/>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8819"/>
            </a:lvl1pPr>
            <a:lvl2pPr marL="2519995" indent="0">
              <a:buNone/>
              <a:defRPr sz="8819"/>
            </a:lvl2pPr>
            <a:lvl3pPr marL="5039990" indent="0">
              <a:buNone/>
              <a:defRPr sz="8819"/>
            </a:lvl3pPr>
            <a:lvl4pPr marL="7559985" indent="0">
              <a:buNone/>
              <a:defRPr sz="8819"/>
            </a:lvl4pPr>
            <a:lvl5pPr marL="10079980" indent="0">
              <a:buNone/>
              <a:defRPr sz="8819"/>
            </a:lvl5pPr>
            <a:lvl6pPr marL="12599975" indent="0">
              <a:buNone/>
              <a:defRPr sz="8819"/>
            </a:lvl6pPr>
            <a:lvl7pPr marL="15119970" indent="0">
              <a:buNone/>
              <a:defRPr sz="8819"/>
            </a:lvl7pPr>
            <a:lvl8pPr marL="17639965" indent="0">
              <a:buNone/>
              <a:defRPr sz="8819"/>
            </a:lvl8pPr>
            <a:lvl9pPr marL="20159960" indent="0">
              <a:buNone/>
              <a:defRPr sz="8819"/>
            </a:lvl9pPr>
          </a:lstStyle>
          <a:p>
            <a:r>
              <a:rPr lang="en-US"/>
              <a:t>Click icon to add picture</a:t>
            </a:r>
            <a:endParaRPr lang="en-US" dirty="0"/>
          </a:p>
        </p:txBody>
      </p:sp>
      <p:sp>
        <p:nvSpPr>
          <p:cNvPr id="24" name="Text Placeholder 3"/>
          <p:cNvSpPr>
            <a:spLocks noGrp="1"/>
          </p:cNvSpPr>
          <p:nvPr>
            <p:ph type="body" sz="half" idx="20"/>
          </p:nvPr>
        </p:nvSpPr>
        <p:spPr>
          <a:xfrm>
            <a:off x="29459633" y="35475520"/>
            <a:ext cx="12140143" cy="4844429"/>
          </a:xfrm>
        </p:spPr>
        <p:txBody>
          <a:bodyPr anchor="t">
            <a:normAutofit/>
          </a:bodyPr>
          <a:lstStyle>
            <a:lvl1pPr marL="0" indent="0">
              <a:buNone/>
              <a:defRPr sz="7717"/>
            </a:lvl1pPr>
            <a:lvl2pPr marL="2519995" indent="0">
              <a:buNone/>
              <a:defRPr sz="6614"/>
            </a:lvl2pPr>
            <a:lvl3pPr marL="5039990" indent="0">
              <a:buNone/>
              <a:defRPr sz="5512"/>
            </a:lvl3pPr>
            <a:lvl4pPr marL="7559985" indent="0">
              <a:buNone/>
              <a:defRPr sz="4961"/>
            </a:lvl4pPr>
            <a:lvl5pPr marL="10079980" indent="0">
              <a:buNone/>
              <a:defRPr sz="4961"/>
            </a:lvl5pPr>
            <a:lvl6pPr marL="12599975" indent="0">
              <a:buNone/>
              <a:defRPr sz="4961"/>
            </a:lvl6pPr>
            <a:lvl7pPr marL="15119970" indent="0">
              <a:buNone/>
              <a:defRPr sz="4961"/>
            </a:lvl7pPr>
            <a:lvl8pPr marL="17639965" indent="0">
              <a:buNone/>
              <a:defRPr sz="4961"/>
            </a:lvl8pPr>
            <a:lvl9pPr marL="20159960" indent="0">
              <a:buNone/>
              <a:defRPr sz="4961"/>
            </a:lvl9pPr>
          </a:lstStyle>
          <a:p>
            <a:pPr lvl="0"/>
            <a:r>
              <a:rPr lang="en-US"/>
              <a:t>Click to edit Master text styles</a:t>
            </a:r>
          </a:p>
        </p:txBody>
      </p:sp>
      <p:cxnSp>
        <p:nvCxnSpPr>
          <p:cNvPr id="19" name="Straight Connector 18"/>
          <p:cNvCxnSpPr/>
          <p:nvPr/>
        </p:nvCxnSpPr>
        <p:spPr>
          <a:xfrm>
            <a:off x="15407337" y="15679985"/>
            <a:ext cx="0" cy="29119971"/>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28788326" y="15679984"/>
            <a:ext cx="0" cy="2915291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3C89CD91-6669-4DE7-9D12-CEB11E6D26D7}" type="datetimeFigureOut">
              <a:rPr lang="en-IN" smtClean="0"/>
              <a:t>02-11-2025</a:t>
            </a:fld>
            <a:endParaRPr lang="en-IN"/>
          </a:p>
        </p:txBody>
      </p:sp>
      <p:sp>
        <p:nvSpPr>
          <p:cNvPr id="4"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731916551"/>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89CD91-6669-4DE7-9D12-CEB11E6D26D7}" type="datetimeFigureOut">
              <a:rPr lang="en-IN" smtClean="0"/>
              <a:t>02-11-2025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187086720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4337350" y="3161678"/>
            <a:ext cx="7246883" cy="42816624"/>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2697891" y="5682341"/>
            <a:ext cx="30694209" cy="4029595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3C89CD91-6669-4DE7-9D12-CEB11E6D26D7}" type="datetimeFigureOut">
              <a:rPr lang="en-IN" smtClean="0"/>
              <a:t>02-11-2025</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D68EA2B6-9E2E-4CC2-A1FB-6020D54D6ECB}" type="slidenum">
              <a:rPr lang="en-IN" smtClean="0"/>
              <a:t>‹#›</a:t>
            </a:fld>
            <a:endParaRPr lang="en-IN"/>
          </a:p>
        </p:txBody>
      </p:sp>
    </p:spTree>
    <p:extLst>
      <p:ext uri="{BB962C8B-B14F-4D97-AF65-F5344CB8AC3E}">
        <p14:creationId xmlns:p14="http://schemas.microsoft.com/office/powerpoint/2010/main" val="9441779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2" name="Oval 21"/>
          <p:cNvSpPr/>
          <p:nvPr/>
        </p:nvSpPr>
        <p:spPr>
          <a:xfrm>
            <a:off x="34721244" y="12319988"/>
            <a:ext cx="15539985" cy="20719979"/>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3" name="Oval 22"/>
          <p:cNvSpPr/>
          <p:nvPr/>
        </p:nvSpPr>
        <p:spPr>
          <a:xfrm>
            <a:off x="31361248" y="-3359997"/>
            <a:ext cx="8819991" cy="11759988"/>
          </a:xfrm>
          <a:prstGeom prst="ellipse">
            <a:avLst/>
          </a:prstGeom>
          <a:gradFill flip="none" rotWithShape="1">
            <a:gsLst>
              <a:gs pos="0">
                <a:schemeClr val="bg2">
                  <a:lumMod val="60000"/>
                  <a:lumOff val="40000"/>
                  <a:alpha val="14000"/>
                </a:schemeClr>
              </a:gs>
              <a:gs pos="73000">
                <a:schemeClr val="bg2">
                  <a:lumMod val="60000"/>
                  <a:lumOff val="40000"/>
                  <a:alpha val="0"/>
                </a:schemeClr>
              </a:gs>
              <a:gs pos="36000">
                <a:schemeClr val="bg2">
                  <a:lumMod val="60000"/>
                  <a:lumOff val="40000"/>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4" name="Oval 23"/>
          <p:cNvSpPr/>
          <p:nvPr/>
        </p:nvSpPr>
        <p:spPr>
          <a:xfrm>
            <a:off x="34721244" y="44799955"/>
            <a:ext cx="5459995" cy="7279993"/>
          </a:xfrm>
          <a:prstGeom prst="ellipse">
            <a:avLst/>
          </a:prstGeom>
          <a:gradFill flip="none" rotWithShape="1">
            <a:gsLst>
              <a:gs pos="0">
                <a:schemeClr val="bg2">
                  <a:lumMod val="60000"/>
                  <a:lumOff val="40000"/>
                  <a:alpha val="9000"/>
                </a:schemeClr>
              </a:gs>
              <a:gs pos="66000">
                <a:schemeClr val="bg2">
                  <a:lumMod val="60000"/>
                  <a:lumOff val="40000"/>
                  <a:alpha val="0"/>
                </a:schemeClr>
              </a:gs>
              <a:gs pos="36000">
                <a:schemeClr val="bg2">
                  <a:lumMod val="60000"/>
                  <a:lumOff val="40000"/>
                  <a:alpha val="5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0" name="Oval 19"/>
          <p:cNvSpPr/>
          <p:nvPr/>
        </p:nvSpPr>
        <p:spPr>
          <a:xfrm>
            <a:off x="-848752" y="19599981"/>
            <a:ext cx="23099977" cy="30799969"/>
          </a:xfrm>
          <a:prstGeom prst="ellipse">
            <a:avLst/>
          </a:prstGeom>
          <a:gradFill flip="none" rotWithShape="1">
            <a:gsLst>
              <a:gs pos="0">
                <a:schemeClr val="bg2">
                  <a:lumMod val="60000"/>
                  <a:lumOff val="40000"/>
                  <a:alpha val="11000"/>
                </a:schemeClr>
              </a:gs>
              <a:gs pos="75000">
                <a:schemeClr val="bg2">
                  <a:lumMod val="60000"/>
                  <a:lumOff val="40000"/>
                  <a:alpha val="0"/>
                </a:schemeClr>
              </a:gs>
              <a:gs pos="36000">
                <a:schemeClr val="bg2">
                  <a:lumMod val="60000"/>
                  <a:lumOff val="40000"/>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1" name="Oval 20"/>
          <p:cNvSpPr/>
          <p:nvPr/>
        </p:nvSpPr>
        <p:spPr>
          <a:xfrm>
            <a:off x="-4628748" y="21279979"/>
            <a:ext cx="13019987" cy="17359983"/>
          </a:xfrm>
          <a:prstGeom prst="ellipse">
            <a:avLst/>
          </a:prstGeom>
          <a:gradFill flip="none" rotWithShape="1">
            <a:gsLst>
              <a:gs pos="0">
                <a:schemeClr val="bg2">
                  <a:lumMod val="60000"/>
                  <a:lumOff val="40000"/>
                  <a:alpha val="8000"/>
                </a:schemeClr>
              </a:gs>
              <a:gs pos="72000">
                <a:schemeClr val="bg2">
                  <a:lumMod val="60000"/>
                  <a:lumOff val="40000"/>
                  <a:alpha val="0"/>
                </a:schemeClr>
              </a:gs>
              <a:gs pos="36000">
                <a:schemeClr val="bg2">
                  <a:lumMod val="60000"/>
                  <a:lumOff val="40000"/>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19" name="Rectangle 18"/>
          <p:cNvSpPr/>
          <p:nvPr/>
        </p:nvSpPr>
        <p:spPr>
          <a:xfrm>
            <a:off x="42692484" y="0"/>
            <a:ext cx="3779996" cy="8079998"/>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671627" y="3327058"/>
            <a:ext cx="38887883" cy="10292599"/>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4562121" y="15087101"/>
            <a:ext cx="36993332" cy="308329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40400927" y="13649831"/>
            <a:ext cx="7279985" cy="1260324"/>
          </a:xfrm>
          <a:prstGeom prst="rect">
            <a:avLst/>
          </a:prstGeom>
        </p:spPr>
        <p:txBody>
          <a:bodyPr vert="horz" lIns="91440" tIns="45720" rIns="91440" bIns="45720" rtlCol="0" anchor="t"/>
          <a:lstStyle>
            <a:lvl1pPr algn="l">
              <a:defRPr sz="6063" b="0" i="0">
                <a:solidFill>
                  <a:schemeClr val="tx1">
                    <a:tint val="75000"/>
                    <a:alpha val="60000"/>
                  </a:schemeClr>
                </a:solidFill>
              </a:defRPr>
            </a:lvl1pPr>
          </a:lstStyle>
          <a:p>
            <a:fld id="{3C89CD91-6669-4DE7-9D12-CEB11E6D26D7}" type="datetimeFigureOut">
              <a:rPr lang="en-IN" smtClean="0"/>
              <a:t>02-11-2025</a:t>
            </a:fld>
            <a:endParaRPr lang="en-IN"/>
          </a:p>
        </p:txBody>
      </p:sp>
      <p:sp>
        <p:nvSpPr>
          <p:cNvPr id="5" name="Footer Placeholder 4"/>
          <p:cNvSpPr>
            <a:spLocks noGrp="1"/>
          </p:cNvSpPr>
          <p:nvPr>
            <p:ph type="ftr" sz="quarter" idx="3"/>
          </p:nvPr>
        </p:nvSpPr>
        <p:spPr>
          <a:xfrm rot="5400000">
            <a:off x="30811194" y="24192810"/>
            <a:ext cx="28365919" cy="1260329"/>
          </a:xfrm>
          <a:prstGeom prst="rect">
            <a:avLst/>
          </a:prstGeom>
        </p:spPr>
        <p:txBody>
          <a:bodyPr vert="horz" lIns="91440" tIns="45720" rIns="91440" bIns="45720" rtlCol="0" anchor="b"/>
          <a:lstStyle>
            <a:lvl1pPr algn="l">
              <a:defRPr sz="6063" b="0" i="0">
                <a:solidFill>
                  <a:schemeClr val="tx1">
                    <a:tint val="75000"/>
                    <a:alpha val="60000"/>
                  </a:schemeClr>
                </a:solidFill>
              </a:defRPr>
            </a:lvl1pPr>
          </a:lstStyle>
          <a:p>
            <a:endParaRPr lang="en-IN"/>
          </a:p>
        </p:txBody>
      </p:sp>
      <p:sp>
        <p:nvSpPr>
          <p:cNvPr id="6" name="Slide Number Placeholder 5"/>
          <p:cNvSpPr>
            <a:spLocks noGrp="1"/>
          </p:cNvSpPr>
          <p:nvPr>
            <p:ph type="sldNum" sz="quarter" idx="4"/>
          </p:nvPr>
        </p:nvSpPr>
        <p:spPr bwMode="gray">
          <a:xfrm>
            <a:off x="42807060" y="2173389"/>
            <a:ext cx="3465895" cy="5641789"/>
          </a:xfrm>
          <a:prstGeom prst="rect">
            <a:avLst/>
          </a:prstGeom>
        </p:spPr>
        <p:txBody>
          <a:bodyPr vert="horz" lIns="91440" tIns="45720" rIns="91440" bIns="45720" rtlCol="0" anchor="b"/>
          <a:lstStyle>
            <a:lvl1pPr algn="ctr">
              <a:defRPr sz="15439" b="0" i="0">
                <a:solidFill>
                  <a:schemeClr val="tx1">
                    <a:tint val="75000"/>
                  </a:schemeClr>
                </a:solidFill>
              </a:defRPr>
            </a:lvl1pPr>
          </a:lstStyle>
          <a:p>
            <a:fld id="{D68EA2B6-9E2E-4CC2-A1FB-6020D54D6ECB}" type="slidenum">
              <a:rPr lang="en-IN" smtClean="0"/>
              <a:t>‹#›</a:t>
            </a:fld>
            <a:endParaRPr lang="en-IN"/>
          </a:p>
        </p:txBody>
      </p:sp>
    </p:spTree>
    <p:extLst>
      <p:ext uri="{BB962C8B-B14F-4D97-AF65-F5344CB8AC3E}">
        <p14:creationId xmlns:p14="http://schemas.microsoft.com/office/powerpoint/2010/main" val="680443975"/>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 id="2147483687" r:id="rId15"/>
    <p:sldLayoutId id="2147483688" r:id="rId16"/>
    <p:sldLayoutId id="2147483689" r:id="rId17"/>
  </p:sldLayoutIdLst>
  <p:txStyles>
    <p:titleStyle>
      <a:lvl1pPr algn="l" defTabSz="2520034" rtl="0" eaLnBrk="1" latinLnBrk="0" hangingPunct="1">
        <a:spcBef>
          <a:spcPct val="0"/>
        </a:spcBef>
        <a:buNone/>
        <a:defRPr sz="2315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1890029" indent="-1890029" algn="l" defTabSz="2520034" rtl="0" eaLnBrk="1" latinLnBrk="0" hangingPunct="1">
        <a:spcBef>
          <a:spcPts val="5512"/>
        </a:spcBef>
        <a:spcAft>
          <a:spcPts val="0"/>
        </a:spcAft>
        <a:buClr>
          <a:schemeClr val="bg2">
            <a:lumMod val="40000"/>
            <a:lumOff val="60000"/>
          </a:schemeClr>
        </a:buClr>
        <a:buSzPct val="80000"/>
        <a:buFont typeface="Wingdings 3" charset="2"/>
        <a:buChar char=""/>
        <a:defRPr sz="11024" b="0" i="0" kern="1200">
          <a:solidFill>
            <a:schemeClr val="tx1"/>
          </a:solidFill>
          <a:latin typeface="+mj-lt"/>
          <a:ea typeface="+mj-ea"/>
          <a:cs typeface="+mj-cs"/>
        </a:defRPr>
      </a:lvl1pPr>
      <a:lvl2pPr marL="4095058" indent="-1575024" algn="l" defTabSz="2520034" rtl="0" eaLnBrk="1" latinLnBrk="0" hangingPunct="1">
        <a:spcBef>
          <a:spcPts val="5512"/>
        </a:spcBef>
        <a:spcAft>
          <a:spcPts val="0"/>
        </a:spcAft>
        <a:buClr>
          <a:schemeClr val="bg2">
            <a:lumMod val="40000"/>
            <a:lumOff val="60000"/>
          </a:schemeClr>
        </a:buClr>
        <a:buSzPct val="80000"/>
        <a:buFont typeface="Wingdings 3" charset="2"/>
        <a:buChar char=""/>
        <a:defRPr sz="9921" b="0" i="0" kern="1200">
          <a:solidFill>
            <a:schemeClr val="tx1"/>
          </a:solidFill>
          <a:latin typeface="+mj-lt"/>
          <a:ea typeface="+mj-ea"/>
          <a:cs typeface="+mj-cs"/>
        </a:defRPr>
      </a:lvl2pPr>
      <a:lvl3pPr marL="6300098" indent="-1260020" algn="l" defTabSz="2520034" rtl="0" eaLnBrk="1" latinLnBrk="0" hangingPunct="1">
        <a:spcBef>
          <a:spcPts val="5512"/>
        </a:spcBef>
        <a:spcAft>
          <a:spcPts val="0"/>
        </a:spcAft>
        <a:buClr>
          <a:schemeClr val="bg2">
            <a:lumMod val="40000"/>
            <a:lumOff val="60000"/>
          </a:schemeClr>
        </a:buClr>
        <a:buSzPct val="80000"/>
        <a:buFont typeface="Wingdings 3" charset="2"/>
        <a:buChar char=""/>
        <a:defRPr sz="8819" b="0" i="0" kern="1200">
          <a:solidFill>
            <a:schemeClr val="tx1"/>
          </a:solidFill>
          <a:latin typeface="+mj-lt"/>
          <a:ea typeface="+mj-ea"/>
          <a:cs typeface="+mj-cs"/>
        </a:defRPr>
      </a:lvl3pPr>
      <a:lvl4pPr marL="8820131" indent="-1260020" algn="l" defTabSz="2520034" rtl="0" eaLnBrk="1" latinLnBrk="0" hangingPunct="1">
        <a:spcBef>
          <a:spcPts val="5512"/>
        </a:spcBef>
        <a:spcAft>
          <a:spcPts val="0"/>
        </a:spcAft>
        <a:buClr>
          <a:schemeClr val="bg2">
            <a:lumMod val="40000"/>
            <a:lumOff val="60000"/>
          </a:schemeClr>
        </a:buClr>
        <a:buSzPct val="80000"/>
        <a:buFont typeface="Wingdings 3" charset="2"/>
        <a:buChar char=""/>
        <a:defRPr sz="7717" b="0" i="0" kern="1200">
          <a:solidFill>
            <a:schemeClr val="tx1"/>
          </a:solidFill>
          <a:latin typeface="+mj-lt"/>
          <a:ea typeface="+mj-ea"/>
          <a:cs typeface="+mj-cs"/>
        </a:defRPr>
      </a:lvl4pPr>
      <a:lvl5pPr marL="11340165" indent="-1260020" algn="l" defTabSz="2520034" rtl="0" eaLnBrk="1" latinLnBrk="0" hangingPunct="1">
        <a:spcBef>
          <a:spcPts val="5512"/>
        </a:spcBef>
        <a:spcAft>
          <a:spcPts val="0"/>
        </a:spcAft>
        <a:buClr>
          <a:schemeClr val="bg2">
            <a:lumMod val="40000"/>
            <a:lumOff val="60000"/>
          </a:schemeClr>
        </a:buClr>
        <a:buSzPct val="80000"/>
        <a:buFont typeface="Wingdings 3" charset="2"/>
        <a:buChar char=""/>
        <a:defRPr sz="7717" b="0" i="0" kern="1200">
          <a:solidFill>
            <a:schemeClr val="tx1"/>
          </a:solidFill>
          <a:latin typeface="+mj-lt"/>
          <a:ea typeface="+mj-ea"/>
          <a:cs typeface="+mj-cs"/>
        </a:defRPr>
      </a:lvl5pPr>
      <a:lvl6pPr marL="13860204" indent="-1260020" algn="l" defTabSz="2520034" rtl="0" eaLnBrk="1" latinLnBrk="0" hangingPunct="1">
        <a:spcBef>
          <a:spcPts val="5512"/>
        </a:spcBef>
        <a:spcAft>
          <a:spcPts val="0"/>
        </a:spcAft>
        <a:buClr>
          <a:schemeClr val="bg2">
            <a:lumMod val="40000"/>
            <a:lumOff val="60000"/>
          </a:schemeClr>
        </a:buClr>
        <a:buSzPct val="80000"/>
        <a:buFont typeface="Wingdings 3" charset="2"/>
        <a:buChar char=""/>
        <a:defRPr sz="7717" b="0" i="0" kern="1200">
          <a:solidFill>
            <a:schemeClr val="tx1"/>
          </a:solidFill>
          <a:latin typeface="+mj-lt"/>
          <a:ea typeface="+mj-ea"/>
          <a:cs typeface="+mj-cs"/>
        </a:defRPr>
      </a:lvl6pPr>
      <a:lvl7pPr marL="16380237" indent="-1260020" algn="l" defTabSz="2520034" rtl="0" eaLnBrk="1" latinLnBrk="0" hangingPunct="1">
        <a:spcBef>
          <a:spcPts val="5512"/>
        </a:spcBef>
        <a:spcAft>
          <a:spcPts val="0"/>
        </a:spcAft>
        <a:buClr>
          <a:schemeClr val="bg2">
            <a:lumMod val="40000"/>
            <a:lumOff val="60000"/>
          </a:schemeClr>
        </a:buClr>
        <a:buSzPct val="80000"/>
        <a:buFont typeface="Wingdings 3" charset="2"/>
        <a:buChar char=""/>
        <a:defRPr sz="7717" b="0" i="0" kern="1200">
          <a:solidFill>
            <a:schemeClr val="tx1"/>
          </a:solidFill>
          <a:latin typeface="+mj-lt"/>
          <a:ea typeface="+mj-ea"/>
          <a:cs typeface="+mj-cs"/>
        </a:defRPr>
      </a:lvl7pPr>
      <a:lvl8pPr marL="18900276" indent="-1260020" algn="l" defTabSz="2520034" rtl="0" eaLnBrk="1" latinLnBrk="0" hangingPunct="1">
        <a:spcBef>
          <a:spcPts val="5512"/>
        </a:spcBef>
        <a:spcAft>
          <a:spcPts val="0"/>
        </a:spcAft>
        <a:buClr>
          <a:schemeClr val="bg2">
            <a:lumMod val="40000"/>
            <a:lumOff val="60000"/>
          </a:schemeClr>
        </a:buClr>
        <a:buSzPct val="80000"/>
        <a:buFont typeface="Wingdings 3" charset="2"/>
        <a:buChar char=""/>
        <a:defRPr sz="7717" b="0" i="0" kern="1200">
          <a:solidFill>
            <a:schemeClr val="tx1"/>
          </a:solidFill>
          <a:latin typeface="+mj-lt"/>
          <a:ea typeface="+mj-ea"/>
          <a:cs typeface="+mj-cs"/>
        </a:defRPr>
      </a:lvl8pPr>
      <a:lvl9pPr marL="21420310" indent="-1260020" algn="l" defTabSz="2520034" rtl="0" eaLnBrk="1" latinLnBrk="0" hangingPunct="1">
        <a:spcBef>
          <a:spcPts val="5512"/>
        </a:spcBef>
        <a:spcAft>
          <a:spcPts val="0"/>
        </a:spcAft>
        <a:buClr>
          <a:schemeClr val="bg2">
            <a:lumMod val="40000"/>
            <a:lumOff val="60000"/>
          </a:schemeClr>
        </a:buClr>
        <a:buSzPct val="80000"/>
        <a:buFont typeface="Wingdings 3" charset="2"/>
        <a:buChar char=""/>
        <a:defRPr sz="7717" b="0" i="0" kern="1200">
          <a:solidFill>
            <a:schemeClr val="tx1"/>
          </a:solidFill>
          <a:latin typeface="+mj-lt"/>
          <a:ea typeface="+mj-ea"/>
          <a:cs typeface="+mj-cs"/>
        </a:defRPr>
      </a:lvl9pPr>
    </p:bodyStyle>
    <p:otherStyle>
      <a:defPPr>
        <a:defRPr lang="en-US"/>
      </a:defPPr>
      <a:lvl1pPr marL="0" algn="l" defTabSz="2520034" rtl="0" eaLnBrk="1" latinLnBrk="0" hangingPunct="1">
        <a:defRPr sz="9921" kern="1200">
          <a:solidFill>
            <a:schemeClr val="tx1"/>
          </a:solidFill>
          <a:latin typeface="+mn-lt"/>
          <a:ea typeface="+mn-ea"/>
          <a:cs typeface="+mn-cs"/>
        </a:defRPr>
      </a:lvl1pPr>
      <a:lvl2pPr marL="2520034" algn="l" defTabSz="2520034" rtl="0" eaLnBrk="1" latinLnBrk="0" hangingPunct="1">
        <a:defRPr sz="9921" kern="1200">
          <a:solidFill>
            <a:schemeClr val="tx1"/>
          </a:solidFill>
          <a:latin typeface="+mn-lt"/>
          <a:ea typeface="+mn-ea"/>
          <a:cs typeface="+mn-cs"/>
        </a:defRPr>
      </a:lvl2pPr>
      <a:lvl3pPr marL="5040073" algn="l" defTabSz="2520034" rtl="0" eaLnBrk="1" latinLnBrk="0" hangingPunct="1">
        <a:defRPr sz="9921" kern="1200">
          <a:solidFill>
            <a:schemeClr val="tx1"/>
          </a:solidFill>
          <a:latin typeface="+mn-lt"/>
          <a:ea typeface="+mn-ea"/>
          <a:cs typeface="+mn-cs"/>
        </a:defRPr>
      </a:lvl3pPr>
      <a:lvl4pPr marL="7560106" algn="l" defTabSz="2520034" rtl="0" eaLnBrk="1" latinLnBrk="0" hangingPunct="1">
        <a:defRPr sz="9921" kern="1200">
          <a:solidFill>
            <a:schemeClr val="tx1"/>
          </a:solidFill>
          <a:latin typeface="+mn-lt"/>
          <a:ea typeface="+mn-ea"/>
          <a:cs typeface="+mn-cs"/>
        </a:defRPr>
      </a:lvl4pPr>
      <a:lvl5pPr marL="10080151" algn="l" defTabSz="2520034" rtl="0" eaLnBrk="1" latinLnBrk="0" hangingPunct="1">
        <a:defRPr sz="9921" kern="1200">
          <a:solidFill>
            <a:schemeClr val="tx1"/>
          </a:solidFill>
          <a:latin typeface="+mn-lt"/>
          <a:ea typeface="+mn-ea"/>
          <a:cs typeface="+mn-cs"/>
        </a:defRPr>
      </a:lvl5pPr>
      <a:lvl6pPr marL="12600184" algn="l" defTabSz="2520034" rtl="0" eaLnBrk="1" latinLnBrk="0" hangingPunct="1">
        <a:defRPr sz="9921" kern="1200">
          <a:solidFill>
            <a:schemeClr val="tx1"/>
          </a:solidFill>
          <a:latin typeface="+mn-lt"/>
          <a:ea typeface="+mn-ea"/>
          <a:cs typeface="+mn-cs"/>
        </a:defRPr>
      </a:lvl6pPr>
      <a:lvl7pPr marL="15120223" algn="l" defTabSz="2520034" rtl="0" eaLnBrk="1" latinLnBrk="0" hangingPunct="1">
        <a:defRPr sz="9921" kern="1200">
          <a:solidFill>
            <a:schemeClr val="tx1"/>
          </a:solidFill>
          <a:latin typeface="+mn-lt"/>
          <a:ea typeface="+mn-ea"/>
          <a:cs typeface="+mn-cs"/>
        </a:defRPr>
      </a:lvl7pPr>
      <a:lvl8pPr marL="17640257" algn="l" defTabSz="2520034" rtl="0" eaLnBrk="1" latinLnBrk="0" hangingPunct="1">
        <a:defRPr sz="9921" kern="1200">
          <a:solidFill>
            <a:schemeClr val="tx1"/>
          </a:solidFill>
          <a:latin typeface="+mn-lt"/>
          <a:ea typeface="+mn-ea"/>
          <a:cs typeface="+mn-cs"/>
        </a:defRPr>
      </a:lvl8pPr>
      <a:lvl9pPr marL="20160296" algn="l" defTabSz="2520034" rtl="0" eaLnBrk="1" latinLnBrk="0" hangingPunct="1">
        <a:defRPr sz="9921"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image" Target="../media/image5.jpeg"/><Relationship Id="rId5" Type="http://schemas.openxmlformats.org/officeDocument/2006/relationships/image" Target="../media/image4.jpeg"/><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8" Type="http://schemas.openxmlformats.org/officeDocument/2006/relationships/hyperlink" Target="https://doi.org/10.1186/s41983-024-00930-9" TargetMode="External"/><Relationship Id="rId3" Type="http://schemas.openxmlformats.org/officeDocument/2006/relationships/hyperlink" Target="https://doi.org/10.1016/j.ssmmh.2022.100066" TargetMode="External"/><Relationship Id="rId7" Type="http://schemas.openxmlformats.org/officeDocument/2006/relationships/hyperlink" Target="https://doi.org/10.1186/s13030-021-00219-w" TargetMode="External"/><Relationship Id="rId2" Type="http://schemas.openxmlformats.org/officeDocument/2006/relationships/hyperlink" Target="https://doi.org/10.1556/2006.7.2018.09" TargetMode="External"/><Relationship Id="rId1" Type="http://schemas.openxmlformats.org/officeDocument/2006/relationships/slideLayout" Target="../slideLayouts/slideLayout2.xml"/><Relationship Id="rId6" Type="http://schemas.openxmlformats.org/officeDocument/2006/relationships/hyperlink" Target="https://doi.org/10.1136/gpsych-2020-100291" TargetMode="External"/><Relationship Id="rId5" Type="http://schemas.openxmlformats.org/officeDocument/2006/relationships/hyperlink" Target="https://doi.org/10.1016/j.childyouth.2023.107023" TargetMode="External"/><Relationship Id="rId4" Type="http://schemas.openxmlformats.org/officeDocument/2006/relationships/hyperlink" Target="https://doi.org/10.1016/j.ssmmh.2023.100205"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9CF7C2-4990-9417-DE5B-7CDD3BB9556B}"/>
              </a:ext>
            </a:extLst>
          </p:cNvPr>
          <p:cNvSpPr>
            <a:spLocks noGrp="1"/>
          </p:cNvSpPr>
          <p:nvPr>
            <p:ph type="ctrTitle"/>
          </p:nvPr>
        </p:nvSpPr>
        <p:spPr>
          <a:xfrm>
            <a:off x="8606304" y="11465219"/>
            <a:ext cx="36546494" cy="13414178"/>
          </a:xfrm>
        </p:spPr>
        <p:txBody>
          <a:bodyPr>
            <a:noAutofit/>
          </a:bodyPr>
          <a:lstStyle/>
          <a:p>
            <a:pPr algn="ctr">
              <a:lnSpc>
                <a:spcPct val="150000"/>
              </a:lnSpc>
            </a:pPr>
            <a:r>
              <a:rPr lang="en-IN" sz="15100" b="1" dirty="0">
                <a:latin typeface="Times New Roman" panose="02020603050405020304" pitchFamily="18" charset="0"/>
                <a:cs typeface="Times New Roman" panose="02020603050405020304" pitchFamily="18" charset="0"/>
              </a:rPr>
              <a:t>BMHP6029 Psychological Classifications and Provisions</a:t>
            </a:r>
            <a:br>
              <a:rPr lang="en-IN" sz="15100" b="1" dirty="0">
                <a:latin typeface="Times New Roman" panose="02020603050405020304" pitchFamily="18" charset="0"/>
                <a:cs typeface="Times New Roman" panose="02020603050405020304" pitchFamily="18" charset="0"/>
              </a:rPr>
            </a:br>
            <a:r>
              <a:rPr lang="en-IN" sz="15100" b="1" dirty="0">
                <a:latin typeface="Times New Roman" panose="02020603050405020304" pitchFamily="18" charset="0"/>
                <a:cs typeface="Times New Roman" panose="02020603050405020304" pitchFamily="18" charset="0"/>
              </a:rPr>
              <a:t>Component 1: Individual Presentation</a:t>
            </a:r>
          </a:p>
        </p:txBody>
      </p:sp>
      <p:sp>
        <p:nvSpPr>
          <p:cNvPr id="3" name="Subtitle 2">
            <a:extLst>
              <a:ext uri="{FF2B5EF4-FFF2-40B4-BE49-F238E27FC236}">
                <a16:creationId xmlns:a16="http://schemas.microsoft.com/office/drawing/2014/main" id="{A1A4687B-5785-CF85-832B-F42C1781AE7D}"/>
              </a:ext>
            </a:extLst>
          </p:cNvPr>
          <p:cNvSpPr>
            <a:spLocks noGrp="1"/>
          </p:cNvSpPr>
          <p:nvPr>
            <p:ph type="subTitle" idx="1"/>
          </p:nvPr>
        </p:nvSpPr>
        <p:spPr>
          <a:xfrm>
            <a:off x="12982380" y="29908303"/>
            <a:ext cx="30832620" cy="12230297"/>
          </a:xfrm>
        </p:spPr>
        <p:txBody>
          <a:bodyPr>
            <a:normAutofit fontScale="77500" lnSpcReduction="20000"/>
          </a:bodyPr>
          <a:lstStyle/>
          <a:p>
            <a:pPr algn="ctr">
              <a:lnSpc>
                <a:spcPct val="150000"/>
              </a:lnSpc>
            </a:pPr>
            <a:r>
              <a:rPr lang="en-US" sz="13000" b="1" cap="none" dirty="0">
                <a:solidFill>
                  <a:schemeClr val="tx1"/>
                </a:solidFill>
                <a:latin typeface="Times New Roman" panose="02020603050405020304" pitchFamily="18" charset="0"/>
                <a:cs typeface="Times New Roman" panose="02020603050405020304" pitchFamily="18" charset="0"/>
              </a:rPr>
              <a:t>Title- </a:t>
            </a:r>
            <a:r>
              <a:rPr lang="en-US" sz="13000" cap="none" dirty="0">
                <a:solidFill>
                  <a:schemeClr val="tx1"/>
                </a:solidFill>
                <a:latin typeface="Times New Roman" panose="02020603050405020304" pitchFamily="18" charset="0"/>
                <a:cs typeface="Times New Roman" panose="02020603050405020304" pitchFamily="18" charset="0"/>
              </a:rPr>
              <a:t>“Pyromania: Historical and Contemporary Perspectives on Treatment, Provision of Care, and Sociocultural Context.”</a:t>
            </a:r>
          </a:p>
          <a:p>
            <a:pPr algn="ctr">
              <a:lnSpc>
                <a:spcPct val="150000"/>
              </a:lnSpc>
            </a:pPr>
            <a:r>
              <a:rPr lang="en-US" sz="13000" cap="none" dirty="0">
                <a:solidFill>
                  <a:schemeClr val="tx1"/>
                </a:solidFill>
                <a:latin typeface="Times New Roman" panose="02020603050405020304" pitchFamily="18" charset="0"/>
                <a:cs typeface="Times New Roman" panose="02020603050405020304" pitchFamily="18" charset="0"/>
              </a:rPr>
              <a:t>Student name : Ana-Maria Bors</a:t>
            </a:r>
          </a:p>
          <a:p>
            <a:pPr algn="ctr">
              <a:lnSpc>
                <a:spcPct val="150000"/>
              </a:lnSpc>
            </a:pPr>
            <a:r>
              <a:rPr lang="en-IN" sz="13000" cap="none" dirty="0">
                <a:solidFill>
                  <a:schemeClr val="tx1"/>
                </a:solidFill>
                <a:latin typeface="Times New Roman" panose="02020603050405020304" pitchFamily="18" charset="0"/>
                <a:cs typeface="Times New Roman" panose="02020603050405020304" pitchFamily="18" charset="0"/>
              </a:rPr>
              <a:t>Student number:2316319</a:t>
            </a:r>
          </a:p>
        </p:txBody>
      </p:sp>
    </p:spTree>
    <p:extLst>
      <p:ext uri="{BB962C8B-B14F-4D97-AF65-F5344CB8AC3E}">
        <p14:creationId xmlns:p14="http://schemas.microsoft.com/office/powerpoint/2010/main" val="331041717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63E2A10D-44B2-20A6-C797-1CBF65DACFC9}"/>
              </a:ext>
            </a:extLst>
          </p:cNvPr>
          <p:cNvSpPr txBox="1"/>
          <p:nvPr/>
        </p:nvSpPr>
        <p:spPr>
          <a:xfrm>
            <a:off x="0" y="0"/>
            <a:ext cx="19659600" cy="8956298"/>
          </a:xfrm>
          <a:prstGeom prst="rect">
            <a:avLst/>
          </a:prstGeom>
        </p:spPr>
        <p:style>
          <a:lnRef idx="1">
            <a:schemeClr val="accent1"/>
          </a:lnRef>
          <a:fillRef idx="2">
            <a:schemeClr val="accent1"/>
          </a:fillRef>
          <a:effectRef idx="1">
            <a:schemeClr val="accent1"/>
          </a:effectRef>
          <a:fontRef idx="minor">
            <a:schemeClr val="dk1"/>
          </a:fontRef>
        </p:style>
        <p:txBody>
          <a:bodyPr wrap="square">
            <a:spAutoFit/>
          </a:bodyPr>
          <a:lstStyle/>
          <a:p>
            <a:pPr algn="just">
              <a:spcBef>
                <a:spcPts val="1200"/>
              </a:spcBef>
              <a:buNone/>
            </a:pPr>
            <a:r>
              <a:rPr lang="en-IN" sz="4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Introduction</a:t>
            </a:r>
          </a:p>
          <a:p>
            <a:pPr algn="just">
              <a:spcAft>
                <a:spcPts val="800"/>
              </a:spcAft>
              <a:buNone/>
            </a:pPr>
            <a:r>
              <a:rPr lang="en-IN" sz="4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Pyromania is a rare impulse control disorder characterised by repeated, intentional fire-setting for no apparent reason. When the fire is lit, episodes finish with relaxation, pleasure, or interest. Despite its rarity, public safety and labelling affected people as arsonists or criminals make the disorder clinically significant (Blum et al., 2018). For moral, criminal, and religious reasons, fire-setting was penalised. Misperceptions have impeded specialised care and perpetuated stigma. Pyromania is a complex mental health illness that requires comprehensive evaluation and personalised treatments rather than punitive reactions. Current ideas underline the interaction between neurobiological vulnerability, emotional dysregulation, trauma exposure, and psychosocial stressors.</a:t>
            </a:r>
          </a:p>
        </p:txBody>
      </p:sp>
      <p:sp>
        <p:nvSpPr>
          <p:cNvPr id="7" name="TextBox 6">
            <a:extLst>
              <a:ext uri="{FF2B5EF4-FFF2-40B4-BE49-F238E27FC236}">
                <a16:creationId xmlns:a16="http://schemas.microsoft.com/office/drawing/2014/main" id="{3191D5D3-01B9-6AEE-BCEC-C23985C8CF89}"/>
              </a:ext>
            </a:extLst>
          </p:cNvPr>
          <p:cNvSpPr txBox="1"/>
          <p:nvPr/>
        </p:nvSpPr>
        <p:spPr>
          <a:xfrm>
            <a:off x="19659600" y="0"/>
            <a:ext cx="14668500" cy="13388280"/>
          </a:xfrm>
          <a:prstGeom prst="rect">
            <a:avLst/>
          </a:prstGeom>
        </p:spPr>
        <p:style>
          <a:lnRef idx="1">
            <a:schemeClr val="accent3"/>
          </a:lnRef>
          <a:fillRef idx="2">
            <a:schemeClr val="accent3"/>
          </a:fillRef>
          <a:effectRef idx="1">
            <a:schemeClr val="accent3"/>
          </a:effectRef>
          <a:fontRef idx="minor">
            <a:schemeClr val="dk1"/>
          </a:fontRef>
        </p:style>
        <p:txBody>
          <a:bodyPr wrap="square">
            <a:spAutoFit/>
          </a:bodyPr>
          <a:lstStyle/>
          <a:p>
            <a:pPr algn="just">
              <a:spcBef>
                <a:spcPts val="1200"/>
              </a:spcBef>
              <a:buNone/>
            </a:pPr>
            <a:r>
              <a:rPr lang="en-IN" sz="4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Historical Treatment Context</a:t>
            </a:r>
          </a:p>
          <a:p>
            <a:pPr algn="just">
              <a:spcAft>
                <a:spcPts val="800"/>
              </a:spcAft>
              <a:buNone/>
            </a:pPr>
            <a:r>
              <a:rPr lang="en-IN" sz="4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Traditional moral, religious, and legal explanations of wilful fire-setting blamed sin, demonic influence, or natural criminality, leading to punishment rather than compassion. Medical experts identified pyromania as a distinct mental illness in the 19th century, although it was still confounded with arson and disruptive behaviour. Early therapies prioritised institutionalisation, jail, and moral reform above psychological care due to clinical inexperience (George et al., 2023). Pyromania was misdiagnosed in the 20th century due to its overlap with behavioural disorders and personality dysfunction and low psychological interest. Thus, most criminal defendants received no mental-health therapy. Policies failed to distinguish pathological fire-setting from criminal activity, neglecting prevention, professional training, and service development. Diagnostic instability, inadequate treatment, little research funding, and low public awareness resulted.</a:t>
            </a:r>
          </a:p>
        </p:txBody>
      </p:sp>
      <p:sp>
        <p:nvSpPr>
          <p:cNvPr id="9" name="TextBox 8">
            <a:extLst>
              <a:ext uri="{FF2B5EF4-FFF2-40B4-BE49-F238E27FC236}">
                <a16:creationId xmlns:a16="http://schemas.microsoft.com/office/drawing/2014/main" id="{E2FF153A-4044-70F1-82B2-5CA0775706B2}"/>
              </a:ext>
            </a:extLst>
          </p:cNvPr>
          <p:cNvSpPr txBox="1"/>
          <p:nvPr/>
        </p:nvSpPr>
        <p:spPr>
          <a:xfrm>
            <a:off x="0" y="8956298"/>
            <a:ext cx="19659600" cy="9694962"/>
          </a:xfrm>
          <a:prstGeom prst="rect">
            <a:avLst/>
          </a:prstGeom>
        </p:spPr>
        <p:style>
          <a:lnRef idx="1">
            <a:schemeClr val="accent5"/>
          </a:lnRef>
          <a:fillRef idx="2">
            <a:schemeClr val="accent5"/>
          </a:fillRef>
          <a:effectRef idx="1">
            <a:schemeClr val="accent5"/>
          </a:effectRef>
          <a:fontRef idx="minor">
            <a:schemeClr val="dk1"/>
          </a:fontRef>
        </p:style>
        <p:txBody>
          <a:bodyPr wrap="square">
            <a:spAutoFit/>
          </a:bodyPr>
          <a:lstStyle/>
          <a:p>
            <a:pPr algn="just">
              <a:spcBef>
                <a:spcPts val="1200"/>
              </a:spcBef>
              <a:buNone/>
            </a:pPr>
            <a:r>
              <a:rPr lang="en-IN" sz="4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Contemporary Understanding (ICD-11)</a:t>
            </a:r>
          </a:p>
          <a:p>
            <a:pPr algn="just">
              <a:spcAft>
                <a:spcPts val="800"/>
              </a:spcAft>
              <a:buNone/>
            </a:pPr>
            <a:r>
              <a:rPr lang="en-IN" sz="4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Recurrent, deliberate fire-setting is the ICD-11 definition of pyromania (6C71), which excludes behavioural disorder, intellectual impairment, drug use, psychosis, and pecuniary gain or retribution. Modern understanding emphasises neurobiological, environmental, and psychological relationships. Neurobiological research suggests limbic and prefrontal cortex dysregulation may reduce impulse control and enhance emotional reactivity (Raji et al., 2025). Trauma, abuse, social isolation, and emotional regulation disorders increase vulnerability, while fire-setting behaviours usually relieve stress, manage discomfort, or stimulate the senses. High mood, anxiety, substance, and personality disorder comorbidity complicates clinical presentation and therapy. Thus, modern ideas view pyromania as a complex multifactorial disorder rather than crime or wilfulness.</a:t>
            </a:r>
          </a:p>
        </p:txBody>
      </p:sp>
      <p:sp>
        <p:nvSpPr>
          <p:cNvPr id="11" name="TextBox 10">
            <a:extLst>
              <a:ext uri="{FF2B5EF4-FFF2-40B4-BE49-F238E27FC236}">
                <a16:creationId xmlns:a16="http://schemas.microsoft.com/office/drawing/2014/main" id="{29FD377D-32A7-8220-2D97-467E59E7AF55}"/>
              </a:ext>
            </a:extLst>
          </p:cNvPr>
          <p:cNvSpPr txBox="1"/>
          <p:nvPr/>
        </p:nvSpPr>
        <p:spPr>
          <a:xfrm>
            <a:off x="0" y="18651260"/>
            <a:ext cx="19659600" cy="5262979"/>
          </a:xfrm>
          <a:prstGeom prst="rect">
            <a:avLst/>
          </a:prstGeom>
        </p:spPr>
        <p:style>
          <a:lnRef idx="1">
            <a:schemeClr val="accent6"/>
          </a:lnRef>
          <a:fillRef idx="2">
            <a:schemeClr val="accent6"/>
          </a:fillRef>
          <a:effectRef idx="1">
            <a:schemeClr val="accent6"/>
          </a:effectRef>
          <a:fontRef idx="minor">
            <a:schemeClr val="dk1"/>
          </a:fontRef>
        </p:style>
        <p:txBody>
          <a:bodyPr wrap="square">
            <a:spAutoFit/>
          </a:bodyPr>
          <a:lstStyle/>
          <a:p>
            <a:pPr algn="just">
              <a:spcBef>
                <a:spcPts val="1200"/>
              </a:spcBef>
              <a:buNone/>
            </a:pPr>
            <a:r>
              <a:rPr lang="en-IN" sz="4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Treatment &amp; Provision of Care</a:t>
            </a:r>
          </a:p>
          <a:p>
            <a:pPr algn="just">
              <a:spcAft>
                <a:spcPts val="800"/>
              </a:spcAft>
              <a:buNone/>
            </a:pPr>
            <a:r>
              <a:rPr lang="en-IN" sz="4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Low incidence, misdiagnosis, and insufficient expert resources make pyromania treatment problematic. Treatment focusses CBT-based impulse control, emotional regulation, and relapse avoidance (Nakao et al., 2021). Although none is recommended, medication can address comorbidities. Early mental-health referral is less common than forensic or criminal-justice treatment.</a:t>
            </a:r>
          </a:p>
        </p:txBody>
      </p:sp>
      <p:graphicFrame>
        <p:nvGraphicFramePr>
          <p:cNvPr id="12" name="Table 11">
            <a:extLst>
              <a:ext uri="{FF2B5EF4-FFF2-40B4-BE49-F238E27FC236}">
                <a16:creationId xmlns:a16="http://schemas.microsoft.com/office/drawing/2014/main" id="{3D6ECBBF-1FC6-1960-B065-42DAF0742A75}"/>
              </a:ext>
            </a:extLst>
          </p:cNvPr>
          <p:cNvGraphicFramePr>
            <a:graphicFrameLocks noGrp="1"/>
          </p:cNvGraphicFramePr>
          <p:nvPr>
            <p:extLst>
              <p:ext uri="{D42A27DB-BD31-4B8C-83A1-F6EECF244321}">
                <p14:modId xmlns:p14="http://schemas.microsoft.com/office/powerpoint/2010/main" val="3072048434"/>
              </p:ext>
            </p:extLst>
          </p:nvPr>
        </p:nvGraphicFramePr>
        <p:xfrm>
          <a:off x="0" y="23914239"/>
          <a:ext cx="19659600" cy="10933369"/>
        </p:xfrm>
        <a:graphic>
          <a:graphicData uri="http://schemas.openxmlformats.org/drawingml/2006/table">
            <a:tbl>
              <a:tblPr firstRow="1" firstCol="1" bandRow="1">
                <a:tableStyleId>{93296810-A885-4BE3-A3E7-6D5BEEA58F35}</a:tableStyleId>
              </a:tblPr>
              <a:tblGrid>
                <a:gridCol w="5181600">
                  <a:extLst>
                    <a:ext uri="{9D8B030D-6E8A-4147-A177-3AD203B41FA5}">
                      <a16:colId xmlns:a16="http://schemas.microsoft.com/office/drawing/2014/main" val="3882057347"/>
                    </a:ext>
                  </a:extLst>
                </a:gridCol>
                <a:gridCol w="7923346">
                  <a:extLst>
                    <a:ext uri="{9D8B030D-6E8A-4147-A177-3AD203B41FA5}">
                      <a16:colId xmlns:a16="http://schemas.microsoft.com/office/drawing/2014/main" val="1504784401"/>
                    </a:ext>
                  </a:extLst>
                </a:gridCol>
                <a:gridCol w="6554654">
                  <a:extLst>
                    <a:ext uri="{9D8B030D-6E8A-4147-A177-3AD203B41FA5}">
                      <a16:colId xmlns:a16="http://schemas.microsoft.com/office/drawing/2014/main" val="117470783"/>
                    </a:ext>
                  </a:extLst>
                </a:gridCol>
              </a:tblGrid>
              <a:tr h="470368">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Intervention Area</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Description</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Examples / Notes</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40489929"/>
                  </a:ext>
                </a:extLst>
              </a:tr>
              <a:tr h="2076803">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Psychological Therapies</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dirty="0">
                          <a:solidFill>
                            <a:schemeClr val="bg1"/>
                          </a:solidFill>
                          <a:effectLst/>
                          <a:latin typeface="Times New Roman" panose="02020603050405020304" pitchFamily="18" charset="0"/>
                          <a:cs typeface="Times New Roman" panose="02020603050405020304" pitchFamily="18" charset="0"/>
                        </a:rPr>
                        <a:t>Primary treatment aimed at reducing impulsivity and maladaptive behaviour</a:t>
                      </a:r>
                      <a:endParaRPr lang="en-IN" sz="4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CBT, behavioural training, MI, relapse prevention</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812132765"/>
                  </a:ext>
                </a:extLst>
              </a:tr>
              <a:tr h="2076803">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Pharmacological Support</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Used to target comorbidities; no specific drugs for pyromania</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dirty="0">
                          <a:solidFill>
                            <a:schemeClr val="bg1"/>
                          </a:solidFill>
                          <a:effectLst/>
                          <a:latin typeface="Times New Roman" panose="02020603050405020304" pitchFamily="18" charset="0"/>
                          <a:cs typeface="Times New Roman" panose="02020603050405020304" pitchFamily="18" charset="0"/>
                        </a:rPr>
                        <a:t>SSRIs, mood stabilisers, anti-impulsivity agents</a:t>
                      </a:r>
                      <a:endParaRPr lang="en-IN" sz="4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7115059"/>
                  </a:ext>
                </a:extLst>
              </a:tr>
              <a:tr h="2076803">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Forensic / Legal Pathways</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Many individuals encounter services following legal consequences</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Court-ordered assessment, diversion to psychiatric care</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41043882"/>
                  </a:ext>
                </a:extLst>
              </a:tr>
              <a:tr h="1541366">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Community Mental Health</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Limited provision; often secondary to criminal involvement</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dirty="0">
                          <a:solidFill>
                            <a:schemeClr val="bg1"/>
                          </a:solidFill>
                          <a:effectLst/>
                          <a:latin typeface="Times New Roman" panose="02020603050405020304" pitchFamily="18" charset="0"/>
                          <a:cs typeface="Times New Roman" panose="02020603050405020304" pitchFamily="18" charset="0"/>
                        </a:rPr>
                        <a:t>Individual therapy, social support, risk management</a:t>
                      </a:r>
                      <a:endParaRPr lang="en-IN" sz="4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100823775"/>
                  </a:ext>
                </a:extLst>
              </a:tr>
              <a:tr h="1541366">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Risk Assessment &amp; Management</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Evaluates risk to self/others, guides intervention</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dirty="0">
                          <a:solidFill>
                            <a:schemeClr val="bg1"/>
                          </a:solidFill>
                          <a:effectLst/>
                          <a:latin typeface="Times New Roman" panose="02020603050405020304" pitchFamily="18" charset="0"/>
                          <a:cs typeface="Times New Roman" panose="02020603050405020304" pitchFamily="18" charset="0"/>
                        </a:rPr>
                        <a:t>Structured risk tools, monitoring, support plans</a:t>
                      </a:r>
                      <a:endParaRPr lang="en-IN" sz="4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511335468"/>
                  </a:ext>
                </a:extLst>
              </a:tr>
            </a:tbl>
          </a:graphicData>
        </a:graphic>
      </p:graphicFrame>
      <p:sp>
        <p:nvSpPr>
          <p:cNvPr id="14" name="TextBox 13">
            <a:extLst>
              <a:ext uri="{FF2B5EF4-FFF2-40B4-BE49-F238E27FC236}">
                <a16:creationId xmlns:a16="http://schemas.microsoft.com/office/drawing/2014/main" id="{051E9455-7630-98AF-6C2D-6E02799A99B7}"/>
              </a:ext>
            </a:extLst>
          </p:cNvPr>
          <p:cNvSpPr txBox="1"/>
          <p:nvPr/>
        </p:nvSpPr>
        <p:spPr>
          <a:xfrm>
            <a:off x="34328100" y="13294340"/>
            <a:ext cx="16071850" cy="6740307"/>
          </a:xfrm>
          <a:prstGeom prst="rect">
            <a:avLst/>
          </a:prstGeom>
        </p:spPr>
        <p:style>
          <a:lnRef idx="1">
            <a:schemeClr val="accent4"/>
          </a:lnRef>
          <a:fillRef idx="2">
            <a:schemeClr val="accent4"/>
          </a:fillRef>
          <a:effectRef idx="1">
            <a:schemeClr val="accent4"/>
          </a:effectRef>
          <a:fontRef idx="minor">
            <a:schemeClr val="dk1"/>
          </a:fontRef>
        </p:style>
        <p:txBody>
          <a:bodyPr wrap="square">
            <a:spAutoFit/>
          </a:bodyPr>
          <a:lstStyle/>
          <a:p>
            <a:pPr algn="just">
              <a:spcBef>
                <a:spcPts val="1200"/>
              </a:spcBef>
              <a:buNone/>
            </a:pPr>
            <a:r>
              <a:rPr lang="en-IN" sz="4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Sociocultural &amp; Political Context</a:t>
            </a:r>
          </a:p>
          <a:p>
            <a:pPr algn="just">
              <a:spcAft>
                <a:spcPts val="800"/>
              </a:spcAft>
              <a:buNone/>
            </a:pPr>
            <a:r>
              <a:rPr lang="en-IN" sz="4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Treatment is tough due to few instances and lack of expert services. Research recommends CBT, behavioural programs, and motivational interviewing as first-line therapy for impulse control, coping, and involvement. SSRIs, mood stabilisers, and anti-impulsivity drugs may improve comorbidities, but pyromania has no therapy. Forensic mental health channels dominate care provision because to restricted community access and risk-assessment planning (Markham, 2020).</a:t>
            </a:r>
          </a:p>
        </p:txBody>
      </p:sp>
      <p:graphicFrame>
        <p:nvGraphicFramePr>
          <p:cNvPr id="15" name="Table 14">
            <a:extLst>
              <a:ext uri="{FF2B5EF4-FFF2-40B4-BE49-F238E27FC236}">
                <a16:creationId xmlns:a16="http://schemas.microsoft.com/office/drawing/2014/main" id="{F63FD206-86A0-BFD9-D7D9-F91C12CDEC9E}"/>
              </a:ext>
            </a:extLst>
          </p:cNvPr>
          <p:cNvGraphicFramePr>
            <a:graphicFrameLocks noGrp="1"/>
          </p:cNvGraphicFramePr>
          <p:nvPr>
            <p:extLst>
              <p:ext uri="{D42A27DB-BD31-4B8C-83A1-F6EECF244321}">
                <p14:modId xmlns:p14="http://schemas.microsoft.com/office/powerpoint/2010/main" val="951589204"/>
              </p:ext>
            </p:extLst>
          </p:nvPr>
        </p:nvGraphicFramePr>
        <p:xfrm>
          <a:off x="34328100" y="20034647"/>
          <a:ext cx="16071850" cy="12435840"/>
        </p:xfrm>
        <a:graphic>
          <a:graphicData uri="http://schemas.openxmlformats.org/drawingml/2006/table">
            <a:tbl>
              <a:tblPr firstRow="1" firstCol="1" bandRow="1">
                <a:tableStyleId>{00A15C55-8517-42AA-B614-E9B94910E393}</a:tableStyleId>
              </a:tblPr>
              <a:tblGrid>
                <a:gridCol w="3086100">
                  <a:extLst>
                    <a:ext uri="{9D8B030D-6E8A-4147-A177-3AD203B41FA5}">
                      <a16:colId xmlns:a16="http://schemas.microsoft.com/office/drawing/2014/main" val="140239224"/>
                    </a:ext>
                  </a:extLst>
                </a:gridCol>
                <a:gridCol w="7010400">
                  <a:extLst>
                    <a:ext uri="{9D8B030D-6E8A-4147-A177-3AD203B41FA5}">
                      <a16:colId xmlns:a16="http://schemas.microsoft.com/office/drawing/2014/main" val="3016061911"/>
                    </a:ext>
                  </a:extLst>
                </a:gridCol>
                <a:gridCol w="5975350">
                  <a:extLst>
                    <a:ext uri="{9D8B030D-6E8A-4147-A177-3AD203B41FA5}">
                      <a16:colId xmlns:a16="http://schemas.microsoft.com/office/drawing/2014/main" val="1598594170"/>
                    </a:ext>
                  </a:extLst>
                </a:gridCol>
              </a:tblGrid>
              <a:tr h="447233">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Domain</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Approach / Description</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Examples</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620136763"/>
                  </a:ext>
                </a:extLst>
              </a:tr>
              <a:tr h="2483761">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Psychological Interventions</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dirty="0">
                          <a:solidFill>
                            <a:schemeClr val="bg1"/>
                          </a:solidFill>
                          <a:effectLst/>
                          <a:latin typeface="Times New Roman" panose="02020603050405020304" pitchFamily="18" charset="0"/>
                          <a:cs typeface="Times New Roman" panose="02020603050405020304" pitchFamily="18" charset="0"/>
                        </a:rPr>
                        <a:t>Enhance impulse control, regulate emotions, and prevent relapse</a:t>
                      </a:r>
                      <a:endParaRPr lang="en-IN" sz="4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CBT; behavioural programmes; stress management; motivational interviewing</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1012665183"/>
                  </a:ext>
                </a:extLst>
              </a:tr>
              <a:tr h="1974658">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Pharmacological Interventions</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dirty="0">
                          <a:solidFill>
                            <a:schemeClr val="bg1"/>
                          </a:solidFill>
                          <a:effectLst/>
                          <a:latin typeface="Times New Roman" panose="02020603050405020304" pitchFamily="18" charset="0"/>
                          <a:cs typeface="Times New Roman" panose="02020603050405020304" pitchFamily="18" charset="0"/>
                        </a:rPr>
                        <a:t>Adjunctive use targeting comorbidity; no disorder-specific medication</a:t>
                      </a:r>
                      <a:endParaRPr lang="en-IN" sz="4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SSRIs; mood stabilisers; anti-impulsivity agents</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2883027469"/>
                  </a:ext>
                </a:extLst>
              </a:tr>
              <a:tr h="1974658">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Service Provision</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Predominantly forensic management; limited community support</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Court-linked treatment; specialist risk assessment; structured care plans</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452255029"/>
                  </a:ext>
                </a:extLst>
              </a:tr>
              <a:tr h="1465556">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Risk Management</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a:solidFill>
                            <a:schemeClr val="bg1"/>
                          </a:solidFill>
                          <a:effectLst/>
                          <a:latin typeface="Times New Roman" panose="02020603050405020304" pitchFamily="18" charset="0"/>
                          <a:cs typeface="Times New Roman" panose="02020603050405020304" pitchFamily="18" charset="0"/>
                        </a:rPr>
                        <a:t>Assess and manage public safety risk; guide intervention</a:t>
                      </a:r>
                      <a:endParaRPr lang="en-IN" sz="4800" kern="10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tc>
                  <a:txBody>
                    <a:bodyPr/>
                    <a:lstStyle/>
                    <a:p>
                      <a:pPr algn="ctr">
                        <a:lnSpc>
                          <a:spcPct val="100000"/>
                        </a:lnSpc>
                        <a:spcAft>
                          <a:spcPts val="800"/>
                        </a:spcAft>
                        <a:buNone/>
                      </a:pPr>
                      <a:r>
                        <a:rPr lang="en-IN" sz="4800" kern="100" dirty="0">
                          <a:solidFill>
                            <a:schemeClr val="bg1"/>
                          </a:solidFill>
                          <a:effectLst/>
                          <a:latin typeface="Times New Roman" panose="02020603050405020304" pitchFamily="18" charset="0"/>
                          <a:cs typeface="Times New Roman" panose="02020603050405020304" pitchFamily="18" charset="0"/>
                        </a:rPr>
                        <a:t>Standardised risk tools; monitoring; relapse prevention strategies</a:t>
                      </a:r>
                      <a:endParaRPr lang="en-IN" sz="4800" kern="1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endParaRPr>
                    </a:p>
                  </a:txBody>
                  <a:tcPr marL="68580" marR="68580" marT="0" marB="0"/>
                </a:tc>
                <a:extLst>
                  <a:ext uri="{0D108BD9-81ED-4DB2-BD59-A6C34878D82A}">
                    <a16:rowId xmlns:a16="http://schemas.microsoft.com/office/drawing/2014/main" val="3374925639"/>
                  </a:ext>
                </a:extLst>
              </a:tr>
            </a:tbl>
          </a:graphicData>
        </a:graphic>
      </p:graphicFrame>
      <p:sp>
        <p:nvSpPr>
          <p:cNvPr id="17" name="TextBox 16">
            <a:extLst>
              <a:ext uri="{FF2B5EF4-FFF2-40B4-BE49-F238E27FC236}">
                <a16:creationId xmlns:a16="http://schemas.microsoft.com/office/drawing/2014/main" id="{635CA412-1E48-E9CD-F1E8-E0E5B368656C}"/>
              </a:ext>
            </a:extLst>
          </p:cNvPr>
          <p:cNvSpPr txBox="1"/>
          <p:nvPr/>
        </p:nvSpPr>
        <p:spPr>
          <a:xfrm>
            <a:off x="13233400" y="35086968"/>
            <a:ext cx="20828000" cy="8956298"/>
          </a:xfrm>
          <a:prstGeom prst="rect">
            <a:avLst/>
          </a:prstGeom>
          <a:solidFill>
            <a:schemeClr val="accent2">
              <a:lumMod val="40000"/>
              <a:lumOff val="60000"/>
            </a:schemeClr>
          </a:solidFill>
        </p:spPr>
        <p:style>
          <a:lnRef idx="1">
            <a:schemeClr val="accent3"/>
          </a:lnRef>
          <a:fillRef idx="2">
            <a:schemeClr val="accent3"/>
          </a:fillRef>
          <a:effectRef idx="1">
            <a:schemeClr val="accent3"/>
          </a:effectRef>
          <a:fontRef idx="minor">
            <a:schemeClr val="dk1"/>
          </a:fontRef>
        </p:style>
        <p:txBody>
          <a:bodyPr wrap="square">
            <a:spAutoFit/>
          </a:bodyPr>
          <a:lstStyle/>
          <a:p>
            <a:pPr algn="just">
              <a:spcBef>
                <a:spcPts val="1200"/>
              </a:spcBef>
              <a:buNone/>
            </a:pPr>
            <a:r>
              <a:rPr lang="en-IN" sz="4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Contemporary Challenges</a:t>
            </a:r>
          </a:p>
          <a:p>
            <a:pPr algn="just">
              <a:spcAft>
                <a:spcPts val="800"/>
              </a:spcAft>
              <a:buNone/>
            </a:pPr>
            <a:r>
              <a:rPr lang="en-IN" sz="4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Low prevalence and diagnostic complexity make pyromania difficult to treat and frequently misunderstood as criminal arson or behavioural disorder. Diagnoses and treatments are complicated by mood, anxiety, drug use, and personality problems. Legal action is needed to treat most persons in reactive systems that emphasise incarceration over prevention. Low research funding and few communities’ mental health expert programs restrict neurobiological and psychosocial reasons and evidence-based psychological therapy (Heinrich et al., 2023). Media portrayals of fire-setters as dangerous or malicious discourage help-seeking, encourage fear-based emotions, and promote punitive rather than therapeutic therapies due to societal stigma. These challenges divide care pathways, limit early intervention, and limit long-term support, requiring integrated, research-driven service creation.</a:t>
            </a:r>
          </a:p>
        </p:txBody>
      </p:sp>
      <p:sp>
        <p:nvSpPr>
          <p:cNvPr id="19" name="TextBox 18">
            <a:extLst>
              <a:ext uri="{FF2B5EF4-FFF2-40B4-BE49-F238E27FC236}">
                <a16:creationId xmlns:a16="http://schemas.microsoft.com/office/drawing/2014/main" id="{6EA4FA24-AFE1-198C-B17C-9BEE7F249E57}"/>
              </a:ext>
            </a:extLst>
          </p:cNvPr>
          <p:cNvSpPr txBox="1"/>
          <p:nvPr/>
        </p:nvSpPr>
        <p:spPr>
          <a:xfrm>
            <a:off x="34328100" y="32470487"/>
            <a:ext cx="16071850" cy="11910953"/>
          </a:xfrm>
          <a:prstGeom prst="rect">
            <a:avLst/>
          </a:prstGeom>
          <a:solidFill>
            <a:schemeClr val="bg2">
              <a:lumMod val="20000"/>
              <a:lumOff val="80000"/>
            </a:schemeClr>
          </a:solidFill>
        </p:spPr>
        <p:txBody>
          <a:bodyPr wrap="square">
            <a:spAutoFit/>
          </a:bodyPr>
          <a:lstStyle/>
          <a:p>
            <a:pPr algn="just">
              <a:spcBef>
                <a:spcPts val="1200"/>
              </a:spcBef>
              <a:buNone/>
            </a:pPr>
            <a:r>
              <a:rPr lang="en-IN" sz="4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Recommendations</a:t>
            </a:r>
          </a:p>
          <a:p>
            <a:pPr algn="just">
              <a:spcAft>
                <a:spcPts val="800"/>
              </a:spcAft>
              <a:buNone/>
            </a:pPr>
            <a:r>
              <a:rPr lang="en-IN" sz="4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Policy, practice, and research must improve pyromania treatment. First, pyromania from criminal arson must be diagnosed more accurately with greater clinician training and consistent testing. CBT-informed impulse control, relapse prevention, and trauma-responsive treatment are essential in community-based psychological therapy. Rehabilitation should be prioritised above jail, including diversion strategies that link people to mental health care early (Brady et al., 2022). To decrease stigma and promote pyromania as curable, public awareness campaigns are needed. Effective treatment and neurobiological and psychological risk factor research should be funded. Collaboration between forensic, psychiatric, and social services promotes continuity and risk management. Fairness, early intervention, and improved support would help pyromaniacs.</a:t>
            </a:r>
          </a:p>
        </p:txBody>
      </p:sp>
      <p:sp>
        <p:nvSpPr>
          <p:cNvPr id="21" name="TextBox 20">
            <a:extLst>
              <a:ext uri="{FF2B5EF4-FFF2-40B4-BE49-F238E27FC236}">
                <a16:creationId xmlns:a16="http://schemas.microsoft.com/office/drawing/2014/main" id="{AB0C05E6-52B2-917F-BE76-1BFCBDB3375D}"/>
              </a:ext>
            </a:extLst>
          </p:cNvPr>
          <p:cNvSpPr txBox="1"/>
          <p:nvPr/>
        </p:nvSpPr>
        <p:spPr>
          <a:xfrm>
            <a:off x="13417550" y="44381440"/>
            <a:ext cx="36899850" cy="6001643"/>
          </a:xfrm>
          <a:prstGeom prst="rect">
            <a:avLst/>
          </a:prstGeom>
          <a:solidFill>
            <a:schemeClr val="accent4">
              <a:lumMod val="20000"/>
              <a:lumOff val="80000"/>
            </a:schemeClr>
          </a:solidFill>
        </p:spPr>
        <p:txBody>
          <a:bodyPr wrap="square">
            <a:spAutoFit/>
          </a:bodyPr>
          <a:lstStyle/>
          <a:p>
            <a:pPr algn="just">
              <a:spcBef>
                <a:spcPts val="1200"/>
              </a:spcBef>
              <a:buNone/>
            </a:pPr>
            <a:r>
              <a:rPr lang="en-IN" sz="4800" b="1" kern="0" dirty="0">
                <a:solidFill>
                  <a:schemeClr val="bg1"/>
                </a:solidFill>
                <a:effectLst/>
                <a:latin typeface="Times New Roman" panose="02020603050405020304" pitchFamily="18" charset="0"/>
                <a:ea typeface="Times New Roman" panose="02020603050405020304" pitchFamily="18" charset="0"/>
                <a:cs typeface="Times New Roman" panose="02020603050405020304" pitchFamily="18" charset="0"/>
              </a:rPr>
              <a:t>Conclusion</a:t>
            </a:r>
          </a:p>
          <a:p>
            <a:pPr algn="just">
              <a:spcAft>
                <a:spcPts val="800"/>
              </a:spcAft>
              <a:buNone/>
            </a:pPr>
            <a:r>
              <a:rPr lang="en-IN" sz="4800" dirty="0">
                <a:solidFill>
                  <a:schemeClr val="bg1"/>
                </a:solidFill>
                <a:effectLst/>
                <a:latin typeface="Times New Roman" panose="02020603050405020304" pitchFamily="18" charset="0"/>
                <a:ea typeface="Calibri" panose="020F0502020204030204" pitchFamily="34" charset="0"/>
                <a:cs typeface="Times New Roman" panose="02020603050405020304" pitchFamily="18" charset="0"/>
              </a:rPr>
              <a:t>Pyromania, a rare yet clinically and socially significant impulse control disorder, is often mistaken with arson. ICD-11-informed frameworks comprehend the disorder's complex neurobiological, psychological, and social underpinnings, while early therapies concentrated on punishment and institutionalisation. Increased conceptualisation has not reduced diagnostic ambiguity, comorbidity, stigma, or access to professional therapy. The forensic path prioritises systemic risk management over prevention and rehabilitation. In the absence of disorder-specific medication and professional services, CBT and other evidence-based psychological therapies aid. Community-based therapy, early identification, professional training, and causal mechanism research are needed to overcome these restrictions. A holistic approach to pyromaniac treatment will eliminate stigma, enhance results, and show compassion.</a:t>
            </a:r>
          </a:p>
        </p:txBody>
      </p:sp>
      <p:pic>
        <p:nvPicPr>
          <p:cNvPr id="1026" name="Picture 2" descr="Pyromania: What You Need To Know">
            <a:extLst>
              <a:ext uri="{FF2B5EF4-FFF2-40B4-BE49-F238E27FC236}">
                <a16:creationId xmlns:a16="http://schemas.microsoft.com/office/drawing/2014/main" id="{A6F1340E-640D-2BF2-C704-DC8DCC232D5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34410650" y="16867"/>
            <a:ext cx="15989300" cy="13277473"/>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descr="Pyromania symptoms and treatment - The Diamond Rehab Thailand">
            <a:extLst>
              <a:ext uri="{FF2B5EF4-FFF2-40B4-BE49-F238E27FC236}">
                <a16:creationId xmlns:a16="http://schemas.microsoft.com/office/drawing/2014/main" id="{A76680F5-DFDD-C64A-D5AA-35DB5C118ACA}"/>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19659600" y="13388975"/>
            <a:ext cx="14668500" cy="11811000"/>
          </a:xfrm>
          <a:prstGeom prst="rect">
            <a:avLst/>
          </a:prstGeom>
          <a:noFill/>
          <a:extLst>
            <a:ext uri="{909E8E84-426E-40DD-AFC4-6F175D3DCCD1}">
              <a14:hiddenFill xmlns:a14="http://schemas.microsoft.com/office/drawing/2010/main">
                <a:solidFill>
                  <a:srgbClr val="FFFFFF"/>
                </a:solidFill>
              </a14:hiddenFill>
            </a:ext>
          </a:extLst>
        </p:spPr>
      </p:pic>
      <p:pic>
        <p:nvPicPr>
          <p:cNvPr id="1030" name="Picture 6" descr="Pyromania: Symptoms, Causes, Diagnosis and Treatments">
            <a:extLst>
              <a:ext uri="{FF2B5EF4-FFF2-40B4-BE49-F238E27FC236}">
                <a16:creationId xmlns:a16="http://schemas.microsoft.com/office/drawing/2014/main" id="{4C3C01F0-1837-5588-DA9F-DC0DC28BDF4A}"/>
              </a:ext>
            </a:extLst>
          </p:cNvPr>
          <p:cNvPicPr>
            <a:picLocks noChangeAspect="1" noChangeArrowheads="1"/>
          </p:cNvPicPr>
          <p:nvPr/>
        </p:nvPicPr>
        <p:blipFill rotWithShape="1">
          <a:blip r:embed="rId5">
            <a:extLst>
              <a:ext uri="{28A0092B-C50C-407E-A947-70E740481C1C}">
                <a14:useLocalDpi xmlns:a14="http://schemas.microsoft.com/office/drawing/2010/main" val="0"/>
              </a:ext>
            </a:extLst>
          </a:blip>
          <a:srcRect/>
          <a:stretch>
            <a:fillRect/>
          </a:stretch>
        </p:blipFill>
        <p:spPr bwMode="auto">
          <a:xfrm>
            <a:off x="-134542" y="34847608"/>
            <a:ext cx="13285392" cy="15439574"/>
          </a:xfrm>
          <a:prstGeom prst="rect">
            <a:avLst/>
          </a:prstGeom>
          <a:noFill/>
          <a:extLst>
            <a:ext uri="{909E8E84-426E-40DD-AFC4-6F175D3DCCD1}">
              <a14:hiddenFill xmlns:a14="http://schemas.microsoft.com/office/drawing/2010/main">
                <a:solidFill>
                  <a:srgbClr val="FFFFFF"/>
                </a:solidFill>
              </a14:hiddenFill>
            </a:ext>
          </a:extLst>
        </p:spPr>
      </p:pic>
      <p:pic>
        <p:nvPicPr>
          <p:cNvPr id="1032" name="Picture 8" descr="Pyromania: Symptoms, Causes, Diagnosis and Treatments">
            <a:extLst>
              <a:ext uri="{FF2B5EF4-FFF2-40B4-BE49-F238E27FC236}">
                <a16:creationId xmlns:a16="http://schemas.microsoft.com/office/drawing/2014/main" id="{D3880DA1-534A-70DB-E071-D38AEE0DAD76}"/>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a:stretch>
            <a:fillRect/>
          </a:stretch>
        </p:blipFill>
        <p:spPr bwMode="auto">
          <a:xfrm>
            <a:off x="19659600" y="25200670"/>
            <a:ext cx="14484350" cy="98862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6984608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1C62A7-BDC6-A80A-38B9-D7BBDAA0120E}"/>
              </a:ext>
            </a:extLst>
          </p:cNvPr>
          <p:cNvSpPr>
            <a:spLocks noGrp="1"/>
          </p:cNvSpPr>
          <p:nvPr>
            <p:ph type="title"/>
          </p:nvPr>
        </p:nvSpPr>
        <p:spPr/>
        <p:txBody>
          <a:bodyPr/>
          <a:lstStyle/>
          <a:p>
            <a:r>
              <a:rPr lang="en-IN" sz="40100" b="1" dirty="0">
                <a:latin typeface="Times New Roman" panose="02020603050405020304" pitchFamily="18" charset="0"/>
                <a:cs typeface="Times New Roman" panose="02020603050405020304" pitchFamily="18" charset="0"/>
              </a:rPr>
              <a:t>References</a:t>
            </a:r>
          </a:p>
        </p:txBody>
      </p:sp>
      <p:sp>
        <p:nvSpPr>
          <p:cNvPr id="3" name="Content Placeholder 2">
            <a:extLst>
              <a:ext uri="{FF2B5EF4-FFF2-40B4-BE49-F238E27FC236}">
                <a16:creationId xmlns:a16="http://schemas.microsoft.com/office/drawing/2014/main" id="{9B00ED08-125C-368B-64BC-095C99CA39F1}"/>
              </a:ext>
            </a:extLst>
          </p:cNvPr>
          <p:cNvSpPr>
            <a:spLocks noGrp="1"/>
          </p:cNvSpPr>
          <p:nvPr>
            <p:ph idx="1"/>
          </p:nvPr>
        </p:nvSpPr>
        <p:spPr>
          <a:xfrm>
            <a:off x="2671626" y="10515101"/>
            <a:ext cx="44496173" cy="38329099"/>
          </a:xfrm>
        </p:spPr>
        <p:txBody>
          <a:bodyPr>
            <a:normAutofit fontScale="92500" lnSpcReduction="20000"/>
          </a:bodyPr>
          <a:lstStyle/>
          <a:p>
            <a:pPr algn="just"/>
            <a:r>
              <a:rPr lang="en-US" dirty="0">
                <a:latin typeface="Times New Roman" panose="02020603050405020304" pitchFamily="18" charset="0"/>
                <a:cs typeface="Times New Roman" panose="02020603050405020304" pitchFamily="18" charset="0"/>
              </a:rPr>
              <a:t>Blum, A. W., </a:t>
            </a:r>
            <a:r>
              <a:rPr lang="en-US" dirty="0" err="1">
                <a:latin typeface="Times New Roman" panose="02020603050405020304" pitchFamily="18" charset="0"/>
                <a:cs typeface="Times New Roman" panose="02020603050405020304" pitchFamily="18" charset="0"/>
              </a:rPr>
              <a:t>Odlaug</a:t>
            </a:r>
            <a:r>
              <a:rPr lang="en-US" dirty="0">
                <a:latin typeface="Times New Roman" panose="02020603050405020304" pitchFamily="18" charset="0"/>
                <a:cs typeface="Times New Roman" panose="02020603050405020304" pitchFamily="18" charset="0"/>
              </a:rPr>
              <a:t>, B. L., &amp; Grant, J. E. (2018). Cognitive inflexibility in a young woman with pyromania. </a:t>
            </a:r>
            <a:r>
              <a:rPr lang="en-US" i="1" dirty="0">
                <a:latin typeface="Times New Roman" panose="02020603050405020304" pitchFamily="18" charset="0"/>
                <a:cs typeface="Times New Roman" panose="02020603050405020304" pitchFamily="18" charset="0"/>
              </a:rPr>
              <a:t>Journal of Behavioral Addictions</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7</a:t>
            </a:r>
            <a:r>
              <a:rPr lang="en-US" dirty="0">
                <a:latin typeface="Times New Roman" panose="02020603050405020304" pitchFamily="18" charset="0"/>
                <a:cs typeface="Times New Roman" panose="02020603050405020304" pitchFamily="18" charset="0"/>
              </a:rPr>
              <a:t>(1), 189–191. </a:t>
            </a:r>
            <a:r>
              <a:rPr lang="en-US" u="sng" dirty="0">
                <a:latin typeface="Times New Roman" panose="02020603050405020304" pitchFamily="18" charset="0"/>
                <a:cs typeface="Times New Roman" panose="02020603050405020304" pitchFamily="18" charset="0"/>
                <a:hlinkClick r:id="rId2">
                  <a:extLst>
                    <a:ext uri="{A12FA001-AC4F-418D-AE19-62706E023703}">
                      <ahyp:hlinkClr xmlns:ahyp="http://schemas.microsoft.com/office/drawing/2018/hyperlinkcolor" val="tx"/>
                    </a:ext>
                  </a:extLst>
                </a:hlinkClick>
              </a:rPr>
              <a:t>https://doi.org/10.1556/2006.7.2018.09</a:t>
            </a:r>
            <a:endParaRPr lang="en-IN"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Brady, C., Burgess, R. A., &amp; </a:t>
            </a:r>
            <a:r>
              <a:rPr lang="en-US" dirty="0" err="1">
                <a:latin typeface="Times New Roman" panose="02020603050405020304" pitchFamily="18" charset="0"/>
                <a:cs typeface="Times New Roman" panose="02020603050405020304" pitchFamily="18" charset="0"/>
              </a:rPr>
              <a:t>Osrin</a:t>
            </a:r>
            <a:r>
              <a:rPr lang="en-US" dirty="0">
                <a:latin typeface="Times New Roman" panose="02020603050405020304" pitchFamily="18" charset="0"/>
                <a:cs typeface="Times New Roman" panose="02020603050405020304" pitchFamily="18" charset="0"/>
              </a:rPr>
              <a:t>, D. (2022). Understanding diversion </a:t>
            </a:r>
            <a:r>
              <a:rPr lang="en-US" dirty="0" err="1">
                <a:latin typeface="Times New Roman" panose="02020603050405020304" pitchFamily="18" charset="0"/>
                <a:cs typeface="Times New Roman" panose="02020603050405020304" pitchFamily="18" charset="0"/>
              </a:rPr>
              <a:t>programmes</a:t>
            </a:r>
            <a:r>
              <a:rPr lang="en-US" dirty="0">
                <a:latin typeface="Times New Roman" panose="02020603050405020304" pitchFamily="18" charset="0"/>
                <a:cs typeface="Times New Roman" panose="02020603050405020304" pitchFamily="18" charset="0"/>
              </a:rPr>
              <a:t> as an intervention for women with mental health issues: A realist review. </a:t>
            </a:r>
            <a:r>
              <a:rPr lang="en-US" i="1" dirty="0">
                <a:latin typeface="Times New Roman" panose="02020603050405020304" pitchFamily="18" charset="0"/>
                <a:cs typeface="Times New Roman" panose="02020603050405020304" pitchFamily="18" charset="0"/>
              </a:rPr>
              <a:t>SSM - Mental Health</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2</a:t>
            </a:r>
            <a:r>
              <a:rPr lang="en-US" dirty="0">
                <a:latin typeface="Times New Roman" panose="02020603050405020304" pitchFamily="18" charset="0"/>
                <a:cs typeface="Times New Roman" panose="02020603050405020304" pitchFamily="18" charset="0"/>
              </a:rPr>
              <a:t>(2), 100066. </a:t>
            </a:r>
            <a:r>
              <a:rPr lang="en-US" u="sng" dirty="0">
                <a:latin typeface="Times New Roman" panose="02020603050405020304" pitchFamily="18" charset="0"/>
                <a:cs typeface="Times New Roman" panose="02020603050405020304" pitchFamily="18" charset="0"/>
                <a:hlinkClick r:id="rId3">
                  <a:extLst>
                    <a:ext uri="{A12FA001-AC4F-418D-AE19-62706E023703}">
                      <ahyp:hlinkClr xmlns:ahyp="http://schemas.microsoft.com/office/drawing/2018/hyperlinkcolor" val="tx"/>
                    </a:ext>
                  </a:extLst>
                </a:hlinkClick>
              </a:rPr>
              <a:t>https://doi.org/10.1016/j.ssmmh.2022.100066</a:t>
            </a:r>
            <a:endParaRPr lang="en-IN"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George, P., Jones, N., Goldman, H., &amp; Rosenblatt, A. (2023). Cycles of reform in the history of psychosis treatment in the United States. </a:t>
            </a:r>
            <a:r>
              <a:rPr lang="en-US" i="1" dirty="0">
                <a:latin typeface="Times New Roman" panose="02020603050405020304" pitchFamily="18" charset="0"/>
                <a:cs typeface="Times New Roman" panose="02020603050405020304" pitchFamily="18" charset="0"/>
              </a:rPr>
              <a:t>SSM - Mental Health</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a:t>
            </a:r>
            <a:r>
              <a:rPr lang="en-US" dirty="0">
                <a:latin typeface="Times New Roman" panose="02020603050405020304" pitchFamily="18" charset="0"/>
                <a:cs typeface="Times New Roman" panose="02020603050405020304" pitchFamily="18" charset="0"/>
              </a:rPr>
              <a:t>(1), 100205. </a:t>
            </a:r>
            <a:r>
              <a:rPr lang="en-US" u="sng" dirty="0">
                <a:latin typeface="Times New Roman" panose="02020603050405020304" pitchFamily="18" charset="0"/>
                <a:cs typeface="Times New Roman" panose="02020603050405020304" pitchFamily="18" charset="0"/>
                <a:hlinkClick r:id="rId4">
                  <a:extLst>
                    <a:ext uri="{A12FA001-AC4F-418D-AE19-62706E023703}">
                      <ahyp:hlinkClr xmlns:ahyp="http://schemas.microsoft.com/office/drawing/2018/hyperlinkcolor" val="tx"/>
                    </a:ext>
                  </a:extLst>
                </a:hlinkClick>
              </a:rPr>
              <a:t>https://doi.org/10.1016/j.ssmmh.2023.100205</a:t>
            </a:r>
            <a:endParaRPr lang="en-IN"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Heinrich, C. J., Colomer, A., &amp; Hieronimus, M. (2023). Minding the gap: Evidence, implementation and funding gaps in mental health services delivery for school-aged children. </a:t>
            </a:r>
            <a:r>
              <a:rPr lang="en-US" i="1" dirty="0">
                <a:latin typeface="Times New Roman" panose="02020603050405020304" pitchFamily="18" charset="0"/>
                <a:cs typeface="Times New Roman" panose="02020603050405020304" pitchFamily="18" charset="0"/>
              </a:rPr>
              <a:t>Children and Youth Services Review</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150</a:t>
            </a:r>
            <a:r>
              <a:rPr lang="en-US" dirty="0">
                <a:latin typeface="Times New Roman" panose="02020603050405020304" pitchFamily="18" charset="0"/>
                <a:cs typeface="Times New Roman" panose="02020603050405020304" pitchFamily="18" charset="0"/>
              </a:rPr>
              <a:t>(107023), 107023–107023. </a:t>
            </a:r>
            <a:r>
              <a:rPr lang="en-US" u="sng" dirty="0">
                <a:latin typeface="Times New Roman" panose="02020603050405020304" pitchFamily="18" charset="0"/>
                <a:cs typeface="Times New Roman" panose="02020603050405020304" pitchFamily="18" charset="0"/>
                <a:hlinkClick r:id="rId5">
                  <a:extLst>
                    <a:ext uri="{A12FA001-AC4F-418D-AE19-62706E023703}">
                      <ahyp:hlinkClr xmlns:ahyp="http://schemas.microsoft.com/office/drawing/2018/hyperlinkcolor" val="tx"/>
                    </a:ext>
                  </a:extLst>
                </a:hlinkClick>
              </a:rPr>
              <a:t>https://doi.org/10.1016/j.childyouth.2023.107023</a:t>
            </a:r>
            <a:endParaRPr lang="en-IN"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Markham, S. (2020). Collaborative risk assessment in secure and forensic mental health settings in the UK. </a:t>
            </a:r>
            <a:r>
              <a:rPr lang="en-US" i="1" dirty="0">
                <a:latin typeface="Times New Roman" panose="02020603050405020304" pitchFamily="18" charset="0"/>
                <a:cs typeface="Times New Roman" panose="02020603050405020304" pitchFamily="18" charset="0"/>
              </a:rPr>
              <a:t>General Psychiatry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33</a:t>
            </a:r>
            <a:r>
              <a:rPr lang="en-US" dirty="0">
                <a:latin typeface="Times New Roman" panose="02020603050405020304" pitchFamily="18" charset="0"/>
                <a:cs typeface="Times New Roman" panose="02020603050405020304" pitchFamily="18" charset="0"/>
              </a:rPr>
              <a:t>(5), e100291. </a:t>
            </a:r>
            <a:r>
              <a:rPr lang="en-US" u="sng" dirty="0">
                <a:latin typeface="Times New Roman" panose="02020603050405020304" pitchFamily="18" charset="0"/>
                <a:cs typeface="Times New Roman" panose="02020603050405020304" pitchFamily="18" charset="0"/>
                <a:hlinkClick r:id="rId6">
                  <a:extLst>
                    <a:ext uri="{A12FA001-AC4F-418D-AE19-62706E023703}">
                      <ahyp:hlinkClr xmlns:ahyp="http://schemas.microsoft.com/office/drawing/2018/hyperlinkcolor" val="tx"/>
                    </a:ext>
                  </a:extLst>
                </a:hlinkClick>
              </a:rPr>
              <a:t>https://doi.org/10.1136/gpsych-2020-100291</a:t>
            </a:r>
            <a:endParaRPr lang="en-IN"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Nakao, M., </a:t>
            </a:r>
            <a:r>
              <a:rPr lang="en-US" dirty="0" err="1">
                <a:latin typeface="Times New Roman" panose="02020603050405020304" pitchFamily="18" charset="0"/>
                <a:cs typeface="Times New Roman" panose="02020603050405020304" pitchFamily="18" charset="0"/>
              </a:rPr>
              <a:t>Shirotsuki</a:t>
            </a:r>
            <a:r>
              <a:rPr lang="en-US" dirty="0">
                <a:latin typeface="Times New Roman" panose="02020603050405020304" pitchFamily="18" charset="0"/>
                <a:cs typeface="Times New Roman" panose="02020603050405020304" pitchFamily="18" charset="0"/>
              </a:rPr>
              <a:t>, K., &amp; Sugaya, N. (2021). Cognitive–behavioral Therapy for Management of Mental Health and stress-related disorders: Recent Advances in Techniques and Technologies. </a:t>
            </a:r>
            <a:r>
              <a:rPr lang="en-US" i="1" dirty="0" err="1">
                <a:latin typeface="Times New Roman" panose="02020603050405020304" pitchFamily="18" charset="0"/>
                <a:cs typeface="Times New Roman" panose="02020603050405020304" pitchFamily="18" charset="0"/>
              </a:rPr>
              <a:t>BioPsychoSocial</a:t>
            </a:r>
            <a:r>
              <a:rPr lang="en-US" i="1" dirty="0">
                <a:latin typeface="Times New Roman" panose="02020603050405020304" pitchFamily="18" charset="0"/>
                <a:cs typeface="Times New Roman" panose="02020603050405020304" pitchFamily="18" charset="0"/>
              </a:rPr>
              <a:t> Medicine</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15</a:t>
            </a:r>
            <a:r>
              <a:rPr lang="en-US" dirty="0">
                <a:latin typeface="Times New Roman" panose="02020603050405020304" pitchFamily="18" charset="0"/>
                <a:cs typeface="Times New Roman" panose="02020603050405020304" pitchFamily="18" charset="0"/>
              </a:rPr>
              <a:t>(1), 16. </a:t>
            </a:r>
            <a:r>
              <a:rPr lang="en-US" u="sng" dirty="0">
                <a:latin typeface="Times New Roman" panose="02020603050405020304" pitchFamily="18" charset="0"/>
                <a:cs typeface="Times New Roman" panose="02020603050405020304" pitchFamily="18" charset="0"/>
                <a:hlinkClick r:id="rId7">
                  <a:extLst>
                    <a:ext uri="{A12FA001-AC4F-418D-AE19-62706E023703}">
                      <ahyp:hlinkClr xmlns:ahyp="http://schemas.microsoft.com/office/drawing/2018/hyperlinkcolor" val="tx"/>
                    </a:ext>
                  </a:extLst>
                </a:hlinkClick>
              </a:rPr>
              <a:t>https://doi.org/10.1186/s13030-021-00219-w</a:t>
            </a:r>
            <a:endParaRPr lang="en-IN" dirty="0">
              <a:latin typeface="Times New Roman" panose="02020603050405020304" pitchFamily="18" charset="0"/>
              <a:cs typeface="Times New Roman" panose="02020603050405020304" pitchFamily="18" charset="0"/>
            </a:endParaRPr>
          </a:p>
          <a:p>
            <a:pPr algn="just"/>
            <a:r>
              <a:rPr lang="en-US" dirty="0">
                <a:latin typeface="Times New Roman" panose="02020603050405020304" pitchFamily="18" charset="0"/>
                <a:cs typeface="Times New Roman" panose="02020603050405020304" pitchFamily="18" charset="0"/>
              </a:rPr>
              <a:t>Raji, H., Dinesh, S., &amp; Sharma, S. (2025). Inside the impulsive brain: a narrative review on the role of neurobiological, hormonal and genetic factors influencing impulsivity in psychiatric disorders. </a:t>
            </a:r>
            <a:r>
              <a:rPr lang="en-US" i="1" dirty="0">
                <a:latin typeface="Times New Roman" panose="02020603050405020304" pitchFamily="18" charset="0"/>
                <a:cs typeface="Times New Roman" panose="02020603050405020304" pitchFamily="18" charset="0"/>
              </a:rPr>
              <a:t>The Egyptian Journal of Neurology, Psychiatry and Neurosurgery</a:t>
            </a:r>
            <a:r>
              <a:rPr lang="en-US" dirty="0">
                <a:latin typeface="Times New Roman" panose="02020603050405020304" pitchFamily="18" charset="0"/>
                <a:cs typeface="Times New Roman" panose="02020603050405020304" pitchFamily="18" charset="0"/>
              </a:rPr>
              <a:t>, </a:t>
            </a:r>
            <a:r>
              <a:rPr lang="en-US" i="1" dirty="0">
                <a:latin typeface="Times New Roman" panose="02020603050405020304" pitchFamily="18" charset="0"/>
                <a:cs typeface="Times New Roman" panose="02020603050405020304" pitchFamily="18" charset="0"/>
              </a:rPr>
              <a:t>61</a:t>
            </a:r>
            <a:r>
              <a:rPr lang="en-US" dirty="0">
                <a:latin typeface="Times New Roman" panose="02020603050405020304" pitchFamily="18" charset="0"/>
                <a:cs typeface="Times New Roman" panose="02020603050405020304" pitchFamily="18" charset="0"/>
              </a:rPr>
              <a:t>(1). </a:t>
            </a:r>
            <a:r>
              <a:rPr lang="en-US" u="sng" dirty="0">
                <a:latin typeface="Times New Roman" panose="02020603050405020304" pitchFamily="18" charset="0"/>
                <a:cs typeface="Times New Roman" panose="02020603050405020304" pitchFamily="18" charset="0"/>
                <a:hlinkClick r:id="rId8">
                  <a:extLst>
                    <a:ext uri="{A12FA001-AC4F-418D-AE19-62706E023703}">
                      <ahyp:hlinkClr xmlns:ahyp="http://schemas.microsoft.com/office/drawing/2018/hyperlinkcolor" val="tx"/>
                    </a:ext>
                  </a:extLst>
                </a:hlinkClick>
              </a:rPr>
              <a:t>https://doi.org/10.1186/s41983-024-00930-9</a:t>
            </a:r>
            <a:endParaRPr lang="en-IN" dirty="0">
              <a:latin typeface="Times New Roman" panose="02020603050405020304" pitchFamily="18" charset="0"/>
              <a:cs typeface="Times New Roman" panose="02020603050405020304" pitchFamily="18" charset="0"/>
            </a:endParaRPr>
          </a:p>
          <a:p>
            <a:pPr algn="just"/>
            <a:endParaRPr lang="en-IN"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528845473"/>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F9C9D"/>
      </a:accent5>
      <a:accent6>
        <a:srgbClr val="9E5E9B"/>
      </a:accent6>
      <a:hlink>
        <a:srgbClr val="58C1BA"/>
      </a:hlink>
      <a:folHlink>
        <a:srgbClr val="9DD0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2718</Words>
  <Application>Microsoft Office PowerPoint</Application>
  <PresentationFormat>Custom</PresentationFormat>
  <Paragraphs>70</Paragraphs>
  <Slides>3</Slides>
  <Notes>1</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3</vt:i4>
      </vt:variant>
    </vt:vector>
  </HeadingPairs>
  <TitlesOfParts>
    <vt:vector size="8" baseType="lpstr">
      <vt:lpstr>Calibri</vt:lpstr>
      <vt:lpstr>Century Gothic</vt:lpstr>
      <vt:lpstr>Times New Roman</vt:lpstr>
      <vt:lpstr>Wingdings 3</vt:lpstr>
      <vt:lpstr>Ion</vt:lpstr>
      <vt:lpstr>BMHP6029 Psychological Classifications and Provisions Component 1: Individual Presentation</vt:lpstr>
      <vt:lpstr>PowerPoint Presentation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Ana Maria Bors (2316319)</cp:lastModifiedBy>
  <cp:revision>1</cp:revision>
  <dcterms:created xsi:type="dcterms:W3CDTF">2025-11-01T18:27:10Z</dcterms:created>
  <dcterms:modified xsi:type="dcterms:W3CDTF">2025-11-02T10:58:40Z</dcterms:modified>
</cp:coreProperties>
</file>