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  <p:sldMasterId id="2147483788" r:id="rId2"/>
  </p:sldMasterIdLst>
  <p:notesMasterIdLst>
    <p:notesMasterId r:id="rId23"/>
  </p:notesMasterIdLst>
  <p:handoutMasterIdLst>
    <p:handoutMasterId r:id="rId24"/>
  </p:handoutMasterIdLst>
  <p:sldIdLst>
    <p:sldId id="277" r:id="rId3"/>
    <p:sldId id="397" r:id="rId4"/>
    <p:sldId id="396" r:id="rId5"/>
    <p:sldId id="379" r:id="rId6"/>
    <p:sldId id="380" r:id="rId7"/>
    <p:sldId id="382" r:id="rId8"/>
    <p:sldId id="383" r:id="rId9"/>
    <p:sldId id="384" r:id="rId10"/>
    <p:sldId id="385" r:id="rId11"/>
    <p:sldId id="386" r:id="rId12"/>
    <p:sldId id="387" r:id="rId13"/>
    <p:sldId id="388" r:id="rId14"/>
    <p:sldId id="389" r:id="rId15"/>
    <p:sldId id="390" r:id="rId16"/>
    <p:sldId id="391" r:id="rId17"/>
    <p:sldId id="392" r:id="rId18"/>
    <p:sldId id="393" r:id="rId19"/>
    <p:sldId id="394" r:id="rId20"/>
    <p:sldId id="395" r:id="rId21"/>
    <p:sldId id="357" r:id="rId22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57FAE64-4583-4002-82F0-FCB38372BC8B}" v="41" dt="2021-03-11T10:56:56.14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875" autoAdjust="0"/>
    <p:restoredTop sz="93347" autoAdjust="0"/>
  </p:normalViewPr>
  <p:slideViewPr>
    <p:cSldViewPr>
      <p:cViewPr varScale="1">
        <p:scale>
          <a:sx n="68" d="100"/>
          <a:sy n="68" d="100"/>
        </p:scale>
        <p:origin x="135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57" Type="http://schemas.microsoft.com/office/2015/10/relationships/revisionInfo" Target="revisionInfo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Relationship Id="rId56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iaz Bhatti" userId="a379b8bf-736b-4c00-9451-3a85dd844047" providerId="ADAL" clId="{057FAE64-4583-4002-82F0-FCB38372BC8B}"/>
    <pc:docChg chg="undo custSel addSld delSld modSld">
      <pc:chgData name="Riaz Bhatti" userId="a379b8bf-736b-4c00-9451-3a85dd844047" providerId="ADAL" clId="{057FAE64-4583-4002-82F0-FCB38372BC8B}" dt="2021-03-11T10:59:10.336" v="148" actId="47"/>
      <pc:docMkLst>
        <pc:docMk/>
      </pc:docMkLst>
      <pc:sldChg chg="modSp mod">
        <pc:chgData name="Riaz Bhatti" userId="a379b8bf-736b-4c00-9451-3a85dd844047" providerId="ADAL" clId="{057FAE64-4583-4002-82F0-FCB38372BC8B}" dt="2021-03-11T10:40:55.511" v="112" actId="20577"/>
        <pc:sldMkLst>
          <pc:docMk/>
          <pc:sldMk cId="3602111726" sldId="259"/>
        </pc:sldMkLst>
        <pc:spChg chg="mod">
          <ac:chgData name="Riaz Bhatti" userId="a379b8bf-736b-4c00-9451-3a85dd844047" providerId="ADAL" clId="{057FAE64-4583-4002-82F0-FCB38372BC8B}" dt="2021-03-11T10:40:55.511" v="112" actId="20577"/>
          <ac:spMkLst>
            <pc:docMk/>
            <pc:sldMk cId="3602111726" sldId="259"/>
            <ac:spMk id="7170" creationId="{1984F4D7-2BB5-D74C-9175-E67C4546413D}"/>
          </ac:spMkLst>
        </pc:spChg>
      </pc:sldChg>
      <pc:sldChg chg="modSp">
        <pc:chgData name="Riaz Bhatti" userId="a379b8bf-736b-4c00-9451-3a85dd844047" providerId="ADAL" clId="{057FAE64-4583-4002-82F0-FCB38372BC8B}" dt="2021-03-11T09:35:20.487" v="0" actId="1076"/>
        <pc:sldMkLst>
          <pc:docMk/>
          <pc:sldMk cId="1942869533" sldId="260"/>
        </pc:sldMkLst>
        <pc:spChg chg="mod">
          <ac:chgData name="Riaz Bhatti" userId="a379b8bf-736b-4c00-9451-3a85dd844047" providerId="ADAL" clId="{057FAE64-4583-4002-82F0-FCB38372BC8B}" dt="2021-03-11T09:35:20.487" v="0" actId="1076"/>
          <ac:spMkLst>
            <pc:docMk/>
            <pc:sldMk cId="1942869533" sldId="260"/>
            <ac:spMk id="8194" creationId="{2114150F-5BA8-4141-8331-75977CEFEEF6}"/>
          </ac:spMkLst>
        </pc:spChg>
      </pc:sldChg>
      <pc:sldChg chg="modSp mod">
        <pc:chgData name="Riaz Bhatti" userId="a379b8bf-736b-4c00-9451-3a85dd844047" providerId="ADAL" clId="{057FAE64-4583-4002-82F0-FCB38372BC8B}" dt="2021-03-11T09:37:04.364" v="5" actId="5793"/>
        <pc:sldMkLst>
          <pc:docMk/>
          <pc:sldMk cId="2458797066" sldId="264"/>
        </pc:sldMkLst>
        <pc:spChg chg="mod">
          <ac:chgData name="Riaz Bhatti" userId="a379b8bf-736b-4c00-9451-3a85dd844047" providerId="ADAL" clId="{057FAE64-4583-4002-82F0-FCB38372BC8B}" dt="2021-03-11T09:37:04.364" v="5" actId="5793"/>
          <ac:spMkLst>
            <pc:docMk/>
            <pc:sldMk cId="2458797066" sldId="264"/>
            <ac:spMk id="15362" creationId="{E3B05F8A-333A-2D48-B557-74557B2F62E9}"/>
          </ac:spMkLst>
        </pc:spChg>
        <pc:graphicFrameChg chg="mod">
          <ac:chgData name="Riaz Bhatti" userId="a379b8bf-736b-4c00-9451-3a85dd844047" providerId="ADAL" clId="{057FAE64-4583-4002-82F0-FCB38372BC8B}" dt="2021-03-11T09:36:28.008" v="3" actId="1076"/>
          <ac:graphicFrameMkLst>
            <pc:docMk/>
            <pc:sldMk cId="2458797066" sldId="264"/>
            <ac:graphicFrameMk id="2" creationId="{B9877A62-39CC-AC4B-935D-EDC8E2A616F7}"/>
          </ac:graphicFrameMkLst>
        </pc:graphicFrameChg>
      </pc:sldChg>
      <pc:sldChg chg="del">
        <pc:chgData name="Riaz Bhatti" userId="a379b8bf-736b-4c00-9451-3a85dd844047" providerId="ADAL" clId="{057FAE64-4583-4002-82F0-FCB38372BC8B}" dt="2021-03-11T09:41:42.447" v="18" actId="47"/>
        <pc:sldMkLst>
          <pc:docMk/>
          <pc:sldMk cId="151964681" sldId="265"/>
        </pc:sldMkLst>
      </pc:sldChg>
      <pc:sldChg chg="del">
        <pc:chgData name="Riaz Bhatti" userId="a379b8bf-736b-4c00-9451-3a85dd844047" providerId="ADAL" clId="{057FAE64-4583-4002-82F0-FCB38372BC8B}" dt="2021-03-11T09:43:31.841" v="20" actId="47"/>
        <pc:sldMkLst>
          <pc:docMk/>
          <pc:sldMk cId="466459230" sldId="266"/>
        </pc:sldMkLst>
      </pc:sldChg>
      <pc:sldChg chg="modSp mod">
        <pc:chgData name="Riaz Bhatti" userId="a379b8bf-736b-4c00-9451-3a85dd844047" providerId="ADAL" clId="{057FAE64-4583-4002-82F0-FCB38372BC8B}" dt="2021-03-11T09:44:47.902" v="24" actId="5793"/>
        <pc:sldMkLst>
          <pc:docMk/>
          <pc:sldMk cId="3694206614" sldId="267"/>
        </pc:sldMkLst>
        <pc:spChg chg="mod">
          <ac:chgData name="Riaz Bhatti" userId="a379b8bf-736b-4c00-9451-3a85dd844047" providerId="ADAL" clId="{057FAE64-4583-4002-82F0-FCB38372BC8B}" dt="2021-03-11T09:44:47.902" v="24" actId="5793"/>
          <ac:spMkLst>
            <pc:docMk/>
            <pc:sldMk cId="3694206614" sldId="267"/>
            <ac:spMk id="22530" creationId="{93FC5783-29CC-8640-8571-65019E06FF90}"/>
          </ac:spMkLst>
        </pc:spChg>
      </pc:sldChg>
      <pc:sldChg chg="modSp">
        <pc:chgData name="Riaz Bhatti" userId="a379b8bf-736b-4c00-9451-3a85dd844047" providerId="ADAL" clId="{057FAE64-4583-4002-82F0-FCB38372BC8B}" dt="2021-03-11T09:45:20.163" v="25" actId="1076"/>
        <pc:sldMkLst>
          <pc:docMk/>
          <pc:sldMk cId="93550644" sldId="271"/>
        </pc:sldMkLst>
        <pc:spChg chg="mod">
          <ac:chgData name="Riaz Bhatti" userId="a379b8bf-736b-4c00-9451-3a85dd844047" providerId="ADAL" clId="{057FAE64-4583-4002-82F0-FCB38372BC8B}" dt="2021-03-11T09:45:20.163" v="25" actId="1076"/>
          <ac:spMkLst>
            <pc:docMk/>
            <pc:sldMk cId="93550644" sldId="271"/>
            <ac:spMk id="17411" creationId="{76160ABA-3D54-EA4A-BA77-24DDFA11E0A9}"/>
          </ac:spMkLst>
        </pc:spChg>
      </pc:sldChg>
      <pc:sldChg chg="modSp mod">
        <pc:chgData name="Riaz Bhatti" userId="a379b8bf-736b-4c00-9451-3a85dd844047" providerId="ADAL" clId="{057FAE64-4583-4002-82F0-FCB38372BC8B}" dt="2021-03-11T09:56:08.858" v="50" actId="1076"/>
        <pc:sldMkLst>
          <pc:docMk/>
          <pc:sldMk cId="3673750068" sldId="276"/>
        </pc:sldMkLst>
        <pc:spChg chg="mod">
          <ac:chgData name="Riaz Bhatti" userId="a379b8bf-736b-4c00-9451-3a85dd844047" providerId="ADAL" clId="{057FAE64-4583-4002-82F0-FCB38372BC8B}" dt="2021-03-11T09:56:04.899" v="49" actId="20577"/>
          <ac:spMkLst>
            <pc:docMk/>
            <pc:sldMk cId="3673750068" sldId="276"/>
            <ac:spMk id="38913" creationId="{C5EA3703-CE10-0C43-9206-0DD33BA3BBE2}"/>
          </ac:spMkLst>
        </pc:spChg>
        <pc:spChg chg="mod">
          <ac:chgData name="Riaz Bhatti" userId="a379b8bf-736b-4c00-9451-3a85dd844047" providerId="ADAL" clId="{057FAE64-4583-4002-82F0-FCB38372BC8B}" dt="2021-03-11T09:56:08.858" v="50" actId="1076"/>
          <ac:spMkLst>
            <pc:docMk/>
            <pc:sldMk cId="3673750068" sldId="276"/>
            <ac:spMk id="38914" creationId="{8E4D8EA7-F6C3-2149-8136-563EB77EB8E2}"/>
          </ac:spMkLst>
        </pc:spChg>
      </pc:sldChg>
      <pc:sldChg chg="del">
        <pc:chgData name="Riaz Bhatti" userId="a379b8bf-736b-4c00-9451-3a85dd844047" providerId="ADAL" clId="{057FAE64-4583-4002-82F0-FCB38372BC8B}" dt="2021-03-11T09:46:44.685" v="28" actId="47"/>
        <pc:sldMkLst>
          <pc:docMk/>
          <pc:sldMk cId="2287314008" sldId="280"/>
        </pc:sldMkLst>
      </pc:sldChg>
      <pc:sldChg chg="del">
        <pc:chgData name="Riaz Bhatti" userId="a379b8bf-736b-4c00-9451-3a85dd844047" providerId="ADAL" clId="{057FAE64-4583-4002-82F0-FCB38372BC8B}" dt="2021-03-11T09:46:44.685" v="28" actId="47"/>
        <pc:sldMkLst>
          <pc:docMk/>
          <pc:sldMk cId="2007961818" sldId="281"/>
        </pc:sldMkLst>
      </pc:sldChg>
      <pc:sldChg chg="del">
        <pc:chgData name="Riaz Bhatti" userId="a379b8bf-736b-4c00-9451-3a85dd844047" providerId="ADAL" clId="{057FAE64-4583-4002-82F0-FCB38372BC8B}" dt="2021-03-11T09:46:44.685" v="28" actId="47"/>
        <pc:sldMkLst>
          <pc:docMk/>
          <pc:sldMk cId="4250719025" sldId="282"/>
        </pc:sldMkLst>
      </pc:sldChg>
      <pc:sldChg chg="del">
        <pc:chgData name="Riaz Bhatti" userId="a379b8bf-736b-4c00-9451-3a85dd844047" providerId="ADAL" clId="{057FAE64-4583-4002-82F0-FCB38372BC8B}" dt="2021-03-11T09:46:44.685" v="28" actId="47"/>
        <pc:sldMkLst>
          <pc:docMk/>
          <pc:sldMk cId="3773314793" sldId="283"/>
        </pc:sldMkLst>
      </pc:sldChg>
      <pc:sldChg chg="del">
        <pc:chgData name="Riaz Bhatti" userId="a379b8bf-736b-4c00-9451-3a85dd844047" providerId="ADAL" clId="{057FAE64-4583-4002-82F0-FCB38372BC8B}" dt="2021-03-11T09:46:44.685" v="28" actId="47"/>
        <pc:sldMkLst>
          <pc:docMk/>
          <pc:sldMk cId="1153142044" sldId="284"/>
        </pc:sldMkLst>
      </pc:sldChg>
      <pc:sldChg chg="del">
        <pc:chgData name="Riaz Bhatti" userId="a379b8bf-736b-4c00-9451-3a85dd844047" providerId="ADAL" clId="{057FAE64-4583-4002-82F0-FCB38372BC8B}" dt="2021-03-11T09:46:44.685" v="28" actId="47"/>
        <pc:sldMkLst>
          <pc:docMk/>
          <pc:sldMk cId="3349635698" sldId="285"/>
        </pc:sldMkLst>
      </pc:sldChg>
      <pc:sldChg chg="del">
        <pc:chgData name="Riaz Bhatti" userId="a379b8bf-736b-4c00-9451-3a85dd844047" providerId="ADAL" clId="{057FAE64-4583-4002-82F0-FCB38372BC8B}" dt="2021-03-11T09:56:30.121" v="51" actId="47"/>
        <pc:sldMkLst>
          <pc:docMk/>
          <pc:sldMk cId="1723127872" sldId="286"/>
        </pc:sldMkLst>
      </pc:sldChg>
      <pc:sldChg chg="del">
        <pc:chgData name="Riaz Bhatti" userId="a379b8bf-736b-4c00-9451-3a85dd844047" providerId="ADAL" clId="{057FAE64-4583-4002-82F0-FCB38372BC8B}" dt="2021-03-11T09:56:30.121" v="51" actId="47"/>
        <pc:sldMkLst>
          <pc:docMk/>
          <pc:sldMk cId="3802007543" sldId="287"/>
        </pc:sldMkLst>
      </pc:sldChg>
      <pc:sldChg chg="modSp mod">
        <pc:chgData name="Riaz Bhatti" userId="a379b8bf-736b-4c00-9451-3a85dd844047" providerId="ADAL" clId="{057FAE64-4583-4002-82F0-FCB38372BC8B}" dt="2021-03-11T09:56:41.603" v="52"/>
        <pc:sldMkLst>
          <pc:docMk/>
          <pc:sldMk cId="579643692" sldId="288"/>
        </pc:sldMkLst>
        <pc:spChg chg="mod">
          <ac:chgData name="Riaz Bhatti" userId="a379b8bf-736b-4c00-9451-3a85dd844047" providerId="ADAL" clId="{057FAE64-4583-4002-82F0-FCB38372BC8B}" dt="2021-03-11T09:56:41.603" v="52"/>
          <ac:spMkLst>
            <pc:docMk/>
            <pc:sldMk cId="579643692" sldId="288"/>
            <ac:spMk id="57346" creationId="{F7B456D0-614D-0046-AE2C-1A8709347D26}"/>
          </ac:spMkLst>
        </pc:spChg>
      </pc:sldChg>
      <pc:sldChg chg="del">
        <pc:chgData name="Riaz Bhatti" userId="a379b8bf-736b-4c00-9451-3a85dd844047" providerId="ADAL" clId="{057FAE64-4583-4002-82F0-FCB38372BC8B}" dt="2021-03-11T10:21:41.127" v="64" actId="47"/>
        <pc:sldMkLst>
          <pc:docMk/>
          <pc:sldMk cId="1344669802" sldId="291"/>
        </pc:sldMkLst>
      </pc:sldChg>
      <pc:sldChg chg="del">
        <pc:chgData name="Riaz Bhatti" userId="a379b8bf-736b-4c00-9451-3a85dd844047" providerId="ADAL" clId="{057FAE64-4583-4002-82F0-FCB38372BC8B}" dt="2021-03-11T10:22:15.495" v="65" actId="47"/>
        <pc:sldMkLst>
          <pc:docMk/>
          <pc:sldMk cId="4049850724" sldId="295"/>
        </pc:sldMkLst>
      </pc:sldChg>
      <pc:sldChg chg="del">
        <pc:chgData name="Riaz Bhatti" userId="a379b8bf-736b-4c00-9451-3a85dd844047" providerId="ADAL" clId="{057FAE64-4583-4002-82F0-FCB38372BC8B}" dt="2021-03-11T10:22:15.495" v="65" actId="47"/>
        <pc:sldMkLst>
          <pc:docMk/>
          <pc:sldMk cId="122467589" sldId="296"/>
        </pc:sldMkLst>
      </pc:sldChg>
      <pc:sldChg chg="del">
        <pc:chgData name="Riaz Bhatti" userId="a379b8bf-736b-4c00-9451-3a85dd844047" providerId="ADAL" clId="{057FAE64-4583-4002-82F0-FCB38372BC8B}" dt="2021-03-11T09:41:42.447" v="18" actId="47"/>
        <pc:sldMkLst>
          <pc:docMk/>
          <pc:sldMk cId="257160529" sldId="299"/>
        </pc:sldMkLst>
      </pc:sldChg>
      <pc:sldChg chg="del">
        <pc:chgData name="Riaz Bhatti" userId="a379b8bf-736b-4c00-9451-3a85dd844047" providerId="ADAL" clId="{057FAE64-4583-4002-82F0-FCB38372BC8B}" dt="2021-03-11T09:41:47.091" v="19" actId="47"/>
        <pc:sldMkLst>
          <pc:docMk/>
          <pc:sldMk cId="3650033178" sldId="300"/>
        </pc:sldMkLst>
      </pc:sldChg>
      <pc:sldChg chg="modSp del">
        <pc:chgData name="Riaz Bhatti" userId="a379b8bf-736b-4c00-9451-3a85dd844047" providerId="ADAL" clId="{057FAE64-4583-4002-82F0-FCB38372BC8B}" dt="2021-03-11T09:55:58.433" v="48" actId="47"/>
        <pc:sldMkLst>
          <pc:docMk/>
          <pc:sldMk cId="1689907156" sldId="301"/>
        </pc:sldMkLst>
        <pc:spChg chg="mod">
          <ac:chgData name="Riaz Bhatti" userId="a379b8bf-736b-4c00-9451-3a85dd844047" providerId="ADAL" clId="{057FAE64-4583-4002-82F0-FCB38372BC8B}" dt="2021-03-11T09:45:41.087" v="26" actId="1076"/>
          <ac:spMkLst>
            <pc:docMk/>
            <pc:sldMk cId="1689907156" sldId="301"/>
            <ac:spMk id="36866" creationId="{CDEF944C-87D3-8444-81D7-667C65C0E279}"/>
          </ac:spMkLst>
        </pc:spChg>
      </pc:sldChg>
      <pc:sldChg chg="modSp">
        <pc:chgData name="Riaz Bhatti" userId="a379b8bf-736b-4c00-9451-3a85dd844047" providerId="ADAL" clId="{057FAE64-4583-4002-82F0-FCB38372BC8B}" dt="2021-03-11T09:46:01.183" v="27" actId="1076"/>
        <pc:sldMkLst>
          <pc:docMk/>
          <pc:sldMk cId="1747028270" sldId="303"/>
        </pc:sldMkLst>
        <pc:spChg chg="mod">
          <ac:chgData name="Riaz Bhatti" userId="a379b8bf-736b-4c00-9451-3a85dd844047" providerId="ADAL" clId="{057FAE64-4583-4002-82F0-FCB38372BC8B}" dt="2021-03-11T09:46:01.183" v="27" actId="1076"/>
          <ac:spMkLst>
            <pc:docMk/>
            <pc:sldMk cId="1747028270" sldId="303"/>
            <ac:spMk id="40962" creationId="{43DA14B5-E52A-BF42-B4F4-17D946C30204}"/>
          </ac:spMkLst>
        </pc:spChg>
      </pc:sldChg>
      <pc:sldChg chg="del">
        <pc:chgData name="Riaz Bhatti" userId="a379b8bf-736b-4c00-9451-3a85dd844047" providerId="ADAL" clId="{057FAE64-4583-4002-82F0-FCB38372BC8B}" dt="2021-03-11T09:46:44.685" v="28" actId="47"/>
        <pc:sldMkLst>
          <pc:docMk/>
          <pc:sldMk cId="1934436024" sldId="304"/>
        </pc:sldMkLst>
      </pc:sldChg>
      <pc:sldChg chg="del">
        <pc:chgData name="Riaz Bhatti" userId="a379b8bf-736b-4c00-9451-3a85dd844047" providerId="ADAL" clId="{057FAE64-4583-4002-82F0-FCB38372BC8B}" dt="2021-03-11T09:46:44.685" v="28" actId="47"/>
        <pc:sldMkLst>
          <pc:docMk/>
          <pc:sldMk cId="1365783591" sldId="305"/>
        </pc:sldMkLst>
      </pc:sldChg>
      <pc:sldChg chg="del">
        <pc:chgData name="Riaz Bhatti" userId="a379b8bf-736b-4c00-9451-3a85dd844047" providerId="ADAL" clId="{057FAE64-4583-4002-82F0-FCB38372BC8B}" dt="2021-03-11T10:22:15.495" v="65" actId="47"/>
        <pc:sldMkLst>
          <pc:docMk/>
          <pc:sldMk cId="1737289648" sldId="307"/>
        </pc:sldMkLst>
      </pc:sldChg>
      <pc:sldChg chg="del">
        <pc:chgData name="Riaz Bhatti" userId="a379b8bf-736b-4c00-9451-3a85dd844047" providerId="ADAL" clId="{057FAE64-4583-4002-82F0-FCB38372BC8B}" dt="2021-03-11T09:50:30.588" v="29" actId="47"/>
        <pc:sldMkLst>
          <pc:docMk/>
          <pc:sldMk cId="2502498088" sldId="308"/>
        </pc:sldMkLst>
      </pc:sldChg>
      <pc:sldChg chg="delSp modSp new mod">
        <pc:chgData name="Riaz Bhatti" userId="a379b8bf-736b-4c00-9451-3a85dd844047" providerId="ADAL" clId="{057FAE64-4583-4002-82F0-FCB38372BC8B}" dt="2021-03-11T09:41:30.164" v="17" actId="20577"/>
        <pc:sldMkLst>
          <pc:docMk/>
          <pc:sldMk cId="3267250926" sldId="314"/>
        </pc:sldMkLst>
        <pc:spChg chg="del">
          <ac:chgData name="Riaz Bhatti" userId="a379b8bf-736b-4c00-9451-3a85dd844047" providerId="ADAL" clId="{057FAE64-4583-4002-82F0-FCB38372BC8B}" dt="2021-03-11T09:41:13.582" v="10" actId="478"/>
          <ac:spMkLst>
            <pc:docMk/>
            <pc:sldMk cId="3267250926" sldId="314"/>
            <ac:spMk id="2" creationId="{267C7757-A914-4B4E-9D0C-A2E082386F33}"/>
          </ac:spMkLst>
        </pc:spChg>
        <pc:spChg chg="mod">
          <ac:chgData name="Riaz Bhatti" userId="a379b8bf-736b-4c00-9451-3a85dd844047" providerId="ADAL" clId="{057FAE64-4583-4002-82F0-FCB38372BC8B}" dt="2021-03-11T09:41:30.164" v="17" actId="20577"/>
          <ac:spMkLst>
            <pc:docMk/>
            <pc:sldMk cId="3267250926" sldId="314"/>
            <ac:spMk id="3" creationId="{27EBD86A-B132-4C40-8BDB-D31A290CB471}"/>
          </ac:spMkLst>
        </pc:spChg>
      </pc:sldChg>
      <pc:sldChg chg="modSp new mod">
        <pc:chgData name="Riaz Bhatti" userId="a379b8bf-736b-4c00-9451-3a85dd844047" providerId="ADAL" clId="{057FAE64-4583-4002-82F0-FCB38372BC8B}" dt="2021-03-11T10:03:59.416" v="62" actId="313"/>
        <pc:sldMkLst>
          <pc:docMk/>
          <pc:sldMk cId="2347586940" sldId="315"/>
        </pc:sldMkLst>
        <pc:spChg chg="mod">
          <ac:chgData name="Riaz Bhatti" userId="a379b8bf-736b-4c00-9451-3a85dd844047" providerId="ADAL" clId="{057FAE64-4583-4002-82F0-FCB38372BC8B}" dt="2021-03-11T09:57:37.137" v="54"/>
          <ac:spMkLst>
            <pc:docMk/>
            <pc:sldMk cId="2347586940" sldId="315"/>
            <ac:spMk id="2" creationId="{6E32706E-8C10-455A-8263-9B55C6D45C61}"/>
          </ac:spMkLst>
        </pc:spChg>
        <pc:spChg chg="mod">
          <ac:chgData name="Riaz Bhatti" userId="a379b8bf-736b-4c00-9451-3a85dd844047" providerId="ADAL" clId="{057FAE64-4583-4002-82F0-FCB38372BC8B}" dt="2021-03-11T10:03:59.416" v="62" actId="313"/>
          <ac:spMkLst>
            <pc:docMk/>
            <pc:sldMk cId="2347586940" sldId="315"/>
            <ac:spMk id="3" creationId="{6C0CF91A-1BB1-4C90-9A74-5A3C0DD86B5B}"/>
          </ac:spMkLst>
        </pc:spChg>
      </pc:sldChg>
      <pc:sldChg chg="delSp modSp new mod">
        <pc:chgData name="Riaz Bhatti" userId="a379b8bf-736b-4c00-9451-3a85dd844047" providerId="ADAL" clId="{057FAE64-4583-4002-82F0-FCB38372BC8B}" dt="2021-03-11T10:04:08.638" v="63" actId="20577"/>
        <pc:sldMkLst>
          <pc:docMk/>
          <pc:sldMk cId="3440760861" sldId="316"/>
        </pc:sldMkLst>
        <pc:spChg chg="del">
          <ac:chgData name="Riaz Bhatti" userId="a379b8bf-736b-4c00-9451-3a85dd844047" providerId="ADAL" clId="{057FAE64-4583-4002-82F0-FCB38372BC8B}" dt="2021-03-11T10:03:52.941" v="61" actId="478"/>
          <ac:spMkLst>
            <pc:docMk/>
            <pc:sldMk cId="3440760861" sldId="316"/>
            <ac:spMk id="2" creationId="{9730ACD3-3864-4FC8-9F10-F038051E8B12}"/>
          </ac:spMkLst>
        </pc:spChg>
        <pc:spChg chg="mod">
          <ac:chgData name="Riaz Bhatti" userId="a379b8bf-736b-4c00-9451-3a85dd844047" providerId="ADAL" clId="{057FAE64-4583-4002-82F0-FCB38372BC8B}" dt="2021-03-11T10:04:08.638" v="63" actId="20577"/>
          <ac:spMkLst>
            <pc:docMk/>
            <pc:sldMk cId="3440760861" sldId="316"/>
            <ac:spMk id="3" creationId="{B4B1D1C0-4F47-4E3D-B9F2-C161A59DFFCB}"/>
          </ac:spMkLst>
        </pc:spChg>
      </pc:sldChg>
      <pc:sldChg chg="addSp delSp modSp new mod">
        <pc:chgData name="Riaz Bhatti" userId="a379b8bf-736b-4c00-9451-3a85dd844047" providerId="ADAL" clId="{057FAE64-4583-4002-82F0-FCB38372BC8B}" dt="2021-03-11T10:23:37.249" v="76" actId="14100"/>
        <pc:sldMkLst>
          <pc:docMk/>
          <pc:sldMk cId="2889260901" sldId="317"/>
        </pc:sldMkLst>
        <pc:spChg chg="mod">
          <ac:chgData name="Riaz Bhatti" userId="a379b8bf-736b-4c00-9451-3a85dd844047" providerId="ADAL" clId="{057FAE64-4583-4002-82F0-FCB38372BC8B}" dt="2021-03-11T10:22:34.663" v="72" actId="255"/>
          <ac:spMkLst>
            <pc:docMk/>
            <pc:sldMk cId="2889260901" sldId="317"/>
            <ac:spMk id="2" creationId="{03999441-9DC1-4AAF-8A32-0B9A70F4B091}"/>
          </ac:spMkLst>
        </pc:spChg>
        <pc:spChg chg="del">
          <ac:chgData name="Riaz Bhatti" userId="a379b8bf-736b-4c00-9451-3a85dd844047" providerId="ADAL" clId="{057FAE64-4583-4002-82F0-FCB38372BC8B}" dt="2021-03-11T10:23:27.077" v="73" actId="22"/>
          <ac:spMkLst>
            <pc:docMk/>
            <pc:sldMk cId="2889260901" sldId="317"/>
            <ac:spMk id="3" creationId="{1957C08F-A417-49DD-856C-228A71228CF8}"/>
          </ac:spMkLst>
        </pc:spChg>
        <pc:picChg chg="add mod ord">
          <ac:chgData name="Riaz Bhatti" userId="a379b8bf-736b-4c00-9451-3a85dd844047" providerId="ADAL" clId="{057FAE64-4583-4002-82F0-FCB38372BC8B}" dt="2021-03-11T10:23:37.249" v="76" actId="14100"/>
          <ac:picMkLst>
            <pc:docMk/>
            <pc:sldMk cId="2889260901" sldId="317"/>
            <ac:picMk id="7" creationId="{F2BBD6E5-8CEB-4C83-91A0-09EFC69C97F1}"/>
          </ac:picMkLst>
        </pc:picChg>
      </pc:sldChg>
      <pc:sldChg chg="modSp add mod">
        <pc:chgData name="Riaz Bhatti" userId="a379b8bf-736b-4c00-9451-3a85dd844047" providerId="ADAL" clId="{057FAE64-4583-4002-82F0-FCB38372BC8B}" dt="2021-03-11T10:24:05.566" v="79"/>
        <pc:sldMkLst>
          <pc:docMk/>
          <pc:sldMk cId="2384500141" sldId="318"/>
        </pc:sldMkLst>
        <pc:spChg chg="mod">
          <ac:chgData name="Riaz Bhatti" userId="a379b8bf-736b-4c00-9451-3a85dd844047" providerId="ADAL" clId="{057FAE64-4583-4002-82F0-FCB38372BC8B}" dt="2021-03-11T10:24:05.566" v="79"/>
          <ac:spMkLst>
            <pc:docMk/>
            <pc:sldMk cId="2384500141" sldId="318"/>
            <ac:spMk id="2" creationId="{03999441-9DC1-4AAF-8A32-0B9A70F4B091}"/>
          </ac:spMkLst>
        </pc:spChg>
        <pc:spChg chg="mod">
          <ac:chgData name="Riaz Bhatti" userId="a379b8bf-736b-4c00-9451-3a85dd844047" providerId="ADAL" clId="{057FAE64-4583-4002-82F0-FCB38372BC8B}" dt="2021-03-11T10:24:04.169" v="78" actId="21"/>
          <ac:spMkLst>
            <pc:docMk/>
            <pc:sldMk cId="2384500141" sldId="318"/>
            <ac:spMk id="3" creationId="{1957C08F-A417-49DD-856C-228A71228CF8}"/>
          </ac:spMkLst>
        </pc:spChg>
      </pc:sldChg>
      <pc:sldChg chg="modSp add mod">
        <pc:chgData name="Riaz Bhatti" userId="a379b8bf-736b-4c00-9451-3a85dd844047" providerId="ADAL" clId="{057FAE64-4583-4002-82F0-FCB38372BC8B}" dt="2021-03-11T10:24:23.601" v="83" actId="1076"/>
        <pc:sldMkLst>
          <pc:docMk/>
          <pc:sldMk cId="2434349850" sldId="319"/>
        </pc:sldMkLst>
        <pc:spChg chg="mod">
          <ac:chgData name="Riaz Bhatti" userId="a379b8bf-736b-4c00-9451-3a85dd844047" providerId="ADAL" clId="{057FAE64-4583-4002-82F0-FCB38372BC8B}" dt="2021-03-11T10:24:21.057" v="82"/>
          <ac:spMkLst>
            <pc:docMk/>
            <pc:sldMk cId="2434349850" sldId="319"/>
            <ac:spMk id="2" creationId="{03999441-9DC1-4AAF-8A32-0B9A70F4B091}"/>
          </ac:spMkLst>
        </pc:spChg>
        <pc:spChg chg="mod">
          <ac:chgData name="Riaz Bhatti" userId="a379b8bf-736b-4c00-9451-3a85dd844047" providerId="ADAL" clId="{057FAE64-4583-4002-82F0-FCB38372BC8B}" dt="2021-03-11T10:24:23.601" v="83" actId="1076"/>
          <ac:spMkLst>
            <pc:docMk/>
            <pc:sldMk cId="2434349850" sldId="319"/>
            <ac:spMk id="3" creationId="{1957C08F-A417-49DD-856C-228A71228CF8}"/>
          </ac:spMkLst>
        </pc:spChg>
      </pc:sldChg>
      <pc:sldChg chg="addSp delSp modSp add mod">
        <pc:chgData name="Riaz Bhatti" userId="a379b8bf-736b-4c00-9451-3a85dd844047" providerId="ADAL" clId="{057FAE64-4583-4002-82F0-FCB38372BC8B}" dt="2021-03-11T10:24:40.021" v="88"/>
        <pc:sldMkLst>
          <pc:docMk/>
          <pc:sldMk cId="935164112" sldId="320"/>
        </pc:sldMkLst>
        <pc:spChg chg="add del mod">
          <ac:chgData name="Riaz Bhatti" userId="a379b8bf-736b-4c00-9451-3a85dd844047" providerId="ADAL" clId="{057FAE64-4583-4002-82F0-FCB38372BC8B}" dt="2021-03-11T10:24:40.021" v="88"/>
          <ac:spMkLst>
            <pc:docMk/>
            <pc:sldMk cId="935164112" sldId="320"/>
            <ac:spMk id="2" creationId="{03999441-9DC1-4AAF-8A32-0B9A70F4B091}"/>
          </ac:spMkLst>
        </pc:spChg>
        <pc:spChg chg="mod">
          <ac:chgData name="Riaz Bhatti" userId="a379b8bf-736b-4c00-9451-3a85dd844047" providerId="ADAL" clId="{057FAE64-4583-4002-82F0-FCB38372BC8B}" dt="2021-03-11T10:24:38.936" v="87" actId="21"/>
          <ac:spMkLst>
            <pc:docMk/>
            <pc:sldMk cId="935164112" sldId="320"/>
            <ac:spMk id="3" creationId="{1957C08F-A417-49DD-856C-228A71228CF8}"/>
          </ac:spMkLst>
        </pc:spChg>
      </pc:sldChg>
      <pc:sldChg chg="addSp delSp modSp add mod">
        <pc:chgData name="Riaz Bhatti" userId="a379b8bf-736b-4c00-9451-3a85dd844047" providerId="ADAL" clId="{057FAE64-4583-4002-82F0-FCB38372BC8B}" dt="2021-03-11T10:25:11.928" v="93" actId="14100"/>
        <pc:sldMkLst>
          <pc:docMk/>
          <pc:sldMk cId="3109723853" sldId="321"/>
        </pc:sldMkLst>
        <pc:spChg chg="del">
          <ac:chgData name="Riaz Bhatti" userId="a379b8bf-736b-4c00-9451-3a85dd844047" providerId="ADAL" clId="{057FAE64-4583-4002-82F0-FCB38372BC8B}" dt="2021-03-11T10:25:05.799" v="90" actId="478"/>
          <ac:spMkLst>
            <pc:docMk/>
            <pc:sldMk cId="3109723853" sldId="321"/>
            <ac:spMk id="2" creationId="{03999441-9DC1-4AAF-8A32-0B9A70F4B091}"/>
          </ac:spMkLst>
        </pc:spChg>
        <pc:spChg chg="del">
          <ac:chgData name="Riaz Bhatti" userId="a379b8bf-736b-4c00-9451-3a85dd844047" providerId="ADAL" clId="{057FAE64-4583-4002-82F0-FCB38372BC8B}" dt="2021-03-11T10:24:57.797" v="89" actId="22"/>
          <ac:spMkLst>
            <pc:docMk/>
            <pc:sldMk cId="3109723853" sldId="321"/>
            <ac:spMk id="3" creationId="{1957C08F-A417-49DD-856C-228A71228CF8}"/>
          </ac:spMkLst>
        </pc:spChg>
        <pc:picChg chg="add mod ord">
          <ac:chgData name="Riaz Bhatti" userId="a379b8bf-736b-4c00-9451-3a85dd844047" providerId="ADAL" clId="{057FAE64-4583-4002-82F0-FCB38372BC8B}" dt="2021-03-11T10:25:11.928" v="93" actId="14100"/>
          <ac:picMkLst>
            <pc:docMk/>
            <pc:sldMk cId="3109723853" sldId="321"/>
            <ac:picMk id="7" creationId="{886AAD3F-0CBE-475B-942B-88206DCFE576}"/>
          </ac:picMkLst>
        </pc:picChg>
      </pc:sldChg>
      <pc:sldChg chg="modSp new mod">
        <pc:chgData name="Riaz Bhatti" userId="a379b8bf-736b-4c00-9451-3a85dd844047" providerId="ADAL" clId="{057FAE64-4583-4002-82F0-FCB38372BC8B}" dt="2021-03-11T10:25:26.353" v="97"/>
        <pc:sldMkLst>
          <pc:docMk/>
          <pc:sldMk cId="4268207172" sldId="322"/>
        </pc:sldMkLst>
        <pc:spChg chg="mod">
          <ac:chgData name="Riaz Bhatti" userId="a379b8bf-736b-4c00-9451-3a85dd844047" providerId="ADAL" clId="{057FAE64-4583-4002-82F0-FCB38372BC8B}" dt="2021-03-11T10:25:26.353" v="97"/>
          <ac:spMkLst>
            <pc:docMk/>
            <pc:sldMk cId="4268207172" sldId="322"/>
            <ac:spMk id="2" creationId="{0642DDCB-8462-4E23-9AA4-5E68684ECAD4}"/>
          </ac:spMkLst>
        </pc:spChg>
        <pc:spChg chg="mod">
          <ac:chgData name="Riaz Bhatti" userId="a379b8bf-736b-4c00-9451-3a85dd844047" providerId="ADAL" clId="{057FAE64-4583-4002-82F0-FCB38372BC8B}" dt="2021-03-11T10:25:25.320" v="96" actId="21"/>
          <ac:spMkLst>
            <pc:docMk/>
            <pc:sldMk cId="4268207172" sldId="322"/>
            <ac:spMk id="3" creationId="{76C8BE5A-8C79-4FD3-B3E4-29AA0B0BF874}"/>
          </ac:spMkLst>
        </pc:spChg>
      </pc:sldChg>
      <pc:sldChg chg="addSp delSp modSp new mod">
        <pc:chgData name="Riaz Bhatti" userId="a379b8bf-736b-4c00-9451-3a85dd844047" providerId="ADAL" clId="{057FAE64-4583-4002-82F0-FCB38372BC8B}" dt="2021-03-11T10:25:56.417" v="104" actId="14100"/>
        <pc:sldMkLst>
          <pc:docMk/>
          <pc:sldMk cId="3140305919" sldId="323"/>
        </pc:sldMkLst>
        <pc:spChg chg="del">
          <ac:chgData name="Riaz Bhatti" userId="a379b8bf-736b-4c00-9451-3a85dd844047" providerId="ADAL" clId="{057FAE64-4583-4002-82F0-FCB38372BC8B}" dt="2021-03-11T10:25:46.221" v="99" actId="478"/>
          <ac:spMkLst>
            <pc:docMk/>
            <pc:sldMk cId="3140305919" sldId="323"/>
            <ac:spMk id="2" creationId="{9720CB2B-8B5E-44D0-AF2B-0C577916FBD6}"/>
          </ac:spMkLst>
        </pc:spChg>
        <pc:spChg chg="del mod">
          <ac:chgData name="Riaz Bhatti" userId="a379b8bf-736b-4c00-9451-3a85dd844047" providerId="ADAL" clId="{057FAE64-4583-4002-82F0-FCB38372BC8B}" dt="2021-03-11T10:25:49.351" v="101" actId="22"/>
          <ac:spMkLst>
            <pc:docMk/>
            <pc:sldMk cId="3140305919" sldId="323"/>
            <ac:spMk id="3" creationId="{280ADB5B-880A-4857-BD9B-6C35D10D5EEE}"/>
          </ac:spMkLst>
        </pc:spChg>
        <pc:picChg chg="add mod ord">
          <ac:chgData name="Riaz Bhatti" userId="a379b8bf-736b-4c00-9451-3a85dd844047" providerId="ADAL" clId="{057FAE64-4583-4002-82F0-FCB38372BC8B}" dt="2021-03-11T10:25:56.417" v="104" actId="14100"/>
          <ac:picMkLst>
            <pc:docMk/>
            <pc:sldMk cId="3140305919" sldId="323"/>
            <ac:picMk id="7" creationId="{F5F40C62-7305-410D-B5D0-9587F61E9383}"/>
          </ac:picMkLst>
        </pc:picChg>
      </pc:sldChg>
      <pc:sldChg chg="delSp modSp new mod">
        <pc:chgData name="Riaz Bhatti" userId="a379b8bf-736b-4c00-9451-3a85dd844047" providerId="ADAL" clId="{057FAE64-4583-4002-82F0-FCB38372BC8B}" dt="2021-03-11T10:26:33.829" v="111" actId="1076"/>
        <pc:sldMkLst>
          <pc:docMk/>
          <pc:sldMk cId="4141236500" sldId="324"/>
        </pc:sldMkLst>
        <pc:spChg chg="del">
          <ac:chgData name="Riaz Bhatti" userId="a379b8bf-736b-4c00-9451-3a85dd844047" providerId="ADAL" clId="{057FAE64-4583-4002-82F0-FCB38372BC8B}" dt="2021-03-11T10:26:30.724" v="110" actId="478"/>
          <ac:spMkLst>
            <pc:docMk/>
            <pc:sldMk cId="4141236500" sldId="324"/>
            <ac:spMk id="2" creationId="{9BBAA90F-9CD8-4A10-BDD6-B8C2EB62CE93}"/>
          </ac:spMkLst>
        </pc:spChg>
        <pc:spChg chg="mod">
          <ac:chgData name="Riaz Bhatti" userId="a379b8bf-736b-4c00-9451-3a85dd844047" providerId="ADAL" clId="{057FAE64-4583-4002-82F0-FCB38372BC8B}" dt="2021-03-11T10:26:33.829" v="111" actId="1076"/>
          <ac:spMkLst>
            <pc:docMk/>
            <pc:sldMk cId="4141236500" sldId="324"/>
            <ac:spMk id="3" creationId="{6CA5D290-7C76-40D0-84D7-11C342949523}"/>
          </ac:spMkLst>
        </pc:spChg>
      </pc:sldChg>
      <pc:sldChg chg="addSp delSp modSp new mod">
        <pc:chgData name="Riaz Bhatti" userId="a379b8bf-736b-4c00-9451-3a85dd844047" providerId="ADAL" clId="{057FAE64-4583-4002-82F0-FCB38372BC8B}" dt="2021-03-11T10:49:48.248" v="116" actId="26606"/>
        <pc:sldMkLst>
          <pc:docMk/>
          <pc:sldMk cId="563921113" sldId="325"/>
        </pc:sldMkLst>
        <pc:spChg chg="mod">
          <ac:chgData name="Riaz Bhatti" userId="a379b8bf-736b-4c00-9451-3a85dd844047" providerId="ADAL" clId="{057FAE64-4583-4002-82F0-FCB38372BC8B}" dt="2021-03-11T10:49:48.248" v="116" actId="26606"/>
          <ac:spMkLst>
            <pc:docMk/>
            <pc:sldMk cId="563921113" sldId="325"/>
            <ac:spMk id="2" creationId="{03460A99-E211-4FDE-AF92-E9A29C7A5F0E}"/>
          </ac:spMkLst>
        </pc:spChg>
        <pc:spChg chg="del">
          <ac:chgData name="Riaz Bhatti" userId="a379b8bf-736b-4c00-9451-3a85dd844047" providerId="ADAL" clId="{057FAE64-4583-4002-82F0-FCB38372BC8B}" dt="2021-03-11T10:49:45.630" v="115" actId="22"/>
          <ac:spMkLst>
            <pc:docMk/>
            <pc:sldMk cId="563921113" sldId="325"/>
            <ac:spMk id="3" creationId="{926CFA8F-31DC-4744-B541-4FDAA827E6C1}"/>
          </ac:spMkLst>
        </pc:spChg>
        <pc:spChg chg="mod">
          <ac:chgData name="Riaz Bhatti" userId="a379b8bf-736b-4c00-9451-3a85dd844047" providerId="ADAL" clId="{057FAE64-4583-4002-82F0-FCB38372BC8B}" dt="2021-03-11T10:49:48.248" v="116" actId="26606"/>
          <ac:spMkLst>
            <pc:docMk/>
            <pc:sldMk cId="563921113" sldId="325"/>
            <ac:spMk id="4" creationId="{DAD6805B-728C-46B5-B624-414C1A5F8247}"/>
          </ac:spMkLst>
        </pc:spChg>
        <pc:spChg chg="mod">
          <ac:chgData name="Riaz Bhatti" userId="a379b8bf-736b-4c00-9451-3a85dd844047" providerId="ADAL" clId="{057FAE64-4583-4002-82F0-FCB38372BC8B}" dt="2021-03-11T10:49:48.248" v="116" actId="26606"/>
          <ac:spMkLst>
            <pc:docMk/>
            <pc:sldMk cId="563921113" sldId="325"/>
            <ac:spMk id="5" creationId="{3A3A4505-5B91-464D-A49F-3E83FCD6B1A8}"/>
          </ac:spMkLst>
        </pc:spChg>
        <pc:picChg chg="add mod ord">
          <ac:chgData name="Riaz Bhatti" userId="a379b8bf-736b-4c00-9451-3a85dd844047" providerId="ADAL" clId="{057FAE64-4583-4002-82F0-FCB38372BC8B}" dt="2021-03-11T10:49:48.248" v="116" actId="26606"/>
          <ac:picMkLst>
            <pc:docMk/>
            <pc:sldMk cId="563921113" sldId="325"/>
            <ac:picMk id="7" creationId="{08C1D324-6771-451F-BBAB-C19A5EF8290E}"/>
          </ac:picMkLst>
        </pc:picChg>
      </pc:sldChg>
      <pc:sldChg chg="addSp delSp modSp new mod">
        <pc:chgData name="Riaz Bhatti" userId="a379b8bf-736b-4c00-9451-3a85dd844047" providerId="ADAL" clId="{057FAE64-4583-4002-82F0-FCB38372BC8B}" dt="2021-03-11T10:52:53.424" v="129" actId="14100"/>
        <pc:sldMkLst>
          <pc:docMk/>
          <pc:sldMk cId="574549983" sldId="326"/>
        </pc:sldMkLst>
        <pc:spChg chg="mod">
          <ac:chgData name="Riaz Bhatti" userId="a379b8bf-736b-4c00-9451-3a85dd844047" providerId="ADAL" clId="{057FAE64-4583-4002-82F0-FCB38372BC8B}" dt="2021-03-11T10:52:31.660" v="122"/>
          <ac:spMkLst>
            <pc:docMk/>
            <pc:sldMk cId="574549983" sldId="326"/>
            <ac:spMk id="2" creationId="{63A7B56E-5551-4A4B-AC3D-6300FB055F7B}"/>
          </ac:spMkLst>
        </pc:spChg>
        <pc:spChg chg="del">
          <ac:chgData name="Riaz Bhatti" userId="a379b8bf-736b-4c00-9451-3a85dd844047" providerId="ADAL" clId="{057FAE64-4583-4002-82F0-FCB38372BC8B}" dt="2021-03-11T10:52:10.794" v="118" actId="22"/>
          <ac:spMkLst>
            <pc:docMk/>
            <pc:sldMk cId="574549983" sldId="326"/>
            <ac:spMk id="3" creationId="{3DFA590E-1711-425A-A830-C98C1BAADBAB}"/>
          </ac:spMkLst>
        </pc:spChg>
        <pc:spChg chg="add mod">
          <ac:chgData name="Riaz Bhatti" userId="a379b8bf-736b-4c00-9451-3a85dd844047" providerId="ADAL" clId="{057FAE64-4583-4002-82F0-FCB38372BC8B}" dt="2021-03-11T10:52:38.699" v="124" actId="207"/>
          <ac:spMkLst>
            <pc:docMk/>
            <pc:sldMk cId="574549983" sldId="326"/>
            <ac:spMk id="8" creationId="{4496876B-F53B-4DE7-A614-0B42045968CE}"/>
          </ac:spMkLst>
        </pc:spChg>
        <pc:picChg chg="add del mod ord">
          <ac:chgData name="Riaz Bhatti" userId="a379b8bf-736b-4c00-9451-3a85dd844047" providerId="ADAL" clId="{057FAE64-4583-4002-82F0-FCB38372BC8B}" dt="2021-03-11T10:52:26.441" v="119" actId="478"/>
          <ac:picMkLst>
            <pc:docMk/>
            <pc:sldMk cId="574549983" sldId="326"/>
            <ac:picMk id="7" creationId="{1B071174-B8B6-45D6-8D9C-E5D990E877B1}"/>
          </ac:picMkLst>
        </pc:picChg>
        <pc:picChg chg="add mod">
          <ac:chgData name="Riaz Bhatti" userId="a379b8bf-736b-4c00-9451-3a85dd844047" providerId="ADAL" clId="{057FAE64-4583-4002-82F0-FCB38372BC8B}" dt="2021-03-11T10:52:53.424" v="129" actId="14100"/>
          <ac:picMkLst>
            <pc:docMk/>
            <pc:sldMk cId="574549983" sldId="326"/>
            <ac:picMk id="10" creationId="{1658522F-8555-48CC-9729-C42B8FDE64F8}"/>
          </ac:picMkLst>
        </pc:picChg>
      </pc:sldChg>
      <pc:sldChg chg="addSp delSp modSp new mod">
        <pc:chgData name="Riaz Bhatti" userId="a379b8bf-736b-4c00-9451-3a85dd844047" providerId="ADAL" clId="{057FAE64-4583-4002-82F0-FCB38372BC8B}" dt="2021-03-11T10:56:31.439" v="140" actId="14100"/>
        <pc:sldMkLst>
          <pc:docMk/>
          <pc:sldMk cId="3355813685" sldId="327"/>
        </pc:sldMkLst>
        <pc:spChg chg="mod">
          <ac:chgData name="Riaz Bhatti" userId="a379b8bf-736b-4c00-9451-3a85dd844047" providerId="ADAL" clId="{057FAE64-4583-4002-82F0-FCB38372BC8B}" dt="2021-03-11T10:55:57.294" v="134" actId="255"/>
          <ac:spMkLst>
            <pc:docMk/>
            <pc:sldMk cId="3355813685" sldId="327"/>
            <ac:spMk id="2" creationId="{D6625036-1FB6-4ECC-8A7E-221E2673914D}"/>
          </ac:spMkLst>
        </pc:spChg>
        <pc:spChg chg="add del mod">
          <ac:chgData name="Riaz Bhatti" userId="a379b8bf-736b-4c00-9451-3a85dd844047" providerId="ADAL" clId="{057FAE64-4583-4002-82F0-FCB38372BC8B}" dt="2021-03-11T10:56:26.450" v="138" actId="22"/>
          <ac:spMkLst>
            <pc:docMk/>
            <pc:sldMk cId="3355813685" sldId="327"/>
            <ac:spMk id="3" creationId="{DE11F9E0-EBB1-4C08-940C-3558F69286FA}"/>
          </ac:spMkLst>
        </pc:spChg>
        <pc:spChg chg="add del">
          <ac:chgData name="Riaz Bhatti" userId="a379b8bf-736b-4c00-9451-3a85dd844047" providerId="ADAL" clId="{057FAE64-4583-4002-82F0-FCB38372BC8B}" dt="2021-03-11T10:56:10.251" v="136"/>
          <ac:spMkLst>
            <pc:docMk/>
            <pc:sldMk cId="3355813685" sldId="327"/>
            <ac:spMk id="7" creationId="{434B073A-9F7C-437B-BB69-81779D7E8752}"/>
          </ac:spMkLst>
        </pc:spChg>
        <pc:graphicFrameChg chg="add del mod">
          <ac:chgData name="Riaz Bhatti" userId="a379b8bf-736b-4c00-9451-3a85dd844047" providerId="ADAL" clId="{057FAE64-4583-4002-82F0-FCB38372BC8B}" dt="2021-03-11T10:56:10.251" v="136"/>
          <ac:graphicFrameMkLst>
            <pc:docMk/>
            <pc:sldMk cId="3355813685" sldId="327"/>
            <ac:graphicFrameMk id="6" creationId="{FBFBE723-8953-4146-89FD-1F5DB3575E01}"/>
          </ac:graphicFrameMkLst>
        </pc:graphicFrameChg>
        <pc:picChg chg="add mod ord">
          <ac:chgData name="Riaz Bhatti" userId="a379b8bf-736b-4c00-9451-3a85dd844047" providerId="ADAL" clId="{057FAE64-4583-4002-82F0-FCB38372BC8B}" dt="2021-03-11T10:56:31.439" v="140" actId="14100"/>
          <ac:picMkLst>
            <pc:docMk/>
            <pc:sldMk cId="3355813685" sldId="327"/>
            <ac:picMk id="9" creationId="{2D111213-E0FE-4BCC-86EF-2EA0C3D8628E}"/>
          </ac:picMkLst>
        </pc:picChg>
      </pc:sldChg>
      <pc:sldChg chg="new del">
        <pc:chgData name="Riaz Bhatti" userId="a379b8bf-736b-4c00-9451-3a85dd844047" providerId="ADAL" clId="{057FAE64-4583-4002-82F0-FCB38372BC8B}" dt="2021-03-11T10:59:10.336" v="148" actId="47"/>
        <pc:sldMkLst>
          <pc:docMk/>
          <pc:sldMk cId="1045058182" sldId="328"/>
        </pc:sldMkLst>
      </pc:sldChg>
      <pc:sldChg chg="addSp delSp modSp new">
        <pc:chgData name="Riaz Bhatti" userId="a379b8bf-736b-4c00-9451-3a85dd844047" providerId="ADAL" clId="{057FAE64-4583-4002-82F0-FCB38372BC8B}" dt="2021-03-11T10:56:56.143" v="147" actId="14100"/>
        <pc:sldMkLst>
          <pc:docMk/>
          <pc:sldMk cId="2009059149" sldId="329"/>
        </pc:sldMkLst>
        <pc:spChg chg="del">
          <ac:chgData name="Riaz Bhatti" userId="a379b8bf-736b-4c00-9451-3a85dd844047" providerId="ADAL" clId="{057FAE64-4583-4002-82F0-FCB38372BC8B}" dt="2021-03-11T10:56:47.214" v="143" actId="478"/>
          <ac:spMkLst>
            <pc:docMk/>
            <pc:sldMk cId="2009059149" sldId="329"/>
            <ac:spMk id="2" creationId="{5A51DCBC-132D-494A-B628-B93F0282CCCB}"/>
          </ac:spMkLst>
        </pc:spChg>
        <pc:spChg chg="del">
          <ac:chgData name="Riaz Bhatti" userId="a379b8bf-736b-4c00-9451-3a85dd844047" providerId="ADAL" clId="{057FAE64-4583-4002-82F0-FCB38372BC8B}" dt="2021-03-11T10:56:49.135" v="144"/>
          <ac:spMkLst>
            <pc:docMk/>
            <pc:sldMk cId="2009059149" sldId="329"/>
            <ac:spMk id="3" creationId="{7CBEFA1F-B679-4586-AC6A-9031B08AA660}"/>
          </ac:spMkLst>
        </pc:spChg>
        <pc:picChg chg="add mod">
          <ac:chgData name="Riaz Bhatti" userId="a379b8bf-736b-4c00-9451-3a85dd844047" providerId="ADAL" clId="{057FAE64-4583-4002-82F0-FCB38372BC8B}" dt="2021-03-11T10:56:56.143" v="147" actId="14100"/>
          <ac:picMkLst>
            <pc:docMk/>
            <pc:sldMk cId="2009059149" sldId="329"/>
            <ac:picMk id="6" creationId="{E0014E06-ADB5-4379-A49D-56D6B74B4B6D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F623006-8D0C-4D8E-B7A6-85FE6D57AF2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17856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20/11/2021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20/11/2021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20/11/2021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20/11/2021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20/11/2021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20/11/2021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20/11/2021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20/11/2021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20/11/2021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20/11/2021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20/11/2021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20/11/2021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689072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20/11/2021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463055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20/11/2021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611557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20/11/2021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27407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20/11/2021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350627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20/11/2021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668113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20/11/2021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550352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20/11/2021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835159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20/11/2021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2442699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20/11/2021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400614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20/11/2021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431702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07103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20/11/2021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20/11/2021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16270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  <p:sldLayoutId id="2147483790" r:id="rId2"/>
    <p:sldLayoutId id="2147483791" r:id="rId3"/>
    <p:sldLayoutId id="2147483792" r:id="rId4"/>
    <p:sldLayoutId id="2147483793" r:id="rId5"/>
    <p:sldLayoutId id="2147483794" r:id="rId6"/>
    <p:sldLayoutId id="2147483795" r:id="rId7"/>
    <p:sldLayoutId id="2147483796" r:id="rId8"/>
    <p:sldLayoutId id="2147483797" r:id="rId9"/>
    <p:sldLayoutId id="2147483798" r:id="rId10"/>
    <p:sldLayoutId id="2147483799" r:id="rId11"/>
    <p:sldLayoutId id="2147483800" r:id="rId12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3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8gJbdYHjQFk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684213" y="908050"/>
            <a:ext cx="7772400" cy="1020753"/>
          </a:xfrm>
        </p:spPr>
        <p:txBody>
          <a:bodyPr/>
          <a:lstStyle/>
          <a:p>
            <a:pPr eaLnBrk="1" hangingPunct="1"/>
            <a:r>
              <a:rPr lang="en-GB" dirty="0">
                <a:solidFill>
                  <a:srgbClr val="FFFF00"/>
                </a:solidFill>
              </a:rPr>
              <a:t>LCBB5003</a:t>
            </a:r>
            <a:endParaRPr lang="en-GB" altLang="en-US" b="1" dirty="0">
              <a:solidFill>
                <a:srgbClr val="FFFF00"/>
              </a:solidFill>
            </a:endParaRPr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571472" y="1928803"/>
            <a:ext cx="7786742" cy="3357586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accent2"/>
                </a:solidFill>
              </a:rPr>
              <a:t>Management Economics</a:t>
            </a:r>
          </a:p>
          <a:p>
            <a:pPr eaLnBrk="1" hangingPunct="1"/>
            <a:r>
              <a:rPr lang="en-GB" altLang="en-US" dirty="0">
                <a:solidFill>
                  <a:schemeClr val="accent2"/>
                </a:solidFill>
              </a:rPr>
              <a:t>Week - </a:t>
            </a:r>
            <a:r>
              <a:rPr lang="en-GB" altLang="en-US" dirty="0" smtClean="0">
                <a:solidFill>
                  <a:schemeClr val="accent2"/>
                </a:solidFill>
              </a:rPr>
              <a:t>7</a:t>
            </a:r>
            <a:endParaRPr lang="en-GB" altLang="en-US" dirty="0">
              <a:solidFill>
                <a:schemeClr val="accent2"/>
              </a:solidFill>
            </a:endParaRPr>
          </a:p>
          <a:p>
            <a:pPr eaLnBrk="1" hangingPunct="1"/>
            <a:endParaRPr lang="en-GB" altLang="en-US" dirty="0">
              <a:solidFill>
                <a:schemeClr val="accent2"/>
              </a:solidFill>
            </a:endParaRPr>
          </a:p>
          <a:p>
            <a:pPr eaLnBrk="1" hangingPunct="1"/>
            <a:r>
              <a:rPr lang="en-GB" altLang="en-US" b="1" dirty="0" smtClean="0">
                <a:solidFill>
                  <a:schemeClr val="accent2"/>
                </a:solidFill>
              </a:rPr>
              <a:t>Market Structures: Perfect Competition</a:t>
            </a:r>
            <a:endParaRPr lang="en-GB" altLang="en-US" b="1" dirty="0">
              <a:solidFill>
                <a:schemeClr val="accent2"/>
              </a:solidFill>
            </a:endParaRPr>
          </a:p>
          <a:p>
            <a:pPr eaLnBrk="1" hangingPunct="1"/>
            <a:endParaRPr lang="en-GB" altLang="en-US" sz="4800" b="1" dirty="0">
              <a:solidFill>
                <a:schemeClr val="accent2"/>
              </a:solidFill>
            </a:endParaRPr>
          </a:p>
          <a:p>
            <a:pPr eaLnBrk="1" hangingPunct="1"/>
            <a:endParaRPr lang="en-GB" altLang="en-US" sz="4800" b="1" dirty="0">
              <a:solidFill>
                <a:schemeClr val="accent2"/>
              </a:solidFill>
            </a:endParaRP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244408" y="6453336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 dirty="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/>
        </p:nvSpPr>
        <p:spPr>
          <a:xfrm>
            <a:off x="450850" y="1071265"/>
            <a:ext cx="8242300" cy="917575"/>
          </a:xfrm>
          <a:prstGeom prst="rect">
            <a:avLst/>
          </a:prstGeom>
        </p:spPr>
        <p:txBody>
          <a:bodyPr lIns="36000" tIns="0" rIns="36000" bIns="0" anchor="t" anchorCtr="1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j-ea"/>
                <a:cs typeface="+mj-cs"/>
              </a:rPr>
              <a:t>Learning Objectives</a:t>
            </a: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j-ea"/>
              <a:cs typeface="+mj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9512" y="2204864"/>
            <a:ext cx="8784976" cy="224676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To discuss the </a:t>
            </a:r>
            <a:r>
              <a:rPr lang="en-US" sz="2800" dirty="0" smtClean="0">
                <a:solidFill>
                  <a:prstClr val="black"/>
                </a:solidFill>
                <a:latin typeface="Myriad Pro"/>
              </a:rPr>
              <a:t>assumptions of perfect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markets</a:t>
            </a: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To graph the short run supernormal profit and long run normal profit of perfect markets</a:t>
            </a: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To discuss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 how perfect market theory aids our understanding of imperfect markets’ behaviours.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34227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288032"/>
          </a:xfrm>
        </p:spPr>
        <p:txBody>
          <a:bodyPr/>
          <a:lstStyle/>
          <a:p>
            <a:r>
              <a:rPr lang="en-GB" sz="1200" dirty="0" smtClean="0">
                <a:solidFill>
                  <a:srgbClr val="FF0000"/>
                </a:solidFill>
              </a:rPr>
              <a:t>Task 1: Watch </a:t>
            </a:r>
            <a:r>
              <a:rPr lang="en-GB" sz="1200" dirty="0" smtClean="0">
                <a:solidFill>
                  <a:srgbClr val="FF0000"/>
                </a:solidFill>
              </a:rPr>
              <a:t>the video clip on this slide and discuss the questions on slide 3 (20 minutes)</a:t>
            </a:r>
            <a:endParaRPr lang="en-GB" sz="1200" dirty="0">
              <a:solidFill>
                <a:srgbClr val="FF0000"/>
              </a:solidFill>
            </a:endParaRPr>
          </a:p>
        </p:txBody>
      </p:sp>
      <p:pic>
        <p:nvPicPr>
          <p:cNvPr id="6" name="8gJbdYHjQFk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404664"/>
            <a:ext cx="9144000" cy="5328592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20/11/2021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360190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n-GB" sz="3000" dirty="0" smtClean="0">
                <a:solidFill>
                  <a:srgbClr val="7B9899"/>
                </a:solidFill>
              </a:rPr>
              <a:t>Assumptions of perfect competition…consider…</a:t>
            </a:r>
          </a:p>
        </p:txBody>
      </p:sp>
      <p:sp>
        <p:nvSpPr>
          <p:cNvPr id="18435" name="Content Placeholder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pPr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en-GB" sz="2200" dirty="0" smtClean="0"/>
              <a:t>What would be the number of buyers?</a:t>
            </a:r>
          </a:p>
          <a:p>
            <a:pPr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en-GB" sz="2200" dirty="0" smtClean="0"/>
              <a:t>What would be the number of sellers?</a:t>
            </a:r>
          </a:p>
          <a:p>
            <a:pPr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en-GB" sz="2200" dirty="0" smtClean="0"/>
              <a:t>What control do seller have over the price of their product?</a:t>
            </a:r>
          </a:p>
          <a:p>
            <a:pPr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en-GB" sz="2200" dirty="0" smtClean="0"/>
              <a:t>What is their market influence?</a:t>
            </a:r>
          </a:p>
          <a:p>
            <a:pPr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en-GB" sz="2200" dirty="0" smtClean="0"/>
              <a:t>What is the size of firm?</a:t>
            </a:r>
          </a:p>
          <a:p>
            <a:pPr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en-GB" sz="2200" dirty="0" smtClean="0"/>
              <a:t>What is their knowledge of the market?</a:t>
            </a:r>
          </a:p>
          <a:p>
            <a:pPr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en-GB" sz="2200" dirty="0" smtClean="0"/>
              <a:t>What is their type of product?</a:t>
            </a:r>
          </a:p>
          <a:p>
            <a:pPr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en-GB" sz="2200" dirty="0" smtClean="0"/>
              <a:t>How easy is it to enter the market?</a:t>
            </a:r>
          </a:p>
          <a:p>
            <a:pPr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en-GB" sz="2200" dirty="0" smtClean="0"/>
              <a:t>How easy is it to leave the market? i.e. sell up and stop trading?</a:t>
            </a:r>
          </a:p>
          <a:p>
            <a:pPr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en-GB" sz="2200" dirty="0" smtClean="0"/>
              <a:t>Is information about the product, customers </a:t>
            </a:r>
            <a:r>
              <a:rPr lang="en-GB" sz="2200" dirty="0" err="1" smtClean="0"/>
              <a:t>etc</a:t>
            </a:r>
            <a:r>
              <a:rPr lang="en-GB" sz="2200" dirty="0" smtClean="0"/>
              <a:t> readily available?</a:t>
            </a:r>
          </a:p>
          <a:p>
            <a:pPr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en-GB" sz="2200" dirty="0" smtClean="0"/>
              <a:t>Is there likely to be any government intervention? </a:t>
            </a:r>
          </a:p>
        </p:txBody>
      </p:sp>
    </p:spTree>
    <p:extLst>
      <p:ext uri="{BB962C8B-B14F-4D97-AF65-F5344CB8AC3E}">
        <p14:creationId xmlns:p14="http://schemas.microsoft.com/office/powerpoint/2010/main" val="2650851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06090"/>
          </a:xfrm>
        </p:spPr>
        <p:txBody>
          <a:bodyPr/>
          <a:lstStyle/>
          <a:p>
            <a:r>
              <a:rPr lang="en-GB" sz="3200" b="1" u="sng" dirty="0" smtClean="0">
                <a:solidFill>
                  <a:srgbClr val="7B9899"/>
                </a:solidFill>
              </a:rPr>
              <a:t>Assumptions</a:t>
            </a:r>
            <a:r>
              <a:rPr lang="en-GB" sz="3200" dirty="0" smtClean="0">
                <a:solidFill>
                  <a:srgbClr val="7B9899"/>
                </a:solidFill>
              </a:rPr>
              <a:t> of Perfect </a:t>
            </a:r>
            <a:r>
              <a:rPr lang="en-GB" sz="3200" dirty="0">
                <a:solidFill>
                  <a:srgbClr val="7B9899"/>
                </a:solidFill>
              </a:rPr>
              <a:t>C</a:t>
            </a:r>
            <a:r>
              <a:rPr lang="en-GB" sz="3200" dirty="0" smtClean="0">
                <a:solidFill>
                  <a:srgbClr val="7B9899"/>
                </a:solidFill>
              </a:rPr>
              <a:t>ompetition</a:t>
            </a:r>
          </a:p>
        </p:txBody>
      </p:sp>
      <p:sp>
        <p:nvSpPr>
          <p:cNvPr id="19459" name="Content Placeholder 2"/>
          <p:cNvSpPr>
            <a:spLocks noGrp="1"/>
          </p:cNvSpPr>
          <p:nvPr>
            <p:ph sz="quarter" idx="1"/>
          </p:nvPr>
        </p:nvSpPr>
        <p:spPr>
          <a:xfrm>
            <a:off x="319881" y="980728"/>
            <a:ext cx="8504238" cy="5086696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800" dirty="0" smtClean="0">
                <a:latin typeface="Calibri" pitchFamily="34" charset="0"/>
              </a:rPr>
              <a:t>Large number of buyers and sellers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 smtClean="0">
                <a:latin typeface="Calibri" pitchFamily="34" charset="0"/>
              </a:rPr>
              <a:t>Firm is a price taker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 smtClean="0">
                <a:latin typeface="Calibri" pitchFamily="34" charset="0"/>
              </a:rPr>
              <a:t>Firm is small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 smtClean="0">
                <a:latin typeface="Calibri" pitchFamily="34" charset="0"/>
              </a:rPr>
              <a:t>Buyers and sellers have perfect knowledge, zero advertisement cost</a:t>
            </a:r>
            <a:endParaRPr lang="en-GB" sz="2800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 smtClean="0">
                <a:latin typeface="Calibri" pitchFamily="34" charset="0"/>
              </a:rPr>
              <a:t>Homogenous product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 smtClean="0">
                <a:latin typeface="Calibri" pitchFamily="34" charset="0"/>
              </a:rPr>
              <a:t>Freedom of entry to and exit from the industry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 smtClean="0">
                <a:latin typeface="Calibri" pitchFamily="34" charset="0"/>
              </a:rPr>
              <a:t>Readily available information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 smtClean="0">
                <a:latin typeface="Calibri" pitchFamily="34" charset="0"/>
              </a:rPr>
              <a:t>No government intervention</a:t>
            </a:r>
          </a:p>
        </p:txBody>
      </p:sp>
    </p:spTree>
    <p:extLst>
      <p:ext uri="{BB962C8B-B14F-4D97-AF65-F5344CB8AC3E}">
        <p14:creationId xmlns:p14="http://schemas.microsoft.com/office/powerpoint/2010/main" val="755670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 Box 2"/>
          <p:cNvSpPr txBox="1">
            <a:spLocks noChangeArrowheads="1"/>
          </p:cNvSpPr>
          <p:nvPr/>
        </p:nvSpPr>
        <p:spPr bwMode="auto">
          <a:xfrm>
            <a:off x="335290" y="178153"/>
            <a:ext cx="85693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2400" b="1" dirty="0" smtClean="0">
                <a:latin typeface="+mj-lt"/>
              </a:rPr>
              <a:t>Market Structures: The </a:t>
            </a:r>
            <a:r>
              <a:rPr lang="en-GB" sz="2400" b="1" dirty="0">
                <a:latin typeface="+mj-lt"/>
              </a:rPr>
              <a:t>M</a:t>
            </a:r>
            <a:r>
              <a:rPr lang="en-GB" sz="2400" b="1" dirty="0" smtClean="0">
                <a:latin typeface="+mj-lt"/>
              </a:rPr>
              <a:t>odel </a:t>
            </a:r>
            <a:r>
              <a:rPr lang="en-GB" sz="2400" b="1" dirty="0">
                <a:latin typeface="+mj-lt"/>
              </a:rPr>
              <a:t>of </a:t>
            </a:r>
            <a:r>
              <a:rPr lang="en-GB" sz="2400" b="1" dirty="0" smtClean="0">
                <a:latin typeface="+mj-lt"/>
              </a:rPr>
              <a:t>Perfect </a:t>
            </a:r>
            <a:r>
              <a:rPr lang="en-GB" sz="2400" b="1" dirty="0">
                <a:latin typeface="+mj-lt"/>
              </a:rPr>
              <a:t>C</a:t>
            </a:r>
            <a:r>
              <a:rPr lang="en-GB" sz="2400" b="1" dirty="0" smtClean="0">
                <a:latin typeface="+mj-lt"/>
              </a:rPr>
              <a:t>ompetition</a:t>
            </a:r>
            <a:r>
              <a:rPr lang="en-GB" sz="2400" b="1" dirty="0">
                <a:latin typeface="+mj-lt"/>
              </a:rPr>
              <a:t>:</a:t>
            </a:r>
            <a:endParaRPr lang="en-GB" sz="2400" dirty="0">
              <a:latin typeface="+mj-lt"/>
            </a:endParaRPr>
          </a:p>
        </p:txBody>
      </p:sp>
      <p:grpSp>
        <p:nvGrpSpPr>
          <p:cNvPr id="20483" name="Group 27"/>
          <p:cNvGrpSpPr>
            <a:grpSpLocks/>
          </p:cNvGrpSpPr>
          <p:nvPr/>
        </p:nvGrpSpPr>
        <p:grpSpPr bwMode="auto">
          <a:xfrm>
            <a:off x="335290" y="836712"/>
            <a:ext cx="8569325" cy="3487737"/>
            <a:chOff x="323528" y="1484784"/>
            <a:chExt cx="8569325" cy="3486581"/>
          </a:xfrm>
        </p:grpSpPr>
        <p:sp>
          <p:nvSpPr>
            <p:cNvPr id="20485" name="Text Box 2"/>
            <p:cNvSpPr txBox="1">
              <a:spLocks noChangeArrowheads="1"/>
            </p:cNvSpPr>
            <p:nvPr/>
          </p:nvSpPr>
          <p:spPr bwMode="auto">
            <a:xfrm>
              <a:off x="323528" y="1484784"/>
              <a:ext cx="8569325" cy="430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dirty="0">
                  <a:latin typeface="Calibri" pitchFamily="34" charset="0"/>
                </a:rPr>
                <a:t>		</a:t>
              </a:r>
              <a:r>
                <a:rPr lang="en-GB" sz="2200" b="1" dirty="0">
                  <a:latin typeface="Calibri" pitchFamily="34" charset="0"/>
                </a:rPr>
                <a:t>Individual firm</a:t>
              </a:r>
              <a:r>
                <a:rPr lang="en-GB" dirty="0">
                  <a:latin typeface="Calibri" pitchFamily="34" charset="0"/>
                </a:rPr>
                <a:t>			</a:t>
              </a:r>
              <a:r>
                <a:rPr lang="en-GB" sz="2200" b="1" dirty="0">
                  <a:latin typeface="Calibri" pitchFamily="34" charset="0"/>
                </a:rPr>
                <a:t>Industry</a:t>
              </a:r>
            </a:p>
          </p:txBody>
        </p:sp>
        <p:sp>
          <p:nvSpPr>
            <p:cNvPr id="20486" name="AutoShape 4"/>
            <p:cNvSpPr>
              <a:spLocks noChangeAspect="1" noChangeArrowheads="1" noTextEdit="1"/>
            </p:cNvSpPr>
            <p:nvPr/>
          </p:nvSpPr>
          <p:spPr bwMode="auto">
            <a:xfrm>
              <a:off x="685800" y="1905000"/>
              <a:ext cx="7764463" cy="2952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487" name="Freeform 5"/>
            <p:cNvSpPr>
              <a:spLocks/>
            </p:cNvSpPr>
            <p:nvPr/>
          </p:nvSpPr>
          <p:spPr bwMode="auto">
            <a:xfrm>
              <a:off x="1409700" y="2179638"/>
              <a:ext cx="57150" cy="2476500"/>
            </a:xfrm>
            <a:custGeom>
              <a:avLst/>
              <a:gdLst>
                <a:gd name="T0" fmla="*/ 2147483647 w 6"/>
                <a:gd name="T1" fmla="*/ 0 h 352"/>
                <a:gd name="T2" fmla="*/ 2147483647 w 6"/>
                <a:gd name="T3" fmla="*/ 2147483647 h 352"/>
                <a:gd name="T4" fmla="*/ 2147483647 w 6"/>
                <a:gd name="T5" fmla="*/ 2147483647 h 352"/>
                <a:gd name="T6" fmla="*/ 0 w 6"/>
                <a:gd name="T7" fmla="*/ 0 h 352"/>
                <a:gd name="T8" fmla="*/ 2147483647 w 6"/>
                <a:gd name="T9" fmla="*/ 0 h 3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52"/>
                <a:gd name="T17" fmla="*/ 6 w 6"/>
                <a:gd name="T18" fmla="*/ 352 h 35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52">
                  <a:moveTo>
                    <a:pt x="5" y="0"/>
                  </a:moveTo>
                  <a:lnTo>
                    <a:pt x="6" y="352"/>
                  </a:lnTo>
                  <a:lnTo>
                    <a:pt x="2" y="352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24211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488" name="Rectangle 6"/>
            <p:cNvSpPr>
              <a:spLocks noChangeArrowheads="1"/>
            </p:cNvSpPr>
            <p:nvPr/>
          </p:nvSpPr>
          <p:spPr bwMode="auto">
            <a:xfrm>
              <a:off x="1239838" y="4641850"/>
              <a:ext cx="104196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GB" sz="1600" b="1">
                  <a:solidFill>
                    <a:srgbClr val="000000"/>
                  </a:solidFill>
                  <a:latin typeface="Calibri" pitchFamily="34" charset="0"/>
                </a:rPr>
                <a:t>0</a:t>
              </a:r>
              <a:endParaRPr lang="en-GB" sz="1600" b="1">
                <a:latin typeface="Calibri" pitchFamily="34" charset="0"/>
              </a:endParaRPr>
            </a:p>
          </p:txBody>
        </p:sp>
        <p:sp>
          <p:nvSpPr>
            <p:cNvPr id="20489" name="Rectangle 8"/>
            <p:cNvSpPr>
              <a:spLocks noChangeArrowheads="1"/>
            </p:cNvSpPr>
            <p:nvPr/>
          </p:nvSpPr>
          <p:spPr bwMode="auto">
            <a:xfrm>
              <a:off x="1447801" y="4641850"/>
              <a:ext cx="2908175" cy="45719"/>
            </a:xfrm>
            <a:prstGeom prst="rect">
              <a:avLst/>
            </a:prstGeom>
            <a:solidFill>
              <a:srgbClr val="24211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20490" name="Freeform 9"/>
            <p:cNvSpPr>
              <a:spLocks/>
            </p:cNvSpPr>
            <p:nvPr/>
          </p:nvSpPr>
          <p:spPr bwMode="auto">
            <a:xfrm>
              <a:off x="4867275" y="2228850"/>
              <a:ext cx="66675" cy="2427288"/>
            </a:xfrm>
            <a:custGeom>
              <a:avLst/>
              <a:gdLst>
                <a:gd name="T0" fmla="*/ 2147483647 w 7"/>
                <a:gd name="T1" fmla="*/ 0 h 345"/>
                <a:gd name="T2" fmla="*/ 2147483647 w 7"/>
                <a:gd name="T3" fmla="*/ 2147483647 h 345"/>
                <a:gd name="T4" fmla="*/ 0 w 7"/>
                <a:gd name="T5" fmla="*/ 2147483647 h 345"/>
                <a:gd name="T6" fmla="*/ 2147483647 w 7"/>
                <a:gd name="T7" fmla="*/ 0 h 345"/>
                <a:gd name="T8" fmla="*/ 2147483647 w 7"/>
                <a:gd name="T9" fmla="*/ 0 h 3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345"/>
                <a:gd name="T17" fmla="*/ 7 w 7"/>
                <a:gd name="T18" fmla="*/ 345 h 34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345">
                  <a:moveTo>
                    <a:pt x="7" y="0"/>
                  </a:moveTo>
                  <a:lnTo>
                    <a:pt x="5" y="345"/>
                  </a:lnTo>
                  <a:lnTo>
                    <a:pt x="0" y="345"/>
                  </a:lnTo>
                  <a:lnTo>
                    <a:pt x="2" y="0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24211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491" name="Freeform 10"/>
            <p:cNvSpPr>
              <a:spLocks/>
            </p:cNvSpPr>
            <p:nvPr/>
          </p:nvSpPr>
          <p:spPr bwMode="auto">
            <a:xfrm>
              <a:off x="5067300" y="2298700"/>
              <a:ext cx="2495550" cy="2041525"/>
            </a:xfrm>
            <a:custGeom>
              <a:avLst/>
              <a:gdLst>
                <a:gd name="T0" fmla="*/ 2147483647 w 262"/>
                <a:gd name="T1" fmla="*/ 0 h 290"/>
                <a:gd name="T2" fmla="*/ 2147483647 w 262"/>
                <a:gd name="T3" fmla="*/ 2147483647 h 290"/>
                <a:gd name="T4" fmla="*/ 2147483647 w 262"/>
                <a:gd name="T5" fmla="*/ 2147483647 h 290"/>
                <a:gd name="T6" fmla="*/ 0 w 262"/>
                <a:gd name="T7" fmla="*/ 2147483647 h 290"/>
                <a:gd name="T8" fmla="*/ 2147483647 w 262"/>
                <a:gd name="T9" fmla="*/ 0 h 2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62"/>
                <a:gd name="T16" fmla="*/ 0 h 290"/>
                <a:gd name="T17" fmla="*/ 262 w 262"/>
                <a:gd name="T18" fmla="*/ 290 h 29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2" h="290">
                  <a:moveTo>
                    <a:pt x="3" y="0"/>
                  </a:moveTo>
                  <a:lnTo>
                    <a:pt x="262" y="287"/>
                  </a:lnTo>
                  <a:lnTo>
                    <a:pt x="259" y="290"/>
                  </a:lnTo>
                  <a:lnTo>
                    <a:pt x="0" y="3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EB3D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492" name="Freeform 11"/>
            <p:cNvSpPr>
              <a:spLocks/>
            </p:cNvSpPr>
            <p:nvPr/>
          </p:nvSpPr>
          <p:spPr bwMode="auto">
            <a:xfrm>
              <a:off x="5019675" y="2284413"/>
              <a:ext cx="2495550" cy="1760537"/>
            </a:xfrm>
            <a:custGeom>
              <a:avLst/>
              <a:gdLst>
                <a:gd name="T0" fmla="*/ 0 w 262"/>
                <a:gd name="T1" fmla="*/ 2147483647 h 250"/>
                <a:gd name="T2" fmla="*/ 2147483647 w 262"/>
                <a:gd name="T3" fmla="*/ 0 h 250"/>
                <a:gd name="T4" fmla="*/ 2147483647 w 262"/>
                <a:gd name="T5" fmla="*/ 2147483647 h 250"/>
                <a:gd name="T6" fmla="*/ 2147483647 w 262"/>
                <a:gd name="T7" fmla="*/ 2147483647 h 250"/>
                <a:gd name="T8" fmla="*/ 0 w 262"/>
                <a:gd name="T9" fmla="*/ 2147483647 h 2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62"/>
                <a:gd name="T16" fmla="*/ 0 h 250"/>
                <a:gd name="T17" fmla="*/ 262 w 262"/>
                <a:gd name="T18" fmla="*/ 250 h 2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2" h="250">
                  <a:moveTo>
                    <a:pt x="0" y="247"/>
                  </a:moveTo>
                  <a:lnTo>
                    <a:pt x="259" y="0"/>
                  </a:lnTo>
                  <a:lnTo>
                    <a:pt x="262" y="3"/>
                  </a:lnTo>
                  <a:lnTo>
                    <a:pt x="3" y="250"/>
                  </a:lnTo>
                  <a:lnTo>
                    <a:pt x="0" y="247"/>
                  </a:lnTo>
                  <a:close/>
                </a:path>
              </a:pathLst>
            </a:custGeom>
            <a:solidFill>
              <a:srgbClr val="EB3D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493" name="Rectangle 12"/>
            <p:cNvSpPr>
              <a:spLocks noChangeArrowheads="1"/>
            </p:cNvSpPr>
            <p:nvPr/>
          </p:nvSpPr>
          <p:spPr bwMode="auto">
            <a:xfrm>
              <a:off x="4905375" y="3200400"/>
              <a:ext cx="1285875" cy="45719"/>
            </a:xfrm>
            <a:prstGeom prst="rect">
              <a:avLst/>
            </a:prstGeom>
            <a:solidFill>
              <a:srgbClr val="24211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20494" name="Rectangle 13"/>
            <p:cNvSpPr>
              <a:spLocks noChangeArrowheads="1"/>
            </p:cNvSpPr>
            <p:nvPr/>
          </p:nvSpPr>
          <p:spPr bwMode="auto">
            <a:xfrm>
              <a:off x="1438275" y="3200400"/>
              <a:ext cx="2845693" cy="45719"/>
            </a:xfrm>
            <a:prstGeom prst="rect">
              <a:avLst/>
            </a:prstGeom>
            <a:solidFill>
              <a:srgbClr val="0089E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20495" name="Freeform 14"/>
            <p:cNvSpPr>
              <a:spLocks/>
            </p:cNvSpPr>
            <p:nvPr/>
          </p:nvSpPr>
          <p:spPr bwMode="auto">
            <a:xfrm>
              <a:off x="6162675" y="3221038"/>
              <a:ext cx="57150" cy="1435100"/>
            </a:xfrm>
            <a:custGeom>
              <a:avLst/>
              <a:gdLst>
                <a:gd name="T0" fmla="*/ 2147483647 w 6"/>
                <a:gd name="T1" fmla="*/ 0 h 204"/>
                <a:gd name="T2" fmla="*/ 2147483647 w 6"/>
                <a:gd name="T3" fmla="*/ 2147483647 h 204"/>
                <a:gd name="T4" fmla="*/ 0 w 6"/>
                <a:gd name="T5" fmla="*/ 2147483647 h 204"/>
                <a:gd name="T6" fmla="*/ 2147483647 w 6"/>
                <a:gd name="T7" fmla="*/ 0 h 204"/>
                <a:gd name="T8" fmla="*/ 2147483647 w 6"/>
                <a:gd name="T9" fmla="*/ 0 h 2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04"/>
                <a:gd name="T17" fmla="*/ 6 w 6"/>
                <a:gd name="T18" fmla="*/ 204 h 20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04">
                  <a:moveTo>
                    <a:pt x="6" y="0"/>
                  </a:moveTo>
                  <a:lnTo>
                    <a:pt x="5" y="204"/>
                  </a:lnTo>
                  <a:lnTo>
                    <a:pt x="0" y="204"/>
                  </a:lnTo>
                  <a:lnTo>
                    <a:pt x="1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24211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496" name="Freeform 15"/>
            <p:cNvSpPr>
              <a:spLocks/>
            </p:cNvSpPr>
            <p:nvPr/>
          </p:nvSpPr>
          <p:spPr bwMode="auto">
            <a:xfrm>
              <a:off x="2771775" y="3221038"/>
              <a:ext cx="57150" cy="1435100"/>
            </a:xfrm>
            <a:custGeom>
              <a:avLst/>
              <a:gdLst>
                <a:gd name="T0" fmla="*/ 2147483647 w 6"/>
                <a:gd name="T1" fmla="*/ 0 h 204"/>
                <a:gd name="T2" fmla="*/ 2147483647 w 6"/>
                <a:gd name="T3" fmla="*/ 2147483647 h 204"/>
                <a:gd name="T4" fmla="*/ 0 w 6"/>
                <a:gd name="T5" fmla="*/ 2147483647 h 204"/>
                <a:gd name="T6" fmla="*/ 2147483647 w 6"/>
                <a:gd name="T7" fmla="*/ 0 h 204"/>
                <a:gd name="T8" fmla="*/ 2147483647 w 6"/>
                <a:gd name="T9" fmla="*/ 0 h 2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04"/>
                <a:gd name="T17" fmla="*/ 6 w 6"/>
                <a:gd name="T18" fmla="*/ 204 h 20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04">
                  <a:moveTo>
                    <a:pt x="6" y="0"/>
                  </a:moveTo>
                  <a:lnTo>
                    <a:pt x="5" y="204"/>
                  </a:lnTo>
                  <a:lnTo>
                    <a:pt x="0" y="204"/>
                  </a:lnTo>
                  <a:lnTo>
                    <a:pt x="2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089E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497" name="Rectangle 17"/>
            <p:cNvSpPr>
              <a:spLocks noChangeArrowheads="1"/>
            </p:cNvSpPr>
            <p:nvPr/>
          </p:nvSpPr>
          <p:spPr bwMode="auto">
            <a:xfrm>
              <a:off x="1090613" y="3130550"/>
              <a:ext cx="208390" cy="2461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GB" sz="1600" b="1" dirty="0" smtClean="0">
                  <a:solidFill>
                    <a:srgbClr val="000000"/>
                  </a:solidFill>
                  <a:latin typeface="Calibri" pitchFamily="34" charset="0"/>
                </a:rPr>
                <a:t>£6</a:t>
              </a:r>
              <a:endParaRPr lang="en-GB" sz="1600" b="1" dirty="0">
                <a:latin typeface="Calibri" pitchFamily="34" charset="0"/>
              </a:endParaRPr>
            </a:p>
          </p:txBody>
        </p:sp>
        <p:sp>
          <p:nvSpPr>
            <p:cNvPr id="20498" name="Rectangle 18"/>
            <p:cNvSpPr>
              <a:spLocks noChangeArrowheads="1"/>
            </p:cNvSpPr>
            <p:nvPr/>
          </p:nvSpPr>
          <p:spPr bwMode="auto">
            <a:xfrm>
              <a:off x="2698750" y="4700588"/>
              <a:ext cx="312586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GB" sz="1600" b="1">
                  <a:solidFill>
                    <a:srgbClr val="000000"/>
                  </a:solidFill>
                  <a:latin typeface="Calibri" pitchFamily="34" charset="0"/>
                </a:rPr>
                <a:t>100</a:t>
              </a:r>
              <a:endParaRPr lang="en-GB" sz="1600" b="1">
                <a:latin typeface="Calibri" pitchFamily="34" charset="0"/>
              </a:endParaRPr>
            </a:p>
          </p:txBody>
        </p:sp>
        <p:sp>
          <p:nvSpPr>
            <p:cNvPr id="20499" name="Rectangle 19"/>
            <p:cNvSpPr>
              <a:spLocks noChangeArrowheads="1"/>
            </p:cNvSpPr>
            <p:nvPr/>
          </p:nvSpPr>
          <p:spPr bwMode="auto">
            <a:xfrm>
              <a:off x="4730750" y="4689475"/>
              <a:ext cx="104196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GB" sz="1600" b="1">
                  <a:solidFill>
                    <a:srgbClr val="000000"/>
                  </a:solidFill>
                  <a:latin typeface="Calibri" pitchFamily="34" charset="0"/>
                </a:rPr>
                <a:t>0</a:t>
              </a:r>
              <a:endParaRPr lang="en-GB" sz="1600" b="1">
                <a:latin typeface="Calibri" pitchFamily="34" charset="0"/>
              </a:endParaRPr>
            </a:p>
          </p:txBody>
        </p:sp>
        <p:sp>
          <p:nvSpPr>
            <p:cNvPr id="20500" name="Rectangle 20"/>
            <p:cNvSpPr>
              <a:spLocks noChangeArrowheads="1"/>
            </p:cNvSpPr>
            <p:nvPr/>
          </p:nvSpPr>
          <p:spPr bwMode="auto">
            <a:xfrm>
              <a:off x="4644008" y="3140968"/>
              <a:ext cx="208390" cy="2461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GB" sz="1600" b="1" dirty="0" smtClean="0">
                  <a:solidFill>
                    <a:srgbClr val="000000"/>
                  </a:solidFill>
                  <a:latin typeface="Calibri" pitchFamily="34" charset="0"/>
                </a:rPr>
                <a:t>£6</a:t>
              </a:r>
              <a:endParaRPr lang="en-GB" sz="1600" b="1" dirty="0">
                <a:latin typeface="Calibri" pitchFamily="34" charset="0"/>
              </a:endParaRPr>
            </a:p>
          </p:txBody>
        </p:sp>
        <p:sp>
          <p:nvSpPr>
            <p:cNvPr id="20501" name="Rectangle 8"/>
            <p:cNvSpPr>
              <a:spLocks noChangeArrowheads="1"/>
            </p:cNvSpPr>
            <p:nvPr/>
          </p:nvSpPr>
          <p:spPr bwMode="auto">
            <a:xfrm>
              <a:off x="4860032" y="4653136"/>
              <a:ext cx="3052192" cy="45719"/>
            </a:xfrm>
            <a:prstGeom prst="rect">
              <a:avLst/>
            </a:prstGeom>
            <a:solidFill>
              <a:srgbClr val="24211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20502" name="Rectangle 18"/>
            <p:cNvSpPr>
              <a:spLocks noChangeArrowheads="1"/>
            </p:cNvSpPr>
            <p:nvPr/>
          </p:nvSpPr>
          <p:spPr bwMode="auto">
            <a:xfrm>
              <a:off x="6084168" y="4725144"/>
              <a:ext cx="214802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GB" sz="1600" b="1">
                  <a:solidFill>
                    <a:srgbClr val="000000"/>
                  </a:solidFill>
                  <a:latin typeface="Calibri" pitchFamily="34" charset="0"/>
                </a:rPr>
                <a:t>q0</a:t>
              </a:r>
              <a:endParaRPr lang="en-GB" sz="1600" b="1">
                <a:latin typeface="Calibri" pitchFamily="34" charset="0"/>
              </a:endParaRPr>
            </a:p>
          </p:txBody>
        </p:sp>
      </p:grpSp>
      <p:sp>
        <p:nvSpPr>
          <p:cNvPr id="20484" name="Rectangle 28"/>
          <p:cNvSpPr>
            <a:spLocks noChangeArrowheads="1"/>
          </p:cNvSpPr>
          <p:nvPr/>
        </p:nvSpPr>
        <p:spPr bwMode="auto">
          <a:xfrm>
            <a:off x="335290" y="4489129"/>
            <a:ext cx="798112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buFont typeface="Georgia" pitchFamily="18" charset="0"/>
              <a:buAutoNum type="alphaLcPeriod"/>
            </a:pPr>
            <a:r>
              <a:rPr lang="en-GB" b="1" dirty="0"/>
              <a:t>label the axes</a:t>
            </a:r>
          </a:p>
          <a:p>
            <a:pPr marL="342900" indent="-342900">
              <a:buFont typeface="Georgia" pitchFamily="18" charset="0"/>
              <a:buAutoNum type="alphaLcPeriod"/>
            </a:pPr>
            <a:r>
              <a:rPr lang="en-GB" b="1" dirty="0"/>
              <a:t>label each curve</a:t>
            </a:r>
          </a:p>
          <a:p>
            <a:pPr marL="342900" indent="-342900">
              <a:buFont typeface="Georgia" pitchFamily="18" charset="0"/>
              <a:buAutoNum type="alphaLcPeriod"/>
            </a:pPr>
            <a:r>
              <a:rPr lang="en-GB" b="1" dirty="0"/>
              <a:t>how does the price in model one affect the price in model two?</a:t>
            </a:r>
          </a:p>
          <a:p>
            <a:pPr marL="342900" indent="-342900">
              <a:buFont typeface="Georgia" pitchFamily="18" charset="0"/>
              <a:buAutoNum type="alphaLcPeriod"/>
            </a:pPr>
            <a:r>
              <a:rPr lang="en-GB" b="1" dirty="0"/>
              <a:t>what type of demand curve does the individual firm face?</a:t>
            </a:r>
          </a:p>
        </p:txBody>
      </p:sp>
    </p:spTree>
    <p:extLst>
      <p:ext uri="{BB962C8B-B14F-4D97-AF65-F5344CB8AC3E}">
        <p14:creationId xmlns:p14="http://schemas.microsoft.com/office/powerpoint/2010/main" val="2798982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223401" y="264319"/>
            <a:ext cx="8569325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latin typeface="Calibri" pitchFamily="34" charset="0"/>
              </a:rPr>
              <a:t>		</a:t>
            </a:r>
            <a:r>
              <a:rPr lang="en-GB" sz="2200" b="1" dirty="0">
                <a:latin typeface="Calibri" pitchFamily="34" charset="0"/>
              </a:rPr>
              <a:t>Individual firm</a:t>
            </a:r>
            <a:r>
              <a:rPr lang="en-GB" dirty="0">
                <a:latin typeface="Calibri" pitchFamily="34" charset="0"/>
              </a:rPr>
              <a:t>			</a:t>
            </a:r>
            <a:r>
              <a:rPr lang="en-GB" sz="2200" b="1" dirty="0">
                <a:latin typeface="Calibri" pitchFamily="34" charset="0"/>
              </a:rPr>
              <a:t>Industry</a:t>
            </a:r>
          </a:p>
        </p:txBody>
      </p:sp>
      <p:sp>
        <p:nvSpPr>
          <p:cNvPr id="21507" name="AutoShape 4"/>
          <p:cNvSpPr>
            <a:spLocks noChangeAspect="1" noChangeArrowheads="1" noTextEdit="1"/>
          </p:cNvSpPr>
          <p:nvPr/>
        </p:nvSpPr>
        <p:spPr bwMode="auto">
          <a:xfrm>
            <a:off x="611188" y="1196975"/>
            <a:ext cx="7764462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0485" name="Freeform 5"/>
          <p:cNvSpPr>
            <a:spLocks/>
          </p:cNvSpPr>
          <p:nvPr/>
        </p:nvSpPr>
        <p:spPr bwMode="auto">
          <a:xfrm>
            <a:off x="1335088" y="1471613"/>
            <a:ext cx="57150" cy="2476500"/>
          </a:xfrm>
          <a:custGeom>
            <a:avLst/>
            <a:gdLst>
              <a:gd name="T0" fmla="*/ 2147483647 w 6"/>
              <a:gd name="T1" fmla="*/ 0 h 352"/>
              <a:gd name="T2" fmla="*/ 2147483647 w 6"/>
              <a:gd name="T3" fmla="*/ 2147483647 h 352"/>
              <a:gd name="T4" fmla="*/ 2147483647 w 6"/>
              <a:gd name="T5" fmla="*/ 2147483647 h 352"/>
              <a:gd name="T6" fmla="*/ 0 w 6"/>
              <a:gd name="T7" fmla="*/ 0 h 352"/>
              <a:gd name="T8" fmla="*/ 2147483647 w 6"/>
              <a:gd name="T9" fmla="*/ 0 h 35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"/>
              <a:gd name="T16" fmla="*/ 0 h 352"/>
              <a:gd name="T17" fmla="*/ 6 w 6"/>
              <a:gd name="T18" fmla="*/ 352 h 35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" h="352">
                <a:moveTo>
                  <a:pt x="5" y="0"/>
                </a:moveTo>
                <a:lnTo>
                  <a:pt x="6" y="352"/>
                </a:lnTo>
                <a:lnTo>
                  <a:pt x="2" y="352"/>
                </a:lnTo>
                <a:lnTo>
                  <a:pt x="0" y="0"/>
                </a:lnTo>
                <a:lnTo>
                  <a:pt x="5" y="0"/>
                </a:lnTo>
                <a:close/>
              </a:path>
            </a:pathLst>
          </a:custGeom>
          <a:solidFill>
            <a:srgbClr val="24211D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1165225" y="3933825"/>
            <a:ext cx="104775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Calibri" pitchFamily="34" charset="0"/>
              </a:rPr>
              <a:t>0</a:t>
            </a:r>
            <a:endParaRPr lang="en-GB" sz="1600" b="1">
              <a:latin typeface="Calibri" pitchFamily="34" charset="0"/>
            </a:endParaRPr>
          </a:p>
        </p:txBody>
      </p:sp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7643813" y="3979863"/>
            <a:ext cx="750887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Calibri" pitchFamily="34" charset="0"/>
              </a:rPr>
              <a:t>Quantity</a:t>
            </a:r>
            <a:endParaRPr lang="en-GB" sz="1600" b="1">
              <a:latin typeface="Calibri" pitchFamily="34" charset="0"/>
            </a:endParaRPr>
          </a:p>
        </p:txBody>
      </p:sp>
      <p:sp>
        <p:nvSpPr>
          <p:cNvPr id="20488" name="Rectangle 8"/>
          <p:cNvSpPr>
            <a:spLocks noChangeArrowheads="1"/>
          </p:cNvSpPr>
          <p:nvPr/>
        </p:nvSpPr>
        <p:spPr bwMode="auto">
          <a:xfrm>
            <a:off x="1373188" y="3933825"/>
            <a:ext cx="3052762" cy="46038"/>
          </a:xfrm>
          <a:prstGeom prst="rect">
            <a:avLst/>
          </a:prstGeom>
          <a:solidFill>
            <a:srgbClr val="24211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20489" name="Freeform 9"/>
          <p:cNvSpPr>
            <a:spLocks/>
          </p:cNvSpPr>
          <p:nvPr/>
        </p:nvSpPr>
        <p:spPr bwMode="auto">
          <a:xfrm>
            <a:off x="4792663" y="1520825"/>
            <a:ext cx="66675" cy="2427288"/>
          </a:xfrm>
          <a:custGeom>
            <a:avLst/>
            <a:gdLst>
              <a:gd name="T0" fmla="*/ 2147483647 w 7"/>
              <a:gd name="T1" fmla="*/ 0 h 345"/>
              <a:gd name="T2" fmla="*/ 2147483647 w 7"/>
              <a:gd name="T3" fmla="*/ 2147483647 h 345"/>
              <a:gd name="T4" fmla="*/ 0 w 7"/>
              <a:gd name="T5" fmla="*/ 2147483647 h 345"/>
              <a:gd name="T6" fmla="*/ 2147483647 w 7"/>
              <a:gd name="T7" fmla="*/ 0 h 345"/>
              <a:gd name="T8" fmla="*/ 2147483647 w 7"/>
              <a:gd name="T9" fmla="*/ 0 h 34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"/>
              <a:gd name="T16" fmla="*/ 0 h 345"/>
              <a:gd name="T17" fmla="*/ 7 w 7"/>
              <a:gd name="T18" fmla="*/ 345 h 34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" h="345">
                <a:moveTo>
                  <a:pt x="7" y="0"/>
                </a:moveTo>
                <a:lnTo>
                  <a:pt x="5" y="345"/>
                </a:lnTo>
                <a:lnTo>
                  <a:pt x="0" y="345"/>
                </a:lnTo>
                <a:lnTo>
                  <a:pt x="2" y="0"/>
                </a:lnTo>
                <a:lnTo>
                  <a:pt x="7" y="0"/>
                </a:lnTo>
                <a:close/>
              </a:path>
            </a:pathLst>
          </a:custGeom>
          <a:solidFill>
            <a:srgbClr val="24211D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0490" name="Freeform 10"/>
          <p:cNvSpPr>
            <a:spLocks/>
          </p:cNvSpPr>
          <p:nvPr/>
        </p:nvSpPr>
        <p:spPr bwMode="auto">
          <a:xfrm>
            <a:off x="4992688" y="1590675"/>
            <a:ext cx="2495550" cy="2041525"/>
          </a:xfrm>
          <a:custGeom>
            <a:avLst/>
            <a:gdLst>
              <a:gd name="T0" fmla="*/ 2147483647 w 262"/>
              <a:gd name="T1" fmla="*/ 0 h 290"/>
              <a:gd name="T2" fmla="*/ 2147483647 w 262"/>
              <a:gd name="T3" fmla="*/ 2147483647 h 290"/>
              <a:gd name="T4" fmla="*/ 2147483647 w 262"/>
              <a:gd name="T5" fmla="*/ 2147483647 h 290"/>
              <a:gd name="T6" fmla="*/ 0 w 262"/>
              <a:gd name="T7" fmla="*/ 2147483647 h 290"/>
              <a:gd name="T8" fmla="*/ 2147483647 w 262"/>
              <a:gd name="T9" fmla="*/ 0 h 29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62"/>
              <a:gd name="T16" fmla="*/ 0 h 290"/>
              <a:gd name="T17" fmla="*/ 262 w 262"/>
              <a:gd name="T18" fmla="*/ 290 h 29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62" h="290">
                <a:moveTo>
                  <a:pt x="3" y="0"/>
                </a:moveTo>
                <a:lnTo>
                  <a:pt x="262" y="287"/>
                </a:lnTo>
                <a:lnTo>
                  <a:pt x="259" y="290"/>
                </a:lnTo>
                <a:lnTo>
                  <a:pt x="0" y="3"/>
                </a:lnTo>
                <a:lnTo>
                  <a:pt x="3" y="0"/>
                </a:lnTo>
                <a:close/>
              </a:path>
            </a:pathLst>
          </a:custGeom>
          <a:solidFill>
            <a:srgbClr val="EB3D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0491" name="Freeform 11"/>
          <p:cNvSpPr>
            <a:spLocks/>
          </p:cNvSpPr>
          <p:nvPr/>
        </p:nvSpPr>
        <p:spPr bwMode="auto">
          <a:xfrm>
            <a:off x="4945063" y="1576388"/>
            <a:ext cx="2495550" cy="1760537"/>
          </a:xfrm>
          <a:custGeom>
            <a:avLst/>
            <a:gdLst>
              <a:gd name="T0" fmla="*/ 0 w 262"/>
              <a:gd name="T1" fmla="*/ 2147483647 h 250"/>
              <a:gd name="T2" fmla="*/ 2147483647 w 262"/>
              <a:gd name="T3" fmla="*/ 0 h 250"/>
              <a:gd name="T4" fmla="*/ 2147483647 w 262"/>
              <a:gd name="T5" fmla="*/ 2147483647 h 250"/>
              <a:gd name="T6" fmla="*/ 2147483647 w 262"/>
              <a:gd name="T7" fmla="*/ 2147483647 h 250"/>
              <a:gd name="T8" fmla="*/ 0 w 262"/>
              <a:gd name="T9" fmla="*/ 2147483647 h 2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62"/>
              <a:gd name="T16" fmla="*/ 0 h 250"/>
              <a:gd name="T17" fmla="*/ 262 w 262"/>
              <a:gd name="T18" fmla="*/ 250 h 25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62" h="250">
                <a:moveTo>
                  <a:pt x="0" y="247"/>
                </a:moveTo>
                <a:lnTo>
                  <a:pt x="259" y="0"/>
                </a:lnTo>
                <a:lnTo>
                  <a:pt x="262" y="3"/>
                </a:lnTo>
                <a:lnTo>
                  <a:pt x="3" y="250"/>
                </a:lnTo>
                <a:lnTo>
                  <a:pt x="0" y="247"/>
                </a:lnTo>
                <a:close/>
              </a:path>
            </a:pathLst>
          </a:custGeom>
          <a:solidFill>
            <a:srgbClr val="EB3D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0492" name="Rectangle 12"/>
          <p:cNvSpPr>
            <a:spLocks noChangeArrowheads="1"/>
          </p:cNvSpPr>
          <p:nvPr/>
        </p:nvSpPr>
        <p:spPr bwMode="auto">
          <a:xfrm>
            <a:off x="4830763" y="2492375"/>
            <a:ext cx="1285875" cy="34925"/>
          </a:xfrm>
          <a:prstGeom prst="rect">
            <a:avLst/>
          </a:prstGeom>
          <a:solidFill>
            <a:srgbClr val="24211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20493" name="Rectangle 13"/>
          <p:cNvSpPr>
            <a:spLocks noChangeArrowheads="1"/>
          </p:cNvSpPr>
          <p:nvPr/>
        </p:nvSpPr>
        <p:spPr bwMode="auto">
          <a:xfrm>
            <a:off x="1363663" y="2492375"/>
            <a:ext cx="2990850" cy="46038"/>
          </a:xfrm>
          <a:prstGeom prst="rect">
            <a:avLst/>
          </a:prstGeom>
          <a:solidFill>
            <a:srgbClr val="0089E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20494" name="Freeform 14"/>
          <p:cNvSpPr>
            <a:spLocks/>
          </p:cNvSpPr>
          <p:nvPr/>
        </p:nvSpPr>
        <p:spPr bwMode="auto">
          <a:xfrm>
            <a:off x="6088063" y="2513013"/>
            <a:ext cx="57150" cy="1435100"/>
          </a:xfrm>
          <a:custGeom>
            <a:avLst/>
            <a:gdLst>
              <a:gd name="T0" fmla="*/ 2147483647 w 6"/>
              <a:gd name="T1" fmla="*/ 0 h 204"/>
              <a:gd name="T2" fmla="*/ 2147483647 w 6"/>
              <a:gd name="T3" fmla="*/ 2147483647 h 204"/>
              <a:gd name="T4" fmla="*/ 0 w 6"/>
              <a:gd name="T5" fmla="*/ 2147483647 h 204"/>
              <a:gd name="T6" fmla="*/ 2147483647 w 6"/>
              <a:gd name="T7" fmla="*/ 0 h 204"/>
              <a:gd name="T8" fmla="*/ 2147483647 w 6"/>
              <a:gd name="T9" fmla="*/ 0 h 20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"/>
              <a:gd name="T16" fmla="*/ 0 h 204"/>
              <a:gd name="T17" fmla="*/ 6 w 6"/>
              <a:gd name="T18" fmla="*/ 204 h 20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" h="204">
                <a:moveTo>
                  <a:pt x="6" y="0"/>
                </a:moveTo>
                <a:lnTo>
                  <a:pt x="5" y="204"/>
                </a:lnTo>
                <a:lnTo>
                  <a:pt x="0" y="204"/>
                </a:lnTo>
                <a:lnTo>
                  <a:pt x="1" y="0"/>
                </a:lnTo>
                <a:lnTo>
                  <a:pt x="6" y="0"/>
                </a:lnTo>
                <a:close/>
              </a:path>
            </a:pathLst>
          </a:custGeom>
          <a:solidFill>
            <a:srgbClr val="24211D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0495" name="Freeform 15"/>
          <p:cNvSpPr>
            <a:spLocks/>
          </p:cNvSpPr>
          <p:nvPr/>
        </p:nvSpPr>
        <p:spPr bwMode="auto">
          <a:xfrm>
            <a:off x="2697163" y="2513013"/>
            <a:ext cx="57150" cy="1435100"/>
          </a:xfrm>
          <a:custGeom>
            <a:avLst/>
            <a:gdLst>
              <a:gd name="T0" fmla="*/ 2147483647 w 6"/>
              <a:gd name="T1" fmla="*/ 0 h 204"/>
              <a:gd name="T2" fmla="*/ 2147483647 w 6"/>
              <a:gd name="T3" fmla="*/ 2147483647 h 204"/>
              <a:gd name="T4" fmla="*/ 0 w 6"/>
              <a:gd name="T5" fmla="*/ 2147483647 h 204"/>
              <a:gd name="T6" fmla="*/ 2147483647 w 6"/>
              <a:gd name="T7" fmla="*/ 0 h 204"/>
              <a:gd name="T8" fmla="*/ 2147483647 w 6"/>
              <a:gd name="T9" fmla="*/ 0 h 20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"/>
              <a:gd name="T16" fmla="*/ 0 h 204"/>
              <a:gd name="T17" fmla="*/ 6 w 6"/>
              <a:gd name="T18" fmla="*/ 204 h 20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" h="204">
                <a:moveTo>
                  <a:pt x="6" y="0"/>
                </a:moveTo>
                <a:lnTo>
                  <a:pt x="5" y="204"/>
                </a:lnTo>
                <a:lnTo>
                  <a:pt x="0" y="204"/>
                </a:lnTo>
                <a:lnTo>
                  <a:pt x="2" y="0"/>
                </a:lnTo>
                <a:lnTo>
                  <a:pt x="6" y="0"/>
                </a:lnTo>
                <a:close/>
              </a:path>
            </a:pathLst>
          </a:custGeom>
          <a:solidFill>
            <a:srgbClr val="0089E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0496" name="Rectangle 16"/>
          <p:cNvSpPr>
            <a:spLocks noChangeArrowheads="1"/>
          </p:cNvSpPr>
          <p:nvPr/>
        </p:nvSpPr>
        <p:spPr bwMode="auto">
          <a:xfrm>
            <a:off x="754063" y="1281113"/>
            <a:ext cx="420687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Calibri" pitchFamily="34" charset="0"/>
              </a:rPr>
              <a:t>Price</a:t>
            </a:r>
            <a:endParaRPr lang="en-GB" sz="1600" b="1">
              <a:latin typeface="Calibri" pitchFamily="34" charset="0"/>
            </a:endParaRPr>
          </a:p>
        </p:txBody>
      </p:sp>
      <p:sp>
        <p:nvSpPr>
          <p:cNvPr id="20497" name="Rectangle 17"/>
          <p:cNvSpPr>
            <a:spLocks noChangeArrowheads="1"/>
          </p:cNvSpPr>
          <p:nvPr/>
        </p:nvSpPr>
        <p:spPr bwMode="auto">
          <a:xfrm>
            <a:off x="1016000" y="2422525"/>
            <a:ext cx="20955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Calibri" pitchFamily="34" charset="0"/>
              </a:rPr>
              <a:t>50</a:t>
            </a:r>
            <a:endParaRPr lang="en-GB" sz="1600" b="1">
              <a:latin typeface="Calibri" pitchFamily="34" charset="0"/>
            </a:endParaRPr>
          </a:p>
        </p:txBody>
      </p:sp>
      <p:sp>
        <p:nvSpPr>
          <p:cNvPr id="20498" name="Rectangle 18"/>
          <p:cNvSpPr>
            <a:spLocks noChangeArrowheads="1"/>
          </p:cNvSpPr>
          <p:nvPr/>
        </p:nvSpPr>
        <p:spPr bwMode="auto">
          <a:xfrm>
            <a:off x="2624138" y="3992563"/>
            <a:ext cx="312737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Calibri" pitchFamily="34" charset="0"/>
              </a:rPr>
              <a:t>100</a:t>
            </a:r>
            <a:endParaRPr lang="en-GB" sz="1600" b="1">
              <a:latin typeface="Calibri" pitchFamily="34" charset="0"/>
            </a:endParaRPr>
          </a:p>
        </p:txBody>
      </p:sp>
      <p:sp>
        <p:nvSpPr>
          <p:cNvPr id="20499" name="Rectangle 19"/>
          <p:cNvSpPr>
            <a:spLocks noChangeArrowheads="1"/>
          </p:cNvSpPr>
          <p:nvPr/>
        </p:nvSpPr>
        <p:spPr bwMode="auto">
          <a:xfrm>
            <a:off x="4656138" y="3981450"/>
            <a:ext cx="104775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Calibri" pitchFamily="34" charset="0"/>
              </a:rPr>
              <a:t>0</a:t>
            </a:r>
            <a:endParaRPr lang="en-GB" sz="1600" b="1">
              <a:latin typeface="Calibri" pitchFamily="34" charset="0"/>
            </a:endParaRPr>
          </a:p>
        </p:txBody>
      </p:sp>
      <p:sp>
        <p:nvSpPr>
          <p:cNvPr id="20500" name="Rectangle 20"/>
          <p:cNvSpPr>
            <a:spLocks noChangeArrowheads="1"/>
          </p:cNvSpPr>
          <p:nvPr/>
        </p:nvSpPr>
        <p:spPr bwMode="auto">
          <a:xfrm>
            <a:off x="4560888" y="2265363"/>
            <a:ext cx="20955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Calibri" pitchFamily="34" charset="0"/>
              </a:rPr>
              <a:t>50</a:t>
            </a:r>
            <a:endParaRPr lang="en-GB" sz="1600" b="1">
              <a:latin typeface="Calibri" pitchFamily="34" charset="0"/>
            </a:endParaRPr>
          </a:p>
        </p:txBody>
      </p:sp>
      <p:sp>
        <p:nvSpPr>
          <p:cNvPr id="20501" name="Rectangle 21"/>
          <p:cNvSpPr>
            <a:spLocks noChangeArrowheads="1"/>
          </p:cNvSpPr>
          <p:nvPr/>
        </p:nvSpPr>
        <p:spPr bwMode="auto">
          <a:xfrm>
            <a:off x="4576763" y="1260475"/>
            <a:ext cx="422275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Calibri" pitchFamily="34" charset="0"/>
              </a:rPr>
              <a:t>Price</a:t>
            </a:r>
            <a:endParaRPr lang="en-GB" sz="1600" b="1">
              <a:latin typeface="Calibri" pitchFamily="34" charset="0"/>
            </a:endParaRPr>
          </a:p>
        </p:txBody>
      </p:sp>
      <p:sp>
        <p:nvSpPr>
          <p:cNvPr id="20502" name="Rectangle 22"/>
          <p:cNvSpPr>
            <a:spLocks noChangeArrowheads="1"/>
          </p:cNvSpPr>
          <p:nvPr/>
        </p:nvSpPr>
        <p:spPr bwMode="auto">
          <a:xfrm>
            <a:off x="3344863" y="2216150"/>
            <a:ext cx="1082675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Calibri" pitchFamily="34" charset="0"/>
              </a:rPr>
              <a:t>D=AR=MR=P</a:t>
            </a:r>
            <a:endParaRPr lang="en-GB" sz="1600" b="1">
              <a:latin typeface="Calibri" pitchFamily="34" charset="0"/>
            </a:endParaRPr>
          </a:p>
        </p:txBody>
      </p:sp>
      <p:sp>
        <p:nvSpPr>
          <p:cNvPr id="20503" name="Rectangle 23"/>
          <p:cNvSpPr>
            <a:spLocks noChangeArrowheads="1"/>
          </p:cNvSpPr>
          <p:nvPr/>
        </p:nvSpPr>
        <p:spPr bwMode="auto">
          <a:xfrm>
            <a:off x="7553325" y="3533775"/>
            <a:ext cx="257175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Calibri" pitchFamily="34" charset="0"/>
              </a:rPr>
              <a:t>D</a:t>
            </a:r>
            <a:endParaRPr lang="en-GB" sz="1600" b="1">
              <a:latin typeface="Calibri" pitchFamily="34" charset="0"/>
            </a:endParaRPr>
          </a:p>
        </p:txBody>
      </p:sp>
      <p:sp>
        <p:nvSpPr>
          <p:cNvPr id="20504" name="Rectangle 24"/>
          <p:cNvSpPr>
            <a:spLocks noChangeArrowheads="1"/>
          </p:cNvSpPr>
          <p:nvPr/>
        </p:nvSpPr>
        <p:spPr bwMode="auto">
          <a:xfrm>
            <a:off x="7521575" y="1423988"/>
            <a:ext cx="19050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Calibri" pitchFamily="34" charset="0"/>
              </a:rPr>
              <a:t>S</a:t>
            </a:r>
            <a:endParaRPr lang="en-GB" sz="1600" b="1">
              <a:latin typeface="Calibri" pitchFamily="34" charset="0"/>
            </a:endParaRPr>
          </a:p>
        </p:txBody>
      </p:sp>
      <p:sp>
        <p:nvSpPr>
          <p:cNvPr id="26" name="Text Box 2"/>
          <p:cNvSpPr txBox="1">
            <a:spLocks noChangeArrowheads="1"/>
          </p:cNvSpPr>
          <p:nvPr/>
        </p:nvSpPr>
        <p:spPr bwMode="auto">
          <a:xfrm>
            <a:off x="250825" y="4437063"/>
            <a:ext cx="864235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en-GB" dirty="0">
                <a:latin typeface="+mj-lt"/>
              </a:rPr>
              <a:t>The price for the individual firm is determined by the overall market price</a:t>
            </a:r>
          </a:p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en-GB" dirty="0">
                <a:latin typeface="+mj-lt"/>
              </a:rPr>
              <a:t>The perfectly competitive firm faces a horizontal demand curve</a:t>
            </a:r>
          </a:p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en-GB" dirty="0">
                <a:latin typeface="+mj-lt"/>
              </a:rPr>
              <a:t>Demand curve perfectly elastic - firm can sell all that it produces at that price</a:t>
            </a:r>
            <a:endParaRPr lang="en-GB" b="1" dirty="0">
              <a:latin typeface="+mj-lt"/>
            </a:endParaRPr>
          </a:p>
        </p:txBody>
      </p:sp>
      <p:sp>
        <p:nvSpPr>
          <p:cNvPr id="25" name="Rectangle 7"/>
          <p:cNvSpPr>
            <a:spLocks noChangeArrowheads="1"/>
          </p:cNvSpPr>
          <p:nvPr/>
        </p:nvSpPr>
        <p:spPr bwMode="auto">
          <a:xfrm>
            <a:off x="3778250" y="4016375"/>
            <a:ext cx="74930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Calibri" pitchFamily="34" charset="0"/>
              </a:rPr>
              <a:t>Quantity</a:t>
            </a:r>
            <a:endParaRPr lang="en-GB" sz="1600" b="1">
              <a:latin typeface="Calibri" pitchFamily="34" charset="0"/>
            </a:endParaRPr>
          </a:p>
        </p:txBody>
      </p:sp>
      <p:sp>
        <p:nvSpPr>
          <p:cNvPr id="27" name="Rectangle 18"/>
          <p:cNvSpPr>
            <a:spLocks noChangeArrowheads="1"/>
          </p:cNvSpPr>
          <p:nvPr/>
        </p:nvSpPr>
        <p:spPr bwMode="auto">
          <a:xfrm>
            <a:off x="6010275" y="4016375"/>
            <a:ext cx="21431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Calibri" pitchFamily="34" charset="0"/>
              </a:rPr>
              <a:t>q0</a:t>
            </a:r>
            <a:endParaRPr lang="en-GB" sz="1600" b="1">
              <a:latin typeface="Calibri" pitchFamily="34" charset="0"/>
            </a:endParaRPr>
          </a:p>
        </p:txBody>
      </p:sp>
      <p:sp>
        <p:nvSpPr>
          <p:cNvPr id="28" name="Rectangle 8"/>
          <p:cNvSpPr>
            <a:spLocks noChangeArrowheads="1"/>
          </p:cNvSpPr>
          <p:nvPr/>
        </p:nvSpPr>
        <p:spPr bwMode="auto">
          <a:xfrm>
            <a:off x="4786313" y="3944938"/>
            <a:ext cx="3455987" cy="46037"/>
          </a:xfrm>
          <a:prstGeom prst="rect">
            <a:avLst/>
          </a:prstGeom>
          <a:solidFill>
            <a:srgbClr val="24211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4254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5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5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05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05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05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05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 animBg="1"/>
      <p:bldP spid="20486" grpId="0"/>
      <p:bldP spid="20487" grpId="0"/>
      <p:bldP spid="20488" grpId="0" animBg="1"/>
      <p:bldP spid="20489" grpId="0" animBg="1"/>
      <p:bldP spid="20490" grpId="0" animBg="1"/>
      <p:bldP spid="20491" grpId="0" animBg="1"/>
      <p:bldP spid="20492" grpId="0" animBg="1"/>
      <p:bldP spid="20493" grpId="0" animBg="1"/>
      <p:bldP spid="20494" grpId="0" animBg="1"/>
      <p:bldP spid="20495" grpId="0" animBg="1"/>
      <p:bldP spid="20496" grpId="0"/>
      <p:bldP spid="20497" grpId="0"/>
      <p:bldP spid="20498" grpId="0"/>
      <p:bldP spid="20499" grpId="0"/>
      <p:bldP spid="20500" grpId="0"/>
      <p:bldP spid="20501" grpId="0"/>
      <p:bldP spid="20502" grpId="0"/>
      <p:bldP spid="20503" grpId="0"/>
      <p:bldP spid="20504" grpId="0"/>
      <p:bldP spid="25" grpId="0"/>
      <p:bldP spid="27" grpId="0"/>
      <p:bldP spid="2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634082"/>
          </a:xfrm>
        </p:spPr>
        <p:txBody>
          <a:bodyPr/>
          <a:lstStyle/>
          <a:p>
            <a:pPr>
              <a:defRPr/>
            </a:pPr>
            <a:r>
              <a:rPr lang="en-GB" sz="3200" dirty="0" smtClean="0"/>
              <a:t>Task 2: Roberta’s </a:t>
            </a:r>
            <a:r>
              <a:rPr lang="en-GB" sz="3200" dirty="0" smtClean="0"/>
              <a:t>Taxis Activity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95536" y="1268760"/>
            <a:ext cx="4557713" cy="4572000"/>
          </a:xfrm>
        </p:spPr>
        <p:txBody>
          <a:bodyPr/>
          <a:lstStyle/>
          <a:p>
            <a:pPr marL="0" indent="0">
              <a:buFont typeface="Wingdings 2" pitchFamily="18" charset="2"/>
              <a:buNone/>
              <a:defRPr/>
            </a:pPr>
            <a:r>
              <a:rPr lang="en-GB" sz="2800" dirty="0" smtClean="0"/>
              <a:t>How do we know that Price, AR and MR is the same thing?</a:t>
            </a:r>
          </a:p>
          <a:p>
            <a:pPr marL="0" indent="0">
              <a:buFont typeface="Wingdings 2" pitchFamily="18" charset="2"/>
              <a:buNone/>
              <a:defRPr/>
            </a:pPr>
            <a:r>
              <a:rPr lang="en-GB" sz="2800" dirty="0" smtClean="0"/>
              <a:t>Carry out activity on Roberta’s Taxis</a:t>
            </a:r>
          </a:p>
          <a:p>
            <a:pPr>
              <a:buFont typeface="Wingdings" panose="05000000000000000000" pitchFamily="2" charset="2"/>
              <a:buChar char="§"/>
              <a:defRPr/>
            </a:pPr>
            <a:r>
              <a:rPr lang="en-GB" sz="2800" dirty="0" smtClean="0"/>
              <a:t>The price of a taxi ride is £6</a:t>
            </a:r>
          </a:p>
          <a:p>
            <a:pPr>
              <a:buFont typeface="Wingdings" panose="05000000000000000000" pitchFamily="2" charset="2"/>
              <a:buChar char="§"/>
              <a:defRPr/>
            </a:pPr>
            <a:r>
              <a:rPr lang="en-GB" sz="2800" dirty="0" smtClean="0"/>
              <a:t>Calculate TR, AR, MR at output levels (hires) of between 10/day to 60/day</a:t>
            </a:r>
            <a:endParaRPr lang="en-GB" sz="2800" dirty="0"/>
          </a:p>
        </p:txBody>
      </p:sp>
      <p:pic>
        <p:nvPicPr>
          <p:cNvPr id="22532" name="Picture 2" descr="http://taxin.co.uk/images/Dep_Airport_Tax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34794" y="1484784"/>
            <a:ext cx="3562350" cy="367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56251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44537"/>
          </a:xfrm>
        </p:spPr>
        <p:txBody>
          <a:bodyPr/>
          <a:lstStyle/>
          <a:p>
            <a:pPr>
              <a:defRPr/>
            </a:pPr>
            <a:r>
              <a:rPr lang="en-GB" sz="3200" dirty="0" smtClean="0"/>
              <a:t>Task 2 Activity</a:t>
            </a:r>
            <a:endParaRPr lang="en-GB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</p:nvPr>
        </p:nvGraphicFramePr>
        <p:xfrm>
          <a:off x="323850" y="3284538"/>
          <a:ext cx="8504237" cy="212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48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48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48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1489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1489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1489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1489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Hires per day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10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20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30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40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50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60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Price/ fare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TR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AR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MR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3605" name="TextBox 4"/>
          <p:cNvSpPr txBox="1">
            <a:spLocks noChangeArrowheads="1"/>
          </p:cNvSpPr>
          <p:nvPr/>
        </p:nvSpPr>
        <p:spPr bwMode="auto">
          <a:xfrm>
            <a:off x="539750" y="1412875"/>
            <a:ext cx="7272338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3000" b="1" dirty="0">
                <a:latin typeface="+mj-lt"/>
              </a:rPr>
              <a:t>TR= Price x Quantity</a:t>
            </a:r>
          </a:p>
          <a:p>
            <a:r>
              <a:rPr lang="en-GB" sz="3000" b="1" dirty="0">
                <a:latin typeface="+mj-lt"/>
              </a:rPr>
              <a:t>AR = TR / Q</a:t>
            </a:r>
          </a:p>
          <a:p>
            <a:r>
              <a:rPr lang="en-GB" sz="3000" b="1" dirty="0">
                <a:latin typeface="+mj-lt"/>
              </a:rPr>
              <a:t>MR = ∆ TR / ∆ Q</a:t>
            </a:r>
          </a:p>
        </p:txBody>
      </p:sp>
    </p:spTree>
    <p:extLst>
      <p:ext uri="{BB962C8B-B14F-4D97-AF65-F5344CB8AC3E}">
        <p14:creationId xmlns:p14="http://schemas.microsoft.com/office/powerpoint/2010/main" val="3018654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Answers…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</p:nvPr>
        </p:nvGraphicFramePr>
        <p:xfrm>
          <a:off x="323850" y="3284538"/>
          <a:ext cx="8504237" cy="212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48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48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48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1489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1489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1489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1489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Hires per day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10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20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30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40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50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60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Price/ fare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£6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TR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£60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£120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£180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£240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£300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£360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AR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£6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MR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£6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4629" name="TextBox 4"/>
          <p:cNvSpPr txBox="1">
            <a:spLocks noChangeArrowheads="1"/>
          </p:cNvSpPr>
          <p:nvPr/>
        </p:nvSpPr>
        <p:spPr bwMode="auto">
          <a:xfrm>
            <a:off x="539750" y="1628775"/>
            <a:ext cx="7272338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3000" b="1"/>
              <a:t>TR= selling price x quantity sold</a:t>
            </a:r>
          </a:p>
          <a:p>
            <a:r>
              <a:rPr lang="en-GB" sz="3000" b="1"/>
              <a:t>AR = TR / Q</a:t>
            </a:r>
          </a:p>
          <a:p>
            <a:r>
              <a:rPr lang="en-GB" sz="3000" b="1"/>
              <a:t>MR = ∆ TR / ∆ Q</a:t>
            </a:r>
          </a:p>
        </p:txBody>
      </p:sp>
    </p:spTree>
    <p:extLst>
      <p:ext uri="{BB962C8B-B14F-4D97-AF65-F5344CB8AC3E}">
        <p14:creationId xmlns:p14="http://schemas.microsoft.com/office/powerpoint/2010/main" val="3542738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en-US" sz="3200" dirty="0" smtClean="0"/>
              <a:t>D =  AR =  MR</a:t>
            </a:r>
          </a:p>
        </p:txBody>
      </p:sp>
      <p:sp>
        <p:nvSpPr>
          <p:cNvPr id="25603" name="Content Placeholder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134073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400" b="1" dirty="0" smtClean="0">
                <a:latin typeface="+mj-lt"/>
              </a:rPr>
              <a:t>Average revenue </a:t>
            </a:r>
            <a:r>
              <a:rPr lang="en-GB" sz="2400" dirty="0" smtClean="0">
                <a:latin typeface="+mj-lt"/>
              </a:rPr>
              <a:t>= total revenue </a:t>
            </a:r>
            <a:r>
              <a:rPr lang="en-US" sz="2400" dirty="0" smtClean="0">
                <a:latin typeface="+mj-lt"/>
                <a:cs typeface="Arial" charset="0"/>
                <a:sym typeface="Kino MT" charset="0"/>
              </a:rPr>
              <a:t>÷</a:t>
            </a:r>
            <a:r>
              <a:rPr lang="en-GB" sz="2400" dirty="0" smtClean="0">
                <a:latin typeface="+mj-lt"/>
              </a:rPr>
              <a:t> output = price</a:t>
            </a:r>
          </a:p>
          <a:p>
            <a:pPr marL="0" indent="0">
              <a:buNone/>
            </a:pPr>
            <a:endParaRPr lang="en-GB" sz="2400" dirty="0" smtClean="0">
              <a:latin typeface="+mj-lt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b="1" dirty="0" smtClean="0">
                <a:latin typeface="+mj-lt"/>
              </a:rPr>
              <a:t>Marginal revenue </a:t>
            </a:r>
            <a:r>
              <a:rPr lang="en-GB" sz="2400" dirty="0" smtClean="0">
                <a:latin typeface="+mj-lt"/>
              </a:rPr>
              <a:t>= price = AR</a:t>
            </a:r>
            <a:r>
              <a:rPr lang="en-GB" sz="2400" b="1" dirty="0" smtClean="0">
                <a:latin typeface="+mj-lt"/>
              </a:rPr>
              <a:t> </a:t>
            </a:r>
            <a:r>
              <a:rPr lang="en-GB" sz="2400" dirty="0" smtClean="0">
                <a:latin typeface="+mj-lt"/>
              </a:rPr>
              <a:t>as all units sell at the same price, none sell above ruling market price and no point in selling below this as the market can withstand the market price</a:t>
            </a:r>
          </a:p>
          <a:p>
            <a:pPr marL="0" indent="0">
              <a:buNone/>
            </a:pPr>
            <a:endParaRPr lang="en-GB" sz="2400" dirty="0" smtClean="0">
              <a:latin typeface="+mj-lt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 smtClean="0">
                <a:latin typeface="+mj-lt"/>
              </a:rPr>
              <a:t>Thus P = AR = MR = D  -  They all come together as one curve</a:t>
            </a:r>
          </a:p>
          <a:p>
            <a:pPr>
              <a:buFont typeface="Wingdings 2" pitchFamily="18" charset="2"/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676136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423342" y="3866303"/>
            <a:ext cx="8424862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buFont typeface="Georgia" pitchFamily="18" charset="0"/>
              <a:buAutoNum type="arabicPeriod"/>
            </a:pPr>
            <a:r>
              <a:rPr lang="en-GB" sz="2400" b="1" dirty="0">
                <a:latin typeface="+mj-lt"/>
              </a:rPr>
              <a:t>Label the axes</a:t>
            </a:r>
          </a:p>
          <a:p>
            <a:pPr marL="457200" indent="-457200">
              <a:buFont typeface="Georgia" pitchFamily="18" charset="0"/>
              <a:buAutoNum type="arabicPeriod"/>
            </a:pPr>
            <a:r>
              <a:rPr lang="en-GB" sz="2400" b="1" dirty="0">
                <a:latin typeface="+mj-lt"/>
              </a:rPr>
              <a:t>Identify MC and AC and AR</a:t>
            </a:r>
          </a:p>
          <a:p>
            <a:pPr marL="457200" indent="-457200">
              <a:buFont typeface="Georgia" pitchFamily="18" charset="0"/>
              <a:buAutoNum type="arabicPeriod"/>
            </a:pPr>
            <a:r>
              <a:rPr lang="en-GB" sz="2400" b="1" dirty="0">
                <a:latin typeface="+mj-lt"/>
              </a:rPr>
              <a:t>Identify the profit maximising point</a:t>
            </a:r>
          </a:p>
          <a:p>
            <a:pPr marL="457200" indent="-457200">
              <a:buFont typeface="Georgia" pitchFamily="18" charset="0"/>
              <a:buAutoNum type="arabicPeriod"/>
            </a:pPr>
            <a:r>
              <a:rPr lang="en-GB" sz="2400" b="1" dirty="0">
                <a:latin typeface="+mj-lt"/>
              </a:rPr>
              <a:t>Identify where Productive Efficiency occurs</a:t>
            </a:r>
          </a:p>
          <a:p>
            <a:pPr marL="457200" indent="-457200">
              <a:buFont typeface="Georgia" pitchFamily="18" charset="0"/>
              <a:buAutoNum type="arabicPeriod"/>
            </a:pPr>
            <a:r>
              <a:rPr lang="en-GB" sz="2400" b="1" dirty="0">
                <a:latin typeface="+mj-lt"/>
              </a:rPr>
              <a:t>Identify where Allocative Efficiency occurs</a:t>
            </a:r>
          </a:p>
        </p:txBody>
      </p:sp>
      <p:sp>
        <p:nvSpPr>
          <p:cNvPr id="26627" name="Text Box 4"/>
          <p:cNvSpPr txBox="1">
            <a:spLocks noChangeArrowheads="1"/>
          </p:cNvSpPr>
          <p:nvPr/>
        </p:nvSpPr>
        <p:spPr bwMode="auto">
          <a:xfrm>
            <a:off x="1691258" y="109290"/>
            <a:ext cx="52562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400" b="1" dirty="0">
                <a:latin typeface="+mj-lt"/>
              </a:rPr>
              <a:t>Perfect </a:t>
            </a:r>
            <a:r>
              <a:rPr lang="en-GB" sz="2400" b="1" dirty="0" smtClean="0">
                <a:latin typeface="+mj-lt"/>
              </a:rPr>
              <a:t>Competition</a:t>
            </a:r>
            <a:endParaRPr lang="en-GB" sz="2400" b="1" dirty="0">
              <a:latin typeface="+mj-lt"/>
            </a:endParaRPr>
          </a:p>
        </p:txBody>
      </p:sp>
      <p:grpSp>
        <p:nvGrpSpPr>
          <p:cNvPr id="26628" name="Group 22"/>
          <p:cNvGrpSpPr>
            <a:grpSpLocks/>
          </p:cNvGrpSpPr>
          <p:nvPr/>
        </p:nvGrpSpPr>
        <p:grpSpPr bwMode="auto">
          <a:xfrm>
            <a:off x="1281113" y="836712"/>
            <a:ext cx="6653212" cy="3167558"/>
            <a:chOff x="1331640" y="1125215"/>
            <a:chExt cx="6653212" cy="3599086"/>
          </a:xfrm>
        </p:grpSpPr>
        <p:sp>
          <p:nvSpPr>
            <p:cNvPr id="26629" name="AutoShape 3"/>
            <p:cNvSpPr>
              <a:spLocks noChangeAspect="1" noChangeArrowheads="1" noTextEdit="1"/>
            </p:cNvSpPr>
            <p:nvPr/>
          </p:nvSpPr>
          <p:spPr bwMode="auto">
            <a:xfrm>
              <a:off x="1619250" y="1125215"/>
              <a:ext cx="6337300" cy="2951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630" name="AutoShape 5"/>
            <p:cNvSpPr>
              <a:spLocks noChangeAspect="1" noChangeArrowheads="1" noTextEdit="1"/>
            </p:cNvSpPr>
            <p:nvPr/>
          </p:nvSpPr>
          <p:spPr bwMode="auto">
            <a:xfrm>
              <a:off x="1331640" y="1412776"/>
              <a:ext cx="6653212" cy="3311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631" name="Freeform 6"/>
            <p:cNvSpPr>
              <a:spLocks/>
            </p:cNvSpPr>
            <p:nvPr/>
          </p:nvSpPr>
          <p:spPr bwMode="auto">
            <a:xfrm>
              <a:off x="1728788" y="1362348"/>
              <a:ext cx="65087" cy="2799833"/>
            </a:xfrm>
            <a:custGeom>
              <a:avLst/>
              <a:gdLst>
                <a:gd name="T0" fmla="*/ 2147483647 w 6"/>
                <a:gd name="T1" fmla="*/ 0 h 353"/>
                <a:gd name="T2" fmla="*/ 2147483647 w 6"/>
                <a:gd name="T3" fmla="*/ 2147483647 h 353"/>
                <a:gd name="T4" fmla="*/ 2147483647 w 6"/>
                <a:gd name="T5" fmla="*/ 2147483647 h 353"/>
                <a:gd name="T6" fmla="*/ 0 w 6"/>
                <a:gd name="T7" fmla="*/ 0 h 353"/>
                <a:gd name="T8" fmla="*/ 2147483647 w 6"/>
                <a:gd name="T9" fmla="*/ 0 h 3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53"/>
                <a:gd name="T17" fmla="*/ 6 w 6"/>
                <a:gd name="T18" fmla="*/ 353 h 35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53">
                  <a:moveTo>
                    <a:pt x="5" y="0"/>
                  </a:moveTo>
                  <a:lnTo>
                    <a:pt x="6" y="353"/>
                  </a:lnTo>
                  <a:lnTo>
                    <a:pt x="2" y="353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24211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632" name="Rectangle 7"/>
            <p:cNvSpPr>
              <a:spLocks noChangeArrowheads="1"/>
            </p:cNvSpPr>
            <p:nvPr/>
          </p:nvSpPr>
          <p:spPr bwMode="auto">
            <a:xfrm>
              <a:off x="1535113" y="4138372"/>
              <a:ext cx="104196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GB" sz="1600" b="1">
                  <a:solidFill>
                    <a:srgbClr val="000000"/>
                  </a:solidFill>
                  <a:latin typeface="Calibri" pitchFamily="34" charset="0"/>
                </a:rPr>
                <a:t>0</a:t>
              </a:r>
              <a:endParaRPr lang="en-GB" sz="1600" b="1">
                <a:latin typeface="Calibri" pitchFamily="34" charset="0"/>
              </a:endParaRPr>
            </a:p>
          </p:txBody>
        </p:sp>
        <p:sp>
          <p:nvSpPr>
            <p:cNvPr id="26633" name="Rectangle 10"/>
            <p:cNvSpPr>
              <a:spLocks noChangeArrowheads="1"/>
            </p:cNvSpPr>
            <p:nvPr/>
          </p:nvSpPr>
          <p:spPr bwMode="auto">
            <a:xfrm>
              <a:off x="1771650" y="4138372"/>
              <a:ext cx="4041775" cy="39681"/>
            </a:xfrm>
            <a:prstGeom prst="rect">
              <a:avLst/>
            </a:prstGeom>
            <a:solidFill>
              <a:srgbClr val="24211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26634" name="Freeform 11"/>
            <p:cNvSpPr>
              <a:spLocks noEditPoints="1"/>
            </p:cNvSpPr>
            <p:nvPr/>
          </p:nvSpPr>
          <p:spPr bwMode="auto">
            <a:xfrm>
              <a:off x="1771650" y="1568684"/>
              <a:ext cx="3781425" cy="2220502"/>
            </a:xfrm>
            <a:custGeom>
              <a:avLst/>
              <a:gdLst>
                <a:gd name="T0" fmla="*/ 0 w 347"/>
                <a:gd name="T1" fmla="*/ 2147483647 h 280"/>
                <a:gd name="T2" fmla="*/ 2147483647 w 347"/>
                <a:gd name="T3" fmla="*/ 2147483647 h 280"/>
                <a:gd name="T4" fmla="*/ 2147483647 w 347"/>
                <a:gd name="T5" fmla="*/ 2147483647 h 280"/>
                <a:gd name="T6" fmla="*/ 0 w 347"/>
                <a:gd name="T7" fmla="*/ 2147483647 h 280"/>
                <a:gd name="T8" fmla="*/ 0 w 347"/>
                <a:gd name="T9" fmla="*/ 2147483647 h 280"/>
                <a:gd name="T10" fmla="*/ 2147483647 w 347"/>
                <a:gd name="T11" fmla="*/ 2147483647 h 280"/>
                <a:gd name="T12" fmla="*/ 2147483647 w 347"/>
                <a:gd name="T13" fmla="*/ 0 h 280"/>
                <a:gd name="T14" fmla="*/ 2147483647 w 347"/>
                <a:gd name="T15" fmla="*/ 2147483647 h 280"/>
                <a:gd name="T16" fmla="*/ 2147483647 w 347"/>
                <a:gd name="T17" fmla="*/ 2147483647 h 280"/>
                <a:gd name="T18" fmla="*/ 2147483647 w 347"/>
                <a:gd name="T19" fmla="*/ 2147483647 h 28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47"/>
                <a:gd name="T31" fmla="*/ 0 h 280"/>
                <a:gd name="T32" fmla="*/ 347 w 347"/>
                <a:gd name="T33" fmla="*/ 280 h 28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47" h="280">
                  <a:moveTo>
                    <a:pt x="0" y="276"/>
                  </a:moveTo>
                  <a:cubicBezTo>
                    <a:pt x="95" y="267"/>
                    <a:pt x="167" y="237"/>
                    <a:pt x="223" y="190"/>
                  </a:cubicBezTo>
                  <a:lnTo>
                    <a:pt x="226" y="193"/>
                  </a:lnTo>
                  <a:cubicBezTo>
                    <a:pt x="170" y="241"/>
                    <a:pt x="96" y="272"/>
                    <a:pt x="0" y="280"/>
                  </a:cubicBezTo>
                  <a:lnTo>
                    <a:pt x="0" y="276"/>
                  </a:lnTo>
                  <a:close/>
                  <a:moveTo>
                    <a:pt x="223" y="190"/>
                  </a:moveTo>
                  <a:cubicBezTo>
                    <a:pt x="278" y="142"/>
                    <a:pt x="316" y="77"/>
                    <a:pt x="342" y="0"/>
                  </a:cubicBezTo>
                  <a:lnTo>
                    <a:pt x="347" y="2"/>
                  </a:lnTo>
                  <a:cubicBezTo>
                    <a:pt x="321" y="80"/>
                    <a:pt x="282" y="145"/>
                    <a:pt x="226" y="193"/>
                  </a:cubicBezTo>
                  <a:lnTo>
                    <a:pt x="223" y="190"/>
                  </a:lnTo>
                  <a:close/>
                </a:path>
              </a:pathLst>
            </a:custGeom>
            <a:solidFill>
              <a:srgbClr val="F48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635" name="Rectangle 12"/>
            <p:cNvSpPr>
              <a:spLocks noChangeArrowheads="1"/>
            </p:cNvSpPr>
            <p:nvPr/>
          </p:nvSpPr>
          <p:spPr bwMode="auto">
            <a:xfrm>
              <a:off x="1760538" y="2741630"/>
              <a:ext cx="4314825" cy="31744"/>
            </a:xfrm>
            <a:prstGeom prst="rect">
              <a:avLst/>
            </a:prstGeom>
            <a:solidFill>
              <a:srgbClr val="24211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26636" name="Freeform 13"/>
            <p:cNvSpPr>
              <a:spLocks/>
            </p:cNvSpPr>
            <p:nvPr/>
          </p:nvSpPr>
          <p:spPr bwMode="auto">
            <a:xfrm>
              <a:off x="4625975" y="2757502"/>
              <a:ext cx="65088" cy="1404679"/>
            </a:xfrm>
            <a:custGeom>
              <a:avLst/>
              <a:gdLst>
                <a:gd name="T0" fmla="*/ 2147483647 w 6"/>
                <a:gd name="T1" fmla="*/ 0 h 177"/>
                <a:gd name="T2" fmla="*/ 2147483647 w 6"/>
                <a:gd name="T3" fmla="*/ 2147483647 h 177"/>
                <a:gd name="T4" fmla="*/ 2147483647 w 6"/>
                <a:gd name="T5" fmla="*/ 2147483647 h 177"/>
                <a:gd name="T6" fmla="*/ 0 w 6"/>
                <a:gd name="T7" fmla="*/ 0 h 177"/>
                <a:gd name="T8" fmla="*/ 2147483647 w 6"/>
                <a:gd name="T9" fmla="*/ 0 h 17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177"/>
                <a:gd name="T17" fmla="*/ 6 w 6"/>
                <a:gd name="T18" fmla="*/ 177 h 17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177">
                  <a:moveTo>
                    <a:pt x="5" y="0"/>
                  </a:moveTo>
                  <a:lnTo>
                    <a:pt x="6" y="177"/>
                  </a:lnTo>
                  <a:lnTo>
                    <a:pt x="1" y="177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24211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637" name="Rectangle 14"/>
            <p:cNvSpPr>
              <a:spLocks noChangeArrowheads="1"/>
            </p:cNvSpPr>
            <p:nvPr/>
          </p:nvSpPr>
          <p:spPr bwMode="auto">
            <a:xfrm>
              <a:off x="1371600" y="2722583"/>
              <a:ext cx="273050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r>
                <a:rPr lang="en-GB" sz="1600" b="1">
                  <a:solidFill>
                    <a:srgbClr val="000000"/>
                  </a:solidFill>
                  <a:latin typeface="Calibri" pitchFamily="34" charset="0"/>
                </a:rPr>
                <a:t>p0</a:t>
              </a:r>
              <a:endParaRPr lang="en-GB" sz="1600" b="1">
                <a:latin typeface="Calibri" pitchFamily="34" charset="0"/>
              </a:endParaRPr>
            </a:p>
          </p:txBody>
        </p:sp>
        <p:sp>
          <p:nvSpPr>
            <p:cNvPr id="26638" name="Rectangle 18"/>
            <p:cNvSpPr>
              <a:spLocks noChangeArrowheads="1"/>
            </p:cNvSpPr>
            <p:nvPr/>
          </p:nvSpPr>
          <p:spPr bwMode="auto">
            <a:xfrm flipH="1">
              <a:off x="4572000" y="4398674"/>
              <a:ext cx="228600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r>
                <a:rPr lang="en-GB" sz="1600" b="1">
                  <a:solidFill>
                    <a:srgbClr val="000000"/>
                  </a:solidFill>
                  <a:latin typeface="Calibri" pitchFamily="34" charset="0"/>
                </a:rPr>
                <a:t>q1</a:t>
              </a:r>
            </a:p>
          </p:txBody>
        </p:sp>
        <p:sp>
          <p:nvSpPr>
            <p:cNvPr id="26" name="Freeform 25"/>
            <p:cNvSpPr>
              <a:spLocks noChangeArrowheads="1"/>
            </p:cNvSpPr>
            <p:nvPr/>
          </p:nvSpPr>
          <p:spPr bwMode="auto">
            <a:xfrm>
              <a:off x="2463527" y="1350654"/>
              <a:ext cx="4013200" cy="1439952"/>
            </a:xfrm>
            <a:custGeom>
              <a:avLst/>
              <a:gdLst>
                <a:gd name="T0" fmla="*/ 0 w 4013200"/>
                <a:gd name="T1" fmla="*/ 0 h 1439333"/>
                <a:gd name="T2" fmla="*/ 2184400 w 4013200"/>
                <a:gd name="T3" fmla="*/ 1371600 h 1439333"/>
                <a:gd name="T4" fmla="*/ 4013200 w 4013200"/>
                <a:gd name="T5" fmla="*/ 406400 h 1439333"/>
                <a:gd name="T6" fmla="*/ 0 60000 65536"/>
                <a:gd name="T7" fmla="*/ 0 60000 65536"/>
                <a:gd name="T8" fmla="*/ 0 60000 65536"/>
                <a:gd name="T9" fmla="*/ 0 w 4013200"/>
                <a:gd name="T10" fmla="*/ 0 h 1439333"/>
                <a:gd name="T11" fmla="*/ 4013200 w 4013200"/>
                <a:gd name="T12" fmla="*/ 1439333 h 143933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013200" h="1439333">
                  <a:moveTo>
                    <a:pt x="0" y="0"/>
                  </a:moveTo>
                  <a:cubicBezTo>
                    <a:pt x="757766" y="651933"/>
                    <a:pt x="1515533" y="1303867"/>
                    <a:pt x="2184400" y="1371600"/>
                  </a:cubicBezTo>
                  <a:cubicBezTo>
                    <a:pt x="2853267" y="1439333"/>
                    <a:pt x="4013200" y="406400"/>
                    <a:pt x="4013200" y="406400"/>
                  </a:cubicBezTo>
                </a:path>
              </a:pathLst>
            </a:custGeom>
            <a:noFill/>
            <a:ln w="50800">
              <a:solidFill>
                <a:schemeClr val="accent1">
                  <a:alpha val="56862"/>
                </a:schemeClr>
              </a:solidFill>
              <a:miter lim="800000"/>
              <a:headEnd/>
              <a:tailEnd/>
            </a:ln>
            <a:effectLst>
              <a:outerShdw dist="254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latin typeface="+mn-lt"/>
                <a:ea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54279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179512" y="4699402"/>
            <a:ext cx="8658894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400" b="1" dirty="0">
                <a:latin typeface="+mj-lt"/>
              </a:rPr>
              <a:t>MC = MR is the profit maximising point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400" b="1" dirty="0">
                <a:latin typeface="+mj-lt"/>
              </a:rPr>
              <a:t>Minimum of AC is where Productive Efficiency occurs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400" b="1" dirty="0">
                <a:latin typeface="+mj-lt"/>
              </a:rPr>
              <a:t>AR = MC is where Allocative Efficiency occurs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400" b="1" dirty="0">
                <a:latin typeface="+mj-lt"/>
              </a:rPr>
              <a:t>These are all simultaneously occurring at point</a:t>
            </a:r>
          </a:p>
        </p:txBody>
      </p:sp>
      <p:sp>
        <p:nvSpPr>
          <p:cNvPr id="27651" name="AutoShape 3"/>
          <p:cNvSpPr>
            <a:spLocks noChangeAspect="1" noChangeArrowheads="1" noTextEdit="1"/>
          </p:cNvSpPr>
          <p:nvPr/>
        </p:nvSpPr>
        <p:spPr bwMode="auto">
          <a:xfrm>
            <a:off x="1619250" y="1125538"/>
            <a:ext cx="6337300" cy="295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7652" name="AutoShape 5"/>
          <p:cNvSpPr>
            <a:spLocks noChangeAspect="1" noChangeArrowheads="1" noTextEdit="1"/>
          </p:cNvSpPr>
          <p:nvPr/>
        </p:nvSpPr>
        <p:spPr bwMode="auto">
          <a:xfrm>
            <a:off x="1331913" y="1073919"/>
            <a:ext cx="6653212" cy="331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2544" name="Rectangle 16"/>
          <p:cNvSpPr>
            <a:spLocks noChangeArrowheads="1"/>
          </p:cNvSpPr>
          <p:nvPr/>
        </p:nvSpPr>
        <p:spPr bwMode="auto">
          <a:xfrm>
            <a:off x="6073775" y="2619375"/>
            <a:ext cx="117475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Calibri" pitchFamily="34" charset="0"/>
              </a:rPr>
              <a:t>D=AR= MR= P</a:t>
            </a:r>
            <a:endParaRPr lang="en-GB" sz="1600" b="1">
              <a:latin typeface="Calibri" pitchFamily="34" charset="0"/>
            </a:endParaRPr>
          </a:p>
        </p:txBody>
      </p:sp>
      <p:sp>
        <p:nvSpPr>
          <p:cNvPr id="27654" name="Text Box 4"/>
          <p:cNvSpPr txBox="1">
            <a:spLocks noChangeArrowheads="1"/>
          </p:cNvSpPr>
          <p:nvPr/>
        </p:nvSpPr>
        <p:spPr bwMode="auto">
          <a:xfrm>
            <a:off x="1700921" y="204787"/>
            <a:ext cx="52562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400" b="1" dirty="0">
                <a:latin typeface="+mj-lt"/>
              </a:rPr>
              <a:t>Perfect </a:t>
            </a:r>
            <a:r>
              <a:rPr lang="en-GB" sz="2400" b="1" dirty="0" smtClean="0">
                <a:latin typeface="+mj-lt"/>
              </a:rPr>
              <a:t>Competition</a:t>
            </a:r>
            <a:endParaRPr lang="en-GB" sz="2400" b="1" dirty="0">
              <a:latin typeface="+mj-lt"/>
            </a:endParaRPr>
          </a:p>
        </p:txBody>
      </p:sp>
      <p:sp>
        <p:nvSpPr>
          <p:cNvPr id="27655" name="Freeform 6"/>
          <p:cNvSpPr>
            <a:spLocks/>
          </p:cNvSpPr>
          <p:nvPr/>
        </p:nvSpPr>
        <p:spPr bwMode="auto">
          <a:xfrm>
            <a:off x="1728788" y="1362075"/>
            <a:ext cx="65087" cy="2800350"/>
          </a:xfrm>
          <a:custGeom>
            <a:avLst/>
            <a:gdLst>
              <a:gd name="T0" fmla="*/ 2147483647 w 6"/>
              <a:gd name="T1" fmla="*/ 0 h 353"/>
              <a:gd name="T2" fmla="*/ 2147483647 w 6"/>
              <a:gd name="T3" fmla="*/ 2147483647 h 353"/>
              <a:gd name="T4" fmla="*/ 2147483647 w 6"/>
              <a:gd name="T5" fmla="*/ 2147483647 h 353"/>
              <a:gd name="T6" fmla="*/ 0 w 6"/>
              <a:gd name="T7" fmla="*/ 0 h 353"/>
              <a:gd name="T8" fmla="*/ 2147483647 w 6"/>
              <a:gd name="T9" fmla="*/ 0 h 35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"/>
              <a:gd name="T16" fmla="*/ 0 h 353"/>
              <a:gd name="T17" fmla="*/ 6 w 6"/>
              <a:gd name="T18" fmla="*/ 353 h 35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" h="353">
                <a:moveTo>
                  <a:pt x="5" y="0"/>
                </a:moveTo>
                <a:lnTo>
                  <a:pt x="6" y="353"/>
                </a:lnTo>
                <a:lnTo>
                  <a:pt x="2" y="353"/>
                </a:lnTo>
                <a:lnTo>
                  <a:pt x="0" y="0"/>
                </a:lnTo>
                <a:lnTo>
                  <a:pt x="5" y="0"/>
                </a:lnTo>
                <a:close/>
              </a:path>
            </a:pathLst>
          </a:custGeom>
          <a:solidFill>
            <a:srgbClr val="24211D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7656" name="Rectangle 7"/>
          <p:cNvSpPr>
            <a:spLocks noChangeArrowheads="1"/>
          </p:cNvSpPr>
          <p:nvPr/>
        </p:nvSpPr>
        <p:spPr bwMode="auto">
          <a:xfrm>
            <a:off x="1535113" y="4138613"/>
            <a:ext cx="104775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Calibri" pitchFamily="34" charset="0"/>
              </a:rPr>
              <a:t>0</a:t>
            </a:r>
            <a:endParaRPr lang="en-GB" sz="1600" b="1">
              <a:latin typeface="Calibri" pitchFamily="34" charset="0"/>
            </a:endParaRPr>
          </a:p>
        </p:txBody>
      </p:sp>
      <p:sp>
        <p:nvSpPr>
          <p:cNvPr id="27657" name="Rectangle 8"/>
          <p:cNvSpPr>
            <a:spLocks noChangeArrowheads="1"/>
          </p:cNvSpPr>
          <p:nvPr/>
        </p:nvSpPr>
        <p:spPr bwMode="auto">
          <a:xfrm>
            <a:off x="5900738" y="4057650"/>
            <a:ext cx="74930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Calibri" pitchFamily="34" charset="0"/>
              </a:rPr>
              <a:t>Quantity</a:t>
            </a:r>
            <a:endParaRPr lang="en-GB" sz="1600" b="1">
              <a:latin typeface="Calibri" pitchFamily="34" charset="0"/>
            </a:endParaRPr>
          </a:p>
        </p:txBody>
      </p:sp>
      <p:sp>
        <p:nvSpPr>
          <p:cNvPr id="27658" name="Rectangle 9"/>
          <p:cNvSpPr>
            <a:spLocks noChangeArrowheads="1"/>
          </p:cNvSpPr>
          <p:nvPr/>
        </p:nvSpPr>
        <p:spPr bwMode="auto">
          <a:xfrm>
            <a:off x="900113" y="1412875"/>
            <a:ext cx="6572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en-GB" b="1">
                <a:solidFill>
                  <a:srgbClr val="000000"/>
                </a:solidFill>
                <a:latin typeface="Calibri" pitchFamily="34" charset="0"/>
              </a:rPr>
              <a:t>Price </a:t>
            </a:r>
            <a:endParaRPr lang="en-GB" b="1">
              <a:latin typeface="Calibri" pitchFamily="34" charset="0"/>
            </a:endParaRPr>
          </a:p>
        </p:txBody>
      </p:sp>
      <p:sp>
        <p:nvSpPr>
          <p:cNvPr id="27659" name="Rectangle 10"/>
          <p:cNvSpPr>
            <a:spLocks noChangeArrowheads="1"/>
          </p:cNvSpPr>
          <p:nvPr/>
        </p:nvSpPr>
        <p:spPr bwMode="auto">
          <a:xfrm>
            <a:off x="1771650" y="4138613"/>
            <a:ext cx="4041775" cy="39687"/>
          </a:xfrm>
          <a:prstGeom prst="rect">
            <a:avLst/>
          </a:prstGeom>
          <a:solidFill>
            <a:srgbClr val="24211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27660" name="Freeform 11"/>
          <p:cNvSpPr>
            <a:spLocks noEditPoints="1"/>
          </p:cNvSpPr>
          <p:nvPr/>
        </p:nvSpPr>
        <p:spPr bwMode="auto">
          <a:xfrm>
            <a:off x="1771650" y="1568450"/>
            <a:ext cx="3781425" cy="2220913"/>
          </a:xfrm>
          <a:custGeom>
            <a:avLst/>
            <a:gdLst>
              <a:gd name="T0" fmla="*/ 0 w 347"/>
              <a:gd name="T1" fmla="*/ 2147483647 h 280"/>
              <a:gd name="T2" fmla="*/ 2147483647 w 347"/>
              <a:gd name="T3" fmla="*/ 2147483647 h 280"/>
              <a:gd name="T4" fmla="*/ 2147483647 w 347"/>
              <a:gd name="T5" fmla="*/ 2147483647 h 280"/>
              <a:gd name="T6" fmla="*/ 0 w 347"/>
              <a:gd name="T7" fmla="*/ 2147483647 h 280"/>
              <a:gd name="T8" fmla="*/ 0 w 347"/>
              <a:gd name="T9" fmla="*/ 2147483647 h 280"/>
              <a:gd name="T10" fmla="*/ 2147483647 w 347"/>
              <a:gd name="T11" fmla="*/ 2147483647 h 280"/>
              <a:gd name="T12" fmla="*/ 2147483647 w 347"/>
              <a:gd name="T13" fmla="*/ 0 h 280"/>
              <a:gd name="T14" fmla="*/ 2147483647 w 347"/>
              <a:gd name="T15" fmla="*/ 2147483647 h 280"/>
              <a:gd name="T16" fmla="*/ 2147483647 w 347"/>
              <a:gd name="T17" fmla="*/ 2147483647 h 280"/>
              <a:gd name="T18" fmla="*/ 2147483647 w 347"/>
              <a:gd name="T19" fmla="*/ 2147483647 h 28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347"/>
              <a:gd name="T31" fmla="*/ 0 h 280"/>
              <a:gd name="T32" fmla="*/ 347 w 347"/>
              <a:gd name="T33" fmla="*/ 280 h 28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347" h="280">
                <a:moveTo>
                  <a:pt x="0" y="276"/>
                </a:moveTo>
                <a:cubicBezTo>
                  <a:pt x="95" y="267"/>
                  <a:pt x="167" y="237"/>
                  <a:pt x="223" y="190"/>
                </a:cubicBezTo>
                <a:lnTo>
                  <a:pt x="226" y="193"/>
                </a:lnTo>
                <a:cubicBezTo>
                  <a:pt x="170" y="241"/>
                  <a:pt x="96" y="272"/>
                  <a:pt x="0" y="280"/>
                </a:cubicBezTo>
                <a:lnTo>
                  <a:pt x="0" y="276"/>
                </a:lnTo>
                <a:close/>
                <a:moveTo>
                  <a:pt x="223" y="190"/>
                </a:moveTo>
                <a:cubicBezTo>
                  <a:pt x="278" y="142"/>
                  <a:pt x="316" y="77"/>
                  <a:pt x="342" y="0"/>
                </a:cubicBezTo>
                <a:lnTo>
                  <a:pt x="347" y="2"/>
                </a:lnTo>
                <a:cubicBezTo>
                  <a:pt x="321" y="80"/>
                  <a:pt x="282" y="145"/>
                  <a:pt x="226" y="193"/>
                </a:cubicBezTo>
                <a:lnTo>
                  <a:pt x="223" y="190"/>
                </a:lnTo>
                <a:close/>
              </a:path>
            </a:pathLst>
          </a:custGeom>
          <a:solidFill>
            <a:srgbClr val="F48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7661" name="Rectangle 12"/>
          <p:cNvSpPr>
            <a:spLocks noChangeArrowheads="1"/>
          </p:cNvSpPr>
          <p:nvPr/>
        </p:nvSpPr>
        <p:spPr bwMode="auto">
          <a:xfrm>
            <a:off x="1760538" y="2741613"/>
            <a:ext cx="4314825" cy="31750"/>
          </a:xfrm>
          <a:prstGeom prst="rect">
            <a:avLst/>
          </a:prstGeom>
          <a:solidFill>
            <a:srgbClr val="24211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27662" name="Freeform 13"/>
          <p:cNvSpPr>
            <a:spLocks/>
          </p:cNvSpPr>
          <p:nvPr/>
        </p:nvSpPr>
        <p:spPr bwMode="auto">
          <a:xfrm>
            <a:off x="4625975" y="2757488"/>
            <a:ext cx="65088" cy="1404937"/>
          </a:xfrm>
          <a:custGeom>
            <a:avLst/>
            <a:gdLst>
              <a:gd name="T0" fmla="*/ 2147483647 w 6"/>
              <a:gd name="T1" fmla="*/ 0 h 177"/>
              <a:gd name="T2" fmla="*/ 2147483647 w 6"/>
              <a:gd name="T3" fmla="*/ 2147483647 h 177"/>
              <a:gd name="T4" fmla="*/ 2147483647 w 6"/>
              <a:gd name="T5" fmla="*/ 2147483647 h 177"/>
              <a:gd name="T6" fmla="*/ 0 w 6"/>
              <a:gd name="T7" fmla="*/ 0 h 177"/>
              <a:gd name="T8" fmla="*/ 2147483647 w 6"/>
              <a:gd name="T9" fmla="*/ 0 h 17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"/>
              <a:gd name="T16" fmla="*/ 0 h 177"/>
              <a:gd name="T17" fmla="*/ 6 w 6"/>
              <a:gd name="T18" fmla="*/ 177 h 17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" h="177">
                <a:moveTo>
                  <a:pt x="5" y="0"/>
                </a:moveTo>
                <a:lnTo>
                  <a:pt x="6" y="177"/>
                </a:lnTo>
                <a:lnTo>
                  <a:pt x="1" y="177"/>
                </a:lnTo>
                <a:lnTo>
                  <a:pt x="0" y="0"/>
                </a:lnTo>
                <a:lnTo>
                  <a:pt x="5" y="0"/>
                </a:lnTo>
                <a:close/>
              </a:path>
            </a:pathLst>
          </a:custGeom>
          <a:solidFill>
            <a:srgbClr val="24211D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7663" name="Rectangle 14"/>
          <p:cNvSpPr>
            <a:spLocks noChangeArrowheads="1"/>
          </p:cNvSpPr>
          <p:nvPr/>
        </p:nvSpPr>
        <p:spPr bwMode="auto">
          <a:xfrm>
            <a:off x="1371600" y="2722563"/>
            <a:ext cx="27305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Calibri" pitchFamily="34" charset="0"/>
              </a:rPr>
              <a:t>p0</a:t>
            </a:r>
            <a:endParaRPr lang="en-GB" sz="1600" b="1">
              <a:latin typeface="Calibri" pitchFamily="34" charset="0"/>
            </a:endParaRPr>
          </a:p>
        </p:txBody>
      </p:sp>
      <p:sp>
        <p:nvSpPr>
          <p:cNvPr id="27664" name="Rectangle 15"/>
          <p:cNvSpPr>
            <a:spLocks noChangeArrowheads="1"/>
          </p:cNvSpPr>
          <p:nvPr/>
        </p:nvSpPr>
        <p:spPr bwMode="auto">
          <a:xfrm>
            <a:off x="5487988" y="1298575"/>
            <a:ext cx="288925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Calibri" pitchFamily="34" charset="0"/>
              </a:rPr>
              <a:t>MC</a:t>
            </a:r>
            <a:endParaRPr lang="en-GB" sz="1600" b="1">
              <a:latin typeface="Calibri" pitchFamily="34" charset="0"/>
            </a:endParaRPr>
          </a:p>
        </p:txBody>
      </p:sp>
      <p:sp>
        <p:nvSpPr>
          <p:cNvPr id="27665" name="Rectangle 17"/>
          <p:cNvSpPr>
            <a:spLocks noChangeArrowheads="1"/>
          </p:cNvSpPr>
          <p:nvPr/>
        </p:nvSpPr>
        <p:spPr bwMode="auto">
          <a:xfrm>
            <a:off x="1046163" y="1093788"/>
            <a:ext cx="1825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en-GB" b="1">
                <a:solidFill>
                  <a:srgbClr val="000000"/>
                </a:solidFill>
                <a:latin typeface="Calibri" pitchFamily="34" charset="0"/>
              </a:rPr>
              <a:t>£</a:t>
            </a:r>
            <a:endParaRPr lang="en-GB" b="1">
              <a:latin typeface="Calibri" pitchFamily="34" charset="0"/>
            </a:endParaRPr>
          </a:p>
        </p:txBody>
      </p:sp>
      <p:sp>
        <p:nvSpPr>
          <p:cNvPr id="27666" name="Rectangle 18"/>
          <p:cNvSpPr>
            <a:spLocks noChangeArrowheads="1"/>
          </p:cNvSpPr>
          <p:nvPr/>
        </p:nvSpPr>
        <p:spPr bwMode="auto">
          <a:xfrm flipH="1">
            <a:off x="4572000" y="4398963"/>
            <a:ext cx="22860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Calibri" pitchFamily="34" charset="0"/>
              </a:rPr>
              <a:t>q1</a:t>
            </a:r>
          </a:p>
        </p:txBody>
      </p:sp>
      <p:sp>
        <p:nvSpPr>
          <p:cNvPr id="26" name="Freeform 25"/>
          <p:cNvSpPr>
            <a:spLocks noChangeArrowheads="1"/>
          </p:cNvSpPr>
          <p:nvPr/>
        </p:nvSpPr>
        <p:spPr bwMode="auto">
          <a:xfrm>
            <a:off x="2463800" y="1350963"/>
            <a:ext cx="4013200" cy="1439862"/>
          </a:xfrm>
          <a:custGeom>
            <a:avLst/>
            <a:gdLst>
              <a:gd name="T0" fmla="*/ 0 w 4013200"/>
              <a:gd name="T1" fmla="*/ 0 h 1439333"/>
              <a:gd name="T2" fmla="*/ 2184400 w 4013200"/>
              <a:gd name="T3" fmla="*/ 1371600 h 1439333"/>
              <a:gd name="T4" fmla="*/ 4013200 w 4013200"/>
              <a:gd name="T5" fmla="*/ 406400 h 1439333"/>
              <a:gd name="T6" fmla="*/ 0 60000 65536"/>
              <a:gd name="T7" fmla="*/ 0 60000 65536"/>
              <a:gd name="T8" fmla="*/ 0 60000 65536"/>
              <a:gd name="T9" fmla="*/ 0 w 4013200"/>
              <a:gd name="T10" fmla="*/ 0 h 1439333"/>
              <a:gd name="T11" fmla="*/ 4013200 w 4013200"/>
              <a:gd name="T12" fmla="*/ 1439333 h 143933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013200" h="1439333">
                <a:moveTo>
                  <a:pt x="0" y="0"/>
                </a:moveTo>
                <a:cubicBezTo>
                  <a:pt x="757766" y="651933"/>
                  <a:pt x="1515533" y="1303867"/>
                  <a:pt x="2184400" y="1371600"/>
                </a:cubicBezTo>
                <a:cubicBezTo>
                  <a:pt x="2853267" y="1439333"/>
                  <a:pt x="4013200" y="406400"/>
                  <a:pt x="4013200" y="406400"/>
                </a:cubicBezTo>
              </a:path>
            </a:pathLst>
          </a:custGeom>
          <a:noFill/>
          <a:ln w="50800">
            <a:solidFill>
              <a:schemeClr val="accent1">
                <a:alpha val="56862"/>
              </a:schemeClr>
            </a:solidFill>
            <a:miter lim="800000"/>
            <a:headEnd/>
            <a:tailEnd/>
          </a:ln>
          <a:effectLst>
            <a:outerShdw dist="254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27668" name="Rectangle 15"/>
          <p:cNvSpPr>
            <a:spLocks noChangeArrowheads="1"/>
          </p:cNvSpPr>
          <p:nvPr/>
        </p:nvSpPr>
        <p:spPr bwMode="auto">
          <a:xfrm>
            <a:off x="6553200" y="1503363"/>
            <a:ext cx="231775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Calibri" pitchFamily="34" charset="0"/>
              </a:rPr>
              <a:t>AC</a:t>
            </a:r>
            <a:endParaRPr lang="en-GB" sz="1600" b="1">
              <a:latin typeface="Calibri" pitchFamily="34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4572000" y="2565400"/>
            <a:ext cx="215900" cy="2159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6516688" y="6237288"/>
            <a:ext cx="215900" cy="2159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6803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98" name="Group 17"/>
          <p:cNvGrpSpPr>
            <a:grpSpLocks/>
          </p:cNvGrpSpPr>
          <p:nvPr/>
        </p:nvGrpSpPr>
        <p:grpSpPr bwMode="auto">
          <a:xfrm>
            <a:off x="611188" y="981075"/>
            <a:ext cx="3759200" cy="3775075"/>
            <a:chOff x="609600" y="1268760"/>
            <a:chExt cx="3758952" cy="3774613"/>
          </a:xfrm>
        </p:grpSpPr>
        <p:sp>
          <p:nvSpPr>
            <p:cNvPr id="2" name="Text Box 2"/>
            <p:cNvSpPr txBox="1">
              <a:spLocks noChangeArrowheads="1"/>
            </p:cNvSpPr>
            <p:nvPr/>
          </p:nvSpPr>
          <p:spPr bwMode="auto">
            <a:xfrm>
              <a:off x="1115616" y="1268760"/>
              <a:ext cx="2880320" cy="7920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sz="2200" b="1" dirty="0">
                  <a:latin typeface="Calibri" pitchFamily="34" charset="0"/>
                </a:rPr>
                <a:t>Industry in perfect </a:t>
              </a:r>
              <a:r>
                <a:rPr lang="en-GB" sz="2200" b="1" dirty="0">
                  <a:latin typeface="+mj-lt"/>
                </a:rPr>
                <a:t>competition</a:t>
              </a:r>
            </a:p>
          </p:txBody>
        </p:sp>
        <p:sp>
          <p:nvSpPr>
            <p:cNvPr id="29701" name="Rectangle 6"/>
            <p:cNvSpPr>
              <a:spLocks noChangeArrowheads="1"/>
            </p:cNvSpPr>
            <p:nvPr/>
          </p:nvSpPr>
          <p:spPr bwMode="auto">
            <a:xfrm>
              <a:off x="1239838" y="4641850"/>
              <a:ext cx="104196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GB" sz="1600" b="1">
                  <a:solidFill>
                    <a:srgbClr val="000000"/>
                  </a:solidFill>
                  <a:latin typeface="Calibri" pitchFamily="34" charset="0"/>
                </a:rPr>
                <a:t>0</a:t>
              </a:r>
              <a:endParaRPr lang="en-GB" sz="1600" b="1">
                <a:latin typeface="Calibri" pitchFamily="34" charset="0"/>
              </a:endParaRPr>
            </a:p>
          </p:txBody>
        </p:sp>
        <p:sp>
          <p:nvSpPr>
            <p:cNvPr id="29702" name="Rectangle 7"/>
            <p:cNvSpPr>
              <a:spLocks noChangeArrowheads="1"/>
            </p:cNvSpPr>
            <p:nvPr/>
          </p:nvSpPr>
          <p:spPr bwMode="auto">
            <a:xfrm>
              <a:off x="3563888" y="4725144"/>
              <a:ext cx="749885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GB" sz="1600" b="1">
                  <a:solidFill>
                    <a:srgbClr val="000000"/>
                  </a:solidFill>
                  <a:latin typeface="Calibri" pitchFamily="34" charset="0"/>
                </a:rPr>
                <a:t>Quantity</a:t>
              </a:r>
              <a:endParaRPr lang="en-GB" sz="1600" b="1">
                <a:latin typeface="Calibri" pitchFamily="34" charset="0"/>
              </a:endParaRPr>
            </a:p>
          </p:txBody>
        </p:sp>
        <p:sp>
          <p:nvSpPr>
            <p:cNvPr id="29703" name="Freeform 9"/>
            <p:cNvSpPr>
              <a:spLocks/>
            </p:cNvSpPr>
            <p:nvPr/>
          </p:nvSpPr>
          <p:spPr bwMode="auto">
            <a:xfrm>
              <a:off x="1295400" y="2209800"/>
              <a:ext cx="66675" cy="2427288"/>
            </a:xfrm>
            <a:custGeom>
              <a:avLst/>
              <a:gdLst>
                <a:gd name="T0" fmla="*/ 2147483647 w 7"/>
                <a:gd name="T1" fmla="*/ 0 h 345"/>
                <a:gd name="T2" fmla="*/ 2147483647 w 7"/>
                <a:gd name="T3" fmla="*/ 2147483647 h 345"/>
                <a:gd name="T4" fmla="*/ 0 w 7"/>
                <a:gd name="T5" fmla="*/ 2147483647 h 345"/>
                <a:gd name="T6" fmla="*/ 2147483647 w 7"/>
                <a:gd name="T7" fmla="*/ 0 h 345"/>
                <a:gd name="T8" fmla="*/ 2147483647 w 7"/>
                <a:gd name="T9" fmla="*/ 0 h 3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345"/>
                <a:gd name="T17" fmla="*/ 7 w 7"/>
                <a:gd name="T18" fmla="*/ 345 h 34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345">
                  <a:moveTo>
                    <a:pt x="7" y="0"/>
                  </a:moveTo>
                  <a:lnTo>
                    <a:pt x="5" y="345"/>
                  </a:lnTo>
                  <a:lnTo>
                    <a:pt x="0" y="345"/>
                  </a:lnTo>
                  <a:lnTo>
                    <a:pt x="2" y="0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24211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704" name="Freeform 10"/>
            <p:cNvSpPr>
              <a:spLocks/>
            </p:cNvSpPr>
            <p:nvPr/>
          </p:nvSpPr>
          <p:spPr bwMode="auto">
            <a:xfrm>
              <a:off x="1447800" y="2362200"/>
              <a:ext cx="2495550" cy="2041525"/>
            </a:xfrm>
            <a:custGeom>
              <a:avLst/>
              <a:gdLst>
                <a:gd name="T0" fmla="*/ 2147483647 w 262"/>
                <a:gd name="T1" fmla="*/ 0 h 290"/>
                <a:gd name="T2" fmla="*/ 2147483647 w 262"/>
                <a:gd name="T3" fmla="*/ 2147483647 h 290"/>
                <a:gd name="T4" fmla="*/ 2147483647 w 262"/>
                <a:gd name="T5" fmla="*/ 2147483647 h 290"/>
                <a:gd name="T6" fmla="*/ 0 w 262"/>
                <a:gd name="T7" fmla="*/ 2147483647 h 290"/>
                <a:gd name="T8" fmla="*/ 2147483647 w 262"/>
                <a:gd name="T9" fmla="*/ 0 h 2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62"/>
                <a:gd name="T16" fmla="*/ 0 h 290"/>
                <a:gd name="T17" fmla="*/ 262 w 262"/>
                <a:gd name="T18" fmla="*/ 290 h 29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2" h="290">
                  <a:moveTo>
                    <a:pt x="3" y="0"/>
                  </a:moveTo>
                  <a:lnTo>
                    <a:pt x="262" y="287"/>
                  </a:lnTo>
                  <a:lnTo>
                    <a:pt x="259" y="290"/>
                  </a:lnTo>
                  <a:lnTo>
                    <a:pt x="0" y="3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EB3D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705" name="Freeform 11"/>
            <p:cNvSpPr>
              <a:spLocks/>
            </p:cNvSpPr>
            <p:nvPr/>
          </p:nvSpPr>
          <p:spPr bwMode="auto">
            <a:xfrm>
              <a:off x="1447800" y="2362200"/>
              <a:ext cx="2495550" cy="1760538"/>
            </a:xfrm>
            <a:custGeom>
              <a:avLst/>
              <a:gdLst>
                <a:gd name="T0" fmla="*/ 0 w 262"/>
                <a:gd name="T1" fmla="*/ 2147483647 h 250"/>
                <a:gd name="T2" fmla="*/ 2147483647 w 262"/>
                <a:gd name="T3" fmla="*/ 0 h 250"/>
                <a:gd name="T4" fmla="*/ 2147483647 w 262"/>
                <a:gd name="T5" fmla="*/ 2147483647 h 250"/>
                <a:gd name="T6" fmla="*/ 2147483647 w 262"/>
                <a:gd name="T7" fmla="*/ 2147483647 h 250"/>
                <a:gd name="T8" fmla="*/ 0 w 262"/>
                <a:gd name="T9" fmla="*/ 2147483647 h 2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62"/>
                <a:gd name="T16" fmla="*/ 0 h 250"/>
                <a:gd name="T17" fmla="*/ 262 w 262"/>
                <a:gd name="T18" fmla="*/ 250 h 2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2" h="250">
                  <a:moveTo>
                    <a:pt x="0" y="247"/>
                  </a:moveTo>
                  <a:lnTo>
                    <a:pt x="259" y="0"/>
                  </a:lnTo>
                  <a:lnTo>
                    <a:pt x="262" y="3"/>
                  </a:lnTo>
                  <a:lnTo>
                    <a:pt x="3" y="250"/>
                  </a:lnTo>
                  <a:lnTo>
                    <a:pt x="0" y="247"/>
                  </a:lnTo>
                  <a:close/>
                </a:path>
              </a:pathLst>
            </a:custGeom>
            <a:solidFill>
              <a:srgbClr val="EB3D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706" name="Rectangle 21"/>
            <p:cNvSpPr>
              <a:spLocks noChangeArrowheads="1"/>
            </p:cNvSpPr>
            <p:nvPr/>
          </p:nvSpPr>
          <p:spPr bwMode="auto">
            <a:xfrm>
              <a:off x="609600" y="2209800"/>
              <a:ext cx="421590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GB" sz="1600" b="1">
                  <a:solidFill>
                    <a:srgbClr val="000000"/>
                  </a:solidFill>
                  <a:latin typeface="Calibri" pitchFamily="34" charset="0"/>
                </a:rPr>
                <a:t>Price</a:t>
              </a:r>
              <a:endParaRPr lang="en-GB" sz="1600" b="1">
                <a:latin typeface="Calibri" pitchFamily="34" charset="0"/>
              </a:endParaRPr>
            </a:p>
          </p:txBody>
        </p:sp>
        <p:sp>
          <p:nvSpPr>
            <p:cNvPr id="29707" name="Rectangle 23"/>
            <p:cNvSpPr>
              <a:spLocks noChangeArrowheads="1"/>
            </p:cNvSpPr>
            <p:nvPr/>
          </p:nvSpPr>
          <p:spPr bwMode="auto">
            <a:xfrm flipH="1">
              <a:off x="4063752" y="4334272"/>
              <a:ext cx="304800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r>
                <a:rPr lang="en-GB" sz="1600" b="1">
                  <a:solidFill>
                    <a:srgbClr val="000000"/>
                  </a:solidFill>
                  <a:latin typeface="Calibri" pitchFamily="34" charset="0"/>
                </a:rPr>
                <a:t>D</a:t>
              </a:r>
              <a:endParaRPr lang="en-GB" sz="1600" b="1">
                <a:latin typeface="Calibri" pitchFamily="34" charset="0"/>
              </a:endParaRPr>
            </a:p>
          </p:txBody>
        </p:sp>
        <p:sp>
          <p:nvSpPr>
            <p:cNvPr id="29708" name="Rectangle 24"/>
            <p:cNvSpPr>
              <a:spLocks noChangeArrowheads="1"/>
            </p:cNvSpPr>
            <p:nvPr/>
          </p:nvSpPr>
          <p:spPr bwMode="auto">
            <a:xfrm>
              <a:off x="3995936" y="2132856"/>
              <a:ext cx="169792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r>
                <a:rPr lang="en-GB" sz="1600" b="1">
                  <a:solidFill>
                    <a:srgbClr val="000000"/>
                  </a:solidFill>
                  <a:latin typeface="Calibri" pitchFamily="34" charset="0"/>
                </a:rPr>
                <a:t>S</a:t>
              </a:r>
              <a:endParaRPr lang="en-GB" sz="1600" b="1">
                <a:latin typeface="Calibri" pitchFamily="34" charset="0"/>
              </a:endParaRPr>
            </a:p>
          </p:txBody>
        </p:sp>
        <p:sp>
          <p:nvSpPr>
            <p:cNvPr id="29709" name="Rectangle 19"/>
            <p:cNvSpPr>
              <a:spLocks noChangeArrowheads="1"/>
            </p:cNvSpPr>
            <p:nvPr/>
          </p:nvSpPr>
          <p:spPr bwMode="auto">
            <a:xfrm>
              <a:off x="827584" y="3140968"/>
              <a:ext cx="311224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r>
                <a:rPr lang="en-GB" sz="1600" b="1">
                  <a:solidFill>
                    <a:srgbClr val="000000"/>
                  </a:solidFill>
                  <a:latin typeface="Calibri" pitchFamily="34" charset="0"/>
                </a:rPr>
                <a:t>p0</a:t>
              </a:r>
              <a:endParaRPr lang="en-GB" sz="1600" b="1">
                <a:latin typeface="Calibri" pitchFamily="34" charset="0"/>
              </a:endParaRPr>
            </a:p>
          </p:txBody>
        </p:sp>
        <p:cxnSp>
          <p:nvCxnSpPr>
            <p:cNvPr id="32" name="Straight Connector 31"/>
            <p:cNvCxnSpPr>
              <a:cxnSpLocks noChangeShapeType="1"/>
            </p:cNvCxnSpPr>
            <p:nvPr/>
          </p:nvCxnSpPr>
          <p:spPr bwMode="auto">
            <a:xfrm>
              <a:off x="1371550" y="4648134"/>
              <a:ext cx="2743019" cy="1587"/>
            </a:xfrm>
            <a:prstGeom prst="line">
              <a:avLst/>
            </a:prstGeom>
            <a:noFill/>
            <a:ln w="38100">
              <a:solidFill>
                <a:schemeClr val="tx1">
                  <a:alpha val="92940"/>
                </a:schemeClr>
              </a:solidFill>
              <a:round/>
              <a:headEnd/>
              <a:tailEnd/>
            </a:ln>
            <a:effectLst>
              <a:outerShdw dist="25400" dir="5400000" rotWithShape="0">
                <a:srgbClr val="808080">
                  <a:alpha val="34999"/>
                </a:srgbClr>
              </a:outerShdw>
            </a:effectLst>
          </p:spPr>
        </p:cxnSp>
        <p:cxnSp>
          <p:nvCxnSpPr>
            <p:cNvPr id="34" name="Straight Connector 33"/>
            <p:cNvCxnSpPr>
              <a:cxnSpLocks noChangeShapeType="1"/>
            </p:cNvCxnSpPr>
            <p:nvPr/>
          </p:nvCxnSpPr>
          <p:spPr bwMode="auto">
            <a:xfrm rot="5400000">
              <a:off x="1944635" y="4000514"/>
              <a:ext cx="1293655" cy="1587"/>
            </a:xfrm>
            <a:prstGeom prst="line">
              <a:avLst/>
            </a:prstGeom>
            <a:noFill/>
            <a:ln w="38100">
              <a:solidFill>
                <a:schemeClr val="accent1">
                  <a:alpha val="61960"/>
                </a:schemeClr>
              </a:solidFill>
              <a:prstDash val="sysDash"/>
              <a:round/>
              <a:headEnd/>
              <a:tailEnd/>
            </a:ln>
            <a:effectLst>
              <a:outerShdw dist="25400" dir="5400000" rotWithShape="0">
                <a:srgbClr val="808080">
                  <a:alpha val="34999"/>
                </a:srgbClr>
              </a:outerShdw>
            </a:effectLst>
          </p:spPr>
        </p:cxnSp>
        <p:cxnSp>
          <p:nvCxnSpPr>
            <p:cNvPr id="36" name="Straight Connector 35"/>
            <p:cNvCxnSpPr>
              <a:cxnSpLocks noChangeShapeType="1"/>
            </p:cNvCxnSpPr>
            <p:nvPr/>
          </p:nvCxnSpPr>
          <p:spPr bwMode="auto">
            <a:xfrm rot="10800000">
              <a:off x="1371550" y="3276702"/>
              <a:ext cx="1142925" cy="1587"/>
            </a:xfrm>
            <a:prstGeom prst="line">
              <a:avLst/>
            </a:prstGeom>
            <a:noFill/>
            <a:ln w="38100">
              <a:solidFill>
                <a:schemeClr val="accent1">
                  <a:alpha val="61960"/>
                </a:schemeClr>
              </a:solidFill>
              <a:prstDash val="sysDash"/>
              <a:round/>
              <a:headEnd/>
              <a:tailEnd/>
            </a:ln>
            <a:effectLst>
              <a:outerShdw dist="25400" dir="5400000" rotWithShape="0">
                <a:srgbClr val="808080">
                  <a:alpha val="34999"/>
                </a:srgbClr>
              </a:outerShdw>
            </a:effectLst>
          </p:spPr>
        </p:cxnSp>
        <p:sp>
          <p:nvSpPr>
            <p:cNvPr id="29713" name="Rectangle 19"/>
            <p:cNvSpPr>
              <a:spLocks noChangeArrowheads="1"/>
            </p:cNvSpPr>
            <p:nvPr/>
          </p:nvSpPr>
          <p:spPr bwMode="auto">
            <a:xfrm>
              <a:off x="2411760" y="4797152"/>
              <a:ext cx="399256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r>
                <a:rPr lang="en-GB" sz="1600" b="1">
                  <a:solidFill>
                    <a:srgbClr val="000000"/>
                  </a:solidFill>
                  <a:latin typeface="Calibri" pitchFamily="34" charset="0"/>
                </a:rPr>
                <a:t>q0</a:t>
              </a:r>
              <a:endParaRPr lang="en-GB" sz="1600" b="1">
                <a:latin typeface="Calibri" pitchFamily="34" charset="0"/>
              </a:endParaRPr>
            </a:p>
          </p:txBody>
        </p:sp>
      </p:grpSp>
      <p:sp>
        <p:nvSpPr>
          <p:cNvPr id="29700" name="TextBox 41"/>
          <p:cNvSpPr txBox="1">
            <a:spLocks noChangeArrowheads="1"/>
          </p:cNvSpPr>
          <p:nvPr/>
        </p:nvSpPr>
        <p:spPr bwMode="auto">
          <a:xfrm>
            <a:off x="4932363" y="333375"/>
            <a:ext cx="3960812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2000" dirty="0">
                <a:latin typeface="+mj-lt"/>
              </a:rPr>
              <a:t>Show what happens to price after:</a:t>
            </a:r>
          </a:p>
          <a:p>
            <a:pPr>
              <a:defRPr/>
            </a:pPr>
            <a:endParaRPr lang="en-US" sz="2000" dirty="0">
              <a:latin typeface="+mj-lt"/>
            </a:endParaRPr>
          </a:p>
          <a:p>
            <a:pPr marL="457200" indent="-457200">
              <a:buFont typeface="+mj-lt"/>
              <a:buAutoNum type="alphaLcPeriod"/>
              <a:defRPr/>
            </a:pPr>
            <a:r>
              <a:rPr lang="en-US" sz="2000" dirty="0">
                <a:latin typeface="+mj-lt"/>
              </a:rPr>
              <a:t>the entry of one new firm to the industry</a:t>
            </a:r>
          </a:p>
          <a:p>
            <a:pPr marL="457200" indent="-457200">
              <a:buFont typeface="+mj-lt"/>
              <a:buAutoNum type="alphaLcPeriod"/>
              <a:defRPr/>
            </a:pPr>
            <a:r>
              <a:rPr lang="en-US" sz="2000" dirty="0">
                <a:latin typeface="+mj-lt"/>
              </a:rPr>
              <a:t>the entry of hundreds of new firms to the industry</a:t>
            </a:r>
          </a:p>
          <a:p>
            <a:pPr marL="457200" indent="-457200">
              <a:buFont typeface="+mj-lt"/>
              <a:buAutoNum type="alphaLcPeriod"/>
              <a:defRPr/>
            </a:pPr>
            <a:r>
              <a:rPr lang="en-US" sz="2000" dirty="0">
                <a:latin typeface="+mj-lt"/>
              </a:rPr>
              <a:t>the exit of firms from the industry</a:t>
            </a:r>
          </a:p>
          <a:p>
            <a:pPr>
              <a:defRPr/>
            </a:pPr>
            <a:endParaRPr lang="en-US" sz="2000" dirty="0">
              <a:latin typeface="+mj-lt"/>
            </a:endParaRPr>
          </a:p>
          <a:p>
            <a:pPr>
              <a:defRPr/>
            </a:pPr>
            <a:r>
              <a:rPr lang="en-US" sz="2000" dirty="0">
                <a:latin typeface="+mj-lt"/>
              </a:rPr>
              <a:t>Use notation to demonstrate the effect on market equilibrium price</a:t>
            </a:r>
          </a:p>
          <a:p>
            <a:pPr>
              <a:defRPr/>
            </a:pPr>
            <a:endParaRPr lang="en-US" sz="2000" dirty="0">
              <a:latin typeface="+mj-lt"/>
            </a:endParaRPr>
          </a:p>
          <a:p>
            <a:pPr marL="457200" indent="-457200">
              <a:buFont typeface="+mj-lt"/>
              <a:buAutoNum type="alphaLcPeriod" startAt="4"/>
              <a:defRPr/>
            </a:pPr>
            <a:r>
              <a:rPr lang="en-US" sz="2000" dirty="0">
                <a:latin typeface="+mj-lt"/>
              </a:rPr>
              <a:t>What types of profits or losses do perfectly competing firms make in</a:t>
            </a:r>
          </a:p>
          <a:p>
            <a:pPr marL="457200" indent="-457200">
              <a:buFont typeface="Wingdings" pitchFamily="2" charset="2"/>
              <a:buChar char="Ø"/>
              <a:defRPr/>
            </a:pPr>
            <a:r>
              <a:rPr lang="en-US" sz="2000" dirty="0">
                <a:latin typeface="+mj-lt"/>
              </a:rPr>
              <a:t>the short-run</a:t>
            </a:r>
          </a:p>
          <a:p>
            <a:pPr marL="457200" indent="-457200">
              <a:buFont typeface="Wingdings" pitchFamily="2" charset="2"/>
              <a:buChar char="Ø"/>
              <a:defRPr/>
            </a:pPr>
            <a:r>
              <a:rPr lang="en-US" sz="2000" dirty="0">
                <a:latin typeface="+mj-lt"/>
              </a:rPr>
              <a:t>the long-run</a:t>
            </a:r>
          </a:p>
        </p:txBody>
      </p:sp>
    </p:spTree>
    <p:extLst>
      <p:ext uri="{BB962C8B-B14F-4D97-AF65-F5344CB8AC3E}">
        <p14:creationId xmlns:p14="http://schemas.microsoft.com/office/powerpoint/2010/main" val="252289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7078529"/>
              </p:ext>
            </p:extLst>
          </p:nvPr>
        </p:nvGraphicFramePr>
        <p:xfrm>
          <a:off x="827088" y="836613"/>
          <a:ext cx="7560840" cy="4608513"/>
        </p:xfrm>
        <a:graphic>
          <a:graphicData uri="http://schemas.openxmlformats.org/drawingml/2006/table">
            <a:tbl>
              <a:tblPr/>
              <a:tblGrid>
                <a:gridCol w="12922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342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342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5361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latin typeface="+mj-lt"/>
                          <a:ea typeface="Calibri"/>
                          <a:cs typeface="Times New Roman"/>
                        </a:rPr>
                        <a:t>C</a:t>
                      </a:r>
                      <a:r>
                        <a:rPr lang="en-US" sz="2000" b="1" dirty="0" smtClean="0">
                          <a:latin typeface="+mj-lt"/>
                          <a:ea typeface="Calibri"/>
                          <a:cs typeface="Times New Roman"/>
                        </a:rPr>
                        <a:t>ondition</a:t>
                      </a:r>
                      <a:endParaRPr lang="en-GB" sz="20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6388" marR="663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1" dirty="0">
                          <a:latin typeface="+mj-lt"/>
                          <a:ea typeface="Calibri"/>
                          <a:cs typeface="Times New Roman"/>
                        </a:rPr>
                        <a:t>P</a:t>
                      </a:r>
                      <a:r>
                        <a:rPr lang="en-GB" sz="2000" b="1" dirty="0" smtClean="0">
                          <a:latin typeface="+mj-lt"/>
                          <a:ea typeface="Calibri"/>
                          <a:cs typeface="Times New Roman"/>
                        </a:rPr>
                        <a:t>rofits</a:t>
                      </a:r>
                      <a:endParaRPr lang="en-GB" sz="20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6388" marR="663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1" dirty="0">
                          <a:latin typeface="+mj-lt"/>
                          <a:ea typeface="Calibri"/>
                          <a:cs typeface="Times New Roman"/>
                        </a:rPr>
                        <a:t>L</a:t>
                      </a:r>
                      <a:r>
                        <a:rPr lang="en-GB" sz="2000" b="1" dirty="0" smtClean="0">
                          <a:latin typeface="+mj-lt"/>
                          <a:ea typeface="Calibri"/>
                          <a:cs typeface="Times New Roman"/>
                        </a:rPr>
                        <a:t>osses</a:t>
                      </a:r>
                      <a:endParaRPr lang="en-GB" sz="20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6388" marR="663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361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latin typeface="+mj-lt"/>
                          <a:ea typeface="Calibri"/>
                          <a:cs typeface="Times New Roman"/>
                        </a:rPr>
                        <a:t>T</a:t>
                      </a:r>
                      <a:r>
                        <a:rPr lang="en-US" sz="2000" b="1" dirty="0" smtClean="0">
                          <a:latin typeface="+mj-lt"/>
                          <a:ea typeface="Calibri"/>
                          <a:cs typeface="Times New Roman"/>
                        </a:rPr>
                        <a:t>he </a:t>
                      </a:r>
                      <a:r>
                        <a:rPr lang="en-US" sz="2000" b="1" dirty="0">
                          <a:latin typeface="+mj-lt"/>
                          <a:ea typeface="Calibri"/>
                          <a:cs typeface="Times New Roman"/>
                        </a:rPr>
                        <a:t>short run</a:t>
                      </a:r>
                      <a:endParaRPr lang="en-GB" sz="20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6388" marR="663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 smtClean="0">
                          <a:latin typeface="+mj-lt"/>
                          <a:ea typeface="Calibri"/>
                          <a:cs typeface="Times New Roman"/>
                        </a:rPr>
                        <a:t>Abnormal profits, competing firms are attracted into the</a:t>
                      </a:r>
                      <a:r>
                        <a:rPr lang="en-GB" sz="2000" baseline="0" dirty="0" smtClean="0">
                          <a:latin typeface="+mj-lt"/>
                          <a:ea typeface="Calibri"/>
                          <a:cs typeface="Times New Roman"/>
                        </a:rPr>
                        <a:t> industry</a:t>
                      </a:r>
                      <a:endParaRPr lang="en-GB" sz="20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6388" marR="663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 smtClean="0">
                          <a:latin typeface="+mj-lt"/>
                          <a:ea typeface="Calibri"/>
                          <a:cs typeface="Times New Roman"/>
                        </a:rPr>
                        <a:t>Can make losses, whilst establishing</a:t>
                      </a:r>
                      <a:endParaRPr lang="en-GB" sz="20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6388" marR="663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361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latin typeface="+mj-lt"/>
                          <a:ea typeface="Calibri"/>
                          <a:cs typeface="Times New Roman"/>
                        </a:rPr>
                        <a:t>T</a:t>
                      </a:r>
                      <a:r>
                        <a:rPr lang="en-US" sz="2000" b="1" dirty="0" smtClean="0">
                          <a:latin typeface="+mj-lt"/>
                          <a:ea typeface="Calibri"/>
                          <a:cs typeface="Times New Roman"/>
                        </a:rPr>
                        <a:t>he </a:t>
                      </a:r>
                      <a:r>
                        <a:rPr lang="en-US" sz="2000" b="1" dirty="0">
                          <a:latin typeface="+mj-lt"/>
                          <a:ea typeface="Calibri"/>
                          <a:cs typeface="Times New Roman"/>
                        </a:rPr>
                        <a:t>long run</a:t>
                      </a:r>
                      <a:endParaRPr lang="en-GB" sz="20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6388" marR="663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 smtClean="0">
                          <a:latin typeface="+mj-lt"/>
                          <a:ea typeface="Calibri"/>
                          <a:cs typeface="Times New Roman"/>
                        </a:rPr>
                        <a:t>Normal profits,</a:t>
                      </a:r>
                      <a:r>
                        <a:rPr lang="en-GB" sz="2000" baseline="0" dirty="0" smtClean="0">
                          <a:latin typeface="+mj-lt"/>
                          <a:ea typeface="Calibri"/>
                          <a:cs typeface="Times New Roman"/>
                        </a:rPr>
                        <a:t> abnormal profits are competed away</a:t>
                      </a:r>
                      <a:endParaRPr lang="en-GB" sz="20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6388" marR="663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 smtClean="0">
                          <a:latin typeface="+mj-lt"/>
                          <a:ea typeface="Calibri"/>
                          <a:cs typeface="Times New Roman"/>
                        </a:rPr>
                        <a:t>Will not make losses i.e. will shut</a:t>
                      </a:r>
                      <a:r>
                        <a:rPr lang="en-GB" sz="2000" baseline="0" dirty="0" smtClean="0">
                          <a:latin typeface="+mj-lt"/>
                          <a:ea typeface="Calibri"/>
                          <a:cs typeface="Times New Roman"/>
                        </a:rPr>
                        <a:t> down if losses are made and leave the industry</a:t>
                      </a:r>
                      <a:endParaRPr lang="en-GB" sz="20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6388" marR="663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5699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301625" y="1524000"/>
            <a:ext cx="4040188" cy="733425"/>
          </a:xfrm>
          <a:ln w="9525"/>
          <a:effectLst>
            <a:outerShdw dist="25400" dir="5400000" rotWithShape="0">
              <a:srgbClr val="000000">
                <a:alpha val="34999"/>
              </a:srgbClr>
            </a:outerShdw>
          </a:effectLst>
        </p:spPr>
        <p:txBody>
          <a:bodyPr/>
          <a:lstStyle/>
          <a:p>
            <a:pPr>
              <a:buFont typeface="Wingdings 2" charset="2"/>
              <a:buNone/>
              <a:defRPr/>
            </a:pPr>
            <a:r>
              <a:rPr dirty="0"/>
              <a:t>Desirable?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791075" y="1524000"/>
            <a:ext cx="4041775" cy="731838"/>
          </a:xfrm>
          <a:ln w="9525"/>
          <a:effectLst>
            <a:outerShdw dist="25400" dir="5400000" rotWithShape="0">
              <a:srgbClr val="000000">
                <a:alpha val="34999"/>
              </a:srgbClr>
            </a:outerShdw>
          </a:effectLst>
        </p:spPr>
        <p:txBody>
          <a:bodyPr/>
          <a:lstStyle/>
          <a:p>
            <a:pPr>
              <a:defRPr/>
            </a:pPr>
            <a:r>
              <a:rPr lang="en-US" dirty="0" smtClean="0">
                <a:solidFill>
                  <a:srgbClr val="FF0000"/>
                </a:solidFill>
                <a:ea typeface="ＭＳ Ｐゴシック" charset="-128"/>
              </a:rPr>
              <a:t>Not desirable?</a:t>
            </a:r>
          </a:p>
        </p:txBody>
      </p:sp>
      <p:sp>
        <p:nvSpPr>
          <p:cNvPr id="3174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dirty="0" smtClean="0"/>
              <a:t>Task 3: Complete the table below for perfectly competitive markets…(15 minutes)</a:t>
            </a:r>
          </a:p>
        </p:txBody>
      </p:sp>
      <p:sp>
        <p:nvSpPr>
          <p:cNvPr id="31749" name="Content Placeholder 6"/>
          <p:cNvSpPr>
            <a:spLocks noGrp="1"/>
          </p:cNvSpPr>
          <p:nvPr>
            <p:ph sz="quarter" idx="2"/>
          </p:nvPr>
        </p:nvSpPr>
        <p:spPr>
          <a:xfrm>
            <a:off x="301625" y="2471738"/>
            <a:ext cx="4041775" cy="3817937"/>
          </a:xfrm>
        </p:spPr>
        <p:txBody>
          <a:bodyPr/>
          <a:lstStyle/>
          <a:p>
            <a:endParaRPr lang="en-US" smtClean="0"/>
          </a:p>
        </p:txBody>
      </p:sp>
      <p:sp>
        <p:nvSpPr>
          <p:cNvPr id="31750" name="Content Placeholder 7"/>
          <p:cNvSpPr>
            <a:spLocks noGrp="1"/>
          </p:cNvSpPr>
          <p:nvPr>
            <p:ph sz="quarter" idx="4"/>
          </p:nvPr>
        </p:nvSpPr>
        <p:spPr>
          <a:xfrm>
            <a:off x="4800600" y="2471738"/>
            <a:ext cx="4038600" cy="3821112"/>
          </a:xfrm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50533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301625" y="1524000"/>
            <a:ext cx="4040188" cy="733425"/>
          </a:xfrm>
          <a:ln w="9525"/>
          <a:effectLst>
            <a:outerShdw dist="25400" dir="5400000" rotWithShape="0">
              <a:srgbClr val="000000">
                <a:alpha val="34999"/>
              </a:srgbClr>
            </a:outerShdw>
          </a:effectLst>
        </p:spPr>
        <p:txBody>
          <a:bodyPr/>
          <a:lstStyle/>
          <a:p>
            <a:pPr>
              <a:buFont typeface="Wingdings 2" charset="2"/>
              <a:buNone/>
              <a:defRPr/>
            </a:pPr>
            <a:r>
              <a:rPr/>
              <a:t>Desirable?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791075" y="1524000"/>
            <a:ext cx="4041775" cy="731838"/>
          </a:xfrm>
          <a:ln w="9525"/>
          <a:effectLst>
            <a:outerShdw dist="25400" dir="5400000" rotWithShape="0">
              <a:srgbClr val="000000">
                <a:alpha val="34999"/>
              </a:srgbClr>
            </a:outerShdw>
          </a:effectLst>
        </p:spPr>
        <p:txBody>
          <a:bodyPr/>
          <a:lstStyle/>
          <a:p>
            <a:pPr>
              <a:defRPr/>
            </a:pPr>
            <a:r>
              <a:rPr lang="en-US" dirty="0" smtClean="0">
                <a:solidFill>
                  <a:srgbClr val="FF0000"/>
                </a:solidFill>
                <a:ea typeface="ＭＳ Ｐゴシック" charset="-128"/>
              </a:rPr>
              <a:t>Not desirable?</a:t>
            </a:r>
          </a:p>
        </p:txBody>
      </p:sp>
      <p:sp>
        <p:nvSpPr>
          <p:cNvPr id="32772" name="Content Placeholder 2"/>
          <p:cNvSpPr>
            <a:spLocks noGrp="1"/>
          </p:cNvSpPr>
          <p:nvPr>
            <p:ph sz="quarter" idx="2"/>
          </p:nvPr>
        </p:nvSpPr>
        <p:spPr>
          <a:xfrm>
            <a:off x="301625" y="2471738"/>
            <a:ext cx="4041775" cy="3817937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200" dirty="0" smtClean="0"/>
              <a:t>In the long-run, they make normal profits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200" dirty="0" smtClean="0"/>
              <a:t>Firms are </a:t>
            </a:r>
            <a:r>
              <a:rPr lang="en-US" sz="2200" dirty="0" err="1" smtClean="0"/>
              <a:t>allocatively</a:t>
            </a:r>
            <a:r>
              <a:rPr lang="en-US" sz="2200" dirty="0" smtClean="0"/>
              <a:t> efficient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200" dirty="0" smtClean="0"/>
              <a:t>Firms are productively efficient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200" dirty="0" smtClean="0"/>
              <a:t>If firms innovate and earn abnormal profits, there is an incentive for other firms to enter the industry</a:t>
            </a:r>
          </a:p>
        </p:txBody>
      </p:sp>
      <p:sp>
        <p:nvSpPr>
          <p:cNvPr id="32773" name="Content Placeholder 5"/>
          <p:cNvSpPr>
            <a:spLocks noGrp="1"/>
          </p:cNvSpPr>
          <p:nvPr>
            <p:ph sz="quarter" idx="4"/>
          </p:nvPr>
        </p:nvSpPr>
        <p:spPr>
          <a:xfrm>
            <a:off x="4794250" y="2372092"/>
            <a:ext cx="4038600" cy="3821112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400" dirty="0" smtClean="0"/>
              <a:t>Firms cannot afford research and development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 smtClean="0"/>
              <a:t>Firms do not grow due to lack of opportunity to make abnormal profits in the long-run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 smtClean="0"/>
              <a:t>There is a lack of variety for consumers because the product is undifferentiated</a:t>
            </a:r>
          </a:p>
        </p:txBody>
      </p:sp>
      <p:sp>
        <p:nvSpPr>
          <p:cNvPr id="327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dirty="0" smtClean="0"/>
              <a:t>Solution to task 3 -Perfectly </a:t>
            </a:r>
            <a:r>
              <a:rPr lang="en-US" sz="3000" dirty="0"/>
              <a:t>C</a:t>
            </a:r>
            <a:r>
              <a:rPr lang="en-US" sz="3000" dirty="0" smtClean="0"/>
              <a:t>ompetitive </a:t>
            </a:r>
            <a:r>
              <a:rPr lang="en-US" sz="3000" dirty="0"/>
              <a:t>M</a:t>
            </a:r>
            <a:r>
              <a:rPr lang="en-US" sz="3000" dirty="0" smtClean="0"/>
              <a:t>arkets…</a:t>
            </a:r>
          </a:p>
        </p:txBody>
      </p:sp>
    </p:spTree>
    <p:extLst>
      <p:ext uri="{BB962C8B-B14F-4D97-AF65-F5344CB8AC3E}">
        <p14:creationId xmlns:p14="http://schemas.microsoft.com/office/powerpoint/2010/main" val="4289480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z="2800" dirty="0" smtClean="0"/>
              <a:t>Why do we examine perfectly competitive markets?</a:t>
            </a:r>
            <a:endParaRPr lang="en-GB" sz="2800" dirty="0"/>
          </a:p>
        </p:txBody>
      </p:sp>
      <p:sp>
        <p:nvSpPr>
          <p:cNvPr id="33795" name="Content Placeholder 6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 smtClean="0"/>
              <a:t>It acts as a benchmark against which to judge the competitive actions behaviour of imperfectly competitive firms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 smtClean="0"/>
              <a:t>We can examine how the perfectly competing firm changes its market conditions in the short-run and the long-run to help us make a comparison with other firms of varying sizes and control</a:t>
            </a:r>
          </a:p>
        </p:txBody>
      </p:sp>
    </p:spTree>
    <p:extLst>
      <p:ext uri="{BB962C8B-B14F-4D97-AF65-F5344CB8AC3E}">
        <p14:creationId xmlns:p14="http://schemas.microsoft.com/office/powerpoint/2010/main" val="2333605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534400" cy="758825"/>
          </a:xfrm>
        </p:spPr>
        <p:txBody>
          <a:bodyPr/>
          <a:lstStyle/>
          <a:p>
            <a:r>
              <a:rPr lang="en-GB" sz="3200" dirty="0" smtClean="0"/>
              <a:t>Task 4: Showing SR Losses and SR Profits in Perfect Competition (20 minutes)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Use the perfect competition model to show</a:t>
            </a:r>
          </a:p>
          <a:p>
            <a:endParaRPr lang="en-GB" dirty="0" smtClean="0"/>
          </a:p>
          <a:p>
            <a:endParaRPr lang="en-GB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en-GB" dirty="0" smtClean="0"/>
              <a:t>How SR losses can be made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en-GB" dirty="0" smtClean="0"/>
              <a:t>How SR profits can be made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23774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89B958-3B27-400F-8A23-7C690989A1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r>
              <a:rPr lang="en-US" dirty="0" smtClean="0">
                <a:solidFill>
                  <a:srgbClr val="FFC000"/>
                </a:solidFill>
              </a:rPr>
              <a:t>Any Questions?</a:t>
            </a:r>
            <a:endParaRPr lang="en-US" dirty="0">
              <a:solidFill>
                <a:srgbClr val="FFC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285E06-DFE2-4834-8B1E-DFEB6E36E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406" y="4365104"/>
            <a:ext cx="8229600" cy="748680"/>
          </a:xfrm>
        </p:spPr>
        <p:txBody>
          <a:bodyPr/>
          <a:lstStyle/>
          <a:p>
            <a:pPr marL="0" indent="0" algn="ctr">
              <a:buNone/>
            </a:pPr>
            <a:r>
              <a:rPr lang="en-GB" sz="4400" dirty="0" smtClean="0">
                <a:solidFill>
                  <a:srgbClr val="FFC000"/>
                </a:solidFill>
                <a:ea typeface="+mn-lt"/>
                <a:cs typeface="+mn-lt"/>
              </a:rPr>
              <a:t>Thank you!</a:t>
            </a:r>
            <a:endParaRPr lang="en-US" sz="4400" dirty="0">
              <a:solidFill>
                <a:srgbClr val="FFC000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4BB3AC-F623-4630-982B-8D019F425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03D31F-598B-47EE-BA37-93F097A3D676}" type="datetime1">
              <a:rPr kumimoji="0" lang="en-GB" altLang="en-US" sz="105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20/11/2021</a:t>
            </a:fld>
            <a:endParaRPr kumimoji="0" lang="en-GB" altLang="en-US" sz="105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EB2F426-6B89-449B-8908-F7E1F6BC5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550E941-99E4-4403-A917-B30FF69A9617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Myriad Pro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Myriad Pro"/>
              <a:ea typeface="+mn-ea"/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10" y="0"/>
            <a:ext cx="9144793" cy="4176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222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392</TotalTime>
  <Words>963</Words>
  <Application>Microsoft Office PowerPoint</Application>
  <PresentationFormat>On-screen Show (4:3)</PresentationFormat>
  <Paragraphs>208</Paragraphs>
  <Slides>20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20</vt:i4>
      </vt:variant>
    </vt:vector>
  </HeadingPairs>
  <TitlesOfParts>
    <vt:vector size="32" baseType="lpstr">
      <vt:lpstr>ＭＳ Ｐゴシック</vt:lpstr>
      <vt:lpstr>Arial</vt:lpstr>
      <vt:lpstr>Calibri</vt:lpstr>
      <vt:lpstr>Georgia</vt:lpstr>
      <vt:lpstr>Kino MT</vt:lpstr>
      <vt:lpstr>Myriad Pro</vt:lpstr>
      <vt:lpstr>Times New Roman</vt:lpstr>
      <vt:lpstr>Verdana</vt:lpstr>
      <vt:lpstr>Wingdings</vt:lpstr>
      <vt:lpstr>Wingdings 2</vt:lpstr>
      <vt:lpstr>20140311PresentationUWTSDTemplate</vt:lpstr>
      <vt:lpstr>1_20140311PresentationUWTSDTemplate</vt:lpstr>
      <vt:lpstr>LCBB5003</vt:lpstr>
      <vt:lpstr>PowerPoint Presentation</vt:lpstr>
      <vt:lpstr>Task 1: Watch the video clip on this slide and discuss the questions on slide 3 (20 minutes)</vt:lpstr>
      <vt:lpstr>Assumptions of perfect competition…consider…</vt:lpstr>
      <vt:lpstr>Assumptions of Perfect Competition</vt:lpstr>
      <vt:lpstr>PowerPoint Presentation</vt:lpstr>
      <vt:lpstr>PowerPoint Presentation</vt:lpstr>
      <vt:lpstr>Task 2: Roberta’s Taxis Activity</vt:lpstr>
      <vt:lpstr>Task 2 Activity</vt:lpstr>
      <vt:lpstr>Answers…</vt:lpstr>
      <vt:lpstr>D =  AR =  MR</vt:lpstr>
      <vt:lpstr>PowerPoint Presentation</vt:lpstr>
      <vt:lpstr>PowerPoint Presentation</vt:lpstr>
      <vt:lpstr>PowerPoint Presentation</vt:lpstr>
      <vt:lpstr>PowerPoint Presentation</vt:lpstr>
      <vt:lpstr>Task 3: Complete the table below for perfectly competitive markets…(15 minutes)</vt:lpstr>
      <vt:lpstr>Solution to task 3 -Perfectly Competitive Markets…</vt:lpstr>
      <vt:lpstr>Why do we examine perfectly competitive markets?</vt:lpstr>
      <vt:lpstr>Task 4: Showing SR Losses and SR Profits in Perfect Competition (20 minutes)</vt:lpstr>
      <vt:lpstr>Any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LCBB5003</dc:title>
  <dc:creator>BMC Training</dc:creator>
  <cp:lastModifiedBy>Administrator</cp:lastModifiedBy>
  <cp:revision>44</cp:revision>
  <dcterms:created xsi:type="dcterms:W3CDTF">2020-06-23T16:08:04Z</dcterms:created>
  <dcterms:modified xsi:type="dcterms:W3CDTF">2021-11-20T08:24:28Z</dcterms:modified>
</cp:coreProperties>
</file>