
<file path=[Content_Types].xml><?xml version="1.0" encoding="utf-8"?>
<Types xmlns="http://schemas.openxmlformats.org/package/2006/content-types">
  <Default ContentType="application/x-fontdata" Extension="fntdata"/>
  <Default ContentType="image/png" Extension="pn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12.xml"/>
  <Override ContentType="application/vnd.openxmlformats-officedocument.presentationml.notesSlide+xml" PartName="/ppt/notesSlides/notesSlide13.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Override ContentType="application/vnd.openxmlformats-package.core-properties+xml" PartName="/docProps/core.xml"/>
</Types>
</file>

<file path=_rels/.rels><?xml version="1.0" encoding="UTF-8" standalone="yes"?><Relationships xmlns="http://schemas.openxmlformats.org/package/2006/relationships"><Relationship Id="rId3" Target="ppt/presentation.xml" Type="http://schemas.openxmlformats.org/officeDocument/2006/relationships/officeDocument"/><Relationship Id="rId2" Target="docProps/core.xml" Type="http://schemas.openxmlformats.org/package/2006/relationships/metadata/core-properties"/><Relationship Id="rId1"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embedTrueTypeFonts="1" saveSubsetFonts="1" strictFirstAndLastChars="0">
  <p:sldMasterIdLst>
    <p:sldMasterId id="2147483660"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Lst>
  <p:sldSz cx="12192000" cy="6858000"/>
  <p:notesSz cx="6858000" cy="9144000"/>
  <p:embeddedFontLst>
    <p:embeddedFont>
      <p:font charset="0" panose="020F0502020204030204" pitchFamily="34" typeface="Calibri"/>
      <p:regular r:id="rId21"/>
      <p:bold r:id="rId22"/>
      <p:italic r:id="rId23"/>
      <p:boldItalic r:id="rId24"/>
    </p:embeddedFont>
    <p:embeddedFont>
      <p:font charset="0" panose="020B0503020204020204" pitchFamily="34" typeface="Corbel"/>
      <p:regular r:id="rId25"/>
      <p:bold r:id="rId26"/>
      <p:italic r:id="rId27"/>
      <p:boldItalic r:id="rId28"/>
    </p:embeddedFont>
    <p:embeddedFont>
      <p:font charset="0" panose="02000000000000000000" pitchFamily="2" typeface="Roboto"/>
      <p:regular r:id="rId29"/>
      <p:bold r:id="rId30"/>
      <p:italic r:id="rId31"/>
      <p:boldItalic r:id="rId32"/>
    </p:embeddedFont>
  </p:embeddedFontLst>
  <p:defaultText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3840">
          <p15:clr>
            <a:srgbClr val="000000"/>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33" roundtripDataSignature="AMtx7mildcNivt3jzVviIniEL7jY2uaUd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autoAdjust="0" sz="78261"/>
  </p:normalViewPr>
  <p:slideViewPr>
    <p:cSldViewPr snapToGrid="0">
      <p:cViewPr varScale="1">
        <p:scale>
          <a:sx d="100" n="85"/>
          <a:sy d="100" n="85"/>
        </p:scale>
        <p:origin x="1476" y="96"/>
      </p:cViewPr>
      <p:guideLst>
        <p:guide orient="horz" pos="2160"/>
        <p:guide pos="3840"/>
      </p:guideLst>
    </p:cSldViewPr>
  </p:slideViewPr>
  <p:notesTextViewPr>
    <p:cViewPr>
      <p:scale>
        <a:sx d="1" n="1"/>
        <a:sy d="1" n="1"/>
      </p:scale>
      <p:origin x="0" y="0"/>
    </p:cViewPr>
  </p:notesTextViewPr>
  <p:gridSpacing cx="72008" cy="72008"/>
</p:viewPr>
</file>

<file path=ppt/_rels/presentation.xml.rels><?xml version="1.0" encoding="UTF-8" standalone="yes"?><Relationships xmlns="http://schemas.openxmlformats.org/package/2006/relationships"><Relationship Id="rId33" Target="metadata" Type="http://customschemas.google.com/relationships/presentationmetadata"/><Relationship Id="rId32" Target="fonts/font12.fntdata" Type="http://schemas.openxmlformats.org/officeDocument/2006/relationships/font"/><Relationship Id="rId31" Target="fonts/font11.fntdata" Type="http://schemas.openxmlformats.org/officeDocument/2006/relationships/font"/><Relationship Id="rId30" Target="fonts/font10.fntdata" Type="http://schemas.openxmlformats.org/officeDocument/2006/relationships/font"/><Relationship Id="rId27" Target="fonts/font7.fntdata" Type="http://schemas.openxmlformats.org/officeDocument/2006/relationships/font"/><Relationship Id="rId26" Target="fonts/font6.fntdata" Type="http://schemas.openxmlformats.org/officeDocument/2006/relationships/font"/><Relationship Id="rId25" Target="fonts/font5.fntdata" Type="http://schemas.openxmlformats.org/officeDocument/2006/relationships/font"/><Relationship Id="rId24" Target="fonts/font4.fntdata" Type="http://schemas.openxmlformats.org/officeDocument/2006/relationships/font"/><Relationship Id="rId21" Target="fonts/font1.fntdata" Type="http://schemas.openxmlformats.org/officeDocument/2006/relationships/font"/><Relationship Id="rId19" Target="slides/slide13.xml" Type="http://schemas.openxmlformats.org/officeDocument/2006/relationships/slide"/><Relationship Id="rId20" Target="slides/slide14.xml" Type="http://schemas.openxmlformats.org/officeDocument/2006/relationships/slide"/><Relationship Id="rId18" Target="slides/slide12.xml" Type="http://schemas.openxmlformats.org/officeDocument/2006/relationships/slide"/><Relationship Id="rId17" Target="slides/slide11.xml" Type="http://schemas.openxmlformats.org/officeDocument/2006/relationships/slide"/><Relationship Id="rId16" Target="slides/slide10.xml" Type="http://schemas.openxmlformats.org/officeDocument/2006/relationships/slide"/><Relationship Id="rId15" Target="slides/slide9.xml" Type="http://schemas.openxmlformats.org/officeDocument/2006/relationships/slide"/><Relationship Id="rId14" Target="slides/slide8.xml" Type="http://schemas.openxmlformats.org/officeDocument/2006/relationships/slide"/><Relationship Id="rId13" Target="slides/slide7.xml" Type="http://schemas.openxmlformats.org/officeDocument/2006/relationships/slide"/><Relationship Id="rId12" Target="slides/slide6.xml" Type="http://schemas.openxmlformats.org/officeDocument/2006/relationships/slide"/><Relationship Id="rId11" Target="slides/slide5.xml" Type="http://schemas.openxmlformats.org/officeDocument/2006/relationships/slide"/><Relationship Id="rId10" Target="slides/slide4.xml" Type="http://schemas.openxmlformats.org/officeDocument/2006/relationships/slide"/><Relationship Id="rId9" Target="slides/slide3.xml" Type="http://schemas.openxmlformats.org/officeDocument/2006/relationships/slide"/><Relationship Id="rId8" Target="slides/slide2.xml" Type="http://schemas.openxmlformats.org/officeDocument/2006/relationships/slide"/><Relationship Id="rId7" Target="slides/slide1.xml" Type="http://schemas.openxmlformats.org/officeDocument/2006/relationships/slide"/><Relationship Id="rId6" Target="notesMasters/notesMaster1.xml" Type="http://schemas.openxmlformats.org/officeDocument/2006/relationships/notesMaster"/><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3" Target="fonts/font3.fntdata" Type="http://schemas.openxmlformats.org/officeDocument/2006/relationships/font"/><Relationship Id="rId29" Target="fonts/font9.fntdata" Type="http://schemas.openxmlformats.org/officeDocument/2006/relationships/font"/><Relationship Id="rId2" Target="viewProps.xml" Type="http://schemas.openxmlformats.org/officeDocument/2006/relationships/viewProps"/><Relationship Id="rId22" Target="fonts/font2.fntdata" Type="http://schemas.openxmlformats.org/officeDocument/2006/relationships/font"/><Relationship Id="rId28" Target="fonts/font8.fntdata" Type="http://schemas.openxmlformats.org/officeDocument/2006/relationships/font"/><Relationship Id="rId1" Target="theme/theme1.xml" Type="http://schemas.openxmlformats.org/officeDocument/2006/relationships/theme"/></Relationships>
</file>

<file path=ppt/notesMasters/_rels/notesMaster1.xml.rels><?xml version="1.0" encoding="UTF-8" standalone="yes"?><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idx="2" type="hdr"/>
          </p:nvPr>
        </p:nvSpPr>
        <p:spPr>
          <a:xfrm>
            <a:off x="0" y="0"/>
            <a:ext cx="2971800" cy="458788"/>
          </a:xfrm>
          <a:prstGeom prst="rect">
            <a:avLst/>
          </a:prstGeom>
          <a:noFill/>
          <a:ln>
            <a:noFill/>
          </a:ln>
        </p:spPr>
        <p:txBody>
          <a:bodyPr anchor="t" anchorCtr="0" bIns="45700" lIns="91425" numCol="1" rIns="91425" spcFirstLastPara="1" tIns="45700" wrap="square">
            <a:noAutofit/>
          </a:bodyPr>
          <a:lstStyle>
            <a:lvl1pPr algn="l" lvl="0" marR="0" rtl="0">
              <a:lnSpc>
                <a:spcPct val="100000"/>
              </a:lnSpc>
              <a:spcBef>
                <a:spcPts val="0"/>
              </a:spcBef>
              <a:spcAft>
                <a:spcPts val="0"/>
              </a:spcAft>
              <a:buClr>
                <a:srgbClr val="000000"/>
              </a:buClr>
              <a:buSzPts val="1400"/>
              <a:buFont typeface="Arial"/>
              <a:buNone/>
              <a:defRPr b="0" cap="none" i="0" strike="noStrike" sz="1200" u="none">
                <a:solidFill>
                  <a:schemeClr val="dk1"/>
                </a:solidFill>
                <a:latin typeface="Calibri"/>
                <a:ea typeface="Calibri"/>
                <a:cs typeface="Calibri"/>
                <a:sym typeface="Calibri"/>
              </a:defRPr>
            </a:lvl1pPr>
            <a:lvl2pPr algn="l" lvl="1"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2pPr>
            <a:lvl3pPr algn="l" lvl="2"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3pPr>
            <a:lvl4pPr algn="l" lvl="3"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4pPr>
            <a:lvl5pPr algn="l" lvl="4"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5pPr>
            <a:lvl6pPr algn="l" lvl="5"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6pPr>
            <a:lvl7pPr algn="l" lvl="6"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7pPr>
            <a:lvl8pPr algn="l" lvl="7"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8pPr>
            <a:lvl9pPr algn="l" lvl="8"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9pPr>
          </a:lstStyle>
          <a:p>
            <a:endParaRPr/>
          </a:p>
        </p:txBody>
      </p:sp>
      <p:sp>
        <p:nvSpPr>
          <p:cNvPr id="4" name="Google Shape;4;n"/>
          <p:cNvSpPr txBox="1">
            <a:spLocks noGrp="1"/>
          </p:cNvSpPr>
          <p:nvPr>
            <p:ph idx="10" type="dt"/>
          </p:nvPr>
        </p:nvSpPr>
        <p:spPr>
          <a:xfrm>
            <a:off x="3884613" y="0"/>
            <a:ext cx="2971800" cy="458788"/>
          </a:xfrm>
          <a:prstGeom prst="rect">
            <a:avLst/>
          </a:prstGeom>
          <a:noFill/>
          <a:ln>
            <a:noFill/>
          </a:ln>
        </p:spPr>
        <p:txBody>
          <a:bodyPr anchor="t" anchorCtr="0" bIns="45700" lIns="91425" numCol="1" rIns="91425" spcFirstLastPara="1" tIns="45700" wrap="square">
            <a:noAutofit/>
          </a:bodyPr>
          <a:lstStyle>
            <a:lvl1pPr algn="r" lvl="0" marR="0" rtl="0">
              <a:lnSpc>
                <a:spcPct val="100000"/>
              </a:lnSpc>
              <a:spcBef>
                <a:spcPts val="0"/>
              </a:spcBef>
              <a:spcAft>
                <a:spcPts val="0"/>
              </a:spcAft>
              <a:buClr>
                <a:srgbClr val="000000"/>
              </a:buClr>
              <a:buSzPts val="1400"/>
              <a:buFont typeface="Arial"/>
              <a:buNone/>
              <a:defRPr b="0" cap="none" i="0" strike="noStrike" sz="1200" u="none">
                <a:solidFill>
                  <a:schemeClr val="dk1"/>
                </a:solidFill>
                <a:latin typeface="Calibri"/>
                <a:ea typeface="Calibri"/>
                <a:cs typeface="Calibri"/>
                <a:sym typeface="Calibri"/>
              </a:defRPr>
            </a:lvl1pPr>
            <a:lvl2pPr algn="l" lvl="1"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2pPr>
            <a:lvl3pPr algn="l" lvl="2"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3pPr>
            <a:lvl4pPr algn="l" lvl="3"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4pPr>
            <a:lvl5pPr algn="l" lvl="4"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5pPr>
            <a:lvl6pPr algn="l" lvl="5"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6pPr>
            <a:lvl7pPr algn="l" lvl="6"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7pPr>
            <a:lvl8pPr algn="l" lvl="7"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8pPr>
            <a:lvl9pPr algn="l" lvl="8"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9pPr>
          </a:lstStyle>
          <a:p>
            <a:endParaRPr/>
          </a:p>
        </p:txBody>
      </p:sp>
      <p:sp>
        <p:nvSpPr>
          <p:cNvPr id="5" name="Google Shape;5;n"/>
          <p:cNvSpPr>
            <a:spLocks noChangeAspect="1" noGrp="1" noRot="1"/>
          </p:cNvSpPr>
          <p:nvPr>
            <p:ph idx="3" type="sldImg"/>
          </p:nvPr>
        </p:nvSpPr>
        <p:spPr>
          <a:xfrm>
            <a:off x="685800" y="1143000"/>
            <a:ext cx="5486400" cy="30861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
        <p:nvSpPr>
          <p:cNvPr id="6" name="Google Shape;6;n"/>
          <p:cNvSpPr txBox="1">
            <a:spLocks noGrp="1"/>
          </p:cNvSpPr>
          <p:nvPr>
            <p:ph idx="1" type="body"/>
          </p:nvPr>
        </p:nvSpPr>
        <p:spPr>
          <a:xfrm>
            <a:off x="685800" y="4400550"/>
            <a:ext cx="5486400" cy="3600450"/>
          </a:xfrm>
          <a:prstGeom prst="rect">
            <a:avLst/>
          </a:prstGeom>
          <a:noFill/>
          <a:ln>
            <a:noFill/>
          </a:ln>
        </p:spPr>
        <p:txBody>
          <a:bodyPr anchor="t" anchorCtr="0" bIns="45700" lIns="91425" numCol="1" rIns="91425" spcFirstLastPara="1" tIns="45700" wrap="square">
            <a:noAutofit/>
          </a:bodyPr>
          <a:lstStyle>
            <a:lvl1pPr algn="l" indent="-228600" lvl="0" marL="457200" marR="0" rtl="0">
              <a:lnSpc>
                <a:spcPct val="100000"/>
              </a:lnSpc>
              <a:spcBef>
                <a:spcPts val="0"/>
              </a:spcBef>
              <a:spcAft>
                <a:spcPts val="0"/>
              </a:spcAft>
              <a:buClr>
                <a:srgbClr val="000000"/>
              </a:buClr>
              <a:buSzPts val="1400"/>
              <a:buFont typeface="Arial"/>
              <a:buNone/>
              <a:defRPr b="0" cap="none" i="0" strike="noStrike" sz="1200" u="none">
                <a:solidFill>
                  <a:schemeClr val="dk1"/>
                </a:solidFill>
                <a:latin typeface="Calibri"/>
                <a:ea typeface="Calibri"/>
                <a:cs typeface="Calibri"/>
                <a:sym typeface="Calibri"/>
              </a:defRPr>
            </a:lvl1pPr>
            <a:lvl2pPr algn="l" indent="-228600" lvl="1" marL="914400" marR="0" rtl="0">
              <a:lnSpc>
                <a:spcPct val="100000"/>
              </a:lnSpc>
              <a:spcBef>
                <a:spcPts val="0"/>
              </a:spcBef>
              <a:spcAft>
                <a:spcPts val="0"/>
              </a:spcAft>
              <a:buClr>
                <a:srgbClr val="000000"/>
              </a:buClr>
              <a:buSzPts val="1400"/>
              <a:buFont typeface="Arial"/>
              <a:buNone/>
              <a:defRPr b="0" cap="none" i="0" strike="noStrike" sz="1200" u="none">
                <a:solidFill>
                  <a:schemeClr val="dk1"/>
                </a:solidFill>
                <a:latin typeface="Calibri"/>
                <a:ea typeface="Calibri"/>
                <a:cs typeface="Calibri"/>
                <a:sym typeface="Calibri"/>
              </a:defRPr>
            </a:lvl2pPr>
            <a:lvl3pPr algn="l" indent="-228600" lvl="2" marL="1371600" marR="0" rtl="0">
              <a:lnSpc>
                <a:spcPct val="100000"/>
              </a:lnSpc>
              <a:spcBef>
                <a:spcPts val="0"/>
              </a:spcBef>
              <a:spcAft>
                <a:spcPts val="0"/>
              </a:spcAft>
              <a:buClr>
                <a:srgbClr val="000000"/>
              </a:buClr>
              <a:buSzPts val="1400"/>
              <a:buFont typeface="Arial"/>
              <a:buNone/>
              <a:defRPr b="0" cap="none" i="0" strike="noStrike" sz="1200" u="none">
                <a:solidFill>
                  <a:schemeClr val="dk1"/>
                </a:solidFill>
                <a:latin typeface="Calibri"/>
                <a:ea typeface="Calibri"/>
                <a:cs typeface="Calibri"/>
                <a:sym typeface="Calibri"/>
              </a:defRPr>
            </a:lvl3pPr>
            <a:lvl4pPr algn="l" indent="-228600" lvl="3" marL="1828800" marR="0" rtl="0">
              <a:lnSpc>
                <a:spcPct val="100000"/>
              </a:lnSpc>
              <a:spcBef>
                <a:spcPts val="0"/>
              </a:spcBef>
              <a:spcAft>
                <a:spcPts val="0"/>
              </a:spcAft>
              <a:buClr>
                <a:srgbClr val="000000"/>
              </a:buClr>
              <a:buSzPts val="1400"/>
              <a:buFont typeface="Arial"/>
              <a:buNone/>
              <a:defRPr b="0" cap="none" i="0" strike="noStrike" sz="1200" u="none">
                <a:solidFill>
                  <a:schemeClr val="dk1"/>
                </a:solidFill>
                <a:latin typeface="Calibri"/>
                <a:ea typeface="Calibri"/>
                <a:cs typeface="Calibri"/>
                <a:sym typeface="Calibri"/>
              </a:defRPr>
            </a:lvl4pPr>
            <a:lvl5pPr algn="l" indent="-228600" lvl="4" marL="2286000" marR="0" rtl="0">
              <a:lnSpc>
                <a:spcPct val="100000"/>
              </a:lnSpc>
              <a:spcBef>
                <a:spcPts val="0"/>
              </a:spcBef>
              <a:spcAft>
                <a:spcPts val="0"/>
              </a:spcAft>
              <a:buClr>
                <a:srgbClr val="000000"/>
              </a:buClr>
              <a:buSzPts val="1400"/>
              <a:buFont typeface="Arial"/>
              <a:buNone/>
              <a:defRPr b="0" cap="none" i="0" strike="noStrike" sz="1200" u="none">
                <a:solidFill>
                  <a:schemeClr val="dk1"/>
                </a:solidFill>
                <a:latin typeface="Calibri"/>
                <a:ea typeface="Calibri"/>
                <a:cs typeface="Calibri"/>
                <a:sym typeface="Calibri"/>
              </a:defRPr>
            </a:lvl5pPr>
            <a:lvl6pPr algn="l" indent="-228600" lvl="5" marL="2743200" marR="0" rtl="0">
              <a:lnSpc>
                <a:spcPct val="100000"/>
              </a:lnSpc>
              <a:spcBef>
                <a:spcPts val="0"/>
              </a:spcBef>
              <a:spcAft>
                <a:spcPts val="0"/>
              </a:spcAft>
              <a:buClr>
                <a:srgbClr val="000000"/>
              </a:buClr>
              <a:buSzPts val="1400"/>
              <a:buFont typeface="Arial"/>
              <a:buNone/>
              <a:defRPr b="0" cap="none" i="0" strike="noStrike" sz="1200" u="none">
                <a:solidFill>
                  <a:schemeClr val="dk1"/>
                </a:solidFill>
                <a:latin typeface="Calibri"/>
                <a:ea typeface="Calibri"/>
                <a:cs typeface="Calibri"/>
                <a:sym typeface="Calibri"/>
              </a:defRPr>
            </a:lvl6pPr>
            <a:lvl7pPr algn="l" indent="-228600" lvl="6" marL="3200400" marR="0" rtl="0">
              <a:lnSpc>
                <a:spcPct val="100000"/>
              </a:lnSpc>
              <a:spcBef>
                <a:spcPts val="0"/>
              </a:spcBef>
              <a:spcAft>
                <a:spcPts val="0"/>
              </a:spcAft>
              <a:buClr>
                <a:srgbClr val="000000"/>
              </a:buClr>
              <a:buSzPts val="1400"/>
              <a:buFont typeface="Arial"/>
              <a:buNone/>
              <a:defRPr b="0" cap="none" i="0" strike="noStrike" sz="1200" u="none">
                <a:solidFill>
                  <a:schemeClr val="dk1"/>
                </a:solidFill>
                <a:latin typeface="Calibri"/>
                <a:ea typeface="Calibri"/>
                <a:cs typeface="Calibri"/>
                <a:sym typeface="Calibri"/>
              </a:defRPr>
            </a:lvl7pPr>
            <a:lvl8pPr algn="l" indent="-228600" lvl="7" marL="3657600" marR="0" rtl="0">
              <a:lnSpc>
                <a:spcPct val="100000"/>
              </a:lnSpc>
              <a:spcBef>
                <a:spcPts val="0"/>
              </a:spcBef>
              <a:spcAft>
                <a:spcPts val="0"/>
              </a:spcAft>
              <a:buClr>
                <a:srgbClr val="000000"/>
              </a:buClr>
              <a:buSzPts val="1400"/>
              <a:buFont typeface="Arial"/>
              <a:buNone/>
              <a:defRPr b="0" cap="none" i="0" strike="noStrike" sz="1200" u="none">
                <a:solidFill>
                  <a:schemeClr val="dk1"/>
                </a:solidFill>
                <a:latin typeface="Calibri"/>
                <a:ea typeface="Calibri"/>
                <a:cs typeface="Calibri"/>
                <a:sym typeface="Calibri"/>
              </a:defRPr>
            </a:lvl8pPr>
            <a:lvl9pPr algn="l" indent="-228600" lvl="8" marL="4114800" marR="0" rtl="0">
              <a:lnSpc>
                <a:spcPct val="100000"/>
              </a:lnSpc>
              <a:spcBef>
                <a:spcPts val="0"/>
              </a:spcBef>
              <a:spcAft>
                <a:spcPts val="0"/>
              </a:spcAft>
              <a:buClr>
                <a:srgbClr val="000000"/>
              </a:buClr>
              <a:buSzPts val="1400"/>
              <a:buFont typeface="Arial"/>
              <a:buNone/>
              <a:defRPr b="0" cap="none" i="0" strike="noStrike" sz="1200" u="none">
                <a:solidFill>
                  <a:schemeClr val="dk1"/>
                </a:solidFill>
                <a:latin typeface="Calibri"/>
                <a:ea typeface="Calibri"/>
                <a:cs typeface="Calibri"/>
                <a:sym typeface="Calibri"/>
              </a:defRPr>
            </a:lvl9pPr>
          </a:lstStyle>
          <a:p>
            <a:endParaRPr/>
          </a:p>
        </p:txBody>
      </p:sp>
      <p:sp>
        <p:nvSpPr>
          <p:cNvPr id="7" name="Google Shape;7;n"/>
          <p:cNvSpPr txBox="1">
            <a:spLocks noGrp="1"/>
          </p:cNvSpPr>
          <p:nvPr>
            <p:ph idx="11" type="ftr"/>
          </p:nvPr>
        </p:nvSpPr>
        <p:spPr>
          <a:xfrm>
            <a:off x="0" y="8685213"/>
            <a:ext cx="2971800" cy="458787"/>
          </a:xfrm>
          <a:prstGeom prst="rect">
            <a:avLst/>
          </a:prstGeom>
          <a:noFill/>
          <a:ln>
            <a:noFill/>
          </a:ln>
        </p:spPr>
        <p:txBody>
          <a:bodyPr anchor="b" anchorCtr="0" bIns="45700" lIns="91425" numCol="1" rIns="91425" spcFirstLastPara="1" tIns="45700" wrap="square">
            <a:noAutofit/>
          </a:bodyPr>
          <a:lstStyle>
            <a:lvl1pPr algn="l" lvl="0" marR="0" rtl="0">
              <a:lnSpc>
                <a:spcPct val="100000"/>
              </a:lnSpc>
              <a:spcBef>
                <a:spcPts val="0"/>
              </a:spcBef>
              <a:spcAft>
                <a:spcPts val="0"/>
              </a:spcAft>
              <a:buClr>
                <a:srgbClr val="000000"/>
              </a:buClr>
              <a:buSzPts val="1400"/>
              <a:buFont typeface="Arial"/>
              <a:buNone/>
              <a:defRPr b="0" cap="none" i="0" strike="noStrike" sz="1200" u="none">
                <a:solidFill>
                  <a:schemeClr val="dk1"/>
                </a:solidFill>
                <a:latin typeface="Calibri"/>
                <a:ea typeface="Calibri"/>
                <a:cs typeface="Calibri"/>
                <a:sym typeface="Calibri"/>
              </a:defRPr>
            </a:lvl1pPr>
            <a:lvl2pPr algn="l" lvl="1"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2pPr>
            <a:lvl3pPr algn="l" lvl="2"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3pPr>
            <a:lvl4pPr algn="l" lvl="3"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4pPr>
            <a:lvl5pPr algn="l" lvl="4"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5pPr>
            <a:lvl6pPr algn="l" lvl="5"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6pPr>
            <a:lvl7pPr algn="l" lvl="6"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7pPr>
            <a:lvl8pPr algn="l" lvl="7"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8pPr>
            <a:lvl9pPr algn="l" lvl="8" marR="0" rtl="0">
              <a:lnSpc>
                <a:spcPct val="100000"/>
              </a:lnSpc>
              <a:spcBef>
                <a:spcPts val="0"/>
              </a:spcBef>
              <a:spcAft>
                <a:spcPts val="0"/>
              </a:spcAft>
              <a:buClr>
                <a:srgbClr val="000000"/>
              </a:buClr>
              <a:buSzPts val="1400"/>
              <a:buFont typeface="Arial"/>
              <a:buNone/>
              <a:defRPr b="0" cap="none" i="0" strike="noStrike" sz="1800" u="none">
                <a:solidFill>
                  <a:schemeClr val="dk1"/>
                </a:solidFill>
                <a:latin typeface="Calibri"/>
                <a:ea typeface="Calibri"/>
                <a:cs typeface="Calibri"/>
                <a:sym typeface="Calibri"/>
              </a:defRPr>
            </a:lvl9pPr>
          </a:lstStyle>
          <a:p>
            <a:endParaRPr/>
          </a:p>
        </p:txBody>
      </p:sp>
      <p:sp>
        <p:nvSpPr>
          <p:cNvPr id="8" name="Google Shape;8;n"/>
          <p:cNvSpPr txBox="1">
            <a:spLocks noGrp="1"/>
          </p:cNvSpPr>
          <p:nvPr>
            <p:ph idx="12" type="sldNum"/>
          </p:nvPr>
        </p:nvSpPr>
        <p:spPr>
          <a:xfrm>
            <a:off x="3884613" y="8685213"/>
            <a:ext cx="2971800" cy="458787"/>
          </a:xfrm>
          <a:prstGeom prst="rect">
            <a:avLst/>
          </a:prstGeom>
          <a:noFill/>
          <a:ln>
            <a:noFill/>
          </a:ln>
        </p:spPr>
        <p:txBody>
          <a:bodyPr anchor="b" anchorCtr="0" bIns="45700" lIns="91425" numCol="1" rIns="91425" spcFirstLastPara="1" tIns="45700" wrap="square">
            <a:noAutofit/>
          </a:bodyPr>
          <a:lstStyle/>
          <a:p>
            <a:pPr algn="r" indent="0" lvl="0" marL="0" marR="0" rtl="0">
              <a:lnSpc>
                <a:spcPct val="100000"/>
              </a:lnSpc>
              <a:spcBef>
                <a:spcPts val="0"/>
              </a:spcBef>
              <a:spcAft>
                <a:spcPts val="0"/>
              </a:spcAft>
              <a:buClr>
                <a:srgbClr val="000000"/>
              </a:buClr>
              <a:buSzPts val="1200"/>
              <a:buFont typeface="Arial"/>
              <a:buNone/>
            </a:pPr>
            <a:fld id="{00000000-1234-1234-1234-123412341234}" type="slidenum">
              <a:rPr b="0" cap="none" i="0" lang="en-US" strike="noStrike" sz="1200" u="none">
                <a:solidFill>
                  <a:schemeClr val="dk1"/>
                </a:solidFill>
                <a:latin typeface="Calibri"/>
                <a:ea typeface="Calibri"/>
                <a:cs typeface="Calibri"/>
                <a:sym typeface="Calibri"/>
              </a:rPr>
              <a:t>‹#›</a:t>
            </a:fld>
            <a:endParaRPr b="0" cap="none" i="0" strike="noStrike" sz="1200" u="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010845358"/>
      </p:ext>
    </p:extLst>
  </p:cSld>
  <p:clrMap accent1="accent1" accent2="accent2" accent3="accent3" accent4="accent4" accent5="accent5" accent6="accent6" bg1="lt1" bg2="dk2" folHlink="folHlink" hlink="hlink" tx1="dk1" tx2="lt2"/>
  <p:notes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arget="../slides/slide1.xml" Type="http://schemas.openxmlformats.org/officeDocument/2006/relationships/slide"/><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2" Target="../slides/slide2.xml" Type="http://schemas.openxmlformats.org/officeDocument/2006/relationships/slide"/><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2" Target="../slides/slide3.xml" Type="http://schemas.openxmlformats.org/officeDocument/2006/relationships/slide"/><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2" Target="../slides/slide4.xml" Type="http://schemas.openxmlformats.org/officeDocument/2006/relationships/slide"/><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2" Target="../slides/slide5.xml" Type="http://schemas.openxmlformats.org/officeDocument/2006/relationships/slide"/><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2" Target="../slides/slide6.xml" Type="http://schemas.openxmlformats.org/officeDocument/2006/relationships/slide"/><Relationship Id="rId1" Target="../notesMasters/notesMaster1.xml" Type="http://schemas.openxmlformats.org/officeDocument/2006/relationships/notesMaster"/></Relationships>
</file>

<file path=ppt/notesSlides/_rels/notesSlide7.xml.rels><?xml version="1.0" encoding="UTF-8" standalone="yes"?><Relationships xmlns="http://schemas.openxmlformats.org/package/2006/relationships"><Relationship Id="rId2" Target="../slides/slide7.xml" Type="http://schemas.openxmlformats.org/officeDocument/2006/relationships/slide"/><Relationship Id="rId1" Target="../notesMasters/notesMaster1.xml" Type="http://schemas.openxmlformats.org/officeDocument/2006/relationships/notesMaster"/></Relationships>
</file>

<file path=ppt/notesSlides/_rels/notesSlide8.xml.rels><?xml version="1.0" encoding="UTF-8" standalone="yes"?><Relationships xmlns="http://schemas.openxmlformats.org/package/2006/relationships"><Relationship Id="rId2" Target="../slides/slide8.xml" Type="http://schemas.openxmlformats.org/officeDocument/2006/relationships/slide"/><Relationship Id="rId1" Target="../notesMasters/notesMaster1.xml" Type="http://schemas.openxmlformats.org/officeDocument/2006/relationships/notesMaster"/></Relationships>
</file>

<file path=ppt/notesSlides/_rels/notesSlide9.xml.rels><?xml version="1.0" encoding="UTF-8" standalone="yes"?><Relationships xmlns="http://schemas.openxmlformats.org/package/2006/relationships"><Relationship Id="rId2" Target="../slides/slide9.xml" Type="http://schemas.openxmlformats.org/officeDocument/2006/relationships/slide"/><Relationship Id="rId1" Target="../notesMasters/notesMaster1.xml" Type="http://schemas.openxmlformats.org/officeDocument/2006/relationships/notesMaster"/></Relationships>
</file>

<file path=ppt/notesSlides/_rels/notesSlide10.xml.rels><?xml version="1.0" encoding="UTF-8" standalone="yes"?><Relationships xmlns="http://schemas.openxmlformats.org/package/2006/relationships"><Relationship Id="rId2" Target="../slides/slide10.xml" Type="http://schemas.openxmlformats.org/officeDocument/2006/relationships/slide"/><Relationship Id="rId1" Target="../notesMasters/notesMaster1.xml" Type="http://schemas.openxmlformats.org/officeDocument/2006/relationships/notesMaster"/></Relationships>
</file>

<file path=ppt/notesSlides/_rels/notesSlide11.xml.rels><?xml version="1.0" encoding="UTF-8" standalone="yes"?><Relationships xmlns="http://schemas.openxmlformats.org/package/2006/relationships"><Relationship Id="rId2" Target="../slides/slide11.xml" Type="http://schemas.openxmlformats.org/officeDocument/2006/relationships/slide"/><Relationship Id="rId1" Target="../notesMasters/notesMaster1.xml" Type="http://schemas.openxmlformats.org/officeDocument/2006/relationships/notesMaster"/></Relationships>
</file>

<file path=ppt/notesSlides/_rels/notesSlide12.xml.rels><?xml version="1.0" encoding="UTF-8" standalone="yes"?><Relationships xmlns="http://schemas.openxmlformats.org/package/2006/relationships"><Relationship Id="rId2" Target="../slides/slide12.xml" Type="http://schemas.openxmlformats.org/officeDocument/2006/relationships/slide"/><Relationship Id="rId1" Target="../notesMasters/notesMaster1.xml" Type="http://schemas.openxmlformats.org/officeDocument/2006/relationships/notesMaster"/></Relationships>
</file>

<file path=ppt/notesSlides/_rels/notesSlide13.xml.rels><?xml version="1.0" encoding="UTF-8" standalone="yes"?><Relationships xmlns="http://schemas.openxmlformats.org/package/2006/relationships"><Relationship Id="rId2" Target="../slides/slide13.xml" Type="http://schemas.openxmlformats.org/officeDocument/2006/relationships/slide"/><Relationship Id="rId1" Target="../notesMasters/notesMaster1.xml" Type="http://schemas.openxmlformats.org/officeDocument/2006/relationships/notesMaster"/></Relationships>
</file>

<file path=ppt/notesSlides/_rels/notesSlide14.xml.rels><?xml version="1.0" encoding="UTF-8" standalone="yes"?><Relationships xmlns="http://schemas.openxmlformats.org/package/2006/relationships"><Relationship Id="rId2" Target="../slides/slide14.xml" Type="http://schemas.openxmlformats.org/officeDocument/2006/relationships/slide"/><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91"/>
        <p:cNvGrpSpPr/>
        <p:nvPr/>
      </p:nvGrpSpPr>
      <p:grpSpPr>
        <a:xfrm>
          <a:off x="0" y="0"/>
          <a:ext cx="0" cy="0"/>
          <a:chOff x="0" y="0"/>
          <a:chExt cx="0" cy="0"/>
        </a:xfrm>
      </p:grpSpPr>
      <p:sp>
        <p:nvSpPr>
          <p:cNvPr id="92" name="Google Shape;92;p1:notes"/>
          <p:cNvSpPr txBox="1">
            <a:spLocks noGrp="1"/>
          </p:cNvSpPr>
          <p:nvPr>
            <p:ph idx="1" type="body"/>
          </p:nvPr>
        </p:nvSpPr>
        <p:spPr>
          <a:xfrm>
            <a:off x="685800" y="4400550"/>
            <a:ext cx="5486400" cy="3600450"/>
          </a:xfrm>
          <a:prstGeom prst="rect">
            <a:avLst/>
          </a:prstGeom>
          <a:noFill/>
          <a:ln>
            <a:noFill/>
          </a:ln>
        </p:spPr>
        <p:txBody>
          <a:bodyPr anchor="t" anchorCtr="0" bIns="45700" lIns="91425" numCol="1" rIns="91425" spcFirstLastPara="1" tIns="45700" wrap="square">
            <a:noAutofit/>
          </a:bodyPr>
          <a:lstStyle/>
          <a:p>
            <a:pPr algn="l" indent="0" lvl="0" marL="0" rtl="0">
              <a:lnSpc>
                <a:spcPct val="100000"/>
              </a:lnSpc>
              <a:spcBef>
                <a:spcPts val="0"/>
              </a:spcBef>
              <a:spcAft>
                <a:spcPts val="0"/>
              </a:spcAft>
              <a:buSzPts val="1400"/>
              <a:buNone/>
            </a:pPr>
            <a:endParaRPr/>
          </a:p>
        </p:txBody>
      </p:sp>
      <p:sp>
        <p:nvSpPr>
          <p:cNvPr id="93" name="Google Shape;93;p1:notes"/>
          <p:cNvSpPr>
            <a:spLocks noChangeAspect="1" noGrp="1" noRot="1"/>
          </p:cNvSpPr>
          <p:nvPr>
            <p:ph idx="2" type="sldImg"/>
          </p:nvPr>
        </p:nvSpPr>
        <p:spPr>
          <a:xfrm>
            <a:off x="685800" y="1143000"/>
            <a:ext cx="5486400" cy="30861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96"/>
        <p:cNvGrpSpPr/>
        <p:nvPr/>
      </p:nvGrpSpPr>
      <p:grpSpPr>
        <a:xfrm>
          <a:off x="0" y="0"/>
          <a:ext cx="0" cy="0"/>
          <a:chOff x="0" y="0"/>
          <a:chExt cx="0" cy="0"/>
        </a:xfrm>
      </p:grpSpPr>
      <p:sp>
        <p:nvSpPr>
          <p:cNvPr id="97" name="Google Shape;97;p2:notes"/>
          <p:cNvSpPr txBox="1">
            <a:spLocks noGrp="1"/>
          </p:cNvSpPr>
          <p:nvPr>
            <p:ph idx="1" type="body"/>
          </p:nvPr>
        </p:nvSpPr>
        <p:spPr>
          <a:xfrm>
            <a:off x="685800" y="4400550"/>
            <a:ext cx="5486400" cy="3600450"/>
          </a:xfrm>
          <a:prstGeom prst="rect">
            <a:avLst/>
          </a:prstGeom>
          <a:noFill/>
          <a:ln>
            <a:noFill/>
          </a:ln>
        </p:spPr>
        <p:txBody>
          <a:bodyPr anchor="t" anchorCtr="0" bIns="45700" lIns="91425" numCol="1" rIns="91425" spcFirstLastPara="1" tIns="45700" wrap="square">
            <a:noAutofit/>
          </a:bodyPr>
          <a:lstStyle/>
          <a:p>
            <a:pPr algn="l" indent="0" lvl="0" marL="0" rtl="0">
              <a:lnSpc>
                <a:spcPct val="100000"/>
              </a:lnSpc>
              <a:spcBef>
                <a:spcPts val="0"/>
              </a:spcBef>
              <a:spcAft>
                <a:spcPts val="0"/>
              </a:spcAft>
              <a:buSzPts val="1400"/>
              <a:buNone/>
            </a:pPr>
            <a:endParaRPr/>
          </a:p>
        </p:txBody>
      </p:sp>
      <p:sp>
        <p:nvSpPr>
          <p:cNvPr id="98" name="Google Shape;98;p2:notes"/>
          <p:cNvSpPr>
            <a:spLocks noChangeAspect="1" noGrp="1" noRot="1"/>
          </p:cNvSpPr>
          <p:nvPr>
            <p:ph idx="2" type="sldImg"/>
          </p:nvPr>
        </p:nvSpPr>
        <p:spPr>
          <a:xfrm>
            <a:off x="685800" y="1143000"/>
            <a:ext cx="5486400" cy="30861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02"/>
        <p:cNvGrpSpPr/>
        <p:nvPr/>
      </p:nvGrpSpPr>
      <p:grpSpPr>
        <a:xfrm>
          <a:off x="0" y="0"/>
          <a:ext cx="0" cy="0"/>
          <a:chOff x="0" y="0"/>
          <a:chExt cx="0" cy="0"/>
        </a:xfrm>
      </p:grpSpPr>
      <p:sp>
        <p:nvSpPr>
          <p:cNvPr id="103" name="Google Shape;103;p3:notes"/>
          <p:cNvSpPr>
            <a:spLocks noChangeAspect="1" noGrp="1" noRot="1"/>
          </p:cNvSpPr>
          <p:nvPr>
            <p:ph idx="2" type="sldImg"/>
          </p:nvPr>
        </p:nvSpPr>
        <p:spPr>
          <a:xfrm>
            <a:off x="685800" y="1143000"/>
            <a:ext cx="5486400" cy="30861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
        <p:nvSpPr>
          <p:cNvPr id="104" name="Google Shape;104;p3:notes"/>
          <p:cNvSpPr txBox="1">
            <a:spLocks noGrp="1"/>
          </p:cNvSpPr>
          <p:nvPr>
            <p:ph idx="1" type="body"/>
          </p:nvPr>
        </p:nvSpPr>
        <p:spPr>
          <a:xfrm>
            <a:off x="685800" y="4400550"/>
            <a:ext cx="5486400" cy="3600450"/>
          </a:xfrm>
          <a:prstGeom prst="rect">
            <a:avLst/>
          </a:prstGeom>
          <a:noFill/>
          <a:ln>
            <a:noFill/>
          </a:ln>
        </p:spPr>
        <p:txBody>
          <a:bodyPr anchor="t" anchorCtr="0" bIns="45700" lIns="91425" numCol="1" rIns="91425" spcFirstLastPara="1" tIns="45700" wrap="square">
            <a:noAutofit/>
          </a:bodyPr>
          <a:lstStyle/>
          <a:p>
            <a:pPr algn="just" indent="0" lvl="0" marL="0" rtl="0">
              <a:lnSpc>
                <a:spcPct val="150000"/>
              </a:lnSpc>
              <a:spcBef>
                <a:spcPts val="0"/>
              </a:spcBef>
              <a:spcAft>
                <a:spcPts val="800"/>
              </a:spcAft>
              <a:buClr>
                <a:schemeClr val="dk1"/>
              </a:buClr>
              <a:buSzPts val="1100"/>
              <a:buFont typeface="Arial"/>
              <a:buNone/>
            </a:pPr>
            <a:r>
              <a:rPr dirty="0" lang="en-US">
                <a:solidFill>
                  <a:srgbClr val="222222"/>
                </a:solidFill>
                <a:highlight>
                  <a:srgbClr val="FFFFFF"/>
                </a:highlight>
                <a:latin typeface="Arial"/>
                <a:ea typeface="Arial"/>
                <a:cs typeface="Arial"/>
                <a:sym typeface="Arial"/>
              </a:rPr>
              <a:t>The presentation will highlight training for the staff in housekeeping department. The housekeeping department of Holiday Inn will be discussed. Different skills and abilities will be discussed. Effective focus on employee engagement will be discussed in this presentation. </a:t>
            </a:r>
            <a:endParaRPr dirty="0"/>
          </a:p>
        </p:txBody>
      </p:sp>
      <p:sp>
        <p:nvSpPr>
          <p:cNvPr id="105" name="Google Shape;105;p3:notes"/>
          <p:cNvSpPr txBox="1">
            <a:spLocks noGrp="1"/>
          </p:cNvSpPr>
          <p:nvPr>
            <p:ph idx="12" type="sldNum"/>
          </p:nvPr>
        </p:nvSpPr>
        <p:spPr>
          <a:xfrm>
            <a:off x="3884613" y="8685213"/>
            <a:ext cx="2971800" cy="458787"/>
          </a:xfrm>
          <a:prstGeom prst="rect">
            <a:avLst/>
          </a:prstGeom>
          <a:noFill/>
          <a:ln>
            <a:noFill/>
          </a:ln>
        </p:spPr>
        <p:txBody>
          <a:bodyPr anchor="b" anchorCtr="0" bIns="45700" lIns="91425" numCol="1" rIns="91425" spcFirstLastPara="1" tIns="45700" wrap="square">
            <a:noAutofit/>
          </a:bodyPr>
          <a:lstStyle/>
          <a:p>
            <a:pPr algn="r" indent="0" lvl="0" marL="0" rtl="0">
              <a:lnSpc>
                <a:spcPct val="100000"/>
              </a:lnSpc>
              <a:spcBef>
                <a:spcPts val="0"/>
              </a:spcBef>
              <a:spcAft>
                <a:spcPts val="0"/>
              </a:spcAft>
              <a:buSzPts val="1400"/>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10"/>
        <p:cNvGrpSpPr/>
        <p:nvPr/>
      </p:nvGrpSpPr>
      <p:grpSpPr>
        <a:xfrm>
          <a:off x="0" y="0"/>
          <a:ext cx="0" cy="0"/>
          <a:chOff x="0" y="0"/>
          <a:chExt cx="0" cy="0"/>
        </a:xfrm>
      </p:grpSpPr>
      <p:sp>
        <p:nvSpPr>
          <p:cNvPr id="111" name="Google Shape;111;p4:notes"/>
          <p:cNvSpPr>
            <a:spLocks noChangeAspect="1" noGrp="1" noRot="1"/>
          </p:cNvSpPr>
          <p:nvPr>
            <p:ph idx="2" type="sldImg"/>
          </p:nvPr>
        </p:nvSpPr>
        <p:spPr>
          <a:xfrm>
            <a:off x="685800" y="1143000"/>
            <a:ext cx="5486400" cy="30861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
        <p:nvSpPr>
          <p:cNvPr id="112" name="Google Shape;112;p4:notes"/>
          <p:cNvSpPr txBox="1">
            <a:spLocks noGrp="1"/>
          </p:cNvSpPr>
          <p:nvPr>
            <p:ph idx="1" type="body"/>
          </p:nvPr>
        </p:nvSpPr>
        <p:spPr>
          <a:xfrm>
            <a:off x="685800" y="4400550"/>
            <a:ext cx="5486400" cy="3600450"/>
          </a:xfrm>
          <a:prstGeom prst="rect">
            <a:avLst/>
          </a:prstGeom>
          <a:noFill/>
          <a:ln>
            <a:noFill/>
          </a:ln>
        </p:spPr>
        <p:txBody>
          <a:bodyPr anchor="t" anchorCtr="0" bIns="45700" lIns="91425" numCol="1" rIns="91425" spcFirstLastPara="1" tIns="45700" wrap="square">
            <a:noAutofit/>
          </a:bodyPr>
          <a:lstStyle/>
          <a:p>
            <a:pPr algn="just" indent="0" lvl="0" marL="0" rtl="0">
              <a:lnSpc>
                <a:spcPct val="150000"/>
              </a:lnSpc>
              <a:spcBef>
                <a:spcPts val="0"/>
              </a:spcBef>
              <a:spcAft>
                <a:spcPts val="800"/>
              </a:spcAft>
              <a:buClr>
                <a:schemeClr val="dk1"/>
              </a:buClr>
              <a:buSzPts val="1100"/>
              <a:buFont typeface="Arial"/>
              <a:buNone/>
            </a:pPr>
            <a:r>
              <a:rPr dirty="0" lang="en-US">
                <a:solidFill>
                  <a:srgbClr val="222222"/>
                </a:solidFill>
                <a:highlight>
                  <a:srgbClr val="FFFFFF"/>
                </a:highlight>
                <a:latin typeface="Arial"/>
                <a:ea typeface="Arial"/>
                <a:cs typeface="Arial"/>
                <a:sym typeface="Arial"/>
              </a:rPr>
              <a:t>The process of offering training and development to the housekeeping staff should be done in such a manner which will help the staff members to remain motivated and engaged in their work. The training and development </a:t>
            </a:r>
            <a:r>
              <a:rPr dirty="0" err="1" lang="en-US">
                <a:solidFill>
                  <a:srgbClr val="222222"/>
                </a:solidFill>
                <a:highlight>
                  <a:srgbClr val="FFFFFF"/>
                </a:highlight>
                <a:latin typeface="Arial"/>
                <a:ea typeface="Arial"/>
                <a:cs typeface="Arial"/>
                <a:sym typeface="Arial"/>
              </a:rPr>
              <a:t>programme</a:t>
            </a:r>
            <a:r>
              <a:rPr dirty="0" lang="en-US">
                <a:solidFill>
                  <a:srgbClr val="222222"/>
                </a:solidFill>
                <a:highlight>
                  <a:srgbClr val="FFFFFF"/>
                </a:highlight>
                <a:latin typeface="Arial"/>
                <a:ea typeface="Arial"/>
                <a:cs typeface="Arial"/>
                <a:sym typeface="Arial"/>
              </a:rPr>
              <a:t> which has been initiated seeks to have a positive impact on the overall quality of service and cleanliness (</a:t>
            </a:r>
            <a:r>
              <a:rPr dirty="0" err="1" lang="en-US">
                <a:solidFill>
                  <a:srgbClr val="222222"/>
                </a:solidFill>
                <a:highlight>
                  <a:srgbClr val="FFFFFF"/>
                </a:highlight>
                <a:latin typeface="Arial"/>
                <a:ea typeface="Arial"/>
                <a:cs typeface="Arial"/>
                <a:sym typeface="Arial"/>
              </a:rPr>
              <a:t>Tra</a:t>
            </a:r>
            <a:r>
              <a:rPr dirty="0" lang="en-US">
                <a:solidFill>
                  <a:srgbClr val="222222"/>
                </a:solidFill>
                <a:highlight>
                  <a:srgbClr val="FFFFFF"/>
                </a:highlight>
                <a:latin typeface="Arial"/>
                <a:ea typeface="Arial"/>
                <a:cs typeface="Arial"/>
                <a:sym typeface="Arial"/>
              </a:rPr>
              <a:t>, 2020). The primary aim of offering training and development to the housekeeping staff is to ensure that the overall experience of the guest is improved in terms of hygiene and cleanliness. However, the </a:t>
            </a:r>
            <a:r>
              <a:rPr dirty="0" err="1" lang="en-US">
                <a:solidFill>
                  <a:srgbClr val="222222"/>
                </a:solidFill>
                <a:highlight>
                  <a:srgbClr val="FFFFFF"/>
                </a:highlight>
                <a:latin typeface="Arial"/>
                <a:ea typeface="Arial"/>
                <a:cs typeface="Arial"/>
                <a:sym typeface="Arial"/>
              </a:rPr>
              <a:t>organisation</a:t>
            </a:r>
            <a:r>
              <a:rPr dirty="0" lang="en-US">
                <a:solidFill>
                  <a:srgbClr val="222222"/>
                </a:solidFill>
                <a:highlight>
                  <a:srgbClr val="FFFFFF"/>
                </a:highlight>
                <a:latin typeface="Arial"/>
                <a:ea typeface="Arial"/>
                <a:cs typeface="Arial"/>
                <a:sym typeface="Arial"/>
              </a:rPr>
              <a:t> needs to ensure that throughout the training process, workers remain motivated and engaged to have maximum outcomes from the process.</a:t>
            </a:r>
            <a:endParaRPr dirty="0"/>
          </a:p>
        </p:txBody>
      </p:sp>
      <p:sp>
        <p:nvSpPr>
          <p:cNvPr id="113" name="Google Shape;113;p4:notes"/>
          <p:cNvSpPr txBox="1">
            <a:spLocks noGrp="1"/>
          </p:cNvSpPr>
          <p:nvPr>
            <p:ph idx="12" type="sldNum"/>
          </p:nvPr>
        </p:nvSpPr>
        <p:spPr>
          <a:xfrm>
            <a:off x="3884613" y="8685213"/>
            <a:ext cx="2971800" cy="458787"/>
          </a:xfrm>
          <a:prstGeom prst="rect">
            <a:avLst/>
          </a:prstGeom>
          <a:noFill/>
          <a:ln>
            <a:noFill/>
          </a:ln>
        </p:spPr>
        <p:txBody>
          <a:bodyPr anchor="b" anchorCtr="0" bIns="45700" lIns="91425" numCol="1" rIns="91425" spcFirstLastPara="1" tIns="45700" wrap="square">
            <a:noAutofit/>
          </a:bodyPr>
          <a:lstStyle/>
          <a:p>
            <a:pPr algn="r" indent="0" lvl="0" marL="0" rtl="0">
              <a:lnSpc>
                <a:spcPct val="100000"/>
              </a:lnSpc>
              <a:spcBef>
                <a:spcPts val="0"/>
              </a:spcBef>
              <a:spcAft>
                <a:spcPts val="0"/>
              </a:spcAft>
              <a:buSzPts val="1400"/>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18"/>
        <p:cNvGrpSpPr/>
        <p:nvPr/>
      </p:nvGrpSpPr>
      <p:grpSpPr>
        <a:xfrm>
          <a:off x="0" y="0"/>
          <a:ext cx="0" cy="0"/>
          <a:chOff x="0" y="0"/>
          <a:chExt cx="0" cy="0"/>
        </a:xfrm>
      </p:grpSpPr>
      <p:sp>
        <p:nvSpPr>
          <p:cNvPr id="119" name="Google Shape;119;p5:notes"/>
          <p:cNvSpPr>
            <a:spLocks noChangeAspect="1" noGrp="1" noRot="1"/>
          </p:cNvSpPr>
          <p:nvPr>
            <p:ph idx="2" type="sldImg"/>
          </p:nvPr>
        </p:nvSpPr>
        <p:spPr>
          <a:xfrm>
            <a:off x="685800" y="1143000"/>
            <a:ext cx="5486400" cy="30861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
        <p:nvSpPr>
          <p:cNvPr id="120" name="Google Shape;120;p5:notes"/>
          <p:cNvSpPr txBox="1">
            <a:spLocks noGrp="1"/>
          </p:cNvSpPr>
          <p:nvPr>
            <p:ph idx="1" type="body"/>
          </p:nvPr>
        </p:nvSpPr>
        <p:spPr>
          <a:xfrm>
            <a:off x="685800" y="4400550"/>
            <a:ext cx="5486400" cy="3600450"/>
          </a:xfrm>
          <a:prstGeom prst="rect">
            <a:avLst/>
          </a:prstGeom>
          <a:noFill/>
          <a:ln>
            <a:noFill/>
          </a:ln>
        </p:spPr>
        <p:txBody>
          <a:bodyPr anchor="t" anchorCtr="0" bIns="45700" lIns="91425" numCol="1" rIns="91425" spcFirstLastPara="1" tIns="45700" wrap="square">
            <a:noAutofit/>
          </a:bodyPr>
          <a:lstStyle/>
          <a:p>
            <a:pPr algn="just" indent="0" lvl="0" marL="0" rtl="0">
              <a:lnSpc>
                <a:spcPct val="150000"/>
              </a:lnSpc>
              <a:spcBef>
                <a:spcPts val="0"/>
              </a:spcBef>
              <a:spcAft>
                <a:spcPts val="800"/>
              </a:spcAft>
              <a:buClr>
                <a:schemeClr val="dk1"/>
              </a:buClr>
              <a:buSzPts val="1100"/>
              <a:buFont typeface="Arial"/>
              <a:buNone/>
            </a:pPr>
            <a:r>
              <a:rPr dirty="0" lang="en-US">
                <a:solidFill>
                  <a:srgbClr val="222222"/>
                </a:solidFill>
                <a:highlight>
                  <a:srgbClr val="FFFFFF"/>
                </a:highlight>
                <a:latin typeface="Arial"/>
                <a:ea typeface="Arial"/>
                <a:cs typeface="Arial"/>
                <a:sym typeface="Arial"/>
              </a:rPr>
              <a:t>The process of engaging the staff during the training and development  </a:t>
            </a:r>
            <a:r>
              <a:rPr dirty="0" err="1" lang="en-US">
                <a:solidFill>
                  <a:srgbClr val="222222"/>
                </a:solidFill>
                <a:highlight>
                  <a:srgbClr val="FFFFFF"/>
                </a:highlight>
                <a:latin typeface="Arial"/>
                <a:ea typeface="Arial"/>
                <a:cs typeface="Arial"/>
                <a:sym typeface="Arial"/>
              </a:rPr>
              <a:t>programmes</a:t>
            </a:r>
            <a:r>
              <a:rPr dirty="0" lang="en-US">
                <a:solidFill>
                  <a:srgbClr val="222222"/>
                </a:solidFill>
                <a:highlight>
                  <a:srgbClr val="FFFFFF"/>
                </a:highlight>
                <a:latin typeface="Arial"/>
                <a:ea typeface="Arial"/>
                <a:cs typeface="Arial"/>
                <a:sym typeface="Arial"/>
              </a:rPr>
              <a:t> is very important. This is because, doing so will ensure that the </a:t>
            </a:r>
            <a:r>
              <a:rPr dirty="0" err="1" lang="en-US">
                <a:solidFill>
                  <a:srgbClr val="222222"/>
                </a:solidFill>
                <a:highlight>
                  <a:srgbClr val="FFFFFF"/>
                </a:highlight>
                <a:latin typeface="Arial"/>
                <a:ea typeface="Arial"/>
                <a:cs typeface="Arial"/>
                <a:sym typeface="Arial"/>
              </a:rPr>
              <a:t>organisation</a:t>
            </a:r>
            <a:r>
              <a:rPr dirty="0" lang="en-US">
                <a:solidFill>
                  <a:srgbClr val="222222"/>
                </a:solidFill>
                <a:highlight>
                  <a:srgbClr val="FFFFFF"/>
                </a:highlight>
                <a:latin typeface="Arial"/>
                <a:ea typeface="Arial"/>
                <a:cs typeface="Arial"/>
                <a:sym typeface="Arial"/>
              </a:rPr>
              <a:t> is able to successfully improve their commitment, motivation and inclusivity with the various activities taking place in the </a:t>
            </a:r>
            <a:r>
              <a:rPr dirty="0" err="1" lang="en-US">
                <a:solidFill>
                  <a:srgbClr val="222222"/>
                </a:solidFill>
                <a:highlight>
                  <a:srgbClr val="FFFFFF"/>
                </a:highlight>
                <a:latin typeface="Arial"/>
                <a:ea typeface="Arial"/>
                <a:cs typeface="Arial"/>
                <a:sym typeface="Arial"/>
              </a:rPr>
              <a:t>organisation</a:t>
            </a:r>
            <a:r>
              <a:rPr dirty="0" lang="en-US">
                <a:solidFill>
                  <a:srgbClr val="222222"/>
                </a:solidFill>
                <a:highlight>
                  <a:srgbClr val="FFFFFF"/>
                </a:highlight>
                <a:latin typeface="Arial"/>
                <a:ea typeface="Arial"/>
                <a:cs typeface="Arial"/>
                <a:sym typeface="Arial"/>
              </a:rPr>
              <a:t> (</a:t>
            </a:r>
            <a:r>
              <a:rPr dirty="0" err="1" lang="en-US">
                <a:solidFill>
                  <a:srgbClr val="222222"/>
                </a:solidFill>
                <a:highlight>
                  <a:srgbClr val="FFFFFF"/>
                </a:highlight>
                <a:latin typeface="Arial"/>
                <a:ea typeface="Arial"/>
                <a:cs typeface="Arial"/>
                <a:sym typeface="Arial"/>
              </a:rPr>
              <a:t>Hasnat</a:t>
            </a:r>
            <a:r>
              <a:rPr dirty="0" lang="en-US">
                <a:solidFill>
                  <a:srgbClr val="222222"/>
                </a:solidFill>
                <a:highlight>
                  <a:srgbClr val="FFFFFF"/>
                </a:highlight>
                <a:latin typeface="Arial"/>
                <a:ea typeface="Arial"/>
                <a:cs typeface="Arial"/>
                <a:sym typeface="Arial"/>
              </a:rPr>
              <a:t>, 2021). Concerning the training of housekeeping staff in Holiday Inn, the management will be employing communication, rewards and incentives as methods for engaging the workforce. Through effective communication, the staff can be regularly motivated and encouraged to offer their best effort. Through the use of incentives and rewards, a high-performing workforce will be rewarded and the low-performing staff will be motivated to put more effort into getting incentives and rewards.</a:t>
            </a:r>
            <a:endParaRPr dirty="0"/>
          </a:p>
        </p:txBody>
      </p:sp>
      <p:sp>
        <p:nvSpPr>
          <p:cNvPr id="121" name="Google Shape;121;p5:notes"/>
          <p:cNvSpPr txBox="1">
            <a:spLocks noGrp="1"/>
          </p:cNvSpPr>
          <p:nvPr>
            <p:ph idx="12" type="sldNum"/>
          </p:nvPr>
        </p:nvSpPr>
        <p:spPr>
          <a:xfrm>
            <a:off x="3884613" y="8685213"/>
            <a:ext cx="2971800" cy="458787"/>
          </a:xfrm>
          <a:prstGeom prst="rect">
            <a:avLst/>
          </a:prstGeom>
          <a:noFill/>
          <a:ln>
            <a:noFill/>
          </a:ln>
        </p:spPr>
        <p:txBody>
          <a:bodyPr anchor="b" anchorCtr="0" bIns="45700" lIns="91425" numCol="1" rIns="91425" spcFirstLastPara="1" tIns="45700" wrap="square">
            <a:noAutofit/>
          </a:bodyPr>
          <a:lstStyle/>
          <a:p>
            <a:pPr algn="r" indent="0" lvl="0" marL="0" rtl="0">
              <a:lnSpc>
                <a:spcPct val="100000"/>
              </a:lnSpc>
              <a:spcBef>
                <a:spcPts val="0"/>
              </a:spcBef>
              <a:spcAft>
                <a:spcPts val="0"/>
              </a:spcAft>
              <a:buSzPts val="1400"/>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26"/>
        <p:cNvGrpSpPr/>
        <p:nvPr/>
      </p:nvGrpSpPr>
      <p:grpSpPr>
        <a:xfrm>
          <a:off x="0" y="0"/>
          <a:ext cx="0" cy="0"/>
          <a:chOff x="0" y="0"/>
          <a:chExt cx="0" cy="0"/>
        </a:xfrm>
      </p:grpSpPr>
      <p:sp>
        <p:nvSpPr>
          <p:cNvPr id="127" name="Google Shape;127;p6:notes"/>
          <p:cNvSpPr>
            <a:spLocks noChangeAspect="1" noGrp="1" noRot="1"/>
          </p:cNvSpPr>
          <p:nvPr>
            <p:ph idx="2" type="sldImg"/>
          </p:nvPr>
        </p:nvSpPr>
        <p:spPr>
          <a:xfrm>
            <a:off x="685800" y="1143000"/>
            <a:ext cx="5486400" cy="30861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
        <p:nvSpPr>
          <p:cNvPr id="128" name="Google Shape;128;p6:notes"/>
          <p:cNvSpPr txBox="1">
            <a:spLocks noGrp="1"/>
          </p:cNvSpPr>
          <p:nvPr>
            <p:ph idx="1" type="body"/>
          </p:nvPr>
        </p:nvSpPr>
        <p:spPr>
          <a:xfrm>
            <a:off x="685800" y="4400550"/>
            <a:ext cx="5486400" cy="3600450"/>
          </a:xfrm>
          <a:prstGeom prst="rect">
            <a:avLst/>
          </a:prstGeom>
          <a:noFill/>
          <a:ln>
            <a:noFill/>
          </a:ln>
        </p:spPr>
        <p:txBody>
          <a:bodyPr anchor="t" anchorCtr="0" bIns="45700" lIns="91425" numCol="1" rIns="91425" spcFirstLastPara="1" tIns="45700" wrap="square">
            <a:noAutofit/>
          </a:bodyPr>
          <a:lstStyle/>
          <a:p>
            <a:pPr algn="just" indent="0" lvl="0" marL="0" rtl="0">
              <a:lnSpc>
                <a:spcPct val="150000"/>
              </a:lnSpc>
              <a:spcBef>
                <a:spcPts val="0"/>
              </a:spcBef>
              <a:spcAft>
                <a:spcPts val="800"/>
              </a:spcAft>
              <a:buClr>
                <a:schemeClr val="dk1"/>
              </a:buClr>
              <a:buSzPts val="1100"/>
              <a:buFont typeface="Arial"/>
              <a:buNone/>
            </a:pPr>
            <a:r>
              <a:rPr dirty="0" lang="en-US">
                <a:solidFill>
                  <a:srgbClr val="222222"/>
                </a:solidFill>
                <a:highlight>
                  <a:srgbClr val="FFFFFF"/>
                </a:highlight>
                <a:latin typeface="Arial"/>
                <a:ea typeface="Arial"/>
                <a:cs typeface="Arial"/>
                <a:sym typeface="Arial"/>
              </a:rPr>
              <a:t>Ensuring the safety of the workforce during the process of offering training is also very important. This will help the staff to work in a safe and protected environment and ultimately help in improving the overall experience of the guests. Holiday Inn will also highlight some important health and safety protocols which will help the </a:t>
            </a:r>
            <a:r>
              <a:rPr dirty="0" err="1" lang="en-US">
                <a:solidFill>
                  <a:srgbClr val="222222"/>
                </a:solidFill>
                <a:highlight>
                  <a:srgbClr val="FFFFFF"/>
                </a:highlight>
                <a:latin typeface="Arial"/>
                <a:ea typeface="Arial"/>
                <a:cs typeface="Arial"/>
                <a:sym typeface="Arial"/>
              </a:rPr>
              <a:t>organisation</a:t>
            </a:r>
            <a:r>
              <a:rPr dirty="0" lang="en-US">
                <a:solidFill>
                  <a:srgbClr val="222222"/>
                </a:solidFill>
                <a:highlight>
                  <a:srgbClr val="FFFFFF"/>
                </a:highlight>
                <a:latin typeface="Arial"/>
                <a:ea typeface="Arial"/>
                <a:cs typeface="Arial"/>
                <a:sym typeface="Arial"/>
              </a:rPr>
              <a:t> to ensure that the process of offering training to the staff does not impact their physical and mental health (</a:t>
            </a:r>
            <a:r>
              <a:rPr dirty="0" err="1" lang="en-US">
                <a:solidFill>
                  <a:srgbClr val="222222"/>
                </a:solidFill>
                <a:highlight>
                  <a:srgbClr val="FFFFFF"/>
                </a:highlight>
                <a:latin typeface="Arial"/>
                <a:ea typeface="Arial"/>
                <a:cs typeface="Arial"/>
                <a:sym typeface="Arial"/>
              </a:rPr>
              <a:t>Hrica</a:t>
            </a:r>
            <a:r>
              <a:rPr dirty="0" lang="en-US">
                <a:solidFill>
                  <a:srgbClr val="222222"/>
                </a:solidFill>
                <a:highlight>
                  <a:srgbClr val="FFFFFF"/>
                </a:highlight>
                <a:latin typeface="Arial"/>
                <a:ea typeface="Arial"/>
                <a:cs typeface="Arial"/>
                <a:sym typeface="Arial"/>
              </a:rPr>
              <a:t> and </a:t>
            </a:r>
            <a:r>
              <a:rPr dirty="0" err="1" lang="en-US">
                <a:solidFill>
                  <a:srgbClr val="222222"/>
                </a:solidFill>
                <a:highlight>
                  <a:srgbClr val="FFFFFF"/>
                </a:highlight>
                <a:latin typeface="Arial"/>
                <a:ea typeface="Arial"/>
                <a:cs typeface="Arial"/>
                <a:sym typeface="Arial"/>
              </a:rPr>
              <a:t>Eiter</a:t>
            </a:r>
            <a:r>
              <a:rPr dirty="0" lang="en-US">
                <a:solidFill>
                  <a:srgbClr val="222222"/>
                </a:solidFill>
                <a:highlight>
                  <a:srgbClr val="FFFFFF"/>
                </a:highlight>
                <a:latin typeface="Arial"/>
                <a:ea typeface="Arial"/>
                <a:cs typeface="Arial"/>
                <a:sym typeface="Arial"/>
              </a:rPr>
              <a:t>, 2020). This will be inclusive of offering protective gear such as gloves, aprons, brushes, vacuum machines, goggles and masks. Furthermore, the </a:t>
            </a:r>
            <a:r>
              <a:rPr dirty="0" err="1" lang="en-US">
                <a:solidFill>
                  <a:srgbClr val="222222"/>
                </a:solidFill>
                <a:highlight>
                  <a:srgbClr val="FFFFFF"/>
                </a:highlight>
                <a:latin typeface="Arial"/>
                <a:ea typeface="Arial"/>
                <a:cs typeface="Arial"/>
                <a:sym typeface="Arial"/>
              </a:rPr>
              <a:t>organisation</a:t>
            </a:r>
            <a:r>
              <a:rPr dirty="0" lang="en-US">
                <a:solidFill>
                  <a:srgbClr val="222222"/>
                </a:solidFill>
                <a:highlight>
                  <a:srgbClr val="FFFFFF"/>
                </a:highlight>
                <a:latin typeface="Arial"/>
                <a:ea typeface="Arial"/>
                <a:cs typeface="Arial"/>
                <a:sym typeface="Arial"/>
              </a:rPr>
              <a:t> will also check whether the materials and cleaning agents used by the housekeeping staff are safe to use and  do not contain any kind of harmful chemicals.</a:t>
            </a:r>
            <a:endParaRPr dirty="0"/>
          </a:p>
        </p:txBody>
      </p:sp>
      <p:sp>
        <p:nvSpPr>
          <p:cNvPr id="129" name="Google Shape;129;p6:notes"/>
          <p:cNvSpPr txBox="1">
            <a:spLocks noGrp="1"/>
          </p:cNvSpPr>
          <p:nvPr>
            <p:ph idx="12" type="sldNum"/>
          </p:nvPr>
        </p:nvSpPr>
        <p:spPr>
          <a:xfrm>
            <a:off x="3884613" y="8685213"/>
            <a:ext cx="2971800" cy="458787"/>
          </a:xfrm>
          <a:prstGeom prst="rect">
            <a:avLst/>
          </a:prstGeom>
          <a:noFill/>
          <a:ln>
            <a:noFill/>
          </a:ln>
        </p:spPr>
        <p:txBody>
          <a:bodyPr anchor="b" anchorCtr="0" bIns="45700" lIns="91425" numCol="1" rIns="91425" spcFirstLastPara="1" tIns="45700" wrap="square">
            <a:noAutofit/>
          </a:bodyPr>
          <a:lstStyle/>
          <a:p>
            <a:pPr algn="r" indent="0" lvl="0" marL="0" rtl="0">
              <a:lnSpc>
                <a:spcPct val="100000"/>
              </a:lnSpc>
              <a:spcBef>
                <a:spcPts val="0"/>
              </a:spcBef>
              <a:spcAft>
                <a:spcPts val="0"/>
              </a:spcAft>
              <a:buSzPts val="1400"/>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34"/>
        <p:cNvGrpSpPr/>
        <p:nvPr/>
      </p:nvGrpSpPr>
      <p:grpSpPr>
        <a:xfrm>
          <a:off x="0" y="0"/>
          <a:ext cx="0" cy="0"/>
          <a:chOff x="0" y="0"/>
          <a:chExt cx="0" cy="0"/>
        </a:xfrm>
      </p:grpSpPr>
      <p:sp>
        <p:nvSpPr>
          <p:cNvPr id="135" name="Google Shape;135;p7:notes"/>
          <p:cNvSpPr>
            <a:spLocks noChangeAspect="1" noGrp="1" noRot="1"/>
          </p:cNvSpPr>
          <p:nvPr>
            <p:ph idx="2" type="sldImg"/>
          </p:nvPr>
        </p:nvSpPr>
        <p:spPr>
          <a:xfrm>
            <a:off x="685800" y="1143000"/>
            <a:ext cx="5486400" cy="30861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
        <p:nvSpPr>
          <p:cNvPr id="136" name="Google Shape;136;p7:notes"/>
          <p:cNvSpPr txBox="1">
            <a:spLocks noGrp="1"/>
          </p:cNvSpPr>
          <p:nvPr>
            <p:ph idx="1" type="body"/>
          </p:nvPr>
        </p:nvSpPr>
        <p:spPr>
          <a:xfrm>
            <a:off x="685800" y="4400550"/>
            <a:ext cx="5486400" cy="3600450"/>
          </a:xfrm>
          <a:prstGeom prst="rect">
            <a:avLst/>
          </a:prstGeom>
          <a:noFill/>
          <a:ln>
            <a:noFill/>
          </a:ln>
        </p:spPr>
        <p:txBody>
          <a:bodyPr anchor="t" anchorCtr="0" bIns="45700" lIns="91425" numCol="1" rIns="91425" spcFirstLastPara="1" tIns="45700" wrap="square">
            <a:noAutofit/>
          </a:bodyPr>
          <a:lstStyle/>
          <a:p>
            <a:pPr algn="just" indent="0" lvl="0" marL="0" rtl="0">
              <a:lnSpc>
                <a:spcPct val="150000"/>
              </a:lnSpc>
              <a:spcBef>
                <a:spcPts val="0"/>
              </a:spcBef>
              <a:spcAft>
                <a:spcPts val="0"/>
              </a:spcAft>
              <a:buClr>
                <a:schemeClr val="dk1"/>
              </a:buClr>
              <a:buSzPts val="1100"/>
              <a:buFont typeface="Arial"/>
              <a:buNone/>
            </a:pPr>
            <a:r>
              <a:rPr dirty="0" lang="en-US">
                <a:solidFill>
                  <a:srgbClr val="222222"/>
                </a:solidFill>
                <a:highlight>
                  <a:srgbClr val="FFFFFF"/>
                </a:highlight>
                <a:latin typeface="Arial"/>
                <a:ea typeface="Arial"/>
                <a:cs typeface="Arial"/>
                <a:sym typeface="Arial"/>
              </a:rPr>
              <a:t>The training and development </a:t>
            </a:r>
            <a:r>
              <a:rPr dirty="0" err="1" lang="en-US">
                <a:solidFill>
                  <a:srgbClr val="222222"/>
                </a:solidFill>
                <a:highlight>
                  <a:srgbClr val="FFFFFF"/>
                </a:highlight>
                <a:latin typeface="Arial"/>
                <a:ea typeface="Arial"/>
                <a:cs typeface="Arial"/>
                <a:sym typeface="Arial"/>
              </a:rPr>
              <a:t>programmes</a:t>
            </a:r>
            <a:r>
              <a:rPr dirty="0" lang="en-US">
                <a:solidFill>
                  <a:srgbClr val="222222"/>
                </a:solidFill>
                <a:highlight>
                  <a:srgbClr val="FFFFFF"/>
                </a:highlight>
                <a:latin typeface="Arial"/>
                <a:ea typeface="Arial"/>
                <a:cs typeface="Arial"/>
                <a:sym typeface="Arial"/>
              </a:rPr>
              <a:t> that are initiated by the business firms ensure that the overall skills and competencies of the workforce are improved and refined. Through training offered to the housekeeping staff in Holiday Inn, the management will try to improve the level of understanding of the staff about the importance of meeting the hygiene and cleanliness norms of the brand (</a:t>
            </a:r>
            <a:r>
              <a:rPr dirty="0" err="1" lang="en-US">
                <a:solidFill>
                  <a:srgbClr val="222222"/>
                </a:solidFill>
                <a:highlight>
                  <a:srgbClr val="FFFFFF"/>
                </a:highlight>
                <a:latin typeface="Arial"/>
                <a:ea typeface="Arial"/>
                <a:cs typeface="Arial"/>
                <a:sym typeface="Arial"/>
              </a:rPr>
              <a:t>Jubaedah</a:t>
            </a:r>
            <a:r>
              <a:rPr dirty="0" lang="en-US">
                <a:solidFill>
                  <a:srgbClr val="222222"/>
                </a:solidFill>
                <a:highlight>
                  <a:srgbClr val="FFFFFF"/>
                </a:highlight>
                <a:latin typeface="Arial"/>
                <a:ea typeface="Arial"/>
                <a:cs typeface="Arial"/>
                <a:sym typeface="Arial"/>
              </a:rPr>
              <a:t>  </a:t>
            </a:r>
            <a:r>
              <a:rPr dirty="0" i="1" lang="en-US">
                <a:solidFill>
                  <a:srgbClr val="222222"/>
                </a:solidFill>
                <a:highlight>
                  <a:srgbClr val="FFFFFF"/>
                </a:highlight>
                <a:latin typeface="Arial"/>
                <a:ea typeface="Arial"/>
                <a:cs typeface="Arial"/>
                <a:sym typeface="Arial"/>
              </a:rPr>
              <a:t>et al</a:t>
            </a:r>
            <a:r>
              <a:rPr dirty="0" lang="en-US">
                <a:solidFill>
                  <a:srgbClr val="222222"/>
                </a:solidFill>
                <a:highlight>
                  <a:srgbClr val="FFFFFF"/>
                </a:highlight>
                <a:latin typeface="Arial"/>
                <a:ea typeface="Arial"/>
                <a:cs typeface="Arial"/>
                <a:sym typeface="Arial"/>
              </a:rPr>
              <a:t>., 2019). The skills and abilities that are aimed at offering within this given training </a:t>
            </a:r>
            <a:r>
              <a:rPr dirty="0" err="1" lang="en-US">
                <a:solidFill>
                  <a:srgbClr val="222222"/>
                </a:solidFill>
                <a:highlight>
                  <a:srgbClr val="FFFFFF"/>
                </a:highlight>
                <a:latin typeface="Arial"/>
                <a:ea typeface="Arial"/>
                <a:cs typeface="Arial"/>
                <a:sym typeface="Arial"/>
              </a:rPr>
              <a:t>programme</a:t>
            </a:r>
            <a:r>
              <a:rPr dirty="0" lang="en-US">
                <a:solidFill>
                  <a:srgbClr val="222222"/>
                </a:solidFill>
                <a:highlight>
                  <a:srgbClr val="FFFFFF"/>
                </a:highlight>
                <a:latin typeface="Arial"/>
                <a:ea typeface="Arial"/>
                <a:cs typeface="Arial"/>
                <a:sym typeface="Arial"/>
              </a:rPr>
              <a:t> include but are not limited to guest service, active listening, self-management, time management, attention to detail, communication and more. </a:t>
            </a:r>
            <a:endParaRPr dirty="0">
              <a:solidFill>
                <a:srgbClr val="222222"/>
              </a:solidFill>
              <a:highlight>
                <a:srgbClr val="FFFFFF"/>
              </a:highlight>
              <a:latin typeface="Arial"/>
              <a:ea typeface="Arial"/>
              <a:cs typeface="Arial"/>
              <a:sym typeface="Arial"/>
            </a:endParaRPr>
          </a:p>
          <a:p>
            <a:pPr algn="just" indent="0" lvl="0" marL="0" rtl="0">
              <a:lnSpc>
                <a:spcPct val="100000"/>
              </a:lnSpc>
              <a:spcBef>
                <a:spcPts val="800"/>
              </a:spcBef>
              <a:spcAft>
                <a:spcPts val="0"/>
              </a:spcAft>
              <a:buSzPts val="1400"/>
              <a:buNone/>
            </a:pPr>
            <a:endParaRPr dirty="0"/>
          </a:p>
        </p:txBody>
      </p:sp>
      <p:sp>
        <p:nvSpPr>
          <p:cNvPr id="137" name="Google Shape;137;p7:notes"/>
          <p:cNvSpPr txBox="1">
            <a:spLocks noGrp="1"/>
          </p:cNvSpPr>
          <p:nvPr>
            <p:ph idx="12" type="sldNum"/>
          </p:nvPr>
        </p:nvSpPr>
        <p:spPr>
          <a:xfrm>
            <a:off x="3884613" y="8685213"/>
            <a:ext cx="2971800" cy="458787"/>
          </a:xfrm>
          <a:prstGeom prst="rect">
            <a:avLst/>
          </a:prstGeom>
          <a:noFill/>
          <a:ln>
            <a:noFill/>
          </a:ln>
        </p:spPr>
        <p:txBody>
          <a:bodyPr anchor="b" anchorCtr="0" bIns="45700" lIns="91425" numCol="1" rIns="91425" spcFirstLastPara="1" tIns="45700" wrap="square">
            <a:noAutofit/>
          </a:bodyPr>
          <a:lstStyle/>
          <a:p>
            <a:pPr algn="r" indent="0" lvl="0" marL="0" rtl="0">
              <a:lnSpc>
                <a:spcPct val="100000"/>
              </a:lnSpc>
              <a:spcBef>
                <a:spcPts val="0"/>
              </a:spcBef>
              <a:spcAft>
                <a:spcPts val="0"/>
              </a:spcAft>
              <a:buSzPts val="1400"/>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42"/>
        <p:cNvGrpSpPr/>
        <p:nvPr/>
      </p:nvGrpSpPr>
      <p:grpSpPr>
        <a:xfrm>
          <a:off x="0" y="0"/>
          <a:ext cx="0" cy="0"/>
          <a:chOff x="0" y="0"/>
          <a:chExt cx="0" cy="0"/>
        </a:xfrm>
      </p:grpSpPr>
      <p:sp>
        <p:nvSpPr>
          <p:cNvPr id="143" name="Google Shape;143;p8:notes"/>
          <p:cNvSpPr>
            <a:spLocks noChangeAspect="1" noGrp="1" noRot="1"/>
          </p:cNvSpPr>
          <p:nvPr>
            <p:ph idx="2" type="sldImg"/>
          </p:nvPr>
        </p:nvSpPr>
        <p:spPr>
          <a:xfrm>
            <a:off x="685800" y="1143000"/>
            <a:ext cx="5486400" cy="30861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
        <p:nvSpPr>
          <p:cNvPr id="144" name="Google Shape;144;p8:notes"/>
          <p:cNvSpPr txBox="1">
            <a:spLocks noGrp="1"/>
          </p:cNvSpPr>
          <p:nvPr>
            <p:ph idx="1" type="body"/>
          </p:nvPr>
        </p:nvSpPr>
        <p:spPr>
          <a:xfrm>
            <a:off x="685800" y="4400550"/>
            <a:ext cx="5486400" cy="3600450"/>
          </a:xfrm>
          <a:prstGeom prst="rect">
            <a:avLst/>
          </a:prstGeom>
          <a:noFill/>
          <a:ln>
            <a:noFill/>
          </a:ln>
        </p:spPr>
        <p:txBody>
          <a:bodyPr anchor="t" anchorCtr="0" bIns="45700" lIns="91425" numCol="1" rIns="91425" spcFirstLastPara="1" tIns="45700" wrap="square">
            <a:noAutofit/>
          </a:bodyPr>
          <a:lstStyle/>
          <a:p>
            <a:pPr algn="just" indent="0" lvl="0" marL="0" rtl="0">
              <a:lnSpc>
                <a:spcPct val="150000"/>
              </a:lnSpc>
              <a:spcBef>
                <a:spcPts val="0"/>
              </a:spcBef>
              <a:spcAft>
                <a:spcPts val="800"/>
              </a:spcAft>
              <a:buClr>
                <a:schemeClr val="dk1"/>
              </a:buClr>
              <a:buSzPts val="1100"/>
              <a:buFont typeface="Arial"/>
              <a:buNone/>
            </a:pPr>
            <a:r>
              <a:rPr dirty="0" lang="en-US">
                <a:solidFill>
                  <a:srgbClr val="222222"/>
                </a:solidFill>
                <a:highlight>
                  <a:srgbClr val="FFFFFF"/>
                </a:highlight>
                <a:latin typeface="Arial"/>
                <a:ea typeface="Arial"/>
                <a:cs typeface="Arial"/>
                <a:sym typeface="Arial"/>
              </a:rPr>
              <a:t>The training which will be offered to the staff of the housekeeping department in Holiday Inn is inclusive of a range of different skills and competencies. Through the development and enhancement of these skills and competencies, the staff will show better productivity and efficacy. The most important skill is the guest service skills which involves the staff members with a range of services to the guests which will help in improving their overall experience in the hotel (</a:t>
            </a:r>
            <a:r>
              <a:rPr dirty="0" err="1" lang="en-US">
                <a:solidFill>
                  <a:srgbClr val="222222"/>
                </a:solidFill>
                <a:highlight>
                  <a:srgbClr val="FFFFFF"/>
                </a:highlight>
                <a:latin typeface="Arial"/>
                <a:ea typeface="Arial"/>
                <a:cs typeface="Arial"/>
                <a:sym typeface="Arial"/>
              </a:rPr>
              <a:t>Kyalo</a:t>
            </a:r>
            <a:r>
              <a:rPr dirty="0" lang="en-US">
                <a:solidFill>
                  <a:srgbClr val="222222"/>
                </a:solidFill>
                <a:highlight>
                  <a:srgbClr val="FFFFFF"/>
                </a:highlight>
                <a:latin typeface="Arial"/>
                <a:ea typeface="Arial"/>
                <a:cs typeface="Arial"/>
                <a:sym typeface="Arial"/>
              </a:rPr>
              <a:t>, 2023). This will be crucial for the housekeeping staff to have as it will help in improving the cleanliness in the hotel rooms of Holiday Inn. Self-management skills are another major set of skills that will allow the staff to remain clean while entering the rooms and cleaning them. This is because conducting the skills and improving the hygiene and cleanliness of hotel rooms but not tidying up the staff will be somewhat absurd. Therefore, through effective self-management, the housekeeping staff can successfully keep themselves clean and maintain the hygiene of hotel rooms. </a:t>
            </a:r>
            <a:endParaRPr dirty="0"/>
          </a:p>
        </p:txBody>
      </p:sp>
      <p:sp>
        <p:nvSpPr>
          <p:cNvPr id="145" name="Google Shape;145;p8:notes"/>
          <p:cNvSpPr txBox="1">
            <a:spLocks noGrp="1"/>
          </p:cNvSpPr>
          <p:nvPr>
            <p:ph idx="12" type="sldNum"/>
          </p:nvPr>
        </p:nvSpPr>
        <p:spPr>
          <a:xfrm>
            <a:off x="3884613" y="8685213"/>
            <a:ext cx="2971800" cy="458787"/>
          </a:xfrm>
          <a:prstGeom prst="rect">
            <a:avLst/>
          </a:prstGeom>
          <a:noFill/>
          <a:ln>
            <a:noFill/>
          </a:ln>
        </p:spPr>
        <p:txBody>
          <a:bodyPr anchor="b" anchorCtr="0" bIns="45700" lIns="91425" numCol="1" rIns="91425" spcFirstLastPara="1" tIns="45700" wrap="square">
            <a:noAutofit/>
          </a:bodyPr>
          <a:lstStyle/>
          <a:p>
            <a:pPr algn="r" indent="0" lvl="0" marL="0" rtl="0">
              <a:lnSpc>
                <a:spcPct val="100000"/>
              </a:lnSpc>
              <a:spcBef>
                <a:spcPts val="0"/>
              </a:spcBef>
              <a:spcAft>
                <a:spcPts val="0"/>
              </a:spcAft>
              <a:buSzPts val="1400"/>
              <a:buNone/>
            </a:pPr>
            <a:fld id="{00000000-1234-1234-1234-123412341234}" type="slidenum">
              <a:rPr lang="en-US"/>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50"/>
        <p:cNvGrpSpPr/>
        <p:nvPr/>
      </p:nvGrpSpPr>
      <p:grpSpPr>
        <a:xfrm>
          <a:off x="0" y="0"/>
          <a:ext cx="0" cy="0"/>
          <a:chOff x="0" y="0"/>
          <a:chExt cx="0" cy="0"/>
        </a:xfrm>
      </p:grpSpPr>
      <p:sp>
        <p:nvSpPr>
          <p:cNvPr id="151" name="Google Shape;151;p9:notes"/>
          <p:cNvSpPr>
            <a:spLocks noChangeAspect="1" noGrp="1" noRot="1"/>
          </p:cNvSpPr>
          <p:nvPr>
            <p:ph idx="2" type="sldImg"/>
          </p:nvPr>
        </p:nvSpPr>
        <p:spPr>
          <a:xfrm>
            <a:off x="685800" y="1143000"/>
            <a:ext cx="5486400" cy="30861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
        <p:nvSpPr>
          <p:cNvPr id="152" name="Google Shape;152;p9:notes"/>
          <p:cNvSpPr txBox="1">
            <a:spLocks noGrp="1"/>
          </p:cNvSpPr>
          <p:nvPr>
            <p:ph idx="1" type="body"/>
          </p:nvPr>
        </p:nvSpPr>
        <p:spPr>
          <a:xfrm>
            <a:off x="685800" y="4400550"/>
            <a:ext cx="5486400" cy="3600450"/>
          </a:xfrm>
          <a:prstGeom prst="rect">
            <a:avLst/>
          </a:prstGeom>
          <a:noFill/>
          <a:ln>
            <a:noFill/>
          </a:ln>
        </p:spPr>
        <p:txBody>
          <a:bodyPr anchor="t" anchorCtr="0" bIns="45700" lIns="91425" numCol="1" rIns="91425" spcFirstLastPara="1" tIns="45700" wrap="square">
            <a:noAutofit/>
          </a:bodyPr>
          <a:lstStyle/>
          <a:p>
            <a:pPr algn="just" indent="0" lvl="0" marL="0" rtl="0">
              <a:lnSpc>
                <a:spcPct val="150000"/>
              </a:lnSpc>
              <a:spcBef>
                <a:spcPts val="0"/>
              </a:spcBef>
              <a:spcAft>
                <a:spcPts val="0"/>
              </a:spcAft>
              <a:buClr>
                <a:schemeClr val="dk1"/>
              </a:buClr>
              <a:buSzPts val="1100"/>
              <a:buFont typeface="Arial"/>
              <a:buNone/>
            </a:pPr>
            <a:r>
              <a:rPr dirty="0" lang="en-US">
                <a:solidFill>
                  <a:srgbClr val="222222"/>
                </a:solidFill>
                <a:highlight>
                  <a:srgbClr val="FFFFFF"/>
                </a:highlight>
                <a:latin typeface="Arial"/>
                <a:ea typeface="Arial"/>
                <a:cs typeface="Arial"/>
                <a:sym typeface="Arial"/>
              </a:rPr>
              <a:t>The training </a:t>
            </a:r>
            <a:r>
              <a:rPr dirty="0" err="1" lang="en-US">
                <a:solidFill>
                  <a:srgbClr val="222222"/>
                </a:solidFill>
                <a:highlight>
                  <a:srgbClr val="FFFFFF"/>
                </a:highlight>
                <a:latin typeface="Arial"/>
                <a:ea typeface="Arial"/>
                <a:cs typeface="Arial"/>
                <a:sym typeface="Arial"/>
              </a:rPr>
              <a:t>programme</a:t>
            </a:r>
            <a:r>
              <a:rPr dirty="0" lang="en-US">
                <a:solidFill>
                  <a:srgbClr val="222222"/>
                </a:solidFill>
                <a:highlight>
                  <a:srgbClr val="FFFFFF"/>
                </a:highlight>
                <a:latin typeface="Arial"/>
                <a:ea typeface="Arial"/>
                <a:cs typeface="Arial"/>
                <a:sym typeface="Arial"/>
              </a:rPr>
              <a:t> in Holiday Inn will also be offering a checklist inclusive of different activities which have to be completed to ensure proper cleaning and maintenance of hygiene in the hotel rooms. Some of the activities which are listed within the checklists such as cleaning windows, furniture, bathroom, windows and so forth. To achieve excellent execution of these activities, the management of the </a:t>
            </a:r>
            <a:r>
              <a:rPr dirty="0" err="1" lang="en-US">
                <a:solidFill>
                  <a:srgbClr val="222222"/>
                </a:solidFill>
                <a:highlight>
                  <a:srgbClr val="FFFFFF"/>
                </a:highlight>
                <a:latin typeface="Arial"/>
                <a:ea typeface="Arial"/>
                <a:cs typeface="Arial"/>
                <a:sym typeface="Arial"/>
              </a:rPr>
              <a:t>organisation</a:t>
            </a:r>
            <a:r>
              <a:rPr dirty="0" lang="en-US">
                <a:solidFill>
                  <a:srgbClr val="222222"/>
                </a:solidFill>
                <a:highlight>
                  <a:srgbClr val="FFFFFF"/>
                </a:highlight>
                <a:latin typeface="Arial"/>
                <a:ea typeface="Arial"/>
                <a:cs typeface="Arial"/>
                <a:sym typeface="Arial"/>
              </a:rPr>
              <a:t> will ensure proper communication between the housekeeping department and its staff (Fujita and </a:t>
            </a:r>
            <a:r>
              <a:rPr dirty="0" err="1" lang="en-US">
                <a:solidFill>
                  <a:srgbClr val="222222"/>
                </a:solidFill>
                <a:highlight>
                  <a:srgbClr val="FFFFFF"/>
                </a:highlight>
                <a:latin typeface="Arial"/>
                <a:ea typeface="Arial"/>
                <a:cs typeface="Arial"/>
                <a:sym typeface="Arial"/>
              </a:rPr>
              <a:t>Kaseda</a:t>
            </a:r>
            <a:r>
              <a:rPr dirty="0" lang="en-US">
                <a:solidFill>
                  <a:srgbClr val="222222"/>
                </a:solidFill>
                <a:highlight>
                  <a:srgbClr val="FFFFFF"/>
                </a:highlight>
                <a:latin typeface="Arial"/>
                <a:ea typeface="Arial"/>
                <a:cs typeface="Arial"/>
                <a:sym typeface="Arial"/>
              </a:rPr>
              <a:t>, 2022). Through effective communication, the head of the department can convey the expectations of the staff. In addition, they can also communicate the vision and standards of the brand in terms of hygiene to the staff. </a:t>
            </a:r>
            <a:endParaRPr dirty="0">
              <a:solidFill>
                <a:srgbClr val="222222"/>
              </a:solidFill>
              <a:highlight>
                <a:srgbClr val="FFFFFF"/>
              </a:highlight>
              <a:latin typeface="Arial"/>
              <a:ea typeface="Arial"/>
              <a:cs typeface="Arial"/>
              <a:sym typeface="Arial"/>
            </a:endParaRPr>
          </a:p>
          <a:p>
            <a:pPr algn="just" indent="0" lvl="0" marL="0" rtl="0">
              <a:lnSpc>
                <a:spcPct val="100000"/>
              </a:lnSpc>
              <a:spcBef>
                <a:spcPts val="800"/>
              </a:spcBef>
              <a:spcAft>
                <a:spcPts val="0"/>
              </a:spcAft>
              <a:buSzPts val="1400"/>
              <a:buNone/>
            </a:pPr>
            <a:endParaRPr dirty="0"/>
          </a:p>
        </p:txBody>
      </p:sp>
      <p:sp>
        <p:nvSpPr>
          <p:cNvPr id="153" name="Google Shape;153;p9:notes"/>
          <p:cNvSpPr txBox="1">
            <a:spLocks noGrp="1"/>
          </p:cNvSpPr>
          <p:nvPr>
            <p:ph idx="12" type="sldNum"/>
          </p:nvPr>
        </p:nvSpPr>
        <p:spPr>
          <a:xfrm>
            <a:off x="3884613" y="8685213"/>
            <a:ext cx="2971800" cy="458787"/>
          </a:xfrm>
          <a:prstGeom prst="rect">
            <a:avLst/>
          </a:prstGeom>
          <a:noFill/>
          <a:ln>
            <a:noFill/>
          </a:ln>
        </p:spPr>
        <p:txBody>
          <a:bodyPr anchor="b" anchorCtr="0" bIns="45700" lIns="91425" numCol="1" rIns="91425" spcFirstLastPara="1" tIns="45700" wrap="square">
            <a:noAutofit/>
          </a:bodyPr>
          <a:lstStyle/>
          <a:p>
            <a:pPr algn="r" indent="0" lvl="0" marL="0" rtl="0">
              <a:lnSpc>
                <a:spcPct val="100000"/>
              </a:lnSpc>
              <a:spcBef>
                <a:spcPts val="0"/>
              </a:spcBef>
              <a:spcAft>
                <a:spcPts val="0"/>
              </a:spcAft>
              <a:buSzPts val="1400"/>
              <a:buNone/>
            </a:pPr>
            <a:fld id="{00000000-1234-1234-1234-123412341234}" type="slidenum">
              <a:rPr lang="en-US"/>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58"/>
        <p:cNvGrpSpPr/>
        <p:nvPr/>
      </p:nvGrpSpPr>
      <p:grpSpPr>
        <a:xfrm>
          <a:off x="0" y="0"/>
          <a:ext cx="0" cy="0"/>
          <a:chOff x="0" y="0"/>
          <a:chExt cx="0" cy="0"/>
        </a:xfrm>
      </p:grpSpPr>
      <p:sp>
        <p:nvSpPr>
          <p:cNvPr id="159" name="Google Shape;159;p10:notes"/>
          <p:cNvSpPr>
            <a:spLocks noChangeAspect="1" noGrp="1" noRot="1"/>
          </p:cNvSpPr>
          <p:nvPr>
            <p:ph idx="2" type="sldImg"/>
          </p:nvPr>
        </p:nvSpPr>
        <p:spPr>
          <a:xfrm>
            <a:off x="685800" y="1143000"/>
            <a:ext cx="5486400" cy="30861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
        <p:nvSpPr>
          <p:cNvPr id="160" name="Google Shape;160;p10:notes"/>
          <p:cNvSpPr txBox="1">
            <a:spLocks noGrp="1"/>
          </p:cNvSpPr>
          <p:nvPr>
            <p:ph idx="1" type="body"/>
          </p:nvPr>
        </p:nvSpPr>
        <p:spPr>
          <a:xfrm>
            <a:off x="685800" y="4400550"/>
            <a:ext cx="5486400" cy="3600450"/>
          </a:xfrm>
          <a:prstGeom prst="rect">
            <a:avLst/>
          </a:prstGeom>
          <a:noFill/>
          <a:ln>
            <a:noFill/>
          </a:ln>
        </p:spPr>
        <p:txBody>
          <a:bodyPr anchor="t" anchorCtr="0" bIns="45700" lIns="91425" numCol="1" rIns="91425" spcFirstLastPara="1" tIns="45700" wrap="square">
            <a:noAutofit/>
          </a:bodyPr>
          <a:lstStyle/>
          <a:p>
            <a:pPr algn="just" indent="0" lvl="0" marL="0" rtl="0">
              <a:lnSpc>
                <a:spcPct val="150000"/>
              </a:lnSpc>
              <a:spcBef>
                <a:spcPts val="0"/>
              </a:spcBef>
              <a:spcAft>
                <a:spcPts val="800"/>
              </a:spcAft>
              <a:buClr>
                <a:schemeClr val="dk1"/>
              </a:buClr>
              <a:buSzPts val="1100"/>
              <a:buFont typeface="Arial"/>
              <a:buNone/>
            </a:pPr>
            <a:r>
              <a:rPr dirty="0" lang="en-US">
                <a:solidFill>
                  <a:srgbClr val="222222"/>
                </a:solidFill>
                <a:highlight>
                  <a:srgbClr val="FFFFFF"/>
                </a:highlight>
                <a:latin typeface="Arial"/>
                <a:ea typeface="Arial"/>
                <a:cs typeface="Arial"/>
                <a:sym typeface="Arial"/>
              </a:rPr>
              <a:t>For the achievement of the tasks and activities which are conducted by the staff of the housekeeping department, attention to detail is crucial. This is because, with the help of this skill, the staff can keep in check each and every little detail in the </a:t>
            </a:r>
            <a:r>
              <a:rPr dirty="0" err="1" lang="en-US">
                <a:solidFill>
                  <a:srgbClr val="222222"/>
                </a:solidFill>
                <a:highlight>
                  <a:srgbClr val="FFFFFF"/>
                </a:highlight>
                <a:latin typeface="Arial"/>
                <a:ea typeface="Arial"/>
                <a:cs typeface="Arial"/>
                <a:sym typeface="Arial"/>
              </a:rPr>
              <a:t>organisation</a:t>
            </a:r>
            <a:r>
              <a:rPr dirty="0" lang="en-US">
                <a:solidFill>
                  <a:srgbClr val="222222"/>
                </a:solidFill>
                <a:highlight>
                  <a:srgbClr val="FFFFFF"/>
                </a:highlight>
                <a:latin typeface="Arial"/>
                <a:ea typeface="Arial"/>
                <a:cs typeface="Arial"/>
                <a:sym typeface="Arial"/>
              </a:rPr>
              <a:t> which will help in honing their cleaning ability (Cunha and Oliveira, 2021). This is very important in terms of maintaining a certain level of cleanliness and hygiene within the hotel rooms of Holiday Inn.</a:t>
            </a:r>
            <a:endParaRPr dirty="0"/>
          </a:p>
        </p:txBody>
      </p:sp>
      <p:sp>
        <p:nvSpPr>
          <p:cNvPr id="161" name="Google Shape;161;p10:notes"/>
          <p:cNvSpPr txBox="1">
            <a:spLocks noGrp="1"/>
          </p:cNvSpPr>
          <p:nvPr>
            <p:ph idx="12" type="sldNum"/>
          </p:nvPr>
        </p:nvSpPr>
        <p:spPr>
          <a:xfrm>
            <a:off x="3884613" y="8685213"/>
            <a:ext cx="2971800" cy="458787"/>
          </a:xfrm>
          <a:prstGeom prst="rect">
            <a:avLst/>
          </a:prstGeom>
          <a:noFill/>
          <a:ln>
            <a:noFill/>
          </a:ln>
        </p:spPr>
        <p:txBody>
          <a:bodyPr anchor="b" anchorCtr="0" bIns="45700" lIns="91425" numCol="1" rIns="91425" spcFirstLastPara="1" tIns="45700" wrap="square">
            <a:noAutofit/>
          </a:bodyPr>
          <a:lstStyle/>
          <a:p>
            <a:pPr algn="r" indent="0" lvl="0" marL="0" rtl="0">
              <a:lnSpc>
                <a:spcPct val="100000"/>
              </a:lnSpc>
              <a:spcBef>
                <a:spcPts val="0"/>
              </a:spcBef>
              <a:spcAft>
                <a:spcPts val="0"/>
              </a:spcAft>
              <a:buSzPts val="1400"/>
              <a:buNone/>
            </a:pPr>
            <a:fld id="{00000000-1234-1234-1234-123412341234}" type="slidenum">
              <a:rPr lang="en-US"/>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66"/>
        <p:cNvGrpSpPr/>
        <p:nvPr/>
      </p:nvGrpSpPr>
      <p:grpSpPr>
        <a:xfrm>
          <a:off x="0" y="0"/>
          <a:ext cx="0" cy="0"/>
          <a:chOff x="0" y="0"/>
          <a:chExt cx="0" cy="0"/>
        </a:xfrm>
      </p:grpSpPr>
      <p:sp>
        <p:nvSpPr>
          <p:cNvPr id="167" name="Google Shape;167;p11:notes"/>
          <p:cNvSpPr>
            <a:spLocks noChangeAspect="1" noGrp="1" noRot="1"/>
          </p:cNvSpPr>
          <p:nvPr>
            <p:ph idx="2" type="sldImg"/>
          </p:nvPr>
        </p:nvSpPr>
        <p:spPr>
          <a:xfrm>
            <a:off x="685800" y="1143000"/>
            <a:ext cx="5486400" cy="30861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
        <p:nvSpPr>
          <p:cNvPr id="168" name="Google Shape;168;p11:notes"/>
          <p:cNvSpPr txBox="1">
            <a:spLocks noGrp="1"/>
          </p:cNvSpPr>
          <p:nvPr>
            <p:ph idx="1" type="body"/>
          </p:nvPr>
        </p:nvSpPr>
        <p:spPr>
          <a:xfrm>
            <a:off x="685800" y="4400550"/>
            <a:ext cx="5486400" cy="3600450"/>
          </a:xfrm>
          <a:prstGeom prst="rect">
            <a:avLst/>
          </a:prstGeom>
          <a:noFill/>
          <a:ln>
            <a:noFill/>
          </a:ln>
        </p:spPr>
        <p:txBody>
          <a:bodyPr anchor="t" anchorCtr="0" bIns="45700" lIns="91425" numCol="1" rIns="91425" spcFirstLastPara="1" tIns="45700" wrap="square">
            <a:noAutofit/>
          </a:bodyPr>
          <a:lstStyle/>
          <a:p>
            <a:pPr algn="just" indent="0" lvl="0" marL="0" rtl="0">
              <a:lnSpc>
                <a:spcPct val="150000"/>
              </a:lnSpc>
              <a:spcBef>
                <a:spcPts val="0"/>
              </a:spcBef>
              <a:spcAft>
                <a:spcPts val="800"/>
              </a:spcAft>
              <a:buClr>
                <a:schemeClr val="dk1"/>
              </a:buClr>
              <a:buSzPts val="1100"/>
              <a:buFont typeface="Arial"/>
              <a:buNone/>
            </a:pPr>
            <a:r>
              <a:rPr dirty="0" lang="en-US">
                <a:solidFill>
                  <a:srgbClr val="222222"/>
                </a:solidFill>
                <a:highlight>
                  <a:srgbClr val="FFFFFF"/>
                </a:highlight>
                <a:latin typeface="Arial"/>
                <a:ea typeface="Arial"/>
                <a:cs typeface="Arial"/>
                <a:sym typeface="Arial"/>
              </a:rPr>
              <a:t>The process of conducting the training and development </a:t>
            </a:r>
            <a:r>
              <a:rPr dirty="0" err="1" lang="en-US">
                <a:solidFill>
                  <a:srgbClr val="222222"/>
                </a:solidFill>
                <a:highlight>
                  <a:srgbClr val="FFFFFF"/>
                </a:highlight>
                <a:latin typeface="Arial"/>
                <a:ea typeface="Arial"/>
                <a:cs typeface="Arial"/>
                <a:sym typeface="Arial"/>
              </a:rPr>
              <a:t>programmes</a:t>
            </a:r>
            <a:r>
              <a:rPr dirty="0" lang="en-US">
                <a:solidFill>
                  <a:srgbClr val="222222"/>
                </a:solidFill>
                <a:highlight>
                  <a:srgbClr val="FFFFFF"/>
                </a:highlight>
                <a:latin typeface="Arial"/>
                <a:ea typeface="Arial"/>
                <a:cs typeface="Arial"/>
                <a:sym typeface="Arial"/>
              </a:rPr>
              <a:t> within the </a:t>
            </a:r>
            <a:r>
              <a:rPr dirty="0" err="1" lang="en-US">
                <a:solidFill>
                  <a:srgbClr val="222222"/>
                </a:solidFill>
                <a:highlight>
                  <a:srgbClr val="FFFFFF"/>
                </a:highlight>
                <a:latin typeface="Arial"/>
                <a:ea typeface="Arial"/>
                <a:cs typeface="Arial"/>
                <a:sym typeface="Arial"/>
              </a:rPr>
              <a:t>organisation</a:t>
            </a:r>
            <a:r>
              <a:rPr dirty="0" lang="en-US">
                <a:solidFill>
                  <a:srgbClr val="222222"/>
                </a:solidFill>
                <a:highlight>
                  <a:srgbClr val="FFFFFF"/>
                </a:highlight>
                <a:latin typeface="Arial"/>
                <a:ea typeface="Arial"/>
                <a:cs typeface="Arial"/>
                <a:sym typeface="Arial"/>
              </a:rPr>
              <a:t> should be done while engaging the staff as well. The </a:t>
            </a:r>
            <a:r>
              <a:rPr dirty="0" err="1" lang="en-US">
                <a:solidFill>
                  <a:srgbClr val="222222"/>
                </a:solidFill>
                <a:highlight>
                  <a:srgbClr val="FFFFFF"/>
                </a:highlight>
                <a:latin typeface="Arial"/>
                <a:ea typeface="Arial"/>
                <a:cs typeface="Arial"/>
                <a:sym typeface="Arial"/>
              </a:rPr>
              <a:t>organisation</a:t>
            </a:r>
            <a:r>
              <a:rPr dirty="0" lang="en-US">
                <a:solidFill>
                  <a:srgbClr val="222222"/>
                </a:solidFill>
                <a:highlight>
                  <a:srgbClr val="FFFFFF"/>
                </a:highlight>
                <a:latin typeface="Arial"/>
                <a:ea typeface="Arial"/>
                <a:cs typeface="Arial"/>
                <a:sym typeface="Arial"/>
              </a:rPr>
              <a:t> can implement the model of engagement such as “</a:t>
            </a:r>
            <a:r>
              <a:rPr b="1" dirty="0" i="1" lang="en-US">
                <a:solidFill>
                  <a:srgbClr val="222222"/>
                </a:solidFill>
                <a:highlight>
                  <a:srgbClr val="FFFFFF"/>
                </a:highlight>
                <a:latin typeface="Arial"/>
                <a:ea typeface="Arial"/>
                <a:cs typeface="Arial"/>
                <a:sym typeface="Arial"/>
              </a:rPr>
              <a:t>The Deloitte Model</a:t>
            </a:r>
            <a:r>
              <a:rPr dirty="0" lang="en-US">
                <a:solidFill>
                  <a:srgbClr val="222222"/>
                </a:solidFill>
                <a:highlight>
                  <a:srgbClr val="FFFFFF"/>
                </a:highlight>
                <a:latin typeface="Arial"/>
                <a:ea typeface="Arial"/>
                <a:cs typeface="Arial"/>
                <a:sym typeface="Arial"/>
              </a:rPr>
              <a:t>”. As per the model, there are major four strategies which can be used by the </a:t>
            </a:r>
            <a:r>
              <a:rPr dirty="0" err="1" lang="en-US">
                <a:solidFill>
                  <a:srgbClr val="222222"/>
                </a:solidFill>
                <a:highlight>
                  <a:srgbClr val="FFFFFF"/>
                </a:highlight>
                <a:latin typeface="Arial"/>
                <a:ea typeface="Arial"/>
                <a:cs typeface="Arial"/>
                <a:sym typeface="Arial"/>
              </a:rPr>
              <a:t>organisation</a:t>
            </a:r>
            <a:r>
              <a:rPr dirty="0" lang="en-US">
                <a:solidFill>
                  <a:srgbClr val="222222"/>
                </a:solidFill>
                <a:highlight>
                  <a:srgbClr val="FFFFFF"/>
                </a:highlight>
                <a:latin typeface="Arial"/>
                <a:ea typeface="Arial"/>
                <a:cs typeface="Arial"/>
                <a:sym typeface="Arial"/>
              </a:rPr>
              <a:t> to engage the workforce of the </a:t>
            </a:r>
            <a:r>
              <a:rPr dirty="0" err="1" lang="en-US">
                <a:solidFill>
                  <a:srgbClr val="222222"/>
                </a:solidFill>
                <a:highlight>
                  <a:srgbClr val="FFFFFF"/>
                </a:highlight>
                <a:latin typeface="Arial"/>
                <a:ea typeface="Arial"/>
                <a:cs typeface="Arial"/>
                <a:sym typeface="Arial"/>
              </a:rPr>
              <a:t>organisation</a:t>
            </a:r>
            <a:r>
              <a:rPr dirty="0" lang="en-US">
                <a:solidFill>
                  <a:srgbClr val="222222"/>
                </a:solidFill>
                <a:highlight>
                  <a:srgbClr val="FFFFFF"/>
                </a:highlight>
                <a:latin typeface="Arial"/>
                <a:ea typeface="Arial"/>
                <a:cs typeface="Arial"/>
                <a:sym typeface="Arial"/>
              </a:rPr>
              <a:t> (</a:t>
            </a:r>
            <a:r>
              <a:rPr dirty="0" err="1" lang="en-US">
                <a:solidFill>
                  <a:srgbClr val="222222"/>
                </a:solidFill>
                <a:highlight>
                  <a:srgbClr val="FFFFFF"/>
                </a:highlight>
                <a:latin typeface="Arial"/>
                <a:ea typeface="Arial"/>
                <a:cs typeface="Arial"/>
                <a:sym typeface="Arial"/>
              </a:rPr>
              <a:t>Oktanofa</a:t>
            </a:r>
            <a:r>
              <a:rPr dirty="0" lang="en-US">
                <a:solidFill>
                  <a:srgbClr val="222222"/>
                </a:solidFill>
                <a:highlight>
                  <a:srgbClr val="FFFFFF"/>
                </a:highlight>
                <a:latin typeface="Arial"/>
                <a:ea typeface="Arial"/>
                <a:cs typeface="Arial"/>
                <a:sym typeface="Arial"/>
              </a:rPr>
              <a:t> </a:t>
            </a:r>
            <a:r>
              <a:rPr dirty="0" i="1" lang="en-US">
                <a:solidFill>
                  <a:srgbClr val="222222"/>
                </a:solidFill>
                <a:highlight>
                  <a:srgbClr val="FFFFFF"/>
                </a:highlight>
                <a:latin typeface="Arial"/>
                <a:ea typeface="Arial"/>
                <a:cs typeface="Arial"/>
                <a:sym typeface="Arial"/>
              </a:rPr>
              <a:t>et al</a:t>
            </a:r>
            <a:r>
              <a:rPr dirty="0" lang="en-US">
                <a:solidFill>
                  <a:srgbClr val="222222"/>
                </a:solidFill>
                <a:highlight>
                  <a:srgbClr val="FFFFFF"/>
                </a:highlight>
                <a:latin typeface="Arial"/>
                <a:ea typeface="Arial"/>
                <a:cs typeface="Arial"/>
                <a:sym typeface="Arial"/>
              </a:rPr>
              <a:t>., 2022). Therefore, through the use of this model, Holiday Inn can ensure meaningful work, foster a positive work environment and offer opportunities for growth to the workforce. Using this model, Holiday Inn can successfully create a workplace culture where the workforce feels involved, confronted and valued.</a:t>
            </a:r>
            <a:endParaRPr dirty="0"/>
          </a:p>
        </p:txBody>
      </p:sp>
      <p:sp>
        <p:nvSpPr>
          <p:cNvPr id="169" name="Google Shape;169;p11:notes"/>
          <p:cNvSpPr txBox="1">
            <a:spLocks noGrp="1"/>
          </p:cNvSpPr>
          <p:nvPr>
            <p:ph idx="12" type="sldNum"/>
          </p:nvPr>
        </p:nvSpPr>
        <p:spPr>
          <a:xfrm>
            <a:off x="3884613" y="8685213"/>
            <a:ext cx="2971800" cy="458787"/>
          </a:xfrm>
          <a:prstGeom prst="rect">
            <a:avLst/>
          </a:prstGeom>
          <a:noFill/>
          <a:ln>
            <a:noFill/>
          </a:ln>
        </p:spPr>
        <p:txBody>
          <a:bodyPr anchor="b" anchorCtr="0" bIns="45700" lIns="91425" numCol="1" rIns="91425" spcFirstLastPara="1" tIns="45700" wrap="square">
            <a:noAutofit/>
          </a:bodyPr>
          <a:lstStyle/>
          <a:p>
            <a:pPr algn="r" indent="0" lvl="0" marL="0" rtl="0">
              <a:lnSpc>
                <a:spcPct val="100000"/>
              </a:lnSpc>
              <a:spcBef>
                <a:spcPts val="0"/>
              </a:spcBef>
              <a:spcAft>
                <a:spcPts val="0"/>
              </a:spcAft>
              <a:buSzPts val="1400"/>
              <a:buNone/>
            </a:pPr>
            <a:fld id="{00000000-1234-1234-1234-123412341234}" type="slidenum">
              <a:rPr lang="en-US"/>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74"/>
        <p:cNvGrpSpPr/>
        <p:nvPr/>
      </p:nvGrpSpPr>
      <p:grpSpPr>
        <a:xfrm>
          <a:off x="0" y="0"/>
          <a:ext cx="0" cy="0"/>
          <a:chOff x="0" y="0"/>
          <a:chExt cx="0" cy="0"/>
        </a:xfrm>
      </p:grpSpPr>
      <p:sp>
        <p:nvSpPr>
          <p:cNvPr id="175" name="Google Shape;175;p12:notes"/>
          <p:cNvSpPr>
            <a:spLocks noChangeAspect="1" noGrp="1" noRot="1"/>
          </p:cNvSpPr>
          <p:nvPr>
            <p:ph idx="2" type="sldImg"/>
          </p:nvPr>
        </p:nvSpPr>
        <p:spPr>
          <a:xfrm>
            <a:off x="685800" y="1143000"/>
            <a:ext cx="5486400" cy="30861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
        <p:nvSpPr>
          <p:cNvPr id="176" name="Google Shape;176;p12:notes"/>
          <p:cNvSpPr txBox="1">
            <a:spLocks noGrp="1"/>
          </p:cNvSpPr>
          <p:nvPr>
            <p:ph idx="1" type="body"/>
          </p:nvPr>
        </p:nvSpPr>
        <p:spPr>
          <a:xfrm>
            <a:off x="685800" y="4400550"/>
            <a:ext cx="5486400" cy="3600450"/>
          </a:xfrm>
          <a:prstGeom prst="rect">
            <a:avLst/>
          </a:prstGeom>
          <a:noFill/>
          <a:ln>
            <a:noFill/>
          </a:ln>
        </p:spPr>
        <p:txBody>
          <a:bodyPr anchor="t" anchorCtr="0" bIns="45700" lIns="91425" numCol="1" rIns="91425" spcFirstLastPara="1" tIns="45700" wrap="square">
            <a:noAutofit/>
          </a:bodyPr>
          <a:lstStyle/>
          <a:p>
            <a:pPr algn="just" indent="0" lvl="0" marL="0" rtl="0">
              <a:lnSpc>
                <a:spcPct val="150000"/>
              </a:lnSpc>
              <a:spcBef>
                <a:spcPts val="0"/>
              </a:spcBef>
              <a:spcAft>
                <a:spcPts val="800"/>
              </a:spcAft>
              <a:buClr>
                <a:schemeClr val="dk1"/>
              </a:buClr>
              <a:buSzPts val="1100"/>
              <a:buFont typeface="Arial"/>
              <a:buNone/>
            </a:pPr>
            <a:r>
              <a:rPr dirty="0" lang="en-US">
                <a:solidFill>
                  <a:srgbClr val="222222"/>
                </a:solidFill>
                <a:highlight>
                  <a:srgbClr val="FFFFFF"/>
                </a:highlight>
                <a:latin typeface="Arial"/>
                <a:ea typeface="Arial"/>
                <a:cs typeface="Arial"/>
                <a:sym typeface="Arial"/>
              </a:rPr>
              <a:t>The presentation has discussed the training and development </a:t>
            </a:r>
            <a:r>
              <a:rPr dirty="0" err="1" lang="en-US">
                <a:solidFill>
                  <a:srgbClr val="222222"/>
                </a:solidFill>
                <a:highlight>
                  <a:srgbClr val="FFFFFF"/>
                </a:highlight>
                <a:latin typeface="Arial"/>
                <a:ea typeface="Arial"/>
                <a:cs typeface="Arial"/>
                <a:sym typeface="Arial"/>
              </a:rPr>
              <a:t>programme</a:t>
            </a:r>
            <a:r>
              <a:rPr dirty="0" lang="en-US">
                <a:solidFill>
                  <a:srgbClr val="222222"/>
                </a:solidFill>
                <a:highlight>
                  <a:srgbClr val="FFFFFF"/>
                </a:highlight>
                <a:latin typeface="Arial"/>
                <a:ea typeface="Arial"/>
                <a:cs typeface="Arial"/>
                <a:sym typeface="Arial"/>
              </a:rPr>
              <a:t>. The training is to be given to the housekeeping staff in Holiday Inn. The importance of different skills that should be developed and improved during the training has been discussed. Employee engagement has also been highlighted. </a:t>
            </a:r>
            <a:endParaRPr dirty="0"/>
          </a:p>
        </p:txBody>
      </p:sp>
      <p:sp>
        <p:nvSpPr>
          <p:cNvPr id="177" name="Google Shape;177;p12:notes"/>
          <p:cNvSpPr txBox="1">
            <a:spLocks noGrp="1"/>
          </p:cNvSpPr>
          <p:nvPr>
            <p:ph idx="12" type="sldNum"/>
          </p:nvPr>
        </p:nvSpPr>
        <p:spPr>
          <a:xfrm>
            <a:off x="3884613" y="8685213"/>
            <a:ext cx="2971800" cy="458787"/>
          </a:xfrm>
          <a:prstGeom prst="rect">
            <a:avLst/>
          </a:prstGeom>
          <a:noFill/>
          <a:ln>
            <a:noFill/>
          </a:ln>
        </p:spPr>
        <p:txBody>
          <a:bodyPr anchor="b" anchorCtr="0" bIns="45700" lIns="91425" numCol="1" rIns="91425" spcFirstLastPara="1" tIns="45700" wrap="square">
            <a:noAutofit/>
          </a:bodyPr>
          <a:lstStyle/>
          <a:p>
            <a:pPr algn="r" indent="0" lvl="0" marL="0" rtl="0">
              <a:lnSpc>
                <a:spcPct val="100000"/>
              </a:lnSpc>
              <a:spcBef>
                <a:spcPts val="0"/>
              </a:spcBef>
              <a:spcAft>
                <a:spcPts val="0"/>
              </a:spcAft>
              <a:buSzPts val="1400"/>
              <a:buNone/>
            </a:pPr>
            <a:fld id="{00000000-1234-1234-1234-123412341234}" type="slidenum">
              <a:rPr lang="en-US"/>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81"/>
        <p:cNvGrpSpPr/>
        <p:nvPr/>
      </p:nvGrpSpPr>
      <p:grpSpPr>
        <a:xfrm>
          <a:off x="0" y="0"/>
          <a:ext cx="0" cy="0"/>
          <a:chOff x="0" y="0"/>
          <a:chExt cx="0" cy="0"/>
        </a:xfrm>
      </p:grpSpPr>
      <p:sp>
        <p:nvSpPr>
          <p:cNvPr id="182" name="Google Shape;182;p13:notes"/>
          <p:cNvSpPr txBox="1">
            <a:spLocks noGrp="1"/>
          </p:cNvSpPr>
          <p:nvPr>
            <p:ph idx="1" type="body"/>
          </p:nvPr>
        </p:nvSpPr>
        <p:spPr>
          <a:xfrm>
            <a:off x="685800" y="4400550"/>
            <a:ext cx="5486400" cy="3600450"/>
          </a:xfrm>
          <a:prstGeom prst="rect">
            <a:avLst/>
          </a:prstGeom>
          <a:noFill/>
          <a:ln>
            <a:noFill/>
          </a:ln>
        </p:spPr>
        <p:txBody>
          <a:bodyPr anchor="t" anchorCtr="0" bIns="45700" lIns="91425" numCol="1" rIns="91425" spcFirstLastPara="1" tIns="45700" wrap="square">
            <a:noAutofit/>
          </a:bodyPr>
          <a:lstStyle/>
          <a:p>
            <a:pPr algn="l" indent="0" lvl="0" marL="0" rtl="0">
              <a:lnSpc>
                <a:spcPct val="100000"/>
              </a:lnSpc>
              <a:spcBef>
                <a:spcPts val="0"/>
              </a:spcBef>
              <a:spcAft>
                <a:spcPts val="0"/>
              </a:spcAft>
              <a:buSzPts val="1400"/>
              <a:buNone/>
            </a:pPr>
            <a:endParaRPr/>
          </a:p>
        </p:txBody>
      </p:sp>
      <p:sp>
        <p:nvSpPr>
          <p:cNvPr id="183" name="Google Shape;183;p13:notes"/>
          <p:cNvSpPr>
            <a:spLocks noChangeAspect="1" noGrp="1" noRot="1"/>
          </p:cNvSpPr>
          <p:nvPr>
            <p:ph idx="2" type="sldImg"/>
          </p:nvPr>
        </p:nvSpPr>
        <p:spPr>
          <a:xfrm>
            <a:off x="685800" y="1143000"/>
            <a:ext cx="5486400" cy="30861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87"/>
        <p:cNvGrpSpPr/>
        <p:nvPr/>
      </p:nvGrpSpPr>
      <p:grpSpPr>
        <a:xfrm>
          <a:off x="0" y="0"/>
          <a:ext cx="0" cy="0"/>
          <a:chOff x="0" y="0"/>
          <a:chExt cx="0" cy="0"/>
        </a:xfrm>
      </p:grpSpPr>
      <p:sp>
        <p:nvSpPr>
          <p:cNvPr id="188" name="Google Shape;188;p14:notes"/>
          <p:cNvSpPr txBox="1">
            <a:spLocks noGrp="1"/>
          </p:cNvSpPr>
          <p:nvPr>
            <p:ph idx="1" type="body"/>
          </p:nvPr>
        </p:nvSpPr>
        <p:spPr>
          <a:xfrm>
            <a:off x="685800" y="4400550"/>
            <a:ext cx="5486400" cy="3600450"/>
          </a:xfrm>
          <a:prstGeom prst="rect">
            <a:avLst/>
          </a:prstGeom>
          <a:noFill/>
          <a:ln>
            <a:noFill/>
          </a:ln>
        </p:spPr>
        <p:txBody>
          <a:bodyPr anchor="t" anchorCtr="0" bIns="45700" lIns="91425" numCol="1" rIns="91425" spcFirstLastPara="1" tIns="45700" wrap="square">
            <a:noAutofit/>
          </a:bodyPr>
          <a:lstStyle/>
          <a:p>
            <a:pPr algn="l" indent="0" lvl="0" marL="0" rtl="0">
              <a:lnSpc>
                <a:spcPct val="100000"/>
              </a:lnSpc>
              <a:spcBef>
                <a:spcPts val="0"/>
              </a:spcBef>
              <a:spcAft>
                <a:spcPts val="0"/>
              </a:spcAft>
              <a:buSzPts val="1400"/>
              <a:buNone/>
            </a:pPr>
            <a:endParaRPr/>
          </a:p>
        </p:txBody>
      </p:sp>
      <p:sp>
        <p:nvSpPr>
          <p:cNvPr id="189" name="Google Shape;189;p14:notes"/>
          <p:cNvSpPr>
            <a:spLocks noChangeAspect="1" noGrp="1" noRot="1"/>
          </p:cNvSpPr>
          <p:nvPr>
            <p:ph idx="2" type="sldImg"/>
          </p:nvPr>
        </p:nvSpPr>
        <p:spPr>
          <a:xfrm>
            <a:off x="685800" y="1143000"/>
            <a:ext cx="5486400" cy="30861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Tree>
  </p:cSld>
  <p:clrMapOvr>
    <a:masterClrMapping/>
  </p:clrMapOvr>
</p:note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3"/>
        <p:cNvGrpSpPr/>
        <p:nvPr/>
      </p:nvGrpSpPr>
      <p:grpSpPr>
        <a:xfrm>
          <a:off x="0" y="0"/>
          <a:ext cx="0" cy="0"/>
          <a:chOff x="0" y="0"/>
          <a:chExt cx="0" cy="0"/>
        </a:xfrm>
      </p:grpSpPr>
      <p:sp>
        <p:nvSpPr>
          <p:cNvPr id="14" name="Google Shape;14;g296398c4131_0_213"/>
          <p:cNvSpPr txBox="1">
            <a:spLocks noGrp="1"/>
          </p:cNvSpPr>
          <p:nvPr>
            <p:ph type="title"/>
          </p:nvPr>
        </p:nvSpPr>
        <p:spPr>
          <a:xfrm>
            <a:off x="1484311" y="685800"/>
            <a:ext cx="10018800" cy="1752600"/>
          </a:xfrm>
          <a:prstGeom prst="rect">
            <a:avLst/>
          </a:prstGeom>
          <a:noFill/>
          <a:ln>
            <a:noFill/>
          </a:ln>
        </p:spPr>
        <p:txBody>
          <a:bodyPr anchor="ctr" anchorCtr="0" bIns="45700" lIns="91425" numCol="1" rIns="91425" spcFirstLastPara="1" tIns="45700" wrap="square">
            <a:normAutofit/>
          </a:bodyPr>
          <a:lstStyle>
            <a:lvl1pPr algn="ctr" lvl="0">
              <a:lnSpc>
                <a:spcPct val="100000"/>
              </a:lnSpc>
              <a:spcBef>
                <a:spcPts val="0"/>
              </a:spcBef>
              <a:spcAft>
                <a:spcPts val="0"/>
              </a:spcAft>
              <a:buClr>
                <a:schemeClr val="dk1"/>
              </a:buClr>
              <a:buSzPts val="1800"/>
              <a:buNone/>
              <a:defRPr/>
            </a:lvl1pPr>
            <a:lvl2pPr algn="l" lvl="1">
              <a:lnSpc>
                <a:spcPct val="100000"/>
              </a:lnSpc>
              <a:spcBef>
                <a:spcPts val="0"/>
              </a:spcBef>
              <a:spcAft>
                <a:spcPts val="0"/>
              </a:spcAft>
              <a:buSzPts val="4000"/>
              <a:buNone/>
              <a:defRPr/>
            </a:lvl2pPr>
            <a:lvl3pPr algn="l" lvl="2">
              <a:lnSpc>
                <a:spcPct val="100000"/>
              </a:lnSpc>
              <a:spcBef>
                <a:spcPts val="0"/>
              </a:spcBef>
              <a:spcAft>
                <a:spcPts val="0"/>
              </a:spcAft>
              <a:buSzPts val="4000"/>
              <a:buNone/>
              <a:defRPr/>
            </a:lvl3pPr>
            <a:lvl4pPr algn="l" lvl="3">
              <a:lnSpc>
                <a:spcPct val="100000"/>
              </a:lnSpc>
              <a:spcBef>
                <a:spcPts val="0"/>
              </a:spcBef>
              <a:spcAft>
                <a:spcPts val="0"/>
              </a:spcAft>
              <a:buSzPts val="4000"/>
              <a:buNone/>
              <a:defRPr/>
            </a:lvl4pPr>
            <a:lvl5pPr algn="l" lvl="4">
              <a:lnSpc>
                <a:spcPct val="100000"/>
              </a:lnSpc>
              <a:spcBef>
                <a:spcPts val="0"/>
              </a:spcBef>
              <a:spcAft>
                <a:spcPts val="0"/>
              </a:spcAft>
              <a:buSzPts val="4000"/>
              <a:buNone/>
              <a:defRPr/>
            </a:lvl5pPr>
            <a:lvl6pPr algn="l" lvl="5">
              <a:lnSpc>
                <a:spcPct val="100000"/>
              </a:lnSpc>
              <a:spcBef>
                <a:spcPts val="0"/>
              </a:spcBef>
              <a:spcAft>
                <a:spcPts val="0"/>
              </a:spcAft>
              <a:buSzPts val="4000"/>
              <a:buNone/>
              <a:defRPr/>
            </a:lvl6pPr>
            <a:lvl7pPr algn="l" lvl="6">
              <a:lnSpc>
                <a:spcPct val="100000"/>
              </a:lnSpc>
              <a:spcBef>
                <a:spcPts val="0"/>
              </a:spcBef>
              <a:spcAft>
                <a:spcPts val="0"/>
              </a:spcAft>
              <a:buSzPts val="4000"/>
              <a:buNone/>
              <a:defRPr/>
            </a:lvl7pPr>
            <a:lvl8pPr algn="l" lvl="7">
              <a:lnSpc>
                <a:spcPct val="100000"/>
              </a:lnSpc>
              <a:spcBef>
                <a:spcPts val="0"/>
              </a:spcBef>
              <a:spcAft>
                <a:spcPts val="0"/>
              </a:spcAft>
              <a:buSzPts val="4000"/>
              <a:buNone/>
              <a:defRPr/>
            </a:lvl8pPr>
            <a:lvl9pPr algn="l" lvl="8">
              <a:lnSpc>
                <a:spcPct val="100000"/>
              </a:lnSpc>
              <a:spcBef>
                <a:spcPts val="0"/>
              </a:spcBef>
              <a:spcAft>
                <a:spcPts val="0"/>
              </a:spcAft>
              <a:buSzPts val="4000"/>
              <a:buNone/>
              <a:defRPr/>
            </a:lvl9pPr>
          </a:lstStyle>
          <a:p>
            <a:endParaRPr/>
          </a:p>
        </p:txBody>
      </p:sp>
      <p:sp>
        <p:nvSpPr>
          <p:cNvPr id="15" name="Google Shape;15;g296398c4131_0_213"/>
          <p:cNvSpPr txBox="1">
            <a:spLocks noGrp="1"/>
          </p:cNvSpPr>
          <p:nvPr>
            <p:ph idx="1" type="body"/>
          </p:nvPr>
        </p:nvSpPr>
        <p:spPr>
          <a:xfrm>
            <a:off x="1484310" y="2666999"/>
            <a:ext cx="10018800" cy="3124200"/>
          </a:xfrm>
          <a:prstGeom prst="rect">
            <a:avLst/>
          </a:prstGeom>
          <a:noFill/>
          <a:ln>
            <a:noFill/>
          </a:ln>
        </p:spPr>
        <p:txBody>
          <a:bodyPr anchor="ctr" anchorCtr="0" bIns="45700" lIns="91425" numCol="1" rIns="91425" spcFirstLastPara="1" tIns="45700" wrap="square">
            <a:normAutofit/>
          </a:bodyPr>
          <a:lstStyle>
            <a:lvl1pPr algn="l" indent="-394335" lvl="0" marL="457200">
              <a:lnSpc>
                <a:spcPct val="115000"/>
              </a:lnSpc>
              <a:spcBef>
                <a:spcPts val="360"/>
              </a:spcBef>
              <a:spcAft>
                <a:spcPts val="0"/>
              </a:spcAft>
              <a:buSzPts val="2610"/>
              <a:buChar char="●"/>
              <a:defRPr/>
            </a:lvl1pPr>
            <a:lvl2pPr algn="l" indent="-394335" lvl="1" marL="914400">
              <a:lnSpc>
                <a:spcPct val="115000"/>
              </a:lnSpc>
              <a:spcBef>
                <a:spcPts val="600"/>
              </a:spcBef>
              <a:spcAft>
                <a:spcPts val="0"/>
              </a:spcAft>
              <a:buSzPts val="2610"/>
              <a:buChar char="○"/>
              <a:defRPr/>
            </a:lvl2pPr>
            <a:lvl3pPr algn="l" indent="-394335" lvl="2" marL="1371600">
              <a:lnSpc>
                <a:spcPct val="115000"/>
              </a:lnSpc>
              <a:spcBef>
                <a:spcPts val="600"/>
              </a:spcBef>
              <a:spcAft>
                <a:spcPts val="0"/>
              </a:spcAft>
              <a:buSzPts val="2610"/>
              <a:buChar char="■"/>
              <a:defRPr/>
            </a:lvl3pPr>
            <a:lvl4pPr algn="l" indent="-394335" lvl="3" marL="1828800">
              <a:lnSpc>
                <a:spcPct val="115000"/>
              </a:lnSpc>
              <a:spcBef>
                <a:spcPts val="600"/>
              </a:spcBef>
              <a:spcAft>
                <a:spcPts val="0"/>
              </a:spcAft>
              <a:buSzPts val="2610"/>
              <a:buChar char="●"/>
              <a:defRPr/>
            </a:lvl4pPr>
            <a:lvl5pPr algn="l" indent="-394335" lvl="4" marL="2286000">
              <a:lnSpc>
                <a:spcPct val="115000"/>
              </a:lnSpc>
              <a:spcBef>
                <a:spcPts val="600"/>
              </a:spcBef>
              <a:spcAft>
                <a:spcPts val="0"/>
              </a:spcAft>
              <a:buSzPts val="2610"/>
              <a:buChar char="○"/>
              <a:defRPr/>
            </a:lvl5pPr>
            <a:lvl6pPr algn="l" indent="-394335" lvl="5" marL="2743200">
              <a:lnSpc>
                <a:spcPct val="115000"/>
              </a:lnSpc>
              <a:spcBef>
                <a:spcPts val="600"/>
              </a:spcBef>
              <a:spcAft>
                <a:spcPts val="0"/>
              </a:spcAft>
              <a:buSzPts val="2610"/>
              <a:buChar char="■"/>
              <a:defRPr/>
            </a:lvl6pPr>
            <a:lvl7pPr algn="l" indent="-394335" lvl="6" marL="3200400">
              <a:lnSpc>
                <a:spcPct val="115000"/>
              </a:lnSpc>
              <a:spcBef>
                <a:spcPts val="600"/>
              </a:spcBef>
              <a:spcAft>
                <a:spcPts val="0"/>
              </a:spcAft>
              <a:buSzPts val="2610"/>
              <a:buChar char="●"/>
              <a:defRPr/>
            </a:lvl7pPr>
            <a:lvl8pPr algn="l" indent="-394334" lvl="7" marL="3657600">
              <a:lnSpc>
                <a:spcPct val="115000"/>
              </a:lnSpc>
              <a:spcBef>
                <a:spcPts val="600"/>
              </a:spcBef>
              <a:spcAft>
                <a:spcPts val="0"/>
              </a:spcAft>
              <a:buSzPts val="2610"/>
              <a:buChar char="○"/>
              <a:defRPr/>
            </a:lvl8pPr>
            <a:lvl9pPr algn="l" indent="-394334" lvl="8" marL="4114800">
              <a:lnSpc>
                <a:spcPct val="115000"/>
              </a:lnSpc>
              <a:spcBef>
                <a:spcPts val="600"/>
              </a:spcBef>
              <a:spcAft>
                <a:spcPts val="600"/>
              </a:spcAft>
              <a:buSzPts val="2610"/>
              <a:buChar char="■"/>
              <a:defRPr/>
            </a:lvl9pPr>
          </a:lstStyle>
          <a:p>
            <a:endParaRPr/>
          </a:p>
        </p:txBody>
      </p:sp>
      <p:sp>
        <p:nvSpPr>
          <p:cNvPr id="16" name="Google Shape;16;g296398c4131_0_213"/>
          <p:cNvSpPr txBox="1">
            <a:spLocks noGrp="1"/>
          </p:cNvSpPr>
          <p:nvPr>
            <p:ph idx="10" type="dt"/>
          </p:nvPr>
        </p:nvSpPr>
        <p:spPr>
          <a:xfrm>
            <a:off x="9732656" y="5883275"/>
            <a:ext cx="1143000" cy="365100"/>
          </a:xfrm>
          <a:prstGeom prst="rect">
            <a:avLst/>
          </a:prstGeom>
          <a:noFill/>
          <a:ln>
            <a:noFill/>
          </a:ln>
        </p:spPr>
        <p:txBody>
          <a:bodyPr anchor="ctr" anchorCtr="0" bIns="45700" lIns="91425" numCol="1" rIns="91425" spcFirstLastPara="1" tIns="45700" wrap="square">
            <a:noAutofit/>
          </a:bodyPr>
          <a:lstStyle>
            <a:lvl1pPr algn="r" lvl="0" marR="0" rtl="0">
              <a:lnSpc>
                <a:spcPct val="100000"/>
              </a:lnSpc>
              <a:spcBef>
                <a:spcPts val="0"/>
              </a:spcBef>
              <a:spcAft>
                <a:spcPts val="0"/>
              </a:spcAft>
              <a:buClr>
                <a:srgbClr val="000000"/>
              </a:buClr>
              <a:buSzPts val="1400"/>
              <a:buFont typeface="Arial"/>
              <a:buNone/>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SzPts val="1400"/>
              <a:buFont typeface="Arial"/>
              <a:buNone/>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SzPts val="1400"/>
              <a:buFont typeface="Arial"/>
              <a:buNone/>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SzPts val="1400"/>
              <a:buFont typeface="Arial"/>
              <a:buNone/>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SzPts val="1400"/>
              <a:buFont typeface="Arial"/>
              <a:buNone/>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SzPts val="1400"/>
              <a:buFont typeface="Arial"/>
              <a:buNone/>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SzPts val="1400"/>
              <a:buFont typeface="Arial"/>
              <a:buNone/>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SzPts val="1400"/>
              <a:buFont typeface="Arial"/>
              <a:buNone/>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SzPts val="1400"/>
              <a:buFont typeface="Arial"/>
              <a:buNone/>
              <a:defRPr b="0" cap="none" i="0" strike="noStrike" sz="1400" u="none">
                <a:solidFill>
                  <a:srgbClr val="000000"/>
                </a:solidFill>
                <a:latin typeface="Arial"/>
                <a:ea typeface="Arial"/>
                <a:cs typeface="Arial"/>
                <a:sym typeface="Arial"/>
              </a:defRPr>
            </a:lvl9pPr>
          </a:lstStyle>
          <a:p>
            <a:endParaRPr/>
          </a:p>
        </p:txBody>
      </p:sp>
      <p:sp>
        <p:nvSpPr>
          <p:cNvPr id="17" name="Google Shape;17;g296398c4131_0_213"/>
          <p:cNvSpPr txBox="1">
            <a:spLocks noGrp="1"/>
          </p:cNvSpPr>
          <p:nvPr>
            <p:ph idx="11" type="ftr"/>
          </p:nvPr>
        </p:nvSpPr>
        <p:spPr>
          <a:xfrm>
            <a:off x="2572279" y="5883275"/>
            <a:ext cx="7084200" cy="365100"/>
          </a:xfrm>
          <a:prstGeom prst="rect">
            <a:avLst/>
          </a:prstGeom>
          <a:noFill/>
          <a:ln>
            <a:noFill/>
          </a:ln>
        </p:spPr>
        <p:txBody>
          <a:bodyPr anchor="ctr" anchorCtr="0" bIns="45700" lIns="91425" numCol="1" rIns="91425" spcFirstLastPara="1" tIns="45700" wrap="square">
            <a:noAutofit/>
          </a:bodyPr>
          <a:lstStyle>
            <a:lvl1pPr algn="l" lvl="0" marR="0" rtl="0">
              <a:lnSpc>
                <a:spcPct val="100000"/>
              </a:lnSpc>
              <a:spcBef>
                <a:spcPts val="0"/>
              </a:spcBef>
              <a:spcAft>
                <a:spcPts val="0"/>
              </a:spcAft>
              <a:buClr>
                <a:srgbClr val="000000"/>
              </a:buClr>
              <a:buSzPts val="1400"/>
              <a:buFont typeface="Arial"/>
              <a:buNone/>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SzPts val="1400"/>
              <a:buFont typeface="Arial"/>
              <a:buNone/>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SzPts val="1400"/>
              <a:buFont typeface="Arial"/>
              <a:buNone/>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SzPts val="1400"/>
              <a:buFont typeface="Arial"/>
              <a:buNone/>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SzPts val="1400"/>
              <a:buFont typeface="Arial"/>
              <a:buNone/>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SzPts val="1400"/>
              <a:buFont typeface="Arial"/>
              <a:buNone/>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SzPts val="1400"/>
              <a:buFont typeface="Arial"/>
              <a:buNone/>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SzPts val="1400"/>
              <a:buFont typeface="Arial"/>
              <a:buNone/>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SzPts val="1400"/>
              <a:buFont typeface="Arial"/>
              <a:buNone/>
              <a:defRPr b="0" cap="none" i="0" strike="noStrike" sz="1400" u="none">
                <a:solidFill>
                  <a:srgbClr val="000000"/>
                </a:solidFill>
                <a:latin typeface="Arial"/>
                <a:ea typeface="Arial"/>
                <a:cs typeface="Arial"/>
                <a:sym typeface="Arial"/>
              </a:defRPr>
            </a:lvl9pPr>
          </a:lstStyle>
          <a:p>
            <a:endParaRPr/>
          </a:p>
        </p:txBody>
      </p:sp>
      <p:sp>
        <p:nvSpPr>
          <p:cNvPr id="18" name="Google Shape;18;g296398c4131_0_213"/>
          <p:cNvSpPr txBox="1">
            <a:spLocks noGrp="1"/>
          </p:cNvSpPr>
          <p:nvPr>
            <p:ph idx="12" type="sldNum"/>
          </p:nvPr>
        </p:nvSpPr>
        <p:spPr>
          <a:xfrm>
            <a:off x="10951856" y="5867131"/>
            <a:ext cx="551100" cy="365100"/>
          </a:xfrm>
          <a:prstGeom prst="rect">
            <a:avLst/>
          </a:prstGeom>
          <a:noFill/>
          <a:ln>
            <a:noFill/>
          </a:ln>
        </p:spPr>
        <p:txBody>
          <a:bodyPr anchor="ctr" anchorCtr="0" bIns="45700" lIns="91425" numCol="1" rIns="91425" spcFirstLastPara="1" tIns="45700" wrap="square">
            <a:normAutofit/>
          </a:bodyPr>
          <a:lstStyle>
            <a:lvl1pPr algn="r" indent="0" lvl="0"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1pPr>
            <a:lvl2pPr algn="r" indent="0" lvl="1"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2pPr>
            <a:lvl3pPr algn="r" indent="0" lvl="2"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3pPr>
            <a:lvl4pPr algn="r" indent="0" lvl="3"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4pPr>
            <a:lvl5pPr algn="r" indent="0" lvl="4"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5pPr>
            <a:lvl6pPr algn="r" indent="0" lvl="5"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6pPr>
            <a:lvl7pPr algn="r" indent="0" lvl="6"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7pPr>
            <a:lvl8pPr algn="r" indent="0" lvl="7"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8pPr>
            <a:lvl9pPr algn="r" indent="0" lvl="8"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9pPr>
          </a:lstStyle>
          <a:p>
            <a:pPr algn="r" indent="0" lvl="0" marL="0"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19"/>
        <p:cNvGrpSpPr/>
        <p:nvPr/>
      </p:nvGrpSpPr>
      <p:grpSpPr>
        <a:xfrm>
          <a:off x="0" y="0"/>
          <a:ext cx="0" cy="0"/>
          <a:chOff x="0" y="0"/>
          <a:chExt cx="0" cy="0"/>
        </a:xfrm>
      </p:grpSpPr>
      <p:grpSp>
        <p:nvGrpSpPr>
          <p:cNvPr id="20" name="Google Shape;20;g296398c4131_0_141"/>
          <p:cNvGrpSpPr/>
          <p:nvPr/>
        </p:nvGrpSpPr>
        <p:grpSpPr>
          <a:xfrm>
            <a:off x="8130968" y="7"/>
            <a:ext cx="4060732" cy="2707359"/>
            <a:chOff x="6098378" y="5"/>
            <a:chExt cx="3045625" cy="2030570"/>
          </a:xfrm>
        </p:grpSpPr>
        <p:sp>
          <p:nvSpPr>
            <p:cNvPr id="21" name="Google Shape;21;g296398c4131_0_141"/>
            <p:cNvSpPr/>
            <p:nvPr/>
          </p:nvSpPr>
          <p:spPr>
            <a:xfrm>
              <a:off x="8128803" y="16"/>
              <a:ext cx="1015200" cy="1015200"/>
            </a:xfrm>
            <a:prstGeom prst="rect">
              <a:avLst/>
            </a:prstGeom>
            <a:solidFill>
              <a:schemeClr val="accent1"/>
            </a:solidFill>
            <a:ln>
              <a:noFill/>
            </a:ln>
          </p:spPr>
          <p:txBody>
            <a:bodyPr anchor="ctr" anchorCtr="0" bIns="121900" lIns="121900" numCol="1" rIns="121900" spcFirstLastPara="1" tIns="121900" wrap="square">
              <a:noAutofit/>
            </a:bodyPr>
            <a:lstStyle/>
            <a:p>
              <a:pPr algn="l" indent="0" lvl="0" marL="0" marR="0" rtl="0">
                <a:lnSpc>
                  <a:spcPct val="100000"/>
                </a:lnSpc>
                <a:spcBef>
                  <a:spcPts val="0"/>
                </a:spcBef>
                <a:spcAft>
                  <a:spcPts val="0"/>
                </a:spcAft>
                <a:buClr>
                  <a:srgbClr val="000000"/>
                </a:buClr>
                <a:buSzPts val="1400"/>
                <a:buFont typeface="Arial"/>
                <a:buNone/>
              </a:pPr>
              <a:endParaRPr b="0" cap="none" i="0" strike="noStrike" sz="1400" u="none">
                <a:solidFill>
                  <a:srgbClr val="000000"/>
                </a:solidFill>
                <a:latin typeface="Arial"/>
                <a:ea typeface="Arial"/>
                <a:cs typeface="Arial"/>
                <a:sym typeface="Arial"/>
              </a:endParaRPr>
            </a:p>
          </p:txBody>
        </p:sp>
        <p:sp>
          <p:nvSpPr>
            <p:cNvPr id="22" name="Google Shape;22;g296398c4131_0_141"/>
            <p:cNvSpPr/>
            <p:nvPr/>
          </p:nvSpPr>
          <p:spPr>
            <a:xfrm flipH="1">
              <a:off x="7113463" y="5"/>
              <a:ext cx="1015200" cy="1015200"/>
            </a:xfrm>
            <a:prstGeom prst="rtTriangle">
              <a:avLst/>
            </a:prstGeom>
            <a:solidFill>
              <a:schemeClr val="accent2"/>
            </a:solidFill>
            <a:ln>
              <a:noFill/>
            </a:ln>
          </p:spPr>
          <p:txBody>
            <a:bodyPr anchor="ctr" anchorCtr="0" bIns="121900" lIns="121900" numCol="1" rIns="121900" spcFirstLastPara="1" tIns="121900" wrap="square">
              <a:noAutofit/>
            </a:bodyPr>
            <a:lstStyle/>
            <a:p>
              <a:pPr algn="l" indent="0" lvl="0" marL="0" marR="0" rtl="0">
                <a:lnSpc>
                  <a:spcPct val="100000"/>
                </a:lnSpc>
                <a:spcBef>
                  <a:spcPts val="0"/>
                </a:spcBef>
                <a:spcAft>
                  <a:spcPts val="0"/>
                </a:spcAft>
                <a:buClr>
                  <a:srgbClr val="000000"/>
                </a:buClr>
                <a:buSzPts val="1400"/>
                <a:buFont typeface="Arial"/>
                <a:buNone/>
              </a:pPr>
              <a:endParaRPr b="0" cap="none" i="0" strike="noStrike" sz="1400" u="none">
                <a:solidFill>
                  <a:srgbClr val="000000"/>
                </a:solidFill>
                <a:latin typeface="Arial"/>
                <a:ea typeface="Arial"/>
                <a:cs typeface="Arial"/>
                <a:sym typeface="Arial"/>
              </a:endParaRPr>
            </a:p>
          </p:txBody>
        </p:sp>
        <p:sp>
          <p:nvSpPr>
            <p:cNvPr id="23" name="Google Shape;23;g296398c4131_0_141"/>
            <p:cNvSpPr/>
            <p:nvPr/>
          </p:nvSpPr>
          <p:spPr>
            <a:xfrm flipH="1" rot="10800000">
              <a:off x="7113588" y="107"/>
              <a:ext cx="1015200" cy="1015200"/>
            </a:xfrm>
            <a:prstGeom prst="rtTriangle">
              <a:avLst/>
            </a:prstGeom>
            <a:solidFill>
              <a:schemeClr val="accent6"/>
            </a:solidFill>
            <a:ln>
              <a:noFill/>
            </a:ln>
          </p:spPr>
          <p:txBody>
            <a:bodyPr anchor="ctr" anchorCtr="0" bIns="121900" lIns="121900" numCol="1" rIns="121900" spcFirstLastPara="1" tIns="121900" wrap="square">
              <a:noAutofit/>
            </a:bodyPr>
            <a:lstStyle/>
            <a:p>
              <a:pPr algn="l" indent="0" lvl="0" marL="0" marR="0" rtl="0">
                <a:lnSpc>
                  <a:spcPct val="100000"/>
                </a:lnSpc>
                <a:spcBef>
                  <a:spcPts val="0"/>
                </a:spcBef>
                <a:spcAft>
                  <a:spcPts val="0"/>
                </a:spcAft>
                <a:buClr>
                  <a:srgbClr val="000000"/>
                </a:buClr>
                <a:buSzPts val="1400"/>
                <a:buFont typeface="Arial"/>
                <a:buNone/>
              </a:pPr>
              <a:endParaRPr b="0" cap="none" i="0" strike="noStrike" sz="1400" u="none">
                <a:solidFill>
                  <a:srgbClr val="000000"/>
                </a:solidFill>
                <a:latin typeface="Arial"/>
                <a:ea typeface="Arial"/>
                <a:cs typeface="Arial"/>
                <a:sym typeface="Arial"/>
              </a:endParaRPr>
            </a:p>
          </p:txBody>
        </p:sp>
        <p:sp>
          <p:nvSpPr>
            <p:cNvPr id="24" name="Google Shape;24;g296398c4131_0_141"/>
            <p:cNvSpPr/>
            <p:nvPr/>
          </p:nvSpPr>
          <p:spPr>
            <a:xfrm rot="10800000">
              <a:off x="6098378" y="97"/>
              <a:ext cx="1015200" cy="1015200"/>
            </a:xfrm>
            <a:prstGeom prst="rtTriangle">
              <a:avLst/>
            </a:prstGeom>
            <a:solidFill>
              <a:schemeClr val="accent1"/>
            </a:solidFill>
            <a:ln>
              <a:noFill/>
            </a:ln>
          </p:spPr>
          <p:txBody>
            <a:bodyPr anchor="ctr" anchorCtr="0" bIns="121900" lIns="121900" numCol="1" rIns="121900" spcFirstLastPara="1" tIns="121900" wrap="square">
              <a:noAutofit/>
            </a:bodyPr>
            <a:lstStyle/>
            <a:p>
              <a:pPr algn="l" indent="0" lvl="0" marL="0" marR="0" rtl="0">
                <a:lnSpc>
                  <a:spcPct val="100000"/>
                </a:lnSpc>
                <a:spcBef>
                  <a:spcPts val="0"/>
                </a:spcBef>
                <a:spcAft>
                  <a:spcPts val="0"/>
                </a:spcAft>
                <a:buClr>
                  <a:srgbClr val="000000"/>
                </a:buClr>
                <a:buSzPts val="1400"/>
                <a:buFont typeface="Arial"/>
                <a:buNone/>
              </a:pPr>
              <a:endParaRPr b="0" cap="none" i="0" strike="noStrike" sz="1400" u="none">
                <a:solidFill>
                  <a:srgbClr val="000000"/>
                </a:solidFill>
                <a:latin typeface="Arial"/>
                <a:ea typeface="Arial"/>
                <a:cs typeface="Arial"/>
                <a:sym typeface="Arial"/>
              </a:endParaRPr>
            </a:p>
          </p:txBody>
        </p:sp>
        <p:sp>
          <p:nvSpPr>
            <p:cNvPr id="25" name="Google Shape;25;g296398c4131_0_141"/>
            <p:cNvSpPr/>
            <p:nvPr/>
          </p:nvSpPr>
          <p:spPr>
            <a:xfrm rot="10800000">
              <a:off x="8128789" y="1015375"/>
              <a:ext cx="1015200" cy="1015200"/>
            </a:xfrm>
            <a:prstGeom prst="rtTriangle">
              <a:avLst/>
            </a:prstGeom>
            <a:solidFill>
              <a:schemeClr val="accent6"/>
            </a:solidFill>
            <a:ln>
              <a:noFill/>
            </a:ln>
          </p:spPr>
          <p:txBody>
            <a:bodyPr anchor="ctr" anchorCtr="0" bIns="121900" lIns="121900" numCol="1" rIns="121900" spcFirstLastPara="1" tIns="121900" wrap="square">
              <a:noAutofit/>
            </a:bodyPr>
            <a:lstStyle/>
            <a:p>
              <a:pPr algn="l" indent="0" lvl="0" marL="0" marR="0" rtl="0">
                <a:lnSpc>
                  <a:spcPct val="100000"/>
                </a:lnSpc>
                <a:spcBef>
                  <a:spcPts val="0"/>
                </a:spcBef>
                <a:spcAft>
                  <a:spcPts val="0"/>
                </a:spcAft>
                <a:buClr>
                  <a:srgbClr val="000000"/>
                </a:buClr>
                <a:buSzPts val="1400"/>
                <a:buFont typeface="Arial"/>
                <a:buNone/>
              </a:pPr>
              <a:endParaRPr b="0" cap="none" i="0" strike="noStrike" sz="1400" u="none">
                <a:solidFill>
                  <a:srgbClr val="000000"/>
                </a:solidFill>
                <a:latin typeface="Arial"/>
                <a:ea typeface="Arial"/>
                <a:cs typeface="Arial"/>
                <a:sym typeface="Arial"/>
              </a:endParaRPr>
            </a:p>
          </p:txBody>
        </p:sp>
      </p:grpSp>
      <p:sp>
        <p:nvSpPr>
          <p:cNvPr id="26" name="Google Shape;26;g296398c4131_0_141"/>
          <p:cNvSpPr txBox="1">
            <a:spLocks noGrp="1"/>
          </p:cNvSpPr>
          <p:nvPr>
            <p:ph type="ctrTitle"/>
          </p:nvPr>
        </p:nvSpPr>
        <p:spPr>
          <a:xfrm>
            <a:off x="797467" y="2366963"/>
            <a:ext cx="10962900" cy="1118400"/>
          </a:xfrm>
          <a:prstGeom prst="rect">
            <a:avLst/>
          </a:prstGeom>
          <a:noFill/>
          <a:ln>
            <a:noFill/>
          </a:ln>
        </p:spPr>
        <p:txBody>
          <a:bodyPr anchor="b" anchorCtr="0" bIns="121900" lIns="121900" numCol="1" rIns="121900" spcFirstLastPara="1" tIns="121900" wrap="square">
            <a:normAutofit/>
          </a:bodyPr>
          <a:lstStyle>
            <a:lvl1pPr algn="l" lvl="0">
              <a:lnSpc>
                <a:spcPct val="100000"/>
              </a:lnSpc>
              <a:spcBef>
                <a:spcPts val="0"/>
              </a:spcBef>
              <a:spcAft>
                <a:spcPts val="0"/>
              </a:spcAft>
              <a:buClr>
                <a:schemeClr val="lt1"/>
              </a:buClr>
              <a:buSzPts val="5600"/>
              <a:buNone/>
              <a:defRPr sz="5600">
                <a:solidFill>
                  <a:schemeClr val="lt1"/>
                </a:solidFill>
              </a:defRPr>
            </a:lvl1pPr>
            <a:lvl2pPr algn="l" lvl="1">
              <a:lnSpc>
                <a:spcPct val="100000"/>
              </a:lnSpc>
              <a:spcBef>
                <a:spcPts val="0"/>
              </a:spcBef>
              <a:spcAft>
                <a:spcPts val="0"/>
              </a:spcAft>
              <a:buClr>
                <a:schemeClr val="lt1"/>
              </a:buClr>
              <a:buSzPts val="5600"/>
              <a:buNone/>
              <a:defRPr sz="5600">
                <a:solidFill>
                  <a:schemeClr val="lt1"/>
                </a:solidFill>
              </a:defRPr>
            </a:lvl2pPr>
            <a:lvl3pPr algn="l" lvl="2">
              <a:lnSpc>
                <a:spcPct val="100000"/>
              </a:lnSpc>
              <a:spcBef>
                <a:spcPts val="0"/>
              </a:spcBef>
              <a:spcAft>
                <a:spcPts val="0"/>
              </a:spcAft>
              <a:buClr>
                <a:schemeClr val="lt1"/>
              </a:buClr>
              <a:buSzPts val="5600"/>
              <a:buNone/>
              <a:defRPr sz="5600">
                <a:solidFill>
                  <a:schemeClr val="lt1"/>
                </a:solidFill>
              </a:defRPr>
            </a:lvl3pPr>
            <a:lvl4pPr algn="l" lvl="3">
              <a:lnSpc>
                <a:spcPct val="100000"/>
              </a:lnSpc>
              <a:spcBef>
                <a:spcPts val="0"/>
              </a:spcBef>
              <a:spcAft>
                <a:spcPts val="0"/>
              </a:spcAft>
              <a:buClr>
                <a:schemeClr val="lt1"/>
              </a:buClr>
              <a:buSzPts val="5600"/>
              <a:buNone/>
              <a:defRPr sz="5600">
                <a:solidFill>
                  <a:schemeClr val="lt1"/>
                </a:solidFill>
              </a:defRPr>
            </a:lvl4pPr>
            <a:lvl5pPr algn="l" lvl="4">
              <a:lnSpc>
                <a:spcPct val="100000"/>
              </a:lnSpc>
              <a:spcBef>
                <a:spcPts val="0"/>
              </a:spcBef>
              <a:spcAft>
                <a:spcPts val="0"/>
              </a:spcAft>
              <a:buClr>
                <a:schemeClr val="lt1"/>
              </a:buClr>
              <a:buSzPts val="5600"/>
              <a:buNone/>
              <a:defRPr sz="5600">
                <a:solidFill>
                  <a:schemeClr val="lt1"/>
                </a:solidFill>
              </a:defRPr>
            </a:lvl5pPr>
            <a:lvl6pPr algn="l" lvl="5">
              <a:lnSpc>
                <a:spcPct val="100000"/>
              </a:lnSpc>
              <a:spcBef>
                <a:spcPts val="0"/>
              </a:spcBef>
              <a:spcAft>
                <a:spcPts val="0"/>
              </a:spcAft>
              <a:buClr>
                <a:schemeClr val="lt1"/>
              </a:buClr>
              <a:buSzPts val="5600"/>
              <a:buNone/>
              <a:defRPr sz="5600">
                <a:solidFill>
                  <a:schemeClr val="lt1"/>
                </a:solidFill>
              </a:defRPr>
            </a:lvl6pPr>
            <a:lvl7pPr algn="l" lvl="6">
              <a:lnSpc>
                <a:spcPct val="100000"/>
              </a:lnSpc>
              <a:spcBef>
                <a:spcPts val="0"/>
              </a:spcBef>
              <a:spcAft>
                <a:spcPts val="0"/>
              </a:spcAft>
              <a:buClr>
                <a:schemeClr val="lt1"/>
              </a:buClr>
              <a:buSzPts val="5600"/>
              <a:buNone/>
              <a:defRPr sz="5600">
                <a:solidFill>
                  <a:schemeClr val="lt1"/>
                </a:solidFill>
              </a:defRPr>
            </a:lvl7pPr>
            <a:lvl8pPr algn="l" lvl="7">
              <a:lnSpc>
                <a:spcPct val="100000"/>
              </a:lnSpc>
              <a:spcBef>
                <a:spcPts val="0"/>
              </a:spcBef>
              <a:spcAft>
                <a:spcPts val="0"/>
              </a:spcAft>
              <a:buClr>
                <a:schemeClr val="lt1"/>
              </a:buClr>
              <a:buSzPts val="5600"/>
              <a:buNone/>
              <a:defRPr sz="5600">
                <a:solidFill>
                  <a:schemeClr val="lt1"/>
                </a:solidFill>
              </a:defRPr>
            </a:lvl8pPr>
            <a:lvl9pPr algn="l" lvl="8">
              <a:lnSpc>
                <a:spcPct val="100000"/>
              </a:lnSpc>
              <a:spcBef>
                <a:spcPts val="0"/>
              </a:spcBef>
              <a:spcAft>
                <a:spcPts val="0"/>
              </a:spcAft>
              <a:buClr>
                <a:schemeClr val="lt1"/>
              </a:buClr>
              <a:buSzPts val="5600"/>
              <a:buNone/>
              <a:defRPr sz="5600">
                <a:solidFill>
                  <a:schemeClr val="lt1"/>
                </a:solidFill>
              </a:defRPr>
            </a:lvl9pPr>
          </a:lstStyle>
          <a:p>
            <a:endParaRPr/>
          </a:p>
        </p:txBody>
      </p:sp>
      <p:sp>
        <p:nvSpPr>
          <p:cNvPr id="27" name="Google Shape;27;g296398c4131_0_141"/>
          <p:cNvSpPr txBox="1">
            <a:spLocks noGrp="1"/>
          </p:cNvSpPr>
          <p:nvPr>
            <p:ph idx="1" type="subTitle"/>
          </p:nvPr>
        </p:nvSpPr>
        <p:spPr>
          <a:xfrm>
            <a:off x="797451" y="3621217"/>
            <a:ext cx="10962900" cy="577200"/>
          </a:xfrm>
          <a:prstGeom prst="rect">
            <a:avLst/>
          </a:prstGeom>
          <a:noFill/>
          <a:ln>
            <a:noFill/>
          </a:ln>
        </p:spPr>
        <p:txBody>
          <a:bodyPr anchor="t" anchorCtr="0" bIns="121900" lIns="121900" numCol="1" rIns="121900" spcFirstLastPara="1" tIns="121900" wrap="square">
            <a:normAutofit/>
          </a:bodyPr>
          <a:lstStyle>
            <a:lvl1pPr algn="l" lvl="0">
              <a:lnSpc>
                <a:spcPct val="100000"/>
              </a:lnSpc>
              <a:spcBef>
                <a:spcPts val="0"/>
              </a:spcBef>
              <a:spcAft>
                <a:spcPts val="0"/>
              </a:spcAft>
              <a:buClr>
                <a:schemeClr val="lt1"/>
              </a:buClr>
              <a:buSzPts val="2800"/>
              <a:buNone/>
              <a:defRPr sz="2800">
                <a:solidFill>
                  <a:schemeClr val="lt1"/>
                </a:solidFill>
              </a:defRPr>
            </a:lvl1pPr>
            <a:lvl2pPr algn="l" lvl="1">
              <a:lnSpc>
                <a:spcPct val="100000"/>
              </a:lnSpc>
              <a:spcBef>
                <a:spcPts val="0"/>
              </a:spcBef>
              <a:spcAft>
                <a:spcPts val="0"/>
              </a:spcAft>
              <a:buClr>
                <a:schemeClr val="lt1"/>
              </a:buClr>
              <a:buSzPts val="2800"/>
              <a:buNone/>
              <a:defRPr sz="2800">
                <a:solidFill>
                  <a:schemeClr val="lt1"/>
                </a:solidFill>
              </a:defRPr>
            </a:lvl2pPr>
            <a:lvl3pPr algn="l" lvl="2">
              <a:lnSpc>
                <a:spcPct val="100000"/>
              </a:lnSpc>
              <a:spcBef>
                <a:spcPts val="0"/>
              </a:spcBef>
              <a:spcAft>
                <a:spcPts val="0"/>
              </a:spcAft>
              <a:buClr>
                <a:schemeClr val="lt1"/>
              </a:buClr>
              <a:buSzPts val="2800"/>
              <a:buNone/>
              <a:defRPr sz="2800">
                <a:solidFill>
                  <a:schemeClr val="lt1"/>
                </a:solidFill>
              </a:defRPr>
            </a:lvl3pPr>
            <a:lvl4pPr algn="l" lvl="3">
              <a:lnSpc>
                <a:spcPct val="100000"/>
              </a:lnSpc>
              <a:spcBef>
                <a:spcPts val="0"/>
              </a:spcBef>
              <a:spcAft>
                <a:spcPts val="0"/>
              </a:spcAft>
              <a:buClr>
                <a:schemeClr val="lt1"/>
              </a:buClr>
              <a:buSzPts val="2800"/>
              <a:buNone/>
              <a:defRPr sz="2800">
                <a:solidFill>
                  <a:schemeClr val="lt1"/>
                </a:solidFill>
              </a:defRPr>
            </a:lvl4pPr>
            <a:lvl5pPr algn="l" lvl="4">
              <a:lnSpc>
                <a:spcPct val="100000"/>
              </a:lnSpc>
              <a:spcBef>
                <a:spcPts val="0"/>
              </a:spcBef>
              <a:spcAft>
                <a:spcPts val="0"/>
              </a:spcAft>
              <a:buClr>
                <a:schemeClr val="lt1"/>
              </a:buClr>
              <a:buSzPts val="2800"/>
              <a:buNone/>
              <a:defRPr sz="2800">
                <a:solidFill>
                  <a:schemeClr val="lt1"/>
                </a:solidFill>
              </a:defRPr>
            </a:lvl5pPr>
            <a:lvl6pPr algn="l" lvl="5">
              <a:lnSpc>
                <a:spcPct val="100000"/>
              </a:lnSpc>
              <a:spcBef>
                <a:spcPts val="0"/>
              </a:spcBef>
              <a:spcAft>
                <a:spcPts val="0"/>
              </a:spcAft>
              <a:buClr>
                <a:schemeClr val="lt1"/>
              </a:buClr>
              <a:buSzPts val="2800"/>
              <a:buNone/>
              <a:defRPr sz="2800">
                <a:solidFill>
                  <a:schemeClr val="lt1"/>
                </a:solidFill>
              </a:defRPr>
            </a:lvl6pPr>
            <a:lvl7pPr algn="l" lvl="6">
              <a:lnSpc>
                <a:spcPct val="100000"/>
              </a:lnSpc>
              <a:spcBef>
                <a:spcPts val="0"/>
              </a:spcBef>
              <a:spcAft>
                <a:spcPts val="0"/>
              </a:spcAft>
              <a:buClr>
                <a:schemeClr val="lt1"/>
              </a:buClr>
              <a:buSzPts val="2800"/>
              <a:buNone/>
              <a:defRPr sz="2800">
                <a:solidFill>
                  <a:schemeClr val="lt1"/>
                </a:solidFill>
              </a:defRPr>
            </a:lvl7pPr>
            <a:lvl8pPr algn="l" lvl="7">
              <a:lnSpc>
                <a:spcPct val="100000"/>
              </a:lnSpc>
              <a:spcBef>
                <a:spcPts val="0"/>
              </a:spcBef>
              <a:spcAft>
                <a:spcPts val="0"/>
              </a:spcAft>
              <a:buClr>
                <a:schemeClr val="lt1"/>
              </a:buClr>
              <a:buSzPts val="2800"/>
              <a:buNone/>
              <a:defRPr sz="2800">
                <a:solidFill>
                  <a:schemeClr val="lt1"/>
                </a:solidFill>
              </a:defRPr>
            </a:lvl8pPr>
            <a:lvl9pPr algn="l" lvl="8">
              <a:lnSpc>
                <a:spcPct val="100000"/>
              </a:lnSpc>
              <a:spcBef>
                <a:spcPts val="0"/>
              </a:spcBef>
              <a:spcAft>
                <a:spcPts val="0"/>
              </a:spcAft>
              <a:buClr>
                <a:schemeClr val="lt1"/>
              </a:buClr>
              <a:buSzPts val="2800"/>
              <a:buNone/>
              <a:defRPr sz="2800">
                <a:solidFill>
                  <a:schemeClr val="lt1"/>
                </a:solidFill>
              </a:defRPr>
            </a:lvl9pPr>
          </a:lstStyle>
          <a:p>
            <a:endParaRPr/>
          </a:p>
        </p:txBody>
      </p:sp>
      <p:sp>
        <p:nvSpPr>
          <p:cNvPr id="28" name="Google Shape;28;g296398c4131_0_141"/>
          <p:cNvSpPr txBox="1">
            <a:spLocks noGrp="1"/>
          </p:cNvSpPr>
          <p:nvPr>
            <p:ph idx="12" type="sldNum"/>
          </p:nvPr>
        </p:nvSpPr>
        <p:spPr>
          <a:xfrm>
            <a:off x="11280575" y="6201587"/>
            <a:ext cx="731700" cy="524700"/>
          </a:xfrm>
          <a:prstGeom prst="rect">
            <a:avLst/>
          </a:prstGeom>
          <a:noFill/>
          <a:ln>
            <a:noFill/>
          </a:ln>
        </p:spPr>
        <p:txBody>
          <a:bodyPr anchor="ctr" anchorCtr="0" bIns="121900" lIns="121900" numCol="1" rIns="121900" spcFirstLastPara="1" tIns="121900" wrap="square">
            <a:normAutofit/>
          </a:bodyPr>
          <a:lstStyle>
            <a:lvl1pPr algn="r" indent="0" lvl="0"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1pPr>
            <a:lvl2pPr algn="r" indent="0" lvl="1"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2pPr>
            <a:lvl3pPr algn="r" indent="0" lvl="2"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3pPr>
            <a:lvl4pPr algn="r" indent="0" lvl="3"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4pPr>
            <a:lvl5pPr algn="r" indent="0" lvl="4"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5pPr>
            <a:lvl6pPr algn="r" indent="0" lvl="5"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6pPr>
            <a:lvl7pPr algn="r" indent="0" lvl="6"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7pPr>
            <a:lvl8pPr algn="r" indent="0" lvl="7"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8pPr>
            <a:lvl9pPr algn="r" indent="0" lvl="8"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9pPr>
          </a:lstStyle>
          <a:p>
            <a:pPr algn="r" indent="0" lvl="0" marL="0"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29"/>
        <p:cNvGrpSpPr/>
        <p:nvPr/>
      </p:nvGrpSpPr>
      <p:grpSpPr>
        <a:xfrm>
          <a:off x="0" y="0"/>
          <a:ext cx="0" cy="0"/>
          <a:chOff x="0" y="0"/>
          <a:chExt cx="0" cy="0"/>
        </a:xfrm>
      </p:grpSpPr>
      <p:grpSp>
        <p:nvGrpSpPr>
          <p:cNvPr id="30" name="Google Shape;30;g296398c4131_0_151"/>
          <p:cNvGrpSpPr/>
          <p:nvPr/>
        </p:nvGrpSpPr>
        <p:grpSpPr>
          <a:xfrm>
            <a:off x="8130968" y="7"/>
            <a:ext cx="4060732" cy="2707359"/>
            <a:chOff x="6098378" y="5"/>
            <a:chExt cx="3045625" cy="2030570"/>
          </a:xfrm>
        </p:grpSpPr>
        <p:sp>
          <p:nvSpPr>
            <p:cNvPr id="31" name="Google Shape;31;g296398c4131_0_151"/>
            <p:cNvSpPr/>
            <p:nvPr/>
          </p:nvSpPr>
          <p:spPr>
            <a:xfrm>
              <a:off x="8128803" y="16"/>
              <a:ext cx="1015200" cy="1015200"/>
            </a:xfrm>
            <a:prstGeom prst="rect">
              <a:avLst/>
            </a:prstGeom>
            <a:solidFill>
              <a:schemeClr val="accent1"/>
            </a:solidFill>
            <a:ln>
              <a:noFill/>
            </a:ln>
          </p:spPr>
          <p:txBody>
            <a:bodyPr anchor="ctr" anchorCtr="0" bIns="121900" lIns="121900" numCol="1" rIns="121900" spcFirstLastPara="1" tIns="121900" wrap="square">
              <a:noAutofit/>
            </a:bodyPr>
            <a:lstStyle/>
            <a:p>
              <a:pPr algn="l" indent="0" lvl="0" marL="0" marR="0" rtl="0">
                <a:lnSpc>
                  <a:spcPct val="100000"/>
                </a:lnSpc>
                <a:spcBef>
                  <a:spcPts val="0"/>
                </a:spcBef>
                <a:spcAft>
                  <a:spcPts val="0"/>
                </a:spcAft>
                <a:buClr>
                  <a:srgbClr val="000000"/>
                </a:buClr>
                <a:buSzPts val="1400"/>
                <a:buFont typeface="Arial"/>
                <a:buNone/>
              </a:pPr>
              <a:endParaRPr b="0" cap="none" i="0" strike="noStrike" sz="1400" u="none">
                <a:solidFill>
                  <a:srgbClr val="000000"/>
                </a:solidFill>
                <a:latin typeface="Arial"/>
                <a:ea typeface="Arial"/>
                <a:cs typeface="Arial"/>
                <a:sym typeface="Arial"/>
              </a:endParaRPr>
            </a:p>
          </p:txBody>
        </p:sp>
        <p:sp>
          <p:nvSpPr>
            <p:cNvPr id="32" name="Google Shape;32;g296398c4131_0_151"/>
            <p:cNvSpPr/>
            <p:nvPr/>
          </p:nvSpPr>
          <p:spPr>
            <a:xfrm flipH="1">
              <a:off x="7113463" y="5"/>
              <a:ext cx="1015200" cy="1015200"/>
            </a:xfrm>
            <a:prstGeom prst="rtTriangle">
              <a:avLst/>
            </a:prstGeom>
            <a:solidFill>
              <a:schemeClr val="accent2"/>
            </a:solidFill>
            <a:ln>
              <a:noFill/>
            </a:ln>
          </p:spPr>
          <p:txBody>
            <a:bodyPr anchor="ctr" anchorCtr="0" bIns="121900" lIns="121900" numCol="1" rIns="121900" spcFirstLastPara="1" tIns="121900" wrap="square">
              <a:noAutofit/>
            </a:bodyPr>
            <a:lstStyle/>
            <a:p>
              <a:pPr algn="l" indent="0" lvl="0" marL="0" marR="0" rtl="0">
                <a:lnSpc>
                  <a:spcPct val="100000"/>
                </a:lnSpc>
                <a:spcBef>
                  <a:spcPts val="0"/>
                </a:spcBef>
                <a:spcAft>
                  <a:spcPts val="0"/>
                </a:spcAft>
                <a:buClr>
                  <a:srgbClr val="000000"/>
                </a:buClr>
                <a:buSzPts val="1400"/>
                <a:buFont typeface="Arial"/>
                <a:buNone/>
              </a:pPr>
              <a:endParaRPr b="0" cap="none" i="0" strike="noStrike" sz="1400" u="none">
                <a:solidFill>
                  <a:srgbClr val="000000"/>
                </a:solidFill>
                <a:latin typeface="Arial"/>
                <a:ea typeface="Arial"/>
                <a:cs typeface="Arial"/>
                <a:sym typeface="Arial"/>
              </a:endParaRPr>
            </a:p>
          </p:txBody>
        </p:sp>
        <p:sp>
          <p:nvSpPr>
            <p:cNvPr id="33" name="Google Shape;33;g296398c4131_0_151"/>
            <p:cNvSpPr/>
            <p:nvPr/>
          </p:nvSpPr>
          <p:spPr>
            <a:xfrm flipH="1" rot="10800000">
              <a:off x="7113588" y="107"/>
              <a:ext cx="1015200" cy="1015200"/>
            </a:xfrm>
            <a:prstGeom prst="rtTriangle">
              <a:avLst/>
            </a:prstGeom>
            <a:solidFill>
              <a:schemeClr val="accent6"/>
            </a:solidFill>
            <a:ln>
              <a:noFill/>
            </a:ln>
          </p:spPr>
          <p:txBody>
            <a:bodyPr anchor="ctr" anchorCtr="0" bIns="121900" lIns="121900" numCol="1" rIns="121900" spcFirstLastPara="1" tIns="121900" wrap="square">
              <a:noAutofit/>
            </a:bodyPr>
            <a:lstStyle/>
            <a:p>
              <a:pPr algn="l" indent="0" lvl="0" marL="0" marR="0" rtl="0">
                <a:lnSpc>
                  <a:spcPct val="100000"/>
                </a:lnSpc>
                <a:spcBef>
                  <a:spcPts val="0"/>
                </a:spcBef>
                <a:spcAft>
                  <a:spcPts val="0"/>
                </a:spcAft>
                <a:buClr>
                  <a:srgbClr val="000000"/>
                </a:buClr>
                <a:buSzPts val="1400"/>
                <a:buFont typeface="Arial"/>
                <a:buNone/>
              </a:pPr>
              <a:endParaRPr b="0" cap="none" i="0" strike="noStrike" sz="1400" u="none">
                <a:solidFill>
                  <a:srgbClr val="000000"/>
                </a:solidFill>
                <a:latin typeface="Arial"/>
                <a:ea typeface="Arial"/>
                <a:cs typeface="Arial"/>
                <a:sym typeface="Arial"/>
              </a:endParaRPr>
            </a:p>
          </p:txBody>
        </p:sp>
        <p:sp>
          <p:nvSpPr>
            <p:cNvPr id="34" name="Google Shape;34;g296398c4131_0_151"/>
            <p:cNvSpPr/>
            <p:nvPr/>
          </p:nvSpPr>
          <p:spPr>
            <a:xfrm rot="10800000">
              <a:off x="6098378" y="97"/>
              <a:ext cx="1015200" cy="1015200"/>
            </a:xfrm>
            <a:prstGeom prst="rtTriangle">
              <a:avLst/>
            </a:prstGeom>
            <a:solidFill>
              <a:schemeClr val="accent1"/>
            </a:solidFill>
            <a:ln>
              <a:noFill/>
            </a:ln>
          </p:spPr>
          <p:txBody>
            <a:bodyPr anchor="ctr" anchorCtr="0" bIns="121900" lIns="121900" numCol="1" rIns="121900" spcFirstLastPara="1" tIns="121900" wrap="square">
              <a:noAutofit/>
            </a:bodyPr>
            <a:lstStyle/>
            <a:p>
              <a:pPr algn="l" indent="0" lvl="0" marL="0" marR="0" rtl="0">
                <a:lnSpc>
                  <a:spcPct val="100000"/>
                </a:lnSpc>
                <a:spcBef>
                  <a:spcPts val="0"/>
                </a:spcBef>
                <a:spcAft>
                  <a:spcPts val="0"/>
                </a:spcAft>
                <a:buClr>
                  <a:srgbClr val="000000"/>
                </a:buClr>
                <a:buSzPts val="1400"/>
                <a:buFont typeface="Arial"/>
                <a:buNone/>
              </a:pPr>
              <a:endParaRPr b="0" cap="none" i="0" strike="noStrike" sz="1400" u="none">
                <a:solidFill>
                  <a:srgbClr val="000000"/>
                </a:solidFill>
                <a:latin typeface="Arial"/>
                <a:ea typeface="Arial"/>
                <a:cs typeface="Arial"/>
                <a:sym typeface="Arial"/>
              </a:endParaRPr>
            </a:p>
          </p:txBody>
        </p:sp>
        <p:sp>
          <p:nvSpPr>
            <p:cNvPr id="35" name="Google Shape;35;g296398c4131_0_151"/>
            <p:cNvSpPr/>
            <p:nvPr/>
          </p:nvSpPr>
          <p:spPr>
            <a:xfrm rot="10800000">
              <a:off x="8128789" y="1015375"/>
              <a:ext cx="1015200" cy="1015200"/>
            </a:xfrm>
            <a:prstGeom prst="rtTriangle">
              <a:avLst/>
            </a:prstGeom>
            <a:solidFill>
              <a:schemeClr val="accent6"/>
            </a:solidFill>
            <a:ln>
              <a:noFill/>
            </a:ln>
          </p:spPr>
          <p:txBody>
            <a:bodyPr anchor="ctr" anchorCtr="0" bIns="121900" lIns="121900" numCol="1" rIns="121900" spcFirstLastPara="1" tIns="121900" wrap="square">
              <a:noAutofit/>
            </a:bodyPr>
            <a:lstStyle/>
            <a:p>
              <a:pPr algn="l" indent="0" lvl="0" marL="0" marR="0" rtl="0">
                <a:lnSpc>
                  <a:spcPct val="100000"/>
                </a:lnSpc>
                <a:spcBef>
                  <a:spcPts val="0"/>
                </a:spcBef>
                <a:spcAft>
                  <a:spcPts val="0"/>
                </a:spcAft>
                <a:buClr>
                  <a:srgbClr val="000000"/>
                </a:buClr>
                <a:buSzPts val="1400"/>
                <a:buFont typeface="Arial"/>
                <a:buNone/>
              </a:pPr>
              <a:endParaRPr b="0" cap="none" i="0" strike="noStrike" sz="1400" u="none">
                <a:solidFill>
                  <a:srgbClr val="000000"/>
                </a:solidFill>
                <a:latin typeface="Arial"/>
                <a:ea typeface="Arial"/>
                <a:cs typeface="Arial"/>
                <a:sym typeface="Arial"/>
              </a:endParaRPr>
            </a:p>
          </p:txBody>
        </p:sp>
      </p:grpSp>
      <p:sp>
        <p:nvSpPr>
          <p:cNvPr id="36" name="Google Shape;36;g296398c4131_0_151"/>
          <p:cNvSpPr txBox="1">
            <a:spLocks noGrp="1"/>
          </p:cNvSpPr>
          <p:nvPr>
            <p:ph type="title"/>
          </p:nvPr>
        </p:nvSpPr>
        <p:spPr>
          <a:xfrm>
            <a:off x="797467" y="2869796"/>
            <a:ext cx="10962900" cy="1118400"/>
          </a:xfrm>
          <a:prstGeom prst="rect">
            <a:avLst/>
          </a:prstGeom>
          <a:noFill/>
          <a:ln>
            <a:noFill/>
          </a:ln>
        </p:spPr>
        <p:txBody>
          <a:bodyPr anchor="ctr" anchorCtr="0" bIns="121900" lIns="121900" numCol="1" rIns="121900" spcFirstLastPara="1" tIns="121900" wrap="square">
            <a:normAutofit/>
          </a:bodyPr>
          <a:lstStyle>
            <a:lvl1pPr algn="l" lvl="0">
              <a:lnSpc>
                <a:spcPct val="100000"/>
              </a:lnSpc>
              <a:spcBef>
                <a:spcPts val="0"/>
              </a:spcBef>
              <a:spcAft>
                <a:spcPts val="0"/>
              </a:spcAft>
              <a:buClr>
                <a:schemeClr val="lt1"/>
              </a:buClr>
              <a:buSzPts val="5600"/>
              <a:buNone/>
              <a:defRPr sz="5600">
                <a:solidFill>
                  <a:schemeClr val="lt1"/>
                </a:solidFill>
              </a:defRPr>
            </a:lvl1pPr>
            <a:lvl2pPr algn="l" lvl="1">
              <a:lnSpc>
                <a:spcPct val="100000"/>
              </a:lnSpc>
              <a:spcBef>
                <a:spcPts val="0"/>
              </a:spcBef>
              <a:spcAft>
                <a:spcPts val="0"/>
              </a:spcAft>
              <a:buClr>
                <a:schemeClr val="lt1"/>
              </a:buClr>
              <a:buSzPts val="5600"/>
              <a:buNone/>
              <a:defRPr sz="5600">
                <a:solidFill>
                  <a:schemeClr val="lt1"/>
                </a:solidFill>
              </a:defRPr>
            </a:lvl2pPr>
            <a:lvl3pPr algn="l" lvl="2">
              <a:lnSpc>
                <a:spcPct val="100000"/>
              </a:lnSpc>
              <a:spcBef>
                <a:spcPts val="0"/>
              </a:spcBef>
              <a:spcAft>
                <a:spcPts val="0"/>
              </a:spcAft>
              <a:buClr>
                <a:schemeClr val="lt1"/>
              </a:buClr>
              <a:buSzPts val="5600"/>
              <a:buNone/>
              <a:defRPr sz="5600">
                <a:solidFill>
                  <a:schemeClr val="lt1"/>
                </a:solidFill>
              </a:defRPr>
            </a:lvl3pPr>
            <a:lvl4pPr algn="l" lvl="3">
              <a:lnSpc>
                <a:spcPct val="100000"/>
              </a:lnSpc>
              <a:spcBef>
                <a:spcPts val="0"/>
              </a:spcBef>
              <a:spcAft>
                <a:spcPts val="0"/>
              </a:spcAft>
              <a:buClr>
                <a:schemeClr val="lt1"/>
              </a:buClr>
              <a:buSzPts val="5600"/>
              <a:buNone/>
              <a:defRPr sz="5600">
                <a:solidFill>
                  <a:schemeClr val="lt1"/>
                </a:solidFill>
              </a:defRPr>
            </a:lvl4pPr>
            <a:lvl5pPr algn="l" lvl="4">
              <a:lnSpc>
                <a:spcPct val="100000"/>
              </a:lnSpc>
              <a:spcBef>
                <a:spcPts val="0"/>
              </a:spcBef>
              <a:spcAft>
                <a:spcPts val="0"/>
              </a:spcAft>
              <a:buClr>
                <a:schemeClr val="lt1"/>
              </a:buClr>
              <a:buSzPts val="5600"/>
              <a:buNone/>
              <a:defRPr sz="5600">
                <a:solidFill>
                  <a:schemeClr val="lt1"/>
                </a:solidFill>
              </a:defRPr>
            </a:lvl5pPr>
            <a:lvl6pPr algn="l" lvl="5">
              <a:lnSpc>
                <a:spcPct val="100000"/>
              </a:lnSpc>
              <a:spcBef>
                <a:spcPts val="0"/>
              </a:spcBef>
              <a:spcAft>
                <a:spcPts val="0"/>
              </a:spcAft>
              <a:buClr>
                <a:schemeClr val="lt1"/>
              </a:buClr>
              <a:buSzPts val="5600"/>
              <a:buNone/>
              <a:defRPr sz="5600">
                <a:solidFill>
                  <a:schemeClr val="lt1"/>
                </a:solidFill>
              </a:defRPr>
            </a:lvl6pPr>
            <a:lvl7pPr algn="l" lvl="6">
              <a:lnSpc>
                <a:spcPct val="100000"/>
              </a:lnSpc>
              <a:spcBef>
                <a:spcPts val="0"/>
              </a:spcBef>
              <a:spcAft>
                <a:spcPts val="0"/>
              </a:spcAft>
              <a:buClr>
                <a:schemeClr val="lt1"/>
              </a:buClr>
              <a:buSzPts val="5600"/>
              <a:buNone/>
              <a:defRPr sz="5600">
                <a:solidFill>
                  <a:schemeClr val="lt1"/>
                </a:solidFill>
              </a:defRPr>
            </a:lvl7pPr>
            <a:lvl8pPr algn="l" lvl="7">
              <a:lnSpc>
                <a:spcPct val="100000"/>
              </a:lnSpc>
              <a:spcBef>
                <a:spcPts val="0"/>
              </a:spcBef>
              <a:spcAft>
                <a:spcPts val="0"/>
              </a:spcAft>
              <a:buClr>
                <a:schemeClr val="lt1"/>
              </a:buClr>
              <a:buSzPts val="5600"/>
              <a:buNone/>
              <a:defRPr sz="5600">
                <a:solidFill>
                  <a:schemeClr val="lt1"/>
                </a:solidFill>
              </a:defRPr>
            </a:lvl8pPr>
            <a:lvl9pPr algn="l" lvl="8">
              <a:lnSpc>
                <a:spcPct val="100000"/>
              </a:lnSpc>
              <a:spcBef>
                <a:spcPts val="0"/>
              </a:spcBef>
              <a:spcAft>
                <a:spcPts val="0"/>
              </a:spcAft>
              <a:buClr>
                <a:schemeClr val="lt1"/>
              </a:buClr>
              <a:buSzPts val="5600"/>
              <a:buNone/>
              <a:defRPr sz="5600">
                <a:solidFill>
                  <a:schemeClr val="lt1"/>
                </a:solidFill>
              </a:defRPr>
            </a:lvl9pPr>
          </a:lstStyle>
          <a:p>
            <a:endParaRPr/>
          </a:p>
        </p:txBody>
      </p:sp>
      <p:sp>
        <p:nvSpPr>
          <p:cNvPr id="37" name="Google Shape;37;g296398c4131_0_151"/>
          <p:cNvSpPr txBox="1">
            <a:spLocks noGrp="1"/>
          </p:cNvSpPr>
          <p:nvPr>
            <p:ph idx="12" type="sldNum"/>
          </p:nvPr>
        </p:nvSpPr>
        <p:spPr>
          <a:xfrm>
            <a:off x="11280575" y="6201587"/>
            <a:ext cx="731700" cy="524700"/>
          </a:xfrm>
          <a:prstGeom prst="rect">
            <a:avLst/>
          </a:prstGeom>
          <a:noFill/>
          <a:ln>
            <a:noFill/>
          </a:ln>
        </p:spPr>
        <p:txBody>
          <a:bodyPr anchor="ctr" anchorCtr="0" bIns="121900" lIns="121900" numCol="1" rIns="121900" spcFirstLastPara="1" tIns="121900" wrap="square">
            <a:normAutofit/>
          </a:bodyPr>
          <a:lstStyle>
            <a:lvl1pPr algn="r" indent="0" lvl="0"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1pPr>
            <a:lvl2pPr algn="r" indent="0" lvl="1"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2pPr>
            <a:lvl3pPr algn="r" indent="0" lvl="2"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3pPr>
            <a:lvl4pPr algn="r" indent="0" lvl="3"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4pPr>
            <a:lvl5pPr algn="r" indent="0" lvl="4"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5pPr>
            <a:lvl6pPr algn="r" indent="0" lvl="5"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6pPr>
            <a:lvl7pPr algn="r" indent="0" lvl="6"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7pPr>
            <a:lvl8pPr algn="r" indent="0" lvl="7"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8pPr>
            <a:lvl9pPr algn="r" indent="0" lvl="8"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9pPr>
          </a:lstStyle>
          <a:p>
            <a:pPr algn="r" indent="0" lvl="0" marL="0"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38"/>
        <p:cNvGrpSpPr/>
        <p:nvPr/>
      </p:nvGrpSpPr>
      <p:grpSpPr>
        <a:xfrm>
          <a:off x="0" y="0"/>
          <a:ext cx="0" cy="0"/>
          <a:chOff x="0" y="0"/>
          <a:chExt cx="0" cy="0"/>
        </a:xfrm>
      </p:grpSpPr>
      <p:grpSp>
        <p:nvGrpSpPr>
          <p:cNvPr id="39" name="Google Shape;39;g296398c4131_0_160"/>
          <p:cNvGrpSpPr/>
          <p:nvPr/>
        </p:nvGrpSpPr>
        <p:grpSpPr>
          <a:xfrm>
            <a:off x="0" y="5204762"/>
            <a:ext cx="12191695" cy="1653192"/>
            <a:chOff x="0" y="3903669"/>
            <a:chExt cx="9144000" cy="1239925"/>
          </a:xfrm>
        </p:grpSpPr>
        <p:sp>
          <p:nvSpPr>
            <p:cNvPr id="40" name="Google Shape;40;g296398c4131_0_160"/>
            <p:cNvSpPr/>
            <p:nvPr/>
          </p:nvSpPr>
          <p:spPr>
            <a:xfrm>
              <a:off x="8154895" y="3903669"/>
              <a:ext cx="989100" cy="987900"/>
            </a:xfrm>
            <a:prstGeom prst="rtTriangle">
              <a:avLst/>
            </a:prstGeom>
            <a:solidFill>
              <a:schemeClr val="accent5"/>
            </a:solidFill>
            <a:ln>
              <a:noFill/>
            </a:ln>
          </p:spPr>
          <p:txBody>
            <a:bodyPr anchor="ctr" anchorCtr="0" bIns="121900" lIns="121900" numCol="1" rIns="121900" spcFirstLastPara="1" tIns="121900" wrap="square">
              <a:noAutofit/>
            </a:bodyPr>
            <a:lstStyle/>
            <a:p>
              <a:pPr algn="l" indent="0" lvl="0" marL="0" marR="0" rtl="0">
                <a:lnSpc>
                  <a:spcPct val="100000"/>
                </a:lnSpc>
                <a:spcBef>
                  <a:spcPts val="0"/>
                </a:spcBef>
                <a:spcAft>
                  <a:spcPts val="0"/>
                </a:spcAft>
                <a:buClr>
                  <a:srgbClr val="000000"/>
                </a:buClr>
                <a:buSzPts val="1400"/>
                <a:buFont typeface="Arial"/>
                <a:buNone/>
              </a:pPr>
              <a:endParaRPr b="0" cap="none" i="0" strike="noStrike" sz="1400" u="none">
                <a:solidFill>
                  <a:srgbClr val="000000"/>
                </a:solidFill>
                <a:latin typeface="Arial"/>
                <a:ea typeface="Arial"/>
                <a:cs typeface="Arial"/>
                <a:sym typeface="Arial"/>
              </a:endParaRPr>
            </a:p>
          </p:txBody>
        </p:sp>
        <p:sp>
          <p:nvSpPr>
            <p:cNvPr id="41" name="Google Shape;41;g296398c4131_0_160"/>
            <p:cNvSpPr/>
            <p:nvPr/>
          </p:nvSpPr>
          <p:spPr>
            <a:xfrm flipH="1">
              <a:off x="6181163" y="3903669"/>
              <a:ext cx="989100" cy="987900"/>
            </a:xfrm>
            <a:prstGeom prst="rtTriangle">
              <a:avLst/>
            </a:prstGeom>
            <a:solidFill>
              <a:schemeClr val="accent5"/>
            </a:solidFill>
            <a:ln>
              <a:noFill/>
            </a:ln>
          </p:spPr>
          <p:txBody>
            <a:bodyPr anchor="ctr" anchorCtr="0" bIns="121900" lIns="121900" numCol="1" rIns="121900" spcFirstLastPara="1" tIns="121900" wrap="square">
              <a:noAutofit/>
            </a:bodyPr>
            <a:lstStyle/>
            <a:p>
              <a:pPr algn="l" indent="0" lvl="0" marL="0" marR="0" rtl="0">
                <a:lnSpc>
                  <a:spcPct val="100000"/>
                </a:lnSpc>
                <a:spcBef>
                  <a:spcPts val="0"/>
                </a:spcBef>
                <a:spcAft>
                  <a:spcPts val="0"/>
                </a:spcAft>
                <a:buClr>
                  <a:srgbClr val="000000"/>
                </a:buClr>
                <a:buSzPts val="1400"/>
                <a:buFont typeface="Arial"/>
                <a:buNone/>
              </a:pPr>
              <a:endParaRPr b="0" cap="none" i="0" strike="noStrike" sz="1400" u="none">
                <a:solidFill>
                  <a:srgbClr val="000000"/>
                </a:solidFill>
                <a:latin typeface="Arial"/>
                <a:ea typeface="Arial"/>
                <a:cs typeface="Arial"/>
                <a:sym typeface="Arial"/>
              </a:endParaRPr>
            </a:p>
          </p:txBody>
        </p:sp>
        <p:sp>
          <p:nvSpPr>
            <p:cNvPr id="42" name="Google Shape;42;g296398c4131_0_160"/>
            <p:cNvSpPr/>
            <p:nvPr/>
          </p:nvSpPr>
          <p:spPr>
            <a:xfrm>
              <a:off x="7170274" y="3903669"/>
              <a:ext cx="989100" cy="987900"/>
            </a:xfrm>
            <a:prstGeom prst="rect">
              <a:avLst/>
            </a:prstGeom>
            <a:solidFill>
              <a:schemeClr val="accent4"/>
            </a:solidFill>
            <a:ln>
              <a:noFill/>
            </a:ln>
          </p:spPr>
          <p:txBody>
            <a:bodyPr anchor="ctr" anchorCtr="0" bIns="121900" lIns="121900" numCol="1" rIns="121900" spcFirstLastPara="1" tIns="121900" wrap="square">
              <a:noAutofit/>
            </a:bodyPr>
            <a:lstStyle/>
            <a:p>
              <a:pPr algn="l" indent="0" lvl="0" marL="0" marR="0" rtl="0">
                <a:lnSpc>
                  <a:spcPct val="100000"/>
                </a:lnSpc>
                <a:spcBef>
                  <a:spcPts val="0"/>
                </a:spcBef>
                <a:spcAft>
                  <a:spcPts val="0"/>
                </a:spcAft>
                <a:buClr>
                  <a:srgbClr val="000000"/>
                </a:buClr>
                <a:buSzPts val="1400"/>
                <a:buFont typeface="Arial"/>
                <a:buNone/>
              </a:pPr>
              <a:endParaRPr b="0" cap="none" i="0" strike="noStrike" sz="1400" u="none">
                <a:solidFill>
                  <a:srgbClr val="000000"/>
                </a:solidFill>
                <a:latin typeface="Arial"/>
                <a:ea typeface="Arial"/>
                <a:cs typeface="Arial"/>
                <a:sym typeface="Arial"/>
              </a:endParaRPr>
            </a:p>
          </p:txBody>
        </p:sp>
        <p:sp>
          <p:nvSpPr>
            <p:cNvPr id="43" name="Google Shape;43;g296398c4131_0_160"/>
            <p:cNvSpPr/>
            <p:nvPr/>
          </p:nvSpPr>
          <p:spPr>
            <a:xfrm rot="10800000">
              <a:off x="8154757" y="3903682"/>
              <a:ext cx="989100" cy="987900"/>
            </a:xfrm>
            <a:prstGeom prst="rtTriangle">
              <a:avLst/>
            </a:prstGeom>
            <a:solidFill>
              <a:schemeClr val="accent3"/>
            </a:solidFill>
            <a:ln>
              <a:noFill/>
            </a:ln>
          </p:spPr>
          <p:txBody>
            <a:bodyPr anchor="ctr" anchorCtr="0" bIns="121900" lIns="121900" numCol="1" rIns="121900" spcFirstLastPara="1" tIns="121900" wrap="square">
              <a:noAutofit/>
            </a:bodyPr>
            <a:lstStyle/>
            <a:p>
              <a:pPr algn="l" indent="0" lvl="0" marL="0" marR="0" rtl="0">
                <a:lnSpc>
                  <a:spcPct val="100000"/>
                </a:lnSpc>
                <a:spcBef>
                  <a:spcPts val="0"/>
                </a:spcBef>
                <a:spcAft>
                  <a:spcPts val="0"/>
                </a:spcAft>
                <a:buClr>
                  <a:srgbClr val="000000"/>
                </a:buClr>
                <a:buSzPts val="1400"/>
                <a:buFont typeface="Arial"/>
                <a:buNone/>
              </a:pPr>
              <a:endParaRPr b="0" cap="none" i="0" strike="noStrike" sz="1400" u="none">
                <a:solidFill>
                  <a:srgbClr val="000000"/>
                </a:solidFill>
                <a:latin typeface="Arial"/>
                <a:ea typeface="Arial"/>
                <a:cs typeface="Arial"/>
                <a:sym typeface="Arial"/>
              </a:endParaRPr>
            </a:p>
          </p:txBody>
        </p:sp>
        <p:sp>
          <p:nvSpPr>
            <p:cNvPr id="44" name="Google Shape;44;g296398c4131_0_160"/>
            <p:cNvSpPr/>
            <p:nvPr/>
          </p:nvSpPr>
          <p:spPr>
            <a:xfrm>
              <a:off x="0" y="4891594"/>
              <a:ext cx="9144000" cy="252000"/>
            </a:xfrm>
            <a:prstGeom prst="rect">
              <a:avLst/>
            </a:prstGeom>
            <a:solidFill>
              <a:schemeClr val="dk1"/>
            </a:solidFill>
            <a:ln>
              <a:noFill/>
            </a:ln>
          </p:spPr>
          <p:txBody>
            <a:bodyPr anchor="ctr" anchorCtr="0" bIns="121900" lIns="121900" numCol="1" rIns="121900" spcFirstLastPara="1" tIns="121900" wrap="square">
              <a:noAutofit/>
            </a:bodyPr>
            <a:lstStyle/>
            <a:p>
              <a:pPr algn="l" indent="0" lvl="0" marL="0" marR="0" rtl="0">
                <a:lnSpc>
                  <a:spcPct val="100000"/>
                </a:lnSpc>
                <a:spcBef>
                  <a:spcPts val="0"/>
                </a:spcBef>
                <a:spcAft>
                  <a:spcPts val="0"/>
                </a:spcAft>
                <a:buClr>
                  <a:srgbClr val="000000"/>
                </a:buClr>
                <a:buSzPts val="1400"/>
                <a:buFont typeface="Arial"/>
                <a:buNone/>
              </a:pPr>
              <a:endParaRPr b="0" cap="none" i="0" strike="noStrike" sz="1400" u="none">
                <a:solidFill>
                  <a:srgbClr val="000000"/>
                </a:solidFill>
                <a:latin typeface="Arial"/>
                <a:ea typeface="Arial"/>
                <a:cs typeface="Arial"/>
                <a:sym typeface="Arial"/>
              </a:endParaRPr>
            </a:p>
          </p:txBody>
        </p:sp>
      </p:grpSp>
      <p:sp>
        <p:nvSpPr>
          <p:cNvPr id="45" name="Google Shape;45;g296398c4131_0_160"/>
          <p:cNvSpPr txBox="1">
            <a:spLocks noGrp="1"/>
          </p:cNvSpPr>
          <p:nvPr>
            <p:ph type="title"/>
          </p:nvPr>
        </p:nvSpPr>
        <p:spPr>
          <a:xfrm>
            <a:off x="415600" y="546667"/>
            <a:ext cx="11360700" cy="810300"/>
          </a:xfrm>
          <a:prstGeom prst="rect">
            <a:avLst/>
          </a:prstGeom>
          <a:noFill/>
          <a:ln>
            <a:noFill/>
          </a:ln>
        </p:spPr>
        <p:txBody>
          <a:bodyPr anchor="t" anchorCtr="0" bIns="121900" lIns="121900" numCol="1" rIns="121900" spcFirstLastPara="1" tIns="121900" wrap="square">
            <a:normAutofit/>
          </a:bodyPr>
          <a:lstStyle>
            <a:lvl1pPr algn="l" lvl="0">
              <a:lnSpc>
                <a:spcPct val="100000"/>
              </a:lnSpc>
              <a:spcBef>
                <a:spcPts val="0"/>
              </a:spcBef>
              <a:spcAft>
                <a:spcPts val="0"/>
              </a:spcAft>
              <a:buSzPts val="4000"/>
              <a:buNone/>
              <a:defRPr/>
            </a:lvl1pPr>
            <a:lvl2pPr algn="l" lvl="1">
              <a:lnSpc>
                <a:spcPct val="100000"/>
              </a:lnSpc>
              <a:spcBef>
                <a:spcPts val="0"/>
              </a:spcBef>
              <a:spcAft>
                <a:spcPts val="0"/>
              </a:spcAft>
              <a:buSzPts val="4000"/>
              <a:buNone/>
              <a:defRPr/>
            </a:lvl2pPr>
            <a:lvl3pPr algn="l" lvl="2">
              <a:lnSpc>
                <a:spcPct val="100000"/>
              </a:lnSpc>
              <a:spcBef>
                <a:spcPts val="0"/>
              </a:spcBef>
              <a:spcAft>
                <a:spcPts val="0"/>
              </a:spcAft>
              <a:buSzPts val="4000"/>
              <a:buNone/>
              <a:defRPr/>
            </a:lvl3pPr>
            <a:lvl4pPr algn="l" lvl="3">
              <a:lnSpc>
                <a:spcPct val="100000"/>
              </a:lnSpc>
              <a:spcBef>
                <a:spcPts val="0"/>
              </a:spcBef>
              <a:spcAft>
                <a:spcPts val="0"/>
              </a:spcAft>
              <a:buSzPts val="4000"/>
              <a:buNone/>
              <a:defRPr/>
            </a:lvl4pPr>
            <a:lvl5pPr algn="l" lvl="4">
              <a:lnSpc>
                <a:spcPct val="100000"/>
              </a:lnSpc>
              <a:spcBef>
                <a:spcPts val="0"/>
              </a:spcBef>
              <a:spcAft>
                <a:spcPts val="0"/>
              </a:spcAft>
              <a:buSzPts val="4000"/>
              <a:buNone/>
              <a:defRPr/>
            </a:lvl5pPr>
            <a:lvl6pPr algn="l" lvl="5">
              <a:lnSpc>
                <a:spcPct val="100000"/>
              </a:lnSpc>
              <a:spcBef>
                <a:spcPts val="0"/>
              </a:spcBef>
              <a:spcAft>
                <a:spcPts val="0"/>
              </a:spcAft>
              <a:buSzPts val="4000"/>
              <a:buNone/>
              <a:defRPr/>
            </a:lvl6pPr>
            <a:lvl7pPr algn="l" lvl="6">
              <a:lnSpc>
                <a:spcPct val="100000"/>
              </a:lnSpc>
              <a:spcBef>
                <a:spcPts val="0"/>
              </a:spcBef>
              <a:spcAft>
                <a:spcPts val="0"/>
              </a:spcAft>
              <a:buSzPts val="4000"/>
              <a:buNone/>
              <a:defRPr/>
            </a:lvl7pPr>
            <a:lvl8pPr algn="l" lvl="7">
              <a:lnSpc>
                <a:spcPct val="100000"/>
              </a:lnSpc>
              <a:spcBef>
                <a:spcPts val="0"/>
              </a:spcBef>
              <a:spcAft>
                <a:spcPts val="0"/>
              </a:spcAft>
              <a:buSzPts val="4000"/>
              <a:buNone/>
              <a:defRPr/>
            </a:lvl8pPr>
            <a:lvl9pPr algn="l" lvl="8">
              <a:lnSpc>
                <a:spcPct val="100000"/>
              </a:lnSpc>
              <a:spcBef>
                <a:spcPts val="0"/>
              </a:spcBef>
              <a:spcAft>
                <a:spcPts val="0"/>
              </a:spcAft>
              <a:buSzPts val="4000"/>
              <a:buNone/>
              <a:defRPr/>
            </a:lvl9pPr>
          </a:lstStyle>
          <a:p>
            <a:endParaRPr/>
          </a:p>
        </p:txBody>
      </p:sp>
      <p:sp>
        <p:nvSpPr>
          <p:cNvPr id="46" name="Google Shape;46;g296398c4131_0_160"/>
          <p:cNvSpPr txBox="1">
            <a:spLocks noGrp="1"/>
          </p:cNvSpPr>
          <p:nvPr>
            <p:ph idx="1" type="body"/>
          </p:nvPr>
        </p:nvSpPr>
        <p:spPr>
          <a:xfrm>
            <a:off x="415600" y="1639833"/>
            <a:ext cx="11360700" cy="4452000"/>
          </a:xfrm>
          <a:prstGeom prst="rect">
            <a:avLst/>
          </a:prstGeom>
          <a:noFill/>
          <a:ln>
            <a:noFill/>
          </a:ln>
        </p:spPr>
        <p:txBody>
          <a:bodyPr anchor="t" anchorCtr="0" bIns="121900" lIns="121900" numCol="1" rIns="121900" spcFirstLastPara="1" tIns="121900" wrap="square">
            <a:normAutofit/>
          </a:bodyPr>
          <a:lstStyle>
            <a:lvl1pPr algn="l" indent="-381000" lvl="0" marL="457200">
              <a:lnSpc>
                <a:spcPct val="115000"/>
              </a:lnSpc>
              <a:spcBef>
                <a:spcPts val="0"/>
              </a:spcBef>
              <a:spcAft>
                <a:spcPts val="0"/>
              </a:spcAft>
              <a:buSzPts val="2400"/>
              <a:buChar char="●"/>
              <a:defRPr/>
            </a:lvl1pPr>
            <a:lvl2pPr algn="l" indent="-349250" lvl="1" marL="914400">
              <a:lnSpc>
                <a:spcPct val="115000"/>
              </a:lnSpc>
              <a:spcBef>
                <a:spcPts val="0"/>
              </a:spcBef>
              <a:spcAft>
                <a:spcPts val="0"/>
              </a:spcAft>
              <a:buSzPts val="1900"/>
              <a:buChar char="○"/>
              <a:defRPr/>
            </a:lvl2pPr>
            <a:lvl3pPr algn="l" indent="-349250" lvl="2" marL="1371600">
              <a:lnSpc>
                <a:spcPct val="115000"/>
              </a:lnSpc>
              <a:spcBef>
                <a:spcPts val="0"/>
              </a:spcBef>
              <a:spcAft>
                <a:spcPts val="0"/>
              </a:spcAft>
              <a:buSzPts val="1900"/>
              <a:buChar char="■"/>
              <a:defRPr/>
            </a:lvl3pPr>
            <a:lvl4pPr algn="l" indent="-349250" lvl="3" marL="1828800">
              <a:lnSpc>
                <a:spcPct val="115000"/>
              </a:lnSpc>
              <a:spcBef>
                <a:spcPts val="0"/>
              </a:spcBef>
              <a:spcAft>
                <a:spcPts val="0"/>
              </a:spcAft>
              <a:buSzPts val="1900"/>
              <a:buChar char="●"/>
              <a:defRPr/>
            </a:lvl4pPr>
            <a:lvl5pPr algn="l" indent="-349250" lvl="4" marL="2286000">
              <a:lnSpc>
                <a:spcPct val="115000"/>
              </a:lnSpc>
              <a:spcBef>
                <a:spcPts val="0"/>
              </a:spcBef>
              <a:spcAft>
                <a:spcPts val="0"/>
              </a:spcAft>
              <a:buSzPts val="1900"/>
              <a:buChar char="○"/>
              <a:defRPr/>
            </a:lvl5pPr>
            <a:lvl6pPr algn="l" indent="-349250" lvl="5" marL="2743200">
              <a:lnSpc>
                <a:spcPct val="115000"/>
              </a:lnSpc>
              <a:spcBef>
                <a:spcPts val="0"/>
              </a:spcBef>
              <a:spcAft>
                <a:spcPts val="0"/>
              </a:spcAft>
              <a:buSzPts val="1900"/>
              <a:buChar char="■"/>
              <a:defRPr/>
            </a:lvl6pPr>
            <a:lvl7pPr algn="l" indent="-349250" lvl="6" marL="3200400">
              <a:lnSpc>
                <a:spcPct val="115000"/>
              </a:lnSpc>
              <a:spcBef>
                <a:spcPts val="0"/>
              </a:spcBef>
              <a:spcAft>
                <a:spcPts val="0"/>
              </a:spcAft>
              <a:buSzPts val="1900"/>
              <a:buChar char="●"/>
              <a:defRPr/>
            </a:lvl7pPr>
            <a:lvl8pPr algn="l" indent="-349250" lvl="7" marL="3657600">
              <a:lnSpc>
                <a:spcPct val="115000"/>
              </a:lnSpc>
              <a:spcBef>
                <a:spcPts val="0"/>
              </a:spcBef>
              <a:spcAft>
                <a:spcPts val="0"/>
              </a:spcAft>
              <a:buSzPts val="1900"/>
              <a:buChar char="○"/>
              <a:defRPr/>
            </a:lvl8pPr>
            <a:lvl9pPr algn="l" indent="-349250" lvl="8" marL="4114800">
              <a:lnSpc>
                <a:spcPct val="115000"/>
              </a:lnSpc>
              <a:spcBef>
                <a:spcPts val="0"/>
              </a:spcBef>
              <a:spcAft>
                <a:spcPts val="0"/>
              </a:spcAft>
              <a:buSzPts val="1900"/>
              <a:buChar char="■"/>
              <a:defRPr/>
            </a:lvl9pPr>
          </a:lstStyle>
          <a:p>
            <a:endParaRPr/>
          </a:p>
        </p:txBody>
      </p:sp>
      <p:sp>
        <p:nvSpPr>
          <p:cNvPr id="47" name="Google Shape;47;g296398c4131_0_160"/>
          <p:cNvSpPr txBox="1">
            <a:spLocks noGrp="1"/>
          </p:cNvSpPr>
          <p:nvPr>
            <p:ph idx="12" type="sldNum"/>
          </p:nvPr>
        </p:nvSpPr>
        <p:spPr>
          <a:xfrm>
            <a:off x="11280575" y="6201587"/>
            <a:ext cx="731700" cy="524700"/>
          </a:xfrm>
          <a:prstGeom prst="rect">
            <a:avLst/>
          </a:prstGeom>
          <a:noFill/>
          <a:ln>
            <a:noFill/>
          </a:ln>
        </p:spPr>
        <p:txBody>
          <a:bodyPr anchor="ctr" anchorCtr="0" bIns="121900" lIns="121900" numCol="1" rIns="121900" spcFirstLastPara="1" tIns="121900" wrap="square">
            <a:normAutofit/>
          </a:bodyPr>
          <a:lstStyle>
            <a:lvl1pPr algn="r" indent="0" lvl="0"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1pPr>
            <a:lvl2pPr algn="r" indent="0" lvl="1"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2pPr>
            <a:lvl3pPr algn="r" indent="0" lvl="2"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3pPr>
            <a:lvl4pPr algn="r" indent="0" lvl="3"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4pPr>
            <a:lvl5pPr algn="r" indent="0" lvl="4"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5pPr>
            <a:lvl6pPr algn="r" indent="0" lvl="5"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6pPr>
            <a:lvl7pPr algn="r" indent="0" lvl="6"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7pPr>
            <a:lvl8pPr algn="r" indent="0" lvl="7"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8pPr>
            <a:lvl9pPr algn="r" indent="0" lvl="8"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9pPr>
          </a:lstStyle>
          <a:p>
            <a:pPr algn="r" indent="0" lvl="0" marL="0"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48"/>
        <p:cNvGrpSpPr/>
        <p:nvPr/>
      </p:nvGrpSpPr>
      <p:grpSpPr>
        <a:xfrm>
          <a:off x="0" y="0"/>
          <a:ext cx="0" cy="0"/>
          <a:chOff x="0" y="0"/>
          <a:chExt cx="0" cy="0"/>
        </a:xfrm>
      </p:grpSpPr>
      <p:sp>
        <p:nvSpPr>
          <p:cNvPr id="49" name="Google Shape;49;g296398c4131_0_170"/>
          <p:cNvSpPr txBox="1">
            <a:spLocks noGrp="1"/>
          </p:cNvSpPr>
          <p:nvPr>
            <p:ph type="title"/>
          </p:nvPr>
        </p:nvSpPr>
        <p:spPr>
          <a:xfrm>
            <a:off x="415600" y="546667"/>
            <a:ext cx="11360700" cy="810300"/>
          </a:xfrm>
          <a:prstGeom prst="rect">
            <a:avLst/>
          </a:prstGeom>
          <a:noFill/>
          <a:ln>
            <a:noFill/>
          </a:ln>
        </p:spPr>
        <p:txBody>
          <a:bodyPr anchor="t" anchorCtr="0" bIns="121900" lIns="121900" numCol="1" rIns="121900" spcFirstLastPara="1" tIns="121900" wrap="square">
            <a:normAutofit/>
          </a:bodyPr>
          <a:lstStyle>
            <a:lvl1pPr algn="l" lvl="0">
              <a:lnSpc>
                <a:spcPct val="100000"/>
              </a:lnSpc>
              <a:spcBef>
                <a:spcPts val="0"/>
              </a:spcBef>
              <a:spcAft>
                <a:spcPts val="0"/>
              </a:spcAft>
              <a:buSzPts val="4000"/>
              <a:buNone/>
              <a:defRPr/>
            </a:lvl1pPr>
            <a:lvl2pPr algn="l" lvl="1">
              <a:lnSpc>
                <a:spcPct val="100000"/>
              </a:lnSpc>
              <a:spcBef>
                <a:spcPts val="0"/>
              </a:spcBef>
              <a:spcAft>
                <a:spcPts val="0"/>
              </a:spcAft>
              <a:buSzPts val="4000"/>
              <a:buNone/>
              <a:defRPr/>
            </a:lvl2pPr>
            <a:lvl3pPr algn="l" lvl="2">
              <a:lnSpc>
                <a:spcPct val="100000"/>
              </a:lnSpc>
              <a:spcBef>
                <a:spcPts val="0"/>
              </a:spcBef>
              <a:spcAft>
                <a:spcPts val="0"/>
              </a:spcAft>
              <a:buSzPts val="4000"/>
              <a:buNone/>
              <a:defRPr/>
            </a:lvl3pPr>
            <a:lvl4pPr algn="l" lvl="3">
              <a:lnSpc>
                <a:spcPct val="100000"/>
              </a:lnSpc>
              <a:spcBef>
                <a:spcPts val="0"/>
              </a:spcBef>
              <a:spcAft>
                <a:spcPts val="0"/>
              </a:spcAft>
              <a:buSzPts val="4000"/>
              <a:buNone/>
              <a:defRPr/>
            </a:lvl4pPr>
            <a:lvl5pPr algn="l" lvl="4">
              <a:lnSpc>
                <a:spcPct val="100000"/>
              </a:lnSpc>
              <a:spcBef>
                <a:spcPts val="0"/>
              </a:spcBef>
              <a:spcAft>
                <a:spcPts val="0"/>
              </a:spcAft>
              <a:buSzPts val="4000"/>
              <a:buNone/>
              <a:defRPr/>
            </a:lvl5pPr>
            <a:lvl6pPr algn="l" lvl="5">
              <a:lnSpc>
                <a:spcPct val="100000"/>
              </a:lnSpc>
              <a:spcBef>
                <a:spcPts val="0"/>
              </a:spcBef>
              <a:spcAft>
                <a:spcPts val="0"/>
              </a:spcAft>
              <a:buSzPts val="4000"/>
              <a:buNone/>
              <a:defRPr/>
            </a:lvl6pPr>
            <a:lvl7pPr algn="l" lvl="6">
              <a:lnSpc>
                <a:spcPct val="100000"/>
              </a:lnSpc>
              <a:spcBef>
                <a:spcPts val="0"/>
              </a:spcBef>
              <a:spcAft>
                <a:spcPts val="0"/>
              </a:spcAft>
              <a:buSzPts val="4000"/>
              <a:buNone/>
              <a:defRPr/>
            </a:lvl7pPr>
            <a:lvl8pPr algn="l" lvl="7">
              <a:lnSpc>
                <a:spcPct val="100000"/>
              </a:lnSpc>
              <a:spcBef>
                <a:spcPts val="0"/>
              </a:spcBef>
              <a:spcAft>
                <a:spcPts val="0"/>
              </a:spcAft>
              <a:buSzPts val="4000"/>
              <a:buNone/>
              <a:defRPr/>
            </a:lvl8pPr>
            <a:lvl9pPr algn="l" lvl="8">
              <a:lnSpc>
                <a:spcPct val="100000"/>
              </a:lnSpc>
              <a:spcBef>
                <a:spcPts val="0"/>
              </a:spcBef>
              <a:spcAft>
                <a:spcPts val="0"/>
              </a:spcAft>
              <a:buSzPts val="4000"/>
              <a:buNone/>
              <a:defRPr/>
            </a:lvl9pPr>
          </a:lstStyle>
          <a:p>
            <a:endParaRPr/>
          </a:p>
        </p:txBody>
      </p:sp>
      <p:sp>
        <p:nvSpPr>
          <p:cNvPr id="50" name="Google Shape;50;g296398c4131_0_170"/>
          <p:cNvSpPr txBox="1">
            <a:spLocks noGrp="1"/>
          </p:cNvSpPr>
          <p:nvPr>
            <p:ph idx="1" type="body"/>
          </p:nvPr>
        </p:nvSpPr>
        <p:spPr>
          <a:xfrm>
            <a:off x="415600" y="1639967"/>
            <a:ext cx="5333100" cy="4452000"/>
          </a:xfrm>
          <a:prstGeom prst="rect">
            <a:avLst/>
          </a:prstGeom>
          <a:noFill/>
          <a:ln>
            <a:noFill/>
          </a:ln>
        </p:spPr>
        <p:txBody>
          <a:bodyPr anchor="t" anchorCtr="0" bIns="121900" lIns="121900" numCol="1" rIns="121900" spcFirstLastPara="1" tIns="121900" wrap="square">
            <a:normAutofit/>
          </a:bodyPr>
          <a:lstStyle>
            <a:lvl1pPr algn="l" indent="-349250" lvl="0" marL="457200">
              <a:lnSpc>
                <a:spcPct val="115000"/>
              </a:lnSpc>
              <a:spcBef>
                <a:spcPts val="0"/>
              </a:spcBef>
              <a:spcAft>
                <a:spcPts val="0"/>
              </a:spcAft>
              <a:buSzPts val="1900"/>
              <a:buChar char="●"/>
              <a:defRPr sz="1900"/>
            </a:lvl1pPr>
            <a:lvl2pPr algn="l" indent="-330200" lvl="1" marL="914400">
              <a:lnSpc>
                <a:spcPct val="115000"/>
              </a:lnSpc>
              <a:spcBef>
                <a:spcPts val="0"/>
              </a:spcBef>
              <a:spcAft>
                <a:spcPts val="0"/>
              </a:spcAft>
              <a:buSzPts val="1600"/>
              <a:buChar char="○"/>
              <a:defRPr sz="1600"/>
            </a:lvl2pPr>
            <a:lvl3pPr algn="l" indent="-330200" lvl="2" marL="1371600">
              <a:lnSpc>
                <a:spcPct val="115000"/>
              </a:lnSpc>
              <a:spcBef>
                <a:spcPts val="0"/>
              </a:spcBef>
              <a:spcAft>
                <a:spcPts val="0"/>
              </a:spcAft>
              <a:buSzPts val="1600"/>
              <a:buChar char="■"/>
              <a:defRPr sz="1600"/>
            </a:lvl3pPr>
            <a:lvl4pPr algn="l" indent="-330200" lvl="3" marL="1828800">
              <a:lnSpc>
                <a:spcPct val="115000"/>
              </a:lnSpc>
              <a:spcBef>
                <a:spcPts val="0"/>
              </a:spcBef>
              <a:spcAft>
                <a:spcPts val="0"/>
              </a:spcAft>
              <a:buSzPts val="1600"/>
              <a:buChar char="●"/>
              <a:defRPr sz="1600"/>
            </a:lvl4pPr>
            <a:lvl5pPr algn="l" indent="-330200" lvl="4" marL="2286000">
              <a:lnSpc>
                <a:spcPct val="115000"/>
              </a:lnSpc>
              <a:spcBef>
                <a:spcPts val="0"/>
              </a:spcBef>
              <a:spcAft>
                <a:spcPts val="0"/>
              </a:spcAft>
              <a:buSzPts val="1600"/>
              <a:buChar char="○"/>
              <a:defRPr sz="1600"/>
            </a:lvl5pPr>
            <a:lvl6pPr algn="l" indent="-330200" lvl="5" marL="2743200">
              <a:lnSpc>
                <a:spcPct val="115000"/>
              </a:lnSpc>
              <a:spcBef>
                <a:spcPts val="0"/>
              </a:spcBef>
              <a:spcAft>
                <a:spcPts val="0"/>
              </a:spcAft>
              <a:buSzPts val="1600"/>
              <a:buChar char="■"/>
              <a:defRPr sz="1600"/>
            </a:lvl6pPr>
            <a:lvl7pPr algn="l" indent="-330200" lvl="6" marL="3200400">
              <a:lnSpc>
                <a:spcPct val="115000"/>
              </a:lnSpc>
              <a:spcBef>
                <a:spcPts val="0"/>
              </a:spcBef>
              <a:spcAft>
                <a:spcPts val="0"/>
              </a:spcAft>
              <a:buSzPts val="1600"/>
              <a:buChar char="●"/>
              <a:defRPr sz="1600"/>
            </a:lvl7pPr>
            <a:lvl8pPr algn="l" indent="-330200" lvl="7" marL="3657600">
              <a:lnSpc>
                <a:spcPct val="115000"/>
              </a:lnSpc>
              <a:spcBef>
                <a:spcPts val="0"/>
              </a:spcBef>
              <a:spcAft>
                <a:spcPts val="0"/>
              </a:spcAft>
              <a:buSzPts val="1600"/>
              <a:buChar char="○"/>
              <a:defRPr sz="1600"/>
            </a:lvl8pPr>
            <a:lvl9pPr algn="l" indent="-330200" lvl="8" marL="4114800">
              <a:lnSpc>
                <a:spcPct val="115000"/>
              </a:lnSpc>
              <a:spcBef>
                <a:spcPts val="0"/>
              </a:spcBef>
              <a:spcAft>
                <a:spcPts val="0"/>
              </a:spcAft>
              <a:buSzPts val="1600"/>
              <a:buChar char="■"/>
              <a:defRPr sz="1600"/>
            </a:lvl9pPr>
          </a:lstStyle>
          <a:p>
            <a:endParaRPr/>
          </a:p>
        </p:txBody>
      </p:sp>
      <p:sp>
        <p:nvSpPr>
          <p:cNvPr id="51" name="Google Shape;51;g296398c4131_0_170"/>
          <p:cNvSpPr txBox="1">
            <a:spLocks noGrp="1"/>
          </p:cNvSpPr>
          <p:nvPr>
            <p:ph idx="2" type="body"/>
          </p:nvPr>
        </p:nvSpPr>
        <p:spPr>
          <a:xfrm>
            <a:off x="6443200" y="1639967"/>
            <a:ext cx="5333100" cy="4452000"/>
          </a:xfrm>
          <a:prstGeom prst="rect">
            <a:avLst/>
          </a:prstGeom>
          <a:noFill/>
          <a:ln>
            <a:noFill/>
          </a:ln>
        </p:spPr>
        <p:txBody>
          <a:bodyPr anchor="t" anchorCtr="0" bIns="121900" lIns="121900" numCol="1" rIns="121900" spcFirstLastPara="1" tIns="121900" wrap="square">
            <a:normAutofit/>
          </a:bodyPr>
          <a:lstStyle>
            <a:lvl1pPr algn="l" indent="-349250" lvl="0" marL="457200">
              <a:lnSpc>
                <a:spcPct val="115000"/>
              </a:lnSpc>
              <a:spcBef>
                <a:spcPts val="0"/>
              </a:spcBef>
              <a:spcAft>
                <a:spcPts val="0"/>
              </a:spcAft>
              <a:buSzPts val="1900"/>
              <a:buChar char="●"/>
              <a:defRPr sz="1900"/>
            </a:lvl1pPr>
            <a:lvl2pPr algn="l" indent="-330200" lvl="1" marL="914400">
              <a:lnSpc>
                <a:spcPct val="115000"/>
              </a:lnSpc>
              <a:spcBef>
                <a:spcPts val="0"/>
              </a:spcBef>
              <a:spcAft>
                <a:spcPts val="0"/>
              </a:spcAft>
              <a:buSzPts val="1600"/>
              <a:buChar char="○"/>
              <a:defRPr sz="1600"/>
            </a:lvl2pPr>
            <a:lvl3pPr algn="l" indent="-330200" lvl="2" marL="1371600">
              <a:lnSpc>
                <a:spcPct val="115000"/>
              </a:lnSpc>
              <a:spcBef>
                <a:spcPts val="0"/>
              </a:spcBef>
              <a:spcAft>
                <a:spcPts val="0"/>
              </a:spcAft>
              <a:buSzPts val="1600"/>
              <a:buChar char="■"/>
              <a:defRPr sz="1600"/>
            </a:lvl3pPr>
            <a:lvl4pPr algn="l" indent="-330200" lvl="3" marL="1828800">
              <a:lnSpc>
                <a:spcPct val="115000"/>
              </a:lnSpc>
              <a:spcBef>
                <a:spcPts val="0"/>
              </a:spcBef>
              <a:spcAft>
                <a:spcPts val="0"/>
              </a:spcAft>
              <a:buSzPts val="1600"/>
              <a:buChar char="●"/>
              <a:defRPr sz="1600"/>
            </a:lvl4pPr>
            <a:lvl5pPr algn="l" indent="-330200" lvl="4" marL="2286000">
              <a:lnSpc>
                <a:spcPct val="115000"/>
              </a:lnSpc>
              <a:spcBef>
                <a:spcPts val="0"/>
              </a:spcBef>
              <a:spcAft>
                <a:spcPts val="0"/>
              </a:spcAft>
              <a:buSzPts val="1600"/>
              <a:buChar char="○"/>
              <a:defRPr sz="1600"/>
            </a:lvl5pPr>
            <a:lvl6pPr algn="l" indent="-330200" lvl="5" marL="2743200">
              <a:lnSpc>
                <a:spcPct val="115000"/>
              </a:lnSpc>
              <a:spcBef>
                <a:spcPts val="0"/>
              </a:spcBef>
              <a:spcAft>
                <a:spcPts val="0"/>
              </a:spcAft>
              <a:buSzPts val="1600"/>
              <a:buChar char="■"/>
              <a:defRPr sz="1600"/>
            </a:lvl6pPr>
            <a:lvl7pPr algn="l" indent="-330200" lvl="6" marL="3200400">
              <a:lnSpc>
                <a:spcPct val="115000"/>
              </a:lnSpc>
              <a:spcBef>
                <a:spcPts val="0"/>
              </a:spcBef>
              <a:spcAft>
                <a:spcPts val="0"/>
              </a:spcAft>
              <a:buSzPts val="1600"/>
              <a:buChar char="●"/>
              <a:defRPr sz="1600"/>
            </a:lvl7pPr>
            <a:lvl8pPr algn="l" indent="-330200" lvl="7" marL="3657600">
              <a:lnSpc>
                <a:spcPct val="115000"/>
              </a:lnSpc>
              <a:spcBef>
                <a:spcPts val="0"/>
              </a:spcBef>
              <a:spcAft>
                <a:spcPts val="0"/>
              </a:spcAft>
              <a:buSzPts val="1600"/>
              <a:buChar char="○"/>
              <a:defRPr sz="1600"/>
            </a:lvl8pPr>
            <a:lvl9pPr algn="l" indent="-330200" lvl="8" marL="4114800">
              <a:lnSpc>
                <a:spcPct val="115000"/>
              </a:lnSpc>
              <a:spcBef>
                <a:spcPts val="0"/>
              </a:spcBef>
              <a:spcAft>
                <a:spcPts val="0"/>
              </a:spcAft>
              <a:buSzPts val="1600"/>
              <a:buChar char="■"/>
              <a:defRPr sz="1600"/>
            </a:lvl9pPr>
          </a:lstStyle>
          <a:p>
            <a:endParaRPr/>
          </a:p>
        </p:txBody>
      </p:sp>
      <p:sp>
        <p:nvSpPr>
          <p:cNvPr id="52" name="Google Shape;52;g296398c4131_0_170"/>
          <p:cNvSpPr txBox="1">
            <a:spLocks noGrp="1"/>
          </p:cNvSpPr>
          <p:nvPr>
            <p:ph idx="12" type="sldNum"/>
          </p:nvPr>
        </p:nvSpPr>
        <p:spPr>
          <a:xfrm>
            <a:off x="11280575" y="6201587"/>
            <a:ext cx="731700" cy="524700"/>
          </a:xfrm>
          <a:prstGeom prst="rect">
            <a:avLst/>
          </a:prstGeom>
          <a:noFill/>
          <a:ln>
            <a:noFill/>
          </a:ln>
        </p:spPr>
        <p:txBody>
          <a:bodyPr anchor="ctr" anchorCtr="0" bIns="121900" lIns="121900" numCol="1" rIns="121900" spcFirstLastPara="1" tIns="121900" wrap="square">
            <a:normAutofit/>
          </a:bodyPr>
          <a:lstStyle>
            <a:lvl1pPr algn="r" indent="0" lvl="0" marL="0" marR="0">
              <a:lnSpc>
                <a:spcPct val="100000"/>
              </a:lnSpc>
              <a:spcBef>
                <a:spcPts val="0"/>
              </a:spcBef>
              <a:spcAft>
                <a:spcPts val="0"/>
              </a:spcAft>
              <a:buClr>
                <a:srgbClr val="000000"/>
              </a:buClr>
              <a:buSzPts val="1300"/>
              <a:buFont typeface="Arial"/>
              <a:buNone/>
              <a:defRPr b="0" cap="none" i="0" strike="noStrike" sz="1300" u="none">
                <a:solidFill>
                  <a:schemeClr val="dk2"/>
                </a:solidFill>
                <a:latin typeface="Roboto"/>
                <a:ea typeface="Roboto"/>
                <a:cs typeface="Roboto"/>
                <a:sym typeface="Roboto"/>
              </a:defRPr>
            </a:lvl1pPr>
            <a:lvl2pPr algn="r" indent="0" lvl="1" marL="0" marR="0">
              <a:lnSpc>
                <a:spcPct val="100000"/>
              </a:lnSpc>
              <a:spcBef>
                <a:spcPts val="0"/>
              </a:spcBef>
              <a:spcAft>
                <a:spcPts val="0"/>
              </a:spcAft>
              <a:buClr>
                <a:srgbClr val="000000"/>
              </a:buClr>
              <a:buSzPts val="1300"/>
              <a:buFont typeface="Arial"/>
              <a:buNone/>
              <a:defRPr b="0" cap="none" i="0" strike="noStrike" sz="1300" u="none">
                <a:solidFill>
                  <a:schemeClr val="dk2"/>
                </a:solidFill>
                <a:latin typeface="Roboto"/>
                <a:ea typeface="Roboto"/>
                <a:cs typeface="Roboto"/>
                <a:sym typeface="Roboto"/>
              </a:defRPr>
            </a:lvl2pPr>
            <a:lvl3pPr algn="r" indent="0" lvl="2" marL="0" marR="0">
              <a:lnSpc>
                <a:spcPct val="100000"/>
              </a:lnSpc>
              <a:spcBef>
                <a:spcPts val="0"/>
              </a:spcBef>
              <a:spcAft>
                <a:spcPts val="0"/>
              </a:spcAft>
              <a:buClr>
                <a:srgbClr val="000000"/>
              </a:buClr>
              <a:buSzPts val="1300"/>
              <a:buFont typeface="Arial"/>
              <a:buNone/>
              <a:defRPr b="0" cap="none" i="0" strike="noStrike" sz="1300" u="none">
                <a:solidFill>
                  <a:schemeClr val="dk2"/>
                </a:solidFill>
                <a:latin typeface="Roboto"/>
                <a:ea typeface="Roboto"/>
                <a:cs typeface="Roboto"/>
                <a:sym typeface="Roboto"/>
              </a:defRPr>
            </a:lvl3pPr>
            <a:lvl4pPr algn="r" indent="0" lvl="3" marL="0" marR="0">
              <a:lnSpc>
                <a:spcPct val="100000"/>
              </a:lnSpc>
              <a:spcBef>
                <a:spcPts val="0"/>
              </a:spcBef>
              <a:spcAft>
                <a:spcPts val="0"/>
              </a:spcAft>
              <a:buClr>
                <a:srgbClr val="000000"/>
              </a:buClr>
              <a:buSzPts val="1300"/>
              <a:buFont typeface="Arial"/>
              <a:buNone/>
              <a:defRPr b="0" cap="none" i="0" strike="noStrike" sz="1300" u="none">
                <a:solidFill>
                  <a:schemeClr val="dk2"/>
                </a:solidFill>
                <a:latin typeface="Roboto"/>
                <a:ea typeface="Roboto"/>
                <a:cs typeface="Roboto"/>
                <a:sym typeface="Roboto"/>
              </a:defRPr>
            </a:lvl4pPr>
            <a:lvl5pPr algn="r" indent="0" lvl="4" marL="0" marR="0">
              <a:lnSpc>
                <a:spcPct val="100000"/>
              </a:lnSpc>
              <a:spcBef>
                <a:spcPts val="0"/>
              </a:spcBef>
              <a:spcAft>
                <a:spcPts val="0"/>
              </a:spcAft>
              <a:buClr>
                <a:srgbClr val="000000"/>
              </a:buClr>
              <a:buSzPts val="1300"/>
              <a:buFont typeface="Arial"/>
              <a:buNone/>
              <a:defRPr b="0" cap="none" i="0" strike="noStrike" sz="1300" u="none">
                <a:solidFill>
                  <a:schemeClr val="dk2"/>
                </a:solidFill>
                <a:latin typeface="Roboto"/>
                <a:ea typeface="Roboto"/>
                <a:cs typeface="Roboto"/>
                <a:sym typeface="Roboto"/>
              </a:defRPr>
            </a:lvl5pPr>
            <a:lvl6pPr algn="r" indent="0" lvl="5" marL="0" marR="0">
              <a:lnSpc>
                <a:spcPct val="100000"/>
              </a:lnSpc>
              <a:spcBef>
                <a:spcPts val="0"/>
              </a:spcBef>
              <a:spcAft>
                <a:spcPts val="0"/>
              </a:spcAft>
              <a:buClr>
                <a:srgbClr val="000000"/>
              </a:buClr>
              <a:buSzPts val="1300"/>
              <a:buFont typeface="Arial"/>
              <a:buNone/>
              <a:defRPr b="0" cap="none" i="0" strike="noStrike" sz="1300" u="none">
                <a:solidFill>
                  <a:schemeClr val="dk2"/>
                </a:solidFill>
                <a:latin typeface="Roboto"/>
                <a:ea typeface="Roboto"/>
                <a:cs typeface="Roboto"/>
                <a:sym typeface="Roboto"/>
              </a:defRPr>
            </a:lvl6pPr>
            <a:lvl7pPr algn="r" indent="0" lvl="6" marL="0" marR="0">
              <a:lnSpc>
                <a:spcPct val="100000"/>
              </a:lnSpc>
              <a:spcBef>
                <a:spcPts val="0"/>
              </a:spcBef>
              <a:spcAft>
                <a:spcPts val="0"/>
              </a:spcAft>
              <a:buClr>
                <a:srgbClr val="000000"/>
              </a:buClr>
              <a:buSzPts val="1300"/>
              <a:buFont typeface="Arial"/>
              <a:buNone/>
              <a:defRPr b="0" cap="none" i="0" strike="noStrike" sz="1300" u="none">
                <a:solidFill>
                  <a:schemeClr val="dk2"/>
                </a:solidFill>
                <a:latin typeface="Roboto"/>
                <a:ea typeface="Roboto"/>
                <a:cs typeface="Roboto"/>
                <a:sym typeface="Roboto"/>
              </a:defRPr>
            </a:lvl7pPr>
            <a:lvl8pPr algn="r" indent="0" lvl="7" marL="0" marR="0">
              <a:lnSpc>
                <a:spcPct val="100000"/>
              </a:lnSpc>
              <a:spcBef>
                <a:spcPts val="0"/>
              </a:spcBef>
              <a:spcAft>
                <a:spcPts val="0"/>
              </a:spcAft>
              <a:buClr>
                <a:srgbClr val="000000"/>
              </a:buClr>
              <a:buSzPts val="1300"/>
              <a:buFont typeface="Arial"/>
              <a:buNone/>
              <a:defRPr b="0" cap="none" i="0" strike="noStrike" sz="1300" u="none">
                <a:solidFill>
                  <a:schemeClr val="dk2"/>
                </a:solidFill>
                <a:latin typeface="Roboto"/>
                <a:ea typeface="Roboto"/>
                <a:cs typeface="Roboto"/>
                <a:sym typeface="Roboto"/>
              </a:defRPr>
            </a:lvl8pPr>
            <a:lvl9pPr algn="r" indent="0" lvl="8" marL="0" marR="0">
              <a:lnSpc>
                <a:spcPct val="100000"/>
              </a:lnSpc>
              <a:spcBef>
                <a:spcPts val="0"/>
              </a:spcBef>
              <a:spcAft>
                <a:spcPts val="0"/>
              </a:spcAft>
              <a:buClr>
                <a:srgbClr val="000000"/>
              </a:buClr>
              <a:buSzPts val="1300"/>
              <a:buFont typeface="Arial"/>
              <a:buNone/>
              <a:defRPr b="0" cap="none" i="0" strike="noStrike" sz="1300" u="none">
                <a:solidFill>
                  <a:schemeClr val="dk2"/>
                </a:solidFill>
                <a:latin typeface="Roboto"/>
                <a:ea typeface="Roboto"/>
                <a:cs typeface="Roboto"/>
                <a:sym typeface="Roboto"/>
              </a:defRPr>
            </a:lvl9pPr>
          </a:lstStyle>
          <a:p>
            <a:pPr algn="r" indent="0" lvl="0" marL="0"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3"/>
        <p:cNvGrpSpPr/>
        <p:nvPr/>
      </p:nvGrpSpPr>
      <p:grpSpPr>
        <a:xfrm>
          <a:off x="0" y="0"/>
          <a:ext cx="0" cy="0"/>
          <a:chOff x="0" y="0"/>
          <a:chExt cx="0" cy="0"/>
        </a:xfrm>
      </p:grpSpPr>
      <p:sp>
        <p:nvSpPr>
          <p:cNvPr id="54" name="Google Shape;54;g296398c4131_0_175"/>
          <p:cNvSpPr txBox="1">
            <a:spLocks noGrp="1"/>
          </p:cNvSpPr>
          <p:nvPr>
            <p:ph type="title"/>
          </p:nvPr>
        </p:nvSpPr>
        <p:spPr>
          <a:xfrm>
            <a:off x="415600" y="546667"/>
            <a:ext cx="11360700" cy="810300"/>
          </a:xfrm>
          <a:prstGeom prst="rect">
            <a:avLst/>
          </a:prstGeom>
          <a:noFill/>
          <a:ln>
            <a:noFill/>
          </a:ln>
        </p:spPr>
        <p:txBody>
          <a:bodyPr anchor="t" anchorCtr="0" bIns="121900" lIns="121900" numCol="1" rIns="121900" spcFirstLastPara="1" tIns="121900" wrap="square">
            <a:normAutofit/>
          </a:bodyPr>
          <a:lstStyle>
            <a:lvl1pPr algn="l" lvl="0">
              <a:lnSpc>
                <a:spcPct val="100000"/>
              </a:lnSpc>
              <a:spcBef>
                <a:spcPts val="0"/>
              </a:spcBef>
              <a:spcAft>
                <a:spcPts val="0"/>
              </a:spcAft>
              <a:buSzPts val="4000"/>
              <a:buNone/>
              <a:defRPr/>
            </a:lvl1pPr>
            <a:lvl2pPr algn="l" lvl="1">
              <a:lnSpc>
                <a:spcPct val="100000"/>
              </a:lnSpc>
              <a:spcBef>
                <a:spcPts val="0"/>
              </a:spcBef>
              <a:spcAft>
                <a:spcPts val="0"/>
              </a:spcAft>
              <a:buSzPts val="4000"/>
              <a:buNone/>
              <a:defRPr/>
            </a:lvl2pPr>
            <a:lvl3pPr algn="l" lvl="2">
              <a:lnSpc>
                <a:spcPct val="100000"/>
              </a:lnSpc>
              <a:spcBef>
                <a:spcPts val="0"/>
              </a:spcBef>
              <a:spcAft>
                <a:spcPts val="0"/>
              </a:spcAft>
              <a:buSzPts val="4000"/>
              <a:buNone/>
              <a:defRPr/>
            </a:lvl3pPr>
            <a:lvl4pPr algn="l" lvl="3">
              <a:lnSpc>
                <a:spcPct val="100000"/>
              </a:lnSpc>
              <a:spcBef>
                <a:spcPts val="0"/>
              </a:spcBef>
              <a:spcAft>
                <a:spcPts val="0"/>
              </a:spcAft>
              <a:buSzPts val="4000"/>
              <a:buNone/>
              <a:defRPr/>
            </a:lvl4pPr>
            <a:lvl5pPr algn="l" lvl="4">
              <a:lnSpc>
                <a:spcPct val="100000"/>
              </a:lnSpc>
              <a:spcBef>
                <a:spcPts val="0"/>
              </a:spcBef>
              <a:spcAft>
                <a:spcPts val="0"/>
              </a:spcAft>
              <a:buSzPts val="4000"/>
              <a:buNone/>
              <a:defRPr/>
            </a:lvl5pPr>
            <a:lvl6pPr algn="l" lvl="5">
              <a:lnSpc>
                <a:spcPct val="100000"/>
              </a:lnSpc>
              <a:spcBef>
                <a:spcPts val="0"/>
              </a:spcBef>
              <a:spcAft>
                <a:spcPts val="0"/>
              </a:spcAft>
              <a:buSzPts val="4000"/>
              <a:buNone/>
              <a:defRPr/>
            </a:lvl6pPr>
            <a:lvl7pPr algn="l" lvl="6">
              <a:lnSpc>
                <a:spcPct val="100000"/>
              </a:lnSpc>
              <a:spcBef>
                <a:spcPts val="0"/>
              </a:spcBef>
              <a:spcAft>
                <a:spcPts val="0"/>
              </a:spcAft>
              <a:buSzPts val="4000"/>
              <a:buNone/>
              <a:defRPr/>
            </a:lvl7pPr>
            <a:lvl8pPr algn="l" lvl="7">
              <a:lnSpc>
                <a:spcPct val="100000"/>
              </a:lnSpc>
              <a:spcBef>
                <a:spcPts val="0"/>
              </a:spcBef>
              <a:spcAft>
                <a:spcPts val="0"/>
              </a:spcAft>
              <a:buSzPts val="4000"/>
              <a:buNone/>
              <a:defRPr/>
            </a:lvl8pPr>
            <a:lvl9pPr algn="l" lvl="8">
              <a:lnSpc>
                <a:spcPct val="100000"/>
              </a:lnSpc>
              <a:spcBef>
                <a:spcPts val="0"/>
              </a:spcBef>
              <a:spcAft>
                <a:spcPts val="0"/>
              </a:spcAft>
              <a:buSzPts val="4000"/>
              <a:buNone/>
              <a:defRPr/>
            </a:lvl9pPr>
          </a:lstStyle>
          <a:p>
            <a:endParaRPr/>
          </a:p>
        </p:txBody>
      </p:sp>
      <p:sp>
        <p:nvSpPr>
          <p:cNvPr id="55" name="Google Shape;55;g296398c4131_0_175"/>
          <p:cNvSpPr txBox="1">
            <a:spLocks noGrp="1"/>
          </p:cNvSpPr>
          <p:nvPr>
            <p:ph idx="12" type="sldNum"/>
          </p:nvPr>
        </p:nvSpPr>
        <p:spPr>
          <a:xfrm>
            <a:off x="11280575" y="6201587"/>
            <a:ext cx="731700" cy="524700"/>
          </a:xfrm>
          <a:prstGeom prst="rect">
            <a:avLst/>
          </a:prstGeom>
          <a:noFill/>
          <a:ln>
            <a:noFill/>
          </a:ln>
        </p:spPr>
        <p:txBody>
          <a:bodyPr anchor="ctr" anchorCtr="0" bIns="121900" lIns="121900" numCol="1" rIns="121900" spcFirstLastPara="1" tIns="121900" wrap="square">
            <a:normAutofit/>
          </a:bodyPr>
          <a:lstStyle>
            <a:lvl1pPr algn="r" indent="0" lvl="0" marL="0" marR="0">
              <a:lnSpc>
                <a:spcPct val="100000"/>
              </a:lnSpc>
              <a:spcBef>
                <a:spcPts val="0"/>
              </a:spcBef>
              <a:spcAft>
                <a:spcPts val="0"/>
              </a:spcAft>
              <a:buClr>
                <a:srgbClr val="000000"/>
              </a:buClr>
              <a:buSzPts val="1300"/>
              <a:buFont typeface="Arial"/>
              <a:buNone/>
              <a:defRPr b="0" cap="none" i="0" strike="noStrike" sz="1300" u="none">
                <a:solidFill>
                  <a:schemeClr val="dk2"/>
                </a:solidFill>
                <a:latin typeface="Roboto"/>
                <a:ea typeface="Roboto"/>
                <a:cs typeface="Roboto"/>
                <a:sym typeface="Roboto"/>
              </a:defRPr>
            </a:lvl1pPr>
            <a:lvl2pPr algn="r" indent="0" lvl="1" marL="0" marR="0">
              <a:lnSpc>
                <a:spcPct val="100000"/>
              </a:lnSpc>
              <a:spcBef>
                <a:spcPts val="0"/>
              </a:spcBef>
              <a:spcAft>
                <a:spcPts val="0"/>
              </a:spcAft>
              <a:buClr>
                <a:srgbClr val="000000"/>
              </a:buClr>
              <a:buSzPts val="1300"/>
              <a:buFont typeface="Arial"/>
              <a:buNone/>
              <a:defRPr b="0" cap="none" i="0" strike="noStrike" sz="1300" u="none">
                <a:solidFill>
                  <a:schemeClr val="dk2"/>
                </a:solidFill>
                <a:latin typeface="Roboto"/>
                <a:ea typeface="Roboto"/>
                <a:cs typeface="Roboto"/>
                <a:sym typeface="Roboto"/>
              </a:defRPr>
            </a:lvl2pPr>
            <a:lvl3pPr algn="r" indent="0" lvl="2" marL="0" marR="0">
              <a:lnSpc>
                <a:spcPct val="100000"/>
              </a:lnSpc>
              <a:spcBef>
                <a:spcPts val="0"/>
              </a:spcBef>
              <a:spcAft>
                <a:spcPts val="0"/>
              </a:spcAft>
              <a:buClr>
                <a:srgbClr val="000000"/>
              </a:buClr>
              <a:buSzPts val="1300"/>
              <a:buFont typeface="Arial"/>
              <a:buNone/>
              <a:defRPr b="0" cap="none" i="0" strike="noStrike" sz="1300" u="none">
                <a:solidFill>
                  <a:schemeClr val="dk2"/>
                </a:solidFill>
                <a:latin typeface="Roboto"/>
                <a:ea typeface="Roboto"/>
                <a:cs typeface="Roboto"/>
                <a:sym typeface="Roboto"/>
              </a:defRPr>
            </a:lvl3pPr>
            <a:lvl4pPr algn="r" indent="0" lvl="3" marL="0" marR="0">
              <a:lnSpc>
                <a:spcPct val="100000"/>
              </a:lnSpc>
              <a:spcBef>
                <a:spcPts val="0"/>
              </a:spcBef>
              <a:spcAft>
                <a:spcPts val="0"/>
              </a:spcAft>
              <a:buClr>
                <a:srgbClr val="000000"/>
              </a:buClr>
              <a:buSzPts val="1300"/>
              <a:buFont typeface="Arial"/>
              <a:buNone/>
              <a:defRPr b="0" cap="none" i="0" strike="noStrike" sz="1300" u="none">
                <a:solidFill>
                  <a:schemeClr val="dk2"/>
                </a:solidFill>
                <a:latin typeface="Roboto"/>
                <a:ea typeface="Roboto"/>
                <a:cs typeface="Roboto"/>
                <a:sym typeface="Roboto"/>
              </a:defRPr>
            </a:lvl4pPr>
            <a:lvl5pPr algn="r" indent="0" lvl="4" marL="0" marR="0">
              <a:lnSpc>
                <a:spcPct val="100000"/>
              </a:lnSpc>
              <a:spcBef>
                <a:spcPts val="0"/>
              </a:spcBef>
              <a:spcAft>
                <a:spcPts val="0"/>
              </a:spcAft>
              <a:buClr>
                <a:srgbClr val="000000"/>
              </a:buClr>
              <a:buSzPts val="1300"/>
              <a:buFont typeface="Arial"/>
              <a:buNone/>
              <a:defRPr b="0" cap="none" i="0" strike="noStrike" sz="1300" u="none">
                <a:solidFill>
                  <a:schemeClr val="dk2"/>
                </a:solidFill>
                <a:latin typeface="Roboto"/>
                <a:ea typeface="Roboto"/>
                <a:cs typeface="Roboto"/>
                <a:sym typeface="Roboto"/>
              </a:defRPr>
            </a:lvl5pPr>
            <a:lvl6pPr algn="r" indent="0" lvl="5" marL="0" marR="0">
              <a:lnSpc>
                <a:spcPct val="100000"/>
              </a:lnSpc>
              <a:spcBef>
                <a:spcPts val="0"/>
              </a:spcBef>
              <a:spcAft>
                <a:spcPts val="0"/>
              </a:spcAft>
              <a:buClr>
                <a:srgbClr val="000000"/>
              </a:buClr>
              <a:buSzPts val="1300"/>
              <a:buFont typeface="Arial"/>
              <a:buNone/>
              <a:defRPr b="0" cap="none" i="0" strike="noStrike" sz="1300" u="none">
                <a:solidFill>
                  <a:schemeClr val="dk2"/>
                </a:solidFill>
                <a:latin typeface="Roboto"/>
                <a:ea typeface="Roboto"/>
                <a:cs typeface="Roboto"/>
                <a:sym typeface="Roboto"/>
              </a:defRPr>
            </a:lvl6pPr>
            <a:lvl7pPr algn="r" indent="0" lvl="6" marL="0" marR="0">
              <a:lnSpc>
                <a:spcPct val="100000"/>
              </a:lnSpc>
              <a:spcBef>
                <a:spcPts val="0"/>
              </a:spcBef>
              <a:spcAft>
                <a:spcPts val="0"/>
              </a:spcAft>
              <a:buClr>
                <a:srgbClr val="000000"/>
              </a:buClr>
              <a:buSzPts val="1300"/>
              <a:buFont typeface="Arial"/>
              <a:buNone/>
              <a:defRPr b="0" cap="none" i="0" strike="noStrike" sz="1300" u="none">
                <a:solidFill>
                  <a:schemeClr val="dk2"/>
                </a:solidFill>
                <a:latin typeface="Roboto"/>
                <a:ea typeface="Roboto"/>
                <a:cs typeface="Roboto"/>
                <a:sym typeface="Roboto"/>
              </a:defRPr>
            </a:lvl7pPr>
            <a:lvl8pPr algn="r" indent="0" lvl="7" marL="0" marR="0">
              <a:lnSpc>
                <a:spcPct val="100000"/>
              </a:lnSpc>
              <a:spcBef>
                <a:spcPts val="0"/>
              </a:spcBef>
              <a:spcAft>
                <a:spcPts val="0"/>
              </a:spcAft>
              <a:buClr>
                <a:srgbClr val="000000"/>
              </a:buClr>
              <a:buSzPts val="1300"/>
              <a:buFont typeface="Arial"/>
              <a:buNone/>
              <a:defRPr b="0" cap="none" i="0" strike="noStrike" sz="1300" u="none">
                <a:solidFill>
                  <a:schemeClr val="dk2"/>
                </a:solidFill>
                <a:latin typeface="Roboto"/>
                <a:ea typeface="Roboto"/>
                <a:cs typeface="Roboto"/>
                <a:sym typeface="Roboto"/>
              </a:defRPr>
            </a:lvl8pPr>
            <a:lvl9pPr algn="r" indent="0" lvl="8" marL="0" marR="0">
              <a:lnSpc>
                <a:spcPct val="100000"/>
              </a:lnSpc>
              <a:spcBef>
                <a:spcPts val="0"/>
              </a:spcBef>
              <a:spcAft>
                <a:spcPts val="0"/>
              </a:spcAft>
              <a:buClr>
                <a:srgbClr val="000000"/>
              </a:buClr>
              <a:buSzPts val="1300"/>
              <a:buFont typeface="Arial"/>
              <a:buNone/>
              <a:defRPr b="0" cap="none" i="0" strike="noStrike" sz="1300" u="none">
                <a:solidFill>
                  <a:schemeClr val="dk2"/>
                </a:solidFill>
                <a:latin typeface="Roboto"/>
                <a:ea typeface="Roboto"/>
                <a:cs typeface="Roboto"/>
                <a:sym typeface="Roboto"/>
              </a:defRPr>
            </a:lvl9pPr>
          </a:lstStyle>
          <a:p>
            <a:pPr algn="r" indent="0" lvl="0" marL="0"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56"/>
        <p:cNvGrpSpPr/>
        <p:nvPr/>
      </p:nvGrpSpPr>
      <p:grpSpPr>
        <a:xfrm>
          <a:off x="0" y="0"/>
          <a:ext cx="0" cy="0"/>
          <a:chOff x="0" y="0"/>
          <a:chExt cx="0" cy="0"/>
        </a:xfrm>
      </p:grpSpPr>
      <p:sp>
        <p:nvSpPr>
          <p:cNvPr id="57" name="Google Shape;57;g296398c4131_0_178"/>
          <p:cNvSpPr txBox="1">
            <a:spLocks noGrp="1"/>
          </p:cNvSpPr>
          <p:nvPr>
            <p:ph type="title"/>
          </p:nvPr>
        </p:nvSpPr>
        <p:spPr>
          <a:xfrm>
            <a:off x="415600" y="740800"/>
            <a:ext cx="3744000" cy="1007700"/>
          </a:xfrm>
          <a:prstGeom prst="rect">
            <a:avLst/>
          </a:prstGeom>
          <a:noFill/>
          <a:ln>
            <a:noFill/>
          </a:ln>
        </p:spPr>
        <p:txBody>
          <a:bodyPr anchor="b" anchorCtr="0" bIns="121900" lIns="121900" numCol="1" rIns="121900" spcFirstLastPara="1" tIns="121900" wrap="square">
            <a:normAutofit/>
          </a:bodyPr>
          <a:lstStyle>
            <a:lvl1pPr algn="l" lvl="0">
              <a:lnSpc>
                <a:spcPct val="100000"/>
              </a:lnSpc>
              <a:spcBef>
                <a:spcPts val="0"/>
              </a:spcBef>
              <a:spcAft>
                <a:spcPts val="0"/>
              </a:spcAft>
              <a:buSzPts val="3200"/>
              <a:buNone/>
              <a:defRPr sz="3200"/>
            </a:lvl1pPr>
            <a:lvl2pPr algn="l" lvl="1">
              <a:lnSpc>
                <a:spcPct val="100000"/>
              </a:lnSpc>
              <a:spcBef>
                <a:spcPts val="0"/>
              </a:spcBef>
              <a:spcAft>
                <a:spcPts val="0"/>
              </a:spcAft>
              <a:buSzPts val="3200"/>
              <a:buNone/>
              <a:defRPr sz="3200"/>
            </a:lvl2pPr>
            <a:lvl3pPr algn="l" lvl="2">
              <a:lnSpc>
                <a:spcPct val="100000"/>
              </a:lnSpc>
              <a:spcBef>
                <a:spcPts val="0"/>
              </a:spcBef>
              <a:spcAft>
                <a:spcPts val="0"/>
              </a:spcAft>
              <a:buSzPts val="3200"/>
              <a:buNone/>
              <a:defRPr sz="3200"/>
            </a:lvl3pPr>
            <a:lvl4pPr algn="l" lvl="3">
              <a:lnSpc>
                <a:spcPct val="100000"/>
              </a:lnSpc>
              <a:spcBef>
                <a:spcPts val="0"/>
              </a:spcBef>
              <a:spcAft>
                <a:spcPts val="0"/>
              </a:spcAft>
              <a:buSzPts val="3200"/>
              <a:buNone/>
              <a:defRPr sz="3200"/>
            </a:lvl4pPr>
            <a:lvl5pPr algn="l" lvl="4">
              <a:lnSpc>
                <a:spcPct val="100000"/>
              </a:lnSpc>
              <a:spcBef>
                <a:spcPts val="0"/>
              </a:spcBef>
              <a:spcAft>
                <a:spcPts val="0"/>
              </a:spcAft>
              <a:buSzPts val="3200"/>
              <a:buNone/>
              <a:defRPr sz="3200"/>
            </a:lvl5pPr>
            <a:lvl6pPr algn="l" lvl="5">
              <a:lnSpc>
                <a:spcPct val="100000"/>
              </a:lnSpc>
              <a:spcBef>
                <a:spcPts val="0"/>
              </a:spcBef>
              <a:spcAft>
                <a:spcPts val="0"/>
              </a:spcAft>
              <a:buSzPts val="3200"/>
              <a:buNone/>
              <a:defRPr sz="3200"/>
            </a:lvl6pPr>
            <a:lvl7pPr algn="l" lvl="6">
              <a:lnSpc>
                <a:spcPct val="100000"/>
              </a:lnSpc>
              <a:spcBef>
                <a:spcPts val="0"/>
              </a:spcBef>
              <a:spcAft>
                <a:spcPts val="0"/>
              </a:spcAft>
              <a:buSzPts val="3200"/>
              <a:buNone/>
              <a:defRPr sz="3200"/>
            </a:lvl7pPr>
            <a:lvl8pPr algn="l" lvl="7">
              <a:lnSpc>
                <a:spcPct val="100000"/>
              </a:lnSpc>
              <a:spcBef>
                <a:spcPts val="0"/>
              </a:spcBef>
              <a:spcAft>
                <a:spcPts val="0"/>
              </a:spcAft>
              <a:buSzPts val="3200"/>
              <a:buNone/>
              <a:defRPr sz="3200"/>
            </a:lvl8pPr>
            <a:lvl9pPr algn="l" lvl="8">
              <a:lnSpc>
                <a:spcPct val="100000"/>
              </a:lnSpc>
              <a:spcBef>
                <a:spcPts val="0"/>
              </a:spcBef>
              <a:spcAft>
                <a:spcPts val="0"/>
              </a:spcAft>
              <a:buSzPts val="3200"/>
              <a:buNone/>
              <a:defRPr sz="3200"/>
            </a:lvl9pPr>
          </a:lstStyle>
          <a:p>
            <a:endParaRPr/>
          </a:p>
        </p:txBody>
      </p:sp>
      <p:sp>
        <p:nvSpPr>
          <p:cNvPr id="58" name="Google Shape;58;g296398c4131_0_178"/>
          <p:cNvSpPr txBox="1">
            <a:spLocks noGrp="1"/>
          </p:cNvSpPr>
          <p:nvPr>
            <p:ph idx="1" type="body"/>
          </p:nvPr>
        </p:nvSpPr>
        <p:spPr>
          <a:xfrm>
            <a:off x="415600" y="1954405"/>
            <a:ext cx="3744000" cy="4137600"/>
          </a:xfrm>
          <a:prstGeom prst="rect">
            <a:avLst/>
          </a:prstGeom>
          <a:noFill/>
          <a:ln>
            <a:noFill/>
          </a:ln>
        </p:spPr>
        <p:txBody>
          <a:bodyPr anchor="t" anchorCtr="0" bIns="121900" lIns="121900" numCol="1" rIns="121900" spcFirstLastPara="1" tIns="121900" wrap="square">
            <a:normAutofit/>
          </a:bodyPr>
          <a:lstStyle>
            <a:lvl1pPr algn="l" indent="-330200" lvl="0" marL="457200">
              <a:lnSpc>
                <a:spcPct val="115000"/>
              </a:lnSpc>
              <a:spcBef>
                <a:spcPts val="0"/>
              </a:spcBef>
              <a:spcAft>
                <a:spcPts val="0"/>
              </a:spcAft>
              <a:buSzPts val="1600"/>
              <a:buChar char="●"/>
              <a:defRPr sz="1600"/>
            </a:lvl1pPr>
            <a:lvl2pPr algn="l" indent="-330200" lvl="1" marL="914400">
              <a:lnSpc>
                <a:spcPct val="115000"/>
              </a:lnSpc>
              <a:spcBef>
                <a:spcPts val="0"/>
              </a:spcBef>
              <a:spcAft>
                <a:spcPts val="0"/>
              </a:spcAft>
              <a:buSzPts val="1600"/>
              <a:buChar char="○"/>
              <a:defRPr sz="1600"/>
            </a:lvl2pPr>
            <a:lvl3pPr algn="l" indent="-330200" lvl="2" marL="1371600">
              <a:lnSpc>
                <a:spcPct val="115000"/>
              </a:lnSpc>
              <a:spcBef>
                <a:spcPts val="0"/>
              </a:spcBef>
              <a:spcAft>
                <a:spcPts val="0"/>
              </a:spcAft>
              <a:buSzPts val="1600"/>
              <a:buChar char="■"/>
              <a:defRPr sz="1600"/>
            </a:lvl3pPr>
            <a:lvl4pPr algn="l" indent="-330200" lvl="3" marL="1828800">
              <a:lnSpc>
                <a:spcPct val="115000"/>
              </a:lnSpc>
              <a:spcBef>
                <a:spcPts val="0"/>
              </a:spcBef>
              <a:spcAft>
                <a:spcPts val="0"/>
              </a:spcAft>
              <a:buSzPts val="1600"/>
              <a:buChar char="●"/>
              <a:defRPr sz="1600"/>
            </a:lvl4pPr>
            <a:lvl5pPr algn="l" indent="-330200" lvl="4" marL="2286000">
              <a:lnSpc>
                <a:spcPct val="115000"/>
              </a:lnSpc>
              <a:spcBef>
                <a:spcPts val="0"/>
              </a:spcBef>
              <a:spcAft>
                <a:spcPts val="0"/>
              </a:spcAft>
              <a:buSzPts val="1600"/>
              <a:buChar char="○"/>
              <a:defRPr sz="1600"/>
            </a:lvl5pPr>
            <a:lvl6pPr algn="l" indent="-330200" lvl="5" marL="2743200">
              <a:lnSpc>
                <a:spcPct val="115000"/>
              </a:lnSpc>
              <a:spcBef>
                <a:spcPts val="0"/>
              </a:spcBef>
              <a:spcAft>
                <a:spcPts val="0"/>
              </a:spcAft>
              <a:buSzPts val="1600"/>
              <a:buChar char="■"/>
              <a:defRPr sz="1600"/>
            </a:lvl6pPr>
            <a:lvl7pPr algn="l" indent="-330200" lvl="6" marL="3200400">
              <a:lnSpc>
                <a:spcPct val="115000"/>
              </a:lnSpc>
              <a:spcBef>
                <a:spcPts val="0"/>
              </a:spcBef>
              <a:spcAft>
                <a:spcPts val="0"/>
              </a:spcAft>
              <a:buSzPts val="1600"/>
              <a:buChar char="●"/>
              <a:defRPr sz="1600"/>
            </a:lvl7pPr>
            <a:lvl8pPr algn="l" indent="-330200" lvl="7" marL="3657600">
              <a:lnSpc>
                <a:spcPct val="115000"/>
              </a:lnSpc>
              <a:spcBef>
                <a:spcPts val="0"/>
              </a:spcBef>
              <a:spcAft>
                <a:spcPts val="0"/>
              </a:spcAft>
              <a:buSzPts val="1600"/>
              <a:buChar char="○"/>
              <a:defRPr sz="1600"/>
            </a:lvl8pPr>
            <a:lvl9pPr algn="l" indent="-330200" lvl="8" marL="4114800">
              <a:lnSpc>
                <a:spcPct val="115000"/>
              </a:lnSpc>
              <a:spcBef>
                <a:spcPts val="0"/>
              </a:spcBef>
              <a:spcAft>
                <a:spcPts val="0"/>
              </a:spcAft>
              <a:buSzPts val="1600"/>
              <a:buChar char="■"/>
              <a:defRPr sz="1600"/>
            </a:lvl9pPr>
          </a:lstStyle>
          <a:p>
            <a:endParaRPr/>
          </a:p>
        </p:txBody>
      </p:sp>
      <p:sp>
        <p:nvSpPr>
          <p:cNvPr id="59" name="Google Shape;59;g296398c4131_0_178"/>
          <p:cNvSpPr txBox="1">
            <a:spLocks noGrp="1"/>
          </p:cNvSpPr>
          <p:nvPr>
            <p:ph idx="12" type="sldNum"/>
          </p:nvPr>
        </p:nvSpPr>
        <p:spPr>
          <a:xfrm>
            <a:off x="11280575" y="6201587"/>
            <a:ext cx="731700" cy="524700"/>
          </a:xfrm>
          <a:prstGeom prst="rect">
            <a:avLst/>
          </a:prstGeom>
          <a:noFill/>
          <a:ln>
            <a:noFill/>
          </a:ln>
        </p:spPr>
        <p:txBody>
          <a:bodyPr anchor="ctr" anchorCtr="0" bIns="121900" lIns="121900" numCol="1" rIns="121900" spcFirstLastPara="1" tIns="121900" wrap="square">
            <a:normAutofit/>
          </a:bodyPr>
          <a:lstStyle>
            <a:lvl1pPr algn="r" indent="0" lvl="0" marL="0" marR="0">
              <a:lnSpc>
                <a:spcPct val="100000"/>
              </a:lnSpc>
              <a:spcBef>
                <a:spcPts val="0"/>
              </a:spcBef>
              <a:spcAft>
                <a:spcPts val="0"/>
              </a:spcAft>
              <a:buClr>
                <a:srgbClr val="000000"/>
              </a:buClr>
              <a:buSzPts val="1300"/>
              <a:buFont typeface="Arial"/>
              <a:buNone/>
              <a:defRPr b="0" cap="none" i="0" strike="noStrike" sz="1300" u="none">
                <a:solidFill>
                  <a:schemeClr val="dk2"/>
                </a:solidFill>
                <a:latin typeface="Roboto"/>
                <a:ea typeface="Roboto"/>
                <a:cs typeface="Roboto"/>
                <a:sym typeface="Roboto"/>
              </a:defRPr>
            </a:lvl1pPr>
            <a:lvl2pPr algn="r" indent="0" lvl="1" marL="0" marR="0">
              <a:lnSpc>
                <a:spcPct val="100000"/>
              </a:lnSpc>
              <a:spcBef>
                <a:spcPts val="0"/>
              </a:spcBef>
              <a:spcAft>
                <a:spcPts val="0"/>
              </a:spcAft>
              <a:buClr>
                <a:srgbClr val="000000"/>
              </a:buClr>
              <a:buSzPts val="1300"/>
              <a:buFont typeface="Arial"/>
              <a:buNone/>
              <a:defRPr b="0" cap="none" i="0" strike="noStrike" sz="1300" u="none">
                <a:solidFill>
                  <a:schemeClr val="dk2"/>
                </a:solidFill>
                <a:latin typeface="Roboto"/>
                <a:ea typeface="Roboto"/>
                <a:cs typeface="Roboto"/>
                <a:sym typeface="Roboto"/>
              </a:defRPr>
            </a:lvl2pPr>
            <a:lvl3pPr algn="r" indent="0" lvl="2" marL="0" marR="0">
              <a:lnSpc>
                <a:spcPct val="100000"/>
              </a:lnSpc>
              <a:spcBef>
                <a:spcPts val="0"/>
              </a:spcBef>
              <a:spcAft>
                <a:spcPts val="0"/>
              </a:spcAft>
              <a:buClr>
                <a:srgbClr val="000000"/>
              </a:buClr>
              <a:buSzPts val="1300"/>
              <a:buFont typeface="Arial"/>
              <a:buNone/>
              <a:defRPr b="0" cap="none" i="0" strike="noStrike" sz="1300" u="none">
                <a:solidFill>
                  <a:schemeClr val="dk2"/>
                </a:solidFill>
                <a:latin typeface="Roboto"/>
                <a:ea typeface="Roboto"/>
                <a:cs typeface="Roboto"/>
                <a:sym typeface="Roboto"/>
              </a:defRPr>
            </a:lvl3pPr>
            <a:lvl4pPr algn="r" indent="0" lvl="3" marL="0" marR="0">
              <a:lnSpc>
                <a:spcPct val="100000"/>
              </a:lnSpc>
              <a:spcBef>
                <a:spcPts val="0"/>
              </a:spcBef>
              <a:spcAft>
                <a:spcPts val="0"/>
              </a:spcAft>
              <a:buClr>
                <a:srgbClr val="000000"/>
              </a:buClr>
              <a:buSzPts val="1300"/>
              <a:buFont typeface="Arial"/>
              <a:buNone/>
              <a:defRPr b="0" cap="none" i="0" strike="noStrike" sz="1300" u="none">
                <a:solidFill>
                  <a:schemeClr val="dk2"/>
                </a:solidFill>
                <a:latin typeface="Roboto"/>
                <a:ea typeface="Roboto"/>
                <a:cs typeface="Roboto"/>
                <a:sym typeface="Roboto"/>
              </a:defRPr>
            </a:lvl4pPr>
            <a:lvl5pPr algn="r" indent="0" lvl="4" marL="0" marR="0">
              <a:lnSpc>
                <a:spcPct val="100000"/>
              </a:lnSpc>
              <a:spcBef>
                <a:spcPts val="0"/>
              </a:spcBef>
              <a:spcAft>
                <a:spcPts val="0"/>
              </a:spcAft>
              <a:buClr>
                <a:srgbClr val="000000"/>
              </a:buClr>
              <a:buSzPts val="1300"/>
              <a:buFont typeface="Arial"/>
              <a:buNone/>
              <a:defRPr b="0" cap="none" i="0" strike="noStrike" sz="1300" u="none">
                <a:solidFill>
                  <a:schemeClr val="dk2"/>
                </a:solidFill>
                <a:latin typeface="Roboto"/>
                <a:ea typeface="Roboto"/>
                <a:cs typeface="Roboto"/>
                <a:sym typeface="Roboto"/>
              </a:defRPr>
            </a:lvl5pPr>
            <a:lvl6pPr algn="r" indent="0" lvl="5" marL="0" marR="0">
              <a:lnSpc>
                <a:spcPct val="100000"/>
              </a:lnSpc>
              <a:spcBef>
                <a:spcPts val="0"/>
              </a:spcBef>
              <a:spcAft>
                <a:spcPts val="0"/>
              </a:spcAft>
              <a:buClr>
                <a:srgbClr val="000000"/>
              </a:buClr>
              <a:buSzPts val="1300"/>
              <a:buFont typeface="Arial"/>
              <a:buNone/>
              <a:defRPr b="0" cap="none" i="0" strike="noStrike" sz="1300" u="none">
                <a:solidFill>
                  <a:schemeClr val="dk2"/>
                </a:solidFill>
                <a:latin typeface="Roboto"/>
                <a:ea typeface="Roboto"/>
                <a:cs typeface="Roboto"/>
                <a:sym typeface="Roboto"/>
              </a:defRPr>
            </a:lvl6pPr>
            <a:lvl7pPr algn="r" indent="0" lvl="6" marL="0" marR="0">
              <a:lnSpc>
                <a:spcPct val="100000"/>
              </a:lnSpc>
              <a:spcBef>
                <a:spcPts val="0"/>
              </a:spcBef>
              <a:spcAft>
                <a:spcPts val="0"/>
              </a:spcAft>
              <a:buClr>
                <a:srgbClr val="000000"/>
              </a:buClr>
              <a:buSzPts val="1300"/>
              <a:buFont typeface="Arial"/>
              <a:buNone/>
              <a:defRPr b="0" cap="none" i="0" strike="noStrike" sz="1300" u="none">
                <a:solidFill>
                  <a:schemeClr val="dk2"/>
                </a:solidFill>
                <a:latin typeface="Roboto"/>
                <a:ea typeface="Roboto"/>
                <a:cs typeface="Roboto"/>
                <a:sym typeface="Roboto"/>
              </a:defRPr>
            </a:lvl7pPr>
            <a:lvl8pPr algn="r" indent="0" lvl="7" marL="0" marR="0">
              <a:lnSpc>
                <a:spcPct val="100000"/>
              </a:lnSpc>
              <a:spcBef>
                <a:spcPts val="0"/>
              </a:spcBef>
              <a:spcAft>
                <a:spcPts val="0"/>
              </a:spcAft>
              <a:buClr>
                <a:srgbClr val="000000"/>
              </a:buClr>
              <a:buSzPts val="1300"/>
              <a:buFont typeface="Arial"/>
              <a:buNone/>
              <a:defRPr b="0" cap="none" i="0" strike="noStrike" sz="1300" u="none">
                <a:solidFill>
                  <a:schemeClr val="dk2"/>
                </a:solidFill>
                <a:latin typeface="Roboto"/>
                <a:ea typeface="Roboto"/>
                <a:cs typeface="Roboto"/>
                <a:sym typeface="Roboto"/>
              </a:defRPr>
            </a:lvl8pPr>
            <a:lvl9pPr algn="r" indent="0" lvl="8" marL="0" marR="0">
              <a:lnSpc>
                <a:spcPct val="100000"/>
              </a:lnSpc>
              <a:spcBef>
                <a:spcPts val="0"/>
              </a:spcBef>
              <a:spcAft>
                <a:spcPts val="0"/>
              </a:spcAft>
              <a:buClr>
                <a:srgbClr val="000000"/>
              </a:buClr>
              <a:buSzPts val="1300"/>
              <a:buFont typeface="Arial"/>
              <a:buNone/>
              <a:defRPr b="0" cap="none" i="0" strike="noStrike" sz="1300" u="none">
                <a:solidFill>
                  <a:schemeClr val="dk2"/>
                </a:solidFill>
                <a:latin typeface="Roboto"/>
                <a:ea typeface="Roboto"/>
                <a:cs typeface="Roboto"/>
                <a:sym typeface="Roboto"/>
              </a:defRPr>
            </a:lvl9pPr>
          </a:lstStyle>
          <a:p>
            <a:pPr algn="r" indent="0" lvl="0" marL="0"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4"/>
        </a:solidFill>
        <a:effectLst/>
      </p:bgPr>
    </p:bg>
    <p:spTree>
      <p:nvGrpSpPr>
        <p:cNvPr id="1" name="Shape 60"/>
        <p:cNvGrpSpPr/>
        <p:nvPr/>
      </p:nvGrpSpPr>
      <p:grpSpPr>
        <a:xfrm>
          <a:off x="0" y="0"/>
          <a:ext cx="0" cy="0"/>
          <a:chOff x="0" y="0"/>
          <a:chExt cx="0" cy="0"/>
        </a:xfrm>
      </p:grpSpPr>
      <p:grpSp>
        <p:nvGrpSpPr>
          <p:cNvPr id="61" name="Google Shape;61;g296398c4131_0_182"/>
          <p:cNvGrpSpPr/>
          <p:nvPr/>
        </p:nvGrpSpPr>
        <p:grpSpPr>
          <a:xfrm>
            <a:off x="8130968" y="7"/>
            <a:ext cx="4060732" cy="2707359"/>
            <a:chOff x="6098378" y="5"/>
            <a:chExt cx="3045625" cy="2030570"/>
          </a:xfrm>
        </p:grpSpPr>
        <p:sp>
          <p:nvSpPr>
            <p:cNvPr id="62" name="Google Shape;62;g296398c4131_0_182"/>
            <p:cNvSpPr/>
            <p:nvPr/>
          </p:nvSpPr>
          <p:spPr>
            <a:xfrm>
              <a:off x="8128803" y="16"/>
              <a:ext cx="1015200" cy="1015200"/>
            </a:xfrm>
            <a:prstGeom prst="rect">
              <a:avLst/>
            </a:prstGeom>
            <a:solidFill>
              <a:schemeClr val="accent3"/>
            </a:solidFill>
            <a:ln>
              <a:noFill/>
            </a:ln>
          </p:spPr>
          <p:txBody>
            <a:bodyPr anchor="ctr" anchorCtr="0" bIns="121900" lIns="121900" numCol="1" rIns="121900" spcFirstLastPara="1" tIns="121900" wrap="square">
              <a:noAutofit/>
            </a:bodyPr>
            <a:lstStyle/>
            <a:p>
              <a:pPr algn="l" indent="0" lvl="0" marL="0" marR="0" rtl="0">
                <a:lnSpc>
                  <a:spcPct val="100000"/>
                </a:lnSpc>
                <a:spcBef>
                  <a:spcPts val="0"/>
                </a:spcBef>
                <a:spcAft>
                  <a:spcPts val="0"/>
                </a:spcAft>
                <a:buClr>
                  <a:srgbClr val="000000"/>
                </a:buClr>
                <a:buSzPts val="1400"/>
                <a:buFont typeface="Arial"/>
                <a:buNone/>
              </a:pPr>
              <a:endParaRPr b="0" cap="none" i="0" strike="noStrike" sz="1400" u="none">
                <a:solidFill>
                  <a:srgbClr val="000000"/>
                </a:solidFill>
                <a:latin typeface="Arial"/>
                <a:ea typeface="Arial"/>
                <a:cs typeface="Arial"/>
                <a:sym typeface="Arial"/>
              </a:endParaRPr>
            </a:p>
          </p:txBody>
        </p:sp>
        <p:sp>
          <p:nvSpPr>
            <p:cNvPr id="63" name="Google Shape;63;g296398c4131_0_182"/>
            <p:cNvSpPr/>
            <p:nvPr/>
          </p:nvSpPr>
          <p:spPr>
            <a:xfrm flipH="1">
              <a:off x="7113463" y="5"/>
              <a:ext cx="1015200" cy="1015200"/>
            </a:xfrm>
            <a:prstGeom prst="rtTriangle">
              <a:avLst/>
            </a:prstGeom>
            <a:solidFill>
              <a:schemeClr val="accent5"/>
            </a:solidFill>
            <a:ln>
              <a:noFill/>
            </a:ln>
          </p:spPr>
          <p:txBody>
            <a:bodyPr anchor="ctr" anchorCtr="0" bIns="121900" lIns="121900" numCol="1" rIns="121900" spcFirstLastPara="1" tIns="121900" wrap="square">
              <a:noAutofit/>
            </a:bodyPr>
            <a:lstStyle/>
            <a:p>
              <a:pPr algn="l" indent="0" lvl="0" marL="0" marR="0" rtl="0">
                <a:lnSpc>
                  <a:spcPct val="100000"/>
                </a:lnSpc>
                <a:spcBef>
                  <a:spcPts val="0"/>
                </a:spcBef>
                <a:spcAft>
                  <a:spcPts val="0"/>
                </a:spcAft>
                <a:buClr>
                  <a:srgbClr val="000000"/>
                </a:buClr>
                <a:buSzPts val="1400"/>
                <a:buFont typeface="Arial"/>
                <a:buNone/>
              </a:pPr>
              <a:endParaRPr b="0" cap="none" i="0" strike="noStrike" sz="1400" u="none">
                <a:solidFill>
                  <a:srgbClr val="000000"/>
                </a:solidFill>
                <a:latin typeface="Arial"/>
                <a:ea typeface="Arial"/>
                <a:cs typeface="Arial"/>
                <a:sym typeface="Arial"/>
              </a:endParaRPr>
            </a:p>
          </p:txBody>
        </p:sp>
        <p:sp>
          <p:nvSpPr>
            <p:cNvPr id="64" name="Google Shape;64;g296398c4131_0_182"/>
            <p:cNvSpPr/>
            <p:nvPr/>
          </p:nvSpPr>
          <p:spPr>
            <a:xfrm flipH="1" rot="10800000">
              <a:off x="7113588" y="107"/>
              <a:ext cx="1015200" cy="1015200"/>
            </a:xfrm>
            <a:prstGeom prst="rtTriangle">
              <a:avLst/>
            </a:prstGeom>
            <a:solidFill>
              <a:schemeClr val="accent3"/>
            </a:solidFill>
            <a:ln>
              <a:noFill/>
            </a:ln>
          </p:spPr>
          <p:txBody>
            <a:bodyPr anchor="ctr" anchorCtr="0" bIns="121900" lIns="121900" numCol="1" rIns="121900" spcFirstLastPara="1" tIns="121900" wrap="square">
              <a:noAutofit/>
            </a:bodyPr>
            <a:lstStyle/>
            <a:p>
              <a:pPr algn="l" indent="0" lvl="0" marL="0" marR="0" rtl="0">
                <a:lnSpc>
                  <a:spcPct val="100000"/>
                </a:lnSpc>
                <a:spcBef>
                  <a:spcPts val="0"/>
                </a:spcBef>
                <a:spcAft>
                  <a:spcPts val="0"/>
                </a:spcAft>
                <a:buClr>
                  <a:srgbClr val="000000"/>
                </a:buClr>
                <a:buSzPts val="1400"/>
                <a:buFont typeface="Arial"/>
                <a:buNone/>
              </a:pPr>
              <a:endParaRPr b="0" cap="none" i="0" strike="noStrike" sz="1400" u="none">
                <a:solidFill>
                  <a:srgbClr val="000000"/>
                </a:solidFill>
                <a:latin typeface="Arial"/>
                <a:ea typeface="Arial"/>
                <a:cs typeface="Arial"/>
                <a:sym typeface="Arial"/>
              </a:endParaRPr>
            </a:p>
          </p:txBody>
        </p:sp>
        <p:sp>
          <p:nvSpPr>
            <p:cNvPr id="65" name="Google Shape;65;g296398c4131_0_182"/>
            <p:cNvSpPr/>
            <p:nvPr/>
          </p:nvSpPr>
          <p:spPr>
            <a:xfrm rot="10800000">
              <a:off x="6098378" y="97"/>
              <a:ext cx="1015200" cy="1015200"/>
            </a:xfrm>
            <a:prstGeom prst="rtTriangle">
              <a:avLst/>
            </a:prstGeom>
            <a:solidFill>
              <a:schemeClr val="accent5"/>
            </a:solidFill>
            <a:ln>
              <a:noFill/>
            </a:ln>
          </p:spPr>
          <p:txBody>
            <a:bodyPr anchor="ctr" anchorCtr="0" bIns="121900" lIns="121900" numCol="1" rIns="121900" spcFirstLastPara="1" tIns="121900" wrap="square">
              <a:noAutofit/>
            </a:bodyPr>
            <a:lstStyle/>
            <a:p>
              <a:pPr algn="l" indent="0" lvl="0" marL="0" marR="0" rtl="0">
                <a:lnSpc>
                  <a:spcPct val="100000"/>
                </a:lnSpc>
                <a:spcBef>
                  <a:spcPts val="0"/>
                </a:spcBef>
                <a:spcAft>
                  <a:spcPts val="0"/>
                </a:spcAft>
                <a:buClr>
                  <a:srgbClr val="000000"/>
                </a:buClr>
                <a:buSzPts val="1400"/>
                <a:buFont typeface="Arial"/>
                <a:buNone/>
              </a:pPr>
              <a:endParaRPr b="0" cap="none" i="0" strike="noStrike" sz="1400" u="none">
                <a:solidFill>
                  <a:srgbClr val="000000"/>
                </a:solidFill>
                <a:latin typeface="Arial"/>
                <a:ea typeface="Arial"/>
                <a:cs typeface="Arial"/>
                <a:sym typeface="Arial"/>
              </a:endParaRPr>
            </a:p>
          </p:txBody>
        </p:sp>
        <p:sp>
          <p:nvSpPr>
            <p:cNvPr id="66" name="Google Shape;66;g296398c4131_0_182"/>
            <p:cNvSpPr/>
            <p:nvPr/>
          </p:nvSpPr>
          <p:spPr>
            <a:xfrm rot="10800000">
              <a:off x="8128789" y="1015375"/>
              <a:ext cx="1015200" cy="1015200"/>
            </a:xfrm>
            <a:prstGeom prst="rtTriangle">
              <a:avLst/>
            </a:prstGeom>
            <a:solidFill>
              <a:schemeClr val="accent5"/>
            </a:solidFill>
            <a:ln>
              <a:noFill/>
            </a:ln>
          </p:spPr>
          <p:txBody>
            <a:bodyPr anchor="ctr" anchorCtr="0" bIns="121900" lIns="121900" numCol="1" rIns="121900" spcFirstLastPara="1" tIns="121900" wrap="square">
              <a:noAutofit/>
            </a:bodyPr>
            <a:lstStyle/>
            <a:p>
              <a:pPr algn="l" indent="0" lvl="0" marL="0" marR="0" rtl="0">
                <a:lnSpc>
                  <a:spcPct val="100000"/>
                </a:lnSpc>
                <a:spcBef>
                  <a:spcPts val="0"/>
                </a:spcBef>
                <a:spcAft>
                  <a:spcPts val="0"/>
                </a:spcAft>
                <a:buClr>
                  <a:srgbClr val="000000"/>
                </a:buClr>
                <a:buSzPts val="1400"/>
                <a:buFont typeface="Arial"/>
                <a:buNone/>
              </a:pPr>
              <a:endParaRPr b="0" cap="none" i="0" strike="noStrike" sz="1400" u="none">
                <a:solidFill>
                  <a:srgbClr val="000000"/>
                </a:solidFill>
                <a:latin typeface="Arial"/>
                <a:ea typeface="Arial"/>
                <a:cs typeface="Arial"/>
                <a:sym typeface="Arial"/>
              </a:endParaRPr>
            </a:p>
          </p:txBody>
        </p:sp>
      </p:grpSp>
      <p:sp>
        <p:nvSpPr>
          <p:cNvPr id="67" name="Google Shape;67;g296398c4131_0_182"/>
          <p:cNvSpPr txBox="1">
            <a:spLocks noGrp="1"/>
          </p:cNvSpPr>
          <p:nvPr>
            <p:ph type="title"/>
          </p:nvPr>
        </p:nvSpPr>
        <p:spPr>
          <a:xfrm>
            <a:off x="653667" y="701800"/>
            <a:ext cx="7491600" cy="5454300"/>
          </a:xfrm>
          <a:prstGeom prst="rect">
            <a:avLst/>
          </a:prstGeom>
          <a:noFill/>
          <a:ln>
            <a:noFill/>
          </a:ln>
        </p:spPr>
        <p:txBody>
          <a:bodyPr anchor="ctr" anchorCtr="0" bIns="121900" lIns="121900" numCol="1" rIns="121900" spcFirstLastPara="1" tIns="121900" wrap="square">
            <a:normAutofit/>
          </a:bodyPr>
          <a:lstStyle>
            <a:lvl1pPr algn="l" lvl="0">
              <a:lnSpc>
                <a:spcPct val="100000"/>
              </a:lnSpc>
              <a:spcBef>
                <a:spcPts val="0"/>
              </a:spcBef>
              <a:spcAft>
                <a:spcPts val="0"/>
              </a:spcAft>
              <a:buClr>
                <a:schemeClr val="lt1"/>
              </a:buClr>
              <a:buSzPts val="6400"/>
              <a:buNone/>
              <a:defRPr sz="6400">
                <a:solidFill>
                  <a:schemeClr val="lt1"/>
                </a:solidFill>
              </a:defRPr>
            </a:lvl1pPr>
            <a:lvl2pPr algn="l" lvl="1">
              <a:lnSpc>
                <a:spcPct val="100000"/>
              </a:lnSpc>
              <a:spcBef>
                <a:spcPts val="0"/>
              </a:spcBef>
              <a:spcAft>
                <a:spcPts val="0"/>
              </a:spcAft>
              <a:buClr>
                <a:schemeClr val="lt1"/>
              </a:buClr>
              <a:buSzPts val="6400"/>
              <a:buNone/>
              <a:defRPr sz="6400">
                <a:solidFill>
                  <a:schemeClr val="lt1"/>
                </a:solidFill>
              </a:defRPr>
            </a:lvl2pPr>
            <a:lvl3pPr algn="l" lvl="2">
              <a:lnSpc>
                <a:spcPct val="100000"/>
              </a:lnSpc>
              <a:spcBef>
                <a:spcPts val="0"/>
              </a:spcBef>
              <a:spcAft>
                <a:spcPts val="0"/>
              </a:spcAft>
              <a:buClr>
                <a:schemeClr val="lt1"/>
              </a:buClr>
              <a:buSzPts val="6400"/>
              <a:buNone/>
              <a:defRPr sz="6400">
                <a:solidFill>
                  <a:schemeClr val="lt1"/>
                </a:solidFill>
              </a:defRPr>
            </a:lvl3pPr>
            <a:lvl4pPr algn="l" lvl="3">
              <a:lnSpc>
                <a:spcPct val="100000"/>
              </a:lnSpc>
              <a:spcBef>
                <a:spcPts val="0"/>
              </a:spcBef>
              <a:spcAft>
                <a:spcPts val="0"/>
              </a:spcAft>
              <a:buClr>
                <a:schemeClr val="lt1"/>
              </a:buClr>
              <a:buSzPts val="6400"/>
              <a:buNone/>
              <a:defRPr sz="6400">
                <a:solidFill>
                  <a:schemeClr val="lt1"/>
                </a:solidFill>
              </a:defRPr>
            </a:lvl4pPr>
            <a:lvl5pPr algn="l" lvl="4">
              <a:lnSpc>
                <a:spcPct val="100000"/>
              </a:lnSpc>
              <a:spcBef>
                <a:spcPts val="0"/>
              </a:spcBef>
              <a:spcAft>
                <a:spcPts val="0"/>
              </a:spcAft>
              <a:buClr>
                <a:schemeClr val="lt1"/>
              </a:buClr>
              <a:buSzPts val="6400"/>
              <a:buNone/>
              <a:defRPr sz="6400">
                <a:solidFill>
                  <a:schemeClr val="lt1"/>
                </a:solidFill>
              </a:defRPr>
            </a:lvl5pPr>
            <a:lvl6pPr algn="l" lvl="5">
              <a:lnSpc>
                <a:spcPct val="100000"/>
              </a:lnSpc>
              <a:spcBef>
                <a:spcPts val="0"/>
              </a:spcBef>
              <a:spcAft>
                <a:spcPts val="0"/>
              </a:spcAft>
              <a:buClr>
                <a:schemeClr val="lt1"/>
              </a:buClr>
              <a:buSzPts val="6400"/>
              <a:buNone/>
              <a:defRPr sz="6400">
                <a:solidFill>
                  <a:schemeClr val="lt1"/>
                </a:solidFill>
              </a:defRPr>
            </a:lvl6pPr>
            <a:lvl7pPr algn="l" lvl="6">
              <a:lnSpc>
                <a:spcPct val="100000"/>
              </a:lnSpc>
              <a:spcBef>
                <a:spcPts val="0"/>
              </a:spcBef>
              <a:spcAft>
                <a:spcPts val="0"/>
              </a:spcAft>
              <a:buClr>
                <a:schemeClr val="lt1"/>
              </a:buClr>
              <a:buSzPts val="6400"/>
              <a:buNone/>
              <a:defRPr sz="6400">
                <a:solidFill>
                  <a:schemeClr val="lt1"/>
                </a:solidFill>
              </a:defRPr>
            </a:lvl7pPr>
            <a:lvl8pPr algn="l" lvl="7">
              <a:lnSpc>
                <a:spcPct val="100000"/>
              </a:lnSpc>
              <a:spcBef>
                <a:spcPts val="0"/>
              </a:spcBef>
              <a:spcAft>
                <a:spcPts val="0"/>
              </a:spcAft>
              <a:buClr>
                <a:schemeClr val="lt1"/>
              </a:buClr>
              <a:buSzPts val="6400"/>
              <a:buNone/>
              <a:defRPr sz="6400">
                <a:solidFill>
                  <a:schemeClr val="lt1"/>
                </a:solidFill>
              </a:defRPr>
            </a:lvl8pPr>
            <a:lvl9pPr algn="l" lvl="8">
              <a:lnSpc>
                <a:spcPct val="100000"/>
              </a:lnSpc>
              <a:spcBef>
                <a:spcPts val="0"/>
              </a:spcBef>
              <a:spcAft>
                <a:spcPts val="0"/>
              </a:spcAft>
              <a:buClr>
                <a:schemeClr val="lt1"/>
              </a:buClr>
              <a:buSzPts val="6400"/>
              <a:buNone/>
              <a:defRPr sz="6400">
                <a:solidFill>
                  <a:schemeClr val="lt1"/>
                </a:solidFill>
              </a:defRPr>
            </a:lvl9pPr>
          </a:lstStyle>
          <a:p>
            <a:endParaRPr/>
          </a:p>
        </p:txBody>
      </p:sp>
      <p:sp>
        <p:nvSpPr>
          <p:cNvPr id="68" name="Google Shape;68;g296398c4131_0_182"/>
          <p:cNvSpPr txBox="1">
            <a:spLocks noGrp="1"/>
          </p:cNvSpPr>
          <p:nvPr>
            <p:ph idx="12" type="sldNum"/>
          </p:nvPr>
        </p:nvSpPr>
        <p:spPr>
          <a:xfrm>
            <a:off x="11280575" y="6201587"/>
            <a:ext cx="731700" cy="524700"/>
          </a:xfrm>
          <a:prstGeom prst="rect">
            <a:avLst/>
          </a:prstGeom>
          <a:noFill/>
          <a:ln>
            <a:noFill/>
          </a:ln>
        </p:spPr>
        <p:txBody>
          <a:bodyPr anchor="ctr" anchorCtr="0" bIns="121900" lIns="121900" numCol="1" rIns="121900" spcFirstLastPara="1" tIns="121900" wrap="square">
            <a:normAutofit/>
          </a:bodyPr>
          <a:lstStyle>
            <a:lvl1pPr algn="r" indent="0" lvl="0"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1pPr>
            <a:lvl2pPr algn="r" indent="0" lvl="1"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2pPr>
            <a:lvl3pPr algn="r" indent="0" lvl="2"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3pPr>
            <a:lvl4pPr algn="r" indent="0" lvl="3"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4pPr>
            <a:lvl5pPr algn="r" indent="0" lvl="4"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5pPr>
            <a:lvl6pPr algn="r" indent="0" lvl="5"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6pPr>
            <a:lvl7pPr algn="r" indent="0" lvl="6"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7pPr>
            <a:lvl8pPr algn="r" indent="0" lvl="7"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8pPr>
            <a:lvl9pPr algn="r" indent="0" lvl="8"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9pPr>
          </a:lstStyle>
          <a:p>
            <a:pPr algn="r" indent="0" lvl="0" marL="0"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69"/>
        <p:cNvGrpSpPr/>
        <p:nvPr/>
      </p:nvGrpSpPr>
      <p:grpSpPr>
        <a:xfrm>
          <a:off x="0" y="0"/>
          <a:ext cx="0" cy="0"/>
          <a:chOff x="0" y="0"/>
          <a:chExt cx="0" cy="0"/>
        </a:xfrm>
      </p:grpSpPr>
      <p:sp>
        <p:nvSpPr>
          <p:cNvPr id="70" name="Google Shape;70;g296398c4131_0_191"/>
          <p:cNvSpPr/>
          <p:nvPr/>
        </p:nvSpPr>
        <p:spPr>
          <a:xfrm>
            <a:off x="6096000" y="-233"/>
            <a:ext cx="6096000" cy="6858000"/>
          </a:xfrm>
          <a:prstGeom prst="rect">
            <a:avLst/>
          </a:prstGeom>
          <a:solidFill>
            <a:schemeClr val="dk1"/>
          </a:solidFill>
          <a:ln>
            <a:noFill/>
          </a:ln>
        </p:spPr>
        <p:txBody>
          <a:bodyPr anchor="ctr" anchorCtr="0" bIns="121900" lIns="121900" numCol="1" rIns="121900" spcFirstLastPara="1" tIns="121900" wrap="square">
            <a:noAutofit/>
          </a:bodyPr>
          <a:lstStyle/>
          <a:p>
            <a:pPr algn="l" indent="0" lvl="0" marL="0" marR="0" rtl="0">
              <a:lnSpc>
                <a:spcPct val="100000"/>
              </a:lnSpc>
              <a:spcBef>
                <a:spcPts val="0"/>
              </a:spcBef>
              <a:spcAft>
                <a:spcPts val="0"/>
              </a:spcAft>
              <a:buClr>
                <a:srgbClr val="000000"/>
              </a:buClr>
              <a:buSzPts val="1400"/>
              <a:buFont typeface="Arial"/>
              <a:buNone/>
            </a:pPr>
            <a:endParaRPr b="0" cap="none" i="0" strike="noStrike" sz="1400" u="none">
              <a:solidFill>
                <a:srgbClr val="000000"/>
              </a:solidFill>
              <a:latin typeface="Arial"/>
              <a:ea typeface="Arial"/>
              <a:cs typeface="Arial"/>
              <a:sym typeface="Arial"/>
            </a:endParaRPr>
          </a:p>
        </p:txBody>
      </p:sp>
      <p:cxnSp>
        <p:nvCxnSpPr>
          <p:cNvPr id="71" name="Google Shape;71;g296398c4131_0_191"/>
          <p:cNvCxnSpPr/>
          <p:nvPr/>
        </p:nvCxnSpPr>
        <p:spPr>
          <a:xfrm>
            <a:off x="6706233" y="5994000"/>
            <a:ext cx="624300" cy="0"/>
          </a:xfrm>
          <a:prstGeom prst="straightConnector1">
            <a:avLst/>
          </a:prstGeom>
          <a:noFill/>
          <a:ln cap="flat" cmpd="sng" w="19050">
            <a:solidFill>
              <a:schemeClr val="lt1"/>
            </a:solidFill>
            <a:prstDash val="solid"/>
            <a:round/>
            <a:headEnd len="sm" type="none" w="sm"/>
            <a:tailEnd len="sm" type="none" w="sm"/>
          </a:ln>
        </p:spPr>
      </p:cxnSp>
      <p:sp>
        <p:nvSpPr>
          <p:cNvPr id="72" name="Google Shape;72;g296398c4131_0_191"/>
          <p:cNvSpPr txBox="1">
            <a:spLocks noGrp="1"/>
          </p:cNvSpPr>
          <p:nvPr>
            <p:ph type="title"/>
          </p:nvPr>
        </p:nvSpPr>
        <p:spPr>
          <a:xfrm>
            <a:off x="354000" y="1534800"/>
            <a:ext cx="5393700" cy="2085900"/>
          </a:xfrm>
          <a:prstGeom prst="rect">
            <a:avLst/>
          </a:prstGeom>
          <a:noFill/>
          <a:ln>
            <a:noFill/>
          </a:ln>
        </p:spPr>
        <p:txBody>
          <a:bodyPr anchor="b" anchorCtr="0" bIns="121900" lIns="121900" numCol="1" rIns="121900" spcFirstLastPara="1" tIns="121900" wrap="square">
            <a:normAutofit/>
          </a:bodyPr>
          <a:lstStyle>
            <a:lvl1pPr algn="ctr" lvl="0">
              <a:lnSpc>
                <a:spcPct val="100000"/>
              </a:lnSpc>
              <a:spcBef>
                <a:spcPts val="0"/>
              </a:spcBef>
              <a:spcAft>
                <a:spcPts val="0"/>
              </a:spcAft>
              <a:buSzPts val="5600"/>
              <a:buNone/>
              <a:defRPr sz="5600"/>
            </a:lvl1pPr>
            <a:lvl2pPr algn="ctr" lvl="1">
              <a:lnSpc>
                <a:spcPct val="100000"/>
              </a:lnSpc>
              <a:spcBef>
                <a:spcPts val="0"/>
              </a:spcBef>
              <a:spcAft>
                <a:spcPts val="0"/>
              </a:spcAft>
              <a:buSzPts val="5600"/>
              <a:buNone/>
              <a:defRPr sz="5600"/>
            </a:lvl2pPr>
            <a:lvl3pPr algn="ctr" lvl="2">
              <a:lnSpc>
                <a:spcPct val="100000"/>
              </a:lnSpc>
              <a:spcBef>
                <a:spcPts val="0"/>
              </a:spcBef>
              <a:spcAft>
                <a:spcPts val="0"/>
              </a:spcAft>
              <a:buSzPts val="5600"/>
              <a:buNone/>
              <a:defRPr sz="5600"/>
            </a:lvl3pPr>
            <a:lvl4pPr algn="ctr" lvl="3">
              <a:lnSpc>
                <a:spcPct val="100000"/>
              </a:lnSpc>
              <a:spcBef>
                <a:spcPts val="0"/>
              </a:spcBef>
              <a:spcAft>
                <a:spcPts val="0"/>
              </a:spcAft>
              <a:buSzPts val="5600"/>
              <a:buNone/>
              <a:defRPr sz="5600"/>
            </a:lvl4pPr>
            <a:lvl5pPr algn="ctr" lvl="4">
              <a:lnSpc>
                <a:spcPct val="100000"/>
              </a:lnSpc>
              <a:spcBef>
                <a:spcPts val="0"/>
              </a:spcBef>
              <a:spcAft>
                <a:spcPts val="0"/>
              </a:spcAft>
              <a:buSzPts val="5600"/>
              <a:buNone/>
              <a:defRPr sz="5600"/>
            </a:lvl5pPr>
            <a:lvl6pPr algn="ctr" lvl="5">
              <a:lnSpc>
                <a:spcPct val="100000"/>
              </a:lnSpc>
              <a:spcBef>
                <a:spcPts val="0"/>
              </a:spcBef>
              <a:spcAft>
                <a:spcPts val="0"/>
              </a:spcAft>
              <a:buSzPts val="5600"/>
              <a:buNone/>
              <a:defRPr sz="5600"/>
            </a:lvl6pPr>
            <a:lvl7pPr algn="ctr" lvl="6">
              <a:lnSpc>
                <a:spcPct val="100000"/>
              </a:lnSpc>
              <a:spcBef>
                <a:spcPts val="0"/>
              </a:spcBef>
              <a:spcAft>
                <a:spcPts val="0"/>
              </a:spcAft>
              <a:buSzPts val="5600"/>
              <a:buNone/>
              <a:defRPr sz="5600"/>
            </a:lvl7pPr>
            <a:lvl8pPr algn="ctr" lvl="7">
              <a:lnSpc>
                <a:spcPct val="100000"/>
              </a:lnSpc>
              <a:spcBef>
                <a:spcPts val="0"/>
              </a:spcBef>
              <a:spcAft>
                <a:spcPts val="0"/>
              </a:spcAft>
              <a:buSzPts val="5600"/>
              <a:buNone/>
              <a:defRPr sz="5600"/>
            </a:lvl8pPr>
            <a:lvl9pPr algn="ctr" lvl="8">
              <a:lnSpc>
                <a:spcPct val="100000"/>
              </a:lnSpc>
              <a:spcBef>
                <a:spcPts val="0"/>
              </a:spcBef>
              <a:spcAft>
                <a:spcPts val="0"/>
              </a:spcAft>
              <a:buSzPts val="5600"/>
              <a:buNone/>
              <a:defRPr sz="5600"/>
            </a:lvl9pPr>
          </a:lstStyle>
          <a:p>
            <a:endParaRPr/>
          </a:p>
        </p:txBody>
      </p:sp>
      <p:sp>
        <p:nvSpPr>
          <p:cNvPr id="73" name="Google Shape;73;g296398c4131_0_191"/>
          <p:cNvSpPr txBox="1">
            <a:spLocks noGrp="1"/>
          </p:cNvSpPr>
          <p:nvPr>
            <p:ph idx="1" type="subTitle"/>
          </p:nvPr>
        </p:nvSpPr>
        <p:spPr>
          <a:xfrm>
            <a:off x="354000" y="3692002"/>
            <a:ext cx="5393700" cy="1692300"/>
          </a:xfrm>
          <a:prstGeom prst="rect">
            <a:avLst/>
          </a:prstGeom>
          <a:noFill/>
          <a:ln>
            <a:noFill/>
          </a:ln>
        </p:spPr>
        <p:txBody>
          <a:bodyPr anchor="t" anchorCtr="0" bIns="121900" lIns="121900" numCol="1" rIns="121900" spcFirstLastPara="1" tIns="121900" wrap="square">
            <a:normAutofit/>
          </a:bodyPr>
          <a:lstStyle>
            <a:lvl1pPr algn="ctr" lvl="0">
              <a:lnSpc>
                <a:spcPct val="100000"/>
              </a:lnSpc>
              <a:spcBef>
                <a:spcPts val="0"/>
              </a:spcBef>
              <a:spcAft>
                <a:spcPts val="0"/>
              </a:spcAft>
              <a:buSzPts val="2800"/>
              <a:buNone/>
              <a:defRPr sz="2800"/>
            </a:lvl1pPr>
            <a:lvl2pPr algn="ctr" lvl="1">
              <a:lnSpc>
                <a:spcPct val="100000"/>
              </a:lnSpc>
              <a:spcBef>
                <a:spcPts val="0"/>
              </a:spcBef>
              <a:spcAft>
                <a:spcPts val="0"/>
              </a:spcAft>
              <a:buSzPts val="2800"/>
              <a:buNone/>
              <a:defRPr sz="2800"/>
            </a:lvl2pPr>
            <a:lvl3pPr algn="ctr" lvl="2">
              <a:lnSpc>
                <a:spcPct val="100000"/>
              </a:lnSpc>
              <a:spcBef>
                <a:spcPts val="0"/>
              </a:spcBef>
              <a:spcAft>
                <a:spcPts val="0"/>
              </a:spcAft>
              <a:buSzPts val="2800"/>
              <a:buNone/>
              <a:defRPr sz="2800"/>
            </a:lvl3pPr>
            <a:lvl4pPr algn="ctr" lvl="3">
              <a:lnSpc>
                <a:spcPct val="100000"/>
              </a:lnSpc>
              <a:spcBef>
                <a:spcPts val="0"/>
              </a:spcBef>
              <a:spcAft>
                <a:spcPts val="0"/>
              </a:spcAft>
              <a:buSzPts val="2800"/>
              <a:buNone/>
              <a:defRPr sz="2800"/>
            </a:lvl4pPr>
            <a:lvl5pPr algn="ctr" lvl="4">
              <a:lnSpc>
                <a:spcPct val="100000"/>
              </a:lnSpc>
              <a:spcBef>
                <a:spcPts val="0"/>
              </a:spcBef>
              <a:spcAft>
                <a:spcPts val="0"/>
              </a:spcAft>
              <a:buSzPts val="2800"/>
              <a:buNone/>
              <a:defRPr sz="2800"/>
            </a:lvl5pPr>
            <a:lvl6pPr algn="ctr" lvl="5">
              <a:lnSpc>
                <a:spcPct val="100000"/>
              </a:lnSpc>
              <a:spcBef>
                <a:spcPts val="0"/>
              </a:spcBef>
              <a:spcAft>
                <a:spcPts val="0"/>
              </a:spcAft>
              <a:buSzPts val="2800"/>
              <a:buNone/>
              <a:defRPr sz="2800"/>
            </a:lvl6pPr>
            <a:lvl7pPr algn="ctr" lvl="6">
              <a:lnSpc>
                <a:spcPct val="100000"/>
              </a:lnSpc>
              <a:spcBef>
                <a:spcPts val="0"/>
              </a:spcBef>
              <a:spcAft>
                <a:spcPts val="0"/>
              </a:spcAft>
              <a:buSzPts val="2800"/>
              <a:buNone/>
              <a:defRPr sz="2800"/>
            </a:lvl7pPr>
            <a:lvl8pPr algn="ctr" lvl="7">
              <a:lnSpc>
                <a:spcPct val="100000"/>
              </a:lnSpc>
              <a:spcBef>
                <a:spcPts val="0"/>
              </a:spcBef>
              <a:spcAft>
                <a:spcPts val="0"/>
              </a:spcAft>
              <a:buSzPts val="2800"/>
              <a:buNone/>
              <a:defRPr sz="2800"/>
            </a:lvl8pPr>
            <a:lvl9pPr algn="ctr" lvl="8">
              <a:lnSpc>
                <a:spcPct val="100000"/>
              </a:lnSpc>
              <a:spcBef>
                <a:spcPts val="0"/>
              </a:spcBef>
              <a:spcAft>
                <a:spcPts val="0"/>
              </a:spcAft>
              <a:buSzPts val="2800"/>
              <a:buNone/>
              <a:defRPr sz="2800"/>
            </a:lvl9pPr>
          </a:lstStyle>
          <a:p>
            <a:endParaRPr/>
          </a:p>
        </p:txBody>
      </p:sp>
      <p:sp>
        <p:nvSpPr>
          <p:cNvPr id="74" name="Google Shape;74;g296398c4131_0_191"/>
          <p:cNvSpPr txBox="1">
            <a:spLocks noGrp="1"/>
          </p:cNvSpPr>
          <p:nvPr>
            <p:ph idx="2" type="body"/>
          </p:nvPr>
        </p:nvSpPr>
        <p:spPr>
          <a:xfrm>
            <a:off x="6586000" y="965600"/>
            <a:ext cx="5115900" cy="4926900"/>
          </a:xfrm>
          <a:prstGeom prst="rect">
            <a:avLst/>
          </a:prstGeom>
          <a:noFill/>
          <a:ln>
            <a:noFill/>
          </a:ln>
        </p:spPr>
        <p:txBody>
          <a:bodyPr anchor="ctr" anchorCtr="0" bIns="121900" lIns="121900" numCol="1" rIns="121900" spcFirstLastPara="1" tIns="121900" wrap="square">
            <a:normAutofit/>
          </a:bodyPr>
          <a:lstStyle>
            <a:lvl1pPr algn="l" indent="-381000" lvl="0" marL="457200">
              <a:lnSpc>
                <a:spcPct val="115000"/>
              </a:lnSpc>
              <a:spcBef>
                <a:spcPts val="0"/>
              </a:spcBef>
              <a:spcAft>
                <a:spcPts val="0"/>
              </a:spcAft>
              <a:buClr>
                <a:schemeClr val="lt1"/>
              </a:buClr>
              <a:buSzPts val="2400"/>
              <a:buChar char="●"/>
              <a:defRPr>
                <a:solidFill>
                  <a:schemeClr val="lt1"/>
                </a:solidFill>
              </a:defRPr>
            </a:lvl1pPr>
            <a:lvl2pPr algn="l" indent="-349250" lvl="1" marL="914400">
              <a:lnSpc>
                <a:spcPct val="115000"/>
              </a:lnSpc>
              <a:spcBef>
                <a:spcPts val="0"/>
              </a:spcBef>
              <a:spcAft>
                <a:spcPts val="0"/>
              </a:spcAft>
              <a:buClr>
                <a:schemeClr val="lt1"/>
              </a:buClr>
              <a:buSzPts val="1900"/>
              <a:buChar char="○"/>
              <a:defRPr>
                <a:solidFill>
                  <a:schemeClr val="lt1"/>
                </a:solidFill>
              </a:defRPr>
            </a:lvl2pPr>
            <a:lvl3pPr algn="l" indent="-349250" lvl="2" marL="1371600">
              <a:lnSpc>
                <a:spcPct val="115000"/>
              </a:lnSpc>
              <a:spcBef>
                <a:spcPts val="0"/>
              </a:spcBef>
              <a:spcAft>
                <a:spcPts val="0"/>
              </a:spcAft>
              <a:buClr>
                <a:schemeClr val="lt1"/>
              </a:buClr>
              <a:buSzPts val="1900"/>
              <a:buChar char="■"/>
              <a:defRPr>
                <a:solidFill>
                  <a:schemeClr val="lt1"/>
                </a:solidFill>
              </a:defRPr>
            </a:lvl3pPr>
            <a:lvl4pPr algn="l" indent="-349250" lvl="3" marL="1828800">
              <a:lnSpc>
                <a:spcPct val="115000"/>
              </a:lnSpc>
              <a:spcBef>
                <a:spcPts val="0"/>
              </a:spcBef>
              <a:spcAft>
                <a:spcPts val="0"/>
              </a:spcAft>
              <a:buClr>
                <a:schemeClr val="lt1"/>
              </a:buClr>
              <a:buSzPts val="1900"/>
              <a:buChar char="●"/>
              <a:defRPr>
                <a:solidFill>
                  <a:schemeClr val="lt1"/>
                </a:solidFill>
              </a:defRPr>
            </a:lvl4pPr>
            <a:lvl5pPr algn="l" indent="-349250" lvl="4" marL="2286000">
              <a:lnSpc>
                <a:spcPct val="115000"/>
              </a:lnSpc>
              <a:spcBef>
                <a:spcPts val="0"/>
              </a:spcBef>
              <a:spcAft>
                <a:spcPts val="0"/>
              </a:spcAft>
              <a:buClr>
                <a:schemeClr val="lt1"/>
              </a:buClr>
              <a:buSzPts val="1900"/>
              <a:buChar char="○"/>
              <a:defRPr>
                <a:solidFill>
                  <a:schemeClr val="lt1"/>
                </a:solidFill>
              </a:defRPr>
            </a:lvl5pPr>
            <a:lvl6pPr algn="l" indent="-349250" lvl="5" marL="2743200">
              <a:lnSpc>
                <a:spcPct val="115000"/>
              </a:lnSpc>
              <a:spcBef>
                <a:spcPts val="0"/>
              </a:spcBef>
              <a:spcAft>
                <a:spcPts val="0"/>
              </a:spcAft>
              <a:buClr>
                <a:schemeClr val="lt1"/>
              </a:buClr>
              <a:buSzPts val="1900"/>
              <a:buChar char="■"/>
              <a:defRPr>
                <a:solidFill>
                  <a:schemeClr val="lt1"/>
                </a:solidFill>
              </a:defRPr>
            </a:lvl6pPr>
            <a:lvl7pPr algn="l" indent="-349250" lvl="6" marL="3200400">
              <a:lnSpc>
                <a:spcPct val="115000"/>
              </a:lnSpc>
              <a:spcBef>
                <a:spcPts val="0"/>
              </a:spcBef>
              <a:spcAft>
                <a:spcPts val="0"/>
              </a:spcAft>
              <a:buClr>
                <a:schemeClr val="lt1"/>
              </a:buClr>
              <a:buSzPts val="1900"/>
              <a:buChar char="●"/>
              <a:defRPr>
                <a:solidFill>
                  <a:schemeClr val="lt1"/>
                </a:solidFill>
              </a:defRPr>
            </a:lvl7pPr>
            <a:lvl8pPr algn="l" indent="-349250" lvl="7" marL="3657600">
              <a:lnSpc>
                <a:spcPct val="115000"/>
              </a:lnSpc>
              <a:spcBef>
                <a:spcPts val="0"/>
              </a:spcBef>
              <a:spcAft>
                <a:spcPts val="0"/>
              </a:spcAft>
              <a:buClr>
                <a:schemeClr val="lt1"/>
              </a:buClr>
              <a:buSzPts val="1900"/>
              <a:buChar char="○"/>
              <a:defRPr>
                <a:solidFill>
                  <a:schemeClr val="lt1"/>
                </a:solidFill>
              </a:defRPr>
            </a:lvl8pPr>
            <a:lvl9pPr algn="l" indent="-349250" lvl="8" marL="4114800">
              <a:lnSpc>
                <a:spcPct val="115000"/>
              </a:lnSpc>
              <a:spcBef>
                <a:spcPts val="0"/>
              </a:spcBef>
              <a:spcAft>
                <a:spcPts val="0"/>
              </a:spcAft>
              <a:buClr>
                <a:schemeClr val="lt1"/>
              </a:buClr>
              <a:buSzPts val="1900"/>
              <a:buChar char="■"/>
              <a:defRPr>
                <a:solidFill>
                  <a:schemeClr val="lt1"/>
                </a:solidFill>
              </a:defRPr>
            </a:lvl9pPr>
          </a:lstStyle>
          <a:p>
            <a:endParaRPr/>
          </a:p>
        </p:txBody>
      </p:sp>
      <p:sp>
        <p:nvSpPr>
          <p:cNvPr id="75" name="Google Shape;75;g296398c4131_0_191"/>
          <p:cNvSpPr txBox="1">
            <a:spLocks noGrp="1"/>
          </p:cNvSpPr>
          <p:nvPr>
            <p:ph idx="12" type="sldNum"/>
          </p:nvPr>
        </p:nvSpPr>
        <p:spPr>
          <a:xfrm>
            <a:off x="11280575" y="6201587"/>
            <a:ext cx="731700" cy="524700"/>
          </a:xfrm>
          <a:prstGeom prst="rect">
            <a:avLst/>
          </a:prstGeom>
          <a:noFill/>
          <a:ln>
            <a:noFill/>
          </a:ln>
        </p:spPr>
        <p:txBody>
          <a:bodyPr anchor="ctr" anchorCtr="0" bIns="121900" lIns="121900" numCol="1" rIns="121900" spcFirstLastPara="1" tIns="121900" wrap="square">
            <a:normAutofit/>
          </a:bodyPr>
          <a:lstStyle>
            <a:lvl1pPr algn="r" indent="0" lvl="0"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1pPr>
            <a:lvl2pPr algn="r" indent="0" lvl="1"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2pPr>
            <a:lvl3pPr algn="r" indent="0" lvl="2"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3pPr>
            <a:lvl4pPr algn="r" indent="0" lvl="3"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4pPr>
            <a:lvl5pPr algn="r" indent="0" lvl="4"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5pPr>
            <a:lvl6pPr algn="r" indent="0" lvl="5"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6pPr>
            <a:lvl7pPr algn="r" indent="0" lvl="6"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7pPr>
            <a:lvl8pPr algn="r" indent="0" lvl="7"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8pPr>
            <a:lvl9pPr algn="r" indent="0" lvl="8"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9pPr>
          </a:lstStyle>
          <a:p>
            <a:pPr algn="r" indent="0" lvl="0" marL="0"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76"/>
        <p:cNvGrpSpPr/>
        <p:nvPr/>
      </p:nvGrpSpPr>
      <p:grpSpPr>
        <a:xfrm>
          <a:off x="0" y="0"/>
          <a:ext cx="0" cy="0"/>
          <a:chOff x="0" y="0"/>
          <a:chExt cx="0" cy="0"/>
        </a:xfrm>
      </p:grpSpPr>
      <p:sp>
        <p:nvSpPr>
          <p:cNvPr id="77" name="Google Shape;77;g296398c4131_0_198"/>
          <p:cNvSpPr txBox="1">
            <a:spLocks noGrp="1"/>
          </p:cNvSpPr>
          <p:nvPr>
            <p:ph idx="1" type="body"/>
          </p:nvPr>
        </p:nvSpPr>
        <p:spPr>
          <a:xfrm>
            <a:off x="426000" y="5640767"/>
            <a:ext cx="7998300" cy="798300"/>
          </a:xfrm>
          <a:prstGeom prst="rect">
            <a:avLst/>
          </a:prstGeom>
          <a:noFill/>
          <a:ln>
            <a:noFill/>
          </a:ln>
        </p:spPr>
        <p:txBody>
          <a:bodyPr anchor="ctr" anchorCtr="0" bIns="121900" lIns="121900" numCol="1" rIns="121900" spcFirstLastPara="1" tIns="121900" wrap="square">
            <a:normAutofit/>
          </a:bodyPr>
          <a:lstStyle>
            <a:lvl1pPr algn="l" indent="-228600" lvl="0" marL="457200">
              <a:lnSpc>
                <a:spcPct val="100000"/>
              </a:lnSpc>
              <a:spcBef>
                <a:spcPts val="0"/>
              </a:spcBef>
              <a:spcAft>
                <a:spcPts val="0"/>
              </a:spcAft>
              <a:buSzPts val="2400"/>
              <a:buNone/>
              <a:defRPr/>
            </a:lvl1pPr>
          </a:lstStyle>
          <a:p>
            <a:endParaRPr/>
          </a:p>
        </p:txBody>
      </p:sp>
      <p:sp>
        <p:nvSpPr>
          <p:cNvPr id="78" name="Google Shape;78;g296398c4131_0_198"/>
          <p:cNvSpPr txBox="1">
            <a:spLocks noGrp="1"/>
          </p:cNvSpPr>
          <p:nvPr>
            <p:ph idx="12" type="sldNum"/>
          </p:nvPr>
        </p:nvSpPr>
        <p:spPr>
          <a:xfrm>
            <a:off x="11280575" y="6201587"/>
            <a:ext cx="731700" cy="524700"/>
          </a:xfrm>
          <a:prstGeom prst="rect">
            <a:avLst/>
          </a:prstGeom>
          <a:noFill/>
          <a:ln>
            <a:noFill/>
          </a:ln>
        </p:spPr>
        <p:txBody>
          <a:bodyPr anchor="ctr" anchorCtr="0" bIns="121900" lIns="121900" numCol="1" rIns="121900" spcFirstLastPara="1" tIns="121900" wrap="square">
            <a:normAutofit/>
          </a:bodyPr>
          <a:lstStyle>
            <a:lvl1pPr algn="r" indent="0" lvl="0" marL="0" marR="0">
              <a:lnSpc>
                <a:spcPct val="100000"/>
              </a:lnSpc>
              <a:spcBef>
                <a:spcPts val="0"/>
              </a:spcBef>
              <a:spcAft>
                <a:spcPts val="0"/>
              </a:spcAft>
              <a:buClr>
                <a:srgbClr val="000000"/>
              </a:buClr>
              <a:buSzPts val="1300"/>
              <a:buFont typeface="Arial"/>
              <a:buNone/>
              <a:defRPr b="0" cap="none" i="0" strike="noStrike" sz="1300" u="none">
                <a:solidFill>
                  <a:schemeClr val="dk2"/>
                </a:solidFill>
                <a:latin typeface="Roboto"/>
                <a:ea typeface="Roboto"/>
                <a:cs typeface="Roboto"/>
                <a:sym typeface="Roboto"/>
              </a:defRPr>
            </a:lvl1pPr>
            <a:lvl2pPr algn="r" indent="0" lvl="1" marL="0" marR="0">
              <a:lnSpc>
                <a:spcPct val="100000"/>
              </a:lnSpc>
              <a:spcBef>
                <a:spcPts val="0"/>
              </a:spcBef>
              <a:spcAft>
                <a:spcPts val="0"/>
              </a:spcAft>
              <a:buClr>
                <a:srgbClr val="000000"/>
              </a:buClr>
              <a:buSzPts val="1300"/>
              <a:buFont typeface="Arial"/>
              <a:buNone/>
              <a:defRPr b="0" cap="none" i="0" strike="noStrike" sz="1300" u="none">
                <a:solidFill>
                  <a:schemeClr val="dk2"/>
                </a:solidFill>
                <a:latin typeface="Roboto"/>
                <a:ea typeface="Roboto"/>
                <a:cs typeface="Roboto"/>
                <a:sym typeface="Roboto"/>
              </a:defRPr>
            </a:lvl2pPr>
            <a:lvl3pPr algn="r" indent="0" lvl="2" marL="0" marR="0">
              <a:lnSpc>
                <a:spcPct val="100000"/>
              </a:lnSpc>
              <a:spcBef>
                <a:spcPts val="0"/>
              </a:spcBef>
              <a:spcAft>
                <a:spcPts val="0"/>
              </a:spcAft>
              <a:buClr>
                <a:srgbClr val="000000"/>
              </a:buClr>
              <a:buSzPts val="1300"/>
              <a:buFont typeface="Arial"/>
              <a:buNone/>
              <a:defRPr b="0" cap="none" i="0" strike="noStrike" sz="1300" u="none">
                <a:solidFill>
                  <a:schemeClr val="dk2"/>
                </a:solidFill>
                <a:latin typeface="Roboto"/>
                <a:ea typeface="Roboto"/>
                <a:cs typeface="Roboto"/>
                <a:sym typeface="Roboto"/>
              </a:defRPr>
            </a:lvl3pPr>
            <a:lvl4pPr algn="r" indent="0" lvl="3" marL="0" marR="0">
              <a:lnSpc>
                <a:spcPct val="100000"/>
              </a:lnSpc>
              <a:spcBef>
                <a:spcPts val="0"/>
              </a:spcBef>
              <a:spcAft>
                <a:spcPts val="0"/>
              </a:spcAft>
              <a:buClr>
                <a:srgbClr val="000000"/>
              </a:buClr>
              <a:buSzPts val="1300"/>
              <a:buFont typeface="Arial"/>
              <a:buNone/>
              <a:defRPr b="0" cap="none" i="0" strike="noStrike" sz="1300" u="none">
                <a:solidFill>
                  <a:schemeClr val="dk2"/>
                </a:solidFill>
                <a:latin typeface="Roboto"/>
                <a:ea typeface="Roboto"/>
                <a:cs typeface="Roboto"/>
                <a:sym typeface="Roboto"/>
              </a:defRPr>
            </a:lvl4pPr>
            <a:lvl5pPr algn="r" indent="0" lvl="4" marL="0" marR="0">
              <a:lnSpc>
                <a:spcPct val="100000"/>
              </a:lnSpc>
              <a:spcBef>
                <a:spcPts val="0"/>
              </a:spcBef>
              <a:spcAft>
                <a:spcPts val="0"/>
              </a:spcAft>
              <a:buClr>
                <a:srgbClr val="000000"/>
              </a:buClr>
              <a:buSzPts val="1300"/>
              <a:buFont typeface="Arial"/>
              <a:buNone/>
              <a:defRPr b="0" cap="none" i="0" strike="noStrike" sz="1300" u="none">
                <a:solidFill>
                  <a:schemeClr val="dk2"/>
                </a:solidFill>
                <a:latin typeface="Roboto"/>
                <a:ea typeface="Roboto"/>
                <a:cs typeface="Roboto"/>
                <a:sym typeface="Roboto"/>
              </a:defRPr>
            </a:lvl5pPr>
            <a:lvl6pPr algn="r" indent="0" lvl="5" marL="0" marR="0">
              <a:lnSpc>
                <a:spcPct val="100000"/>
              </a:lnSpc>
              <a:spcBef>
                <a:spcPts val="0"/>
              </a:spcBef>
              <a:spcAft>
                <a:spcPts val="0"/>
              </a:spcAft>
              <a:buClr>
                <a:srgbClr val="000000"/>
              </a:buClr>
              <a:buSzPts val="1300"/>
              <a:buFont typeface="Arial"/>
              <a:buNone/>
              <a:defRPr b="0" cap="none" i="0" strike="noStrike" sz="1300" u="none">
                <a:solidFill>
                  <a:schemeClr val="dk2"/>
                </a:solidFill>
                <a:latin typeface="Roboto"/>
                <a:ea typeface="Roboto"/>
                <a:cs typeface="Roboto"/>
                <a:sym typeface="Roboto"/>
              </a:defRPr>
            </a:lvl6pPr>
            <a:lvl7pPr algn="r" indent="0" lvl="6" marL="0" marR="0">
              <a:lnSpc>
                <a:spcPct val="100000"/>
              </a:lnSpc>
              <a:spcBef>
                <a:spcPts val="0"/>
              </a:spcBef>
              <a:spcAft>
                <a:spcPts val="0"/>
              </a:spcAft>
              <a:buClr>
                <a:srgbClr val="000000"/>
              </a:buClr>
              <a:buSzPts val="1300"/>
              <a:buFont typeface="Arial"/>
              <a:buNone/>
              <a:defRPr b="0" cap="none" i="0" strike="noStrike" sz="1300" u="none">
                <a:solidFill>
                  <a:schemeClr val="dk2"/>
                </a:solidFill>
                <a:latin typeface="Roboto"/>
                <a:ea typeface="Roboto"/>
                <a:cs typeface="Roboto"/>
                <a:sym typeface="Roboto"/>
              </a:defRPr>
            </a:lvl7pPr>
            <a:lvl8pPr algn="r" indent="0" lvl="7" marL="0" marR="0">
              <a:lnSpc>
                <a:spcPct val="100000"/>
              </a:lnSpc>
              <a:spcBef>
                <a:spcPts val="0"/>
              </a:spcBef>
              <a:spcAft>
                <a:spcPts val="0"/>
              </a:spcAft>
              <a:buClr>
                <a:srgbClr val="000000"/>
              </a:buClr>
              <a:buSzPts val="1300"/>
              <a:buFont typeface="Arial"/>
              <a:buNone/>
              <a:defRPr b="0" cap="none" i="0" strike="noStrike" sz="1300" u="none">
                <a:solidFill>
                  <a:schemeClr val="dk2"/>
                </a:solidFill>
                <a:latin typeface="Roboto"/>
                <a:ea typeface="Roboto"/>
                <a:cs typeface="Roboto"/>
                <a:sym typeface="Roboto"/>
              </a:defRPr>
            </a:lvl8pPr>
            <a:lvl9pPr algn="r" indent="0" lvl="8" marL="0" marR="0">
              <a:lnSpc>
                <a:spcPct val="100000"/>
              </a:lnSpc>
              <a:spcBef>
                <a:spcPts val="0"/>
              </a:spcBef>
              <a:spcAft>
                <a:spcPts val="0"/>
              </a:spcAft>
              <a:buClr>
                <a:srgbClr val="000000"/>
              </a:buClr>
              <a:buSzPts val="1300"/>
              <a:buFont typeface="Arial"/>
              <a:buNone/>
              <a:defRPr b="0" cap="none" i="0" strike="noStrike" sz="1300" u="none">
                <a:solidFill>
                  <a:schemeClr val="dk2"/>
                </a:solidFill>
                <a:latin typeface="Roboto"/>
                <a:ea typeface="Roboto"/>
                <a:cs typeface="Roboto"/>
                <a:sym typeface="Roboto"/>
              </a:defRPr>
            </a:lvl9pPr>
          </a:lstStyle>
          <a:p>
            <a:pPr algn="r" indent="0" lvl="0" marL="0"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79"/>
        <p:cNvGrpSpPr/>
        <p:nvPr/>
      </p:nvGrpSpPr>
      <p:grpSpPr>
        <a:xfrm>
          <a:off x="0" y="0"/>
          <a:ext cx="0" cy="0"/>
          <a:chOff x="0" y="0"/>
          <a:chExt cx="0" cy="0"/>
        </a:xfrm>
      </p:grpSpPr>
      <p:grpSp>
        <p:nvGrpSpPr>
          <p:cNvPr id="80" name="Google Shape;80;g296398c4131_0_201"/>
          <p:cNvGrpSpPr/>
          <p:nvPr/>
        </p:nvGrpSpPr>
        <p:grpSpPr>
          <a:xfrm>
            <a:off x="8130968" y="7"/>
            <a:ext cx="4060732" cy="2707359"/>
            <a:chOff x="6098378" y="5"/>
            <a:chExt cx="3045625" cy="2030570"/>
          </a:xfrm>
        </p:grpSpPr>
        <p:sp>
          <p:nvSpPr>
            <p:cNvPr id="81" name="Google Shape;81;g296398c4131_0_201"/>
            <p:cNvSpPr/>
            <p:nvPr/>
          </p:nvSpPr>
          <p:spPr>
            <a:xfrm>
              <a:off x="8128803" y="16"/>
              <a:ext cx="1015200" cy="1015200"/>
            </a:xfrm>
            <a:prstGeom prst="rect">
              <a:avLst/>
            </a:prstGeom>
            <a:solidFill>
              <a:schemeClr val="accent1"/>
            </a:solidFill>
            <a:ln>
              <a:noFill/>
            </a:ln>
          </p:spPr>
          <p:txBody>
            <a:bodyPr anchor="ctr" anchorCtr="0" bIns="121900" lIns="121900" numCol="1" rIns="121900" spcFirstLastPara="1" tIns="121900" wrap="square">
              <a:noAutofit/>
            </a:bodyPr>
            <a:lstStyle/>
            <a:p>
              <a:pPr algn="l" indent="0" lvl="0" marL="0" marR="0" rtl="0">
                <a:lnSpc>
                  <a:spcPct val="100000"/>
                </a:lnSpc>
                <a:spcBef>
                  <a:spcPts val="0"/>
                </a:spcBef>
                <a:spcAft>
                  <a:spcPts val="0"/>
                </a:spcAft>
                <a:buClr>
                  <a:srgbClr val="000000"/>
                </a:buClr>
                <a:buSzPts val="1400"/>
                <a:buFont typeface="Arial"/>
                <a:buNone/>
              </a:pPr>
              <a:endParaRPr b="0" cap="none" i="0" strike="noStrike" sz="1400" u="none">
                <a:solidFill>
                  <a:srgbClr val="000000"/>
                </a:solidFill>
                <a:latin typeface="Arial"/>
                <a:ea typeface="Arial"/>
                <a:cs typeface="Arial"/>
                <a:sym typeface="Arial"/>
              </a:endParaRPr>
            </a:p>
          </p:txBody>
        </p:sp>
        <p:sp>
          <p:nvSpPr>
            <p:cNvPr id="82" name="Google Shape;82;g296398c4131_0_201"/>
            <p:cNvSpPr/>
            <p:nvPr/>
          </p:nvSpPr>
          <p:spPr>
            <a:xfrm flipH="1">
              <a:off x="7113463" y="5"/>
              <a:ext cx="1015200" cy="1015200"/>
            </a:xfrm>
            <a:prstGeom prst="rtTriangle">
              <a:avLst/>
            </a:prstGeom>
            <a:solidFill>
              <a:schemeClr val="accent2"/>
            </a:solidFill>
            <a:ln>
              <a:noFill/>
            </a:ln>
          </p:spPr>
          <p:txBody>
            <a:bodyPr anchor="ctr" anchorCtr="0" bIns="121900" lIns="121900" numCol="1" rIns="121900" spcFirstLastPara="1" tIns="121900" wrap="square">
              <a:noAutofit/>
            </a:bodyPr>
            <a:lstStyle/>
            <a:p>
              <a:pPr algn="l" indent="0" lvl="0" marL="0" marR="0" rtl="0">
                <a:lnSpc>
                  <a:spcPct val="100000"/>
                </a:lnSpc>
                <a:spcBef>
                  <a:spcPts val="0"/>
                </a:spcBef>
                <a:spcAft>
                  <a:spcPts val="0"/>
                </a:spcAft>
                <a:buClr>
                  <a:srgbClr val="000000"/>
                </a:buClr>
                <a:buSzPts val="1400"/>
                <a:buFont typeface="Arial"/>
                <a:buNone/>
              </a:pPr>
              <a:endParaRPr b="0" cap="none" i="0" strike="noStrike" sz="1400" u="none">
                <a:solidFill>
                  <a:srgbClr val="000000"/>
                </a:solidFill>
                <a:latin typeface="Arial"/>
                <a:ea typeface="Arial"/>
                <a:cs typeface="Arial"/>
                <a:sym typeface="Arial"/>
              </a:endParaRPr>
            </a:p>
          </p:txBody>
        </p:sp>
        <p:sp>
          <p:nvSpPr>
            <p:cNvPr id="83" name="Google Shape;83;g296398c4131_0_201"/>
            <p:cNvSpPr/>
            <p:nvPr/>
          </p:nvSpPr>
          <p:spPr>
            <a:xfrm flipH="1" rot="10800000">
              <a:off x="7113588" y="107"/>
              <a:ext cx="1015200" cy="1015200"/>
            </a:xfrm>
            <a:prstGeom prst="rtTriangle">
              <a:avLst/>
            </a:prstGeom>
            <a:solidFill>
              <a:schemeClr val="accent6"/>
            </a:solidFill>
            <a:ln>
              <a:noFill/>
            </a:ln>
          </p:spPr>
          <p:txBody>
            <a:bodyPr anchor="ctr" anchorCtr="0" bIns="121900" lIns="121900" numCol="1" rIns="121900" spcFirstLastPara="1" tIns="121900" wrap="square">
              <a:noAutofit/>
            </a:bodyPr>
            <a:lstStyle/>
            <a:p>
              <a:pPr algn="l" indent="0" lvl="0" marL="0" marR="0" rtl="0">
                <a:lnSpc>
                  <a:spcPct val="100000"/>
                </a:lnSpc>
                <a:spcBef>
                  <a:spcPts val="0"/>
                </a:spcBef>
                <a:spcAft>
                  <a:spcPts val="0"/>
                </a:spcAft>
                <a:buClr>
                  <a:srgbClr val="000000"/>
                </a:buClr>
                <a:buSzPts val="1400"/>
                <a:buFont typeface="Arial"/>
                <a:buNone/>
              </a:pPr>
              <a:endParaRPr b="0" cap="none" i="0" strike="noStrike" sz="1400" u="none">
                <a:solidFill>
                  <a:srgbClr val="000000"/>
                </a:solidFill>
                <a:latin typeface="Arial"/>
                <a:ea typeface="Arial"/>
                <a:cs typeface="Arial"/>
                <a:sym typeface="Arial"/>
              </a:endParaRPr>
            </a:p>
          </p:txBody>
        </p:sp>
        <p:sp>
          <p:nvSpPr>
            <p:cNvPr id="84" name="Google Shape;84;g296398c4131_0_201"/>
            <p:cNvSpPr/>
            <p:nvPr/>
          </p:nvSpPr>
          <p:spPr>
            <a:xfrm rot="10800000">
              <a:off x="6098378" y="97"/>
              <a:ext cx="1015200" cy="1015200"/>
            </a:xfrm>
            <a:prstGeom prst="rtTriangle">
              <a:avLst/>
            </a:prstGeom>
            <a:solidFill>
              <a:schemeClr val="accent1"/>
            </a:solidFill>
            <a:ln>
              <a:noFill/>
            </a:ln>
          </p:spPr>
          <p:txBody>
            <a:bodyPr anchor="ctr" anchorCtr="0" bIns="121900" lIns="121900" numCol="1" rIns="121900" spcFirstLastPara="1" tIns="121900" wrap="square">
              <a:noAutofit/>
            </a:bodyPr>
            <a:lstStyle/>
            <a:p>
              <a:pPr algn="l" indent="0" lvl="0" marL="0" marR="0" rtl="0">
                <a:lnSpc>
                  <a:spcPct val="100000"/>
                </a:lnSpc>
                <a:spcBef>
                  <a:spcPts val="0"/>
                </a:spcBef>
                <a:spcAft>
                  <a:spcPts val="0"/>
                </a:spcAft>
                <a:buClr>
                  <a:srgbClr val="000000"/>
                </a:buClr>
                <a:buSzPts val="1400"/>
                <a:buFont typeface="Arial"/>
                <a:buNone/>
              </a:pPr>
              <a:endParaRPr b="0" cap="none" i="0" strike="noStrike" sz="1400" u="none">
                <a:solidFill>
                  <a:srgbClr val="000000"/>
                </a:solidFill>
                <a:latin typeface="Arial"/>
                <a:ea typeface="Arial"/>
                <a:cs typeface="Arial"/>
                <a:sym typeface="Arial"/>
              </a:endParaRPr>
            </a:p>
          </p:txBody>
        </p:sp>
        <p:sp>
          <p:nvSpPr>
            <p:cNvPr id="85" name="Google Shape;85;g296398c4131_0_201"/>
            <p:cNvSpPr/>
            <p:nvPr/>
          </p:nvSpPr>
          <p:spPr>
            <a:xfrm rot="10800000">
              <a:off x="8128789" y="1015375"/>
              <a:ext cx="1015200" cy="1015200"/>
            </a:xfrm>
            <a:prstGeom prst="rtTriangle">
              <a:avLst/>
            </a:prstGeom>
            <a:solidFill>
              <a:schemeClr val="accent6"/>
            </a:solidFill>
            <a:ln>
              <a:noFill/>
            </a:ln>
          </p:spPr>
          <p:txBody>
            <a:bodyPr anchor="ctr" anchorCtr="0" bIns="121900" lIns="121900" numCol="1" rIns="121900" spcFirstLastPara="1" tIns="121900" wrap="square">
              <a:noAutofit/>
            </a:bodyPr>
            <a:lstStyle/>
            <a:p>
              <a:pPr algn="l" indent="0" lvl="0" marL="0" marR="0" rtl="0">
                <a:lnSpc>
                  <a:spcPct val="100000"/>
                </a:lnSpc>
                <a:spcBef>
                  <a:spcPts val="0"/>
                </a:spcBef>
                <a:spcAft>
                  <a:spcPts val="0"/>
                </a:spcAft>
                <a:buClr>
                  <a:srgbClr val="000000"/>
                </a:buClr>
                <a:buSzPts val="1400"/>
                <a:buFont typeface="Arial"/>
                <a:buNone/>
              </a:pPr>
              <a:endParaRPr b="0" cap="none" i="0" strike="noStrike" sz="1400" u="none">
                <a:solidFill>
                  <a:srgbClr val="000000"/>
                </a:solidFill>
                <a:latin typeface="Arial"/>
                <a:ea typeface="Arial"/>
                <a:cs typeface="Arial"/>
                <a:sym typeface="Arial"/>
              </a:endParaRPr>
            </a:p>
          </p:txBody>
        </p:sp>
      </p:grpSp>
      <p:sp>
        <p:nvSpPr>
          <p:cNvPr id="86" name="Google Shape;86;g296398c4131_0_201"/>
          <p:cNvSpPr txBox="1">
            <a:spLocks noGrp="1"/>
          </p:cNvSpPr>
          <p:nvPr>
            <p:ph hasCustomPrompt="1" type="title"/>
          </p:nvPr>
        </p:nvSpPr>
        <p:spPr>
          <a:xfrm>
            <a:off x="415600" y="1674733"/>
            <a:ext cx="11360700" cy="2707500"/>
          </a:xfrm>
          <a:prstGeom prst="rect">
            <a:avLst/>
          </a:prstGeom>
          <a:noFill/>
          <a:ln>
            <a:noFill/>
          </a:ln>
        </p:spPr>
        <p:txBody>
          <a:bodyPr anchor="b" anchorCtr="0" bIns="121900" lIns="121900" numCol="1" rIns="121900" spcFirstLastPara="1" tIns="121900" wrap="square">
            <a:normAutofit/>
          </a:bodyPr>
          <a:lstStyle>
            <a:lvl1pPr algn="ctr" lvl="0">
              <a:lnSpc>
                <a:spcPct val="100000"/>
              </a:lnSpc>
              <a:spcBef>
                <a:spcPts val="0"/>
              </a:spcBef>
              <a:spcAft>
                <a:spcPts val="0"/>
              </a:spcAft>
              <a:buClr>
                <a:schemeClr val="lt1"/>
              </a:buClr>
              <a:buSzPts val="16000"/>
              <a:buNone/>
              <a:defRPr sz="16000">
                <a:solidFill>
                  <a:schemeClr val="lt1"/>
                </a:solidFill>
              </a:defRPr>
            </a:lvl1pPr>
            <a:lvl2pPr algn="ctr" lvl="1">
              <a:lnSpc>
                <a:spcPct val="100000"/>
              </a:lnSpc>
              <a:spcBef>
                <a:spcPts val="0"/>
              </a:spcBef>
              <a:spcAft>
                <a:spcPts val="0"/>
              </a:spcAft>
              <a:buClr>
                <a:schemeClr val="lt1"/>
              </a:buClr>
              <a:buSzPts val="16000"/>
              <a:buNone/>
              <a:defRPr sz="16000">
                <a:solidFill>
                  <a:schemeClr val="lt1"/>
                </a:solidFill>
              </a:defRPr>
            </a:lvl2pPr>
            <a:lvl3pPr algn="ctr" lvl="2">
              <a:lnSpc>
                <a:spcPct val="100000"/>
              </a:lnSpc>
              <a:spcBef>
                <a:spcPts val="0"/>
              </a:spcBef>
              <a:spcAft>
                <a:spcPts val="0"/>
              </a:spcAft>
              <a:buClr>
                <a:schemeClr val="lt1"/>
              </a:buClr>
              <a:buSzPts val="16000"/>
              <a:buNone/>
              <a:defRPr sz="16000">
                <a:solidFill>
                  <a:schemeClr val="lt1"/>
                </a:solidFill>
              </a:defRPr>
            </a:lvl3pPr>
            <a:lvl4pPr algn="ctr" lvl="3">
              <a:lnSpc>
                <a:spcPct val="100000"/>
              </a:lnSpc>
              <a:spcBef>
                <a:spcPts val="0"/>
              </a:spcBef>
              <a:spcAft>
                <a:spcPts val="0"/>
              </a:spcAft>
              <a:buClr>
                <a:schemeClr val="lt1"/>
              </a:buClr>
              <a:buSzPts val="16000"/>
              <a:buNone/>
              <a:defRPr sz="16000">
                <a:solidFill>
                  <a:schemeClr val="lt1"/>
                </a:solidFill>
              </a:defRPr>
            </a:lvl4pPr>
            <a:lvl5pPr algn="ctr" lvl="4">
              <a:lnSpc>
                <a:spcPct val="100000"/>
              </a:lnSpc>
              <a:spcBef>
                <a:spcPts val="0"/>
              </a:spcBef>
              <a:spcAft>
                <a:spcPts val="0"/>
              </a:spcAft>
              <a:buClr>
                <a:schemeClr val="lt1"/>
              </a:buClr>
              <a:buSzPts val="16000"/>
              <a:buNone/>
              <a:defRPr sz="16000">
                <a:solidFill>
                  <a:schemeClr val="lt1"/>
                </a:solidFill>
              </a:defRPr>
            </a:lvl5pPr>
            <a:lvl6pPr algn="ctr" lvl="5">
              <a:lnSpc>
                <a:spcPct val="100000"/>
              </a:lnSpc>
              <a:spcBef>
                <a:spcPts val="0"/>
              </a:spcBef>
              <a:spcAft>
                <a:spcPts val="0"/>
              </a:spcAft>
              <a:buClr>
                <a:schemeClr val="lt1"/>
              </a:buClr>
              <a:buSzPts val="16000"/>
              <a:buNone/>
              <a:defRPr sz="16000">
                <a:solidFill>
                  <a:schemeClr val="lt1"/>
                </a:solidFill>
              </a:defRPr>
            </a:lvl6pPr>
            <a:lvl7pPr algn="ctr" lvl="6">
              <a:lnSpc>
                <a:spcPct val="100000"/>
              </a:lnSpc>
              <a:spcBef>
                <a:spcPts val="0"/>
              </a:spcBef>
              <a:spcAft>
                <a:spcPts val="0"/>
              </a:spcAft>
              <a:buClr>
                <a:schemeClr val="lt1"/>
              </a:buClr>
              <a:buSzPts val="16000"/>
              <a:buNone/>
              <a:defRPr sz="16000">
                <a:solidFill>
                  <a:schemeClr val="lt1"/>
                </a:solidFill>
              </a:defRPr>
            </a:lvl7pPr>
            <a:lvl8pPr algn="ctr" lvl="7">
              <a:lnSpc>
                <a:spcPct val="100000"/>
              </a:lnSpc>
              <a:spcBef>
                <a:spcPts val="0"/>
              </a:spcBef>
              <a:spcAft>
                <a:spcPts val="0"/>
              </a:spcAft>
              <a:buClr>
                <a:schemeClr val="lt1"/>
              </a:buClr>
              <a:buSzPts val="16000"/>
              <a:buNone/>
              <a:defRPr sz="16000">
                <a:solidFill>
                  <a:schemeClr val="lt1"/>
                </a:solidFill>
              </a:defRPr>
            </a:lvl8pPr>
            <a:lvl9pPr algn="ctr" lvl="8">
              <a:lnSpc>
                <a:spcPct val="100000"/>
              </a:lnSpc>
              <a:spcBef>
                <a:spcPts val="0"/>
              </a:spcBef>
              <a:spcAft>
                <a:spcPts val="0"/>
              </a:spcAft>
              <a:buClr>
                <a:schemeClr val="lt1"/>
              </a:buClr>
              <a:buSzPts val="16000"/>
              <a:buNone/>
              <a:defRPr sz="16000">
                <a:solidFill>
                  <a:schemeClr val="lt1"/>
                </a:solidFill>
              </a:defRPr>
            </a:lvl9pPr>
          </a:lstStyle>
          <a:p>
            <a:r>
              <a:t>xx%</a:t>
            </a:r>
          </a:p>
        </p:txBody>
      </p:sp>
      <p:sp>
        <p:nvSpPr>
          <p:cNvPr id="87" name="Google Shape;87;g296398c4131_0_201"/>
          <p:cNvSpPr txBox="1">
            <a:spLocks noGrp="1"/>
          </p:cNvSpPr>
          <p:nvPr>
            <p:ph idx="1" type="body"/>
          </p:nvPr>
        </p:nvSpPr>
        <p:spPr>
          <a:xfrm>
            <a:off x="415600" y="4492300"/>
            <a:ext cx="11360700" cy="1709100"/>
          </a:xfrm>
          <a:prstGeom prst="rect">
            <a:avLst/>
          </a:prstGeom>
          <a:noFill/>
          <a:ln>
            <a:noFill/>
          </a:ln>
        </p:spPr>
        <p:txBody>
          <a:bodyPr anchor="t" anchorCtr="0" bIns="121900" lIns="121900" numCol="1" rIns="121900" spcFirstLastPara="1" tIns="121900" wrap="square">
            <a:normAutofit/>
          </a:bodyPr>
          <a:lstStyle>
            <a:lvl1pPr algn="ctr" indent="-381000" lvl="0" marL="457200">
              <a:lnSpc>
                <a:spcPct val="115000"/>
              </a:lnSpc>
              <a:spcBef>
                <a:spcPts val="0"/>
              </a:spcBef>
              <a:spcAft>
                <a:spcPts val="0"/>
              </a:spcAft>
              <a:buClr>
                <a:schemeClr val="lt1"/>
              </a:buClr>
              <a:buSzPts val="2400"/>
              <a:buChar char="●"/>
              <a:defRPr>
                <a:solidFill>
                  <a:schemeClr val="lt1"/>
                </a:solidFill>
              </a:defRPr>
            </a:lvl1pPr>
            <a:lvl2pPr algn="ctr" indent="-349250" lvl="1" marL="914400">
              <a:lnSpc>
                <a:spcPct val="115000"/>
              </a:lnSpc>
              <a:spcBef>
                <a:spcPts val="0"/>
              </a:spcBef>
              <a:spcAft>
                <a:spcPts val="0"/>
              </a:spcAft>
              <a:buClr>
                <a:schemeClr val="lt1"/>
              </a:buClr>
              <a:buSzPts val="1900"/>
              <a:buChar char="○"/>
              <a:defRPr>
                <a:solidFill>
                  <a:schemeClr val="lt1"/>
                </a:solidFill>
              </a:defRPr>
            </a:lvl2pPr>
            <a:lvl3pPr algn="ctr" indent="-349250" lvl="2" marL="1371600">
              <a:lnSpc>
                <a:spcPct val="115000"/>
              </a:lnSpc>
              <a:spcBef>
                <a:spcPts val="0"/>
              </a:spcBef>
              <a:spcAft>
                <a:spcPts val="0"/>
              </a:spcAft>
              <a:buClr>
                <a:schemeClr val="lt1"/>
              </a:buClr>
              <a:buSzPts val="1900"/>
              <a:buChar char="■"/>
              <a:defRPr>
                <a:solidFill>
                  <a:schemeClr val="lt1"/>
                </a:solidFill>
              </a:defRPr>
            </a:lvl3pPr>
            <a:lvl4pPr algn="ctr" indent="-349250" lvl="3" marL="1828800">
              <a:lnSpc>
                <a:spcPct val="115000"/>
              </a:lnSpc>
              <a:spcBef>
                <a:spcPts val="0"/>
              </a:spcBef>
              <a:spcAft>
                <a:spcPts val="0"/>
              </a:spcAft>
              <a:buClr>
                <a:schemeClr val="lt1"/>
              </a:buClr>
              <a:buSzPts val="1900"/>
              <a:buChar char="●"/>
              <a:defRPr>
                <a:solidFill>
                  <a:schemeClr val="lt1"/>
                </a:solidFill>
              </a:defRPr>
            </a:lvl4pPr>
            <a:lvl5pPr algn="ctr" indent="-349250" lvl="4" marL="2286000">
              <a:lnSpc>
                <a:spcPct val="115000"/>
              </a:lnSpc>
              <a:spcBef>
                <a:spcPts val="0"/>
              </a:spcBef>
              <a:spcAft>
                <a:spcPts val="0"/>
              </a:spcAft>
              <a:buClr>
                <a:schemeClr val="lt1"/>
              </a:buClr>
              <a:buSzPts val="1900"/>
              <a:buChar char="○"/>
              <a:defRPr>
                <a:solidFill>
                  <a:schemeClr val="lt1"/>
                </a:solidFill>
              </a:defRPr>
            </a:lvl5pPr>
            <a:lvl6pPr algn="ctr" indent="-349250" lvl="5" marL="2743200">
              <a:lnSpc>
                <a:spcPct val="115000"/>
              </a:lnSpc>
              <a:spcBef>
                <a:spcPts val="0"/>
              </a:spcBef>
              <a:spcAft>
                <a:spcPts val="0"/>
              </a:spcAft>
              <a:buClr>
                <a:schemeClr val="lt1"/>
              </a:buClr>
              <a:buSzPts val="1900"/>
              <a:buChar char="■"/>
              <a:defRPr>
                <a:solidFill>
                  <a:schemeClr val="lt1"/>
                </a:solidFill>
              </a:defRPr>
            </a:lvl6pPr>
            <a:lvl7pPr algn="ctr" indent="-349250" lvl="6" marL="3200400">
              <a:lnSpc>
                <a:spcPct val="115000"/>
              </a:lnSpc>
              <a:spcBef>
                <a:spcPts val="0"/>
              </a:spcBef>
              <a:spcAft>
                <a:spcPts val="0"/>
              </a:spcAft>
              <a:buClr>
                <a:schemeClr val="lt1"/>
              </a:buClr>
              <a:buSzPts val="1900"/>
              <a:buChar char="●"/>
              <a:defRPr>
                <a:solidFill>
                  <a:schemeClr val="lt1"/>
                </a:solidFill>
              </a:defRPr>
            </a:lvl7pPr>
            <a:lvl8pPr algn="ctr" indent="-349250" lvl="7" marL="3657600">
              <a:lnSpc>
                <a:spcPct val="115000"/>
              </a:lnSpc>
              <a:spcBef>
                <a:spcPts val="0"/>
              </a:spcBef>
              <a:spcAft>
                <a:spcPts val="0"/>
              </a:spcAft>
              <a:buClr>
                <a:schemeClr val="lt1"/>
              </a:buClr>
              <a:buSzPts val="1900"/>
              <a:buChar char="○"/>
              <a:defRPr>
                <a:solidFill>
                  <a:schemeClr val="lt1"/>
                </a:solidFill>
              </a:defRPr>
            </a:lvl8pPr>
            <a:lvl9pPr algn="ctr" indent="-349250" lvl="8" marL="4114800">
              <a:lnSpc>
                <a:spcPct val="115000"/>
              </a:lnSpc>
              <a:spcBef>
                <a:spcPts val="0"/>
              </a:spcBef>
              <a:spcAft>
                <a:spcPts val="0"/>
              </a:spcAft>
              <a:buClr>
                <a:schemeClr val="lt1"/>
              </a:buClr>
              <a:buSzPts val="1900"/>
              <a:buChar char="■"/>
              <a:defRPr>
                <a:solidFill>
                  <a:schemeClr val="lt1"/>
                </a:solidFill>
              </a:defRPr>
            </a:lvl9pPr>
          </a:lstStyle>
          <a:p>
            <a:endParaRPr/>
          </a:p>
        </p:txBody>
      </p:sp>
      <p:sp>
        <p:nvSpPr>
          <p:cNvPr id="88" name="Google Shape;88;g296398c4131_0_201"/>
          <p:cNvSpPr txBox="1">
            <a:spLocks noGrp="1"/>
          </p:cNvSpPr>
          <p:nvPr>
            <p:ph idx="12" type="sldNum"/>
          </p:nvPr>
        </p:nvSpPr>
        <p:spPr>
          <a:xfrm>
            <a:off x="11280575" y="6201587"/>
            <a:ext cx="731700" cy="524700"/>
          </a:xfrm>
          <a:prstGeom prst="rect">
            <a:avLst/>
          </a:prstGeom>
          <a:noFill/>
          <a:ln>
            <a:noFill/>
          </a:ln>
        </p:spPr>
        <p:txBody>
          <a:bodyPr anchor="ctr" anchorCtr="0" bIns="121900" lIns="121900" numCol="1" rIns="121900" spcFirstLastPara="1" tIns="121900" wrap="square">
            <a:normAutofit/>
          </a:bodyPr>
          <a:lstStyle>
            <a:lvl1pPr algn="r" indent="0" lvl="0"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1pPr>
            <a:lvl2pPr algn="r" indent="0" lvl="1"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2pPr>
            <a:lvl3pPr algn="r" indent="0" lvl="2"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3pPr>
            <a:lvl4pPr algn="r" indent="0" lvl="3"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4pPr>
            <a:lvl5pPr algn="r" indent="0" lvl="4"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5pPr>
            <a:lvl6pPr algn="r" indent="0" lvl="5"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6pPr>
            <a:lvl7pPr algn="r" indent="0" lvl="6"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7pPr>
            <a:lvl8pPr algn="r" indent="0" lvl="7"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8pPr>
            <a:lvl9pPr algn="r" indent="0" lvl="8" marL="0" marR="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9pPr>
          </a:lstStyle>
          <a:p>
            <a:pPr algn="r" indent="0" lvl="0" marL="0"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89"/>
        <p:cNvGrpSpPr/>
        <p:nvPr/>
      </p:nvGrpSpPr>
      <p:grpSpPr>
        <a:xfrm>
          <a:off x="0" y="0"/>
          <a:ext cx="0" cy="0"/>
          <a:chOff x="0" y="0"/>
          <a:chExt cx="0" cy="0"/>
        </a:xfrm>
      </p:grpSpPr>
      <p:sp>
        <p:nvSpPr>
          <p:cNvPr id="90" name="Google Shape;90;g296398c4131_0_211"/>
          <p:cNvSpPr txBox="1">
            <a:spLocks noGrp="1"/>
          </p:cNvSpPr>
          <p:nvPr>
            <p:ph idx="12" type="sldNum"/>
          </p:nvPr>
        </p:nvSpPr>
        <p:spPr>
          <a:xfrm>
            <a:off x="11280575" y="6201587"/>
            <a:ext cx="731700" cy="524700"/>
          </a:xfrm>
          <a:prstGeom prst="rect">
            <a:avLst/>
          </a:prstGeom>
          <a:noFill/>
          <a:ln>
            <a:noFill/>
          </a:ln>
        </p:spPr>
        <p:txBody>
          <a:bodyPr anchor="ctr" anchorCtr="0" bIns="121900" lIns="121900" numCol="1" rIns="121900" spcFirstLastPara="1" tIns="121900" wrap="square">
            <a:normAutofit/>
          </a:bodyPr>
          <a:lstStyle>
            <a:lvl1pPr algn="r" indent="0" lvl="0" marL="0" marR="0">
              <a:lnSpc>
                <a:spcPct val="100000"/>
              </a:lnSpc>
              <a:spcBef>
                <a:spcPts val="0"/>
              </a:spcBef>
              <a:spcAft>
                <a:spcPts val="0"/>
              </a:spcAft>
              <a:buClr>
                <a:srgbClr val="000000"/>
              </a:buClr>
              <a:buSzPts val="1300"/>
              <a:buFont typeface="Arial"/>
              <a:buNone/>
              <a:defRPr b="0" cap="none" i="0" strike="noStrike" sz="1300" u="none">
                <a:solidFill>
                  <a:schemeClr val="dk2"/>
                </a:solidFill>
                <a:latin typeface="Roboto"/>
                <a:ea typeface="Roboto"/>
                <a:cs typeface="Roboto"/>
                <a:sym typeface="Roboto"/>
              </a:defRPr>
            </a:lvl1pPr>
            <a:lvl2pPr algn="r" indent="0" lvl="1" marL="0" marR="0">
              <a:lnSpc>
                <a:spcPct val="100000"/>
              </a:lnSpc>
              <a:spcBef>
                <a:spcPts val="0"/>
              </a:spcBef>
              <a:spcAft>
                <a:spcPts val="0"/>
              </a:spcAft>
              <a:buClr>
                <a:srgbClr val="000000"/>
              </a:buClr>
              <a:buSzPts val="1300"/>
              <a:buFont typeface="Arial"/>
              <a:buNone/>
              <a:defRPr b="0" cap="none" i="0" strike="noStrike" sz="1300" u="none">
                <a:solidFill>
                  <a:schemeClr val="dk2"/>
                </a:solidFill>
                <a:latin typeface="Roboto"/>
                <a:ea typeface="Roboto"/>
                <a:cs typeface="Roboto"/>
                <a:sym typeface="Roboto"/>
              </a:defRPr>
            </a:lvl2pPr>
            <a:lvl3pPr algn="r" indent="0" lvl="2" marL="0" marR="0">
              <a:lnSpc>
                <a:spcPct val="100000"/>
              </a:lnSpc>
              <a:spcBef>
                <a:spcPts val="0"/>
              </a:spcBef>
              <a:spcAft>
                <a:spcPts val="0"/>
              </a:spcAft>
              <a:buClr>
                <a:srgbClr val="000000"/>
              </a:buClr>
              <a:buSzPts val="1300"/>
              <a:buFont typeface="Arial"/>
              <a:buNone/>
              <a:defRPr b="0" cap="none" i="0" strike="noStrike" sz="1300" u="none">
                <a:solidFill>
                  <a:schemeClr val="dk2"/>
                </a:solidFill>
                <a:latin typeface="Roboto"/>
                <a:ea typeface="Roboto"/>
                <a:cs typeface="Roboto"/>
                <a:sym typeface="Roboto"/>
              </a:defRPr>
            </a:lvl3pPr>
            <a:lvl4pPr algn="r" indent="0" lvl="3" marL="0" marR="0">
              <a:lnSpc>
                <a:spcPct val="100000"/>
              </a:lnSpc>
              <a:spcBef>
                <a:spcPts val="0"/>
              </a:spcBef>
              <a:spcAft>
                <a:spcPts val="0"/>
              </a:spcAft>
              <a:buClr>
                <a:srgbClr val="000000"/>
              </a:buClr>
              <a:buSzPts val="1300"/>
              <a:buFont typeface="Arial"/>
              <a:buNone/>
              <a:defRPr b="0" cap="none" i="0" strike="noStrike" sz="1300" u="none">
                <a:solidFill>
                  <a:schemeClr val="dk2"/>
                </a:solidFill>
                <a:latin typeface="Roboto"/>
                <a:ea typeface="Roboto"/>
                <a:cs typeface="Roboto"/>
                <a:sym typeface="Roboto"/>
              </a:defRPr>
            </a:lvl4pPr>
            <a:lvl5pPr algn="r" indent="0" lvl="4" marL="0" marR="0">
              <a:lnSpc>
                <a:spcPct val="100000"/>
              </a:lnSpc>
              <a:spcBef>
                <a:spcPts val="0"/>
              </a:spcBef>
              <a:spcAft>
                <a:spcPts val="0"/>
              </a:spcAft>
              <a:buClr>
                <a:srgbClr val="000000"/>
              </a:buClr>
              <a:buSzPts val="1300"/>
              <a:buFont typeface="Arial"/>
              <a:buNone/>
              <a:defRPr b="0" cap="none" i="0" strike="noStrike" sz="1300" u="none">
                <a:solidFill>
                  <a:schemeClr val="dk2"/>
                </a:solidFill>
                <a:latin typeface="Roboto"/>
                <a:ea typeface="Roboto"/>
                <a:cs typeface="Roboto"/>
                <a:sym typeface="Roboto"/>
              </a:defRPr>
            </a:lvl5pPr>
            <a:lvl6pPr algn="r" indent="0" lvl="5" marL="0" marR="0">
              <a:lnSpc>
                <a:spcPct val="100000"/>
              </a:lnSpc>
              <a:spcBef>
                <a:spcPts val="0"/>
              </a:spcBef>
              <a:spcAft>
                <a:spcPts val="0"/>
              </a:spcAft>
              <a:buClr>
                <a:srgbClr val="000000"/>
              </a:buClr>
              <a:buSzPts val="1300"/>
              <a:buFont typeface="Arial"/>
              <a:buNone/>
              <a:defRPr b="0" cap="none" i="0" strike="noStrike" sz="1300" u="none">
                <a:solidFill>
                  <a:schemeClr val="dk2"/>
                </a:solidFill>
                <a:latin typeface="Roboto"/>
                <a:ea typeface="Roboto"/>
                <a:cs typeface="Roboto"/>
                <a:sym typeface="Roboto"/>
              </a:defRPr>
            </a:lvl6pPr>
            <a:lvl7pPr algn="r" indent="0" lvl="6" marL="0" marR="0">
              <a:lnSpc>
                <a:spcPct val="100000"/>
              </a:lnSpc>
              <a:spcBef>
                <a:spcPts val="0"/>
              </a:spcBef>
              <a:spcAft>
                <a:spcPts val="0"/>
              </a:spcAft>
              <a:buClr>
                <a:srgbClr val="000000"/>
              </a:buClr>
              <a:buSzPts val="1300"/>
              <a:buFont typeface="Arial"/>
              <a:buNone/>
              <a:defRPr b="0" cap="none" i="0" strike="noStrike" sz="1300" u="none">
                <a:solidFill>
                  <a:schemeClr val="dk2"/>
                </a:solidFill>
                <a:latin typeface="Roboto"/>
                <a:ea typeface="Roboto"/>
                <a:cs typeface="Roboto"/>
                <a:sym typeface="Roboto"/>
              </a:defRPr>
            </a:lvl7pPr>
            <a:lvl8pPr algn="r" indent="0" lvl="7" marL="0" marR="0">
              <a:lnSpc>
                <a:spcPct val="100000"/>
              </a:lnSpc>
              <a:spcBef>
                <a:spcPts val="0"/>
              </a:spcBef>
              <a:spcAft>
                <a:spcPts val="0"/>
              </a:spcAft>
              <a:buClr>
                <a:srgbClr val="000000"/>
              </a:buClr>
              <a:buSzPts val="1300"/>
              <a:buFont typeface="Arial"/>
              <a:buNone/>
              <a:defRPr b="0" cap="none" i="0" strike="noStrike" sz="1300" u="none">
                <a:solidFill>
                  <a:schemeClr val="dk2"/>
                </a:solidFill>
                <a:latin typeface="Roboto"/>
                <a:ea typeface="Roboto"/>
                <a:cs typeface="Roboto"/>
                <a:sym typeface="Roboto"/>
              </a:defRPr>
            </a:lvl8pPr>
            <a:lvl9pPr algn="r" indent="0" lvl="8" marL="0" marR="0">
              <a:lnSpc>
                <a:spcPct val="100000"/>
              </a:lnSpc>
              <a:spcBef>
                <a:spcPts val="0"/>
              </a:spcBef>
              <a:spcAft>
                <a:spcPts val="0"/>
              </a:spcAft>
              <a:buClr>
                <a:srgbClr val="000000"/>
              </a:buClr>
              <a:buSzPts val="1300"/>
              <a:buFont typeface="Arial"/>
              <a:buNone/>
              <a:defRPr b="0" cap="none" i="0" strike="noStrike" sz="1300" u="none">
                <a:solidFill>
                  <a:schemeClr val="dk2"/>
                </a:solidFill>
                <a:latin typeface="Roboto"/>
                <a:ea typeface="Roboto"/>
                <a:cs typeface="Roboto"/>
                <a:sym typeface="Roboto"/>
              </a:defRPr>
            </a:lvl9pPr>
          </a:lstStyle>
          <a:p>
            <a:pPr algn="r" indent="0" lvl="0" marL="0"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3" Target="../slideLayouts/slideLayout12.xml" Type="http://schemas.openxmlformats.org/officeDocument/2006/relationships/slideLayout"/><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1.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geometric">
    <p:bg>
      <p:bgPr>
        <a:solidFill>
          <a:schemeClr val="lt1"/>
        </a:solidFill>
        <a:effectLst/>
      </p:bgPr>
    </p:bg>
    <p:spTree>
      <p:nvGrpSpPr>
        <p:cNvPr id="1" name="Shape 9"/>
        <p:cNvGrpSpPr/>
        <p:nvPr/>
      </p:nvGrpSpPr>
      <p:grpSpPr>
        <a:xfrm>
          <a:off x="0" y="0"/>
          <a:ext cx="0" cy="0"/>
          <a:chOff x="0" y="0"/>
          <a:chExt cx="0" cy="0"/>
        </a:xfrm>
      </p:grpSpPr>
      <p:sp>
        <p:nvSpPr>
          <p:cNvPr id="10" name="Google Shape;10;g296398c4131_0_137"/>
          <p:cNvSpPr txBox="1">
            <a:spLocks noGrp="1"/>
          </p:cNvSpPr>
          <p:nvPr>
            <p:ph type="title"/>
          </p:nvPr>
        </p:nvSpPr>
        <p:spPr>
          <a:xfrm>
            <a:off x="415600" y="546667"/>
            <a:ext cx="11360700" cy="810300"/>
          </a:xfrm>
          <a:prstGeom prst="rect">
            <a:avLst/>
          </a:prstGeom>
          <a:noFill/>
          <a:ln>
            <a:noFill/>
          </a:ln>
        </p:spPr>
        <p:txBody>
          <a:bodyPr anchor="t" anchorCtr="0" bIns="121900" lIns="121900" numCol="1" rIns="121900" spcFirstLastPara="1" tIns="121900" wrap="square">
            <a:normAutofit/>
          </a:bodyPr>
          <a:lstStyle>
            <a:lvl1pPr algn="l" lvl="0" marR="0" rtl="0">
              <a:lnSpc>
                <a:spcPct val="100000"/>
              </a:lnSpc>
              <a:spcBef>
                <a:spcPts val="0"/>
              </a:spcBef>
              <a:spcAft>
                <a:spcPts val="0"/>
              </a:spcAft>
              <a:buClr>
                <a:schemeClr val="dk1"/>
              </a:buClr>
              <a:buSzPts val="4000"/>
              <a:buFont typeface="Roboto"/>
              <a:buNone/>
              <a:defRPr b="0" cap="none" i="0" strike="noStrike" sz="4000" u="none">
                <a:solidFill>
                  <a:schemeClr val="dk1"/>
                </a:solidFill>
                <a:latin typeface="Roboto"/>
                <a:ea typeface="Roboto"/>
                <a:cs typeface="Roboto"/>
                <a:sym typeface="Roboto"/>
              </a:defRPr>
            </a:lvl1pPr>
            <a:lvl2pPr algn="l" lvl="1" marR="0" rtl="0">
              <a:lnSpc>
                <a:spcPct val="100000"/>
              </a:lnSpc>
              <a:spcBef>
                <a:spcPts val="0"/>
              </a:spcBef>
              <a:spcAft>
                <a:spcPts val="0"/>
              </a:spcAft>
              <a:buClr>
                <a:schemeClr val="dk1"/>
              </a:buClr>
              <a:buSzPts val="4000"/>
              <a:buFont typeface="Roboto"/>
              <a:buNone/>
              <a:defRPr b="0" cap="none" i="0" strike="noStrike" sz="4000" u="none">
                <a:solidFill>
                  <a:schemeClr val="dk1"/>
                </a:solidFill>
                <a:latin typeface="Roboto"/>
                <a:ea typeface="Roboto"/>
                <a:cs typeface="Roboto"/>
                <a:sym typeface="Roboto"/>
              </a:defRPr>
            </a:lvl2pPr>
            <a:lvl3pPr algn="l" lvl="2" marR="0" rtl="0">
              <a:lnSpc>
                <a:spcPct val="100000"/>
              </a:lnSpc>
              <a:spcBef>
                <a:spcPts val="0"/>
              </a:spcBef>
              <a:spcAft>
                <a:spcPts val="0"/>
              </a:spcAft>
              <a:buClr>
                <a:schemeClr val="dk1"/>
              </a:buClr>
              <a:buSzPts val="4000"/>
              <a:buFont typeface="Roboto"/>
              <a:buNone/>
              <a:defRPr b="0" cap="none" i="0" strike="noStrike" sz="4000" u="none">
                <a:solidFill>
                  <a:schemeClr val="dk1"/>
                </a:solidFill>
                <a:latin typeface="Roboto"/>
                <a:ea typeface="Roboto"/>
                <a:cs typeface="Roboto"/>
                <a:sym typeface="Roboto"/>
              </a:defRPr>
            </a:lvl3pPr>
            <a:lvl4pPr algn="l" lvl="3" marR="0" rtl="0">
              <a:lnSpc>
                <a:spcPct val="100000"/>
              </a:lnSpc>
              <a:spcBef>
                <a:spcPts val="0"/>
              </a:spcBef>
              <a:spcAft>
                <a:spcPts val="0"/>
              </a:spcAft>
              <a:buClr>
                <a:schemeClr val="dk1"/>
              </a:buClr>
              <a:buSzPts val="4000"/>
              <a:buFont typeface="Roboto"/>
              <a:buNone/>
              <a:defRPr b="0" cap="none" i="0" strike="noStrike" sz="4000" u="none">
                <a:solidFill>
                  <a:schemeClr val="dk1"/>
                </a:solidFill>
                <a:latin typeface="Roboto"/>
                <a:ea typeface="Roboto"/>
                <a:cs typeface="Roboto"/>
                <a:sym typeface="Roboto"/>
              </a:defRPr>
            </a:lvl4pPr>
            <a:lvl5pPr algn="l" lvl="4" marR="0" rtl="0">
              <a:lnSpc>
                <a:spcPct val="100000"/>
              </a:lnSpc>
              <a:spcBef>
                <a:spcPts val="0"/>
              </a:spcBef>
              <a:spcAft>
                <a:spcPts val="0"/>
              </a:spcAft>
              <a:buClr>
                <a:schemeClr val="dk1"/>
              </a:buClr>
              <a:buSzPts val="4000"/>
              <a:buFont typeface="Roboto"/>
              <a:buNone/>
              <a:defRPr b="0" cap="none" i="0" strike="noStrike" sz="4000" u="none">
                <a:solidFill>
                  <a:schemeClr val="dk1"/>
                </a:solidFill>
                <a:latin typeface="Roboto"/>
                <a:ea typeface="Roboto"/>
                <a:cs typeface="Roboto"/>
                <a:sym typeface="Roboto"/>
              </a:defRPr>
            </a:lvl5pPr>
            <a:lvl6pPr algn="l" lvl="5" marR="0" rtl="0">
              <a:lnSpc>
                <a:spcPct val="100000"/>
              </a:lnSpc>
              <a:spcBef>
                <a:spcPts val="0"/>
              </a:spcBef>
              <a:spcAft>
                <a:spcPts val="0"/>
              </a:spcAft>
              <a:buClr>
                <a:schemeClr val="dk1"/>
              </a:buClr>
              <a:buSzPts val="4000"/>
              <a:buFont typeface="Roboto"/>
              <a:buNone/>
              <a:defRPr b="0" cap="none" i="0" strike="noStrike" sz="4000" u="none">
                <a:solidFill>
                  <a:schemeClr val="dk1"/>
                </a:solidFill>
                <a:latin typeface="Roboto"/>
                <a:ea typeface="Roboto"/>
                <a:cs typeface="Roboto"/>
                <a:sym typeface="Roboto"/>
              </a:defRPr>
            </a:lvl6pPr>
            <a:lvl7pPr algn="l" lvl="6" marR="0" rtl="0">
              <a:lnSpc>
                <a:spcPct val="100000"/>
              </a:lnSpc>
              <a:spcBef>
                <a:spcPts val="0"/>
              </a:spcBef>
              <a:spcAft>
                <a:spcPts val="0"/>
              </a:spcAft>
              <a:buClr>
                <a:schemeClr val="dk1"/>
              </a:buClr>
              <a:buSzPts val="4000"/>
              <a:buFont typeface="Roboto"/>
              <a:buNone/>
              <a:defRPr b="0" cap="none" i="0" strike="noStrike" sz="4000" u="none">
                <a:solidFill>
                  <a:schemeClr val="dk1"/>
                </a:solidFill>
                <a:latin typeface="Roboto"/>
                <a:ea typeface="Roboto"/>
                <a:cs typeface="Roboto"/>
                <a:sym typeface="Roboto"/>
              </a:defRPr>
            </a:lvl7pPr>
            <a:lvl8pPr algn="l" lvl="7" marR="0" rtl="0">
              <a:lnSpc>
                <a:spcPct val="100000"/>
              </a:lnSpc>
              <a:spcBef>
                <a:spcPts val="0"/>
              </a:spcBef>
              <a:spcAft>
                <a:spcPts val="0"/>
              </a:spcAft>
              <a:buClr>
                <a:schemeClr val="dk1"/>
              </a:buClr>
              <a:buSzPts val="4000"/>
              <a:buFont typeface="Roboto"/>
              <a:buNone/>
              <a:defRPr b="0" cap="none" i="0" strike="noStrike" sz="4000" u="none">
                <a:solidFill>
                  <a:schemeClr val="dk1"/>
                </a:solidFill>
                <a:latin typeface="Roboto"/>
                <a:ea typeface="Roboto"/>
                <a:cs typeface="Roboto"/>
                <a:sym typeface="Roboto"/>
              </a:defRPr>
            </a:lvl8pPr>
            <a:lvl9pPr algn="l" lvl="8" marR="0" rtl="0">
              <a:lnSpc>
                <a:spcPct val="100000"/>
              </a:lnSpc>
              <a:spcBef>
                <a:spcPts val="0"/>
              </a:spcBef>
              <a:spcAft>
                <a:spcPts val="0"/>
              </a:spcAft>
              <a:buClr>
                <a:schemeClr val="dk1"/>
              </a:buClr>
              <a:buSzPts val="4000"/>
              <a:buFont typeface="Roboto"/>
              <a:buNone/>
              <a:defRPr b="0" cap="none" i="0" strike="noStrike" sz="4000" u="none">
                <a:solidFill>
                  <a:schemeClr val="dk1"/>
                </a:solidFill>
                <a:latin typeface="Roboto"/>
                <a:ea typeface="Roboto"/>
                <a:cs typeface="Roboto"/>
                <a:sym typeface="Roboto"/>
              </a:defRPr>
            </a:lvl9pPr>
          </a:lstStyle>
          <a:p>
            <a:endParaRPr/>
          </a:p>
        </p:txBody>
      </p:sp>
      <p:sp>
        <p:nvSpPr>
          <p:cNvPr id="11" name="Google Shape;11;g296398c4131_0_137"/>
          <p:cNvSpPr txBox="1">
            <a:spLocks noGrp="1"/>
          </p:cNvSpPr>
          <p:nvPr>
            <p:ph idx="1" type="body"/>
          </p:nvPr>
        </p:nvSpPr>
        <p:spPr>
          <a:xfrm>
            <a:off x="415600" y="1639833"/>
            <a:ext cx="11360700" cy="4452000"/>
          </a:xfrm>
          <a:prstGeom prst="rect">
            <a:avLst/>
          </a:prstGeom>
          <a:noFill/>
          <a:ln>
            <a:noFill/>
          </a:ln>
        </p:spPr>
        <p:txBody>
          <a:bodyPr anchor="t" anchorCtr="0" bIns="121900" lIns="121900" numCol="1" rIns="121900" spcFirstLastPara="1" tIns="121900" wrap="square">
            <a:normAutofit/>
          </a:bodyPr>
          <a:lstStyle>
            <a:lvl1pPr algn="l" indent="-381000" lvl="0" marL="457200" marR="0" rtl="0">
              <a:lnSpc>
                <a:spcPct val="115000"/>
              </a:lnSpc>
              <a:spcBef>
                <a:spcPts val="0"/>
              </a:spcBef>
              <a:spcAft>
                <a:spcPts val="0"/>
              </a:spcAft>
              <a:buClr>
                <a:schemeClr val="dk2"/>
              </a:buClr>
              <a:buSzPts val="2400"/>
              <a:buFont typeface="Roboto"/>
              <a:buChar char="●"/>
              <a:defRPr b="0" cap="none" i="0" strike="noStrike" sz="2400" u="none">
                <a:solidFill>
                  <a:schemeClr val="dk2"/>
                </a:solidFill>
                <a:latin typeface="Roboto"/>
                <a:ea typeface="Roboto"/>
                <a:cs typeface="Roboto"/>
                <a:sym typeface="Roboto"/>
              </a:defRPr>
            </a:lvl1pPr>
            <a:lvl2pPr algn="l" indent="-349250" lvl="1" marL="914400" marR="0" rtl="0">
              <a:lnSpc>
                <a:spcPct val="115000"/>
              </a:lnSpc>
              <a:spcBef>
                <a:spcPts val="0"/>
              </a:spcBef>
              <a:spcAft>
                <a:spcPts val="0"/>
              </a:spcAft>
              <a:buClr>
                <a:schemeClr val="dk2"/>
              </a:buClr>
              <a:buSzPts val="1900"/>
              <a:buFont typeface="Roboto"/>
              <a:buChar char="○"/>
              <a:defRPr b="0" cap="none" i="0" strike="noStrike" sz="1900" u="none">
                <a:solidFill>
                  <a:schemeClr val="dk2"/>
                </a:solidFill>
                <a:latin typeface="Roboto"/>
                <a:ea typeface="Roboto"/>
                <a:cs typeface="Roboto"/>
                <a:sym typeface="Roboto"/>
              </a:defRPr>
            </a:lvl2pPr>
            <a:lvl3pPr algn="l" indent="-349250" lvl="2" marL="1371600" marR="0" rtl="0">
              <a:lnSpc>
                <a:spcPct val="115000"/>
              </a:lnSpc>
              <a:spcBef>
                <a:spcPts val="0"/>
              </a:spcBef>
              <a:spcAft>
                <a:spcPts val="0"/>
              </a:spcAft>
              <a:buClr>
                <a:schemeClr val="dk2"/>
              </a:buClr>
              <a:buSzPts val="1900"/>
              <a:buFont typeface="Roboto"/>
              <a:buChar char="■"/>
              <a:defRPr b="0" cap="none" i="0" strike="noStrike" sz="1900" u="none">
                <a:solidFill>
                  <a:schemeClr val="dk2"/>
                </a:solidFill>
                <a:latin typeface="Roboto"/>
                <a:ea typeface="Roboto"/>
                <a:cs typeface="Roboto"/>
                <a:sym typeface="Roboto"/>
              </a:defRPr>
            </a:lvl3pPr>
            <a:lvl4pPr algn="l" indent="-349250" lvl="3" marL="1828800" marR="0" rtl="0">
              <a:lnSpc>
                <a:spcPct val="115000"/>
              </a:lnSpc>
              <a:spcBef>
                <a:spcPts val="0"/>
              </a:spcBef>
              <a:spcAft>
                <a:spcPts val="0"/>
              </a:spcAft>
              <a:buClr>
                <a:schemeClr val="dk2"/>
              </a:buClr>
              <a:buSzPts val="1900"/>
              <a:buFont typeface="Roboto"/>
              <a:buChar char="●"/>
              <a:defRPr b="0" cap="none" i="0" strike="noStrike" sz="1900" u="none">
                <a:solidFill>
                  <a:schemeClr val="dk2"/>
                </a:solidFill>
                <a:latin typeface="Roboto"/>
                <a:ea typeface="Roboto"/>
                <a:cs typeface="Roboto"/>
                <a:sym typeface="Roboto"/>
              </a:defRPr>
            </a:lvl4pPr>
            <a:lvl5pPr algn="l" indent="-349250" lvl="4" marL="2286000" marR="0" rtl="0">
              <a:lnSpc>
                <a:spcPct val="115000"/>
              </a:lnSpc>
              <a:spcBef>
                <a:spcPts val="0"/>
              </a:spcBef>
              <a:spcAft>
                <a:spcPts val="0"/>
              </a:spcAft>
              <a:buClr>
                <a:schemeClr val="dk2"/>
              </a:buClr>
              <a:buSzPts val="1900"/>
              <a:buFont typeface="Roboto"/>
              <a:buChar char="○"/>
              <a:defRPr b="0" cap="none" i="0" strike="noStrike" sz="1900" u="none">
                <a:solidFill>
                  <a:schemeClr val="dk2"/>
                </a:solidFill>
                <a:latin typeface="Roboto"/>
                <a:ea typeface="Roboto"/>
                <a:cs typeface="Roboto"/>
                <a:sym typeface="Roboto"/>
              </a:defRPr>
            </a:lvl5pPr>
            <a:lvl6pPr algn="l" indent="-349250" lvl="5" marL="2743200" marR="0" rtl="0">
              <a:lnSpc>
                <a:spcPct val="115000"/>
              </a:lnSpc>
              <a:spcBef>
                <a:spcPts val="0"/>
              </a:spcBef>
              <a:spcAft>
                <a:spcPts val="0"/>
              </a:spcAft>
              <a:buClr>
                <a:schemeClr val="dk2"/>
              </a:buClr>
              <a:buSzPts val="1900"/>
              <a:buFont typeface="Roboto"/>
              <a:buChar char="■"/>
              <a:defRPr b="0" cap="none" i="0" strike="noStrike" sz="1900" u="none">
                <a:solidFill>
                  <a:schemeClr val="dk2"/>
                </a:solidFill>
                <a:latin typeface="Roboto"/>
                <a:ea typeface="Roboto"/>
                <a:cs typeface="Roboto"/>
                <a:sym typeface="Roboto"/>
              </a:defRPr>
            </a:lvl6pPr>
            <a:lvl7pPr algn="l" indent="-349250" lvl="6" marL="3200400" marR="0" rtl="0">
              <a:lnSpc>
                <a:spcPct val="115000"/>
              </a:lnSpc>
              <a:spcBef>
                <a:spcPts val="0"/>
              </a:spcBef>
              <a:spcAft>
                <a:spcPts val="0"/>
              </a:spcAft>
              <a:buClr>
                <a:schemeClr val="dk2"/>
              </a:buClr>
              <a:buSzPts val="1900"/>
              <a:buFont typeface="Roboto"/>
              <a:buChar char="●"/>
              <a:defRPr b="0" cap="none" i="0" strike="noStrike" sz="1900" u="none">
                <a:solidFill>
                  <a:schemeClr val="dk2"/>
                </a:solidFill>
                <a:latin typeface="Roboto"/>
                <a:ea typeface="Roboto"/>
                <a:cs typeface="Roboto"/>
                <a:sym typeface="Roboto"/>
              </a:defRPr>
            </a:lvl7pPr>
            <a:lvl8pPr algn="l" indent="-349250" lvl="7" marL="3657600" marR="0" rtl="0">
              <a:lnSpc>
                <a:spcPct val="115000"/>
              </a:lnSpc>
              <a:spcBef>
                <a:spcPts val="0"/>
              </a:spcBef>
              <a:spcAft>
                <a:spcPts val="0"/>
              </a:spcAft>
              <a:buClr>
                <a:schemeClr val="dk2"/>
              </a:buClr>
              <a:buSzPts val="1900"/>
              <a:buFont typeface="Roboto"/>
              <a:buChar char="○"/>
              <a:defRPr b="0" cap="none" i="0" strike="noStrike" sz="1900" u="none">
                <a:solidFill>
                  <a:schemeClr val="dk2"/>
                </a:solidFill>
                <a:latin typeface="Roboto"/>
                <a:ea typeface="Roboto"/>
                <a:cs typeface="Roboto"/>
                <a:sym typeface="Roboto"/>
              </a:defRPr>
            </a:lvl8pPr>
            <a:lvl9pPr algn="l" indent="-349250" lvl="8" marL="4114800" marR="0" rtl="0">
              <a:lnSpc>
                <a:spcPct val="115000"/>
              </a:lnSpc>
              <a:spcBef>
                <a:spcPts val="0"/>
              </a:spcBef>
              <a:spcAft>
                <a:spcPts val="0"/>
              </a:spcAft>
              <a:buClr>
                <a:schemeClr val="dk2"/>
              </a:buClr>
              <a:buSzPts val="1900"/>
              <a:buFont typeface="Roboto"/>
              <a:buChar char="■"/>
              <a:defRPr b="0" cap="none" i="0" strike="noStrike" sz="1900" u="none">
                <a:solidFill>
                  <a:schemeClr val="dk2"/>
                </a:solidFill>
                <a:latin typeface="Roboto"/>
                <a:ea typeface="Roboto"/>
                <a:cs typeface="Roboto"/>
                <a:sym typeface="Roboto"/>
              </a:defRPr>
            </a:lvl9pPr>
          </a:lstStyle>
          <a:p>
            <a:endParaRPr/>
          </a:p>
        </p:txBody>
      </p:sp>
      <p:sp>
        <p:nvSpPr>
          <p:cNvPr id="12" name="Google Shape;12;g296398c4131_0_137"/>
          <p:cNvSpPr txBox="1">
            <a:spLocks noGrp="1"/>
          </p:cNvSpPr>
          <p:nvPr>
            <p:ph idx="12" type="sldNum"/>
          </p:nvPr>
        </p:nvSpPr>
        <p:spPr>
          <a:xfrm>
            <a:off x="11280575" y="6201587"/>
            <a:ext cx="731700" cy="524700"/>
          </a:xfrm>
          <a:prstGeom prst="rect">
            <a:avLst/>
          </a:prstGeom>
          <a:noFill/>
          <a:ln>
            <a:noFill/>
          </a:ln>
        </p:spPr>
        <p:txBody>
          <a:bodyPr anchor="ctr" anchorCtr="0" bIns="121900" lIns="121900" numCol="1" rIns="121900" spcFirstLastPara="1" tIns="121900" wrap="square">
            <a:normAutofit/>
          </a:bodyPr>
          <a:lstStyle>
            <a:lvl1pPr algn="r" indent="0" lvl="0" marL="0" marR="0" rtl="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1pPr>
            <a:lvl2pPr algn="r" indent="0" lvl="1" marL="0" marR="0" rtl="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2pPr>
            <a:lvl3pPr algn="r" indent="0" lvl="2" marL="0" marR="0" rtl="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3pPr>
            <a:lvl4pPr algn="r" indent="0" lvl="3" marL="0" marR="0" rtl="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4pPr>
            <a:lvl5pPr algn="r" indent="0" lvl="4" marL="0" marR="0" rtl="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5pPr>
            <a:lvl6pPr algn="r" indent="0" lvl="5" marL="0" marR="0" rtl="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6pPr>
            <a:lvl7pPr algn="r" indent="0" lvl="6" marL="0" marR="0" rtl="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7pPr>
            <a:lvl8pPr algn="r" indent="0" lvl="7" marL="0" marR="0" rtl="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8pPr>
            <a:lvl9pPr algn="r" indent="0" lvl="8" marL="0" marR="0" rtl="0">
              <a:lnSpc>
                <a:spcPct val="100000"/>
              </a:lnSpc>
              <a:spcBef>
                <a:spcPts val="0"/>
              </a:spcBef>
              <a:spcAft>
                <a:spcPts val="0"/>
              </a:spcAft>
              <a:buClr>
                <a:srgbClr val="000000"/>
              </a:buClr>
              <a:buSzPts val="1300"/>
              <a:buFont typeface="Arial"/>
              <a:buNone/>
              <a:defRPr b="0" cap="none" i="0" strike="noStrike" sz="1300" u="none">
                <a:solidFill>
                  <a:schemeClr val="lt1"/>
                </a:solidFill>
                <a:latin typeface="Roboto"/>
                <a:ea typeface="Roboto"/>
                <a:cs typeface="Roboto"/>
                <a:sym typeface="Roboto"/>
              </a:defRPr>
            </a:lvl9pPr>
          </a:lstStyle>
          <a:p>
            <a:pPr algn="r" indent="0" lvl="0" marL="0" rtl="0">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folHlink="folHlink" hlink="hlink" tx1="dk1" tx2="lt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Lst>
  <p:hf dt="0" ftr="0" hdr="0" sldNum="0"/>
  <p:txStyles>
    <p:title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titleStyle>
    <p:body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bodyStyle>
    <p:other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arget="../notesSlides/notesSlide1.xml" Type="http://schemas.openxmlformats.org/officeDocument/2006/relationships/notesSlide"/><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2" Target="../notesSlides/notesSlide2.xml" Type="http://schemas.openxmlformats.org/officeDocument/2006/relationships/notesSlide"/><Relationship Id="rId1" Target="../slideLayouts/slideLayout1.xml" Type="http://schemas.openxmlformats.org/officeDocument/2006/relationships/slideLayout"/></Relationships>
</file>

<file path=ppt/slides/_rels/slide3.xml.rels><?xml version="1.0" encoding="UTF-8" standalone="yes"?><Relationships xmlns="http://schemas.openxmlformats.org/package/2006/relationships"><Relationship Id="rId3" Target="../media/image1.png" Type="http://schemas.openxmlformats.org/officeDocument/2006/relationships/image"/><Relationship Id="rId2" Target="../notesSlides/notesSlide3.xml" Type="http://schemas.openxmlformats.org/officeDocument/2006/relationships/notesSlide"/><Relationship Id="rId1" Target="../slideLayouts/slideLayout1.xml" Type="http://schemas.openxmlformats.org/officeDocument/2006/relationships/slideLayout"/></Relationships>
</file>

<file path=ppt/slides/_rels/slide4.xml.rels><?xml version="1.0" encoding="UTF-8" standalone="yes"?><Relationships xmlns="http://schemas.openxmlformats.org/package/2006/relationships"><Relationship Id="rId3" Target="../media/image2.png" Type="http://schemas.openxmlformats.org/officeDocument/2006/relationships/image"/><Relationship Id="rId2" Target="../notesSlides/notesSlide4.xml" Type="http://schemas.openxmlformats.org/officeDocument/2006/relationships/notesSlide"/><Relationship Id="rId1" Target="../slideLayouts/slideLayout1.xml" Type="http://schemas.openxmlformats.org/officeDocument/2006/relationships/slideLayout"/></Relationships>
</file>

<file path=ppt/slides/_rels/slide5.xml.rels><?xml version="1.0" encoding="UTF-8" standalone="yes"?><Relationships xmlns="http://schemas.openxmlformats.org/package/2006/relationships"><Relationship Id="rId3" Target="../media/image3.png" Type="http://schemas.openxmlformats.org/officeDocument/2006/relationships/image"/><Relationship Id="rId2" Target="../notesSlides/notesSlide5.xml" Type="http://schemas.openxmlformats.org/officeDocument/2006/relationships/notesSlide"/><Relationship Id="rId1" Target="../slideLayouts/slideLayout1.xml" Type="http://schemas.openxmlformats.org/officeDocument/2006/relationships/slideLayout"/></Relationships>
</file>

<file path=ppt/slides/_rels/slide6.xml.rels><?xml version="1.0" encoding="UTF-8" standalone="yes"?><Relationships xmlns="http://schemas.openxmlformats.org/package/2006/relationships"><Relationship Id="rId3" Target="../media/image4.png" Type="http://schemas.openxmlformats.org/officeDocument/2006/relationships/image"/><Relationship Id="rId2" Target="../notesSlides/notesSlide6.xml" Type="http://schemas.openxmlformats.org/officeDocument/2006/relationships/notesSlide"/><Relationship Id="rId1" Target="../slideLayouts/slideLayout1.xml" Type="http://schemas.openxmlformats.org/officeDocument/2006/relationships/slideLayout"/></Relationships>
</file>

<file path=ppt/slides/_rels/slide7.xml.rels><?xml version="1.0" encoding="UTF-8" standalone="yes"?><Relationships xmlns="http://schemas.openxmlformats.org/package/2006/relationships"><Relationship Id="rId3" Target="../media/image5.png" Type="http://schemas.openxmlformats.org/officeDocument/2006/relationships/image"/><Relationship Id="rId2" Target="../notesSlides/notesSlide7.xml" Type="http://schemas.openxmlformats.org/officeDocument/2006/relationships/notesSlide"/><Relationship Id="rId1" Target="../slideLayouts/slideLayout1.xml" Type="http://schemas.openxmlformats.org/officeDocument/2006/relationships/slideLayout"/></Relationships>
</file>

<file path=ppt/slides/_rels/slide8.xml.rels><?xml version="1.0" encoding="UTF-8" standalone="yes"?><Relationships xmlns="http://schemas.openxmlformats.org/package/2006/relationships"><Relationship Id="rId3" Target="../media/image6.png" Type="http://schemas.openxmlformats.org/officeDocument/2006/relationships/image"/><Relationship Id="rId2" Target="../notesSlides/notesSlide8.xml" Type="http://schemas.openxmlformats.org/officeDocument/2006/relationships/notesSlide"/><Relationship Id="rId1" Target="../slideLayouts/slideLayout1.xml" Type="http://schemas.openxmlformats.org/officeDocument/2006/relationships/slideLayout"/></Relationships>
</file>

<file path=ppt/slides/_rels/slide9.xml.rels><?xml version="1.0" encoding="UTF-8" standalone="yes"?><Relationships xmlns="http://schemas.openxmlformats.org/package/2006/relationships"><Relationship Id="rId3" Target="../media/image7.png" Type="http://schemas.openxmlformats.org/officeDocument/2006/relationships/image"/><Relationship Id="rId2" Target="../notesSlides/notesSlide9.xml" Type="http://schemas.openxmlformats.org/officeDocument/2006/relationships/notesSlide"/><Relationship Id="rId1" Target="../slideLayouts/slideLayout1.xml" Type="http://schemas.openxmlformats.org/officeDocument/2006/relationships/slideLayout"/></Relationships>
</file>

<file path=ppt/slides/_rels/slide10.xml.rels><?xml version="1.0" encoding="UTF-8" standalone="yes"?><Relationships xmlns="http://schemas.openxmlformats.org/package/2006/relationships"><Relationship Id="rId3" Target="../media/image8.png" Type="http://schemas.openxmlformats.org/officeDocument/2006/relationships/image"/><Relationship Id="rId2" Target="../notesSlides/notesSlide10.xml" Type="http://schemas.openxmlformats.org/officeDocument/2006/relationships/notesSlide"/><Relationship Id="rId1" Target="../slideLayouts/slideLayout1.xml" Type="http://schemas.openxmlformats.org/officeDocument/2006/relationships/slideLayout"/></Relationships>
</file>

<file path=ppt/slides/_rels/slide11.xml.rels><?xml version="1.0" encoding="UTF-8" standalone="yes"?><Relationships xmlns="http://schemas.openxmlformats.org/package/2006/relationships"><Relationship Id="rId3" Target="../media/image9.png" Type="http://schemas.openxmlformats.org/officeDocument/2006/relationships/image"/><Relationship Id="rId2" Target="../notesSlides/notesSlide11.xml" Type="http://schemas.openxmlformats.org/officeDocument/2006/relationships/notesSlide"/><Relationship Id="rId1" Target="../slideLayouts/slideLayout1.xml" Type="http://schemas.openxmlformats.org/officeDocument/2006/relationships/slideLayout"/></Relationships>
</file>

<file path=ppt/slides/_rels/slide12.xml.rels><?xml version="1.0" encoding="UTF-8" standalone="yes"?><Relationships xmlns="http://schemas.openxmlformats.org/package/2006/relationships"><Relationship Id="rId2" Target="../notesSlides/notesSlide12.xml" Type="http://schemas.openxmlformats.org/officeDocument/2006/relationships/notesSlide"/><Relationship Id="rId1" Target="../slideLayouts/slideLayout1.xml" Type="http://schemas.openxmlformats.org/officeDocument/2006/relationships/slideLayout"/></Relationships>
</file>

<file path=ppt/slides/_rels/slide13.xml.rels><?xml version="1.0" encoding="UTF-8" standalone="yes"?><Relationships xmlns="http://schemas.openxmlformats.org/package/2006/relationships"><Relationship Id="rId2" Target="../notesSlides/notesSlide13.xml" Type="http://schemas.openxmlformats.org/officeDocument/2006/relationships/notesSlide"/><Relationship Id="rId1" Target="../slideLayouts/slideLayout1.xml" Type="http://schemas.openxmlformats.org/officeDocument/2006/relationships/slideLayout"/></Relationships>
</file>

<file path=ppt/slides/_rels/slide14.xml.rels><?xml version="1.0" encoding="UTF-8" standalone="yes"?><Relationships xmlns="http://schemas.openxmlformats.org/package/2006/relationships"><Relationship Id="rId2" Target="../notesSlides/notesSlide14.xml" Type="http://schemas.openxmlformats.org/officeDocument/2006/relationships/notesSlide"/><Relationship Id="rId1" Target="../slideLayouts/slideLayout1.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1"/>
          <p:cNvSpPr txBox="1">
            <a:spLocks noGrp="1"/>
          </p:cNvSpPr>
          <p:nvPr>
            <p:ph type="title"/>
          </p:nvPr>
        </p:nvSpPr>
        <p:spPr>
          <a:xfrm>
            <a:off x="222422" y="685799"/>
            <a:ext cx="11969577" cy="5789141"/>
          </a:xfrm>
          <a:prstGeom prst="rect">
            <a:avLst/>
          </a:prstGeom>
          <a:noFill/>
          <a:ln>
            <a:noFill/>
          </a:ln>
        </p:spPr>
        <p:txBody>
          <a:bodyPr anchor="ctr" anchorCtr="0" bIns="45700" lIns="91425" numCol="1" rIns="91425" spcFirstLastPara="1" tIns="45700" wrap="square">
            <a:noAutofit/>
          </a:bodyPr>
          <a:lstStyle/>
          <a:p>
            <a:pPr algn="ctr" indent="0" lvl="0" marL="0" rtl="0">
              <a:lnSpc>
                <a:spcPct val="100000"/>
              </a:lnSpc>
              <a:spcBef>
                <a:spcPts val="0"/>
              </a:spcBef>
              <a:spcAft>
                <a:spcPts val="0"/>
              </a:spcAft>
              <a:buClr>
                <a:schemeClr val="dk1"/>
              </a:buClr>
              <a:buSzPts val="4800"/>
              <a:buFont typeface="Corbel"/>
              <a:buNone/>
            </a:pPr>
            <a:r>
              <a:rPr b="1" lang="en-US" sz="4800"/>
              <a:t>Module name: BA International Hotel Management</a:t>
            </a:r>
            <a:br>
              <a:rPr lang="en-US" sz="4800"/>
            </a:br>
            <a:r>
              <a:rPr b="1" lang="en-US" sz="4800"/>
              <a:t>Module Code: BMIH4006</a:t>
            </a:r>
            <a:br>
              <a:rPr lang="en-US" sz="4800"/>
            </a:br>
            <a:r>
              <a:rPr b="1" lang="en-US" sz="4800"/>
              <a:t>Student ID: 2234842</a:t>
            </a:r>
            <a:endParaRPr sz="48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sp>
        <p:nvSpPr>
          <p:cNvPr id="100" name="Google Shape;100;p2"/>
          <p:cNvSpPr txBox="1">
            <a:spLocks noGrp="1"/>
          </p:cNvSpPr>
          <p:nvPr>
            <p:ph type="title"/>
          </p:nvPr>
        </p:nvSpPr>
        <p:spPr>
          <a:xfrm>
            <a:off x="1484309" y="260132"/>
            <a:ext cx="10018713" cy="890752"/>
          </a:xfrm>
          <a:prstGeom prst="rect">
            <a:avLst/>
          </a:prstGeom>
          <a:noFill/>
          <a:ln>
            <a:noFill/>
          </a:ln>
        </p:spPr>
        <p:txBody>
          <a:bodyPr anchor="ctr" anchorCtr="0" bIns="45700" lIns="91425" numCol="1" rIns="91425" spcFirstLastPara="1" tIns="45700" wrap="square">
            <a:normAutofit/>
          </a:bodyPr>
          <a:lstStyle/>
          <a:p>
            <a:pPr algn="ctr" indent="0" lvl="0" marL="0" rtl="0">
              <a:lnSpc>
                <a:spcPct val="100000"/>
              </a:lnSpc>
              <a:spcBef>
                <a:spcPts val="0"/>
              </a:spcBef>
              <a:spcAft>
                <a:spcPts val="0"/>
              </a:spcAft>
              <a:buClr>
                <a:schemeClr val="dk1"/>
              </a:buClr>
              <a:buSzPts val="4000"/>
              <a:buFont typeface="Corbel"/>
              <a:buNone/>
            </a:pPr>
            <a:r>
              <a:rPr b="1" lang="en-US"/>
              <a:t>Table of contents</a:t>
            </a:r>
            <a:endParaRPr b="1"/>
          </a:p>
        </p:txBody>
      </p:sp>
      <p:sp>
        <p:nvSpPr>
          <p:cNvPr id="101" name="Google Shape;101;p2"/>
          <p:cNvSpPr txBox="1">
            <a:spLocks noGrp="1"/>
          </p:cNvSpPr>
          <p:nvPr>
            <p:ph idx="1" type="body"/>
          </p:nvPr>
        </p:nvSpPr>
        <p:spPr>
          <a:xfrm>
            <a:off x="1484301" y="1150877"/>
            <a:ext cx="9041100" cy="4479900"/>
          </a:xfrm>
          <a:prstGeom prst="rect">
            <a:avLst/>
          </a:prstGeom>
          <a:noFill/>
          <a:ln>
            <a:noFill/>
          </a:ln>
        </p:spPr>
        <p:txBody>
          <a:bodyPr anchor="ctr" anchorCtr="0" bIns="45700" lIns="91425" numCol="1" rIns="91425" spcFirstLastPara="1" tIns="45700" wrap="square">
            <a:noAutofit/>
          </a:bodyPr>
          <a:lstStyle/>
          <a:p>
            <a:pPr algn="just" indent="-330200" lvl="0" marL="457200" rtl="0">
              <a:lnSpc>
                <a:spcPct val="150000"/>
              </a:lnSpc>
              <a:spcBef>
                <a:spcPts val="0"/>
              </a:spcBef>
              <a:spcAft>
                <a:spcPts val="0"/>
              </a:spcAft>
              <a:buClr>
                <a:schemeClr val="dk1"/>
              </a:buClr>
              <a:buSzPts val="1600"/>
              <a:buChar char="●"/>
            </a:pPr>
            <a:r>
              <a:rPr b="1" dirty="0" lang="en-US" sz="1600">
                <a:solidFill>
                  <a:schemeClr val="dk1"/>
                </a:solidFill>
              </a:rPr>
              <a:t>Introduction</a:t>
            </a:r>
            <a:endParaRPr dirty="0" sz="1600">
              <a:solidFill>
                <a:schemeClr val="dk1"/>
              </a:solidFill>
            </a:endParaRPr>
          </a:p>
          <a:p>
            <a:pPr algn="just" indent="-330200" lvl="0" marL="457200" rtl="0">
              <a:lnSpc>
                <a:spcPct val="150000"/>
              </a:lnSpc>
              <a:spcBef>
                <a:spcPts val="0"/>
              </a:spcBef>
              <a:spcAft>
                <a:spcPts val="0"/>
              </a:spcAft>
              <a:buClr>
                <a:schemeClr val="dk1"/>
              </a:buClr>
              <a:buSzPts val="1600"/>
              <a:buFont typeface="Arial"/>
              <a:buChar char="●"/>
            </a:pPr>
            <a:r>
              <a:rPr b="1" dirty="0" lang="en-US" sz="1600">
                <a:solidFill>
                  <a:schemeClr val="dk1"/>
                </a:solidFill>
                <a:latin typeface="Arial"/>
                <a:ea typeface="Arial"/>
                <a:cs typeface="Arial"/>
                <a:sym typeface="Arial"/>
              </a:rPr>
              <a:t>Training for Housekeeping Staff in Holiday Inn</a:t>
            </a:r>
            <a:endParaRPr dirty="0" sz="1600">
              <a:solidFill>
                <a:schemeClr val="dk1"/>
              </a:solidFill>
            </a:endParaRPr>
          </a:p>
          <a:p>
            <a:pPr algn="just" indent="-330200" lvl="0" marL="457200" rtl="0">
              <a:lnSpc>
                <a:spcPct val="150000"/>
              </a:lnSpc>
              <a:spcBef>
                <a:spcPts val="0"/>
              </a:spcBef>
              <a:spcAft>
                <a:spcPts val="0"/>
              </a:spcAft>
              <a:buClr>
                <a:schemeClr val="dk1"/>
              </a:buClr>
              <a:buSzPts val="1600"/>
              <a:buChar char="●"/>
            </a:pPr>
            <a:r>
              <a:rPr b="1" dirty="0" lang="en-US" sz="1600">
                <a:solidFill>
                  <a:schemeClr val="dk1"/>
                </a:solidFill>
              </a:rPr>
              <a:t>“Employee engagement in training”</a:t>
            </a:r>
            <a:endParaRPr dirty="0" sz="1600">
              <a:solidFill>
                <a:schemeClr val="dk1"/>
              </a:solidFill>
            </a:endParaRPr>
          </a:p>
          <a:p>
            <a:pPr algn="just" indent="-330200" lvl="0" marL="457200" rtl="0">
              <a:lnSpc>
                <a:spcPct val="150000"/>
              </a:lnSpc>
              <a:spcBef>
                <a:spcPts val="0"/>
              </a:spcBef>
              <a:spcAft>
                <a:spcPts val="0"/>
              </a:spcAft>
              <a:buClr>
                <a:schemeClr val="dk1"/>
              </a:buClr>
              <a:buSzPts val="1600"/>
              <a:buChar char="●"/>
            </a:pPr>
            <a:r>
              <a:rPr b="1" dirty="0" lang="en-US" sz="1600">
                <a:solidFill>
                  <a:schemeClr val="dk1"/>
                </a:solidFill>
              </a:rPr>
              <a:t>Health and Safety Protocols</a:t>
            </a:r>
            <a:endParaRPr dirty="0" sz="1600">
              <a:solidFill>
                <a:schemeClr val="dk1"/>
              </a:solidFill>
            </a:endParaRPr>
          </a:p>
          <a:p>
            <a:pPr algn="just" indent="-330200" lvl="0" marL="457200" rtl="0">
              <a:lnSpc>
                <a:spcPct val="150000"/>
              </a:lnSpc>
              <a:spcBef>
                <a:spcPts val="0"/>
              </a:spcBef>
              <a:spcAft>
                <a:spcPts val="0"/>
              </a:spcAft>
              <a:buClr>
                <a:schemeClr val="dk1"/>
              </a:buClr>
              <a:buSzPts val="1600"/>
              <a:buChar char="●"/>
            </a:pPr>
            <a:r>
              <a:rPr b="1" dirty="0" lang="en-US" sz="1600">
                <a:solidFill>
                  <a:schemeClr val="dk1"/>
                </a:solidFill>
              </a:rPr>
              <a:t>Skills offered in the training</a:t>
            </a:r>
            <a:endParaRPr b="1" dirty="0" sz="1600">
              <a:solidFill>
                <a:schemeClr val="dk1"/>
              </a:solidFill>
            </a:endParaRPr>
          </a:p>
          <a:p>
            <a:pPr algn="just" indent="-330200" lvl="0" marL="457200" rtl="0">
              <a:lnSpc>
                <a:spcPct val="150000"/>
              </a:lnSpc>
              <a:spcBef>
                <a:spcPts val="0"/>
              </a:spcBef>
              <a:spcAft>
                <a:spcPts val="0"/>
              </a:spcAft>
              <a:buClr>
                <a:schemeClr val="dk1"/>
              </a:buClr>
              <a:buSzPts val="1600"/>
              <a:buFont typeface="Arial"/>
              <a:buChar char="●"/>
            </a:pPr>
            <a:r>
              <a:rPr b="1" dirty="0" lang="en-US" sz="1600">
                <a:solidFill>
                  <a:schemeClr val="dk1"/>
                </a:solidFill>
                <a:latin typeface="Arial"/>
                <a:ea typeface="Arial"/>
                <a:cs typeface="Arial"/>
                <a:sym typeface="Arial"/>
              </a:rPr>
              <a:t>Training Housekeeping Staff </a:t>
            </a:r>
            <a:endParaRPr dirty="0" sz="1600">
              <a:solidFill>
                <a:schemeClr val="dk1"/>
              </a:solidFill>
            </a:endParaRPr>
          </a:p>
          <a:p>
            <a:pPr algn="just" indent="-330200" lvl="0" marL="457200" rtl="0">
              <a:lnSpc>
                <a:spcPct val="150000"/>
              </a:lnSpc>
              <a:spcBef>
                <a:spcPts val="0"/>
              </a:spcBef>
              <a:spcAft>
                <a:spcPts val="0"/>
              </a:spcAft>
              <a:buClr>
                <a:schemeClr val="dk1"/>
              </a:buClr>
              <a:buSzPts val="1600"/>
              <a:buFont typeface="Arial"/>
              <a:buChar char="●"/>
            </a:pPr>
            <a:r>
              <a:rPr b="1" dirty="0" lang="en-US" sz="1600">
                <a:solidFill>
                  <a:schemeClr val="dk1"/>
                </a:solidFill>
                <a:latin typeface="Arial"/>
                <a:ea typeface="Arial"/>
                <a:cs typeface="Arial"/>
                <a:sym typeface="Arial"/>
              </a:rPr>
              <a:t>Training Housekeeping Staff Continued</a:t>
            </a:r>
            <a:endParaRPr b="1" dirty="0" sz="1600">
              <a:solidFill>
                <a:schemeClr val="dk1"/>
              </a:solidFill>
            </a:endParaRPr>
          </a:p>
          <a:p>
            <a:pPr algn="just" indent="-330200" lvl="0" marL="457200" rtl="0">
              <a:lnSpc>
                <a:spcPct val="150000"/>
              </a:lnSpc>
              <a:spcBef>
                <a:spcPts val="0"/>
              </a:spcBef>
              <a:spcAft>
                <a:spcPts val="0"/>
              </a:spcAft>
              <a:buClr>
                <a:schemeClr val="dk1"/>
              </a:buClr>
              <a:buSzPts val="1600"/>
              <a:buFont typeface="Arial"/>
              <a:buChar char="●"/>
            </a:pPr>
            <a:r>
              <a:rPr b="1" dirty="0" lang="en-US" sz="1600">
                <a:solidFill>
                  <a:schemeClr val="dk1"/>
                </a:solidFill>
                <a:latin typeface="Arial"/>
                <a:ea typeface="Arial"/>
                <a:cs typeface="Arial"/>
                <a:sym typeface="Arial"/>
              </a:rPr>
              <a:t>Training Housekeeping Staff Continued</a:t>
            </a:r>
            <a:endParaRPr dirty="0" sz="1600">
              <a:solidFill>
                <a:schemeClr val="dk1"/>
              </a:solidFill>
            </a:endParaRPr>
          </a:p>
          <a:p>
            <a:pPr algn="just" indent="-330200" lvl="0" marL="457200" rtl="0">
              <a:lnSpc>
                <a:spcPct val="150000"/>
              </a:lnSpc>
              <a:spcBef>
                <a:spcPts val="0"/>
              </a:spcBef>
              <a:spcAft>
                <a:spcPts val="0"/>
              </a:spcAft>
              <a:buClr>
                <a:schemeClr val="dk1"/>
              </a:buClr>
              <a:buSzPts val="1600"/>
              <a:buChar char="●"/>
            </a:pPr>
            <a:r>
              <a:rPr b="1" dirty="0" lang="en-US" sz="1600">
                <a:solidFill>
                  <a:schemeClr val="dk1"/>
                </a:solidFill>
              </a:rPr>
              <a:t>Integration of Employee </a:t>
            </a:r>
            <a:r>
              <a:rPr b="1" dirty="0" err="1" lang="en-US" sz="1600">
                <a:solidFill>
                  <a:schemeClr val="dk1"/>
                </a:solidFill>
              </a:rPr>
              <a:t>Engagament</a:t>
            </a:r>
            <a:r>
              <a:rPr b="1" dirty="0" lang="en-US" sz="1600">
                <a:solidFill>
                  <a:schemeClr val="dk1"/>
                </a:solidFill>
              </a:rPr>
              <a:t> Model</a:t>
            </a:r>
            <a:endParaRPr dirty="0" sz="1600">
              <a:solidFill>
                <a:schemeClr val="dk1"/>
              </a:solidFill>
            </a:endParaRPr>
          </a:p>
          <a:p>
            <a:pPr algn="just" indent="-330200" lvl="0" marL="457200" rtl="0">
              <a:lnSpc>
                <a:spcPct val="150000"/>
              </a:lnSpc>
              <a:spcBef>
                <a:spcPts val="0"/>
              </a:spcBef>
              <a:spcAft>
                <a:spcPts val="0"/>
              </a:spcAft>
              <a:buClr>
                <a:schemeClr val="dk1"/>
              </a:buClr>
              <a:buSzPts val="1600"/>
              <a:buChar char="●"/>
            </a:pPr>
            <a:r>
              <a:rPr b="1" dirty="0" lang="en-US" sz="1600">
                <a:solidFill>
                  <a:schemeClr val="dk1"/>
                </a:solidFill>
              </a:rPr>
              <a:t>Conclusion</a:t>
            </a:r>
            <a:endParaRPr dirty="0" sz="1600">
              <a:solidFill>
                <a:schemeClr val="dk1"/>
              </a:solidFill>
            </a:endParaRPr>
          </a:p>
          <a:p>
            <a:pPr algn="just" indent="-330200" lvl="0" marL="457200" rtl="0">
              <a:lnSpc>
                <a:spcPct val="150000"/>
              </a:lnSpc>
              <a:spcBef>
                <a:spcPts val="0"/>
              </a:spcBef>
              <a:spcAft>
                <a:spcPts val="0"/>
              </a:spcAft>
              <a:buClr>
                <a:schemeClr val="dk1"/>
              </a:buClr>
              <a:buSzPts val="1600"/>
              <a:buChar char="●"/>
            </a:pPr>
            <a:r>
              <a:rPr b="1" dirty="0" lang="en-US" sz="1600">
                <a:solidFill>
                  <a:schemeClr val="dk1"/>
                </a:solidFill>
              </a:rPr>
              <a:t>References</a:t>
            </a:r>
            <a:endParaRPr b="1" dirty="0" sz="1600">
              <a:solidFill>
                <a:schemeClr val="dk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sp>
        <p:nvSpPr>
          <p:cNvPr id="107" name="Google Shape;107;p3"/>
          <p:cNvSpPr txBox="1">
            <a:spLocks noGrp="1"/>
          </p:cNvSpPr>
          <p:nvPr>
            <p:ph type="title"/>
          </p:nvPr>
        </p:nvSpPr>
        <p:spPr>
          <a:xfrm>
            <a:off x="1484310" y="0"/>
            <a:ext cx="10018713" cy="994719"/>
          </a:xfrm>
          <a:prstGeom prst="rect">
            <a:avLst/>
          </a:prstGeom>
          <a:noFill/>
          <a:ln>
            <a:noFill/>
          </a:ln>
        </p:spPr>
        <p:txBody>
          <a:bodyPr anchor="ctr" anchorCtr="0" bIns="45700" lIns="91425" numCol="1" rIns="91425" spcFirstLastPara="1" tIns="45700" wrap="square">
            <a:normAutofit/>
          </a:bodyPr>
          <a:lstStyle/>
          <a:p>
            <a:pPr algn="ctr" indent="0" lvl="0" marL="0" rtl="0">
              <a:lnSpc>
                <a:spcPct val="100000"/>
              </a:lnSpc>
              <a:spcBef>
                <a:spcPts val="0"/>
              </a:spcBef>
              <a:spcAft>
                <a:spcPts val="0"/>
              </a:spcAft>
              <a:buClr>
                <a:schemeClr val="dk1"/>
              </a:buClr>
              <a:buSzPts val="4000"/>
              <a:buFont typeface="Corbel"/>
              <a:buNone/>
            </a:pPr>
            <a:r>
              <a:rPr b="1" lang="en-US"/>
              <a:t>Introduction</a:t>
            </a:r>
            <a:endParaRPr/>
          </a:p>
        </p:txBody>
      </p:sp>
      <p:sp>
        <p:nvSpPr>
          <p:cNvPr id="108" name="Google Shape;108;p3"/>
          <p:cNvSpPr txBox="1">
            <a:spLocks noGrp="1"/>
          </p:cNvSpPr>
          <p:nvPr>
            <p:ph idx="1" type="body"/>
          </p:nvPr>
        </p:nvSpPr>
        <p:spPr>
          <a:xfrm>
            <a:off x="642551" y="1334530"/>
            <a:ext cx="7414054" cy="5338119"/>
          </a:xfrm>
          <a:prstGeom prst="rect">
            <a:avLst/>
          </a:prstGeom>
          <a:noFill/>
          <a:ln>
            <a:noFill/>
          </a:ln>
        </p:spPr>
        <p:txBody>
          <a:bodyPr anchor="ctr" anchorCtr="0" bIns="45700" lIns="91425" numCol="1" rIns="91425" spcFirstLastPara="1" tIns="45700" wrap="square">
            <a:noAutofit/>
          </a:bodyPr>
          <a:lstStyle/>
          <a:p>
            <a:pPr algn="just" indent="-266065" lvl="0" marL="285750" rtl="0">
              <a:lnSpc>
                <a:spcPct val="150000"/>
              </a:lnSpc>
              <a:spcBef>
                <a:spcPts val="0"/>
              </a:spcBef>
              <a:spcAft>
                <a:spcPts val="0"/>
              </a:spcAft>
              <a:buClr>
                <a:schemeClr val="dk1"/>
              </a:buClr>
              <a:buSzPts val="2300"/>
              <a:buChar char="●"/>
            </a:pPr>
            <a:r>
              <a:rPr dirty="0" lang="en-US" sz="2300">
                <a:solidFill>
                  <a:schemeClr val="dk1"/>
                </a:solidFill>
                <a:highlight>
                  <a:srgbClr val="FFFFFF"/>
                </a:highlight>
              </a:rPr>
              <a:t>The presentation will highlight training for the staff in housekeeping department. </a:t>
            </a:r>
            <a:endParaRPr dirty="0" sz="2300">
              <a:solidFill>
                <a:schemeClr val="dk1"/>
              </a:solidFill>
              <a:highlight>
                <a:srgbClr val="FFFFFF"/>
              </a:highlight>
            </a:endParaRPr>
          </a:p>
          <a:p>
            <a:pPr algn="just" indent="-266065" lvl="0" marL="285750" rtl="0">
              <a:lnSpc>
                <a:spcPct val="150000"/>
              </a:lnSpc>
              <a:spcBef>
                <a:spcPts val="800"/>
              </a:spcBef>
              <a:spcAft>
                <a:spcPts val="0"/>
              </a:spcAft>
              <a:buClr>
                <a:schemeClr val="dk1"/>
              </a:buClr>
              <a:buSzPts val="2300"/>
              <a:buChar char="●"/>
            </a:pPr>
            <a:r>
              <a:rPr dirty="0" lang="en-US" sz="2300">
                <a:solidFill>
                  <a:schemeClr val="dk1"/>
                </a:solidFill>
                <a:highlight>
                  <a:srgbClr val="FFFFFF"/>
                </a:highlight>
              </a:rPr>
              <a:t>The housekeeping department of Holiday Inn will be discussed.</a:t>
            </a:r>
            <a:endParaRPr dirty="0" sz="2300">
              <a:solidFill>
                <a:schemeClr val="dk1"/>
              </a:solidFill>
              <a:highlight>
                <a:srgbClr val="FFFFFF"/>
              </a:highlight>
            </a:endParaRPr>
          </a:p>
          <a:p>
            <a:pPr algn="just" indent="-266065" lvl="0" marL="285750" rtl="0">
              <a:lnSpc>
                <a:spcPct val="150000"/>
              </a:lnSpc>
              <a:spcBef>
                <a:spcPts val="800"/>
              </a:spcBef>
              <a:spcAft>
                <a:spcPts val="0"/>
              </a:spcAft>
              <a:buClr>
                <a:schemeClr val="dk1"/>
              </a:buClr>
              <a:buSzPts val="2300"/>
              <a:buChar char="●"/>
            </a:pPr>
            <a:r>
              <a:rPr dirty="0" lang="en-US" sz="2300">
                <a:solidFill>
                  <a:schemeClr val="dk1"/>
                </a:solidFill>
                <a:highlight>
                  <a:srgbClr val="FFFFFF"/>
                </a:highlight>
              </a:rPr>
              <a:t>Different skills and abilities will be discussed.</a:t>
            </a:r>
            <a:endParaRPr dirty="0" sz="2300">
              <a:solidFill>
                <a:schemeClr val="dk1"/>
              </a:solidFill>
              <a:highlight>
                <a:srgbClr val="FFFFFF"/>
              </a:highlight>
            </a:endParaRPr>
          </a:p>
          <a:p>
            <a:pPr algn="just" indent="-266065" lvl="0" marL="285750" rtl="0">
              <a:lnSpc>
                <a:spcPct val="150000"/>
              </a:lnSpc>
              <a:spcBef>
                <a:spcPts val="800"/>
              </a:spcBef>
              <a:spcAft>
                <a:spcPts val="800"/>
              </a:spcAft>
              <a:buClr>
                <a:schemeClr val="dk1"/>
              </a:buClr>
              <a:buSzPts val="2300"/>
              <a:buChar char="●"/>
            </a:pPr>
            <a:r>
              <a:rPr dirty="0" lang="en-US" sz="2300">
                <a:solidFill>
                  <a:schemeClr val="dk1"/>
                </a:solidFill>
                <a:highlight>
                  <a:srgbClr val="FFFFFF"/>
                </a:highlight>
              </a:rPr>
              <a:t>Effective focus on employee engagement will be discussed in this presentation. </a:t>
            </a:r>
            <a:endParaRPr dirty="0" sz="3900">
              <a:solidFill>
                <a:schemeClr val="dk1"/>
              </a:solidFill>
            </a:endParaRPr>
          </a:p>
        </p:txBody>
      </p:sp>
      <p:pic>
        <p:nvPicPr>
          <p:cNvPr id="109" name="Google Shape;109;p3"/>
          <p:cNvPicPr preferRelativeResize="0"/>
          <p:nvPr/>
        </p:nvPicPr>
        <p:blipFill rotWithShape="1">
          <a:blip r:embed="rId3">
            <a:alphaModFix/>
          </a:blip>
          <a:srcRect/>
          <a:stretch/>
        </p:blipFill>
        <p:spPr>
          <a:xfrm>
            <a:off x="8538872" y="2205021"/>
            <a:ext cx="3382650" cy="33826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4"/>
          <p:cNvSpPr txBox="1">
            <a:spLocks noGrp="1"/>
          </p:cNvSpPr>
          <p:nvPr>
            <p:ph type="title"/>
          </p:nvPr>
        </p:nvSpPr>
        <p:spPr>
          <a:xfrm>
            <a:off x="1484310" y="339811"/>
            <a:ext cx="10018713" cy="698157"/>
          </a:xfrm>
          <a:prstGeom prst="rect">
            <a:avLst/>
          </a:prstGeom>
          <a:noFill/>
          <a:ln>
            <a:noFill/>
          </a:ln>
        </p:spPr>
        <p:txBody>
          <a:bodyPr anchor="ctr" anchorCtr="0" bIns="45700" lIns="91425" numCol="1" rIns="91425" spcFirstLastPara="1" tIns="45700" wrap="square">
            <a:normAutofit fontScale="90000"/>
          </a:bodyPr>
          <a:lstStyle/>
          <a:p>
            <a:pPr algn="ctr" indent="0" lvl="0" marL="0" rtl="0">
              <a:lnSpc>
                <a:spcPct val="150000"/>
              </a:lnSpc>
              <a:spcBef>
                <a:spcPts val="0"/>
              </a:spcBef>
              <a:spcAft>
                <a:spcPts val="800"/>
              </a:spcAft>
              <a:buSzPct val="83333"/>
              <a:buNone/>
            </a:pPr>
            <a:r>
              <a:rPr b="1" dirty="0" lang="en-US" sz="2400"/>
              <a:t>Training for Housekeeping Staff in Holiday Inn</a:t>
            </a:r>
            <a:endParaRPr dirty="0" sz="4400"/>
          </a:p>
        </p:txBody>
      </p:sp>
      <p:sp>
        <p:nvSpPr>
          <p:cNvPr id="116" name="Google Shape;116;p4"/>
          <p:cNvSpPr txBox="1">
            <a:spLocks noGrp="1"/>
          </p:cNvSpPr>
          <p:nvPr>
            <p:ph idx="1" type="body"/>
          </p:nvPr>
        </p:nvSpPr>
        <p:spPr>
          <a:xfrm>
            <a:off x="430149" y="1037975"/>
            <a:ext cx="7355400" cy="5610000"/>
          </a:xfrm>
          <a:prstGeom prst="rect">
            <a:avLst/>
          </a:prstGeom>
          <a:noFill/>
          <a:ln>
            <a:noFill/>
          </a:ln>
        </p:spPr>
        <p:txBody>
          <a:bodyPr anchor="ctr" anchorCtr="0" bIns="45700" lIns="91425" numCol="1" rIns="91425" spcFirstLastPara="1" tIns="45700" wrap="square">
            <a:normAutofit/>
          </a:bodyPr>
          <a:lstStyle/>
          <a:p>
            <a:pPr algn="just" indent="-221615" lvl="0" marL="285750" rtl="0">
              <a:lnSpc>
                <a:spcPct val="150000"/>
              </a:lnSpc>
              <a:spcBef>
                <a:spcPts val="0"/>
              </a:spcBef>
              <a:spcAft>
                <a:spcPts val="0"/>
              </a:spcAft>
              <a:buClr>
                <a:schemeClr val="dk1"/>
              </a:buClr>
              <a:buSzPts val="1600"/>
              <a:buChar char="●"/>
            </a:pPr>
            <a:r>
              <a:rPr dirty="0" lang="en-US" sz="1600">
                <a:solidFill>
                  <a:schemeClr val="dk1"/>
                </a:solidFill>
                <a:highlight>
                  <a:srgbClr val="FFFFFF"/>
                </a:highlight>
              </a:rPr>
              <a:t>The process of offering training and development to the housekeeping staff should be done to help the staff members to remain motivated and engaged.</a:t>
            </a:r>
            <a:endParaRPr dirty="0" sz="1600">
              <a:solidFill>
                <a:schemeClr val="dk1"/>
              </a:solidFill>
              <a:highlight>
                <a:srgbClr val="FFFFFF"/>
              </a:highlight>
            </a:endParaRPr>
          </a:p>
          <a:p>
            <a:pPr algn="just" indent="-221615" lvl="0" marL="285750" rtl="0">
              <a:lnSpc>
                <a:spcPct val="150000"/>
              </a:lnSpc>
              <a:spcBef>
                <a:spcPts val="800"/>
              </a:spcBef>
              <a:spcAft>
                <a:spcPts val="0"/>
              </a:spcAft>
              <a:buClr>
                <a:schemeClr val="dk1"/>
              </a:buClr>
              <a:buSzPts val="1600"/>
              <a:buChar char="●"/>
            </a:pPr>
            <a:r>
              <a:rPr dirty="0" lang="en-US" sz="1600">
                <a:solidFill>
                  <a:schemeClr val="dk1"/>
                </a:solidFill>
                <a:highlight>
                  <a:srgbClr val="FFFFFF"/>
                </a:highlight>
              </a:rPr>
              <a:t>The training and development </a:t>
            </a:r>
            <a:r>
              <a:rPr dirty="0" err="1" lang="en-US" sz="1600">
                <a:solidFill>
                  <a:schemeClr val="dk1"/>
                </a:solidFill>
                <a:highlight>
                  <a:srgbClr val="FFFFFF"/>
                </a:highlight>
              </a:rPr>
              <a:t>programme</a:t>
            </a:r>
            <a:r>
              <a:rPr dirty="0" lang="en-US" sz="1600">
                <a:solidFill>
                  <a:schemeClr val="dk1"/>
                </a:solidFill>
                <a:highlight>
                  <a:srgbClr val="FFFFFF"/>
                </a:highlight>
              </a:rPr>
              <a:t> which has been initiated seeks to have a positive impact on the overall quality of service and cleanliness (</a:t>
            </a:r>
            <a:r>
              <a:rPr dirty="0" err="1" lang="en-US" sz="1600">
                <a:solidFill>
                  <a:schemeClr val="dk1"/>
                </a:solidFill>
                <a:highlight>
                  <a:srgbClr val="FFFFFF"/>
                </a:highlight>
              </a:rPr>
              <a:t>Tra</a:t>
            </a:r>
            <a:r>
              <a:rPr dirty="0" lang="en-US" sz="1600">
                <a:solidFill>
                  <a:schemeClr val="dk1"/>
                </a:solidFill>
                <a:highlight>
                  <a:srgbClr val="FFFFFF"/>
                </a:highlight>
              </a:rPr>
              <a:t>, 2020).</a:t>
            </a:r>
            <a:endParaRPr dirty="0" sz="1600">
              <a:solidFill>
                <a:schemeClr val="dk1"/>
              </a:solidFill>
              <a:highlight>
                <a:srgbClr val="FFFFFF"/>
              </a:highlight>
            </a:endParaRPr>
          </a:p>
          <a:p>
            <a:pPr algn="just" indent="-221615" lvl="0" marL="285750" rtl="0">
              <a:lnSpc>
                <a:spcPct val="150000"/>
              </a:lnSpc>
              <a:spcBef>
                <a:spcPts val="800"/>
              </a:spcBef>
              <a:spcAft>
                <a:spcPts val="0"/>
              </a:spcAft>
              <a:buClr>
                <a:schemeClr val="dk1"/>
              </a:buClr>
              <a:buSzPts val="1600"/>
              <a:buChar char="●"/>
            </a:pPr>
            <a:r>
              <a:rPr dirty="0" lang="en-US" sz="1600">
                <a:solidFill>
                  <a:schemeClr val="dk1"/>
                </a:solidFill>
                <a:highlight>
                  <a:srgbClr val="FFFFFF"/>
                </a:highlight>
              </a:rPr>
              <a:t>The primary aim of offering training and development to the housekeeping staff is to ensure that the overall experience of the guest is improved in terms of hygiene and cleanliness. </a:t>
            </a:r>
            <a:endParaRPr dirty="0" sz="1600">
              <a:solidFill>
                <a:schemeClr val="dk1"/>
              </a:solidFill>
              <a:highlight>
                <a:srgbClr val="FFFFFF"/>
              </a:highlight>
            </a:endParaRPr>
          </a:p>
          <a:p>
            <a:pPr algn="just" indent="-221615" lvl="0" marL="285750" rtl="0">
              <a:lnSpc>
                <a:spcPct val="150000"/>
              </a:lnSpc>
              <a:spcBef>
                <a:spcPts val="800"/>
              </a:spcBef>
              <a:spcAft>
                <a:spcPts val="800"/>
              </a:spcAft>
              <a:buClr>
                <a:schemeClr val="dk1"/>
              </a:buClr>
              <a:buSzPts val="1600"/>
              <a:buChar char="●"/>
            </a:pPr>
            <a:r>
              <a:rPr dirty="0" lang="en-US" sz="1600">
                <a:solidFill>
                  <a:schemeClr val="dk1"/>
                </a:solidFill>
                <a:highlight>
                  <a:srgbClr val="FFFFFF"/>
                </a:highlight>
              </a:rPr>
              <a:t>The </a:t>
            </a:r>
            <a:r>
              <a:rPr dirty="0" err="1" lang="en-US" sz="1600">
                <a:solidFill>
                  <a:schemeClr val="dk1"/>
                </a:solidFill>
                <a:highlight>
                  <a:srgbClr val="FFFFFF"/>
                </a:highlight>
              </a:rPr>
              <a:t>organisation</a:t>
            </a:r>
            <a:r>
              <a:rPr dirty="0" lang="en-US" sz="1600">
                <a:solidFill>
                  <a:schemeClr val="dk1"/>
                </a:solidFill>
                <a:highlight>
                  <a:srgbClr val="FFFFFF"/>
                </a:highlight>
              </a:rPr>
              <a:t> needs to ensure that throughout the training process, workers remain motivated and engaged to have maximum outcomes from the process.</a:t>
            </a:r>
            <a:endParaRPr dirty="0" sz="2800">
              <a:solidFill>
                <a:schemeClr val="dk1"/>
              </a:solidFill>
            </a:endParaRPr>
          </a:p>
        </p:txBody>
      </p:sp>
      <p:pic>
        <p:nvPicPr>
          <p:cNvPr id="2" name="Picture 1">
            <a:extLst>
              <a:ext uri="{FF2B5EF4-FFF2-40B4-BE49-F238E27FC236}">
                <a16:creationId xmlns:a16="http://schemas.microsoft.com/office/drawing/2014/main" id="{1DCA4BC9-253F-4270-9D26-80573A272393}"/>
              </a:ext>
            </a:extLst>
          </p:cNvPr>
          <p:cNvPicPr>
            <a:picLocks noChangeAspect="1"/>
          </p:cNvPicPr>
          <p:nvPr/>
        </p:nvPicPr>
        <p:blipFill>
          <a:blip r:embed="rId3"/>
          <a:stretch>
            <a:fillRect/>
          </a:stretch>
        </p:blipFill>
        <p:spPr>
          <a:xfrm>
            <a:off x="8609798" y="2329872"/>
            <a:ext cx="2691741" cy="219825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5"/>
          <p:cNvSpPr txBox="1">
            <a:spLocks noGrp="1"/>
          </p:cNvSpPr>
          <p:nvPr>
            <p:ph type="title"/>
          </p:nvPr>
        </p:nvSpPr>
        <p:spPr>
          <a:xfrm>
            <a:off x="1484310" y="265671"/>
            <a:ext cx="10018713" cy="698157"/>
          </a:xfrm>
          <a:prstGeom prst="rect">
            <a:avLst/>
          </a:prstGeom>
          <a:noFill/>
          <a:ln>
            <a:noFill/>
          </a:ln>
        </p:spPr>
        <p:txBody>
          <a:bodyPr anchor="ctr" anchorCtr="0" bIns="45700" lIns="91425" numCol="1" rIns="91425" spcFirstLastPara="1" tIns="45700" wrap="square">
            <a:normAutofit fontScale="90000"/>
          </a:bodyPr>
          <a:lstStyle/>
          <a:p>
            <a:pPr algn="ctr" indent="0" lvl="0" marL="0" rtl="0">
              <a:lnSpc>
                <a:spcPct val="100000"/>
              </a:lnSpc>
              <a:spcBef>
                <a:spcPts val="0"/>
              </a:spcBef>
              <a:spcAft>
                <a:spcPts val="0"/>
              </a:spcAft>
              <a:buClr>
                <a:schemeClr val="dk1"/>
              </a:buClr>
              <a:buSzPct val="100000"/>
              <a:buFont typeface="Corbel"/>
              <a:buNone/>
            </a:pPr>
            <a:r>
              <a:rPr b="1" lang="en-US"/>
              <a:t>“Employee engagement in training”</a:t>
            </a:r>
            <a:endParaRPr/>
          </a:p>
        </p:txBody>
      </p:sp>
      <p:sp>
        <p:nvSpPr>
          <p:cNvPr id="124" name="Google Shape;124;p5"/>
          <p:cNvSpPr txBox="1">
            <a:spLocks noGrp="1"/>
          </p:cNvSpPr>
          <p:nvPr>
            <p:ph idx="1" type="body"/>
          </p:nvPr>
        </p:nvSpPr>
        <p:spPr>
          <a:xfrm>
            <a:off x="495001" y="1309825"/>
            <a:ext cx="7759200" cy="5362800"/>
          </a:xfrm>
          <a:prstGeom prst="rect">
            <a:avLst/>
          </a:prstGeom>
          <a:noFill/>
          <a:ln>
            <a:noFill/>
          </a:ln>
        </p:spPr>
        <p:txBody>
          <a:bodyPr anchor="ctr" anchorCtr="0" bIns="45700" lIns="91425" numCol="1" rIns="91425" spcFirstLastPara="1" tIns="45700" wrap="square">
            <a:normAutofit/>
          </a:bodyPr>
          <a:lstStyle/>
          <a:p>
            <a:pPr algn="just" indent="-240665" lvl="0" marL="285750" rtl="0">
              <a:lnSpc>
                <a:spcPct val="150000"/>
              </a:lnSpc>
              <a:spcBef>
                <a:spcPts val="0"/>
              </a:spcBef>
              <a:spcAft>
                <a:spcPts val="0"/>
              </a:spcAft>
              <a:buClr>
                <a:schemeClr val="dk1"/>
              </a:buClr>
              <a:buSzPts val="1900"/>
              <a:buChar char="●"/>
            </a:pPr>
            <a:r>
              <a:rPr dirty="0" lang="en-US" sz="1900">
                <a:solidFill>
                  <a:schemeClr val="dk1"/>
                </a:solidFill>
                <a:highlight>
                  <a:srgbClr val="FFFFFF"/>
                </a:highlight>
              </a:rPr>
              <a:t>The process of engaging the staff during the training and development  </a:t>
            </a:r>
            <a:r>
              <a:rPr dirty="0" err="1" lang="en-US" sz="1900">
                <a:solidFill>
                  <a:schemeClr val="dk1"/>
                </a:solidFill>
                <a:highlight>
                  <a:srgbClr val="FFFFFF"/>
                </a:highlight>
              </a:rPr>
              <a:t>programmes</a:t>
            </a:r>
            <a:r>
              <a:rPr dirty="0" lang="en-US" sz="1900">
                <a:solidFill>
                  <a:schemeClr val="dk1"/>
                </a:solidFill>
                <a:highlight>
                  <a:srgbClr val="FFFFFF"/>
                </a:highlight>
              </a:rPr>
              <a:t> is very important. </a:t>
            </a:r>
          </a:p>
          <a:p>
            <a:pPr algn="just" indent="-240665" lvl="0" marL="285750" rtl="0">
              <a:lnSpc>
                <a:spcPct val="150000"/>
              </a:lnSpc>
              <a:spcBef>
                <a:spcPts val="800"/>
              </a:spcBef>
              <a:spcAft>
                <a:spcPts val="0"/>
              </a:spcAft>
              <a:buClr>
                <a:schemeClr val="dk1"/>
              </a:buClr>
              <a:buSzPts val="1900"/>
              <a:buChar char="●"/>
            </a:pPr>
            <a:r>
              <a:rPr dirty="0" lang="en-US" sz="1900">
                <a:solidFill>
                  <a:schemeClr val="dk1"/>
                </a:solidFill>
                <a:highlight>
                  <a:srgbClr val="FFFFFF"/>
                </a:highlight>
              </a:rPr>
              <a:t>This is because, doing so will ensure that the </a:t>
            </a:r>
            <a:r>
              <a:rPr dirty="0" err="1" lang="en-US" sz="1900">
                <a:solidFill>
                  <a:schemeClr val="dk1"/>
                </a:solidFill>
                <a:highlight>
                  <a:srgbClr val="FFFFFF"/>
                </a:highlight>
              </a:rPr>
              <a:t>organisation</a:t>
            </a:r>
            <a:r>
              <a:rPr dirty="0" lang="en-US" sz="1900">
                <a:solidFill>
                  <a:schemeClr val="dk1"/>
                </a:solidFill>
                <a:highlight>
                  <a:srgbClr val="FFFFFF"/>
                </a:highlight>
              </a:rPr>
              <a:t> is able to successfully improve their commitment, motivation and inclusivity (</a:t>
            </a:r>
            <a:r>
              <a:rPr dirty="0" err="1" lang="en-US" sz="1900">
                <a:solidFill>
                  <a:schemeClr val="dk1"/>
                </a:solidFill>
                <a:highlight>
                  <a:srgbClr val="FFFFFF"/>
                </a:highlight>
              </a:rPr>
              <a:t>Hasnat</a:t>
            </a:r>
            <a:r>
              <a:rPr dirty="0" lang="en-US" sz="1900">
                <a:solidFill>
                  <a:schemeClr val="dk1"/>
                </a:solidFill>
                <a:highlight>
                  <a:srgbClr val="FFFFFF"/>
                </a:highlight>
              </a:rPr>
              <a:t>, 2021).</a:t>
            </a:r>
          </a:p>
          <a:p>
            <a:pPr algn="just" indent="-240665" lvl="0" marL="285750" rtl="0">
              <a:lnSpc>
                <a:spcPct val="150000"/>
              </a:lnSpc>
              <a:spcBef>
                <a:spcPts val="800"/>
              </a:spcBef>
              <a:spcAft>
                <a:spcPts val="0"/>
              </a:spcAft>
              <a:buClr>
                <a:schemeClr val="dk1"/>
              </a:buClr>
              <a:buSzPts val="1900"/>
              <a:buChar char="●"/>
            </a:pPr>
            <a:r>
              <a:rPr dirty="0" lang="en-US" sz="1900">
                <a:solidFill>
                  <a:schemeClr val="dk1"/>
                </a:solidFill>
                <a:highlight>
                  <a:srgbClr val="FFFFFF"/>
                </a:highlight>
              </a:rPr>
              <a:t>The management will be employing communication, rewards and incentives as methods for engaging the workforce.</a:t>
            </a:r>
          </a:p>
          <a:p>
            <a:pPr algn="just" indent="-240665" lvl="0" marL="285750" rtl="0">
              <a:lnSpc>
                <a:spcPct val="150000"/>
              </a:lnSpc>
              <a:spcBef>
                <a:spcPts val="800"/>
              </a:spcBef>
              <a:spcAft>
                <a:spcPts val="800"/>
              </a:spcAft>
              <a:buClr>
                <a:schemeClr val="dk1"/>
              </a:buClr>
              <a:buSzPts val="1900"/>
              <a:buChar char="●"/>
            </a:pPr>
            <a:r>
              <a:rPr dirty="0" lang="en-US" sz="1900">
                <a:solidFill>
                  <a:schemeClr val="dk1"/>
                </a:solidFill>
                <a:highlight>
                  <a:srgbClr val="FFFFFF"/>
                </a:highlight>
              </a:rPr>
              <a:t>Through effective communication, the staff can be regularly motivated and encouraged to offer their best effort </a:t>
            </a:r>
            <a:r>
              <a:rPr dirty="0" lang="en-US" sz="1900">
                <a:solidFill>
                  <a:srgbClr val="2A4293"/>
                </a:solidFill>
                <a:highlight>
                  <a:srgbClr val="FFFFFF"/>
                </a:highlight>
              </a:rPr>
              <a:t>(Sun and </a:t>
            </a:r>
            <a:r>
              <a:rPr dirty="0" err="1" lang="en-US" sz="1900">
                <a:solidFill>
                  <a:srgbClr val="2A4293"/>
                </a:solidFill>
                <a:highlight>
                  <a:srgbClr val="FFFFFF"/>
                </a:highlight>
              </a:rPr>
              <a:t>Bunchapattanasakda</a:t>
            </a:r>
            <a:r>
              <a:rPr dirty="0" lang="en-US" sz="1900">
                <a:solidFill>
                  <a:srgbClr val="2A4293"/>
                </a:solidFill>
                <a:highlight>
                  <a:srgbClr val="FFFFFF"/>
                </a:highlight>
              </a:rPr>
              <a:t>, 2019)</a:t>
            </a:r>
            <a:r>
              <a:rPr dirty="0" lang="en-US" sz="1900">
                <a:solidFill>
                  <a:schemeClr val="dk1"/>
                </a:solidFill>
                <a:highlight>
                  <a:srgbClr val="FFFFFF"/>
                </a:highlight>
              </a:rPr>
              <a:t>. </a:t>
            </a:r>
            <a:endParaRPr dirty="0" lang="en-US" sz="3100">
              <a:solidFill>
                <a:schemeClr val="dk1"/>
              </a:solidFill>
            </a:endParaRPr>
          </a:p>
        </p:txBody>
      </p:sp>
      <p:pic>
        <p:nvPicPr>
          <p:cNvPr id="125" name="Google Shape;125;p5"/>
          <p:cNvPicPr preferRelativeResize="0"/>
          <p:nvPr/>
        </p:nvPicPr>
        <p:blipFill rotWithShape="1">
          <a:blip r:embed="rId3">
            <a:alphaModFix/>
          </a:blip>
          <a:srcRect/>
          <a:stretch/>
        </p:blipFill>
        <p:spPr>
          <a:xfrm>
            <a:off x="8693800" y="2277048"/>
            <a:ext cx="3229150" cy="32291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sp>
        <p:nvSpPr>
          <p:cNvPr id="131" name="Google Shape;131;p6"/>
          <p:cNvSpPr txBox="1">
            <a:spLocks noGrp="1"/>
          </p:cNvSpPr>
          <p:nvPr>
            <p:ph type="title"/>
          </p:nvPr>
        </p:nvSpPr>
        <p:spPr>
          <a:xfrm>
            <a:off x="1484311" y="1"/>
            <a:ext cx="10018713" cy="914400"/>
          </a:xfrm>
          <a:prstGeom prst="rect">
            <a:avLst/>
          </a:prstGeom>
          <a:noFill/>
          <a:ln>
            <a:noFill/>
          </a:ln>
        </p:spPr>
        <p:txBody>
          <a:bodyPr anchor="ctr" anchorCtr="0" bIns="45700" lIns="91425" numCol="1" rIns="91425" spcFirstLastPara="1" tIns="45700" wrap="square">
            <a:normAutofit/>
          </a:bodyPr>
          <a:lstStyle/>
          <a:p>
            <a:pPr algn="ctr" indent="0" lvl="0" marL="0" rtl="0">
              <a:lnSpc>
                <a:spcPct val="100000"/>
              </a:lnSpc>
              <a:spcBef>
                <a:spcPts val="0"/>
              </a:spcBef>
              <a:spcAft>
                <a:spcPts val="0"/>
              </a:spcAft>
              <a:buClr>
                <a:schemeClr val="dk1"/>
              </a:buClr>
              <a:buSzPts val="4000"/>
              <a:buFont typeface="Corbel"/>
              <a:buNone/>
            </a:pPr>
            <a:r>
              <a:rPr b="1" lang="en-US"/>
              <a:t>Health and Safety Protocols</a:t>
            </a:r>
            <a:endParaRPr/>
          </a:p>
        </p:txBody>
      </p:sp>
      <p:sp>
        <p:nvSpPr>
          <p:cNvPr id="132" name="Google Shape;132;p6"/>
          <p:cNvSpPr txBox="1">
            <a:spLocks noGrp="1"/>
          </p:cNvSpPr>
          <p:nvPr>
            <p:ph idx="1" type="body"/>
          </p:nvPr>
        </p:nvSpPr>
        <p:spPr>
          <a:xfrm>
            <a:off x="251800" y="914400"/>
            <a:ext cx="7878900" cy="5733600"/>
          </a:xfrm>
          <a:prstGeom prst="rect">
            <a:avLst/>
          </a:prstGeom>
          <a:noFill/>
          <a:ln>
            <a:noFill/>
          </a:ln>
        </p:spPr>
        <p:txBody>
          <a:bodyPr anchor="ctr" anchorCtr="0" bIns="45700" lIns="91425" numCol="1" rIns="91425" spcFirstLastPara="1" tIns="45700" wrap="square">
            <a:normAutofit/>
          </a:bodyPr>
          <a:lstStyle/>
          <a:p>
            <a:pPr algn="just" indent="-247015" lvl="0" marL="285750" rtl="0">
              <a:lnSpc>
                <a:spcPct val="150000"/>
              </a:lnSpc>
              <a:spcBef>
                <a:spcPts val="0"/>
              </a:spcBef>
              <a:spcAft>
                <a:spcPts val="0"/>
              </a:spcAft>
              <a:buClr>
                <a:schemeClr val="dk1"/>
              </a:buClr>
              <a:buSzPts val="2000"/>
              <a:buChar char="●"/>
            </a:pPr>
            <a:r>
              <a:rPr dirty="0" lang="en-US" sz="2000">
                <a:solidFill>
                  <a:schemeClr val="dk1"/>
                </a:solidFill>
                <a:highlight>
                  <a:srgbClr val="FFFFFF"/>
                </a:highlight>
              </a:rPr>
              <a:t>Ensuring the safety of the workforce during the process of offering training is also very important.</a:t>
            </a:r>
            <a:endParaRPr dirty="0" sz="2000">
              <a:solidFill>
                <a:schemeClr val="dk1"/>
              </a:solidFill>
              <a:highlight>
                <a:srgbClr val="FFFFFF"/>
              </a:highlight>
            </a:endParaRPr>
          </a:p>
          <a:p>
            <a:pPr algn="just" indent="-247015" lvl="0" marL="285750" rtl="0">
              <a:lnSpc>
                <a:spcPct val="150000"/>
              </a:lnSpc>
              <a:spcBef>
                <a:spcPts val="800"/>
              </a:spcBef>
              <a:spcAft>
                <a:spcPts val="0"/>
              </a:spcAft>
              <a:buClr>
                <a:schemeClr val="dk1"/>
              </a:buClr>
              <a:buSzPts val="2000"/>
              <a:buChar char="●"/>
            </a:pPr>
            <a:r>
              <a:rPr dirty="0" lang="en-US" sz="2000">
                <a:solidFill>
                  <a:schemeClr val="dk1"/>
                </a:solidFill>
                <a:highlight>
                  <a:srgbClr val="FFFFFF"/>
                </a:highlight>
              </a:rPr>
              <a:t>This will help the staff to work in a safe and protected environment and ultimately help in improving the overall experience of the guests.</a:t>
            </a:r>
            <a:endParaRPr dirty="0" sz="2000">
              <a:solidFill>
                <a:schemeClr val="dk1"/>
              </a:solidFill>
              <a:highlight>
                <a:srgbClr val="FFFFFF"/>
              </a:highlight>
            </a:endParaRPr>
          </a:p>
          <a:p>
            <a:pPr algn="just" indent="-247015" lvl="0" marL="285750" rtl="0">
              <a:lnSpc>
                <a:spcPct val="150000"/>
              </a:lnSpc>
              <a:spcBef>
                <a:spcPts val="800"/>
              </a:spcBef>
              <a:spcAft>
                <a:spcPts val="0"/>
              </a:spcAft>
              <a:buClr>
                <a:schemeClr val="dk1"/>
              </a:buClr>
              <a:buSzPts val="2000"/>
              <a:buChar char="●"/>
            </a:pPr>
            <a:r>
              <a:rPr dirty="0" lang="en-US" sz="2000">
                <a:solidFill>
                  <a:schemeClr val="dk1"/>
                </a:solidFill>
                <a:highlight>
                  <a:srgbClr val="FFFFFF"/>
                </a:highlight>
              </a:rPr>
              <a:t>Holiday Inn will also highlight some important health and safety protocols.</a:t>
            </a:r>
            <a:endParaRPr dirty="0" sz="2000">
              <a:solidFill>
                <a:schemeClr val="dk1"/>
              </a:solidFill>
              <a:highlight>
                <a:srgbClr val="FFFFFF"/>
              </a:highlight>
            </a:endParaRPr>
          </a:p>
          <a:p>
            <a:pPr algn="just" indent="-247015" lvl="0" marL="285750" rtl="0">
              <a:lnSpc>
                <a:spcPct val="150000"/>
              </a:lnSpc>
              <a:spcBef>
                <a:spcPts val="800"/>
              </a:spcBef>
              <a:spcAft>
                <a:spcPts val="800"/>
              </a:spcAft>
              <a:buClr>
                <a:schemeClr val="dk1"/>
              </a:buClr>
              <a:buSzPts val="2000"/>
              <a:buChar char="●"/>
            </a:pPr>
            <a:r>
              <a:rPr dirty="0" lang="en-US" sz="2000">
                <a:solidFill>
                  <a:schemeClr val="dk1"/>
                </a:solidFill>
                <a:highlight>
                  <a:srgbClr val="FFFFFF"/>
                </a:highlight>
              </a:rPr>
              <a:t>They will help the </a:t>
            </a:r>
            <a:r>
              <a:rPr dirty="0" err="1" lang="en-US" sz="2000">
                <a:solidFill>
                  <a:schemeClr val="dk1"/>
                </a:solidFill>
                <a:highlight>
                  <a:srgbClr val="FFFFFF"/>
                </a:highlight>
              </a:rPr>
              <a:t>organisation</a:t>
            </a:r>
            <a:r>
              <a:rPr dirty="0" lang="en-US" sz="2000">
                <a:solidFill>
                  <a:schemeClr val="dk1"/>
                </a:solidFill>
                <a:highlight>
                  <a:srgbClr val="FFFFFF"/>
                </a:highlight>
              </a:rPr>
              <a:t> to ensure that the training of staff does not impact their physical and mental health (</a:t>
            </a:r>
            <a:r>
              <a:rPr dirty="0" err="1" lang="en-US" sz="2000">
                <a:solidFill>
                  <a:schemeClr val="dk1"/>
                </a:solidFill>
                <a:highlight>
                  <a:srgbClr val="FFFFFF"/>
                </a:highlight>
              </a:rPr>
              <a:t>Hrica</a:t>
            </a:r>
            <a:r>
              <a:rPr dirty="0" lang="en-US" sz="2000">
                <a:solidFill>
                  <a:schemeClr val="dk1"/>
                </a:solidFill>
                <a:highlight>
                  <a:srgbClr val="FFFFFF"/>
                </a:highlight>
              </a:rPr>
              <a:t> and </a:t>
            </a:r>
            <a:r>
              <a:rPr dirty="0" err="1" lang="en-US" sz="2000">
                <a:solidFill>
                  <a:schemeClr val="dk1"/>
                </a:solidFill>
                <a:highlight>
                  <a:srgbClr val="FFFFFF"/>
                </a:highlight>
              </a:rPr>
              <a:t>Eiter</a:t>
            </a:r>
            <a:r>
              <a:rPr dirty="0" lang="en-US" sz="2000">
                <a:solidFill>
                  <a:schemeClr val="dk1"/>
                </a:solidFill>
                <a:highlight>
                  <a:srgbClr val="FFFFFF"/>
                </a:highlight>
              </a:rPr>
              <a:t>, 2020). </a:t>
            </a:r>
            <a:endParaRPr dirty="0" sz="3200">
              <a:solidFill>
                <a:schemeClr val="dk1"/>
              </a:solidFill>
            </a:endParaRPr>
          </a:p>
        </p:txBody>
      </p:sp>
      <p:pic>
        <p:nvPicPr>
          <p:cNvPr id="133" name="Google Shape;133;p6"/>
          <p:cNvPicPr preferRelativeResize="0"/>
          <p:nvPr/>
        </p:nvPicPr>
        <p:blipFill rotWithShape="1">
          <a:blip r:embed="rId3">
            <a:alphaModFix/>
          </a:blip>
          <a:srcRect/>
          <a:stretch/>
        </p:blipFill>
        <p:spPr>
          <a:xfrm>
            <a:off x="8530876" y="2428675"/>
            <a:ext cx="3490350" cy="232267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7"/>
          <p:cNvSpPr txBox="1">
            <a:spLocks noGrp="1"/>
          </p:cNvSpPr>
          <p:nvPr>
            <p:ph type="title"/>
          </p:nvPr>
        </p:nvSpPr>
        <p:spPr>
          <a:xfrm>
            <a:off x="1484310" y="191531"/>
            <a:ext cx="10018713" cy="747584"/>
          </a:xfrm>
          <a:prstGeom prst="rect">
            <a:avLst/>
          </a:prstGeom>
          <a:noFill/>
          <a:ln>
            <a:noFill/>
          </a:ln>
        </p:spPr>
        <p:txBody>
          <a:bodyPr anchor="ctr" anchorCtr="0" bIns="45700" lIns="91425" numCol="1" rIns="91425" spcFirstLastPara="1" tIns="45700" wrap="square">
            <a:normAutofit fontScale="90000"/>
          </a:bodyPr>
          <a:lstStyle/>
          <a:p>
            <a:pPr algn="ctr" indent="0" lvl="0" marL="0" rtl="0">
              <a:lnSpc>
                <a:spcPct val="150000"/>
              </a:lnSpc>
              <a:spcBef>
                <a:spcPts val="0"/>
              </a:spcBef>
              <a:spcAft>
                <a:spcPts val="800"/>
              </a:spcAft>
              <a:buSzPct val="60606"/>
              <a:buNone/>
            </a:pPr>
            <a:r>
              <a:rPr b="1" lang="en-US" sz="3300">
                <a:highlight>
                  <a:srgbClr val="FFFFFF"/>
                </a:highlight>
              </a:rPr>
              <a:t>Skills offered in the training </a:t>
            </a:r>
            <a:endParaRPr sz="6100"/>
          </a:p>
        </p:txBody>
      </p:sp>
      <p:sp>
        <p:nvSpPr>
          <p:cNvPr id="140" name="Google Shape;140;p7"/>
          <p:cNvSpPr txBox="1">
            <a:spLocks noGrp="1"/>
          </p:cNvSpPr>
          <p:nvPr>
            <p:ph idx="1" type="body"/>
          </p:nvPr>
        </p:nvSpPr>
        <p:spPr>
          <a:xfrm>
            <a:off x="301475" y="937575"/>
            <a:ext cx="7732500" cy="5659500"/>
          </a:xfrm>
          <a:prstGeom prst="rect">
            <a:avLst/>
          </a:prstGeom>
          <a:noFill/>
          <a:ln>
            <a:noFill/>
          </a:ln>
        </p:spPr>
        <p:txBody>
          <a:bodyPr anchor="ctr" anchorCtr="0" bIns="45700" lIns="91425" numCol="1" rIns="91425" spcFirstLastPara="1" tIns="45700" wrap="square">
            <a:normAutofit/>
          </a:bodyPr>
          <a:lstStyle/>
          <a:p>
            <a:pPr algn="just" indent="-240665" lvl="0" marL="285750" rtl="0">
              <a:lnSpc>
                <a:spcPct val="150000"/>
              </a:lnSpc>
              <a:spcBef>
                <a:spcPts val="0"/>
              </a:spcBef>
              <a:spcAft>
                <a:spcPts val="0"/>
              </a:spcAft>
              <a:buClr>
                <a:schemeClr val="dk1"/>
              </a:buClr>
              <a:buSzPts val="1900"/>
              <a:buChar char="●"/>
            </a:pPr>
            <a:r>
              <a:rPr dirty="0" lang="en-US" sz="1900">
                <a:solidFill>
                  <a:schemeClr val="dk1"/>
                </a:solidFill>
                <a:highlight>
                  <a:srgbClr val="FFFFFF"/>
                </a:highlight>
              </a:rPr>
              <a:t>The training and development </a:t>
            </a:r>
            <a:r>
              <a:rPr dirty="0" err="1" lang="en-US" sz="1900">
                <a:solidFill>
                  <a:schemeClr val="dk1"/>
                </a:solidFill>
                <a:highlight>
                  <a:srgbClr val="FFFFFF"/>
                </a:highlight>
              </a:rPr>
              <a:t>programmes</a:t>
            </a:r>
            <a:r>
              <a:rPr dirty="0" lang="en-US" sz="1900">
                <a:solidFill>
                  <a:schemeClr val="dk1"/>
                </a:solidFill>
                <a:highlight>
                  <a:srgbClr val="FFFFFF"/>
                </a:highlight>
              </a:rPr>
              <a:t> ensures that the skills are improved and refined.</a:t>
            </a:r>
            <a:endParaRPr dirty="0" sz="1900">
              <a:solidFill>
                <a:schemeClr val="dk1"/>
              </a:solidFill>
              <a:highlight>
                <a:srgbClr val="FFFFFF"/>
              </a:highlight>
            </a:endParaRPr>
          </a:p>
          <a:p>
            <a:pPr algn="just" indent="-240665" lvl="0" marL="285750" rtl="0">
              <a:lnSpc>
                <a:spcPct val="150000"/>
              </a:lnSpc>
              <a:spcBef>
                <a:spcPts val="800"/>
              </a:spcBef>
              <a:spcAft>
                <a:spcPts val="0"/>
              </a:spcAft>
              <a:buClr>
                <a:schemeClr val="dk1"/>
              </a:buClr>
              <a:buSzPts val="1900"/>
              <a:buChar char="●"/>
            </a:pPr>
            <a:r>
              <a:rPr dirty="0" lang="en-US" sz="1900">
                <a:solidFill>
                  <a:schemeClr val="dk1"/>
                </a:solidFill>
                <a:highlight>
                  <a:srgbClr val="FFFFFF"/>
                </a:highlight>
              </a:rPr>
              <a:t>This will be implemented on the housekeeping staff of Holiday Inn.</a:t>
            </a:r>
            <a:endParaRPr dirty="0" sz="1900">
              <a:solidFill>
                <a:schemeClr val="dk1"/>
              </a:solidFill>
              <a:highlight>
                <a:srgbClr val="FFFFFF"/>
              </a:highlight>
            </a:endParaRPr>
          </a:p>
          <a:p>
            <a:pPr algn="just" indent="-240665" lvl="0" marL="285750" rtl="0">
              <a:lnSpc>
                <a:spcPct val="150000"/>
              </a:lnSpc>
              <a:spcBef>
                <a:spcPts val="800"/>
              </a:spcBef>
              <a:spcAft>
                <a:spcPts val="0"/>
              </a:spcAft>
              <a:buClr>
                <a:schemeClr val="dk1"/>
              </a:buClr>
              <a:buSzPts val="1900"/>
              <a:buChar char="●"/>
            </a:pPr>
            <a:r>
              <a:rPr dirty="0" lang="en-US" sz="1900">
                <a:solidFill>
                  <a:schemeClr val="dk1"/>
                </a:solidFill>
                <a:highlight>
                  <a:srgbClr val="FFFFFF"/>
                </a:highlight>
              </a:rPr>
              <a:t>The management will try to improve the level of understanding of the staff about the importance of meeting the hygiene and cleanliness (</a:t>
            </a:r>
            <a:r>
              <a:rPr dirty="0" err="1" lang="en-US" sz="1900">
                <a:solidFill>
                  <a:schemeClr val="dk1"/>
                </a:solidFill>
                <a:highlight>
                  <a:srgbClr val="FFFFFF"/>
                </a:highlight>
              </a:rPr>
              <a:t>Jubaedah</a:t>
            </a:r>
            <a:r>
              <a:rPr dirty="0" lang="en-US" sz="1900">
                <a:solidFill>
                  <a:schemeClr val="dk1"/>
                </a:solidFill>
                <a:highlight>
                  <a:srgbClr val="FFFFFF"/>
                </a:highlight>
              </a:rPr>
              <a:t> </a:t>
            </a:r>
            <a:r>
              <a:rPr dirty="0" i="1" lang="en-US" sz="1900">
                <a:solidFill>
                  <a:schemeClr val="dk1"/>
                </a:solidFill>
                <a:highlight>
                  <a:srgbClr val="FFFFFF"/>
                </a:highlight>
              </a:rPr>
              <a:t>et al</a:t>
            </a:r>
            <a:r>
              <a:rPr dirty="0" lang="en-US" sz="1900">
                <a:solidFill>
                  <a:schemeClr val="dk1"/>
                </a:solidFill>
                <a:highlight>
                  <a:srgbClr val="FFFFFF"/>
                </a:highlight>
              </a:rPr>
              <a:t>., 2019).</a:t>
            </a:r>
            <a:endParaRPr dirty="0" sz="1900">
              <a:solidFill>
                <a:schemeClr val="dk1"/>
              </a:solidFill>
              <a:highlight>
                <a:srgbClr val="FFFFFF"/>
              </a:highlight>
            </a:endParaRPr>
          </a:p>
          <a:p>
            <a:pPr algn="just" indent="-240665" lvl="0" marL="285750" rtl="0">
              <a:lnSpc>
                <a:spcPct val="150000"/>
              </a:lnSpc>
              <a:spcBef>
                <a:spcPts val="800"/>
              </a:spcBef>
              <a:spcAft>
                <a:spcPts val="800"/>
              </a:spcAft>
              <a:buClr>
                <a:schemeClr val="dk1"/>
              </a:buClr>
              <a:buSzPts val="1900"/>
              <a:buChar char="●"/>
            </a:pPr>
            <a:r>
              <a:rPr dirty="0" lang="en-US" sz="1900">
                <a:solidFill>
                  <a:schemeClr val="dk1"/>
                </a:solidFill>
                <a:highlight>
                  <a:srgbClr val="FFFFFF"/>
                </a:highlight>
              </a:rPr>
              <a:t>The skills and abilities that are guest service, active listening, self-management and so forth.</a:t>
            </a:r>
            <a:endParaRPr dirty="0" sz="3100">
              <a:solidFill>
                <a:schemeClr val="dk1"/>
              </a:solidFill>
            </a:endParaRPr>
          </a:p>
        </p:txBody>
      </p:sp>
      <p:pic>
        <p:nvPicPr>
          <p:cNvPr id="141" name="Google Shape;141;p7"/>
          <p:cNvPicPr preferRelativeResize="0"/>
          <p:nvPr/>
        </p:nvPicPr>
        <p:blipFill rotWithShape="1">
          <a:blip r:embed="rId3">
            <a:alphaModFix/>
          </a:blip>
          <a:srcRect/>
          <a:stretch/>
        </p:blipFill>
        <p:spPr>
          <a:xfrm>
            <a:off x="8269575" y="2729027"/>
            <a:ext cx="3756200" cy="16818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8"/>
          <p:cNvSpPr txBox="1">
            <a:spLocks noGrp="1"/>
          </p:cNvSpPr>
          <p:nvPr>
            <p:ph type="title"/>
          </p:nvPr>
        </p:nvSpPr>
        <p:spPr>
          <a:xfrm>
            <a:off x="1484310" y="389238"/>
            <a:ext cx="10018713" cy="698157"/>
          </a:xfrm>
          <a:prstGeom prst="rect">
            <a:avLst/>
          </a:prstGeom>
          <a:noFill/>
          <a:ln>
            <a:noFill/>
          </a:ln>
        </p:spPr>
        <p:txBody>
          <a:bodyPr anchor="ctr" anchorCtr="0" bIns="45700" lIns="91425" numCol="1" rIns="91425" spcFirstLastPara="1" tIns="45700" wrap="square">
            <a:normAutofit fontScale="90000"/>
          </a:bodyPr>
          <a:lstStyle/>
          <a:p>
            <a:pPr algn="ctr" indent="0" lvl="0" marL="0" rtl="0">
              <a:lnSpc>
                <a:spcPct val="150000"/>
              </a:lnSpc>
              <a:spcBef>
                <a:spcPts val="0"/>
              </a:spcBef>
              <a:spcAft>
                <a:spcPts val="800"/>
              </a:spcAft>
              <a:buSzPct val="64516"/>
              <a:buNone/>
            </a:pPr>
            <a:r>
              <a:rPr b="1" lang="en-US" sz="3100">
                <a:highlight>
                  <a:srgbClr val="FFFFFF"/>
                </a:highlight>
              </a:rPr>
              <a:t>Training Housekeeping Staff</a:t>
            </a:r>
            <a:endParaRPr b="1" sz="5900"/>
          </a:p>
        </p:txBody>
      </p:sp>
      <p:sp>
        <p:nvSpPr>
          <p:cNvPr id="148" name="Google Shape;148;p8"/>
          <p:cNvSpPr txBox="1">
            <a:spLocks noGrp="1"/>
          </p:cNvSpPr>
          <p:nvPr>
            <p:ph idx="1" type="body"/>
          </p:nvPr>
        </p:nvSpPr>
        <p:spPr>
          <a:xfrm>
            <a:off x="446350" y="1087400"/>
            <a:ext cx="7733700" cy="5535900"/>
          </a:xfrm>
          <a:prstGeom prst="rect">
            <a:avLst/>
          </a:prstGeom>
          <a:noFill/>
          <a:ln>
            <a:noFill/>
          </a:ln>
        </p:spPr>
        <p:txBody>
          <a:bodyPr anchor="ctr" anchorCtr="0" bIns="45700" lIns="91425" numCol="1" rIns="91425" spcFirstLastPara="1" tIns="45700" wrap="square">
            <a:normAutofit/>
          </a:bodyPr>
          <a:lstStyle/>
          <a:p>
            <a:pPr algn="just" indent="-240665" lvl="0" marL="285750" rtl="0">
              <a:lnSpc>
                <a:spcPct val="150000"/>
              </a:lnSpc>
              <a:spcBef>
                <a:spcPts val="0"/>
              </a:spcBef>
              <a:spcAft>
                <a:spcPts val="0"/>
              </a:spcAft>
              <a:buClr>
                <a:schemeClr val="dk1"/>
              </a:buClr>
              <a:buSzPts val="1900"/>
              <a:buChar char="●"/>
            </a:pPr>
            <a:r>
              <a:rPr dirty="0" lang="en-US" sz="1900">
                <a:solidFill>
                  <a:schemeClr val="dk1"/>
                </a:solidFill>
                <a:highlight>
                  <a:srgbClr val="FFFFFF"/>
                </a:highlight>
              </a:rPr>
              <a:t>The training which will be offered to the staff of the housekeeping department in Holiday Inn is inclusive of a range of different skills and competencies. </a:t>
            </a:r>
            <a:endParaRPr dirty="0" sz="1900">
              <a:solidFill>
                <a:schemeClr val="dk1"/>
              </a:solidFill>
              <a:highlight>
                <a:srgbClr val="FFFFFF"/>
              </a:highlight>
            </a:endParaRPr>
          </a:p>
          <a:p>
            <a:pPr algn="just" indent="-240665" lvl="0" marL="285750" rtl="0">
              <a:lnSpc>
                <a:spcPct val="150000"/>
              </a:lnSpc>
              <a:spcBef>
                <a:spcPts val="800"/>
              </a:spcBef>
              <a:spcAft>
                <a:spcPts val="0"/>
              </a:spcAft>
              <a:buClr>
                <a:schemeClr val="dk1"/>
              </a:buClr>
              <a:buSzPts val="1900"/>
              <a:buChar char="●"/>
            </a:pPr>
            <a:r>
              <a:rPr dirty="0" lang="en-US" sz="1900">
                <a:solidFill>
                  <a:schemeClr val="dk1"/>
                </a:solidFill>
                <a:highlight>
                  <a:srgbClr val="FFFFFF"/>
                </a:highlight>
              </a:rPr>
              <a:t>Through the development and enhancement of these skills and competencies, the staff will show better productivity and efficacy. </a:t>
            </a:r>
            <a:endParaRPr dirty="0" sz="1900">
              <a:solidFill>
                <a:schemeClr val="dk1"/>
              </a:solidFill>
              <a:highlight>
                <a:srgbClr val="FFFFFF"/>
              </a:highlight>
            </a:endParaRPr>
          </a:p>
          <a:p>
            <a:pPr algn="just" indent="-240665" lvl="0" marL="285750" rtl="0">
              <a:lnSpc>
                <a:spcPct val="150000"/>
              </a:lnSpc>
              <a:spcBef>
                <a:spcPts val="800"/>
              </a:spcBef>
              <a:spcAft>
                <a:spcPts val="0"/>
              </a:spcAft>
              <a:buClr>
                <a:schemeClr val="dk1"/>
              </a:buClr>
              <a:buSzPts val="1900"/>
              <a:buChar char="●"/>
            </a:pPr>
            <a:r>
              <a:rPr dirty="0" lang="en-US" sz="1900">
                <a:solidFill>
                  <a:schemeClr val="dk1"/>
                </a:solidFill>
                <a:highlight>
                  <a:srgbClr val="FFFFFF"/>
                </a:highlight>
              </a:rPr>
              <a:t>The most important skill is the guest service skills which involves the staff members with a range of services to the guests (</a:t>
            </a:r>
            <a:r>
              <a:rPr dirty="0" err="1" lang="en-US" sz="1900">
                <a:solidFill>
                  <a:schemeClr val="dk1"/>
                </a:solidFill>
                <a:highlight>
                  <a:srgbClr val="FFFFFF"/>
                </a:highlight>
              </a:rPr>
              <a:t>Kyalo</a:t>
            </a:r>
            <a:r>
              <a:rPr dirty="0" lang="en-US" sz="1900">
                <a:solidFill>
                  <a:schemeClr val="dk1"/>
                </a:solidFill>
                <a:highlight>
                  <a:srgbClr val="FFFFFF"/>
                </a:highlight>
              </a:rPr>
              <a:t>, 2023).</a:t>
            </a:r>
            <a:endParaRPr dirty="0" sz="1900">
              <a:solidFill>
                <a:schemeClr val="dk1"/>
              </a:solidFill>
              <a:highlight>
                <a:srgbClr val="FFFFFF"/>
              </a:highlight>
            </a:endParaRPr>
          </a:p>
          <a:p>
            <a:pPr algn="just" indent="-240665" lvl="0" marL="285750" rtl="0">
              <a:lnSpc>
                <a:spcPct val="150000"/>
              </a:lnSpc>
              <a:spcBef>
                <a:spcPts val="800"/>
              </a:spcBef>
              <a:spcAft>
                <a:spcPts val="800"/>
              </a:spcAft>
              <a:buClr>
                <a:schemeClr val="dk1"/>
              </a:buClr>
              <a:buSzPts val="1900"/>
              <a:buChar char="●"/>
            </a:pPr>
            <a:r>
              <a:rPr dirty="0" lang="en-US" sz="1900">
                <a:solidFill>
                  <a:schemeClr val="dk1"/>
                </a:solidFill>
                <a:highlight>
                  <a:srgbClr val="FFFFFF"/>
                </a:highlight>
              </a:rPr>
              <a:t>Self-management skills are another major set of skills that will allow the staff to remain clean while entering the rooms and cleaning them.</a:t>
            </a:r>
            <a:endParaRPr dirty="0" sz="3100">
              <a:solidFill>
                <a:schemeClr val="dk1"/>
              </a:solidFill>
            </a:endParaRPr>
          </a:p>
        </p:txBody>
      </p:sp>
      <p:pic>
        <p:nvPicPr>
          <p:cNvPr id="149" name="Google Shape;149;p8"/>
          <p:cNvPicPr preferRelativeResize="0"/>
          <p:nvPr/>
        </p:nvPicPr>
        <p:blipFill rotWithShape="1">
          <a:blip r:embed="rId3">
            <a:alphaModFix/>
          </a:blip>
          <a:srcRect/>
          <a:stretch/>
        </p:blipFill>
        <p:spPr>
          <a:xfrm>
            <a:off x="8598325" y="2702051"/>
            <a:ext cx="3410125" cy="190967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Google Shape;155;p9"/>
          <p:cNvSpPr txBox="1">
            <a:spLocks noGrp="1"/>
          </p:cNvSpPr>
          <p:nvPr>
            <p:ph type="title"/>
          </p:nvPr>
        </p:nvSpPr>
        <p:spPr>
          <a:xfrm>
            <a:off x="1484311" y="271850"/>
            <a:ext cx="10018713" cy="939112"/>
          </a:xfrm>
          <a:prstGeom prst="rect">
            <a:avLst/>
          </a:prstGeom>
          <a:noFill/>
          <a:ln>
            <a:noFill/>
          </a:ln>
        </p:spPr>
        <p:txBody>
          <a:bodyPr anchor="ctr" anchorCtr="0" bIns="45700" lIns="91425" numCol="1" rIns="91425" spcFirstLastPara="1" tIns="45700" wrap="square">
            <a:normAutofit/>
          </a:bodyPr>
          <a:lstStyle/>
          <a:p>
            <a:pPr algn="ctr" indent="0" lvl="0" marL="0" rtl="0">
              <a:lnSpc>
                <a:spcPct val="150000"/>
              </a:lnSpc>
              <a:spcBef>
                <a:spcPts val="0"/>
              </a:spcBef>
              <a:spcAft>
                <a:spcPts val="800"/>
              </a:spcAft>
              <a:buSzPts val="1800"/>
              <a:buNone/>
            </a:pPr>
            <a:r>
              <a:rPr b="1" lang="en-US" sz="3100">
                <a:highlight>
                  <a:srgbClr val="FFFFFF"/>
                </a:highlight>
              </a:rPr>
              <a:t>Training Housekeeping Staff Continued</a:t>
            </a:r>
            <a:endParaRPr b="1"/>
          </a:p>
        </p:txBody>
      </p:sp>
      <p:sp>
        <p:nvSpPr>
          <p:cNvPr id="156" name="Google Shape;156;p9"/>
          <p:cNvSpPr txBox="1">
            <a:spLocks noGrp="1"/>
          </p:cNvSpPr>
          <p:nvPr>
            <p:ph idx="1" type="body"/>
          </p:nvPr>
        </p:nvSpPr>
        <p:spPr>
          <a:xfrm>
            <a:off x="138325" y="1210975"/>
            <a:ext cx="7720500" cy="5461800"/>
          </a:xfrm>
          <a:prstGeom prst="rect">
            <a:avLst/>
          </a:prstGeom>
          <a:noFill/>
          <a:ln>
            <a:noFill/>
          </a:ln>
        </p:spPr>
        <p:txBody>
          <a:bodyPr anchor="ctr" anchorCtr="0" bIns="45700" lIns="91425" numCol="1" rIns="91425" spcFirstLastPara="1" tIns="45700" wrap="square">
            <a:normAutofit/>
          </a:bodyPr>
          <a:lstStyle/>
          <a:p>
            <a:pPr algn="just" indent="-240665" lvl="0" marL="285750" rtl="0">
              <a:lnSpc>
                <a:spcPct val="150000"/>
              </a:lnSpc>
              <a:spcBef>
                <a:spcPts val="0"/>
              </a:spcBef>
              <a:spcAft>
                <a:spcPts val="0"/>
              </a:spcAft>
              <a:buClr>
                <a:schemeClr val="dk1"/>
              </a:buClr>
              <a:buSzPts val="1900"/>
              <a:buChar char="●"/>
            </a:pPr>
            <a:r>
              <a:rPr dirty="0" lang="en-US" sz="1900">
                <a:solidFill>
                  <a:schemeClr val="dk1"/>
                </a:solidFill>
                <a:highlight>
                  <a:srgbClr val="FFFFFF"/>
                </a:highlight>
              </a:rPr>
              <a:t>The training program in Holiday Inn will also be offering a checklist.</a:t>
            </a:r>
            <a:endParaRPr dirty="0" sz="1900">
              <a:solidFill>
                <a:schemeClr val="dk1"/>
              </a:solidFill>
              <a:highlight>
                <a:srgbClr val="FFFFFF"/>
              </a:highlight>
            </a:endParaRPr>
          </a:p>
          <a:p>
            <a:pPr algn="just" indent="-240665" lvl="0" marL="285750" rtl="0">
              <a:lnSpc>
                <a:spcPct val="150000"/>
              </a:lnSpc>
              <a:spcBef>
                <a:spcPts val="800"/>
              </a:spcBef>
              <a:spcAft>
                <a:spcPts val="0"/>
              </a:spcAft>
              <a:buClr>
                <a:schemeClr val="dk1"/>
              </a:buClr>
              <a:buSzPts val="1900"/>
              <a:buChar char="●"/>
            </a:pPr>
            <a:r>
              <a:rPr dirty="0" lang="en-US" sz="1900">
                <a:solidFill>
                  <a:schemeClr val="dk1"/>
                </a:solidFill>
                <a:highlight>
                  <a:srgbClr val="FFFFFF"/>
                </a:highlight>
              </a:rPr>
              <a:t>It will include different activities to ensure proper cleaning and maintenance of hygiene in the hotel rooms.</a:t>
            </a:r>
            <a:endParaRPr dirty="0" sz="1900">
              <a:solidFill>
                <a:schemeClr val="dk1"/>
              </a:solidFill>
              <a:highlight>
                <a:srgbClr val="FFFFFF"/>
              </a:highlight>
            </a:endParaRPr>
          </a:p>
          <a:p>
            <a:pPr algn="just" indent="-240665" lvl="0" marL="285750" rtl="0">
              <a:lnSpc>
                <a:spcPct val="150000"/>
              </a:lnSpc>
              <a:spcBef>
                <a:spcPts val="800"/>
              </a:spcBef>
              <a:spcAft>
                <a:spcPts val="0"/>
              </a:spcAft>
              <a:buClr>
                <a:schemeClr val="dk1"/>
              </a:buClr>
              <a:buSzPts val="1900"/>
              <a:buChar char="●"/>
            </a:pPr>
            <a:r>
              <a:rPr dirty="0" lang="en-US" sz="1900">
                <a:solidFill>
                  <a:schemeClr val="dk1"/>
                </a:solidFill>
                <a:highlight>
                  <a:srgbClr val="FFFFFF"/>
                </a:highlight>
              </a:rPr>
              <a:t>Some of the activities which are listed within the checklists such as cleaning windows, furniture, bathroom, windows and so forth. </a:t>
            </a:r>
            <a:endParaRPr dirty="0" sz="1900">
              <a:solidFill>
                <a:schemeClr val="dk1"/>
              </a:solidFill>
              <a:highlight>
                <a:srgbClr val="FFFFFF"/>
              </a:highlight>
            </a:endParaRPr>
          </a:p>
          <a:p>
            <a:pPr algn="just" indent="-240665" lvl="0" marL="285750" rtl="0">
              <a:lnSpc>
                <a:spcPct val="150000"/>
              </a:lnSpc>
              <a:spcBef>
                <a:spcPts val="800"/>
              </a:spcBef>
              <a:spcAft>
                <a:spcPts val="800"/>
              </a:spcAft>
              <a:buClr>
                <a:schemeClr val="dk1"/>
              </a:buClr>
              <a:buSzPts val="1900"/>
              <a:buChar char="●"/>
            </a:pPr>
            <a:r>
              <a:rPr dirty="0" lang="en-US" sz="1900">
                <a:solidFill>
                  <a:schemeClr val="dk1"/>
                </a:solidFill>
                <a:highlight>
                  <a:srgbClr val="FFFFFF"/>
                </a:highlight>
              </a:rPr>
              <a:t>The management of the </a:t>
            </a:r>
            <a:r>
              <a:rPr dirty="0" err="1" lang="en-US" sz="1900">
                <a:solidFill>
                  <a:schemeClr val="dk1"/>
                </a:solidFill>
                <a:highlight>
                  <a:srgbClr val="FFFFFF"/>
                </a:highlight>
              </a:rPr>
              <a:t>organisation</a:t>
            </a:r>
            <a:r>
              <a:rPr dirty="0" lang="en-US" sz="1900">
                <a:solidFill>
                  <a:schemeClr val="dk1"/>
                </a:solidFill>
                <a:highlight>
                  <a:srgbClr val="FFFFFF"/>
                </a:highlight>
              </a:rPr>
              <a:t> will ensure proper communication between the housekeeping department and its staff (Fujita and </a:t>
            </a:r>
            <a:r>
              <a:rPr dirty="0" err="1" lang="en-US" sz="1900">
                <a:solidFill>
                  <a:schemeClr val="dk1"/>
                </a:solidFill>
                <a:highlight>
                  <a:srgbClr val="FFFFFF"/>
                </a:highlight>
              </a:rPr>
              <a:t>Kaseda</a:t>
            </a:r>
            <a:r>
              <a:rPr dirty="0" lang="en-US" sz="1900">
                <a:solidFill>
                  <a:schemeClr val="dk1"/>
                </a:solidFill>
                <a:highlight>
                  <a:srgbClr val="FFFFFF"/>
                </a:highlight>
              </a:rPr>
              <a:t>, 2022).</a:t>
            </a:r>
            <a:endParaRPr dirty="0" sz="3100">
              <a:solidFill>
                <a:schemeClr val="dk1"/>
              </a:solidFill>
            </a:endParaRPr>
          </a:p>
        </p:txBody>
      </p:sp>
      <p:pic>
        <p:nvPicPr>
          <p:cNvPr id="157" name="Google Shape;157;p9"/>
          <p:cNvPicPr preferRelativeResize="0"/>
          <p:nvPr/>
        </p:nvPicPr>
        <p:blipFill rotWithShape="1">
          <a:blip r:embed="rId3">
            <a:alphaModFix/>
          </a:blip>
          <a:srcRect/>
          <a:stretch/>
        </p:blipFill>
        <p:spPr>
          <a:xfrm>
            <a:off x="8248425" y="2368543"/>
            <a:ext cx="3791675" cy="291782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p10"/>
          <p:cNvSpPr txBox="1">
            <a:spLocks noGrp="1"/>
          </p:cNvSpPr>
          <p:nvPr>
            <p:ph type="title"/>
          </p:nvPr>
        </p:nvSpPr>
        <p:spPr>
          <a:xfrm>
            <a:off x="1484309" y="191531"/>
            <a:ext cx="10018713" cy="624015"/>
          </a:xfrm>
          <a:prstGeom prst="rect">
            <a:avLst/>
          </a:prstGeom>
          <a:noFill/>
          <a:ln>
            <a:noFill/>
          </a:ln>
        </p:spPr>
        <p:txBody>
          <a:bodyPr anchor="ctr" anchorCtr="0" bIns="45700" lIns="91425" numCol="1" rIns="91425" spcFirstLastPara="1" tIns="45700" wrap="square">
            <a:normAutofit fontScale="90000"/>
          </a:bodyPr>
          <a:lstStyle/>
          <a:p>
            <a:pPr algn="ctr" indent="0" lvl="0" marL="0" rtl="0">
              <a:lnSpc>
                <a:spcPct val="150000"/>
              </a:lnSpc>
              <a:spcBef>
                <a:spcPts val="0"/>
              </a:spcBef>
              <a:spcAft>
                <a:spcPts val="800"/>
              </a:spcAft>
              <a:buSzPct val="64516"/>
              <a:buNone/>
            </a:pPr>
            <a:r>
              <a:rPr b="1" lang="en-US" sz="3100">
                <a:highlight>
                  <a:srgbClr val="FFFFFF"/>
                </a:highlight>
              </a:rPr>
              <a:t>Training Housekeeping Staff Continued</a:t>
            </a:r>
            <a:endParaRPr b="1"/>
          </a:p>
        </p:txBody>
      </p:sp>
      <p:sp>
        <p:nvSpPr>
          <p:cNvPr id="164" name="Google Shape;164;p10"/>
          <p:cNvSpPr txBox="1">
            <a:spLocks noGrp="1"/>
          </p:cNvSpPr>
          <p:nvPr>
            <p:ph idx="1" type="body"/>
          </p:nvPr>
        </p:nvSpPr>
        <p:spPr>
          <a:xfrm>
            <a:off x="235599" y="815550"/>
            <a:ext cx="7920000" cy="6042600"/>
          </a:xfrm>
          <a:prstGeom prst="rect">
            <a:avLst/>
          </a:prstGeom>
          <a:noFill/>
          <a:ln>
            <a:noFill/>
          </a:ln>
        </p:spPr>
        <p:txBody>
          <a:bodyPr anchor="ctr" anchorCtr="0" bIns="45700" lIns="91425" numCol="1" rIns="91425" spcFirstLastPara="1" tIns="45700" wrap="square">
            <a:normAutofit/>
          </a:bodyPr>
          <a:lstStyle/>
          <a:p>
            <a:pPr algn="just" indent="-253365" lvl="0" marL="285750" rtl="0">
              <a:lnSpc>
                <a:spcPct val="150000"/>
              </a:lnSpc>
              <a:spcBef>
                <a:spcPts val="0"/>
              </a:spcBef>
              <a:spcAft>
                <a:spcPts val="0"/>
              </a:spcAft>
              <a:buClr>
                <a:schemeClr val="dk1"/>
              </a:buClr>
              <a:buSzPts val="2100"/>
              <a:buChar char="●"/>
            </a:pPr>
            <a:r>
              <a:rPr dirty="0" lang="en-US" sz="2100">
                <a:solidFill>
                  <a:schemeClr val="dk1"/>
                </a:solidFill>
                <a:highlight>
                  <a:srgbClr val="FFFFFF"/>
                </a:highlight>
              </a:rPr>
              <a:t>For the achievement of the tasks and activities which are conducted by the staff of the housekeeping department, attention to detail is crucial. </a:t>
            </a:r>
            <a:endParaRPr dirty="0" sz="2100">
              <a:solidFill>
                <a:schemeClr val="dk1"/>
              </a:solidFill>
              <a:highlight>
                <a:srgbClr val="FFFFFF"/>
              </a:highlight>
            </a:endParaRPr>
          </a:p>
          <a:p>
            <a:pPr algn="just" indent="-253365" lvl="0" marL="285750" rtl="0">
              <a:lnSpc>
                <a:spcPct val="150000"/>
              </a:lnSpc>
              <a:spcBef>
                <a:spcPts val="800"/>
              </a:spcBef>
              <a:spcAft>
                <a:spcPts val="0"/>
              </a:spcAft>
              <a:buClr>
                <a:schemeClr val="dk1"/>
              </a:buClr>
              <a:buSzPts val="2100"/>
              <a:buChar char="●"/>
            </a:pPr>
            <a:r>
              <a:rPr dirty="0" lang="en-US" sz="2100">
                <a:solidFill>
                  <a:schemeClr val="dk1"/>
                </a:solidFill>
                <a:highlight>
                  <a:srgbClr val="FFFFFF"/>
                </a:highlight>
              </a:rPr>
              <a:t>With the help of this skill, the staff can keep in check each and every little detail.</a:t>
            </a:r>
            <a:endParaRPr dirty="0" sz="2100">
              <a:solidFill>
                <a:schemeClr val="dk1"/>
              </a:solidFill>
              <a:highlight>
                <a:srgbClr val="FFFFFF"/>
              </a:highlight>
            </a:endParaRPr>
          </a:p>
          <a:p>
            <a:pPr algn="just" indent="-253365" lvl="0" marL="285750" rtl="0">
              <a:lnSpc>
                <a:spcPct val="150000"/>
              </a:lnSpc>
              <a:spcBef>
                <a:spcPts val="800"/>
              </a:spcBef>
              <a:spcAft>
                <a:spcPts val="0"/>
              </a:spcAft>
              <a:buClr>
                <a:schemeClr val="dk1"/>
              </a:buClr>
              <a:buSzPts val="2100"/>
              <a:buChar char="●"/>
            </a:pPr>
            <a:r>
              <a:rPr dirty="0" lang="en-US" sz="2100">
                <a:solidFill>
                  <a:schemeClr val="dk1"/>
                </a:solidFill>
                <a:highlight>
                  <a:srgbClr val="FFFFFF"/>
                </a:highlight>
              </a:rPr>
              <a:t>It will help in honing their cleaning ability (Cunha and Oliveira, 2021).</a:t>
            </a:r>
            <a:endParaRPr dirty="0" sz="2100">
              <a:solidFill>
                <a:schemeClr val="dk1"/>
              </a:solidFill>
              <a:highlight>
                <a:srgbClr val="FFFFFF"/>
              </a:highlight>
            </a:endParaRPr>
          </a:p>
          <a:p>
            <a:pPr algn="just" indent="-253365" lvl="0" marL="285750" rtl="0">
              <a:lnSpc>
                <a:spcPct val="150000"/>
              </a:lnSpc>
              <a:spcBef>
                <a:spcPts val="800"/>
              </a:spcBef>
              <a:spcAft>
                <a:spcPts val="800"/>
              </a:spcAft>
              <a:buClr>
                <a:schemeClr val="dk1"/>
              </a:buClr>
              <a:buSzPts val="2100"/>
              <a:buChar char="●"/>
            </a:pPr>
            <a:r>
              <a:rPr dirty="0" lang="en-US" sz="2100">
                <a:solidFill>
                  <a:schemeClr val="dk1"/>
                </a:solidFill>
                <a:highlight>
                  <a:srgbClr val="FFFFFF"/>
                </a:highlight>
              </a:rPr>
              <a:t> This is very important in terms of maintaining a certain level of cleanliness and hygiene within the hotel rooms of Holiday Inn.</a:t>
            </a:r>
            <a:endParaRPr dirty="0" sz="3300">
              <a:solidFill>
                <a:schemeClr val="dk1"/>
              </a:solidFill>
            </a:endParaRPr>
          </a:p>
        </p:txBody>
      </p:sp>
      <p:pic>
        <p:nvPicPr>
          <p:cNvPr id="165" name="Google Shape;165;p10"/>
          <p:cNvPicPr preferRelativeResize="0"/>
          <p:nvPr/>
        </p:nvPicPr>
        <p:blipFill rotWithShape="1">
          <a:blip r:embed="rId3">
            <a:alphaModFix/>
          </a:blip>
          <a:srcRect/>
          <a:stretch/>
        </p:blipFill>
        <p:spPr>
          <a:xfrm>
            <a:off x="8254425" y="2508151"/>
            <a:ext cx="3785175" cy="207372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Google Shape;171;p11"/>
          <p:cNvSpPr txBox="1">
            <a:spLocks noGrp="1"/>
          </p:cNvSpPr>
          <p:nvPr>
            <p:ph type="title"/>
          </p:nvPr>
        </p:nvSpPr>
        <p:spPr>
          <a:xfrm>
            <a:off x="1484310" y="240958"/>
            <a:ext cx="10018713" cy="945292"/>
          </a:xfrm>
          <a:prstGeom prst="rect">
            <a:avLst/>
          </a:prstGeom>
          <a:noFill/>
          <a:ln>
            <a:noFill/>
          </a:ln>
        </p:spPr>
        <p:txBody>
          <a:bodyPr anchor="ctr" anchorCtr="0" bIns="45700" lIns="91425" numCol="1" rIns="91425" spcFirstLastPara="1" tIns="45700" wrap="square">
            <a:normAutofit/>
          </a:bodyPr>
          <a:lstStyle/>
          <a:p>
            <a:pPr algn="ctr" indent="0" lvl="0" marL="0" rtl="0">
              <a:lnSpc>
                <a:spcPct val="150000"/>
              </a:lnSpc>
              <a:spcBef>
                <a:spcPts val="0"/>
              </a:spcBef>
              <a:spcAft>
                <a:spcPts val="800"/>
              </a:spcAft>
              <a:buSzPts val="1800"/>
              <a:buNone/>
            </a:pPr>
            <a:r>
              <a:rPr b="1" lang="en-US" sz="2800">
                <a:highlight>
                  <a:srgbClr val="FFFFFF"/>
                </a:highlight>
              </a:rPr>
              <a:t>Integration of Employee Engagement Model</a:t>
            </a:r>
            <a:endParaRPr sz="5600"/>
          </a:p>
        </p:txBody>
      </p:sp>
      <p:sp>
        <p:nvSpPr>
          <p:cNvPr id="172" name="Google Shape;172;p11"/>
          <p:cNvSpPr txBox="1">
            <a:spLocks noGrp="1"/>
          </p:cNvSpPr>
          <p:nvPr>
            <p:ph idx="1" type="body"/>
          </p:nvPr>
        </p:nvSpPr>
        <p:spPr>
          <a:xfrm>
            <a:off x="235600" y="1186250"/>
            <a:ext cx="8265900" cy="5671800"/>
          </a:xfrm>
          <a:prstGeom prst="rect">
            <a:avLst/>
          </a:prstGeom>
          <a:noFill/>
          <a:ln>
            <a:noFill/>
          </a:ln>
        </p:spPr>
        <p:txBody>
          <a:bodyPr anchor="ctr" anchorCtr="0" bIns="45700" lIns="91425" numCol="1" rIns="91425" spcFirstLastPara="1" tIns="45700" wrap="square">
            <a:noAutofit/>
          </a:bodyPr>
          <a:lstStyle/>
          <a:p>
            <a:pPr algn="just" indent="-247015" lvl="0" marL="285750" rtl="0">
              <a:lnSpc>
                <a:spcPct val="150000"/>
              </a:lnSpc>
              <a:spcBef>
                <a:spcPts val="0"/>
              </a:spcBef>
              <a:spcAft>
                <a:spcPts val="0"/>
              </a:spcAft>
              <a:buClr>
                <a:srgbClr val="222222"/>
              </a:buClr>
              <a:buSzPts val="2000"/>
              <a:buChar char="●"/>
            </a:pPr>
            <a:r>
              <a:rPr dirty="0" lang="en-US" sz="2000">
                <a:solidFill>
                  <a:schemeClr val="tx1"/>
                </a:solidFill>
                <a:highlight>
                  <a:srgbClr val="FFFFFF"/>
                </a:highlight>
              </a:rPr>
              <a:t>The process of conducting the training and development </a:t>
            </a:r>
            <a:r>
              <a:rPr dirty="0" err="1" lang="en-US" sz="2000">
                <a:solidFill>
                  <a:schemeClr val="tx1"/>
                </a:solidFill>
                <a:highlight>
                  <a:srgbClr val="FFFFFF"/>
                </a:highlight>
              </a:rPr>
              <a:t>programmes</a:t>
            </a:r>
            <a:r>
              <a:rPr dirty="0" lang="en-US" sz="2000">
                <a:solidFill>
                  <a:schemeClr val="tx1"/>
                </a:solidFill>
                <a:highlight>
                  <a:srgbClr val="FFFFFF"/>
                </a:highlight>
              </a:rPr>
              <a:t> within the </a:t>
            </a:r>
            <a:r>
              <a:rPr dirty="0" err="1" lang="en-US" sz="2000">
                <a:solidFill>
                  <a:schemeClr val="tx1"/>
                </a:solidFill>
                <a:highlight>
                  <a:srgbClr val="FFFFFF"/>
                </a:highlight>
              </a:rPr>
              <a:t>organisation</a:t>
            </a:r>
            <a:r>
              <a:rPr dirty="0" lang="en-US" sz="2000">
                <a:solidFill>
                  <a:schemeClr val="tx1"/>
                </a:solidFill>
                <a:highlight>
                  <a:srgbClr val="FFFFFF"/>
                </a:highlight>
              </a:rPr>
              <a:t> should be done while engaging the staff as well. </a:t>
            </a:r>
            <a:endParaRPr dirty="0" sz="2000">
              <a:solidFill>
                <a:schemeClr val="tx1"/>
              </a:solidFill>
              <a:highlight>
                <a:srgbClr val="FFFFFF"/>
              </a:highlight>
            </a:endParaRPr>
          </a:p>
          <a:p>
            <a:pPr algn="just" indent="-247015" lvl="0" marL="285750" rtl="0">
              <a:lnSpc>
                <a:spcPct val="150000"/>
              </a:lnSpc>
              <a:spcBef>
                <a:spcPts val="800"/>
              </a:spcBef>
              <a:spcAft>
                <a:spcPts val="0"/>
              </a:spcAft>
              <a:buClr>
                <a:srgbClr val="222222"/>
              </a:buClr>
              <a:buSzPts val="2000"/>
              <a:buFont typeface="Arial"/>
              <a:buChar char="●"/>
            </a:pPr>
            <a:r>
              <a:rPr dirty="0" lang="en-US" sz="2000">
                <a:solidFill>
                  <a:schemeClr val="tx1"/>
                </a:solidFill>
                <a:highlight>
                  <a:srgbClr val="FFFFFF"/>
                </a:highlight>
              </a:rPr>
              <a:t>The </a:t>
            </a:r>
            <a:r>
              <a:rPr dirty="0" err="1" lang="en-US" sz="2000">
                <a:solidFill>
                  <a:schemeClr val="tx1"/>
                </a:solidFill>
                <a:highlight>
                  <a:srgbClr val="FFFFFF"/>
                </a:highlight>
              </a:rPr>
              <a:t>organisation</a:t>
            </a:r>
            <a:r>
              <a:rPr dirty="0" lang="en-US" sz="2000">
                <a:solidFill>
                  <a:schemeClr val="tx1"/>
                </a:solidFill>
                <a:highlight>
                  <a:srgbClr val="FFFFFF"/>
                </a:highlight>
              </a:rPr>
              <a:t> can implement the model of engagement such as “</a:t>
            </a:r>
            <a:r>
              <a:rPr b="1" dirty="0" i="1" lang="en-US" sz="2000">
                <a:solidFill>
                  <a:schemeClr val="tx1"/>
                </a:solidFill>
                <a:highlight>
                  <a:srgbClr val="FFFFFF"/>
                </a:highlight>
              </a:rPr>
              <a:t>The Deloitte Model</a:t>
            </a:r>
            <a:r>
              <a:rPr dirty="0" lang="en-US" sz="2000">
                <a:solidFill>
                  <a:schemeClr val="tx1"/>
                </a:solidFill>
                <a:highlight>
                  <a:srgbClr val="FFFFFF"/>
                </a:highlight>
              </a:rPr>
              <a:t>”.</a:t>
            </a:r>
            <a:endParaRPr dirty="0" sz="2000">
              <a:solidFill>
                <a:schemeClr val="tx1"/>
              </a:solidFill>
              <a:highlight>
                <a:srgbClr val="FFFFFF"/>
              </a:highlight>
            </a:endParaRPr>
          </a:p>
          <a:p>
            <a:pPr algn="just" indent="-247015" lvl="0" marL="285750" rtl="0">
              <a:lnSpc>
                <a:spcPct val="150000"/>
              </a:lnSpc>
              <a:spcBef>
                <a:spcPts val="800"/>
              </a:spcBef>
              <a:spcAft>
                <a:spcPts val="0"/>
              </a:spcAft>
              <a:buClr>
                <a:srgbClr val="222222"/>
              </a:buClr>
              <a:buSzPts val="2000"/>
              <a:buChar char="●"/>
            </a:pPr>
            <a:r>
              <a:rPr dirty="0" lang="en-US" sz="2000">
                <a:solidFill>
                  <a:schemeClr val="tx1"/>
                </a:solidFill>
                <a:highlight>
                  <a:srgbClr val="FFFFFF"/>
                </a:highlight>
              </a:rPr>
              <a:t>There are major four strategies which can be used by the </a:t>
            </a:r>
            <a:r>
              <a:rPr dirty="0" err="1" lang="en-US" sz="2000">
                <a:solidFill>
                  <a:schemeClr val="tx1"/>
                </a:solidFill>
                <a:highlight>
                  <a:srgbClr val="FFFFFF"/>
                </a:highlight>
              </a:rPr>
              <a:t>organisation</a:t>
            </a:r>
            <a:r>
              <a:rPr dirty="0" lang="en-US" sz="2000">
                <a:solidFill>
                  <a:schemeClr val="tx1"/>
                </a:solidFill>
                <a:highlight>
                  <a:srgbClr val="FFFFFF"/>
                </a:highlight>
              </a:rPr>
              <a:t> to engage the workforce of the </a:t>
            </a:r>
            <a:r>
              <a:rPr dirty="0" err="1" lang="en-US" sz="2000">
                <a:solidFill>
                  <a:schemeClr val="tx1"/>
                </a:solidFill>
                <a:highlight>
                  <a:srgbClr val="FFFFFF"/>
                </a:highlight>
              </a:rPr>
              <a:t>organisation</a:t>
            </a:r>
            <a:r>
              <a:rPr dirty="0" lang="en-US" sz="2000">
                <a:solidFill>
                  <a:schemeClr val="tx1"/>
                </a:solidFill>
                <a:highlight>
                  <a:srgbClr val="FFFFFF"/>
                </a:highlight>
              </a:rPr>
              <a:t> (</a:t>
            </a:r>
            <a:r>
              <a:rPr dirty="0" err="1" lang="en-US" sz="2000">
                <a:solidFill>
                  <a:schemeClr val="tx1"/>
                </a:solidFill>
                <a:highlight>
                  <a:srgbClr val="FFFFFF"/>
                </a:highlight>
              </a:rPr>
              <a:t>Oktanofa</a:t>
            </a:r>
            <a:r>
              <a:rPr dirty="0" lang="en-US" sz="2000">
                <a:solidFill>
                  <a:schemeClr val="tx1"/>
                </a:solidFill>
                <a:highlight>
                  <a:srgbClr val="FFFFFF"/>
                </a:highlight>
              </a:rPr>
              <a:t> </a:t>
            </a:r>
            <a:r>
              <a:rPr dirty="0" i="1" lang="en-US" sz="2000">
                <a:solidFill>
                  <a:schemeClr val="tx1"/>
                </a:solidFill>
                <a:highlight>
                  <a:srgbClr val="FFFFFF"/>
                </a:highlight>
              </a:rPr>
              <a:t>et al</a:t>
            </a:r>
            <a:r>
              <a:rPr dirty="0" lang="en-US" sz="2000">
                <a:solidFill>
                  <a:schemeClr val="tx1"/>
                </a:solidFill>
                <a:highlight>
                  <a:srgbClr val="FFFFFF"/>
                </a:highlight>
              </a:rPr>
              <a:t>., 2022).</a:t>
            </a:r>
            <a:endParaRPr dirty="0" sz="2000">
              <a:solidFill>
                <a:schemeClr val="tx1"/>
              </a:solidFill>
              <a:highlight>
                <a:srgbClr val="FFFFFF"/>
              </a:highlight>
            </a:endParaRPr>
          </a:p>
          <a:p>
            <a:pPr algn="just" indent="-247015" lvl="0" marL="285750" rtl="0">
              <a:lnSpc>
                <a:spcPct val="150000"/>
              </a:lnSpc>
              <a:spcBef>
                <a:spcPts val="800"/>
              </a:spcBef>
              <a:spcAft>
                <a:spcPts val="800"/>
              </a:spcAft>
              <a:buClr>
                <a:srgbClr val="222222"/>
              </a:buClr>
              <a:buSzPts val="2000"/>
              <a:buChar char="●"/>
            </a:pPr>
            <a:r>
              <a:rPr dirty="0" lang="en-US" sz="2000">
                <a:solidFill>
                  <a:schemeClr val="tx1"/>
                </a:solidFill>
                <a:highlight>
                  <a:srgbClr val="FFFFFF"/>
                </a:highlight>
              </a:rPr>
              <a:t>Using this model, Holiday Inn can successfully create a workplace culture where the workforce feels involved, confronted and valued.</a:t>
            </a:r>
            <a:endParaRPr dirty="0" sz="2000">
              <a:solidFill>
                <a:schemeClr val="tx1"/>
              </a:solidFill>
            </a:endParaRPr>
          </a:p>
        </p:txBody>
      </p:sp>
      <p:pic>
        <p:nvPicPr>
          <p:cNvPr id="173" name="Google Shape;173;p11"/>
          <p:cNvPicPr preferRelativeResize="0"/>
          <p:nvPr/>
        </p:nvPicPr>
        <p:blipFill rotWithShape="1">
          <a:blip r:embed="rId3">
            <a:alphaModFix/>
          </a:blip>
          <a:srcRect/>
          <a:stretch/>
        </p:blipFill>
        <p:spPr>
          <a:xfrm>
            <a:off x="8636000" y="2781600"/>
            <a:ext cx="3459050" cy="193707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sp>
        <p:nvSpPr>
          <p:cNvPr id="179" name="Google Shape;179;p12"/>
          <p:cNvSpPr txBox="1">
            <a:spLocks noGrp="1"/>
          </p:cNvSpPr>
          <p:nvPr>
            <p:ph type="title"/>
          </p:nvPr>
        </p:nvSpPr>
        <p:spPr>
          <a:xfrm>
            <a:off x="1331910" y="609600"/>
            <a:ext cx="10018800" cy="673500"/>
          </a:xfrm>
          <a:prstGeom prst="rect">
            <a:avLst/>
          </a:prstGeom>
          <a:noFill/>
          <a:ln>
            <a:noFill/>
          </a:ln>
        </p:spPr>
        <p:txBody>
          <a:bodyPr anchor="ctr" anchorCtr="0" bIns="45700" lIns="91425" numCol="1" rIns="91425" spcFirstLastPara="1" tIns="45700" wrap="square">
            <a:normAutofit fontScale="90000"/>
          </a:bodyPr>
          <a:lstStyle/>
          <a:p>
            <a:pPr algn="ctr" indent="0" lvl="0" marL="0" rtl="0">
              <a:lnSpc>
                <a:spcPct val="100000"/>
              </a:lnSpc>
              <a:spcBef>
                <a:spcPts val="0"/>
              </a:spcBef>
              <a:spcAft>
                <a:spcPts val="0"/>
              </a:spcAft>
              <a:buClr>
                <a:schemeClr val="dk1"/>
              </a:buClr>
              <a:buSzPct val="100000"/>
              <a:buFont typeface="Corbel"/>
              <a:buNone/>
            </a:pPr>
            <a:r>
              <a:rPr b="1" lang="en-US"/>
              <a:t>Conclusion</a:t>
            </a:r>
            <a:endParaRPr/>
          </a:p>
        </p:txBody>
      </p:sp>
      <p:sp>
        <p:nvSpPr>
          <p:cNvPr id="180" name="Google Shape;180;p12"/>
          <p:cNvSpPr txBox="1">
            <a:spLocks noGrp="1"/>
          </p:cNvSpPr>
          <p:nvPr>
            <p:ph idx="1" type="body"/>
          </p:nvPr>
        </p:nvSpPr>
        <p:spPr>
          <a:xfrm>
            <a:off x="1285104" y="1578279"/>
            <a:ext cx="10453815" cy="4871948"/>
          </a:xfrm>
          <a:prstGeom prst="rect">
            <a:avLst/>
          </a:prstGeom>
          <a:noFill/>
          <a:ln>
            <a:noFill/>
          </a:ln>
        </p:spPr>
        <p:txBody>
          <a:bodyPr anchor="ctr" anchorCtr="0" bIns="45700" lIns="91425" numCol="1" rIns="91425" spcFirstLastPara="1" tIns="45700" wrap="square">
            <a:noAutofit/>
          </a:bodyPr>
          <a:lstStyle/>
          <a:p>
            <a:pPr algn="just" indent="-285115" lvl="0" marL="285750" rtl="0">
              <a:lnSpc>
                <a:spcPct val="150000"/>
              </a:lnSpc>
              <a:spcBef>
                <a:spcPts val="0"/>
              </a:spcBef>
              <a:spcAft>
                <a:spcPts val="0"/>
              </a:spcAft>
              <a:buClr>
                <a:srgbClr val="222222"/>
              </a:buClr>
              <a:buSzPts val="2600"/>
              <a:buChar char="●"/>
            </a:pPr>
            <a:r>
              <a:rPr dirty="0" lang="en-US" sz="2600">
                <a:solidFill>
                  <a:schemeClr val="tx1"/>
                </a:solidFill>
                <a:highlight>
                  <a:srgbClr val="FFFFFF"/>
                </a:highlight>
              </a:rPr>
              <a:t>The presentation has discussed the training and development </a:t>
            </a:r>
            <a:r>
              <a:rPr dirty="0" err="1" lang="en-US" sz="2600">
                <a:solidFill>
                  <a:schemeClr val="tx1"/>
                </a:solidFill>
                <a:highlight>
                  <a:srgbClr val="FFFFFF"/>
                </a:highlight>
              </a:rPr>
              <a:t>programme</a:t>
            </a:r>
            <a:r>
              <a:rPr dirty="0" lang="en-US" sz="2600">
                <a:solidFill>
                  <a:schemeClr val="tx1"/>
                </a:solidFill>
                <a:highlight>
                  <a:srgbClr val="FFFFFF"/>
                </a:highlight>
              </a:rPr>
              <a:t>.</a:t>
            </a:r>
            <a:endParaRPr dirty="0" sz="2600">
              <a:solidFill>
                <a:schemeClr val="tx1"/>
              </a:solidFill>
              <a:highlight>
                <a:srgbClr val="FFFFFF"/>
              </a:highlight>
            </a:endParaRPr>
          </a:p>
          <a:p>
            <a:pPr algn="just" indent="-285115" lvl="0" marL="285750" rtl="0">
              <a:lnSpc>
                <a:spcPct val="150000"/>
              </a:lnSpc>
              <a:spcBef>
                <a:spcPts val="800"/>
              </a:spcBef>
              <a:spcAft>
                <a:spcPts val="0"/>
              </a:spcAft>
              <a:buClr>
                <a:srgbClr val="222222"/>
              </a:buClr>
              <a:buSzPts val="2600"/>
              <a:buChar char="●"/>
            </a:pPr>
            <a:r>
              <a:rPr dirty="0" lang="en-US" sz="2600">
                <a:solidFill>
                  <a:schemeClr val="tx1"/>
                </a:solidFill>
                <a:highlight>
                  <a:srgbClr val="FFFFFF"/>
                </a:highlight>
              </a:rPr>
              <a:t>The training is to be given to the housekeeping staff in Holiday Inn.</a:t>
            </a:r>
            <a:endParaRPr dirty="0" sz="2600">
              <a:solidFill>
                <a:schemeClr val="tx1"/>
              </a:solidFill>
              <a:highlight>
                <a:srgbClr val="FFFFFF"/>
              </a:highlight>
            </a:endParaRPr>
          </a:p>
          <a:p>
            <a:pPr algn="just" indent="-285115" lvl="0" marL="285750" rtl="0">
              <a:lnSpc>
                <a:spcPct val="150000"/>
              </a:lnSpc>
              <a:spcBef>
                <a:spcPts val="800"/>
              </a:spcBef>
              <a:spcAft>
                <a:spcPts val="0"/>
              </a:spcAft>
              <a:buClr>
                <a:srgbClr val="222222"/>
              </a:buClr>
              <a:buSzPts val="2600"/>
              <a:buChar char="●"/>
            </a:pPr>
            <a:r>
              <a:rPr dirty="0" lang="en-US" sz="2600">
                <a:solidFill>
                  <a:schemeClr val="tx1"/>
                </a:solidFill>
                <a:highlight>
                  <a:srgbClr val="FFFFFF"/>
                </a:highlight>
              </a:rPr>
              <a:t>The importance of different skills that should be developed and improved during the training has been discussed.</a:t>
            </a:r>
            <a:endParaRPr dirty="0" sz="2600">
              <a:solidFill>
                <a:schemeClr val="tx1"/>
              </a:solidFill>
              <a:highlight>
                <a:srgbClr val="FFFFFF"/>
              </a:highlight>
            </a:endParaRPr>
          </a:p>
          <a:p>
            <a:pPr algn="just" indent="-285115" lvl="0" marL="285750" rtl="0">
              <a:lnSpc>
                <a:spcPct val="150000"/>
              </a:lnSpc>
              <a:spcBef>
                <a:spcPts val="800"/>
              </a:spcBef>
              <a:spcAft>
                <a:spcPts val="800"/>
              </a:spcAft>
              <a:buClr>
                <a:srgbClr val="222222"/>
              </a:buClr>
              <a:buSzPts val="2600"/>
              <a:buChar char="●"/>
            </a:pPr>
            <a:r>
              <a:rPr dirty="0" lang="en-US" sz="2600">
                <a:solidFill>
                  <a:schemeClr val="tx1"/>
                </a:solidFill>
                <a:highlight>
                  <a:srgbClr val="FFFFFF"/>
                </a:highlight>
              </a:rPr>
              <a:t>Employee engagement has also been highlighted. </a:t>
            </a:r>
            <a:endParaRPr dirty="0" sz="4600">
              <a:solidFill>
                <a:schemeClr val="tx1"/>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84"/>
        <p:cNvGrpSpPr/>
        <p:nvPr/>
      </p:nvGrpSpPr>
      <p:grpSpPr>
        <a:xfrm>
          <a:off x="0" y="0"/>
          <a:ext cx="0" cy="0"/>
          <a:chOff x="0" y="0"/>
          <a:chExt cx="0" cy="0"/>
        </a:xfrm>
      </p:grpSpPr>
      <p:sp>
        <p:nvSpPr>
          <p:cNvPr id="185" name="Google Shape;185;p13"/>
          <p:cNvSpPr txBox="1">
            <a:spLocks noGrp="1"/>
          </p:cNvSpPr>
          <p:nvPr>
            <p:ph type="title"/>
          </p:nvPr>
        </p:nvSpPr>
        <p:spPr>
          <a:xfrm>
            <a:off x="1484311" y="247136"/>
            <a:ext cx="10018713" cy="988540"/>
          </a:xfrm>
          <a:prstGeom prst="rect">
            <a:avLst/>
          </a:prstGeom>
          <a:noFill/>
          <a:ln>
            <a:noFill/>
          </a:ln>
        </p:spPr>
        <p:txBody>
          <a:bodyPr anchor="ctr" anchorCtr="0" bIns="45700" lIns="91425" numCol="1" rIns="91425" spcFirstLastPara="1" tIns="45700" wrap="square">
            <a:normAutofit/>
          </a:bodyPr>
          <a:lstStyle/>
          <a:p>
            <a:pPr algn="ctr" indent="0" lvl="0" marL="0" rtl="0">
              <a:lnSpc>
                <a:spcPct val="100000"/>
              </a:lnSpc>
              <a:spcBef>
                <a:spcPts val="0"/>
              </a:spcBef>
              <a:spcAft>
                <a:spcPts val="0"/>
              </a:spcAft>
              <a:buClr>
                <a:schemeClr val="dk1"/>
              </a:buClr>
              <a:buSzPts val="4000"/>
              <a:buFont typeface="Corbel"/>
              <a:buNone/>
            </a:pPr>
            <a:r>
              <a:rPr b="1" lang="en-US"/>
              <a:t>References</a:t>
            </a:r>
            <a:endParaRPr b="1"/>
          </a:p>
        </p:txBody>
      </p:sp>
      <p:sp>
        <p:nvSpPr>
          <p:cNvPr id="186" name="Google Shape;186;p13"/>
          <p:cNvSpPr txBox="1">
            <a:spLocks noGrp="1"/>
          </p:cNvSpPr>
          <p:nvPr>
            <p:ph idx="1" type="body"/>
          </p:nvPr>
        </p:nvSpPr>
        <p:spPr>
          <a:xfrm>
            <a:off x="467880" y="1235676"/>
            <a:ext cx="11190600" cy="5387400"/>
          </a:xfrm>
          <a:prstGeom prst="rect">
            <a:avLst/>
          </a:prstGeom>
          <a:noFill/>
          <a:ln>
            <a:noFill/>
          </a:ln>
        </p:spPr>
        <p:txBody>
          <a:bodyPr anchor="ctr" anchorCtr="0" bIns="45700" lIns="91425" numCol="1" rIns="91425" spcFirstLastPara="1" tIns="45700" wrap="square">
            <a:normAutofit/>
          </a:bodyPr>
          <a:lstStyle/>
          <a:p>
            <a:r>
              <a:rPr altLang="en-GB" dirty="0" lang="en-GB" sz="1200">
                <a:solidFill>
                  <a:schemeClr val="tx1"/>
                </a:solidFill>
              </a:rPr>
              <a:t>Cunha, A. and Oliveira, M., (2021), May. Human Resources in the Housekeeping Department: A Case Study. </a:t>
            </a:r>
            <a:r>
              <a:rPr altLang="en-GB" dirty="0" i="1" lang="en-GB" sz="1200">
                <a:solidFill>
                  <a:schemeClr val="tx1"/>
                </a:solidFill>
              </a:rPr>
              <a:t>In ICTR 2021 4th International Conference on Tourism Research (Vol. 158). Academic Conferences International</a:t>
            </a:r>
            <a:r>
              <a:rPr altLang="en-GB" dirty="0" lang="en-GB" sz="1200">
                <a:solidFill>
                  <a:schemeClr val="tx1"/>
                </a:solidFill>
              </a:rPr>
              <a:t>.</a:t>
            </a:r>
          </a:p>
          <a:p>
            <a:r>
              <a:rPr altLang="en-GB" dirty="0" lang="en-GB" sz="1200">
                <a:solidFill>
                  <a:schemeClr val="tx1"/>
                </a:solidFill>
              </a:rPr>
              <a:t>Fujita, R. and </a:t>
            </a:r>
            <a:r>
              <a:rPr altLang="en-GB" dirty="0" err="1" lang="en-GB" sz="1200">
                <a:solidFill>
                  <a:schemeClr val="tx1"/>
                </a:solidFill>
              </a:rPr>
              <a:t>Kaseda</a:t>
            </a:r>
            <a:r>
              <a:rPr altLang="en-GB" dirty="0" lang="en-GB" sz="1200">
                <a:solidFill>
                  <a:schemeClr val="tx1"/>
                </a:solidFill>
              </a:rPr>
              <a:t>, H., (2022). Creating Can-Do statements for hospitality communication Human resource development for the tourism sector. </a:t>
            </a:r>
            <a:r>
              <a:rPr altLang="en-GB" dirty="0" i="1" lang="en-GB" sz="1200">
                <a:solidFill>
                  <a:schemeClr val="tx1"/>
                </a:solidFill>
              </a:rPr>
              <a:t>Journal of Global Tourism Research, </a:t>
            </a:r>
            <a:r>
              <a:rPr altLang="en-GB" dirty="0" lang="en-GB" sz="1200">
                <a:solidFill>
                  <a:schemeClr val="tx1"/>
                </a:solidFill>
              </a:rPr>
              <a:t>7(2), pp.105-112.</a:t>
            </a:r>
          </a:p>
          <a:p>
            <a:r>
              <a:rPr altLang="en-GB" dirty="0" err="1" lang="en-GB" sz="1200">
                <a:solidFill>
                  <a:schemeClr val="tx1"/>
                </a:solidFill>
              </a:rPr>
              <a:t>Hasnat</a:t>
            </a:r>
            <a:r>
              <a:rPr altLang="en-GB" dirty="0" lang="en-GB" sz="1200">
                <a:solidFill>
                  <a:schemeClr val="tx1"/>
                </a:solidFill>
              </a:rPr>
              <a:t>, Q., (2021). An Exploration of Employee Engagement and Employee Commitment in the London Hotel Sector: The Perspectives of Migrant Housekeeping Workers and Their Managers (Doctoral dissertation, University of Brighton).</a:t>
            </a:r>
          </a:p>
          <a:p>
            <a:r>
              <a:rPr altLang="en-GB" dirty="0" err="1" lang="en-GB" sz="1200">
                <a:solidFill>
                  <a:schemeClr val="tx1"/>
                </a:solidFill>
              </a:rPr>
              <a:t>Hrica</a:t>
            </a:r>
            <a:r>
              <a:rPr altLang="en-GB" dirty="0" lang="en-GB" sz="1200">
                <a:solidFill>
                  <a:schemeClr val="tx1"/>
                </a:solidFill>
              </a:rPr>
              <a:t>, J.K. and </a:t>
            </a:r>
            <a:r>
              <a:rPr altLang="en-GB" dirty="0" err="1" lang="en-GB" sz="1200">
                <a:solidFill>
                  <a:schemeClr val="tx1"/>
                </a:solidFill>
              </a:rPr>
              <a:t>Eiter</a:t>
            </a:r>
            <a:r>
              <a:rPr altLang="en-GB" dirty="0" lang="en-GB" sz="1200">
                <a:solidFill>
                  <a:schemeClr val="tx1"/>
                </a:solidFill>
              </a:rPr>
              <a:t>, B.M., (2020). Competencies for the competent person: Defining workplace examiner competencies from the health and safety leader’s perspective. </a:t>
            </a:r>
            <a:r>
              <a:rPr altLang="en-GB" dirty="0" i="1" lang="en-GB" sz="1200">
                <a:solidFill>
                  <a:schemeClr val="tx1"/>
                </a:solidFill>
              </a:rPr>
              <a:t>Mining, Metallurgy &amp; Exploration</a:t>
            </a:r>
            <a:r>
              <a:rPr altLang="en-GB" dirty="0" lang="en-GB" sz="1200">
                <a:solidFill>
                  <a:schemeClr val="tx1"/>
                </a:solidFill>
              </a:rPr>
              <a:t>, 37(6), pp.1951-1959.</a:t>
            </a:r>
          </a:p>
          <a:p>
            <a:r>
              <a:rPr altLang="en-GB" dirty="0" err="1" lang="en-GB" sz="1200">
                <a:solidFill>
                  <a:schemeClr val="tx1"/>
                </a:solidFill>
              </a:rPr>
              <a:t>Jubaedah</a:t>
            </a:r>
            <a:r>
              <a:rPr altLang="en-GB" dirty="0" lang="en-GB" sz="1200">
                <a:solidFill>
                  <a:schemeClr val="tx1"/>
                </a:solidFill>
              </a:rPr>
              <a:t>, Y., </a:t>
            </a:r>
            <a:r>
              <a:rPr altLang="en-GB" dirty="0" err="1" lang="en-GB" sz="1200">
                <a:solidFill>
                  <a:schemeClr val="tx1"/>
                </a:solidFill>
              </a:rPr>
              <a:t>Rohaeni</a:t>
            </a:r>
            <a:r>
              <a:rPr altLang="en-GB" dirty="0" lang="en-GB" sz="1200">
                <a:solidFill>
                  <a:schemeClr val="tx1"/>
                </a:solidFill>
              </a:rPr>
              <a:t>, N. and </a:t>
            </a:r>
            <a:r>
              <a:rPr altLang="en-GB" dirty="0" err="1" lang="en-GB" sz="1200">
                <a:solidFill>
                  <a:schemeClr val="tx1"/>
                </a:solidFill>
              </a:rPr>
              <a:t>Rinekasari</a:t>
            </a:r>
            <a:r>
              <a:rPr altLang="en-GB" dirty="0" lang="en-GB" sz="1200">
                <a:solidFill>
                  <a:schemeClr val="tx1"/>
                </a:solidFill>
              </a:rPr>
              <a:t>, N.R., (2019), </a:t>
            </a:r>
            <a:r>
              <a:rPr altLang="en-GB" dirty="0" i="1" lang="en-GB" sz="1200">
                <a:solidFill>
                  <a:schemeClr val="tx1"/>
                </a:solidFill>
              </a:rPr>
              <a:t>February. Competency-based Assessment Model on Job Performance in Housekeeping Department Apprenticeship. In 5th UPI International Conference on Technical and Vocational Education and Training (ICTVET 2018) </a:t>
            </a:r>
            <a:r>
              <a:rPr altLang="en-GB" dirty="0" lang="en-GB" sz="1200">
                <a:solidFill>
                  <a:schemeClr val="tx1"/>
                </a:solidFill>
              </a:rPr>
              <a:t>(pp. 277-280). Atlantis Press.</a:t>
            </a:r>
          </a:p>
          <a:p>
            <a:r>
              <a:rPr altLang="en-GB" dirty="0" err="1" lang="en-GB" sz="1200">
                <a:solidFill>
                  <a:schemeClr val="tx1"/>
                </a:solidFill>
              </a:rPr>
              <a:t>Kyalo</a:t>
            </a:r>
            <a:r>
              <a:rPr altLang="en-GB" dirty="0" lang="en-GB" sz="1200">
                <a:solidFill>
                  <a:schemeClr val="tx1"/>
                </a:solidFill>
              </a:rPr>
              <a:t>, J., (2023). Effect of Short Course Training on Service Delivery in the Hospitality Industry in Housekeeping and Laundry Department of Kenya </a:t>
            </a:r>
            <a:r>
              <a:rPr altLang="en-GB" dirty="0" err="1" lang="en-GB" sz="1200">
                <a:solidFill>
                  <a:schemeClr val="tx1"/>
                </a:solidFill>
              </a:rPr>
              <a:t>Utalii</a:t>
            </a:r>
            <a:r>
              <a:rPr altLang="en-GB" dirty="0" lang="en-GB" sz="1200">
                <a:solidFill>
                  <a:schemeClr val="tx1"/>
                </a:solidFill>
              </a:rPr>
              <a:t> College</a:t>
            </a:r>
            <a:r>
              <a:rPr altLang="en-GB" dirty="0" i="1" lang="en-GB" sz="1200">
                <a:solidFill>
                  <a:schemeClr val="tx1"/>
                </a:solidFill>
              </a:rPr>
              <a:t>. Journal of Hospitality and Tourism</a:t>
            </a:r>
            <a:r>
              <a:rPr altLang="en-GB" dirty="0" lang="en-GB" sz="1200">
                <a:solidFill>
                  <a:schemeClr val="tx1"/>
                </a:solidFill>
              </a:rPr>
              <a:t>, 3(1), pp.14-30.</a:t>
            </a:r>
          </a:p>
          <a:p>
            <a:r>
              <a:rPr altLang="en-GB" dirty="0" lang="en-GB" sz="1200">
                <a:solidFill>
                  <a:schemeClr val="tx1"/>
                </a:solidFill>
              </a:rPr>
              <a:t>Liu, X., Shaw, R.H., Stuart, A.S., Greenland, M., Dinesh, T., </a:t>
            </a:r>
            <a:r>
              <a:rPr altLang="en-GB" dirty="0" err="1" lang="en-GB" sz="1200">
                <a:solidFill>
                  <a:schemeClr val="tx1"/>
                </a:solidFill>
              </a:rPr>
              <a:t>Provstgaard-Morys</a:t>
            </a:r>
            <a:r>
              <a:rPr altLang="en-GB" dirty="0" lang="en-GB" sz="1200">
                <a:solidFill>
                  <a:schemeClr val="tx1"/>
                </a:solidFill>
              </a:rPr>
              <a:t>, S., </a:t>
            </a:r>
            <a:r>
              <a:rPr altLang="en-GB" dirty="0" err="1" lang="en-GB" sz="1200">
                <a:solidFill>
                  <a:schemeClr val="tx1"/>
                </a:solidFill>
              </a:rPr>
              <a:t>Clutterbuck</a:t>
            </a:r>
            <a:r>
              <a:rPr altLang="en-GB" dirty="0" lang="en-GB" sz="1200">
                <a:solidFill>
                  <a:schemeClr val="tx1"/>
                </a:solidFill>
              </a:rPr>
              <a:t>, E., </a:t>
            </a:r>
            <a:r>
              <a:rPr altLang="en-GB" dirty="0" err="1" lang="en-GB" sz="1200">
                <a:solidFill>
                  <a:schemeClr val="tx1"/>
                </a:solidFill>
              </a:rPr>
              <a:t>Ramasamy</a:t>
            </a:r>
            <a:r>
              <a:rPr altLang="en-GB" dirty="0" lang="en-GB" sz="1200">
                <a:solidFill>
                  <a:schemeClr val="tx1"/>
                </a:solidFill>
              </a:rPr>
              <a:t>, M.N., </a:t>
            </a:r>
            <a:r>
              <a:rPr altLang="en-GB" dirty="0" err="1" lang="en-GB" sz="1200">
                <a:solidFill>
                  <a:schemeClr val="tx1"/>
                </a:solidFill>
              </a:rPr>
              <a:t>Aley</a:t>
            </a:r>
            <a:r>
              <a:rPr altLang="en-GB" dirty="0" lang="en-GB" sz="1200">
                <a:solidFill>
                  <a:schemeClr val="tx1"/>
                </a:solidFill>
              </a:rPr>
              <a:t>, P.K., </a:t>
            </a:r>
            <a:r>
              <a:rPr altLang="en-GB" dirty="0" err="1" lang="en-GB" sz="1200">
                <a:solidFill>
                  <a:schemeClr val="tx1"/>
                </a:solidFill>
              </a:rPr>
              <a:t>Farooq</a:t>
            </a:r>
            <a:r>
              <a:rPr altLang="en-GB" dirty="0" lang="en-GB" sz="1200">
                <a:solidFill>
                  <a:schemeClr val="tx1"/>
                </a:solidFill>
              </a:rPr>
              <a:t> </a:t>
            </a:r>
            <a:r>
              <a:rPr altLang="en-GB" dirty="0" err="1" lang="en-GB" sz="1200">
                <a:solidFill>
                  <a:schemeClr val="tx1"/>
                </a:solidFill>
              </a:rPr>
              <a:t>Mujadidi</a:t>
            </a:r>
            <a:r>
              <a:rPr altLang="en-GB" dirty="0" lang="en-GB" sz="1200">
                <a:solidFill>
                  <a:schemeClr val="tx1"/>
                </a:solidFill>
              </a:rPr>
              <a:t>, Y. and Long, F., (2021). Safety and immunogenicity report from the com-COV study–a single-blind randomised non-inferiority trial comparing heterologous and homologous prime-boost schedules with an adenoviral vectored and mRNA COVID-19 vaccine.</a:t>
            </a:r>
          </a:p>
          <a:p>
            <a:r>
              <a:rPr altLang="en-GB" dirty="0" err="1" lang="en-GB" sz="1200">
                <a:solidFill>
                  <a:schemeClr val="tx1"/>
                </a:solidFill>
              </a:rPr>
              <a:t>Oktanofa</a:t>
            </a:r>
            <a:r>
              <a:rPr altLang="en-GB" dirty="0" lang="en-GB" sz="1200">
                <a:solidFill>
                  <a:schemeClr val="tx1"/>
                </a:solidFill>
              </a:rPr>
              <a:t>, A.K., </a:t>
            </a:r>
            <a:r>
              <a:rPr altLang="en-GB" dirty="0" err="1" lang="en-GB" sz="1200">
                <a:solidFill>
                  <a:schemeClr val="tx1"/>
                </a:solidFill>
              </a:rPr>
              <a:t>Arliawan</a:t>
            </a:r>
            <a:r>
              <a:rPr altLang="en-GB" dirty="0" lang="en-GB" sz="1200">
                <a:solidFill>
                  <a:schemeClr val="tx1"/>
                </a:solidFill>
              </a:rPr>
              <a:t>, F.A. and </a:t>
            </a:r>
            <a:r>
              <a:rPr altLang="en-GB" dirty="0" err="1" lang="en-GB" sz="1200">
                <a:solidFill>
                  <a:schemeClr val="tx1"/>
                </a:solidFill>
              </a:rPr>
              <a:t>Gustomo</a:t>
            </a:r>
            <a:r>
              <a:rPr altLang="en-GB" dirty="0" lang="en-GB" sz="1200">
                <a:solidFill>
                  <a:schemeClr val="tx1"/>
                </a:solidFill>
              </a:rPr>
              <a:t>, A., (2022.) Measuring and Improving Employee Engagement (A Study in PT. </a:t>
            </a:r>
            <a:r>
              <a:rPr altLang="en-GB" dirty="0" err="1" lang="en-GB" sz="1200">
                <a:solidFill>
                  <a:schemeClr val="tx1"/>
                </a:solidFill>
              </a:rPr>
              <a:t>Svara</a:t>
            </a:r>
            <a:r>
              <a:rPr altLang="en-GB" dirty="0" lang="en-GB" sz="1200">
                <a:solidFill>
                  <a:schemeClr val="tx1"/>
                </a:solidFill>
              </a:rPr>
              <a:t> </a:t>
            </a:r>
            <a:r>
              <a:rPr altLang="en-GB" dirty="0" err="1" lang="en-GB" sz="1200">
                <a:solidFill>
                  <a:schemeClr val="tx1"/>
                </a:solidFill>
              </a:rPr>
              <a:t>Inovasi</a:t>
            </a:r>
            <a:r>
              <a:rPr altLang="en-GB" dirty="0" lang="en-GB" sz="1200">
                <a:solidFill>
                  <a:schemeClr val="tx1"/>
                </a:solidFill>
              </a:rPr>
              <a:t> Indonesia). IPTEK </a:t>
            </a:r>
            <a:r>
              <a:rPr altLang="en-GB" dirty="0" i="1" lang="en-GB" sz="1200">
                <a:solidFill>
                  <a:schemeClr val="tx1"/>
                </a:solidFill>
              </a:rPr>
              <a:t>Journal of Proceedings Series</a:t>
            </a:r>
            <a:r>
              <a:rPr altLang="en-GB" dirty="0" lang="en-GB" sz="1200">
                <a:solidFill>
                  <a:schemeClr val="tx1"/>
                </a:solidFill>
              </a:rPr>
              <a:t>, (1), pp.425-431.</a:t>
            </a:r>
          </a:p>
          <a:p>
            <a:r>
              <a:rPr altLang="en-GB" dirty="0" lang="en-GB" sz="1200">
                <a:solidFill>
                  <a:schemeClr val="tx1"/>
                </a:solidFill>
              </a:rPr>
              <a:t>Sun, L. and </a:t>
            </a:r>
            <a:r>
              <a:rPr altLang="en-GB" dirty="0" err="1" lang="en-GB" sz="1200">
                <a:solidFill>
                  <a:schemeClr val="tx1"/>
                </a:solidFill>
              </a:rPr>
              <a:t>Bunchapattanasakda</a:t>
            </a:r>
            <a:r>
              <a:rPr altLang="en-GB" dirty="0" lang="en-GB" sz="1200">
                <a:solidFill>
                  <a:schemeClr val="tx1"/>
                </a:solidFill>
              </a:rPr>
              <a:t>, C., (2019). Employee engagement: A literature review. International Journal of Human Resource Studies, 9(1), pp.63-80.</a:t>
            </a:r>
          </a:p>
          <a:p>
            <a:r>
              <a:rPr altLang="en-GB" dirty="0" err="1" lang="en-GB" sz="1200">
                <a:solidFill>
                  <a:schemeClr val="tx1"/>
                </a:solidFill>
              </a:rPr>
              <a:t>Tra</a:t>
            </a:r>
            <a:r>
              <a:rPr altLang="en-GB" dirty="0" lang="en-GB" sz="1200">
                <a:solidFill>
                  <a:schemeClr val="tx1"/>
                </a:solidFill>
              </a:rPr>
              <a:t>, T., (2020)</a:t>
            </a:r>
            <a:r>
              <a:rPr altLang="en-GB" dirty="0" i="1" lang="en-GB" sz="1200">
                <a:solidFill>
                  <a:schemeClr val="tx1"/>
                </a:solidFill>
              </a:rPr>
              <a:t>. Action plan for training new Housekeeping Employee: case: Hotel Indigo Helsinki</a:t>
            </a:r>
            <a:r>
              <a:rPr altLang="en-GB" dirty="0" lang="en-GB" sz="1200">
                <a:solidFill>
                  <a:schemeClr val="tx1"/>
                </a:solidFill>
              </a:rPr>
              <a: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sp>
        <p:nvSpPr>
          <p:cNvPr id="191" name="Google Shape;191;p14"/>
          <p:cNvSpPr txBox="1">
            <a:spLocks noGrp="1"/>
          </p:cNvSpPr>
          <p:nvPr>
            <p:ph type="title"/>
          </p:nvPr>
        </p:nvSpPr>
        <p:spPr>
          <a:xfrm>
            <a:off x="1237176" y="1031789"/>
            <a:ext cx="10018713" cy="4627605"/>
          </a:xfrm>
          <a:prstGeom prst="rect">
            <a:avLst/>
          </a:prstGeom>
          <a:noFill/>
          <a:ln>
            <a:noFill/>
          </a:ln>
        </p:spPr>
        <p:txBody>
          <a:bodyPr anchor="ctr" anchorCtr="0" bIns="45700" lIns="91425" numCol="1" rIns="91425" spcFirstLastPara="1" tIns="45700" wrap="square">
            <a:normAutofit/>
          </a:bodyPr>
          <a:lstStyle/>
          <a:p>
            <a:pPr algn="ctr" indent="0" lvl="0" marL="0" rtl="0">
              <a:lnSpc>
                <a:spcPct val="100000"/>
              </a:lnSpc>
              <a:spcBef>
                <a:spcPts val="0"/>
              </a:spcBef>
              <a:spcAft>
                <a:spcPts val="0"/>
              </a:spcAft>
              <a:buClr>
                <a:schemeClr val="dk1"/>
              </a:buClr>
              <a:buSzPts val="11500"/>
              <a:buFont typeface="Corbel"/>
              <a:buNone/>
            </a:pPr>
            <a:r>
              <a:rPr lang="en-US" sz="11500"/>
              <a:t>Thank you</a:t>
            </a:r>
            <a:endParaRPr sz="11500"/>
          </a:p>
        </p:txBody>
      </p:sp>
    </p:spTree>
  </p:cSld>
  <p:clrMapOvr>
    <a:masterClrMapping/>
  </p:clrMapOvr>
</p:sld>
</file>

<file path=ppt/theme/theme1.xml><?xml version="1.0" encoding="utf-8"?>
<a:theme xmlns:a="http://schemas.openxmlformats.org/drawingml/2006/main" name="Geometric">
  <a:themeElements>
    <a:clrScheme name="Geometric">
      <a:dk1>
        <a:srgbClr val="2A3990"/>
      </a:dk1>
      <a:lt1>
        <a:srgbClr val="FFFFFF"/>
      </a:lt1>
      <a:dk2>
        <a:srgbClr val="434343"/>
      </a:dk2>
      <a:lt2>
        <a:srgbClr val="999999"/>
      </a:lt2>
      <a:accent1>
        <a:srgbClr val="212D74"/>
      </a:accent1>
      <a:accent2>
        <a:srgbClr val="3949AB"/>
      </a:accent2>
      <a:accent3>
        <a:srgbClr val="9C254D"/>
      </a:accent3>
      <a:accent4>
        <a:srgbClr val="D23369"/>
      </a:accent4>
      <a:accent5>
        <a:srgbClr val="F06292"/>
      </a:accent5>
      <a:accent6>
        <a:srgbClr val="7890CD"/>
      </a:accent6>
      <a:hlink>
        <a:srgbClr val="F06292"/>
      </a:hlink>
      <a:folHlink>
        <a:srgbClr val="F0629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emplate>
  <Words>2450</Words>
  <Paragraphs>95</Paragraphs>
  <Slides>14</Slides>
  <Notes>14</Notes>
  <TotalTime>30</TotalTime>
  <HiddenSlides>0</HiddenSlides>
  <MMClips>0</MMClips>
  <ScaleCrop>false</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Corbel</vt:lpstr>
      <vt:lpstr>Roboto</vt:lpstr>
      <vt:lpstr>Calibri</vt:lpstr>
      <vt:lpstr>Geometric</vt:lpstr>
      <vt:lpstr>Module name: BA International Hotel Management Module Code: BMIH4006 Student Name: Student ID:</vt:lpstr>
      <vt:lpstr>Table of contents</vt:lpstr>
      <vt:lpstr>Introduction</vt:lpstr>
      <vt:lpstr>Training for Housekeeping Staff in Holiday Inn</vt:lpstr>
      <vt:lpstr>“Employee engagement in training”</vt:lpstr>
      <vt:lpstr>Health and Safety Protocols</vt:lpstr>
      <vt:lpstr>Skills offered in the training</vt:lpstr>
      <vt:lpstr>Training Housekeeping Staff</vt:lpstr>
      <vt:lpstr>Training Housekeeping Staff Continued</vt:lpstr>
      <vt:lpstr>Training Housekeeping Staff Continued</vt:lpstr>
      <vt:lpstr>Integration of Employee Engagement Model</vt:lpstr>
      <vt:lpstr>Conclusion</vt:lpstr>
      <vt:lpstr>References</vt:lpstr>
      <vt:lpstr>Thank you</vt:lpstr>
    </vt:vector>
  </TitlesOfParts>
  <LinksUpToDate>false</LinksUpToDate>
  <SharedDoc>false</SharedDoc>
  <HyperlinksChanged>false</HyperlinksChanged>
  <Application>Microsoft Office PowerPoint</Application>
  <AppVersion>16.0000</AppVersion>
  <PresentationFormat>Widescreen</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2023-10-28T00:12:23Z</dcterms:created>
  <dc:creator>user</dc:creator>
  <cp:lastModifiedBy>User</cp:lastModifiedBy>
  <dcterms:modified xsi:type="dcterms:W3CDTF">2023-11-12T15:12:49Z</dcterms:modified>
  <cp:revision>7</cp:revision>
  <dc:title>Module name: BA International Hotel Management Module Code: BMIH4006 Student Name: Student ID:</dc:title>
</cp:coreProperties>
</file>