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73" r:id="rId3"/>
    <p:sldId id="257" r:id="rId4"/>
    <p:sldId id="263" r:id="rId5"/>
    <p:sldId id="262" r:id="rId6"/>
    <p:sldId id="261" r:id="rId7"/>
    <p:sldId id="265" r:id="rId8"/>
    <p:sldId id="267" r:id="rId9"/>
    <p:sldId id="275" r:id="rId10"/>
    <p:sldId id="276" r:id="rId11"/>
    <p:sldId id="259" r:id="rId12"/>
    <p:sldId id="258" r:id="rId13"/>
    <p:sldId id="266" r:id="rId14"/>
    <p:sldId id="269" r:id="rId15"/>
    <p:sldId id="272" r:id="rId16"/>
    <p:sldId id="270" r:id="rId17"/>
    <p:sldId id="271" r:id="rId18"/>
    <p:sldId id="260" r:id="rId19"/>
    <p:sldId id="274" r:id="rId20"/>
    <p:sldId id="277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15"/>
    <p:restoredTop sz="94646"/>
  </p:normalViewPr>
  <p:slideViewPr>
    <p:cSldViewPr snapToGrid="0" snapToObjects="1">
      <p:cViewPr>
        <p:scale>
          <a:sx n="101" d="100"/>
          <a:sy n="101" d="100"/>
        </p:scale>
        <p:origin x="1128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A76DF-1156-4443-AD48-50031AE1B6E0}" type="datetimeFigureOut">
              <a:rPr lang="en-US" smtClean="0"/>
              <a:t>11/8/18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D77A5B-7A96-AE4B-AAFE-0E6E572936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437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Looking at the Isle Of Dogs</a:t>
            </a:r>
            <a:r>
              <a:rPr lang="en-US" baseline="0" dirty="0" smtClean="0"/>
              <a:t> Instagram page, they use many photo slides to create one huge picture, how each picture, adds to the story and gives little details on the characters.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766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 like the idea of</a:t>
            </a:r>
            <a:r>
              <a:rPr lang="en-US" baseline="0" dirty="0" smtClean="0"/>
              <a:t> how Nintendo have little figures you can connect to any consoles, and it adds experience to the game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199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For example, in Breath of</a:t>
            </a:r>
            <a:r>
              <a:rPr lang="en-US" baseline="0" dirty="0" smtClean="0"/>
              <a:t> the wild, if you use a Link </a:t>
            </a:r>
            <a:r>
              <a:rPr lang="en-US" baseline="0" dirty="0" err="1" smtClean="0"/>
              <a:t>amiibo</a:t>
            </a:r>
            <a:r>
              <a:rPr lang="en-US" baseline="0" dirty="0" smtClean="0"/>
              <a:t>, a costume will drop within the game. You can also keep the characters as decoration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8095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Destiny 2 Collectors edition, comes with books, bags, digital</a:t>
            </a:r>
            <a:r>
              <a:rPr lang="en-US" baseline="0" dirty="0" smtClean="0"/>
              <a:t> things, such as emotes,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8130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On the Smash</a:t>
            </a:r>
            <a:r>
              <a:rPr lang="en-US" baseline="0" dirty="0" smtClean="0"/>
              <a:t> website, you can find out about certain items and it gives you a bit of detail about them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122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my story arc, I plan on having Social</a:t>
            </a:r>
            <a:r>
              <a:rPr lang="en-US" baseline="0" dirty="0" smtClean="0"/>
              <a:t> Networks and Film/animation to connect, as I’ll have Films/animation within the social networks to promote it. I’ll also be using Film/animation within my figure ,app and </a:t>
            </a:r>
            <a:r>
              <a:rPr lang="en-US" baseline="0" dirty="0" err="1" smtClean="0"/>
              <a:t>Photoraph</a:t>
            </a:r>
            <a:r>
              <a:rPr lang="en-US" baseline="0" dirty="0" smtClean="0"/>
              <a:t>/Poster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1085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For the Stages I’ll start with a poster, so That I can</a:t>
            </a:r>
            <a:r>
              <a:rPr lang="en-US" baseline="0" dirty="0" smtClean="0"/>
              <a:t> promote my film, then I’ll create a social Network, so that I can start a following and promote the story, then I’ll show my film/animation, then I’ll show the app, and then I’ll add the figure/poster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3360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6390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 like the simplicity of the poster, how there isn’t much going on. In the photograph, I’ll have an image with a QR code, which can create a film/GIF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876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I’ll use social networks to promote my film. I’ll show my film on their.</a:t>
            </a:r>
            <a:r>
              <a:rPr lang="en-US" baseline="0" dirty="0" smtClean="0"/>
              <a:t> I’ll give information about characters/locations/objects.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3359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 think it</a:t>
            </a:r>
            <a:r>
              <a:rPr lang="en-US" baseline="0" dirty="0" smtClean="0"/>
              <a:t> would be interesting if the audience choose to dress up as the characters, so they could tag us in their Instagram pictures or follow our hashtag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734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lantern has a key role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D77A5B-7A96-AE4B-AAFE-0E6E5729360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980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3.png"/><Relationship Id="rId21" Type="http://schemas.openxmlformats.org/officeDocument/2006/relationships/image" Target="../media/image4.png"/><Relationship Id="rId22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tiff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image" Target="../media/image17.tiff"/><Relationship Id="rId8" Type="http://schemas.openxmlformats.org/officeDocument/2006/relationships/image" Target="../media/image18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4" Type="http://schemas.openxmlformats.org/officeDocument/2006/relationships/image" Target="../media/image21.tiff"/><Relationship Id="rId5" Type="http://schemas.openxmlformats.org/officeDocument/2006/relationships/image" Target="../media/image22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4" Type="http://schemas.openxmlformats.org/officeDocument/2006/relationships/image" Target="../media/image25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image" Target="../media/image28.png"/><Relationship Id="rId5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4" Type="http://schemas.openxmlformats.org/officeDocument/2006/relationships/image" Target="../media/image3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Multiplatform Publishing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60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Brief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I’ll be creating a Multi Platforms for my film ”Running with Fire”.</a:t>
            </a:r>
          </a:p>
          <a:p>
            <a:r>
              <a:rPr lang="en-US" dirty="0" smtClean="0"/>
              <a:t>Using different platforms to keep the audience engaged and adding more detail to the story.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50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3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Isle Of Dogs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6871" y="1565753"/>
            <a:ext cx="5781524" cy="37202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11" y="1565753"/>
            <a:ext cx="5095742" cy="392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22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Amiibo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337" y="1702938"/>
            <a:ext cx="3534270" cy="4093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41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Breath Of The Wild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801" y="2048120"/>
            <a:ext cx="2547783" cy="37649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1011" y="2409582"/>
            <a:ext cx="4867275" cy="3042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26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Destiny 2</a:t>
            </a:r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075" y="2052638"/>
            <a:ext cx="7619626" cy="419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79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Smash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001" y="1324053"/>
            <a:ext cx="9799529" cy="4995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70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39" y="452718"/>
            <a:ext cx="9539213" cy="889194"/>
          </a:xfr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US" smtClean="0"/>
              <a:t>Story Arc</a:t>
            </a:r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510639" y="1345870"/>
            <a:ext cx="178870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Component A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438722" y="1344167"/>
            <a:ext cx="178870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Component </a:t>
            </a:r>
            <a:r>
              <a:rPr lang="en-US" dirty="0"/>
              <a:t>B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14016" y="1344167"/>
            <a:ext cx="1871833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Component </a:t>
            </a:r>
            <a:r>
              <a:rPr lang="en-US" dirty="0"/>
              <a:t>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79144" y="3887720"/>
            <a:ext cx="1788706" cy="369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App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468276" y="3889240"/>
            <a:ext cx="1788705" cy="369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Figure(</a:t>
            </a:r>
            <a:r>
              <a:rPr lang="en-US" dirty="0" err="1" smtClean="0"/>
              <a:t>amiibo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510639" y="3733593"/>
            <a:ext cx="1788706" cy="64633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Social Networks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261145" y="3749220"/>
            <a:ext cx="1678502" cy="64633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mtClean="0"/>
              <a:t>Photograph/Poster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2393125" y="3872092"/>
            <a:ext cx="1871833" cy="369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mtClean="0"/>
              <a:t>Film/Animation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379143" y="1344167"/>
            <a:ext cx="1788707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smtClean="0"/>
              <a:t>Component </a:t>
            </a:r>
            <a:r>
              <a:rPr lang="en-US" dirty="0" smtClean="0"/>
              <a:t>D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261145" y="1332292"/>
            <a:ext cx="1788707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dirty="0" smtClean="0"/>
              <a:t>Component </a:t>
            </a:r>
            <a:r>
              <a:rPr lang="en-US" dirty="0"/>
              <a:t>E</a:t>
            </a:r>
          </a:p>
        </p:txBody>
      </p:sp>
      <p:cxnSp>
        <p:nvCxnSpPr>
          <p:cNvPr id="53" name="Straight Arrow Connector 52"/>
          <p:cNvCxnSpPr/>
          <p:nvPr/>
        </p:nvCxnSpPr>
        <p:spPr>
          <a:xfrm>
            <a:off x="1404992" y="1836326"/>
            <a:ext cx="0" cy="1776143"/>
          </a:xfrm>
          <a:prstGeom prst="straightConnector1">
            <a:avLst/>
          </a:prstGeom>
          <a:ln w="1111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115480" y="1836326"/>
            <a:ext cx="0" cy="1776143"/>
          </a:xfrm>
          <a:prstGeom prst="straightConnector1">
            <a:avLst/>
          </a:prstGeom>
          <a:ln w="1111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/>
          <p:nvPr/>
        </p:nvCxnSpPr>
        <p:spPr>
          <a:xfrm>
            <a:off x="7324780" y="1836326"/>
            <a:ext cx="0" cy="1776143"/>
          </a:xfrm>
          <a:prstGeom prst="straightConnector1">
            <a:avLst/>
          </a:prstGeom>
          <a:ln w="1111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>
            <a:off x="5362629" y="1836326"/>
            <a:ext cx="0" cy="1776143"/>
          </a:xfrm>
          <a:prstGeom prst="straightConnector1">
            <a:avLst/>
          </a:prstGeom>
          <a:ln w="1111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329042" y="1836326"/>
            <a:ext cx="0" cy="1776143"/>
          </a:xfrm>
          <a:prstGeom prst="straightConnector1">
            <a:avLst/>
          </a:prstGeom>
          <a:ln w="1111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Rectangle 61"/>
          <p:cNvSpPr/>
          <p:nvPr/>
        </p:nvSpPr>
        <p:spPr>
          <a:xfrm>
            <a:off x="1332686" y="5312665"/>
            <a:ext cx="1618331" cy="1880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Up Arrow 64"/>
          <p:cNvSpPr/>
          <p:nvPr/>
        </p:nvSpPr>
        <p:spPr>
          <a:xfrm>
            <a:off x="1240686" y="4514850"/>
            <a:ext cx="328612" cy="985838"/>
          </a:xfrm>
          <a:prstGeom prst="up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Up Arrow 65"/>
          <p:cNvSpPr/>
          <p:nvPr/>
        </p:nvSpPr>
        <p:spPr>
          <a:xfrm>
            <a:off x="2721822" y="4501046"/>
            <a:ext cx="328612" cy="999641"/>
          </a:xfrm>
          <a:prstGeom prst="up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Up Arrow 66"/>
          <p:cNvSpPr/>
          <p:nvPr/>
        </p:nvSpPr>
        <p:spPr>
          <a:xfrm>
            <a:off x="3854307" y="4501047"/>
            <a:ext cx="328612" cy="985838"/>
          </a:xfrm>
          <a:prstGeom prst="up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Up Arrow 67"/>
          <p:cNvSpPr/>
          <p:nvPr/>
        </p:nvSpPr>
        <p:spPr>
          <a:xfrm>
            <a:off x="5185626" y="4501047"/>
            <a:ext cx="328612" cy="985838"/>
          </a:xfrm>
          <a:prstGeom prst="up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Up Arrow 68"/>
          <p:cNvSpPr/>
          <p:nvPr/>
        </p:nvSpPr>
        <p:spPr>
          <a:xfrm>
            <a:off x="7160474" y="4514850"/>
            <a:ext cx="328612" cy="972035"/>
          </a:xfrm>
          <a:prstGeom prst="up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Up Arrow 69"/>
          <p:cNvSpPr/>
          <p:nvPr/>
        </p:nvSpPr>
        <p:spPr>
          <a:xfrm>
            <a:off x="8991192" y="4501047"/>
            <a:ext cx="328612" cy="1607760"/>
          </a:xfrm>
          <a:prstGeom prst="up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3941908" y="5312665"/>
            <a:ext cx="3465499" cy="1880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Up Arrow 71"/>
          <p:cNvSpPr/>
          <p:nvPr/>
        </p:nvSpPr>
        <p:spPr>
          <a:xfrm>
            <a:off x="3260709" y="4514850"/>
            <a:ext cx="328612" cy="1607760"/>
          </a:xfrm>
          <a:prstGeom prst="up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/>
          <p:cNvSpPr/>
          <p:nvPr/>
        </p:nvSpPr>
        <p:spPr>
          <a:xfrm>
            <a:off x="3341322" y="5934588"/>
            <a:ext cx="5894886" cy="1880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82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Stages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27100" y="3332398"/>
            <a:ext cx="12334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Posters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2775744" y="3147731"/>
            <a:ext cx="1739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Social Networks</a:t>
            </a:r>
            <a:endParaRPr lang="en-US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8079977" y="3332398"/>
            <a:ext cx="850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App</a:t>
            </a:r>
            <a:endParaRPr lang="en-US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9546032" y="3203527"/>
            <a:ext cx="1350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/>
              <a:t>Figure/posters</a:t>
            </a:r>
            <a:endParaRPr lang="en-US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5113932" y="3332396"/>
            <a:ext cx="2387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Film/Animation</a:t>
            </a:r>
            <a:endParaRPr lang="en-US" sz="2400" dirty="0"/>
          </a:p>
        </p:txBody>
      </p:sp>
      <p:sp>
        <p:nvSpPr>
          <p:cNvPr id="9" name="Right Arrow 8"/>
          <p:cNvSpPr/>
          <p:nvPr/>
        </p:nvSpPr>
        <p:spPr>
          <a:xfrm>
            <a:off x="2160589" y="3477034"/>
            <a:ext cx="615155" cy="2739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Arrow 9"/>
          <p:cNvSpPr/>
          <p:nvPr/>
        </p:nvSpPr>
        <p:spPr>
          <a:xfrm>
            <a:off x="8930877" y="3457995"/>
            <a:ext cx="615155" cy="2739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7464822" y="3457996"/>
            <a:ext cx="615155" cy="2739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>
            <a:off x="4445000" y="3477033"/>
            <a:ext cx="615155" cy="2739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58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Mood Board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67" b="7037"/>
          <a:stretch/>
        </p:blipFill>
        <p:spPr>
          <a:xfrm>
            <a:off x="0" y="1434493"/>
            <a:ext cx="5073982" cy="2578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3982" y="4004501"/>
            <a:ext cx="3337426" cy="285349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54"/>
          <a:stretch/>
        </p:blipFill>
        <p:spPr>
          <a:xfrm>
            <a:off x="10050834" y="1271035"/>
            <a:ext cx="2141166" cy="267200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1409" y="3943038"/>
            <a:ext cx="3780592" cy="29149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3981" y="1271035"/>
            <a:ext cx="5109514" cy="287410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4014582"/>
            <a:ext cx="5073980" cy="284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00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Audience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The animation will be aimed at </a:t>
            </a:r>
            <a:r>
              <a:rPr lang="en-US" dirty="0" smtClean="0"/>
              <a:t>teenagers who are interested in fictional animation </a:t>
            </a:r>
            <a:r>
              <a:rPr lang="en-US" dirty="0" smtClean="0"/>
              <a:t>but </a:t>
            </a:r>
            <a:r>
              <a:rPr lang="en-US" dirty="0"/>
              <a:t>I</a:t>
            </a:r>
            <a:r>
              <a:rPr lang="en-US" dirty="0" smtClean="0"/>
              <a:t>’ll </a:t>
            </a:r>
            <a:r>
              <a:rPr lang="en-US" dirty="0" smtClean="0"/>
              <a:t>hope for some </a:t>
            </a:r>
            <a:r>
              <a:rPr lang="en-US" dirty="0" smtClean="0"/>
              <a:t>adults(21-28) </a:t>
            </a:r>
            <a:r>
              <a:rPr lang="en-US" dirty="0" smtClean="0"/>
              <a:t>to enjoy it as well.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6800" y="4188579"/>
            <a:ext cx="4345172" cy="2259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85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Photograph/Poster- </a:t>
            </a:r>
            <a:r>
              <a:rPr lang="en-US" dirty="0" smtClean="0"/>
              <a:t>QR </a:t>
            </a:r>
            <a:r>
              <a:rPr lang="en-US" dirty="0" smtClean="0"/>
              <a:t>code/</a:t>
            </a:r>
            <a:r>
              <a:rPr lang="en-US" dirty="0" err="1" smtClean="0"/>
              <a:t>Blippar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Poster/photograph</a:t>
            </a:r>
          </a:p>
          <a:p>
            <a:r>
              <a:rPr lang="en-US" dirty="0" smtClean="0"/>
              <a:t>Shows a film/GIF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398" y="3273287"/>
            <a:ext cx="5289088" cy="29751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0643" y="1533027"/>
            <a:ext cx="3368123" cy="47153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54817" y="5464450"/>
            <a:ext cx="783949" cy="78394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274" y="3266874"/>
            <a:ext cx="783949" cy="783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58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Facebook/Instagram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Promote the </a:t>
            </a:r>
            <a:r>
              <a:rPr lang="en-US" dirty="0" smtClean="0"/>
              <a:t>project</a:t>
            </a:r>
          </a:p>
          <a:p>
            <a:r>
              <a:rPr lang="en-US" dirty="0" smtClean="0"/>
              <a:t>Film</a:t>
            </a:r>
          </a:p>
          <a:p>
            <a:r>
              <a:rPr lang="en-US" dirty="0" smtClean="0"/>
              <a:t>Information on Characters/locations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7768" y="3735205"/>
            <a:ext cx="6277627" cy="190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59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Cosplay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Gives fans the chance to dress as the characters, which promotes the character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3598" y="3188043"/>
            <a:ext cx="2520778" cy="336103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4784" y="3420860"/>
            <a:ext cx="4241309" cy="2827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2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app would be able to give lore on characters, locations and Items.</a:t>
            </a:r>
          </a:p>
          <a:p>
            <a:r>
              <a:rPr lang="en-US" dirty="0" smtClean="0"/>
              <a:t>You’ll also be able to use figures(Similar to </a:t>
            </a:r>
            <a:r>
              <a:rPr lang="en-US" dirty="0" err="1" smtClean="0"/>
              <a:t>amiibo</a:t>
            </a:r>
            <a:r>
              <a:rPr lang="en-US" dirty="0" smtClean="0"/>
              <a:t>), to show a short film/GIF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4570" y="3696545"/>
            <a:ext cx="1647335" cy="29240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905" y="3696545"/>
            <a:ext cx="1615785" cy="292401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9961" y="3696545"/>
            <a:ext cx="1627609" cy="292401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1690" y="3696545"/>
            <a:ext cx="1629030" cy="2924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3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Makes the audience feel as if they’re using something from the film.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1651" y="3297538"/>
            <a:ext cx="1851042" cy="26443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6492" y="3591011"/>
            <a:ext cx="280754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86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Technical Considerations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Blippar</a:t>
            </a:r>
            <a:endParaRPr lang="en-US" dirty="0" smtClean="0"/>
          </a:p>
          <a:p>
            <a:r>
              <a:rPr lang="en-US" dirty="0" smtClean="0"/>
              <a:t>Not designing the characters on time</a:t>
            </a:r>
          </a:p>
          <a:p>
            <a:r>
              <a:rPr lang="en-US" dirty="0" smtClean="0"/>
              <a:t>Not completing the app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69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S.W.O.T.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8511" y="1853248"/>
            <a:ext cx="5032446" cy="1578178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u="sng" dirty="0" smtClean="0"/>
              <a:t>Strengths-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Experience in Adobe </a:t>
            </a:r>
            <a:r>
              <a:rPr lang="en-US" dirty="0" err="1" smtClean="0"/>
              <a:t>Xd</a:t>
            </a:r>
            <a:endParaRPr lang="en-US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Experience in photography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Experience in Social Networks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u="sng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795120" y="1853248"/>
            <a:ext cx="5264358" cy="1578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u="sng" dirty="0" smtClean="0"/>
              <a:t>Weaknesses-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Designing the characters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Not keeping the audience entertained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Creating GIFs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98510" y="3940466"/>
            <a:ext cx="5032447" cy="157817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u="sng" dirty="0" smtClean="0"/>
              <a:t>Opportunity-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Learning to design characters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Using 3-D models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Building a social network presence 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795120" y="3940466"/>
            <a:ext cx="5264358" cy="1578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u="sng" dirty="0" smtClean="0"/>
              <a:t>Threats-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Not having enough time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Not being able to create 3-D models</a:t>
            </a:r>
          </a:p>
          <a:p>
            <a:pPr marL="0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dirty="0" smtClean="0"/>
              <a:t>Having </a:t>
            </a:r>
            <a:r>
              <a:rPr lang="en-US" dirty="0" err="1" smtClean="0"/>
              <a:t>Bllippar</a:t>
            </a:r>
            <a:r>
              <a:rPr lang="en-US" dirty="0" smtClean="0"/>
              <a:t>/QR codes to work</a:t>
            </a:r>
          </a:p>
        </p:txBody>
      </p:sp>
    </p:spTree>
    <p:extLst>
      <p:ext uri="{BB962C8B-B14F-4D97-AF65-F5344CB8AC3E}">
        <p14:creationId xmlns:p14="http://schemas.microsoft.com/office/powerpoint/2010/main" val="206693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Thanks for watching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smtClean="0"/>
              <a:t>Any questions?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5757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1294</TotalTime>
  <Words>581</Words>
  <Application>Microsoft Macintosh PowerPoint</Application>
  <PresentationFormat>Widescreen</PresentationFormat>
  <Paragraphs>91</Paragraphs>
  <Slides>20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Calibri</vt:lpstr>
      <vt:lpstr>Century Gothic</vt:lpstr>
      <vt:lpstr>Wingdings 3</vt:lpstr>
      <vt:lpstr>Arial</vt:lpstr>
      <vt:lpstr>Ion</vt:lpstr>
      <vt:lpstr>Multiplatform Publishing</vt:lpstr>
      <vt:lpstr>Brief</vt:lpstr>
      <vt:lpstr>Research</vt:lpstr>
      <vt:lpstr>Isle Of Dogs</vt:lpstr>
      <vt:lpstr>Amiibo</vt:lpstr>
      <vt:lpstr>Breath Of The Wild</vt:lpstr>
      <vt:lpstr>Destiny 2</vt:lpstr>
      <vt:lpstr>Smash</vt:lpstr>
      <vt:lpstr>Story Arc</vt:lpstr>
      <vt:lpstr>Stages</vt:lpstr>
      <vt:lpstr>Mood Board</vt:lpstr>
      <vt:lpstr>Audience</vt:lpstr>
      <vt:lpstr>Photograph/Poster- QR code/Blippar</vt:lpstr>
      <vt:lpstr>Facebook/Instagram</vt:lpstr>
      <vt:lpstr>Cosplay</vt:lpstr>
      <vt:lpstr>App</vt:lpstr>
      <vt:lpstr>Objects</vt:lpstr>
      <vt:lpstr>Technical Considerations</vt:lpstr>
      <vt:lpstr>S.W.O.T. analysis</vt:lpstr>
      <vt:lpstr>Thanks for watching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Creative Project</dc:title>
  <dc:creator>Zinzan Gillespie-davies (1601201)</dc:creator>
  <cp:lastModifiedBy>Zinzan Gillespie-davies (1601201)</cp:lastModifiedBy>
  <cp:revision>38</cp:revision>
  <dcterms:created xsi:type="dcterms:W3CDTF">2018-11-01T23:02:33Z</dcterms:created>
  <dcterms:modified xsi:type="dcterms:W3CDTF">2018-11-09T02:22:53Z</dcterms:modified>
</cp:coreProperties>
</file>