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237C2D-50C1-5F0B-5EC9-BF9874FF2CB7}" v="11" dt="2023-11-17T09:46:22.758"/>
    <p1510:client id="{5732768F-6F0A-9414-17F2-B0104A3ED151}" v="443" dt="2023-11-16T16:26:17.880"/>
    <p1510:client id="{5B149404-9E82-DEF7-0CD6-F6B57A28C723}" v="1" dt="2023-11-16T17:23:54.617"/>
    <p1510:client id="{7B0D15E4-FADB-4B54-AA5D-0DFEE17B6BC9}" v="382" dt="2023-11-16T18:56:31.7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an Harper-Evans (2204995)" userId="S::2204995@student.uwtsd.ac.uk::89a9e14c-d110-43ad-b35a-1cc45e55cf08" providerId="AD" clId="Web-{7B0D15E4-FADB-4B54-AA5D-0DFEE17B6BC9}"/>
    <pc:docChg chg="modSld">
      <pc:chgData name="Kian Harper-Evans (2204995)" userId="S::2204995@student.uwtsd.ac.uk::89a9e14c-d110-43ad-b35a-1cc45e55cf08" providerId="AD" clId="Web-{7B0D15E4-FADB-4B54-AA5D-0DFEE17B6BC9}" dt="2023-11-16T18:56:34.320" v="204"/>
      <pc:docMkLst>
        <pc:docMk/>
      </pc:docMkLst>
      <pc:sldChg chg="addSp delSp modSp mod setBg">
        <pc:chgData name="Kian Harper-Evans (2204995)" userId="S::2204995@student.uwtsd.ac.uk::89a9e14c-d110-43ad-b35a-1cc45e55cf08" providerId="AD" clId="Web-{7B0D15E4-FADB-4B54-AA5D-0DFEE17B6BC9}" dt="2023-11-16T18:56:34.320" v="204"/>
        <pc:sldMkLst>
          <pc:docMk/>
          <pc:sldMk cId="1542020912" sldId="259"/>
        </pc:sldMkLst>
        <pc:spChg chg="mod">
          <ac:chgData name="Kian Harper-Evans (2204995)" userId="S::2204995@student.uwtsd.ac.uk::89a9e14c-d110-43ad-b35a-1cc45e55cf08" providerId="AD" clId="Web-{7B0D15E4-FADB-4B54-AA5D-0DFEE17B6BC9}" dt="2023-11-16T18:56:34.320" v="204"/>
          <ac:spMkLst>
            <pc:docMk/>
            <pc:sldMk cId="1542020912" sldId="259"/>
            <ac:spMk id="2" creationId="{6F73D706-02B9-11D0-ED57-2632D881AA0D}"/>
          </ac:spMkLst>
        </pc:spChg>
        <pc:spChg chg="del">
          <ac:chgData name="Kian Harper-Evans (2204995)" userId="S::2204995@student.uwtsd.ac.uk::89a9e14c-d110-43ad-b35a-1cc45e55cf08" providerId="AD" clId="Web-{7B0D15E4-FADB-4B54-AA5D-0DFEE17B6BC9}" dt="2023-11-16T18:45:40.800" v="14"/>
          <ac:spMkLst>
            <pc:docMk/>
            <pc:sldMk cId="1542020912" sldId="259"/>
            <ac:spMk id="3" creationId="{CB9D73DA-3495-DF2E-5809-E8FD815F1501}"/>
          </ac:spMkLst>
        </pc:spChg>
        <pc:spChg chg="add mod">
          <ac:chgData name="Kian Harper-Evans (2204995)" userId="S::2204995@student.uwtsd.ac.uk::89a9e14c-d110-43ad-b35a-1cc45e55cf08" providerId="AD" clId="Web-{7B0D15E4-FADB-4B54-AA5D-0DFEE17B6BC9}" dt="2023-11-16T18:56:34.320" v="204"/>
          <ac:spMkLst>
            <pc:docMk/>
            <pc:sldMk cId="1542020912" sldId="259"/>
            <ac:spMk id="4" creationId="{51B86A83-06E6-6370-A72F-AC3668721E19}"/>
          </ac:spMkLst>
        </pc:spChg>
        <pc:spChg chg="add">
          <ac:chgData name="Kian Harper-Evans (2204995)" userId="S::2204995@student.uwtsd.ac.uk::89a9e14c-d110-43ad-b35a-1cc45e55cf08" providerId="AD" clId="Web-{7B0D15E4-FADB-4B54-AA5D-0DFEE17B6BC9}" dt="2023-11-16T18:56:34.320" v="204"/>
          <ac:spMkLst>
            <pc:docMk/>
            <pc:sldMk cId="1542020912" sldId="259"/>
            <ac:spMk id="10" creationId="{45D37F4E-DDB4-456B-97E0-9937730A039F}"/>
          </ac:spMkLst>
        </pc:spChg>
        <pc:spChg chg="add">
          <ac:chgData name="Kian Harper-Evans (2204995)" userId="S::2204995@student.uwtsd.ac.uk::89a9e14c-d110-43ad-b35a-1cc45e55cf08" providerId="AD" clId="Web-{7B0D15E4-FADB-4B54-AA5D-0DFEE17B6BC9}" dt="2023-11-16T18:56:34.320" v="204"/>
          <ac:spMkLst>
            <pc:docMk/>
            <pc:sldMk cId="1542020912" sldId="259"/>
            <ac:spMk id="12" creationId="{B2DD41CD-8F47-4F56-AD12-4E2FF7696987}"/>
          </ac:spMkLst>
        </pc:spChg>
        <pc:picChg chg="add mod">
          <ac:chgData name="Kian Harper-Evans (2204995)" userId="S::2204995@student.uwtsd.ac.uk::89a9e14c-d110-43ad-b35a-1cc45e55cf08" providerId="AD" clId="Web-{7B0D15E4-FADB-4B54-AA5D-0DFEE17B6BC9}" dt="2023-11-16T18:56:34.320" v="204"/>
          <ac:picMkLst>
            <pc:docMk/>
            <pc:sldMk cId="1542020912" sldId="259"/>
            <ac:picMk id="5" creationId="{F3688098-E6B6-EC69-F5EB-C72DE821CEBF}"/>
          </ac:picMkLst>
        </pc:picChg>
      </pc:sldChg>
    </pc:docChg>
  </pc:docChgLst>
  <pc:docChgLst>
    <pc:chgData name="Kian Harper-Evans (2204995)" userId="S::2204995@student.uwtsd.ac.uk::89a9e14c-d110-43ad-b35a-1cc45e55cf08" providerId="AD" clId="Web-{5B149404-9E82-DEF7-0CD6-F6B57A28C723}"/>
    <pc:docChg chg="addSld modSld">
      <pc:chgData name="Kian Harper-Evans (2204995)" userId="S::2204995@student.uwtsd.ac.uk::89a9e14c-d110-43ad-b35a-1cc45e55cf08" providerId="AD" clId="Web-{5B149404-9E82-DEF7-0CD6-F6B57A28C723}" dt="2023-11-16T17:23:54.617" v="1"/>
      <pc:docMkLst>
        <pc:docMk/>
      </pc:docMkLst>
      <pc:sldChg chg="addSp modSp mod setBg">
        <pc:chgData name="Kian Harper-Evans (2204995)" userId="S::2204995@student.uwtsd.ac.uk::89a9e14c-d110-43ad-b35a-1cc45e55cf08" providerId="AD" clId="Web-{5B149404-9E82-DEF7-0CD6-F6B57A28C723}" dt="2023-11-16T17:23:43.804" v="0"/>
        <pc:sldMkLst>
          <pc:docMk/>
          <pc:sldMk cId="3934379464" sldId="258"/>
        </pc:sldMkLst>
        <pc:spChg chg="mod">
          <ac:chgData name="Kian Harper-Evans (2204995)" userId="S::2204995@student.uwtsd.ac.uk::89a9e14c-d110-43ad-b35a-1cc45e55cf08" providerId="AD" clId="Web-{5B149404-9E82-DEF7-0CD6-F6B57A28C723}" dt="2023-11-16T17:23:43.804" v="0"/>
          <ac:spMkLst>
            <pc:docMk/>
            <pc:sldMk cId="3934379464" sldId="258"/>
            <ac:spMk id="2" creationId="{589014ED-F02D-D6D4-FDDA-584E35FEFE48}"/>
          </ac:spMkLst>
        </pc:spChg>
        <pc:spChg chg="mod">
          <ac:chgData name="Kian Harper-Evans (2204995)" userId="S::2204995@student.uwtsd.ac.uk::89a9e14c-d110-43ad-b35a-1cc45e55cf08" providerId="AD" clId="Web-{5B149404-9E82-DEF7-0CD6-F6B57A28C723}" dt="2023-11-16T17:23:43.804" v="0"/>
          <ac:spMkLst>
            <pc:docMk/>
            <pc:sldMk cId="3934379464" sldId="258"/>
            <ac:spMk id="7" creationId="{236DBEF2-C4C7-E02C-E3AC-DCA5EDD3EC34}"/>
          </ac:spMkLst>
        </pc:spChg>
        <pc:spChg chg="add">
          <ac:chgData name="Kian Harper-Evans (2204995)" userId="S::2204995@student.uwtsd.ac.uk::89a9e14c-d110-43ad-b35a-1cc45e55cf08" providerId="AD" clId="Web-{5B149404-9E82-DEF7-0CD6-F6B57A28C723}" dt="2023-11-16T17:23:43.804" v="0"/>
          <ac:spMkLst>
            <pc:docMk/>
            <pc:sldMk cId="3934379464" sldId="258"/>
            <ac:spMk id="14" creationId="{245A9F99-D9B1-4094-A2E2-B90AC1DB7B9C}"/>
          </ac:spMkLst>
        </pc:spChg>
        <pc:spChg chg="add">
          <ac:chgData name="Kian Harper-Evans (2204995)" userId="S::2204995@student.uwtsd.ac.uk::89a9e14c-d110-43ad-b35a-1cc45e55cf08" providerId="AD" clId="Web-{5B149404-9E82-DEF7-0CD6-F6B57A28C723}" dt="2023-11-16T17:23:43.804" v="0"/>
          <ac:spMkLst>
            <pc:docMk/>
            <pc:sldMk cId="3934379464" sldId="258"/>
            <ac:spMk id="16" creationId="{B7FAF607-473A-4A43-A23D-BBFF5C4117BB}"/>
          </ac:spMkLst>
        </pc:spChg>
        <pc:grpChg chg="add">
          <ac:chgData name="Kian Harper-Evans (2204995)" userId="S::2204995@student.uwtsd.ac.uk::89a9e14c-d110-43ad-b35a-1cc45e55cf08" providerId="AD" clId="Web-{5B149404-9E82-DEF7-0CD6-F6B57A28C723}" dt="2023-11-16T17:23:43.804" v="0"/>
          <ac:grpSpMkLst>
            <pc:docMk/>
            <pc:sldMk cId="3934379464" sldId="258"/>
            <ac:grpSpMk id="18" creationId="{C5F6476F-D303-44D3-B30F-1BA348F0F64A}"/>
          </ac:grpSpMkLst>
        </pc:grpChg>
        <pc:picChg chg="add">
          <ac:chgData name="Kian Harper-Evans (2204995)" userId="S::2204995@student.uwtsd.ac.uk::89a9e14c-d110-43ad-b35a-1cc45e55cf08" providerId="AD" clId="Web-{5B149404-9E82-DEF7-0CD6-F6B57A28C723}" dt="2023-11-16T17:23:43.804" v="0"/>
          <ac:picMkLst>
            <pc:docMk/>
            <pc:sldMk cId="3934379464" sldId="258"/>
            <ac:picMk id="11" creationId="{A524063C-5F65-421C-A568-3A8D68069632}"/>
          </ac:picMkLst>
        </pc:picChg>
      </pc:sldChg>
      <pc:sldChg chg="new">
        <pc:chgData name="Kian Harper-Evans (2204995)" userId="S::2204995@student.uwtsd.ac.uk::89a9e14c-d110-43ad-b35a-1cc45e55cf08" providerId="AD" clId="Web-{5B149404-9E82-DEF7-0CD6-F6B57A28C723}" dt="2023-11-16T17:23:54.617" v="1"/>
        <pc:sldMkLst>
          <pc:docMk/>
          <pc:sldMk cId="1542020912" sldId="259"/>
        </pc:sldMkLst>
      </pc:sldChg>
    </pc:docChg>
  </pc:docChgLst>
  <pc:docChgLst>
    <pc:chgData name="Kian Harper-Evans (2204995)" userId="S::2204995@student.uwtsd.ac.uk::89a9e14c-d110-43ad-b35a-1cc45e55cf08" providerId="AD" clId="Web-{53237C2D-50C1-5F0B-5EC9-BF9874FF2CB7}"/>
    <pc:docChg chg="modSld">
      <pc:chgData name="Kian Harper-Evans (2204995)" userId="S::2204995@student.uwtsd.ac.uk::89a9e14c-d110-43ad-b35a-1cc45e55cf08" providerId="AD" clId="Web-{53237C2D-50C1-5F0B-5EC9-BF9874FF2CB7}" dt="2023-11-17T09:47:13.229" v="9"/>
      <pc:docMkLst>
        <pc:docMk/>
      </pc:docMkLst>
      <pc:sldChg chg="addSp delSp modSp mod setBg setClrOvrMap">
        <pc:chgData name="Kian Harper-Evans (2204995)" userId="S::2204995@student.uwtsd.ac.uk::89a9e14c-d110-43ad-b35a-1cc45e55cf08" providerId="AD" clId="Web-{53237C2D-50C1-5F0B-5EC9-BF9874FF2CB7}" dt="2023-11-17T09:47:13.229" v="9"/>
        <pc:sldMkLst>
          <pc:docMk/>
          <pc:sldMk cId="3313826695" sldId="260"/>
        </pc:sldMkLst>
        <pc:spChg chg="mod">
          <ac:chgData name="Kian Harper-Evans (2204995)" userId="S::2204995@student.uwtsd.ac.uk::89a9e14c-d110-43ad-b35a-1cc45e55cf08" providerId="AD" clId="Web-{53237C2D-50C1-5F0B-5EC9-BF9874FF2CB7}" dt="2023-11-17T09:47:13.229" v="9"/>
          <ac:spMkLst>
            <pc:docMk/>
            <pc:sldMk cId="3313826695" sldId="260"/>
            <ac:spMk id="2" creationId="{71C968D9-E5D4-5B4F-AA6C-6D897C91AB27}"/>
          </ac:spMkLst>
        </pc:spChg>
        <pc:spChg chg="del">
          <ac:chgData name="Kian Harper-Evans (2204995)" userId="S::2204995@student.uwtsd.ac.uk::89a9e14c-d110-43ad-b35a-1cc45e55cf08" providerId="AD" clId="Web-{53237C2D-50C1-5F0B-5EC9-BF9874FF2CB7}" dt="2023-11-17T09:46:11.727" v="0"/>
          <ac:spMkLst>
            <pc:docMk/>
            <pc:sldMk cId="3313826695" sldId="260"/>
            <ac:spMk id="3" creationId="{65A9A70B-64CF-CA38-95A4-F0A6233B3249}"/>
          </ac:spMkLst>
        </pc:spChg>
        <pc:spChg chg="add">
          <ac:chgData name="Kian Harper-Evans (2204995)" userId="S::2204995@student.uwtsd.ac.uk::89a9e14c-d110-43ad-b35a-1cc45e55cf08" providerId="AD" clId="Web-{53237C2D-50C1-5F0B-5EC9-BF9874FF2CB7}" dt="2023-11-17T09:47:13.229" v="9"/>
          <ac:spMkLst>
            <pc:docMk/>
            <pc:sldMk cId="3313826695" sldId="260"/>
            <ac:spMk id="7" creationId="{66B332A4-D438-4773-A77F-5ED49A448D9D}"/>
          </ac:spMkLst>
        </pc:spChg>
        <pc:spChg chg="add">
          <ac:chgData name="Kian Harper-Evans (2204995)" userId="S::2204995@student.uwtsd.ac.uk::89a9e14c-d110-43ad-b35a-1cc45e55cf08" providerId="AD" clId="Web-{53237C2D-50C1-5F0B-5EC9-BF9874FF2CB7}" dt="2023-11-17T09:47:13.229" v="9"/>
          <ac:spMkLst>
            <pc:docMk/>
            <pc:sldMk cId="3313826695" sldId="260"/>
            <ac:spMk id="9" creationId="{DF9AD32D-FF05-44F4-BD4D-9CEE89B71EB9}"/>
          </ac:spMkLst>
        </pc:spChg>
      </pc:sldChg>
    </pc:docChg>
  </pc:docChgLst>
  <pc:docChgLst>
    <pc:chgData name="Kian Harper-Evans (2204995)" userId="S::2204995@student.uwtsd.ac.uk::89a9e14c-d110-43ad-b35a-1cc45e55cf08" providerId="AD" clId="Web-{5732768F-6F0A-9414-17F2-B0104A3ED151}"/>
    <pc:docChg chg="modSld">
      <pc:chgData name="Kian Harper-Evans (2204995)" userId="S::2204995@student.uwtsd.ac.uk::89a9e14c-d110-43ad-b35a-1cc45e55cf08" providerId="AD" clId="Web-{5732768F-6F0A-9414-17F2-B0104A3ED151}" dt="2023-11-16T16:26:17.880" v="221" actId="20577"/>
      <pc:docMkLst>
        <pc:docMk/>
      </pc:docMkLst>
      <pc:sldChg chg="addSp delSp modSp">
        <pc:chgData name="Kian Harper-Evans (2204995)" userId="S::2204995@student.uwtsd.ac.uk::89a9e14c-d110-43ad-b35a-1cc45e55cf08" providerId="AD" clId="Web-{5732768F-6F0A-9414-17F2-B0104A3ED151}" dt="2023-11-16T16:26:17.880" v="221" actId="20577"/>
        <pc:sldMkLst>
          <pc:docMk/>
          <pc:sldMk cId="3934379464" sldId="258"/>
        </pc:sldMkLst>
        <pc:spChg chg="add del">
          <ac:chgData name="Kian Harper-Evans (2204995)" userId="S::2204995@student.uwtsd.ac.uk::89a9e14c-d110-43ad-b35a-1cc45e55cf08" providerId="AD" clId="Web-{5732768F-6F0A-9414-17F2-B0104A3ED151}" dt="2023-11-16T16:14:09.272" v="1"/>
          <ac:spMkLst>
            <pc:docMk/>
            <pc:sldMk cId="3934379464" sldId="258"/>
            <ac:spMk id="3" creationId="{1937860F-6BEC-EF24-443E-88A3BBF7B8CE}"/>
          </ac:spMkLst>
        </pc:spChg>
        <pc:spChg chg="add del">
          <ac:chgData name="Kian Harper-Evans (2204995)" userId="S::2204995@student.uwtsd.ac.uk::89a9e14c-d110-43ad-b35a-1cc45e55cf08" providerId="AD" clId="Web-{5732768F-6F0A-9414-17F2-B0104A3ED151}" dt="2023-11-16T16:14:12.991" v="3"/>
          <ac:spMkLst>
            <pc:docMk/>
            <pc:sldMk cId="3934379464" sldId="258"/>
            <ac:spMk id="4" creationId="{3EFE7E41-FCB1-A115-C64F-F4BDADC5AA51}"/>
          </ac:spMkLst>
        </pc:spChg>
        <pc:spChg chg="add del">
          <ac:chgData name="Kian Harper-Evans (2204995)" userId="S::2204995@student.uwtsd.ac.uk::89a9e14c-d110-43ad-b35a-1cc45e55cf08" providerId="AD" clId="Web-{5732768F-6F0A-9414-17F2-B0104A3ED151}" dt="2023-11-16T16:14:19.804" v="5"/>
          <ac:spMkLst>
            <pc:docMk/>
            <pc:sldMk cId="3934379464" sldId="258"/>
            <ac:spMk id="5" creationId="{8360DDEE-7BB6-FEFC-E7B8-1D38ABA532E1}"/>
          </ac:spMkLst>
        </pc:spChg>
        <pc:spChg chg="add del">
          <ac:chgData name="Kian Harper-Evans (2204995)" userId="S::2204995@student.uwtsd.ac.uk::89a9e14c-d110-43ad-b35a-1cc45e55cf08" providerId="AD" clId="Web-{5732768F-6F0A-9414-17F2-B0104A3ED151}" dt="2023-11-16T16:14:35.414" v="7"/>
          <ac:spMkLst>
            <pc:docMk/>
            <pc:sldMk cId="3934379464" sldId="258"/>
            <ac:spMk id="6" creationId="{1A239187-FE27-9F68-43D6-D12F4A03784F}"/>
          </ac:spMkLst>
        </pc:spChg>
        <pc:spChg chg="add mod">
          <ac:chgData name="Kian Harper-Evans (2204995)" userId="S::2204995@student.uwtsd.ac.uk::89a9e14c-d110-43ad-b35a-1cc45e55cf08" providerId="AD" clId="Web-{5732768F-6F0A-9414-17F2-B0104A3ED151}" dt="2023-11-16T16:26:17.880" v="221" actId="20577"/>
          <ac:spMkLst>
            <pc:docMk/>
            <pc:sldMk cId="3934379464" sldId="258"/>
            <ac:spMk id="7" creationId="{236DBEF2-C4C7-E02C-E3AC-DCA5EDD3EC34}"/>
          </ac:spMkLst>
        </pc:spChg>
      </pc:sldChg>
    </pc:docChg>
  </pc:docChgLst>
  <pc:docChgLst>
    <pc:chgData clId="Web-{53237C2D-50C1-5F0B-5EC9-BF9874FF2CB7}"/>
    <pc:docChg chg="addSld">
      <pc:chgData name="" userId="" providerId="" clId="Web-{53237C2D-50C1-5F0B-5EC9-BF9874FF2CB7}" dt="2023-11-17T09:46:03.351" v="0"/>
      <pc:docMkLst>
        <pc:docMk/>
      </pc:docMkLst>
      <pc:sldChg chg="new">
        <pc:chgData name="" userId="" providerId="" clId="Web-{53237C2D-50C1-5F0B-5EC9-BF9874FF2CB7}" dt="2023-11-17T09:46:03.351" v="0"/>
        <pc:sldMkLst>
          <pc:docMk/>
          <pc:sldMk cId="3313826695" sldId="260"/>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CD260-6B8F-409B-4C22-0DE913B2A9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9FADCB1-7EDA-B864-2EE0-42D93F3D03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2EE75B-5FFA-1E6E-25D3-57B6FAA8F566}"/>
              </a:ext>
            </a:extLst>
          </p:cNvPr>
          <p:cNvSpPr>
            <a:spLocks noGrp="1"/>
          </p:cNvSpPr>
          <p:nvPr>
            <p:ph type="dt" sz="half" idx="10"/>
          </p:nvPr>
        </p:nvSpPr>
        <p:spPr/>
        <p:txBody>
          <a:bodyPr/>
          <a:lstStyle/>
          <a:p>
            <a:fld id="{A3A9BDFC-CBC6-428A-B338-F1E440B2EF48}" type="datetimeFigureOut">
              <a:rPr lang="en-GB" smtClean="0"/>
              <a:t>17/11/2023</a:t>
            </a:fld>
            <a:endParaRPr lang="en-GB"/>
          </a:p>
        </p:txBody>
      </p:sp>
      <p:sp>
        <p:nvSpPr>
          <p:cNvPr id="5" name="Footer Placeholder 4">
            <a:extLst>
              <a:ext uri="{FF2B5EF4-FFF2-40B4-BE49-F238E27FC236}">
                <a16:creationId xmlns:a16="http://schemas.microsoft.com/office/drawing/2014/main" id="{4CB0BC02-68B6-4303-B034-7E63B4435F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61950B-179F-09DF-220E-ED15B39A95A3}"/>
              </a:ext>
            </a:extLst>
          </p:cNvPr>
          <p:cNvSpPr>
            <a:spLocks noGrp="1"/>
          </p:cNvSpPr>
          <p:nvPr>
            <p:ph type="sldNum" sz="quarter" idx="12"/>
          </p:nvPr>
        </p:nvSpPr>
        <p:spPr/>
        <p:txBody>
          <a:bodyPr/>
          <a:lstStyle/>
          <a:p>
            <a:fld id="{9511CEAC-FE30-458E-A9DF-B92EBD028A8A}" type="slidenum">
              <a:rPr lang="en-GB" smtClean="0"/>
              <a:t>‹#›</a:t>
            </a:fld>
            <a:endParaRPr lang="en-GB"/>
          </a:p>
        </p:txBody>
      </p:sp>
    </p:spTree>
    <p:extLst>
      <p:ext uri="{BB962C8B-B14F-4D97-AF65-F5344CB8AC3E}">
        <p14:creationId xmlns:p14="http://schemas.microsoft.com/office/powerpoint/2010/main" val="1051459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A15D-19F7-F51C-669B-04774E88D9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53F8E02-D08C-B948-EBC9-54801D9B971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76F333-374B-6893-F34E-76F454D4D9B2}"/>
              </a:ext>
            </a:extLst>
          </p:cNvPr>
          <p:cNvSpPr>
            <a:spLocks noGrp="1"/>
          </p:cNvSpPr>
          <p:nvPr>
            <p:ph type="dt" sz="half" idx="10"/>
          </p:nvPr>
        </p:nvSpPr>
        <p:spPr/>
        <p:txBody>
          <a:bodyPr/>
          <a:lstStyle/>
          <a:p>
            <a:fld id="{A3A9BDFC-CBC6-428A-B338-F1E440B2EF48}" type="datetimeFigureOut">
              <a:rPr lang="en-GB" smtClean="0"/>
              <a:t>17/11/2023</a:t>
            </a:fld>
            <a:endParaRPr lang="en-GB"/>
          </a:p>
        </p:txBody>
      </p:sp>
      <p:sp>
        <p:nvSpPr>
          <p:cNvPr id="5" name="Footer Placeholder 4">
            <a:extLst>
              <a:ext uri="{FF2B5EF4-FFF2-40B4-BE49-F238E27FC236}">
                <a16:creationId xmlns:a16="http://schemas.microsoft.com/office/drawing/2014/main" id="{299C7BF7-F311-07D0-4C88-9EF4C88F39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AF4330-376E-96F9-586F-CCE942DD5AC1}"/>
              </a:ext>
            </a:extLst>
          </p:cNvPr>
          <p:cNvSpPr>
            <a:spLocks noGrp="1"/>
          </p:cNvSpPr>
          <p:nvPr>
            <p:ph type="sldNum" sz="quarter" idx="12"/>
          </p:nvPr>
        </p:nvSpPr>
        <p:spPr/>
        <p:txBody>
          <a:bodyPr/>
          <a:lstStyle/>
          <a:p>
            <a:fld id="{9511CEAC-FE30-458E-A9DF-B92EBD028A8A}" type="slidenum">
              <a:rPr lang="en-GB" smtClean="0"/>
              <a:t>‹#›</a:t>
            </a:fld>
            <a:endParaRPr lang="en-GB"/>
          </a:p>
        </p:txBody>
      </p:sp>
    </p:spTree>
    <p:extLst>
      <p:ext uri="{BB962C8B-B14F-4D97-AF65-F5344CB8AC3E}">
        <p14:creationId xmlns:p14="http://schemas.microsoft.com/office/powerpoint/2010/main" val="21592481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2CA10-04DD-9A9A-C8D6-69E013209BB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DB044A6-8B01-50BA-2FC7-E753FD785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6121E00-3F91-4976-174C-606205970236}"/>
              </a:ext>
            </a:extLst>
          </p:cNvPr>
          <p:cNvSpPr>
            <a:spLocks noGrp="1"/>
          </p:cNvSpPr>
          <p:nvPr>
            <p:ph type="dt" sz="half" idx="10"/>
          </p:nvPr>
        </p:nvSpPr>
        <p:spPr/>
        <p:txBody>
          <a:bodyPr/>
          <a:lstStyle/>
          <a:p>
            <a:fld id="{A3A9BDFC-CBC6-428A-B338-F1E440B2EF48}" type="datetimeFigureOut">
              <a:rPr lang="en-GB" smtClean="0"/>
              <a:t>17/11/2023</a:t>
            </a:fld>
            <a:endParaRPr lang="en-GB"/>
          </a:p>
        </p:txBody>
      </p:sp>
      <p:sp>
        <p:nvSpPr>
          <p:cNvPr id="5" name="Footer Placeholder 4">
            <a:extLst>
              <a:ext uri="{FF2B5EF4-FFF2-40B4-BE49-F238E27FC236}">
                <a16:creationId xmlns:a16="http://schemas.microsoft.com/office/drawing/2014/main" id="{6B3795F7-4839-55ED-0B56-F6EEB95F4C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E68764-69FC-5621-F6B2-90991A22CBA6}"/>
              </a:ext>
            </a:extLst>
          </p:cNvPr>
          <p:cNvSpPr>
            <a:spLocks noGrp="1"/>
          </p:cNvSpPr>
          <p:nvPr>
            <p:ph type="sldNum" sz="quarter" idx="12"/>
          </p:nvPr>
        </p:nvSpPr>
        <p:spPr/>
        <p:txBody>
          <a:bodyPr/>
          <a:lstStyle/>
          <a:p>
            <a:fld id="{9511CEAC-FE30-458E-A9DF-B92EBD028A8A}" type="slidenum">
              <a:rPr lang="en-GB" smtClean="0"/>
              <a:t>‹#›</a:t>
            </a:fld>
            <a:endParaRPr lang="en-GB"/>
          </a:p>
        </p:txBody>
      </p:sp>
    </p:spTree>
    <p:extLst>
      <p:ext uri="{BB962C8B-B14F-4D97-AF65-F5344CB8AC3E}">
        <p14:creationId xmlns:p14="http://schemas.microsoft.com/office/powerpoint/2010/main" val="2667434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FA855-44CB-B9A2-59A3-342F757796C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D85ECD-C9F1-8813-7BD1-1C3B7FC103C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A4D7F7B-B0C2-95DE-1268-BA700DC49F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B5981AB-8B38-D1FF-96BC-054A12795DE4}"/>
              </a:ext>
            </a:extLst>
          </p:cNvPr>
          <p:cNvSpPr>
            <a:spLocks noGrp="1"/>
          </p:cNvSpPr>
          <p:nvPr>
            <p:ph type="dt" sz="half" idx="10"/>
          </p:nvPr>
        </p:nvSpPr>
        <p:spPr/>
        <p:txBody>
          <a:bodyPr/>
          <a:lstStyle/>
          <a:p>
            <a:fld id="{A3A9BDFC-CBC6-428A-B338-F1E440B2EF48}" type="datetimeFigureOut">
              <a:rPr lang="en-GB" smtClean="0"/>
              <a:t>17/11/2023</a:t>
            </a:fld>
            <a:endParaRPr lang="en-GB"/>
          </a:p>
        </p:txBody>
      </p:sp>
      <p:sp>
        <p:nvSpPr>
          <p:cNvPr id="6" name="Footer Placeholder 5">
            <a:extLst>
              <a:ext uri="{FF2B5EF4-FFF2-40B4-BE49-F238E27FC236}">
                <a16:creationId xmlns:a16="http://schemas.microsoft.com/office/drawing/2014/main" id="{0DAC44F2-3111-C4D5-6BA3-AF8885A23A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228AE9-3527-32BB-5A3E-0245B773F857}"/>
              </a:ext>
            </a:extLst>
          </p:cNvPr>
          <p:cNvSpPr>
            <a:spLocks noGrp="1"/>
          </p:cNvSpPr>
          <p:nvPr>
            <p:ph type="sldNum" sz="quarter" idx="12"/>
          </p:nvPr>
        </p:nvSpPr>
        <p:spPr/>
        <p:txBody>
          <a:bodyPr/>
          <a:lstStyle/>
          <a:p>
            <a:fld id="{9511CEAC-FE30-458E-A9DF-B92EBD028A8A}" type="slidenum">
              <a:rPr lang="en-GB" smtClean="0"/>
              <a:t>‹#›</a:t>
            </a:fld>
            <a:endParaRPr lang="en-GB"/>
          </a:p>
        </p:txBody>
      </p:sp>
    </p:spTree>
    <p:extLst>
      <p:ext uri="{BB962C8B-B14F-4D97-AF65-F5344CB8AC3E}">
        <p14:creationId xmlns:p14="http://schemas.microsoft.com/office/powerpoint/2010/main" val="1185766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8A6F3-D416-D751-68F2-FA4FA2EEFA0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81CCCA-2194-81CB-6BC3-6E4C83DDA8E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0EF6A3-FD24-1F0E-4D1A-8C28F175F76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08F3121-F4BA-1E6C-34E4-7267CBCD42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2815E41-C47D-E3B7-716E-E2FB64454E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5FE072B-19E8-D37C-8EBE-D2848585BFA7}"/>
              </a:ext>
            </a:extLst>
          </p:cNvPr>
          <p:cNvSpPr>
            <a:spLocks noGrp="1"/>
          </p:cNvSpPr>
          <p:nvPr>
            <p:ph type="dt" sz="half" idx="10"/>
          </p:nvPr>
        </p:nvSpPr>
        <p:spPr/>
        <p:txBody>
          <a:bodyPr/>
          <a:lstStyle/>
          <a:p>
            <a:fld id="{A3A9BDFC-CBC6-428A-B338-F1E440B2EF48}" type="datetimeFigureOut">
              <a:rPr lang="en-GB" smtClean="0"/>
              <a:t>17/11/2023</a:t>
            </a:fld>
            <a:endParaRPr lang="en-GB"/>
          </a:p>
        </p:txBody>
      </p:sp>
      <p:sp>
        <p:nvSpPr>
          <p:cNvPr id="8" name="Footer Placeholder 7">
            <a:extLst>
              <a:ext uri="{FF2B5EF4-FFF2-40B4-BE49-F238E27FC236}">
                <a16:creationId xmlns:a16="http://schemas.microsoft.com/office/drawing/2014/main" id="{D04B3387-6E5C-D05B-C4BA-C56EDEE26B6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5C98FA-5843-BBF2-49DE-51B2176B24F2}"/>
              </a:ext>
            </a:extLst>
          </p:cNvPr>
          <p:cNvSpPr>
            <a:spLocks noGrp="1"/>
          </p:cNvSpPr>
          <p:nvPr>
            <p:ph type="sldNum" sz="quarter" idx="12"/>
          </p:nvPr>
        </p:nvSpPr>
        <p:spPr/>
        <p:txBody>
          <a:bodyPr/>
          <a:lstStyle/>
          <a:p>
            <a:fld id="{9511CEAC-FE30-458E-A9DF-B92EBD028A8A}" type="slidenum">
              <a:rPr lang="en-GB" smtClean="0"/>
              <a:t>‹#›</a:t>
            </a:fld>
            <a:endParaRPr lang="en-GB"/>
          </a:p>
        </p:txBody>
      </p:sp>
    </p:spTree>
    <p:extLst>
      <p:ext uri="{BB962C8B-B14F-4D97-AF65-F5344CB8AC3E}">
        <p14:creationId xmlns:p14="http://schemas.microsoft.com/office/powerpoint/2010/main" val="231247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545B8-25CA-5851-E50D-24FAD43F139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2A6B3C8-7000-57E1-46B9-7CAAE019AC6E}"/>
              </a:ext>
            </a:extLst>
          </p:cNvPr>
          <p:cNvSpPr>
            <a:spLocks noGrp="1"/>
          </p:cNvSpPr>
          <p:nvPr>
            <p:ph type="dt" sz="half" idx="10"/>
          </p:nvPr>
        </p:nvSpPr>
        <p:spPr/>
        <p:txBody>
          <a:bodyPr/>
          <a:lstStyle/>
          <a:p>
            <a:fld id="{A3A9BDFC-CBC6-428A-B338-F1E440B2EF48}" type="datetimeFigureOut">
              <a:rPr lang="en-GB" smtClean="0"/>
              <a:t>17/11/2023</a:t>
            </a:fld>
            <a:endParaRPr lang="en-GB"/>
          </a:p>
        </p:txBody>
      </p:sp>
      <p:sp>
        <p:nvSpPr>
          <p:cNvPr id="4" name="Footer Placeholder 3">
            <a:extLst>
              <a:ext uri="{FF2B5EF4-FFF2-40B4-BE49-F238E27FC236}">
                <a16:creationId xmlns:a16="http://schemas.microsoft.com/office/drawing/2014/main" id="{1BEBBCCB-5F47-EC0D-5ABD-D9078304FEA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2362DAE-E278-C7A1-C03F-1575EDC7822A}"/>
              </a:ext>
            </a:extLst>
          </p:cNvPr>
          <p:cNvSpPr>
            <a:spLocks noGrp="1"/>
          </p:cNvSpPr>
          <p:nvPr>
            <p:ph type="sldNum" sz="quarter" idx="12"/>
          </p:nvPr>
        </p:nvSpPr>
        <p:spPr/>
        <p:txBody>
          <a:bodyPr/>
          <a:lstStyle/>
          <a:p>
            <a:fld id="{9511CEAC-FE30-458E-A9DF-B92EBD028A8A}" type="slidenum">
              <a:rPr lang="en-GB" smtClean="0"/>
              <a:t>‹#›</a:t>
            </a:fld>
            <a:endParaRPr lang="en-GB"/>
          </a:p>
        </p:txBody>
      </p:sp>
    </p:spTree>
    <p:extLst>
      <p:ext uri="{BB962C8B-B14F-4D97-AF65-F5344CB8AC3E}">
        <p14:creationId xmlns:p14="http://schemas.microsoft.com/office/powerpoint/2010/main" val="2476711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283073-E6CA-AF58-ACC3-85B4D9FB651E}"/>
              </a:ext>
            </a:extLst>
          </p:cNvPr>
          <p:cNvSpPr>
            <a:spLocks noGrp="1"/>
          </p:cNvSpPr>
          <p:nvPr>
            <p:ph type="dt" sz="half" idx="10"/>
          </p:nvPr>
        </p:nvSpPr>
        <p:spPr/>
        <p:txBody>
          <a:bodyPr/>
          <a:lstStyle/>
          <a:p>
            <a:fld id="{A3A9BDFC-CBC6-428A-B338-F1E440B2EF48}" type="datetimeFigureOut">
              <a:rPr lang="en-GB" smtClean="0"/>
              <a:t>17/11/2023</a:t>
            </a:fld>
            <a:endParaRPr lang="en-GB"/>
          </a:p>
        </p:txBody>
      </p:sp>
      <p:sp>
        <p:nvSpPr>
          <p:cNvPr id="3" name="Footer Placeholder 2">
            <a:extLst>
              <a:ext uri="{FF2B5EF4-FFF2-40B4-BE49-F238E27FC236}">
                <a16:creationId xmlns:a16="http://schemas.microsoft.com/office/drawing/2014/main" id="{6F0325B4-F09F-D055-2427-310C1BC844A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9957C77-EF3C-A759-FAF3-CB01D5EF7990}"/>
              </a:ext>
            </a:extLst>
          </p:cNvPr>
          <p:cNvSpPr>
            <a:spLocks noGrp="1"/>
          </p:cNvSpPr>
          <p:nvPr>
            <p:ph type="sldNum" sz="quarter" idx="12"/>
          </p:nvPr>
        </p:nvSpPr>
        <p:spPr/>
        <p:txBody>
          <a:bodyPr/>
          <a:lstStyle/>
          <a:p>
            <a:fld id="{9511CEAC-FE30-458E-A9DF-B92EBD028A8A}" type="slidenum">
              <a:rPr lang="en-GB" smtClean="0"/>
              <a:t>‹#›</a:t>
            </a:fld>
            <a:endParaRPr lang="en-GB"/>
          </a:p>
        </p:txBody>
      </p:sp>
    </p:spTree>
    <p:extLst>
      <p:ext uri="{BB962C8B-B14F-4D97-AF65-F5344CB8AC3E}">
        <p14:creationId xmlns:p14="http://schemas.microsoft.com/office/powerpoint/2010/main" val="3868470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CCCFA-958A-C48D-793F-6EF4071EA4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3B37A1C-B826-1714-681E-86124DF378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BB0F440-83A4-6FC1-C9ED-0DD0327DBD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7D1A4A8-0978-71B3-61D5-94D08AA8D7FE}"/>
              </a:ext>
            </a:extLst>
          </p:cNvPr>
          <p:cNvSpPr>
            <a:spLocks noGrp="1"/>
          </p:cNvSpPr>
          <p:nvPr>
            <p:ph type="dt" sz="half" idx="10"/>
          </p:nvPr>
        </p:nvSpPr>
        <p:spPr/>
        <p:txBody>
          <a:bodyPr/>
          <a:lstStyle/>
          <a:p>
            <a:fld id="{A3A9BDFC-CBC6-428A-B338-F1E440B2EF48}" type="datetimeFigureOut">
              <a:rPr lang="en-GB" smtClean="0"/>
              <a:t>17/11/2023</a:t>
            </a:fld>
            <a:endParaRPr lang="en-GB"/>
          </a:p>
        </p:txBody>
      </p:sp>
      <p:sp>
        <p:nvSpPr>
          <p:cNvPr id="6" name="Footer Placeholder 5">
            <a:extLst>
              <a:ext uri="{FF2B5EF4-FFF2-40B4-BE49-F238E27FC236}">
                <a16:creationId xmlns:a16="http://schemas.microsoft.com/office/drawing/2014/main" id="{68D35B49-3D81-0AD1-B464-7FB2C1A034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7FF9F7D-99B3-6F61-3131-1A0B2D54B558}"/>
              </a:ext>
            </a:extLst>
          </p:cNvPr>
          <p:cNvSpPr>
            <a:spLocks noGrp="1"/>
          </p:cNvSpPr>
          <p:nvPr>
            <p:ph type="sldNum" sz="quarter" idx="12"/>
          </p:nvPr>
        </p:nvSpPr>
        <p:spPr/>
        <p:txBody>
          <a:bodyPr/>
          <a:lstStyle/>
          <a:p>
            <a:fld id="{9511CEAC-FE30-458E-A9DF-B92EBD028A8A}" type="slidenum">
              <a:rPr lang="en-GB" smtClean="0"/>
              <a:t>‹#›</a:t>
            </a:fld>
            <a:endParaRPr lang="en-GB"/>
          </a:p>
        </p:txBody>
      </p:sp>
    </p:spTree>
    <p:extLst>
      <p:ext uri="{BB962C8B-B14F-4D97-AF65-F5344CB8AC3E}">
        <p14:creationId xmlns:p14="http://schemas.microsoft.com/office/powerpoint/2010/main" val="42783770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952BC-C584-7961-F9D3-831800090C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E7EF954-2F2E-0111-04DD-8DFB452EF1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DFC79F-CB80-AC03-B597-F025B50990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3E9C3DD-D7E8-694B-5E4C-EA1C2F3E6507}"/>
              </a:ext>
            </a:extLst>
          </p:cNvPr>
          <p:cNvSpPr>
            <a:spLocks noGrp="1"/>
          </p:cNvSpPr>
          <p:nvPr>
            <p:ph type="dt" sz="half" idx="10"/>
          </p:nvPr>
        </p:nvSpPr>
        <p:spPr/>
        <p:txBody>
          <a:bodyPr/>
          <a:lstStyle/>
          <a:p>
            <a:fld id="{A3A9BDFC-CBC6-428A-B338-F1E440B2EF48}" type="datetimeFigureOut">
              <a:rPr lang="en-GB" smtClean="0"/>
              <a:t>17/11/2023</a:t>
            </a:fld>
            <a:endParaRPr lang="en-GB"/>
          </a:p>
        </p:txBody>
      </p:sp>
      <p:sp>
        <p:nvSpPr>
          <p:cNvPr id="6" name="Footer Placeholder 5">
            <a:extLst>
              <a:ext uri="{FF2B5EF4-FFF2-40B4-BE49-F238E27FC236}">
                <a16:creationId xmlns:a16="http://schemas.microsoft.com/office/drawing/2014/main" id="{725F8C8C-3085-760C-A793-4B9CBE12D66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9F4A56-4CA1-49CD-5B45-B21B04F27CE0}"/>
              </a:ext>
            </a:extLst>
          </p:cNvPr>
          <p:cNvSpPr>
            <a:spLocks noGrp="1"/>
          </p:cNvSpPr>
          <p:nvPr>
            <p:ph type="sldNum" sz="quarter" idx="12"/>
          </p:nvPr>
        </p:nvSpPr>
        <p:spPr/>
        <p:txBody>
          <a:bodyPr/>
          <a:lstStyle/>
          <a:p>
            <a:fld id="{9511CEAC-FE30-458E-A9DF-B92EBD028A8A}" type="slidenum">
              <a:rPr lang="en-GB" smtClean="0"/>
              <a:t>‹#›</a:t>
            </a:fld>
            <a:endParaRPr lang="en-GB"/>
          </a:p>
        </p:txBody>
      </p:sp>
    </p:spTree>
    <p:extLst>
      <p:ext uri="{BB962C8B-B14F-4D97-AF65-F5344CB8AC3E}">
        <p14:creationId xmlns:p14="http://schemas.microsoft.com/office/powerpoint/2010/main" val="3253173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F1FCE-E4F5-342B-B264-D9C482CC540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1C992A8-8F41-85F7-F6F4-2552606D088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700796-E629-8AFB-7357-EC52A2999A9A}"/>
              </a:ext>
            </a:extLst>
          </p:cNvPr>
          <p:cNvSpPr>
            <a:spLocks noGrp="1"/>
          </p:cNvSpPr>
          <p:nvPr>
            <p:ph type="dt" sz="half" idx="10"/>
          </p:nvPr>
        </p:nvSpPr>
        <p:spPr/>
        <p:txBody>
          <a:bodyPr/>
          <a:lstStyle/>
          <a:p>
            <a:fld id="{A3A9BDFC-CBC6-428A-B338-F1E440B2EF48}" type="datetimeFigureOut">
              <a:rPr lang="en-GB" smtClean="0"/>
              <a:t>17/11/2023</a:t>
            </a:fld>
            <a:endParaRPr lang="en-GB"/>
          </a:p>
        </p:txBody>
      </p:sp>
      <p:sp>
        <p:nvSpPr>
          <p:cNvPr id="5" name="Footer Placeholder 4">
            <a:extLst>
              <a:ext uri="{FF2B5EF4-FFF2-40B4-BE49-F238E27FC236}">
                <a16:creationId xmlns:a16="http://schemas.microsoft.com/office/drawing/2014/main" id="{52F445C1-1B1F-D252-2D60-C892393A1E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59CED7-9C80-F2F6-0441-A65AE94F0BEC}"/>
              </a:ext>
            </a:extLst>
          </p:cNvPr>
          <p:cNvSpPr>
            <a:spLocks noGrp="1"/>
          </p:cNvSpPr>
          <p:nvPr>
            <p:ph type="sldNum" sz="quarter" idx="12"/>
          </p:nvPr>
        </p:nvSpPr>
        <p:spPr/>
        <p:txBody>
          <a:bodyPr/>
          <a:lstStyle/>
          <a:p>
            <a:fld id="{9511CEAC-FE30-458E-A9DF-B92EBD028A8A}" type="slidenum">
              <a:rPr lang="en-GB" smtClean="0"/>
              <a:t>‹#›</a:t>
            </a:fld>
            <a:endParaRPr lang="en-GB"/>
          </a:p>
        </p:txBody>
      </p:sp>
    </p:spTree>
    <p:extLst>
      <p:ext uri="{BB962C8B-B14F-4D97-AF65-F5344CB8AC3E}">
        <p14:creationId xmlns:p14="http://schemas.microsoft.com/office/powerpoint/2010/main" val="1677249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82574D-7DC8-8CD6-8B5A-6C6DC62838C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0D797B-1C69-A0A6-362B-AF8DA028449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D01991C-F913-4324-7362-D60719E5265D}"/>
              </a:ext>
            </a:extLst>
          </p:cNvPr>
          <p:cNvSpPr>
            <a:spLocks noGrp="1"/>
          </p:cNvSpPr>
          <p:nvPr>
            <p:ph type="dt" sz="half" idx="10"/>
          </p:nvPr>
        </p:nvSpPr>
        <p:spPr/>
        <p:txBody>
          <a:bodyPr/>
          <a:lstStyle/>
          <a:p>
            <a:fld id="{A3A9BDFC-CBC6-428A-B338-F1E440B2EF48}" type="datetimeFigureOut">
              <a:rPr lang="en-GB" smtClean="0"/>
              <a:t>17/11/2023</a:t>
            </a:fld>
            <a:endParaRPr lang="en-GB"/>
          </a:p>
        </p:txBody>
      </p:sp>
      <p:sp>
        <p:nvSpPr>
          <p:cNvPr id="5" name="Footer Placeholder 4">
            <a:extLst>
              <a:ext uri="{FF2B5EF4-FFF2-40B4-BE49-F238E27FC236}">
                <a16:creationId xmlns:a16="http://schemas.microsoft.com/office/drawing/2014/main" id="{CBF4D963-596A-9FBD-6F6F-BAE1E5AC7B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85A6F8-30D7-7889-4E3E-38DC0B222BD0}"/>
              </a:ext>
            </a:extLst>
          </p:cNvPr>
          <p:cNvSpPr>
            <a:spLocks noGrp="1"/>
          </p:cNvSpPr>
          <p:nvPr>
            <p:ph type="sldNum" sz="quarter" idx="12"/>
          </p:nvPr>
        </p:nvSpPr>
        <p:spPr/>
        <p:txBody>
          <a:bodyPr/>
          <a:lstStyle/>
          <a:p>
            <a:fld id="{9511CEAC-FE30-458E-A9DF-B92EBD028A8A}" type="slidenum">
              <a:rPr lang="en-GB" smtClean="0"/>
              <a:t>‹#›</a:t>
            </a:fld>
            <a:endParaRPr lang="en-GB"/>
          </a:p>
        </p:txBody>
      </p:sp>
    </p:spTree>
    <p:extLst>
      <p:ext uri="{BB962C8B-B14F-4D97-AF65-F5344CB8AC3E}">
        <p14:creationId xmlns:p14="http://schemas.microsoft.com/office/powerpoint/2010/main" val="2680393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96851A-FF59-5B60-89F2-B9A96F71A4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B13CBEA-813A-7259-16E4-FF7D2D31B0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7E8DE9-2708-FEDB-56EF-602D879335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A9BDFC-CBC6-428A-B338-F1E440B2EF48}" type="datetimeFigureOut">
              <a:rPr lang="en-GB" smtClean="0"/>
              <a:t>17/11/2023</a:t>
            </a:fld>
            <a:endParaRPr lang="en-GB"/>
          </a:p>
        </p:txBody>
      </p:sp>
      <p:sp>
        <p:nvSpPr>
          <p:cNvPr id="5" name="Footer Placeholder 4">
            <a:extLst>
              <a:ext uri="{FF2B5EF4-FFF2-40B4-BE49-F238E27FC236}">
                <a16:creationId xmlns:a16="http://schemas.microsoft.com/office/drawing/2014/main" id="{8D7AA57B-CF98-AAB3-B60B-C9DA2C8B4C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AF3122F-CE5D-C0FE-B6AD-909A0AB130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11CEAC-FE30-458E-A9DF-B92EBD028A8A}" type="slidenum">
              <a:rPr lang="en-GB" smtClean="0"/>
              <a:t>‹#›</a:t>
            </a:fld>
            <a:endParaRPr lang="en-GB"/>
          </a:p>
        </p:txBody>
      </p:sp>
    </p:spTree>
    <p:extLst>
      <p:ext uri="{BB962C8B-B14F-4D97-AF65-F5344CB8AC3E}">
        <p14:creationId xmlns:p14="http://schemas.microsoft.com/office/powerpoint/2010/main" val="19236730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Flowchart: Document 1030">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rgbClr val="46AD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E267D13-C506-78DC-FBC4-A543C653057A}"/>
              </a:ext>
            </a:extLst>
          </p:cNvPr>
          <p:cNvSpPr txBox="1"/>
          <p:nvPr/>
        </p:nvSpPr>
        <p:spPr>
          <a:xfrm>
            <a:off x="838200" y="171162"/>
            <a:ext cx="2840182" cy="237114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200" kern="1200">
                <a:solidFill>
                  <a:srgbClr val="FFFFFF"/>
                </a:solidFill>
                <a:latin typeface="+mj-lt"/>
                <a:ea typeface="+mj-ea"/>
                <a:cs typeface="+mj-cs"/>
              </a:rPr>
              <a:t>Risk Management </a:t>
            </a:r>
          </a:p>
        </p:txBody>
      </p:sp>
      <p:pic>
        <p:nvPicPr>
          <p:cNvPr id="1026" name="Picture 2" descr="Principles of Risk Management and Paradigm - GeeksforGeeks">
            <a:extLst>
              <a:ext uri="{FF2B5EF4-FFF2-40B4-BE49-F238E27FC236}">
                <a16:creationId xmlns:a16="http://schemas.microsoft.com/office/drawing/2014/main" id="{71D41E8F-7EFE-11A5-CA06-043FFD6407B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207933" y="720084"/>
            <a:ext cx="7347537" cy="5418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24734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3D pattern of ring shapes connected by lines">
            <a:extLst>
              <a:ext uri="{FF2B5EF4-FFF2-40B4-BE49-F238E27FC236}">
                <a16:creationId xmlns:a16="http://schemas.microsoft.com/office/drawing/2014/main" id="{31D747A5-5DA2-AA92-E706-FBB7C637BF88}"/>
              </a:ext>
            </a:extLst>
          </p:cNvPr>
          <p:cNvPicPr>
            <a:picLocks noChangeAspect="1"/>
          </p:cNvPicPr>
          <p:nvPr/>
        </p:nvPicPr>
        <p:blipFill rotWithShape="1">
          <a:blip r:embed="rId2"/>
          <a:srcRect l="8667" r="41390"/>
          <a:stretch/>
        </p:blipFill>
        <p:spPr>
          <a:xfrm>
            <a:off x="6103027" y="10"/>
            <a:ext cx="6088971" cy="6857990"/>
          </a:xfrm>
          <a:prstGeom prst="rect">
            <a:avLst/>
          </a:prstGeom>
        </p:spPr>
      </p:pic>
      <p:sp useBgFill="1">
        <p:nvSpPr>
          <p:cNvPr id="13" name="Rectangle 12">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87861A-4165-E1B9-8421-E3389D6A079A}"/>
              </a:ext>
            </a:extLst>
          </p:cNvPr>
          <p:cNvSpPr>
            <a:spLocks noGrp="1"/>
          </p:cNvSpPr>
          <p:nvPr>
            <p:ph type="title"/>
          </p:nvPr>
        </p:nvSpPr>
        <p:spPr>
          <a:xfrm>
            <a:off x="761801" y="328512"/>
            <a:ext cx="4778387" cy="1628970"/>
          </a:xfrm>
        </p:spPr>
        <p:txBody>
          <a:bodyPr vert="horz" lIns="91440" tIns="45720" rIns="91440" bIns="45720" rtlCol="0" anchor="ctr">
            <a:normAutofit/>
          </a:bodyPr>
          <a:lstStyle/>
          <a:p>
            <a:r>
              <a:rPr lang="en-US" sz="4000"/>
              <a:t>What is risk management? </a:t>
            </a:r>
          </a:p>
        </p:txBody>
      </p:sp>
      <p:sp>
        <p:nvSpPr>
          <p:cNvPr id="5" name="TextBox 4">
            <a:extLst>
              <a:ext uri="{FF2B5EF4-FFF2-40B4-BE49-F238E27FC236}">
                <a16:creationId xmlns:a16="http://schemas.microsoft.com/office/drawing/2014/main" id="{5481A811-3ED8-4992-EBEE-83F9F25C5FEA}"/>
              </a:ext>
            </a:extLst>
          </p:cNvPr>
          <p:cNvSpPr txBox="1"/>
          <p:nvPr/>
        </p:nvSpPr>
        <p:spPr>
          <a:xfrm>
            <a:off x="761801" y="2884929"/>
            <a:ext cx="4659756" cy="3374137"/>
          </a:xfrm>
          <a:prstGeom prst="rect">
            <a:avLst/>
          </a:prstGeom>
        </p:spPr>
        <p:txBody>
          <a:bodyPr vert="horz" lIns="91440" tIns="45720" rIns="91440" bIns="45720" rtlCol="0" anchor="ctr">
            <a:normAutofit/>
          </a:bodyPr>
          <a:lstStyle/>
          <a:p>
            <a:pPr indent="-228600">
              <a:lnSpc>
                <a:spcPct val="90000"/>
              </a:lnSpc>
              <a:spcAft>
                <a:spcPts val="800"/>
              </a:spcAft>
              <a:buFont typeface="Arial" panose="020B0604020202020204" pitchFamily="34" charset="0"/>
              <a:buChar char="•"/>
            </a:pPr>
            <a:r>
              <a:rPr lang="en-US" sz="2000">
                <a:effectLst/>
              </a:rPr>
              <a:t>Simply IT risk management is the application of risk management strategies to manage it threats. These methods include the use of procedures, tools and policies to identify and assess threats or vulnerabilities to a company’s IT infrastructure or network. </a:t>
            </a:r>
          </a:p>
        </p:txBody>
      </p:sp>
    </p:spTree>
    <p:extLst>
      <p:ext uri="{BB962C8B-B14F-4D97-AF65-F5344CB8AC3E}">
        <p14:creationId xmlns:p14="http://schemas.microsoft.com/office/powerpoint/2010/main" val="41003453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9014ED-F02D-D6D4-FDDA-584E35FEFE48}"/>
              </a:ext>
            </a:extLst>
          </p:cNvPr>
          <p:cNvSpPr>
            <a:spLocks noGrp="1"/>
          </p:cNvSpPr>
          <p:nvPr>
            <p:ph type="title"/>
          </p:nvPr>
        </p:nvSpPr>
        <p:spPr>
          <a:xfrm>
            <a:off x="6094105" y="802955"/>
            <a:ext cx="4977976" cy="1454051"/>
          </a:xfrm>
        </p:spPr>
        <p:txBody>
          <a:bodyPr vert="horz" lIns="91440" tIns="45720" rIns="91440" bIns="45720" rtlCol="0" anchor="ctr">
            <a:normAutofit/>
          </a:bodyPr>
          <a:lstStyle/>
          <a:p>
            <a:r>
              <a:rPr lang="en-US" sz="2800" kern="1200">
                <a:solidFill>
                  <a:schemeClr val="tx2"/>
                </a:solidFill>
                <a:latin typeface="+mj-lt"/>
                <a:ea typeface="+mj-ea"/>
                <a:cs typeface="+mj-cs"/>
              </a:rPr>
              <a:t>Why is the identification of risks and vulnerabilities to assets so important in risk management?</a:t>
            </a:r>
          </a:p>
        </p:txBody>
      </p:sp>
      <p:pic>
        <p:nvPicPr>
          <p:cNvPr id="11" name="Graphic 10" descr="Irritant">
            <a:extLst>
              <a:ext uri="{FF2B5EF4-FFF2-40B4-BE49-F238E27FC236}">
                <a16:creationId xmlns:a16="http://schemas.microsoft.com/office/drawing/2014/main" id="{A524063C-5F65-421C-A568-3A8D6806963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951" y="1793846"/>
            <a:ext cx="3620021" cy="3620021"/>
          </a:xfrm>
          <a:prstGeom prst="rect">
            <a:avLst/>
          </a:prstGeom>
        </p:spPr>
      </p:pic>
      <p:sp>
        <p:nvSpPr>
          <p:cNvPr id="7" name="TextBox 6">
            <a:extLst>
              <a:ext uri="{FF2B5EF4-FFF2-40B4-BE49-F238E27FC236}">
                <a16:creationId xmlns:a16="http://schemas.microsoft.com/office/drawing/2014/main" id="{236DBEF2-C4C7-E02C-E3AC-DCA5EDD3EC34}"/>
              </a:ext>
            </a:extLst>
          </p:cNvPr>
          <p:cNvSpPr txBox="1"/>
          <p:nvPr/>
        </p:nvSpPr>
        <p:spPr>
          <a:xfrm>
            <a:off x="6090574" y="2421682"/>
            <a:ext cx="4977578" cy="3639289"/>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a:solidFill>
                  <a:schemeClr val="tx2"/>
                </a:solidFill>
              </a:rPr>
              <a:t>Simply it is important for risks and vulnerabilities to be identified because if a threat to a network can be correctly identified and understood then the process of protecting and safeguarding a network and its data from such threats is made easier, as organizations responsible for protecting networks from these threats will have a better understanding of how these threats work. This then helps organizations create suitable security to combat these threats. </a:t>
            </a:r>
          </a:p>
        </p:txBody>
      </p:sp>
      <p:grpSp>
        <p:nvGrpSpPr>
          <p:cNvPr id="18" name="Group 17">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9" name="Freeform: Shape 18">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934379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73D706-02B9-11D0-ED57-2632D881AA0D}"/>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Why is a Periodic Review Important?</a:t>
            </a: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1B86A83-06E6-6370-A72F-AC3668721E19}"/>
              </a:ext>
            </a:extLst>
          </p:cNvPr>
          <p:cNvSpPr txBox="1"/>
          <p:nvPr/>
        </p:nvSpPr>
        <p:spPr>
          <a:xfrm>
            <a:off x="572493" y="2071316"/>
            <a:ext cx="6713552" cy="411917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200"/>
              <a:t>What is a periodic review in risk management strategies?  A periodic review is a assessment of multiple factors and elements to figure out validation status and to figure out what actions to take to maintain the validated state.  a periodic review is important in risk management strategies because threats are continuously and constantly changing so a periodic review  allows an organization to maintain a good understanding of the features and common actions of different threats to a company or its network </a:t>
            </a:r>
          </a:p>
        </p:txBody>
      </p:sp>
      <p:pic>
        <p:nvPicPr>
          <p:cNvPr id="5" name="Picture 4" descr="What is the Universal Periodic Review? | Access Accountability">
            <a:extLst>
              <a:ext uri="{FF2B5EF4-FFF2-40B4-BE49-F238E27FC236}">
                <a16:creationId xmlns:a16="http://schemas.microsoft.com/office/drawing/2014/main" id="{F3688098-E6B6-EC69-F5EB-C72DE821CEBF}"/>
              </a:ext>
            </a:extLst>
          </p:cNvPr>
          <p:cNvPicPr>
            <a:picLocks noChangeAspect="1"/>
          </p:cNvPicPr>
          <p:nvPr/>
        </p:nvPicPr>
        <p:blipFill rotWithShape="1">
          <a:blip r:embed="rId2"/>
          <a:srcRect r="4519" b="3"/>
          <a:stretch/>
        </p:blipFill>
        <p:spPr>
          <a:xfrm>
            <a:off x="7675658" y="2093976"/>
            <a:ext cx="3941064" cy="4096512"/>
          </a:xfrm>
          <a:prstGeom prst="rect">
            <a:avLst/>
          </a:prstGeom>
        </p:spPr>
      </p:pic>
    </p:spTree>
    <p:extLst>
      <p:ext uri="{BB962C8B-B14F-4D97-AF65-F5344CB8AC3E}">
        <p14:creationId xmlns:p14="http://schemas.microsoft.com/office/powerpoint/2010/main" val="1542020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1C968D9-E5D4-5B4F-AA6C-6D897C91AB27}"/>
              </a:ext>
            </a:extLst>
          </p:cNvPr>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a:solidFill>
                  <a:schemeClr val="bg1">
                    <a:lumMod val="95000"/>
                    <a:lumOff val="5000"/>
                  </a:schemeClr>
                </a:solidFill>
              </a:rPr>
              <a:t>Any Questions?</a:t>
            </a:r>
          </a:p>
        </p:txBody>
      </p:sp>
    </p:spTree>
    <p:extLst>
      <p:ext uri="{BB962C8B-B14F-4D97-AF65-F5344CB8AC3E}">
        <p14:creationId xmlns:p14="http://schemas.microsoft.com/office/powerpoint/2010/main" val="331382669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da3f2772-8f1e-4acb-bd98-3a0ee892f48a"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EEA2F366178047808FA03462A57F61" ma:contentTypeVersion="13" ma:contentTypeDescription="Create a new document." ma:contentTypeScope="" ma:versionID="1d5bcbb4a4d345ea280c4fde7030dde2">
  <xsd:schema xmlns:xsd="http://www.w3.org/2001/XMLSchema" xmlns:xs="http://www.w3.org/2001/XMLSchema" xmlns:p="http://schemas.microsoft.com/office/2006/metadata/properties" xmlns:ns3="da3f2772-8f1e-4acb-bd98-3a0ee892f48a" xmlns:ns4="0cb976d4-72d8-43fd-a100-21d54766e958" targetNamespace="http://schemas.microsoft.com/office/2006/metadata/properties" ma:root="true" ma:fieldsID="8f5323ca1e69169d2b7ddf9865f51897" ns3:_="" ns4:_="">
    <xsd:import namespace="da3f2772-8f1e-4acb-bd98-3a0ee892f48a"/>
    <xsd:import namespace="0cb976d4-72d8-43fd-a100-21d54766e958"/>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3:MediaServiceSearchProperties" minOccurs="0"/>
                <xsd:element ref="ns4:SharedWithUsers" minOccurs="0"/>
                <xsd:element ref="ns4:SharedWithDetails" minOccurs="0"/>
                <xsd:element ref="ns4:SharingHintHash" minOccurs="0"/>
                <xsd:element ref="ns3:_activity" minOccurs="0"/>
                <xsd:element ref="ns3:MediaServiceObjectDetectorVersion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a3f2772-8f1e-4acb-bd98-3a0ee892f48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_activity" ma:index="18" nillable="true" ma:displayName="_activity" ma:hidden="true" ma:internalName="_activity">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ystemTags" ma:index="20"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cb976d4-72d8-43fd-a100-21d54766e958"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A9E4E36-0B5F-496E-B7A0-2A8D4BB7A588}">
  <ds:schemaRefs>
    <ds:schemaRef ds:uri="http://schemas.microsoft.com/office/2006/documentManagement/types"/>
    <ds:schemaRef ds:uri="http://schemas.microsoft.com/office/2006/metadata/properties"/>
    <ds:schemaRef ds:uri="http://purl.org/dc/elements/1.1/"/>
    <ds:schemaRef ds:uri="http://schemas.microsoft.com/office/infopath/2007/PartnerControls"/>
    <ds:schemaRef ds:uri="http://purl.org/dc/dcmitype/"/>
    <ds:schemaRef ds:uri="da3f2772-8f1e-4acb-bd98-3a0ee892f48a"/>
    <ds:schemaRef ds:uri="http://schemas.openxmlformats.org/package/2006/metadata/core-properties"/>
    <ds:schemaRef ds:uri="0cb976d4-72d8-43fd-a100-21d54766e958"/>
    <ds:schemaRef ds:uri="http://www.w3.org/XML/1998/namespace"/>
    <ds:schemaRef ds:uri="http://purl.org/dc/terms/"/>
  </ds:schemaRefs>
</ds:datastoreItem>
</file>

<file path=customXml/itemProps2.xml><?xml version="1.0" encoding="utf-8"?>
<ds:datastoreItem xmlns:ds="http://schemas.openxmlformats.org/officeDocument/2006/customXml" ds:itemID="{1B6027D9-3B46-4037-AB26-F0B244C111E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a3f2772-8f1e-4acb-bd98-3a0ee892f48a"/>
    <ds:schemaRef ds:uri="0cb976d4-72d8-43fd-a100-21d54766e9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C5D1970-873B-4F5C-8D96-BABDDD0076E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TotalTime>
  <Words>65</Words>
  <Application>Microsoft Office PowerPoint</Application>
  <PresentationFormat>Widescreen</PresentationFormat>
  <Paragraphs>4</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PowerPoint Presentation</vt:lpstr>
      <vt:lpstr>What is risk management? </vt:lpstr>
      <vt:lpstr>Why is the identification of risks and vulnerabilities to assets so important in risk management?</vt:lpstr>
      <vt:lpstr>Why is a Periodic Review Important?</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Kian Harper-Evans (2204995)</dc:creator>
  <cp:lastModifiedBy>Kian Harper-Evans (2204995)</cp:lastModifiedBy>
  <cp:revision>122</cp:revision>
  <dcterms:created xsi:type="dcterms:W3CDTF">2023-11-16T13:43:36Z</dcterms:created>
  <dcterms:modified xsi:type="dcterms:W3CDTF">2023-11-17T09:47:13Z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0x01010060EEA2F366178047808FA03462A57F61</vt:lpwstr>
  </property>
</Properties>
</file>