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711"/>
    <p:restoredTop sz="84722"/>
  </p:normalViewPr>
  <p:slideViewPr>
    <p:cSldViewPr snapToGrid="0" snapToObjects="1">
      <p:cViewPr varScale="1">
        <p:scale>
          <a:sx n="94" d="100"/>
          <a:sy n="94" d="100"/>
        </p:scale>
        <p:origin x="5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48820-1386-954A-96BD-6886666CCF53}" type="datetimeFigureOut">
              <a:rPr lang="en-US" smtClean="0"/>
              <a:t>3/24/22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004C39-BE9D-8F4F-A135-1935A95134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176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Alexandra </a:t>
            </a:r>
            <a:r>
              <a:rPr lang="en-US" dirty="0" err="1" smtClean="0"/>
              <a:t>micu</a:t>
            </a:r>
            <a:endParaRPr lang="en-US" dirty="0" smtClean="0"/>
          </a:p>
          <a:p>
            <a:r>
              <a:rPr lang="en-US" baseline="0" dirty="0" smtClean="0"/>
              <a:t> breakfast board el </a:t>
            </a:r>
            <a:r>
              <a:rPr lang="en-US" baseline="0" dirty="0" err="1" smtClean="0"/>
              <a:t>desayuno</a:t>
            </a:r>
            <a:r>
              <a:rPr lang="en-US" baseline="0" dirty="0" smtClean="0"/>
              <a:t> breakfast los </a:t>
            </a:r>
            <a:r>
              <a:rPr lang="en-US" baseline="0" dirty="0" err="1" smtClean="0"/>
              <a:t>cereales</a:t>
            </a:r>
            <a:r>
              <a:rPr lang="en-US" baseline="0" dirty="0" smtClean="0"/>
              <a:t> la </a:t>
            </a:r>
            <a:r>
              <a:rPr lang="en-US" baseline="0" dirty="0" err="1" smtClean="0"/>
              <a:t>leche</a:t>
            </a:r>
            <a:r>
              <a:rPr lang="en-US" baseline="0" dirty="0" smtClean="0"/>
              <a:t> los </a:t>
            </a:r>
            <a:r>
              <a:rPr lang="en-US" baseline="0" dirty="0" err="1" smtClean="0"/>
              <a:t>bollos</a:t>
            </a:r>
            <a:r>
              <a:rPr lang="en-US" baseline="0" dirty="0" smtClean="0"/>
              <a:t> el </a:t>
            </a:r>
            <a:r>
              <a:rPr lang="en-US" baseline="0" dirty="0" err="1" smtClean="0"/>
              <a:t>queso</a:t>
            </a:r>
            <a:r>
              <a:rPr lang="en-US" baseline="0" dirty="0" smtClean="0"/>
              <a:t> el pan </a:t>
            </a:r>
            <a:r>
              <a:rPr lang="en-US" baseline="0" dirty="0" err="1" smtClean="0"/>
              <a:t>aceito</a:t>
            </a:r>
            <a:r>
              <a:rPr lang="en-US" baseline="0" dirty="0" smtClean="0"/>
              <a:t> y tomato el </a:t>
            </a:r>
            <a:r>
              <a:rPr lang="en-US" baseline="0" dirty="0" err="1" smtClean="0"/>
              <a:t>zumo</a:t>
            </a:r>
            <a:r>
              <a:rPr lang="en-US" baseline="0" dirty="0" smtClean="0"/>
              <a:t> de </a:t>
            </a:r>
            <a:r>
              <a:rPr lang="en-US" baseline="0" dirty="0" err="1" smtClean="0"/>
              <a:t>naranja</a:t>
            </a:r>
            <a:r>
              <a:rPr lang="en-US" baseline="0" dirty="0" smtClean="0"/>
              <a:t> </a:t>
            </a:r>
            <a:r>
              <a:rPr lang="en-US" baseline="0" dirty="0" err="1" smtClean="0"/>
              <a:t>proiect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desajuno</a:t>
            </a:r>
            <a:r>
              <a:rPr lang="en-US" baseline="0" smtClean="0"/>
              <a:t> breakfast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004C39-BE9D-8F4F-A135-1935A951345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195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643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804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697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07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538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35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516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150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975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15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522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E2469-28FB-AC4F-B21A-47D47CCC5D76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A7ECB-91B2-A249-98C6-9330DA08C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295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200" y="0"/>
            <a:ext cx="51766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56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29</Words>
  <Application>Microsoft Macintosh PowerPoint</Application>
  <PresentationFormat>Widescreen</PresentationFormat>
  <Paragraphs>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2</cp:revision>
  <dcterms:created xsi:type="dcterms:W3CDTF">2022-03-24T18:00:00Z</dcterms:created>
  <dcterms:modified xsi:type="dcterms:W3CDTF">2022-03-24T18:05:52Z</dcterms:modified>
</cp:coreProperties>
</file>