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9" r:id="rId2"/>
    <p:sldId id="260" r:id="rId3"/>
    <p:sldId id="257"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ro-RO"/>
              <a:t>Faceți clic pentru a edita stilul de titlu coordonator</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173780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2083628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644834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A628E930-3D44-4405-A191-219AAB3EF730}" type="datetimeFigureOut">
              <a:rPr lang="en-US" smtClean="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169772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A628E930-3D44-4405-A191-219AAB3EF730}" type="datetimeFigureOut">
              <a:rPr lang="en-US" smtClean="0"/>
              <a:t>7/12/2020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2216596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7" name="Date Placeholder 2"/>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332695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1002618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7" name="Date Placeholder 4"/>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2203259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A628E930-3D44-4405-A191-219AAB3EF730}" type="datetimeFigureOut">
              <a:rPr lang="en-US" smtClean="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1928881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A628E930-3D44-4405-A191-219AAB3EF730}" type="datetimeFigureOut">
              <a:rPr lang="en-US" smtClean="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2772905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ro-RO"/>
              <a:t>Faceți clic pentru a edita stilul de titlu coordonator</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970517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ro-RO"/>
              <a:t>Faceți clic pentru a edita stilul de titlu coordonator</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59589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2962620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3757287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3547132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nchor="t" anchorCtr="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11526986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A628E930-3D44-4405-A191-219AAB3EF730}" type="datetimeFigureOut">
              <a:rPr lang="en-US" smtClean="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1C37BE-6A6A-474B-B8E1-799D2A70D553}" type="slidenum">
              <a:rPr lang="en-US" smtClean="0"/>
              <a:t>‹#›</a:t>
            </a:fld>
            <a:endParaRPr lang="en-US"/>
          </a:p>
        </p:txBody>
      </p:sp>
    </p:spTree>
    <p:extLst>
      <p:ext uri="{BB962C8B-B14F-4D97-AF65-F5344CB8AC3E}">
        <p14:creationId xmlns:p14="http://schemas.microsoft.com/office/powerpoint/2010/main" val="1794160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628E930-3D44-4405-A191-219AAB3EF730}" type="datetimeFigureOut">
              <a:rPr lang="en-US" smtClean="0"/>
              <a:t>7/12/2020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11C37BE-6A6A-474B-B8E1-799D2A70D553}" type="slidenum">
              <a:rPr lang="en-US" smtClean="0"/>
              <a:t>‹#›</a:t>
            </a:fld>
            <a:endParaRPr lang="en-US"/>
          </a:p>
        </p:txBody>
      </p:sp>
    </p:spTree>
    <p:extLst>
      <p:ext uri="{BB962C8B-B14F-4D97-AF65-F5344CB8AC3E}">
        <p14:creationId xmlns:p14="http://schemas.microsoft.com/office/powerpoint/2010/main" val="4150189803"/>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A4A8D2AD-829C-496E-A961-5466B9898559}"/>
              </a:ext>
            </a:extLst>
          </p:cNvPr>
          <p:cNvSpPr txBox="1"/>
          <p:nvPr/>
        </p:nvSpPr>
        <p:spPr>
          <a:xfrm>
            <a:off x="499621" y="688157"/>
            <a:ext cx="9851010" cy="6463308"/>
          </a:xfrm>
          <a:prstGeom prst="rect">
            <a:avLst/>
          </a:prstGeom>
          <a:noFill/>
        </p:spPr>
        <p:txBody>
          <a:bodyPr wrap="square" rtlCol="0">
            <a:spAutoFit/>
          </a:bodyPr>
          <a:lstStyle/>
          <a:p>
            <a:r>
              <a:rPr lang="en-US" dirty="0"/>
              <a:t>Marketing strategy</a:t>
            </a:r>
          </a:p>
          <a:p>
            <a:endParaRPr lang="en-US" dirty="0"/>
          </a:p>
          <a:p>
            <a:endParaRPr lang="en-US" dirty="0"/>
          </a:p>
          <a:p>
            <a:endParaRPr lang="en-US" dirty="0"/>
          </a:p>
          <a:p>
            <a:r>
              <a:rPr lang="en-US" dirty="0"/>
              <a:t>Mc Donald’s had followed the 5P’s marketing strategy that follows product, place, price, promotion and people.</a:t>
            </a:r>
          </a:p>
          <a:p>
            <a:endParaRPr lang="en-US" dirty="0"/>
          </a:p>
          <a:p>
            <a:endParaRPr lang="en-US" dirty="0"/>
          </a:p>
          <a:p>
            <a:r>
              <a:rPr lang="en-US" dirty="0"/>
              <a:t>Product</a:t>
            </a:r>
          </a:p>
          <a:p>
            <a:endParaRPr lang="en-US" dirty="0"/>
          </a:p>
          <a:p>
            <a:r>
              <a:rPr lang="en-US" dirty="0"/>
              <a:t>Product includes how the company ought to design, manufactures the products which enhance the experience of each customer</a:t>
            </a:r>
          </a:p>
          <a:p>
            <a:endParaRPr lang="en-US" dirty="0"/>
          </a:p>
          <a:p>
            <a:endParaRPr lang="en-US" dirty="0"/>
          </a:p>
          <a:p>
            <a:r>
              <a:rPr lang="en-US" dirty="0"/>
              <a:t>Place</a:t>
            </a:r>
          </a:p>
          <a:p>
            <a:endParaRPr lang="en-US" dirty="0"/>
          </a:p>
          <a:p>
            <a:r>
              <a:rPr lang="en-US" dirty="0"/>
              <a:t>In the most part the location contains the company’s sales sources and site. It is very essential because at the right time , right place and right quantity the service or the product should be accessible to the consumers.</a:t>
            </a:r>
          </a:p>
          <a:p>
            <a:endParaRPr lang="en-US" dirty="0"/>
          </a:p>
          <a:p>
            <a:endParaRPr lang="en-US" dirty="0"/>
          </a:p>
          <a:p>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11" name="Imagine 10" descr="O imagine care conține desen&#10;&#10;Descriere generată automat">
            <a:extLst>
              <a:ext uri="{FF2B5EF4-FFF2-40B4-BE49-F238E27FC236}">
                <a16:creationId xmlns:a16="http://schemas.microsoft.com/office/drawing/2014/main" id="{CD5701E3-DFC9-4D12-8F8B-ECB303FF9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94414" y="5679187"/>
            <a:ext cx="1296480" cy="982084"/>
          </a:xfrm>
          <a:prstGeom prst="rect">
            <a:avLst/>
          </a:prstGeom>
        </p:spPr>
      </p:pic>
    </p:spTree>
    <p:extLst>
      <p:ext uri="{BB962C8B-B14F-4D97-AF65-F5344CB8AC3E}">
        <p14:creationId xmlns:p14="http://schemas.microsoft.com/office/powerpoint/2010/main" val="1921193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9D4FCA08-392A-4AC6-B533-F85CFD6486CA}"/>
              </a:ext>
            </a:extLst>
          </p:cNvPr>
          <p:cNvSpPr txBox="1"/>
          <p:nvPr/>
        </p:nvSpPr>
        <p:spPr>
          <a:xfrm>
            <a:off x="1199213" y="1484026"/>
            <a:ext cx="8994098" cy="3693319"/>
          </a:xfrm>
          <a:prstGeom prst="rect">
            <a:avLst/>
          </a:prstGeom>
          <a:noFill/>
        </p:spPr>
        <p:txBody>
          <a:bodyPr wrap="square" rtlCol="0">
            <a:spAutoFit/>
          </a:bodyPr>
          <a:lstStyle/>
          <a:p>
            <a:r>
              <a:rPr lang="en-US" dirty="0"/>
              <a:t>Promotion</a:t>
            </a:r>
          </a:p>
          <a:p>
            <a:endParaRPr lang="en-US" dirty="0"/>
          </a:p>
          <a:p>
            <a:r>
              <a:rPr lang="en-US" dirty="0"/>
              <a:t>The Company’s support activities are effectively communicating with potential consumers. Ad aimed at catching the attention of the individuals who hit large amounts of consumers at a time .</a:t>
            </a:r>
          </a:p>
          <a:p>
            <a:pPr algn="l"/>
            <a:endParaRPr lang="en-US" dirty="0">
              <a:solidFill>
                <a:srgbClr val="252525"/>
              </a:solidFill>
              <a:latin typeface="Open Sans"/>
            </a:endParaRPr>
          </a:p>
          <a:p>
            <a:endParaRPr lang="en-US" dirty="0"/>
          </a:p>
          <a:p>
            <a:r>
              <a:rPr lang="en-US" dirty="0"/>
              <a:t>People </a:t>
            </a:r>
          </a:p>
          <a:p>
            <a:endParaRPr lang="en-US" dirty="0"/>
          </a:p>
          <a:p>
            <a:r>
              <a:rPr lang="en-US" dirty="0"/>
              <a:t>McDonalds recognizes the importance of workers and customers alike. This acknowledges the fact that happier staff can be better server and lead in happy clients.</a:t>
            </a:r>
          </a:p>
          <a:p>
            <a:endParaRPr lang="en-US" dirty="0"/>
          </a:p>
        </p:txBody>
      </p:sp>
      <p:pic>
        <p:nvPicPr>
          <p:cNvPr id="4" name="Imagine 3" descr="O imagine care conține desen&#10;&#10;Descriere generată automat">
            <a:extLst>
              <a:ext uri="{FF2B5EF4-FFF2-40B4-BE49-F238E27FC236}">
                <a16:creationId xmlns:a16="http://schemas.microsoft.com/office/drawing/2014/main" id="{31FA229D-F10A-4EC0-A89D-7AC262638C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94414" y="5679187"/>
            <a:ext cx="1296480" cy="982084"/>
          </a:xfrm>
          <a:prstGeom prst="rect">
            <a:avLst/>
          </a:prstGeom>
        </p:spPr>
      </p:pic>
    </p:spTree>
    <p:extLst>
      <p:ext uri="{BB962C8B-B14F-4D97-AF65-F5344CB8AC3E}">
        <p14:creationId xmlns:p14="http://schemas.microsoft.com/office/powerpoint/2010/main" val="828485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5586819-6EDC-402D-819E-D3A2F2F86653}"/>
              </a:ext>
            </a:extLst>
          </p:cNvPr>
          <p:cNvSpPr txBox="1"/>
          <p:nvPr/>
        </p:nvSpPr>
        <p:spPr>
          <a:xfrm>
            <a:off x="584462" y="645737"/>
            <a:ext cx="9323110" cy="3602012"/>
          </a:xfrm>
          <a:prstGeom prst="rect">
            <a:avLst/>
          </a:prstGeom>
          <a:noFill/>
        </p:spPr>
        <p:txBody>
          <a:bodyPr wrap="square" rtlCol="0">
            <a:spAutoFit/>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Ray Kroc was a strongly believer in innovation, he developed the quality service, cleanliness and implement them into the Mc Donald’s system of values.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He was a true visionary ; he was able to turn  a small time fast-food restaurant to the biggest in the world .An amazing fact was all the work he has done for the fast-food chain is done by him in his fifties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He was not just an owner he was a leader because he was respectfully with everyone in the business and he gave all the dedication not just from the office but inside the field working and innovating with the people in order to maximize the potential of the chain .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With his charisma he was able to build a strong relationship with employees and suppliers, he dared to exploit opportunities, was able to lead his organization and anticipate change in the best ways towards his objectives.</a:t>
            </a:r>
            <a:endParaRPr lang="en-US" dirty="0"/>
          </a:p>
        </p:txBody>
      </p:sp>
      <p:pic>
        <p:nvPicPr>
          <p:cNvPr id="9" name="Imagine 8" descr="O imagine care conține desen&#10;&#10;Descriere generată automat">
            <a:extLst>
              <a:ext uri="{FF2B5EF4-FFF2-40B4-BE49-F238E27FC236}">
                <a16:creationId xmlns:a16="http://schemas.microsoft.com/office/drawing/2014/main" id="{E8669D9C-9240-4366-853C-480CFA1FC6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94414" y="5679187"/>
            <a:ext cx="1296480" cy="982084"/>
          </a:xfrm>
          <a:prstGeom prst="rect">
            <a:avLst/>
          </a:prstGeom>
        </p:spPr>
      </p:pic>
    </p:spTree>
    <p:extLst>
      <p:ext uri="{BB962C8B-B14F-4D97-AF65-F5344CB8AC3E}">
        <p14:creationId xmlns:p14="http://schemas.microsoft.com/office/powerpoint/2010/main" val="410234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78C94CE7-D23E-4AA0-84D6-FEFF415A73A9}"/>
              </a:ext>
            </a:extLst>
          </p:cNvPr>
          <p:cNvSpPr txBox="1"/>
          <p:nvPr/>
        </p:nvSpPr>
        <p:spPr>
          <a:xfrm>
            <a:off x="1319753" y="1826901"/>
            <a:ext cx="8059917" cy="2261517"/>
          </a:xfrm>
          <a:prstGeom prst="rect">
            <a:avLst/>
          </a:prstGeom>
          <a:noFill/>
        </p:spPr>
        <p:txBody>
          <a:bodyPr wrap="square" rtlCol="0">
            <a:spAutoFit/>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If you are implicated in your company/business at any levels and give your 100% you will succeed.</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Hard work needs to be given even if you can just command.</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Respect all the staff of the company is a strong point to be successful.</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Innovation and vision are two of the strongest points a leader need to have.</a:t>
            </a:r>
          </a:p>
          <a:p>
            <a:endParaRPr lang="en-US" dirty="0"/>
          </a:p>
        </p:txBody>
      </p:sp>
      <p:pic>
        <p:nvPicPr>
          <p:cNvPr id="4" name="Imagine 3" descr="O imagine care conține desen&#10;&#10;Descriere generată automat">
            <a:extLst>
              <a:ext uri="{FF2B5EF4-FFF2-40B4-BE49-F238E27FC236}">
                <a16:creationId xmlns:a16="http://schemas.microsoft.com/office/drawing/2014/main" id="{636DAFA9-0482-4554-BD65-38C2B6BDC3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94414" y="5679187"/>
            <a:ext cx="1296480" cy="982084"/>
          </a:xfrm>
          <a:prstGeom prst="rect">
            <a:avLst/>
          </a:prstGeom>
        </p:spPr>
      </p:pic>
    </p:spTree>
    <p:extLst>
      <p:ext uri="{BB962C8B-B14F-4D97-AF65-F5344CB8AC3E}">
        <p14:creationId xmlns:p14="http://schemas.microsoft.com/office/powerpoint/2010/main" val="38875235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64</TotalTime>
  <Words>369</Words>
  <Application>Microsoft Office PowerPoint</Application>
  <PresentationFormat>Ecran lat</PresentationFormat>
  <Paragraphs>34</Paragraphs>
  <Slides>4</Slides>
  <Notes>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4</vt:i4>
      </vt:variant>
    </vt:vector>
  </HeadingPairs>
  <TitlesOfParts>
    <vt:vector size="10" baseType="lpstr">
      <vt:lpstr>Arial</vt:lpstr>
      <vt:lpstr>Calibri</vt:lpstr>
      <vt:lpstr>Century Gothic</vt:lpstr>
      <vt:lpstr>Open Sans</vt:lpstr>
      <vt:lpstr>Wingdings 3</vt:lpstr>
      <vt:lpstr>Ion</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Denisa Neagu</dc:creator>
  <cp:lastModifiedBy>Denisa Neagu</cp:lastModifiedBy>
  <cp:revision>1</cp:revision>
  <dcterms:created xsi:type="dcterms:W3CDTF">2020-07-12T12:45:45Z</dcterms:created>
  <dcterms:modified xsi:type="dcterms:W3CDTF">2020-07-12T13:50:15Z</dcterms:modified>
</cp:coreProperties>
</file>