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4"/>
  </p:sldMasterIdLst>
  <p:notesMasterIdLst>
    <p:notesMasterId r:id="rId14"/>
  </p:notesMasterIdLst>
  <p:handoutMasterIdLst>
    <p:handoutMasterId r:id="rId15"/>
  </p:handout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</p:sldIdLst>
  <p:sldSz cx="12192000" cy="6858000"/>
  <p:notesSz cx="6858000" cy="9144000"/>
  <p:defaultTextStyle>
    <a:defPPr rtl="0">
      <a:defRPr lang="ro-ro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C32966-1AFD-4CF2-B2AC-BDB49FDFD673}" v="1443" dt="2022-02-25T23:24:54.367"/>
    <p1510:client id="{B5E52670-BF31-4D68-BDAE-024DC4606A90}" v="61" dt="2022-02-24T20:16:20.40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3" autoAdjust="0"/>
    <p:restoredTop sz="94660" autoAdjust="0"/>
  </p:normalViewPr>
  <p:slideViewPr>
    <p:cSldViewPr snapToGrid="0">
      <p:cViewPr varScale="1">
        <p:scale>
          <a:sx n="108" d="100"/>
          <a:sy n="108" d="100"/>
        </p:scale>
        <p:origin x="714" y="108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82" d="100"/>
          <a:sy n="82" d="100"/>
        </p:scale>
        <p:origin x="3954" y="10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alina Elena Calau" userId="c3e4b375f36db9ae" providerId="Windows Live" clId="Web-{B5E52670-BF31-4D68-BDAE-024DC4606A90}"/>
    <pc:docChg chg="modSld addMainMaster delMainMaster">
      <pc:chgData name="Catalina Elena Calau" userId="c3e4b375f36db9ae" providerId="Windows Live" clId="Web-{B5E52670-BF31-4D68-BDAE-024DC4606A90}" dt="2022-02-24T20:16:20.407" v="62"/>
      <pc:docMkLst>
        <pc:docMk/>
      </pc:docMkLst>
      <pc:sldChg chg="addSp delSp modSp mod setBg modClrScheme addAnim delDesignElem chgLayout">
        <pc:chgData name="Catalina Elena Calau" userId="c3e4b375f36db9ae" providerId="Windows Live" clId="Web-{B5E52670-BF31-4D68-BDAE-024DC4606A90}" dt="2022-02-24T20:16:20.407" v="62"/>
        <pc:sldMkLst>
          <pc:docMk/>
          <pc:sldMk cId="553726541" sldId="256"/>
        </pc:sldMkLst>
        <pc:spChg chg="mod ord">
          <ac:chgData name="Catalina Elena Calau" userId="c3e4b375f36db9ae" providerId="Windows Live" clId="Web-{B5E52670-BF31-4D68-BDAE-024DC4606A90}" dt="2022-02-24T20:16:20.407" v="62"/>
          <ac:spMkLst>
            <pc:docMk/>
            <pc:sldMk cId="553726541" sldId="256"/>
            <ac:spMk id="2" creationId="{9FB28281-3783-403A-B1AB-0182A003DFE3}"/>
          </ac:spMkLst>
        </pc:spChg>
        <pc:spChg chg="mod ord">
          <ac:chgData name="Catalina Elena Calau" userId="c3e4b375f36db9ae" providerId="Windows Live" clId="Web-{B5E52670-BF31-4D68-BDAE-024DC4606A90}" dt="2022-02-24T20:16:20.407" v="62"/>
          <ac:spMkLst>
            <pc:docMk/>
            <pc:sldMk cId="553726541" sldId="256"/>
            <ac:spMk id="3" creationId="{C4542EAC-8BF3-4BFD-9891-145BC49409C2}"/>
          </ac:spMkLst>
        </pc:spChg>
        <pc:spChg chg="add del">
          <ac:chgData name="Catalina Elena Calau" userId="c3e4b375f36db9ae" providerId="Windows Live" clId="Web-{B5E52670-BF31-4D68-BDAE-024DC4606A90}" dt="2022-02-24T20:15:53.844" v="61"/>
          <ac:spMkLst>
            <pc:docMk/>
            <pc:sldMk cId="553726541" sldId="256"/>
            <ac:spMk id="9" creationId="{147E635D-C3B4-465B-AF24-991B6BF63C49}"/>
          </ac:spMkLst>
        </pc:spChg>
        <pc:spChg chg="add del">
          <ac:chgData name="Catalina Elena Calau" userId="c3e4b375f36db9ae" providerId="Windows Live" clId="Web-{B5E52670-BF31-4D68-BDAE-024DC4606A90}" dt="2022-02-24T20:15:53.844" v="61"/>
          <ac:spMkLst>
            <pc:docMk/>
            <pc:sldMk cId="553726541" sldId="256"/>
            <ac:spMk id="15" creationId="{14E56C4B-C9E0-4F01-AF43-E69279A06A1C}"/>
          </ac:spMkLst>
        </pc:spChg>
        <pc:spChg chg="add del">
          <ac:chgData name="Catalina Elena Calau" userId="c3e4b375f36db9ae" providerId="Windows Live" clId="Web-{B5E52670-BF31-4D68-BDAE-024DC4606A90}" dt="2022-02-24T20:15:53.844" v="61"/>
          <ac:spMkLst>
            <pc:docMk/>
            <pc:sldMk cId="553726541" sldId="256"/>
            <ac:spMk id="17" creationId="{8C654A17-56DA-4921-A42B-DE255FA66365}"/>
          </ac:spMkLst>
        </pc:spChg>
        <pc:spChg chg="add del">
          <ac:chgData name="Catalina Elena Calau" userId="c3e4b375f36db9ae" providerId="Windows Live" clId="Web-{B5E52670-BF31-4D68-BDAE-024DC4606A90}" dt="2022-02-24T20:16:20.407" v="62"/>
          <ac:spMkLst>
            <pc:docMk/>
            <pc:sldMk cId="553726541" sldId="256"/>
            <ac:spMk id="22" creationId="{147E635D-C3B4-465B-AF24-991B6BF63C49}"/>
          </ac:spMkLst>
        </pc:spChg>
        <pc:spChg chg="add del">
          <ac:chgData name="Catalina Elena Calau" userId="c3e4b375f36db9ae" providerId="Windows Live" clId="Web-{B5E52670-BF31-4D68-BDAE-024DC4606A90}" dt="2022-02-24T20:16:20.407" v="62"/>
          <ac:spMkLst>
            <pc:docMk/>
            <pc:sldMk cId="553726541" sldId="256"/>
            <ac:spMk id="28" creationId="{14E56C4B-C9E0-4F01-AF43-E69279A06A1C}"/>
          </ac:spMkLst>
        </pc:spChg>
        <pc:spChg chg="add del">
          <ac:chgData name="Catalina Elena Calau" userId="c3e4b375f36db9ae" providerId="Windows Live" clId="Web-{B5E52670-BF31-4D68-BDAE-024DC4606A90}" dt="2022-02-24T20:16:20.407" v="62"/>
          <ac:spMkLst>
            <pc:docMk/>
            <pc:sldMk cId="553726541" sldId="256"/>
            <ac:spMk id="30" creationId="{8C654A17-56DA-4921-A42B-DE255FA66365}"/>
          </ac:spMkLst>
        </pc:spChg>
        <pc:picChg chg="add mod ord">
          <ac:chgData name="Catalina Elena Calau" userId="c3e4b375f36db9ae" providerId="Windows Live" clId="Web-{B5E52670-BF31-4D68-BDAE-024DC4606A90}" dt="2022-02-24T20:15:49.422" v="60" actId="14100"/>
          <ac:picMkLst>
            <pc:docMk/>
            <pc:sldMk cId="553726541" sldId="256"/>
            <ac:picMk id="4" creationId="{087B649E-78D6-492B-B852-27D6A0BB2F11}"/>
          </ac:picMkLst>
        </pc:picChg>
        <pc:picChg chg="add del">
          <ac:chgData name="Catalina Elena Calau" userId="c3e4b375f36db9ae" providerId="Windows Live" clId="Web-{B5E52670-BF31-4D68-BDAE-024DC4606A90}" dt="2022-02-24T20:15:53.844" v="61"/>
          <ac:picMkLst>
            <pc:docMk/>
            <pc:sldMk cId="553726541" sldId="256"/>
            <ac:picMk id="11" creationId="{4A0623D0-396B-499E-BBFB-C17F1BB0F2DF}"/>
          </ac:picMkLst>
        </pc:picChg>
        <pc:picChg chg="add del">
          <ac:chgData name="Catalina Elena Calau" userId="c3e4b375f36db9ae" providerId="Windows Live" clId="Web-{B5E52670-BF31-4D68-BDAE-024DC4606A90}" dt="2022-02-24T20:15:53.844" v="61"/>
          <ac:picMkLst>
            <pc:docMk/>
            <pc:sldMk cId="553726541" sldId="256"/>
            <ac:picMk id="13" creationId="{21AF192C-698D-4635-9C9F-F9769A56A96C}"/>
          </ac:picMkLst>
        </pc:picChg>
        <pc:picChg chg="add del">
          <ac:chgData name="Catalina Elena Calau" userId="c3e4b375f36db9ae" providerId="Windows Live" clId="Web-{B5E52670-BF31-4D68-BDAE-024DC4606A90}" dt="2022-02-24T20:16:20.407" v="62"/>
          <ac:picMkLst>
            <pc:docMk/>
            <pc:sldMk cId="553726541" sldId="256"/>
            <ac:picMk id="24" creationId="{4A0623D0-396B-499E-BBFB-C17F1BB0F2DF}"/>
          </ac:picMkLst>
        </pc:picChg>
        <pc:picChg chg="add del">
          <ac:chgData name="Catalina Elena Calau" userId="c3e4b375f36db9ae" providerId="Windows Live" clId="Web-{B5E52670-BF31-4D68-BDAE-024DC4606A90}" dt="2022-02-24T20:16:20.407" v="62"/>
          <ac:picMkLst>
            <pc:docMk/>
            <pc:sldMk cId="553726541" sldId="256"/>
            <ac:picMk id="26" creationId="{21AF192C-698D-4635-9C9F-F9769A56A96C}"/>
          </ac:picMkLst>
        </pc:picChg>
      </pc:sldChg>
      <pc:sldMasterChg chg="del delSldLayout">
        <pc:chgData name="Catalina Elena Calau" userId="c3e4b375f36db9ae" providerId="Windows Live" clId="Web-{B5E52670-BF31-4D68-BDAE-024DC4606A90}" dt="2022-02-24T20:16:20.407" v="62"/>
        <pc:sldMasterMkLst>
          <pc:docMk/>
          <pc:sldMasterMk cId="2371758177" sldId="2147483660"/>
        </pc:sldMasterMkLst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3129878285" sldId="2147483661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572029412" sldId="2147483662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3636461385" sldId="2147483663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3626050071" sldId="2147483664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4223613637" sldId="2147483665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986665687" sldId="2147483666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2924672457" sldId="2147483667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1650365514" sldId="2147483668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746702124" sldId="2147483669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61784523" sldId="2147483670"/>
          </pc:sldLayoutMkLst>
        </pc:sldLayoutChg>
        <pc:sldLayoutChg chg="del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371758177" sldId="2147483660"/>
            <pc:sldLayoutMk cId="1164236222" sldId="2147483671"/>
          </pc:sldLayoutMkLst>
        </pc:sldLayoutChg>
      </pc:sldMasterChg>
      <pc:sldMasterChg chg="add addSldLayout modSldLayout">
        <pc:chgData name="Catalina Elena Calau" userId="c3e4b375f36db9ae" providerId="Windows Live" clId="Web-{B5E52670-BF31-4D68-BDAE-024DC4606A90}" dt="2022-02-24T20:16:20.407" v="62"/>
        <pc:sldMasterMkLst>
          <pc:docMk/>
          <pc:sldMasterMk cId="2221149611" sldId="2147483672"/>
        </pc:sldMasterMkLst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3778385768" sldId="2147483673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990212639" sldId="2147483674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3906558288" sldId="2147483675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3533418296" sldId="2147483676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85420392" sldId="2147483677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3869082820" sldId="2147483678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2683395524" sldId="2147483679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48397173" sldId="2147483680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606787423" sldId="2147483681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1987609543" sldId="2147483682"/>
          </pc:sldLayoutMkLst>
        </pc:sldLayoutChg>
        <pc:sldLayoutChg chg="add mod replId">
          <pc:chgData name="Catalina Elena Calau" userId="c3e4b375f36db9ae" providerId="Windows Live" clId="Web-{B5E52670-BF31-4D68-BDAE-024DC4606A90}" dt="2022-02-24T20:16:20.407" v="62"/>
          <pc:sldLayoutMkLst>
            <pc:docMk/>
            <pc:sldMasterMk cId="2221149611" sldId="2147483672"/>
            <pc:sldLayoutMk cId="2651175652" sldId="2147483683"/>
          </pc:sldLayoutMkLst>
        </pc:sldLayoutChg>
      </pc:sldMasterChg>
    </pc:docChg>
  </pc:docChgLst>
  <pc:docChgLst>
    <pc:chgData clId="Web-{00C32966-1AFD-4CF2-B2AC-BDB49FDFD673}"/>
    <pc:docChg chg="modSld">
      <pc:chgData name="" userId="" providerId="" clId="Web-{00C32966-1AFD-4CF2-B2AC-BDB49FDFD673}" dt="2022-02-25T19:56:41.121" v="0" actId="20577"/>
      <pc:docMkLst>
        <pc:docMk/>
      </pc:docMkLst>
      <pc:sldChg chg="modSp">
        <pc:chgData name="" userId="" providerId="" clId="Web-{00C32966-1AFD-4CF2-B2AC-BDB49FDFD673}" dt="2022-02-25T19:56:41.121" v="0" actId="20577"/>
        <pc:sldMkLst>
          <pc:docMk/>
          <pc:sldMk cId="553726541" sldId="256"/>
        </pc:sldMkLst>
        <pc:spChg chg="mod">
          <ac:chgData name="" userId="" providerId="" clId="Web-{00C32966-1AFD-4CF2-B2AC-BDB49FDFD673}" dt="2022-02-25T19:56:41.121" v="0" actId="20577"/>
          <ac:spMkLst>
            <pc:docMk/>
            <pc:sldMk cId="553726541" sldId="256"/>
            <ac:spMk id="3" creationId="{C4542EAC-8BF3-4BFD-9891-145BC49409C2}"/>
          </ac:spMkLst>
        </pc:spChg>
      </pc:sldChg>
    </pc:docChg>
  </pc:docChgLst>
  <pc:docChgLst>
    <pc:chgData name="Catalina Elena Calau" userId="c3e4b375f36db9ae" providerId="Windows Live" clId="Web-{00C32966-1AFD-4CF2-B2AC-BDB49FDFD673}"/>
    <pc:docChg chg="addSld delSld modSld">
      <pc:chgData name="Catalina Elena Calau" userId="c3e4b375f36db9ae" providerId="Windows Live" clId="Web-{00C32966-1AFD-4CF2-B2AC-BDB49FDFD673}" dt="2022-02-25T23:25:18.821" v="1246"/>
      <pc:docMkLst>
        <pc:docMk/>
      </pc:docMkLst>
      <pc:sldChg chg="addSp delSp modSp mod setBg">
        <pc:chgData name="Catalina Elena Calau" userId="c3e4b375f36db9ae" providerId="Windows Live" clId="Web-{00C32966-1AFD-4CF2-B2AC-BDB49FDFD673}" dt="2022-02-25T21:39:18.054" v="651" actId="1076"/>
        <pc:sldMkLst>
          <pc:docMk/>
          <pc:sldMk cId="553726541" sldId="256"/>
        </pc:sldMkLst>
        <pc:spChg chg="mod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2" creationId="{9FB28281-3783-403A-B1AB-0182A003DFE3}"/>
          </ac:spMkLst>
        </pc:spChg>
        <pc:spChg chg="mod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3" creationId="{C4542EAC-8BF3-4BFD-9891-145BC49409C2}"/>
          </ac:spMkLst>
        </pc:spChg>
        <pc:spChg chg="add del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7" creationId="{BB76BBBB-B134-4DEA-861E-5D50966F2E7A}"/>
          </ac:spMkLst>
        </pc:spChg>
        <pc:spChg chg="add del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10" creationId="{8142E15A-B925-4509-B717-75652A7DB20B}"/>
          </ac:spMkLst>
        </pc:spChg>
        <pc:spChg chg="add del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16" creationId="{6679429B-F399-4B0C-AAF0-FECD501C0612}"/>
          </ac:spMkLst>
        </pc:spChg>
        <pc:spChg chg="add del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18" creationId="{A06906E9-7E81-437F-8718-DCF6372E9D50}"/>
          </ac:spMkLst>
        </pc:spChg>
        <pc:spChg chg="add del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20" creationId="{3E58DCB0-2650-4068-9547-F1A2C459B4FE}"/>
          </ac:spMkLst>
        </pc:spChg>
        <pc:spChg chg="add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25" creationId="{6B78F545-1313-49A5-9A8A-13771008E31C}"/>
          </ac:spMkLst>
        </pc:spChg>
        <pc:spChg chg="add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31" creationId="{0F25575E-EA8B-4D65-8FAD-15E93AACC476}"/>
          </ac:spMkLst>
        </pc:spChg>
        <pc:spChg chg="add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33" creationId="{9F653525-2B43-4835-8687-FFBEF53B1F3F}"/>
          </ac:spMkLst>
        </pc:spChg>
        <pc:spChg chg="add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35" creationId="{23ABEC78-0D2C-41E6-98D2-2963BF4CE425}"/>
          </ac:spMkLst>
        </pc:spChg>
        <pc:spChg chg="add">
          <ac:chgData name="Catalina Elena Calau" userId="c3e4b375f36db9ae" providerId="Windows Live" clId="Web-{00C32966-1AFD-4CF2-B2AC-BDB49FDFD673}" dt="2022-02-25T21:38:56.460" v="649"/>
          <ac:spMkLst>
            <pc:docMk/>
            <pc:sldMk cId="553726541" sldId="256"/>
            <ac:spMk id="37" creationId="{36F859F1-2219-411A-8F56-239E30A55902}"/>
          </ac:spMkLst>
        </pc:spChg>
        <pc:picChg chg="del mod ord">
          <ac:chgData name="Catalina Elena Calau" userId="c3e4b375f36db9ae" providerId="Windows Live" clId="Web-{00C32966-1AFD-4CF2-B2AC-BDB49FDFD673}" dt="2022-02-25T21:39:14.476" v="650"/>
          <ac:picMkLst>
            <pc:docMk/>
            <pc:sldMk cId="553726541" sldId="256"/>
            <ac:picMk id="4" creationId="{087B649E-78D6-492B-B852-27D6A0BB2F11}"/>
          </ac:picMkLst>
        </pc:picChg>
        <pc:picChg chg="add mod ord">
          <ac:chgData name="Catalina Elena Calau" userId="c3e4b375f36db9ae" providerId="Windows Live" clId="Web-{00C32966-1AFD-4CF2-B2AC-BDB49FDFD673}" dt="2022-02-25T21:39:18.054" v="651" actId="1076"/>
          <ac:picMkLst>
            <pc:docMk/>
            <pc:sldMk cId="553726541" sldId="256"/>
            <ac:picMk id="5" creationId="{9BE1EB66-0692-4DA7-9ABC-D7AFE9C6E859}"/>
          </ac:picMkLst>
        </pc:picChg>
        <pc:picChg chg="add del">
          <ac:chgData name="Catalina Elena Calau" userId="c3e4b375f36db9ae" providerId="Windows Live" clId="Web-{00C32966-1AFD-4CF2-B2AC-BDB49FDFD673}" dt="2022-02-25T21:38:56.460" v="649"/>
          <ac:picMkLst>
            <pc:docMk/>
            <pc:sldMk cId="553726541" sldId="256"/>
            <ac:picMk id="12" creationId="{1AC625A4-CF4C-46C3-9491-7CB8B2A9F558}"/>
          </ac:picMkLst>
        </pc:picChg>
        <pc:picChg chg="add del">
          <ac:chgData name="Catalina Elena Calau" userId="c3e4b375f36db9ae" providerId="Windows Live" clId="Web-{00C32966-1AFD-4CF2-B2AC-BDB49FDFD673}" dt="2022-02-25T21:38:56.460" v="649"/>
          <ac:picMkLst>
            <pc:docMk/>
            <pc:sldMk cId="553726541" sldId="256"/>
            <ac:picMk id="14" creationId="{E513F314-47F8-4474-B0F8-BC16D9A5369A}"/>
          </ac:picMkLst>
        </pc:picChg>
        <pc:picChg chg="add">
          <ac:chgData name="Catalina Elena Calau" userId="c3e4b375f36db9ae" providerId="Windows Live" clId="Web-{00C32966-1AFD-4CF2-B2AC-BDB49FDFD673}" dt="2022-02-25T21:38:56.460" v="649"/>
          <ac:picMkLst>
            <pc:docMk/>
            <pc:sldMk cId="553726541" sldId="256"/>
            <ac:picMk id="27" creationId="{8CFC9E58-DE2F-48C2-9F76-89FEBD13AAD5}"/>
          </ac:picMkLst>
        </pc:picChg>
        <pc:picChg chg="add">
          <ac:chgData name="Catalina Elena Calau" userId="c3e4b375f36db9ae" providerId="Windows Live" clId="Web-{00C32966-1AFD-4CF2-B2AC-BDB49FDFD673}" dt="2022-02-25T21:38:56.460" v="649"/>
          <ac:picMkLst>
            <pc:docMk/>
            <pc:sldMk cId="553726541" sldId="256"/>
            <ac:picMk id="29" creationId="{C003C785-694C-409F-870B-10BBB394D6BA}"/>
          </ac:picMkLst>
        </pc:picChg>
      </pc:sldChg>
      <pc:sldChg chg="addSp modSp new mod setBg">
        <pc:chgData name="Catalina Elena Calau" userId="c3e4b375f36db9ae" providerId="Windows Live" clId="Web-{00C32966-1AFD-4CF2-B2AC-BDB49FDFD673}" dt="2022-02-25T21:39:47.352" v="653"/>
        <pc:sldMkLst>
          <pc:docMk/>
          <pc:sldMk cId="471197137" sldId="257"/>
        </pc:sldMkLst>
        <pc:spChg chg="mod">
          <ac:chgData name="Catalina Elena Calau" userId="c3e4b375f36db9ae" providerId="Windows Live" clId="Web-{00C32966-1AFD-4CF2-B2AC-BDB49FDFD673}" dt="2022-02-25T21:39:47.352" v="653"/>
          <ac:spMkLst>
            <pc:docMk/>
            <pc:sldMk cId="471197137" sldId="257"/>
            <ac:spMk id="2" creationId="{EF0B8795-AEB0-44BB-A954-3A45037BB3F3}"/>
          </ac:spMkLst>
        </pc:spChg>
        <pc:spChg chg="mod">
          <ac:chgData name="Catalina Elena Calau" userId="c3e4b375f36db9ae" providerId="Windows Live" clId="Web-{00C32966-1AFD-4CF2-B2AC-BDB49FDFD673}" dt="2022-02-25T21:39:47.352" v="653"/>
          <ac:spMkLst>
            <pc:docMk/>
            <pc:sldMk cId="471197137" sldId="257"/>
            <ac:spMk id="3" creationId="{426899A6-8301-47D3-ADC4-66BF57F638F4}"/>
          </ac:spMkLst>
        </pc:spChg>
        <pc:spChg chg="add">
          <ac:chgData name="Catalina Elena Calau" userId="c3e4b375f36db9ae" providerId="Windows Live" clId="Web-{00C32966-1AFD-4CF2-B2AC-BDB49FDFD673}" dt="2022-02-25T21:39:47.352" v="653"/>
          <ac:spMkLst>
            <pc:docMk/>
            <pc:sldMk cId="471197137" sldId="257"/>
            <ac:spMk id="9" creationId="{C8AE9926-2221-469A-9632-990C6B93FDD5}"/>
          </ac:spMkLst>
        </pc:spChg>
        <pc:spChg chg="add">
          <ac:chgData name="Catalina Elena Calau" userId="c3e4b375f36db9ae" providerId="Windows Live" clId="Web-{00C32966-1AFD-4CF2-B2AC-BDB49FDFD673}" dt="2022-02-25T21:39:47.352" v="653"/>
          <ac:spMkLst>
            <pc:docMk/>
            <pc:sldMk cId="471197137" sldId="257"/>
            <ac:spMk id="15" creationId="{D011E2AD-FE5D-4CD9-8C98-AAE6CA3C4EDA}"/>
          </ac:spMkLst>
        </pc:spChg>
        <pc:spChg chg="add">
          <ac:chgData name="Catalina Elena Calau" userId="c3e4b375f36db9ae" providerId="Windows Live" clId="Web-{00C32966-1AFD-4CF2-B2AC-BDB49FDFD673}" dt="2022-02-25T21:39:47.352" v="653"/>
          <ac:spMkLst>
            <pc:docMk/>
            <pc:sldMk cId="471197137" sldId="257"/>
            <ac:spMk id="17" creationId="{7048E056-A0BF-4E7B-AB3D-9DD210166E87}"/>
          </ac:spMkLst>
        </pc:spChg>
        <pc:spChg chg="add">
          <ac:chgData name="Catalina Elena Calau" userId="c3e4b375f36db9ae" providerId="Windows Live" clId="Web-{00C32966-1AFD-4CF2-B2AC-BDB49FDFD673}" dt="2022-02-25T21:39:47.352" v="653"/>
          <ac:spMkLst>
            <pc:docMk/>
            <pc:sldMk cId="471197137" sldId="257"/>
            <ac:spMk id="19" creationId="{49A1E6AA-DCB7-4807-8864-3DA9ED14FC30}"/>
          </ac:spMkLst>
        </pc:spChg>
        <pc:spChg chg="add">
          <ac:chgData name="Catalina Elena Calau" userId="c3e4b375f36db9ae" providerId="Windows Live" clId="Web-{00C32966-1AFD-4CF2-B2AC-BDB49FDFD673}" dt="2022-02-25T21:39:47.352" v="653"/>
          <ac:spMkLst>
            <pc:docMk/>
            <pc:sldMk cId="471197137" sldId="257"/>
            <ac:spMk id="21" creationId="{3F569657-2CE1-4B21-80BD-0818B9DCC71E}"/>
          </ac:spMkLst>
        </pc:spChg>
        <pc:picChg chg="add mod">
          <ac:chgData name="Catalina Elena Calau" userId="c3e4b375f36db9ae" providerId="Windows Live" clId="Web-{00C32966-1AFD-4CF2-B2AC-BDB49FDFD673}" dt="2022-02-25T21:39:47.352" v="653"/>
          <ac:picMkLst>
            <pc:docMk/>
            <pc:sldMk cId="471197137" sldId="257"/>
            <ac:picMk id="4" creationId="{F21FC348-8153-41A6-B3A1-13DD3BB8C22B}"/>
          </ac:picMkLst>
        </pc:picChg>
        <pc:picChg chg="add">
          <ac:chgData name="Catalina Elena Calau" userId="c3e4b375f36db9ae" providerId="Windows Live" clId="Web-{00C32966-1AFD-4CF2-B2AC-BDB49FDFD673}" dt="2022-02-25T21:39:47.352" v="653"/>
          <ac:picMkLst>
            <pc:docMk/>
            <pc:sldMk cId="471197137" sldId="257"/>
            <ac:picMk id="11" creationId="{4132611F-D262-4F7B-A322-6FD8F576C76C}"/>
          </ac:picMkLst>
        </pc:picChg>
        <pc:picChg chg="add">
          <ac:chgData name="Catalina Elena Calau" userId="c3e4b375f36db9ae" providerId="Windows Live" clId="Web-{00C32966-1AFD-4CF2-B2AC-BDB49FDFD673}" dt="2022-02-25T21:39:47.352" v="653"/>
          <ac:picMkLst>
            <pc:docMk/>
            <pc:sldMk cId="471197137" sldId="257"/>
            <ac:picMk id="13" creationId="{7EEF1C53-1166-4108-B5A4-99BAE8DBEE63}"/>
          </ac:picMkLst>
        </pc:picChg>
      </pc:sldChg>
      <pc:sldChg chg="addSp delSp modSp new mod setBg">
        <pc:chgData name="Catalina Elena Calau" userId="c3e4b375f36db9ae" providerId="Windows Live" clId="Web-{00C32966-1AFD-4CF2-B2AC-BDB49FDFD673}" dt="2022-02-25T22:56:48.661" v="916"/>
        <pc:sldMkLst>
          <pc:docMk/>
          <pc:sldMk cId="4281768994" sldId="258"/>
        </pc:sldMkLst>
        <pc:spChg chg="mod">
          <ac:chgData name="Catalina Elena Calau" userId="c3e4b375f36db9ae" providerId="Windows Live" clId="Web-{00C32966-1AFD-4CF2-B2AC-BDB49FDFD673}" dt="2022-02-25T21:40:08.602" v="654"/>
          <ac:spMkLst>
            <pc:docMk/>
            <pc:sldMk cId="4281768994" sldId="258"/>
            <ac:spMk id="2" creationId="{34CA7226-F921-4F66-81F1-1F6BEE043AA8}"/>
          </ac:spMkLst>
        </pc:spChg>
        <pc:spChg chg="del">
          <ac:chgData name="Catalina Elena Calau" userId="c3e4b375f36db9ae" providerId="Windows Live" clId="Web-{00C32966-1AFD-4CF2-B2AC-BDB49FDFD673}" dt="2022-02-25T20:13:17.718" v="54"/>
          <ac:spMkLst>
            <pc:docMk/>
            <pc:sldMk cId="4281768994" sldId="258"/>
            <ac:spMk id="3" creationId="{041BBA0C-1105-424E-816A-16795E46E663}"/>
          </ac:spMkLst>
        </pc:spChg>
        <pc:spChg chg="add del">
          <ac:chgData name="Catalina Elena Calau" userId="c3e4b375f36db9ae" providerId="Windows Live" clId="Web-{00C32966-1AFD-4CF2-B2AC-BDB49FDFD673}" dt="2022-02-25T22:56:48.661" v="916"/>
          <ac:spMkLst>
            <pc:docMk/>
            <pc:sldMk cId="4281768994" sldId="258"/>
            <ac:spMk id="80" creationId="{936FA072-D541-4EE8-9DC6-513AAB2B95D4}"/>
          </ac:spMkLst>
        </pc:spChg>
        <pc:spChg chg="add del">
          <ac:chgData name="Catalina Elena Calau" userId="c3e4b375f36db9ae" providerId="Windows Live" clId="Web-{00C32966-1AFD-4CF2-B2AC-BDB49FDFD673}" dt="2022-02-25T22:56:48.661" v="916"/>
          <ac:spMkLst>
            <pc:docMk/>
            <pc:sldMk cId="4281768994" sldId="258"/>
            <ac:spMk id="84" creationId="{1CD23915-4812-4336-807A-F85CDBF21667}"/>
          </ac:spMkLst>
        </pc:spChg>
        <pc:spChg chg="add del">
          <ac:chgData name="Catalina Elena Calau" userId="c3e4b375f36db9ae" providerId="Windows Live" clId="Web-{00C32966-1AFD-4CF2-B2AC-BDB49FDFD673}" dt="2022-02-25T22:56:48.661" v="916"/>
          <ac:spMkLst>
            <pc:docMk/>
            <pc:sldMk cId="4281768994" sldId="258"/>
            <ac:spMk id="86" creationId="{9343821C-9964-47CE-88F2-EBF0BBB4C395}"/>
          </ac:spMkLst>
        </pc:spChg>
        <pc:spChg chg="add del mod">
          <ac:chgData name="Catalina Elena Calau" userId="c3e4b375f36db9ae" providerId="Windows Live" clId="Web-{00C32966-1AFD-4CF2-B2AC-BDB49FDFD673}" dt="2022-02-25T21:40:08.602" v="654"/>
          <ac:spMkLst>
            <pc:docMk/>
            <pc:sldMk cId="4281768994" sldId="258"/>
            <ac:spMk id="138" creationId="{4A470DE7-0B47-4458-9238-6B042FA58DF2}"/>
          </ac:spMkLst>
        </pc:spChg>
        <pc:spChg chg="add">
          <ac:chgData name="Catalina Elena Calau" userId="c3e4b375f36db9ae" providerId="Windows Live" clId="Web-{00C32966-1AFD-4CF2-B2AC-BDB49FDFD673}" dt="2022-02-25T22:56:48.661" v="916"/>
          <ac:spMkLst>
            <pc:docMk/>
            <pc:sldMk cId="4281768994" sldId="258"/>
            <ac:spMk id="145" creationId="{936FA072-D541-4EE8-9DC6-513AAB2B95D4}"/>
          </ac:spMkLst>
        </pc:spChg>
        <pc:spChg chg="add">
          <ac:chgData name="Catalina Elena Calau" userId="c3e4b375f36db9ae" providerId="Windows Live" clId="Web-{00C32966-1AFD-4CF2-B2AC-BDB49FDFD673}" dt="2022-02-25T22:56:48.661" v="916"/>
          <ac:spMkLst>
            <pc:docMk/>
            <pc:sldMk cId="4281768994" sldId="258"/>
            <ac:spMk id="149" creationId="{1CD23915-4812-4336-807A-F85CDBF21667}"/>
          </ac:spMkLst>
        </pc:spChg>
        <pc:spChg chg="add">
          <ac:chgData name="Catalina Elena Calau" userId="c3e4b375f36db9ae" providerId="Windows Live" clId="Web-{00C32966-1AFD-4CF2-B2AC-BDB49FDFD673}" dt="2022-02-25T22:56:48.661" v="916"/>
          <ac:spMkLst>
            <pc:docMk/>
            <pc:sldMk cId="4281768994" sldId="258"/>
            <ac:spMk id="151" creationId="{9343821C-9964-47CE-88F2-EBF0BBB4C395}"/>
          </ac:spMkLst>
        </pc:spChg>
        <pc:graphicFrameChg chg="add del mod ord modGraphic">
          <ac:chgData name="Catalina Elena Calau" userId="c3e4b375f36db9ae" providerId="Windows Live" clId="Web-{00C32966-1AFD-4CF2-B2AC-BDB49FDFD673}" dt="2022-02-25T20:15:11.517" v="91"/>
          <ac:graphicFrameMkLst>
            <pc:docMk/>
            <pc:sldMk cId="4281768994" sldId="258"/>
            <ac:graphicFrameMk id="4" creationId="{6989AD51-5E26-4F99-A71D-B92F5E0737E0}"/>
          </ac:graphicFrameMkLst>
        </pc:graphicFrameChg>
        <pc:graphicFrameChg chg="add mod modGraphic">
          <ac:chgData name="Catalina Elena Calau" userId="c3e4b375f36db9ae" providerId="Windows Live" clId="Web-{00C32966-1AFD-4CF2-B2AC-BDB49FDFD673}" dt="2022-02-25T22:56:48.661" v="916"/>
          <ac:graphicFrameMkLst>
            <pc:docMk/>
            <pc:sldMk cId="4281768994" sldId="258"/>
            <ac:graphicFrameMk id="140" creationId="{0334C30B-857D-46BC-943E-996905DD26E1}"/>
          </ac:graphicFrameMkLst>
        </pc:graphicFrameChg>
        <pc:picChg chg="add del">
          <ac:chgData name="Catalina Elena Calau" userId="c3e4b375f36db9ae" providerId="Windows Live" clId="Web-{00C32966-1AFD-4CF2-B2AC-BDB49FDFD673}" dt="2022-02-25T22:56:48.661" v="916"/>
          <ac:picMkLst>
            <pc:docMk/>
            <pc:sldMk cId="4281768994" sldId="258"/>
            <ac:picMk id="82" creationId="{2BD4AA0B-889E-42F1-8C61-06B590988062}"/>
          </ac:picMkLst>
        </pc:picChg>
        <pc:picChg chg="add">
          <ac:chgData name="Catalina Elena Calau" userId="c3e4b375f36db9ae" providerId="Windows Live" clId="Web-{00C32966-1AFD-4CF2-B2AC-BDB49FDFD673}" dt="2022-02-25T22:56:48.661" v="916"/>
          <ac:picMkLst>
            <pc:docMk/>
            <pc:sldMk cId="4281768994" sldId="258"/>
            <ac:picMk id="147" creationId="{2BD4AA0B-889E-42F1-8C61-06B590988062}"/>
          </ac:picMkLst>
        </pc:picChg>
      </pc:sldChg>
      <pc:sldChg chg="addSp delSp modSp new mod setBg">
        <pc:chgData name="Catalina Elena Calau" userId="c3e4b375f36db9ae" providerId="Windows Live" clId="Web-{00C32966-1AFD-4CF2-B2AC-BDB49FDFD673}" dt="2022-02-25T22:12:35.579" v="699" actId="20577"/>
        <pc:sldMkLst>
          <pc:docMk/>
          <pc:sldMk cId="2423060340" sldId="259"/>
        </pc:sldMkLst>
        <pc:spChg chg="mod">
          <ac:chgData name="Catalina Elena Calau" userId="c3e4b375f36db9ae" providerId="Windows Live" clId="Web-{00C32966-1AFD-4CF2-B2AC-BDB49FDFD673}" dt="2022-02-25T21:56:45.277" v="671" actId="20577"/>
          <ac:spMkLst>
            <pc:docMk/>
            <pc:sldMk cId="2423060340" sldId="259"/>
            <ac:spMk id="2" creationId="{7DD4BFE2-B2C5-44BC-8905-6DDB04EF32CB}"/>
          </ac:spMkLst>
        </pc:spChg>
        <pc:spChg chg="del">
          <ac:chgData name="Catalina Elena Calau" userId="c3e4b375f36db9ae" providerId="Windows Live" clId="Web-{00C32966-1AFD-4CF2-B2AC-BDB49FDFD673}" dt="2022-02-25T20:57:30.299" v="227"/>
          <ac:spMkLst>
            <pc:docMk/>
            <pc:sldMk cId="2423060340" sldId="259"/>
            <ac:spMk id="3" creationId="{372C93C8-1731-4607-B0F3-223F1E4EB9C2}"/>
          </ac:spMkLst>
        </pc:spChg>
        <pc:spChg chg="add del mod">
          <ac:chgData name="Catalina Elena Calau" userId="c3e4b375f36db9ae" providerId="Windows Live" clId="Web-{00C32966-1AFD-4CF2-B2AC-BDB49FDFD673}" dt="2022-02-25T20:58:07.862" v="229"/>
          <ac:spMkLst>
            <pc:docMk/>
            <pc:sldMk cId="2423060340" sldId="259"/>
            <ac:spMk id="11" creationId="{8DD80655-22E9-47EC-9E78-6129574E7DA3}"/>
          </ac:spMkLst>
        </pc:spChg>
        <pc:spChg chg="add del">
          <ac:chgData name="Catalina Elena Calau" userId="c3e4b375f36db9ae" providerId="Windows Live" clId="Web-{00C32966-1AFD-4CF2-B2AC-BDB49FDFD673}" dt="2022-02-25T21:05:39.168" v="320"/>
          <ac:spMkLst>
            <pc:docMk/>
            <pc:sldMk cId="2423060340" sldId="259"/>
            <ac:spMk id="17" creationId="{3FAD17B9-9E6C-4DD1-9728-97B5E5FCCAB2}"/>
          </ac:spMkLst>
        </pc:spChg>
        <pc:spChg chg="add del">
          <ac:chgData name="Catalina Elena Calau" userId="c3e4b375f36db9ae" providerId="Windows Live" clId="Web-{00C32966-1AFD-4CF2-B2AC-BDB49FDFD673}" dt="2022-02-25T21:05:39.168" v="320"/>
          <ac:spMkLst>
            <pc:docMk/>
            <pc:sldMk cId="2423060340" sldId="259"/>
            <ac:spMk id="19" creationId="{D7AC3F90-A588-42FF-B41D-062A8D91B9E5}"/>
          </ac:spMkLst>
        </pc:spChg>
        <pc:spChg chg="add del">
          <ac:chgData name="Catalina Elena Calau" userId="c3e4b375f36db9ae" providerId="Windows Live" clId="Web-{00C32966-1AFD-4CF2-B2AC-BDB49FDFD673}" dt="2022-02-25T21:05:39.168" v="320"/>
          <ac:spMkLst>
            <pc:docMk/>
            <pc:sldMk cId="2423060340" sldId="259"/>
            <ac:spMk id="23" creationId="{E1AADF25-43E9-4DE0-AD82-4F6052319136}"/>
          </ac:spMkLst>
        </pc:spChg>
        <pc:spChg chg="add del">
          <ac:chgData name="Catalina Elena Calau" userId="c3e4b375f36db9ae" providerId="Windows Live" clId="Web-{00C32966-1AFD-4CF2-B2AC-BDB49FDFD673}" dt="2022-02-25T21:05:39.168" v="320"/>
          <ac:spMkLst>
            <pc:docMk/>
            <pc:sldMk cId="2423060340" sldId="259"/>
            <ac:spMk id="25" creationId="{CBC2D515-EF3C-4E4E-8BC1-192B21E92713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27" creationId="{72C8E67F-FDFF-42D4-8425-CD3C7AAAE207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29" creationId="{95006CC4-CE98-4F49-9977-F4E280E8631F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31" creationId="{1C9E292D-AC4C-49E1-AA53-5A8FF9A7A353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32" creationId="{EF9EEB06-EB25-4896-9640-DF9F862CD969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34" creationId="{C0ADD3B2-C8EF-4E30-94FE-46CE8565A1DC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36" creationId="{ABF3D5E5-3E9D-4FB7-BFCB-9E7C87D7F065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37" creationId="{22274AFC-84F3-494E-99CF-C52D164CA74D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39" creationId="{E8B8E526-0F75-47B3-9068-DB29F29D8EB5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41" creationId="{A361A435-D46B-4868-948C-0B796B9E1E8B}"/>
          </ac:spMkLst>
        </pc:spChg>
        <pc:spChg chg="add del">
          <ac:chgData name="Catalina Elena Calau" userId="c3e4b375f36db9ae" providerId="Windows Live" clId="Web-{00C32966-1AFD-4CF2-B2AC-BDB49FDFD673}" dt="2022-02-25T21:40:29.165" v="655"/>
          <ac:spMkLst>
            <pc:docMk/>
            <pc:sldMk cId="2423060340" sldId="259"/>
            <ac:spMk id="43" creationId="{3A5318A6-73E0-4A4F-AEF8-4F8FA0985939}"/>
          </ac:spMkLst>
        </pc:spChg>
        <pc:spChg chg="add del">
          <ac:chgData name="Catalina Elena Calau" userId="c3e4b375f36db9ae" providerId="Windows Live" clId="Web-{00C32966-1AFD-4CF2-B2AC-BDB49FDFD673}" dt="2022-02-25T21:41:29.510" v="657"/>
          <ac:spMkLst>
            <pc:docMk/>
            <pc:sldMk cId="2423060340" sldId="259"/>
            <ac:spMk id="48" creationId="{0D939843-5ACF-4C8A-8095-6ECA97B2383D}"/>
          </ac:spMkLst>
        </pc:spChg>
        <pc:spChg chg="add del">
          <ac:chgData name="Catalina Elena Calau" userId="c3e4b375f36db9ae" providerId="Windows Live" clId="Web-{00C32966-1AFD-4CF2-B2AC-BDB49FDFD673}" dt="2022-02-25T21:41:29.510" v="657"/>
          <ac:spMkLst>
            <pc:docMk/>
            <pc:sldMk cId="2423060340" sldId="259"/>
            <ac:spMk id="54" creationId="{DE5E8CA2-E5F1-48AE-B1D7-0C3BDC8D643B}"/>
          </ac:spMkLst>
        </pc:spChg>
        <pc:spChg chg="add del">
          <ac:chgData name="Catalina Elena Calau" userId="c3e4b375f36db9ae" providerId="Windows Live" clId="Web-{00C32966-1AFD-4CF2-B2AC-BDB49FDFD673}" dt="2022-02-25T21:41:29.510" v="657"/>
          <ac:spMkLst>
            <pc:docMk/>
            <pc:sldMk cId="2423060340" sldId="259"/>
            <ac:spMk id="56" creationId="{EE773BAF-9C2C-4CF2-A4CE-A35CF0069077}"/>
          </ac:spMkLst>
        </pc:spChg>
        <pc:spChg chg="add del">
          <ac:chgData name="Catalina Elena Calau" userId="c3e4b375f36db9ae" providerId="Windows Live" clId="Web-{00C32966-1AFD-4CF2-B2AC-BDB49FDFD673}" dt="2022-02-25T21:41:29.510" v="657"/>
          <ac:spMkLst>
            <pc:docMk/>
            <pc:sldMk cId="2423060340" sldId="259"/>
            <ac:spMk id="58" creationId="{CE7D410D-3864-48DD-9D90-E9FCE4F4B58C}"/>
          </ac:spMkLst>
        </pc:spChg>
        <pc:spChg chg="add del">
          <ac:chgData name="Catalina Elena Calau" userId="c3e4b375f36db9ae" providerId="Windows Live" clId="Web-{00C32966-1AFD-4CF2-B2AC-BDB49FDFD673}" dt="2022-02-25T21:41:29.510" v="657"/>
          <ac:spMkLst>
            <pc:docMk/>
            <pc:sldMk cId="2423060340" sldId="259"/>
            <ac:spMk id="60" creationId="{2BACF61D-34A0-4208-BCC7-88E389849E34}"/>
          </ac:spMkLst>
        </pc:spChg>
        <pc:spChg chg="add del">
          <ac:chgData name="Catalina Elena Calau" userId="c3e4b375f36db9ae" providerId="Windows Live" clId="Web-{00C32966-1AFD-4CF2-B2AC-BDB49FDFD673}" dt="2022-02-25T21:43:41.825" v="663"/>
          <ac:spMkLst>
            <pc:docMk/>
            <pc:sldMk cId="2423060340" sldId="259"/>
            <ac:spMk id="115" creationId="{7EA73533-BD89-4875-8862-9EA969B267AD}"/>
          </ac:spMkLst>
        </pc:spChg>
        <pc:spChg chg="add del">
          <ac:chgData name="Catalina Elena Calau" userId="c3e4b375f36db9ae" providerId="Windows Live" clId="Web-{00C32966-1AFD-4CF2-B2AC-BDB49FDFD673}" dt="2022-02-25T21:43:41.825" v="663"/>
          <ac:spMkLst>
            <pc:docMk/>
            <pc:sldMk cId="2423060340" sldId="259"/>
            <ac:spMk id="121" creationId="{2A1F5C0D-9218-46C3-8AF1-CCDFB04698C0}"/>
          </ac:spMkLst>
        </pc:spChg>
        <pc:spChg chg="add del">
          <ac:chgData name="Catalina Elena Calau" userId="c3e4b375f36db9ae" providerId="Windows Live" clId="Web-{00C32966-1AFD-4CF2-B2AC-BDB49FDFD673}" dt="2022-02-25T21:43:41.825" v="663"/>
          <ac:spMkLst>
            <pc:docMk/>
            <pc:sldMk cId="2423060340" sldId="259"/>
            <ac:spMk id="123" creationId="{EDF8F345-29A0-445E-86A0-63EE71D97F3F}"/>
          </ac:spMkLst>
        </pc:spChg>
        <pc:spChg chg="add del">
          <ac:chgData name="Catalina Elena Calau" userId="c3e4b375f36db9ae" providerId="Windows Live" clId="Web-{00C32966-1AFD-4CF2-B2AC-BDB49FDFD673}" dt="2022-02-25T21:43:41.825" v="663"/>
          <ac:spMkLst>
            <pc:docMk/>
            <pc:sldMk cId="2423060340" sldId="259"/>
            <ac:spMk id="125" creationId="{8E9ED330-7E35-4D3D-A69E-DF23956E7F04}"/>
          </ac:spMkLst>
        </pc:spChg>
        <pc:spChg chg="add del">
          <ac:chgData name="Catalina Elena Calau" userId="c3e4b375f36db9ae" providerId="Windows Live" clId="Web-{00C32966-1AFD-4CF2-B2AC-BDB49FDFD673}" dt="2022-02-25T21:43:41.825" v="663"/>
          <ac:spMkLst>
            <pc:docMk/>
            <pc:sldMk cId="2423060340" sldId="259"/>
            <ac:spMk id="127" creationId="{B632E7E1-06DC-47BE-8E2D-8D7E496E8E31}"/>
          </ac:spMkLst>
        </pc:spChg>
        <pc:spChg chg="add del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79" creationId="{C8AE9926-2221-469A-9632-990C6B93FDD5}"/>
          </ac:spMkLst>
        </pc:spChg>
        <pc:spChg chg="add del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85" creationId="{D011E2AD-FE5D-4CD9-8C98-AAE6CA3C4EDA}"/>
          </ac:spMkLst>
        </pc:spChg>
        <pc:spChg chg="add del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87" creationId="{7048E056-A0BF-4E7B-AB3D-9DD210166E87}"/>
          </ac:spMkLst>
        </pc:spChg>
        <pc:spChg chg="add del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89" creationId="{49A1E6AA-DCB7-4807-8864-3DA9ED14FC30}"/>
          </ac:spMkLst>
        </pc:spChg>
        <pc:spChg chg="add del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91" creationId="{3F569657-2CE1-4B21-80BD-0818B9DCC71E}"/>
          </ac:spMkLst>
        </pc:spChg>
        <pc:spChg chg="add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92" creationId="{C8AE9926-2221-469A-9632-990C6B93FDD5}"/>
          </ac:spMkLst>
        </pc:spChg>
        <pc:spChg chg="add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95" creationId="{D011E2AD-FE5D-4CD9-8C98-AAE6CA3C4EDA}"/>
          </ac:spMkLst>
        </pc:spChg>
        <pc:spChg chg="add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96" creationId="{7048E056-A0BF-4E7B-AB3D-9DD210166E87}"/>
          </ac:spMkLst>
        </pc:spChg>
        <pc:spChg chg="add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97" creationId="{49A1E6AA-DCB7-4807-8864-3DA9ED14FC30}"/>
          </ac:spMkLst>
        </pc:spChg>
        <pc:spChg chg="add">
          <ac:chgData name="Catalina Elena Calau" userId="c3e4b375f36db9ae" providerId="Windows Live" clId="Web-{00C32966-1AFD-4CF2-B2AC-BDB49FDFD673}" dt="2022-02-25T21:44:29.013" v="668"/>
          <ac:spMkLst>
            <pc:docMk/>
            <pc:sldMk cId="2423060340" sldId="259"/>
            <ac:spMk id="198" creationId="{3F569657-2CE1-4B21-80BD-0818B9DCC71E}"/>
          </ac:spMkLst>
        </pc:spChg>
        <pc:spChg chg="add del mod">
          <ac:chgData name="Catalina Elena Calau" userId="c3e4b375f36db9ae" providerId="Windows Live" clId="Web-{00C32966-1AFD-4CF2-B2AC-BDB49FDFD673}" dt="2022-02-25T21:44:19.701" v="667"/>
          <ac:spMkLst>
            <pc:docMk/>
            <pc:sldMk cId="2423060340" sldId="259"/>
            <ac:spMk id="376" creationId="{1A502816-BB2B-43FD-BFF8-9073B28392FD}"/>
          </ac:spMkLst>
        </pc:spChg>
        <pc:graphicFrameChg chg="add del mod ord modGraphic">
          <ac:chgData name="Catalina Elena Calau" userId="c3e4b375f36db9ae" providerId="Windows Live" clId="Web-{00C32966-1AFD-4CF2-B2AC-BDB49FDFD673}" dt="2022-02-25T20:57:58.612" v="228"/>
          <ac:graphicFrameMkLst>
            <pc:docMk/>
            <pc:sldMk cId="2423060340" sldId="259"/>
            <ac:graphicFrameMk id="4" creationId="{BAC09D66-31D2-493A-A5E4-EBA162135756}"/>
          </ac:graphicFrameMkLst>
        </pc:graphicFrameChg>
        <pc:graphicFrameChg chg="add del mod ord modGraphic">
          <ac:chgData name="Catalina Elena Calau" userId="c3e4b375f36db9ae" providerId="Windows Live" clId="Web-{00C32966-1AFD-4CF2-B2AC-BDB49FDFD673}" dt="2022-02-25T22:12:35.579" v="699" actId="20577"/>
          <ac:graphicFrameMkLst>
            <pc:docMk/>
            <pc:sldMk cId="2423060340" sldId="259"/>
            <ac:graphicFrameMk id="12" creationId="{78E971BD-4746-40F6-A044-C569C98FD8F4}"/>
          </ac:graphicFrameMkLst>
        </pc:graphicFrameChg>
        <pc:picChg chg="add del">
          <ac:chgData name="Catalina Elena Calau" userId="c3e4b375f36db9ae" providerId="Windows Live" clId="Web-{00C32966-1AFD-4CF2-B2AC-BDB49FDFD673}" dt="2022-02-25T21:05:39.168" v="320"/>
          <ac:picMkLst>
            <pc:docMk/>
            <pc:sldMk cId="2423060340" sldId="259"/>
            <ac:picMk id="21" creationId="{015AB904-4FB7-4A0D-B43E-03ACF05E1445}"/>
          </ac:picMkLst>
        </pc:picChg>
        <pc:picChg chg="add del">
          <ac:chgData name="Catalina Elena Calau" userId="c3e4b375f36db9ae" providerId="Windows Live" clId="Web-{00C32966-1AFD-4CF2-B2AC-BDB49FDFD673}" dt="2022-02-25T21:40:29.165" v="655"/>
          <ac:picMkLst>
            <pc:docMk/>
            <pc:sldMk cId="2423060340" sldId="259"/>
            <ac:picMk id="28" creationId="{C64ED39C-5C58-4353-B1A6-982FB540E4B6}"/>
          </ac:picMkLst>
        </pc:picChg>
        <pc:picChg chg="add del">
          <ac:chgData name="Catalina Elena Calau" userId="c3e4b375f36db9ae" providerId="Windows Live" clId="Web-{00C32966-1AFD-4CF2-B2AC-BDB49FDFD673}" dt="2022-02-25T21:40:29.165" v="655"/>
          <ac:picMkLst>
            <pc:docMk/>
            <pc:sldMk cId="2423060340" sldId="259"/>
            <ac:picMk id="30" creationId="{04F3EDC4-B948-4D45-A39B-271F1A1A16F0}"/>
          </ac:picMkLst>
        </pc:picChg>
        <pc:picChg chg="add del">
          <ac:chgData name="Catalina Elena Calau" userId="c3e4b375f36db9ae" providerId="Windows Live" clId="Web-{00C32966-1AFD-4CF2-B2AC-BDB49FDFD673}" dt="2022-02-25T21:40:29.165" v="655"/>
          <ac:picMkLst>
            <pc:docMk/>
            <pc:sldMk cId="2423060340" sldId="259"/>
            <ac:picMk id="33" creationId="{58648BA7-E359-41C9-A01F-A2805958571C}"/>
          </ac:picMkLst>
        </pc:picChg>
        <pc:picChg chg="add del">
          <ac:chgData name="Catalina Elena Calau" userId="c3e4b375f36db9ae" providerId="Windows Live" clId="Web-{00C32966-1AFD-4CF2-B2AC-BDB49FDFD673}" dt="2022-02-25T21:40:29.165" v="655"/>
          <ac:picMkLst>
            <pc:docMk/>
            <pc:sldMk cId="2423060340" sldId="259"/>
            <ac:picMk id="35" creationId="{01E00C04-E4DA-4D35-B5C7-0305B9E9272F}"/>
          </ac:picMkLst>
        </pc:picChg>
        <pc:picChg chg="add del">
          <ac:chgData name="Catalina Elena Calau" userId="c3e4b375f36db9ae" providerId="Windows Live" clId="Web-{00C32966-1AFD-4CF2-B2AC-BDB49FDFD673}" dt="2022-02-25T21:41:29.510" v="657"/>
          <ac:picMkLst>
            <pc:docMk/>
            <pc:sldMk cId="2423060340" sldId="259"/>
            <ac:picMk id="50" creationId="{1CBF43EF-3319-44CB-B885-BCDBB4CDCC69}"/>
          </ac:picMkLst>
        </pc:picChg>
        <pc:picChg chg="add del">
          <ac:chgData name="Catalina Elena Calau" userId="c3e4b375f36db9ae" providerId="Windows Live" clId="Web-{00C32966-1AFD-4CF2-B2AC-BDB49FDFD673}" dt="2022-02-25T21:41:29.510" v="657"/>
          <ac:picMkLst>
            <pc:docMk/>
            <pc:sldMk cId="2423060340" sldId="259"/>
            <ac:picMk id="52" creationId="{DFCBC141-7A12-47C5-A45A-2DA16B68C2AD}"/>
          </ac:picMkLst>
        </pc:picChg>
        <pc:picChg chg="add del">
          <ac:chgData name="Catalina Elena Calau" userId="c3e4b375f36db9ae" providerId="Windows Live" clId="Web-{00C32966-1AFD-4CF2-B2AC-BDB49FDFD673}" dt="2022-02-25T21:43:41.825" v="663"/>
          <ac:picMkLst>
            <pc:docMk/>
            <pc:sldMk cId="2423060340" sldId="259"/>
            <ac:picMk id="117" creationId="{F59F1363-48BD-4A2D-B1B5-B48C31AA521B}"/>
          </ac:picMkLst>
        </pc:picChg>
        <pc:picChg chg="add del">
          <ac:chgData name="Catalina Elena Calau" userId="c3e4b375f36db9ae" providerId="Windows Live" clId="Web-{00C32966-1AFD-4CF2-B2AC-BDB49FDFD673}" dt="2022-02-25T21:43:41.825" v="663"/>
          <ac:picMkLst>
            <pc:docMk/>
            <pc:sldMk cId="2423060340" sldId="259"/>
            <ac:picMk id="119" creationId="{44A72671-0EA2-4860-A352-483330DC942E}"/>
          </ac:picMkLst>
        </pc:picChg>
        <pc:picChg chg="add del">
          <ac:chgData name="Catalina Elena Calau" userId="c3e4b375f36db9ae" providerId="Windows Live" clId="Web-{00C32966-1AFD-4CF2-B2AC-BDB49FDFD673}" dt="2022-02-25T21:44:29.013" v="668"/>
          <ac:picMkLst>
            <pc:docMk/>
            <pc:sldMk cId="2423060340" sldId="259"/>
            <ac:picMk id="181" creationId="{4132611F-D262-4F7B-A322-6FD8F576C76C}"/>
          </ac:picMkLst>
        </pc:picChg>
        <pc:picChg chg="add del">
          <ac:chgData name="Catalina Elena Calau" userId="c3e4b375f36db9ae" providerId="Windows Live" clId="Web-{00C32966-1AFD-4CF2-B2AC-BDB49FDFD673}" dt="2022-02-25T21:44:29.013" v="668"/>
          <ac:picMkLst>
            <pc:docMk/>
            <pc:sldMk cId="2423060340" sldId="259"/>
            <ac:picMk id="183" creationId="{7EEF1C53-1166-4108-B5A4-99BAE8DBEE63}"/>
          </ac:picMkLst>
        </pc:picChg>
        <pc:picChg chg="add">
          <ac:chgData name="Catalina Elena Calau" userId="c3e4b375f36db9ae" providerId="Windows Live" clId="Web-{00C32966-1AFD-4CF2-B2AC-BDB49FDFD673}" dt="2022-02-25T21:44:29.013" v="668"/>
          <ac:picMkLst>
            <pc:docMk/>
            <pc:sldMk cId="2423060340" sldId="259"/>
            <ac:picMk id="193" creationId="{4132611F-D262-4F7B-A322-6FD8F576C76C}"/>
          </ac:picMkLst>
        </pc:picChg>
        <pc:picChg chg="add">
          <ac:chgData name="Catalina Elena Calau" userId="c3e4b375f36db9ae" providerId="Windows Live" clId="Web-{00C32966-1AFD-4CF2-B2AC-BDB49FDFD673}" dt="2022-02-25T21:44:29.013" v="668"/>
          <ac:picMkLst>
            <pc:docMk/>
            <pc:sldMk cId="2423060340" sldId="259"/>
            <ac:picMk id="194" creationId="{7EEF1C53-1166-4108-B5A4-99BAE8DBEE63}"/>
          </ac:picMkLst>
        </pc:picChg>
        <pc:picChg chg="add mod">
          <ac:chgData name="Catalina Elena Calau" userId="c3e4b375f36db9ae" providerId="Windows Live" clId="Web-{00C32966-1AFD-4CF2-B2AC-BDB49FDFD673}" dt="2022-02-25T22:05:13.193" v="686" actId="1076"/>
          <ac:picMkLst>
            <pc:docMk/>
            <pc:sldMk cId="2423060340" sldId="259"/>
            <ac:picMk id="302" creationId="{8FC18E78-0492-4559-A472-52F3B5EF0D1F}"/>
          </ac:picMkLst>
        </pc:picChg>
      </pc:sldChg>
      <pc:sldChg chg="addSp delSp modSp new">
        <pc:chgData name="Catalina Elena Calau" userId="c3e4b375f36db9ae" providerId="Windows Live" clId="Web-{00C32966-1AFD-4CF2-B2AC-BDB49FDFD673}" dt="2022-02-25T22:22:48.435" v="749" actId="14100"/>
        <pc:sldMkLst>
          <pc:docMk/>
          <pc:sldMk cId="1126511438" sldId="260"/>
        </pc:sldMkLst>
        <pc:spChg chg="mod">
          <ac:chgData name="Catalina Elena Calau" userId="c3e4b375f36db9ae" providerId="Windows Live" clId="Web-{00C32966-1AFD-4CF2-B2AC-BDB49FDFD673}" dt="2022-02-25T21:11:57.097" v="447" actId="1076"/>
          <ac:spMkLst>
            <pc:docMk/>
            <pc:sldMk cId="1126511438" sldId="260"/>
            <ac:spMk id="2" creationId="{E784873B-B066-433D-9D99-FA1C6CB53AEF}"/>
          </ac:spMkLst>
        </pc:spChg>
        <pc:spChg chg="del">
          <ac:chgData name="Catalina Elena Calau" userId="c3e4b375f36db9ae" providerId="Windows Live" clId="Web-{00C32966-1AFD-4CF2-B2AC-BDB49FDFD673}" dt="2022-02-25T21:13:53.583" v="458"/>
          <ac:spMkLst>
            <pc:docMk/>
            <pc:sldMk cId="1126511438" sldId="260"/>
            <ac:spMk id="3" creationId="{E4504314-58B9-42F5-837D-A0ED0768D5FD}"/>
          </ac:spMkLst>
        </pc:spChg>
        <pc:spChg chg="add del mod">
          <ac:chgData name="Catalina Elena Calau" userId="c3e4b375f36db9ae" providerId="Windows Live" clId="Web-{00C32966-1AFD-4CF2-B2AC-BDB49FDFD673}" dt="2022-02-25T21:24:19.287" v="601"/>
          <ac:spMkLst>
            <pc:docMk/>
            <pc:sldMk cId="1126511438" sldId="260"/>
            <ac:spMk id="730" creationId="{6DC5B48A-67D0-4A96-B1A7-DFE73C3C88AD}"/>
          </ac:spMkLst>
        </pc:spChg>
        <pc:spChg chg="add mod">
          <ac:chgData name="Catalina Elena Calau" userId="c3e4b375f36db9ae" providerId="Windows Live" clId="Web-{00C32966-1AFD-4CF2-B2AC-BDB49FDFD673}" dt="2022-02-25T21:23:32.582" v="596" actId="20577"/>
          <ac:spMkLst>
            <pc:docMk/>
            <pc:sldMk cId="1126511438" sldId="260"/>
            <ac:spMk id="731" creationId="{8960B587-960D-40E9-A509-96C1ED4858FC}"/>
          </ac:spMkLst>
        </pc:spChg>
        <pc:spChg chg="add del mod">
          <ac:chgData name="Catalina Elena Calau" userId="c3e4b375f36db9ae" providerId="Windows Live" clId="Web-{00C32966-1AFD-4CF2-B2AC-BDB49FDFD673}" dt="2022-02-25T22:19:46.931" v="720"/>
          <ac:spMkLst>
            <pc:docMk/>
            <pc:sldMk cId="1126511438" sldId="260"/>
            <ac:spMk id="732" creationId="{2B01AC5C-D08A-4A20-B367-8ECEA8E21E6A}"/>
          </ac:spMkLst>
        </pc:spChg>
        <pc:spChg chg="add mod">
          <ac:chgData name="Catalina Elena Calau" userId="c3e4b375f36db9ae" providerId="Windows Live" clId="Web-{00C32966-1AFD-4CF2-B2AC-BDB49FDFD673}" dt="2022-02-25T22:20:17.463" v="727" actId="20577"/>
          <ac:spMkLst>
            <pc:docMk/>
            <pc:sldMk cId="1126511438" sldId="260"/>
            <ac:spMk id="762" creationId="{D614F042-B86E-46EB-B599-4E03D6741FFB}"/>
          </ac:spMkLst>
        </pc:spChg>
        <pc:spChg chg="add del">
          <ac:chgData name="Catalina Elena Calau" userId="c3e4b375f36db9ae" providerId="Windows Live" clId="Web-{00C32966-1AFD-4CF2-B2AC-BDB49FDFD673}" dt="2022-02-25T22:20:32.713" v="729"/>
          <ac:spMkLst>
            <pc:docMk/>
            <pc:sldMk cId="1126511438" sldId="260"/>
            <ac:spMk id="763" creationId="{5690001D-9254-46EB-A76B-7EEE2C7A3715}"/>
          </ac:spMkLst>
        </pc:spChg>
        <pc:spChg chg="add mod">
          <ac:chgData name="Catalina Elena Calau" userId="c3e4b375f36db9ae" providerId="Windows Live" clId="Web-{00C32966-1AFD-4CF2-B2AC-BDB49FDFD673}" dt="2022-02-25T22:21:16.652" v="738" actId="20577"/>
          <ac:spMkLst>
            <pc:docMk/>
            <pc:sldMk cId="1126511438" sldId="260"/>
            <ac:spMk id="764" creationId="{0BB84D5E-F4F5-4D9F-B0A2-6A71CDCDADC3}"/>
          </ac:spMkLst>
        </pc:spChg>
        <pc:spChg chg="add">
          <ac:chgData name="Catalina Elena Calau" userId="c3e4b375f36db9ae" providerId="Windows Live" clId="Web-{00C32966-1AFD-4CF2-B2AC-BDB49FDFD673}" dt="2022-02-25T22:21:23.261" v="739"/>
          <ac:spMkLst>
            <pc:docMk/>
            <pc:sldMk cId="1126511438" sldId="260"/>
            <ac:spMk id="765" creationId="{3F11E69F-846B-455A-BFB5-1B1BE772CA58}"/>
          </ac:spMkLst>
        </pc:spChg>
        <pc:graphicFrameChg chg="add mod modGraphic">
          <ac:chgData name="Catalina Elena Calau" userId="c3e4b375f36db9ae" providerId="Windows Live" clId="Web-{00C32966-1AFD-4CF2-B2AC-BDB49FDFD673}" dt="2022-02-25T22:22:48.435" v="749" actId="14100"/>
          <ac:graphicFrameMkLst>
            <pc:docMk/>
            <pc:sldMk cId="1126511438" sldId="260"/>
            <ac:graphicFrameMk id="5" creationId="{97A268F4-94E3-4949-AB1D-DBD6564DC217}"/>
          </ac:graphicFrameMkLst>
        </pc:graphicFrameChg>
        <pc:picChg chg="add mod ord">
          <ac:chgData name="Catalina Elena Calau" userId="c3e4b375f36db9ae" providerId="Windows Live" clId="Web-{00C32966-1AFD-4CF2-B2AC-BDB49FDFD673}" dt="2022-02-25T22:16:44.646" v="706"/>
          <ac:picMkLst>
            <pc:docMk/>
            <pc:sldMk cId="1126511438" sldId="260"/>
            <ac:picMk id="4" creationId="{11C75188-FBD8-43F9-930B-B285D66CE0DD}"/>
          </ac:picMkLst>
        </pc:picChg>
        <pc:picChg chg="add mod">
          <ac:chgData name="Catalina Elena Calau" userId="c3e4b375f36db9ae" providerId="Windows Live" clId="Web-{00C32966-1AFD-4CF2-B2AC-BDB49FDFD673}" dt="2022-02-25T22:18:40.977" v="716" actId="14100"/>
          <ac:picMkLst>
            <pc:docMk/>
            <pc:sldMk cId="1126511438" sldId="260"/>
            <ac:picMk id="761" creationId="{79D0E384-7805-49DB-A9C9-0358E2FD3990}"/>
          </ac:picMkLst>
        </pc:picChg>
      </pc:sldChg>
      <pc:sldChg chg="addSp delSp modSp new">
        <pc:chgData name="Catalina Elena Calau" userId="c3e4b375f36db9ae" providerId="Windows Live" clId="Web-{00C32966-1AFD-4CF2-B2AC-BDB49FDFD673}" dt="2022-02-25T22:35:59.574" v="809" actId="1076"/>
        <pc:sldMkLst>
          <pc:docMk/>
          <pc:sldMk cId="1445173287" sldId="261"/>
        </pc:sldMkLst>
        <pc:spChg chg="mod">
          <ac:chgData name="Catalina Elena Calau" userId="c3e4b375f36db9ae" providerId="Windows Live" clId="Web-{00C32966-1AFD-4CF2-B2AC-BDB49FDFD673}" dt="2022-02-25T22:35:59.574" v="809" actId="1076"/>
          <ac:spMkLst>
            <pc:docMk/>
            <pc:sldMk cId="1445173287" sldId="261"/>
            <ac:spMk id="2" creationId="{7B9C7B14-47A6-495B-BD99-B5838C1267C9}"/>
          </ac:spMkLst>
        </pc:spChg>
        <pc:spChg chg="del mod">
          <ac:chgData name="Catalina Elena Calau" userId="c3e4b375f36db9ae" providerId="Windows Live" clId="Web-{00C32966-1AFD-4CF2-B2AC-BDB49FDFD673}" dt="2022-02-25T22:29:36.255" v="750"/>
          <ac:spMkLst>
            <pc:docMk/>
            <pc:sldMk cId="1445173287" sldId="261"/>
            <ac:spMk id="3" creationId="{C2E48DBD-BF95-48F6-A7AF-E1D53ACF53C1}"/>
          </ac:spMkLst>
        </pc:spChg>
        <pc:spChg chg="add mod">
          <ac:chgData name="Catalina Elena Calau" userId="c3e4b375f36db9ae" providerId="Windows Live" clId="Web-{00C32966-1AFD-4CF2-B2AC-BDB49FDFD673}" dt="2022-02-25T22:33:09.540" v="791" actId="1076"/>
          <ac:spMkLst>
            <pc:docMk/>
            <pc:sldMk cId="1445173287" sldId="261"/>
            <ac:spMk id="10" creationId="{F992AF26-E683-4D00-A0DD-B773BE23949A}"/>
          </ac:spMkLst>
        </pc:spChg>
        <pc:picChg chg="add mod ord">
          <ac:chgData name="Catalina Elena Calau" userId="c3e4b375f36db9ae" providerId="Windows Live" clId="Web-{00C32966-1AFD-4CF2-B2AC-BDB49FDFD673}" dt="2022-02-25T22:33:22.493" v="795" actId="1076"/>
          <ac:picMkLst>
            <pc:docMk/>
            <pc:sldMk cId="1445173287" sldId="261"/>
            <ac:picMk id="4" creationId="{7046F576-9A41-46E9-8F1D-3ED4EFC3F4B6}"/>
          </ac:picMkLst>
        </pc:picChg>
        <pc:picChg chg="add mod">
          <ac:chgData name="Catalina Elena Calau" userId="c3e4b375f36db9ae" providerId="Windows Live" clId="Web-{00C32966-1AFD-4CF2-B2AC-BDB49FDFD673}" dt="2022-02-25T22:32:45.477" v="784" actId="1076"/>
          <ac:picMkLst>
            <pc:docMk/>
            <pc:sldMk cId="1445173287" sldId="261"/>
            <ac:picMk id="5" creationId="{93C7D149-8644-4899-87E7-7186DF9314E0}"/>
          </ac:picMkLst>
        </pc:picChg>
        <pc:picChg chg="add mod">
          <ac:chgData name="Catalina Elena Calau" userId="c3e4b375f36db9ae" providerId="Windows Live" clId="Web-{00C32966-1AFD-4CF2-B2AC-BDB49FDFD673}" dt="2022-02-25T22:33:18.759" v="794" actId="1076"/>
          <ac:picMkLst>
            <pc:docMk/>
            <pc:sldMk cId="1445173287" sldId="261"/>
            <ac:picMk id="6" creationId="{D3A8E0D0-728E-4D31-B625-C8D0A7A15B55}"/>
          </ac:picMkLst>
        </pc:picChg>
        <pc:picChg chg="add mod">
          <ac:chgData name="Catalina Elena Calau" userId="c3e4b375f36db9ae" providerId="Windows Live" clId="Web-{00C32966-1AFD-4CF2-B2AC-BDB49FDFD673}" dt="2022-02-25T22:33:15.165" v="793" actId="1076"/>
          <ac:picMkLst>
            <pc:docMk/>
            <pc:sldMk cId="1445173287" sldId="261"/>
            <ac:picMk id="7" creationId="{8CC3E00D-5F75-4410-B7DC-72B09DA503DF}"/>
          </ac:picMkLst>
        </pc:picChg>
        <pc:cxnChg chg="add del mod">
          <ac:chgData name="Catalina Elena Calau" userId="c3e4b375f36db9ae" providerId="Windows Live" clId="Web-{00C32966-1AFD-4CF2-B2AC-BDB49FDFD673}" dt="2022-02-25T22:32:11.555" v="771"/>
          <ac:cxnSpMkLst>
            <pc:docMk/>
            <pc:sldMk cId="1445173287" sldId="261"/>
            <ac:cxnSpMk id="8" creationId="{8E4D383D-C648-4376-87EB-1BC908FCBEE8}"/>
          </ac:cxnSpMkLst>
        </pc:cxnChg>
        <pc:cxnChg chg="add del mod">
          <ac:chgData name="Catalina Elena Calau" userId="c3e4b375f36db9ae" providerId="Windows Live" clId="Web-{00C32966-1AFD-4CF2-B2AC-BDB49FDFD673}" dt="2022-02-25T22:31:42.773" v="769"/>
          <ac:cxnSpMkLst>
            <pc:docMk/>
            <pc:sldMk cId="1445173287" sldId="261"/>
            <ac:cxnSpMk id="9" creationId="{4B2B500E-908A-4531-92C3-2571269B585A}"/>
          </ac:cxnSpMkLst>
        </pc:cxnChg>
      </pc:sldChg>
      <pc:sldChg chg="addSp delSp modSp new mod setBg">
        <pc:chgData name="Catalina Elena Calau" userId="c3e4b375f36db9ae" providerId="Windows Live" clId="Web-{00C32966-1AFD-4CF2-B2AC-BDB49FDFD673}" dt="2022-02-25T22:56:15.019" v="913" actId="1076"/>
        <pc:sldMkLst>
          <pc:docMk/>
          <pc:sldMk cId="3411266047" sldId="262"/>
        </pc:sldMkLst>
        <pc:spChg chg="mod">
          <ac:chgData name="Catalina Elena Calau" userId="c3e4b375f36db9ae" providerId="Windows Live" clId="Web-{00C32966-1AFD-4CF2-B2AC-BDB49FDFD673}" dt="2022-02-25T22:56:02.550" v="912"/>
          <ac:spMkLst>
            <pc:docMk/>
            <pc:sldMk cId="3411266047" sldId="262"/>
            <ac:spMk id="2" creationId="{35A51D99-1B1E-4F50-97CC-FE473DB79775}"/>
          </ac:spMkLst>
        </pc:spChg>
        <pc:spChg chg="del">
          <ac:chgData name="Catalina Elena Calau" userId="c3e4b375f36db9ae" providerId="Windows Live" clId="Web-{00C32966-1AFD-4CF2-B2AC-BDB49FDFD673}" dt="2022-02-25T22:44:21.725" v="841"/>
          <ac:spMkLst>
            <pc:docMk/>
            <pc:sldMk cId="3411266047" sldId="262"/>
            <ac:spMk id="3" creationId="{4AEA600D-FA3C-43F8-A9E6-82DCF9C4A6AA}"/>
          </ac:spMkLst>
        </pc:spChg>
        <pc:spChg chg="add del mod">
          <ac:chgData name="Catalina Elena Calau" userId="c3e4b375f36db9ae" providerId="Windows Live" clId="Web-{00C32966-1AFD-4CF2-B2AC-BDB49FDFD673}" dt="2022-02-25T22:53:10.985" v="881"/>
          <ac:spMkLst>
            <pc:docMk/>
            <pc:sldMk cId="3411266047" sldId="262"/>
            <ac:spMk id="5" creationId="{B75E2680-BB0C-47E4-9A19-6C1A2D62FA51}"/>
          </ac:spMkLst>
        </pc:spChg>
        <pc:spChg chg="add">
          <ac:chgData name="Catalina Elena Calau" userId="c3e4b375f36db9ae" providerId="Windows Live" clId="Web-{00C32966-1AFD-4CF2-B2AC-BDB49FDFD673}" dt="2022-02-25T22:56:02.550" v="912"/>
          <ac:spMkLst>
            <pc:docMk/>
            <pc:sldMk cId="3411266047" sldId="262"/>
            <ac:spMk id="11" creationId="{821C5DAC-BD22-4E4E-9D32-B3DD835C2D09}"/>
          </ac:spMkLst>
        </pc:spChg>
        <pc:spChg chg="add">
          <ac:chgData name="Catalina Elena Calau" userId="c3e4b375f36db9ae" providerId="Windows Live" clId="Web-{00C32966-1AFD-4CF2-B2AC-BDB49FDFD673}" dt="2022-02-25T22:56:02.550" v="912"/>
          <ac:spMkLst>
            <pc:docMk/>
            <pc:sldMk cId="3411266047" sldId="262"/>
            <ac:spMk id="17" creationId="{145BDDE6-2956-45C7-89C5-B0CC66E3E89B}"/>
          </ac:spMkLst>
        </pc:spChg>
        <pc:spChg chg="add">
          <ac:chgData name="Catalina Elena Calau" userId="c3e4b375f36db9ae" providerId="Windows Live" clId="Web-{00C32966-1AFD-4CF2-B2AC-BDB49FDFD673}" dt="2022-02-25T22:56:02.550" v="912"/>
          <ac:spMkLst>
            <pc:docMk/>
            <pc:sldMk cId="3411266047" sldId="262"/>
            <ac:spMk id="19" creationId="{52937083-1704-4A11-8B79-CDD72439BE94}"/>
          </ac:spMkLst>
        </pc:spChg>
        <pc:spChg chg="add">
          <ac:chgData name="Catalina Elena Calau" userId="c3e4b375f36db9ae" providerId="Windows Live" clId="Web-{00C32966-1AFD-4CF2-B2AC-BDB49FDFD673}" dt="2022-02-25T22:56:02.550" v="912"/>
          <ac:spMkLst>
            <pc:docMk/>
            <pc:sldMk cId="3411266047" sldId="262"/>
            <ac:spMk id="21" creationId="{0EBB5F91-043A-4269-A52D-AA9E8DC6CACA}"/>
          </ac:spMkLst>
        </pc:spChg>
        <pc:spChg chg="add">
          <ac:chgData name="Catalina Elena Calau" userId="c3e4b375f36db9ae" providerId="Windows Live" clId="Web-{00C32966-1AFD-4CF2-B2AC-BDB49FDFD673}" dt="2022-02-25T22:56:02.550" v="912"/>
          <ac:spMkLst>
            <pc:docMk/>
            <pc:sldMk cId="3411266047" sldId="262"/>
            <ac:spMk id="23" creationId="{99033AF9-30FF-451F-BB5A-6180F79AAEB6}"/>
          </ac:spMkLst>
        </pc:spChg>
        <pc:graphicFrameChg chg="add mod modGraphic">
          <ac:chgData name="Catalina Elena Calau" userId="c3e4b375f36db9ae" providerId="Windows Live" clId="Web-{00C32966-1AFD-4CF2-B2AC-BDB49FDFD673}" dt="2022-02-25T22:56:02.550" v="912"/>
          <ac:graphicFrameMkLst>
            <pc:docMk/>
            <pc:sldMk cId="3411266047" sldId="262"/>
            <ac:graphicFrameMk id="6" creationId="{7E98CFD1-4497-456C-A965-872730815B81}"/>
          </ac:graphicFrameMkLst>
        </pc:graphicFrameChg>
        <pc:picChg chg="add mod ord">
          <ac:chgData name="Catalina Elena Calau" userId="c3e4b375f36db9ae" providerId="Windows Live" clId="Web-{00C32966-1AFD-4CF2-B2AC-BDB49FDFD673}" dt="2022-02-25T22:56:15.019" v="913" actId="1076"/>
          <ac:picMkLst>
            <pc:docMk/>
            <pc:sldMk cId="3411266047" sldId="262"/>
            <ac:picMk id="4" creationId="{331A7724-FA5F-4C35-84CE-68ADF090ECAB}"/>
          </ac:picMkLst>
        </pc:picChg>
        <pc:picChg chg="add">
          <ac:chgData name="Catalina Elena Calau" userId="c3e4b375f36db9ae" providerId="Windows Live" clId="Web-{00C32966-1AFD-4CF2-B2AC-BDB49FDFD673}" dt="2022-02-25T22:56:02.550" v="912"/>
          <ac:picMkLst>
            <pc:docMk/>
            <pc:sldMk cId="3411266047" sldId="262"/>
            <ac:picMk id="13" creationId="{06753A23-2A90-4D3E-9638-5B15665D76E3}"/>
          </ac:picMkLst>
        </pc:picChg>
        <pc:picChg chg="add">
          <ac:chgData name="Catalina Elena Calau" userId="c3e4b375f36db9ae" providerId="Windows Live" clId="Web-{00C32966-1AFD-4CF2-B2AC-BDB49FDFD673}" dt="2022-02-25T22:56:02.550" v="912"/>
          <ac:picMkLst>
            <pc:docMk/>
            <pc:sldMk cId="3411266047" sldId="262"/>
            <ac:picMk id="15" creationId="{F0496EC0-46B9-4978-8D7B-DC20BE5C5B17}"/>
          </ac:picMkLst>
        </pc:picChg>
      </pc:sldChg>
      <pc:sldChg chg="addSp delSp modSp new mod setBg">
        <pc:chgData name="Catalina Elena Calau" userId="c3e4b375f36db9ae" providerId="Windows Live" clId="Web-{00C32966-1AFD-4CF2-B2AC-BDB49FDFD673}" dt="2022-02-25T23:20:27.597" v="1230"/>
        <pc:sldMkLst>
          <pc:docMk/>
          <pc:sldMk cId="1738786750" sldId="263"/>
        </pc:sldMkLst>
        <pc:spChg chg="mod">
          <ac:chgData name="Catalina Elena Calau" userId="c3e4b375f36db9ae" providerId="Windows Live" clId="Web-{00C32966-1AFD-4CF2-B2AC-BDB49FDFD673}" dt="2022-02-25T23:20:27.597" v="1230"/>
          <ac:spMkLst>
            <pc:docMk/>
            <pc:sldMk cId="1738786750" sldId="263"/>
            <ac:spMk id="2" creationId="{CCD6EE82-46D5-4045-AB2B-6E9649A45E9B}"/>
          </ac:spMkLst>
        </pc:spChg>
        <pc:spChg chg="del mod">
          <ac:chgData name="Catalina Elena Calau" userId="c3e4b375f36db9ae" providerId="Windows Live" clId="Web-{00C32966-1AFD-4CF2-B2AC-BDB49FDFD673}" dt="2022-02-25T23:09:41.097" v="953"/>
          <ac:spMkLst>
            <pc:docMk/>
            <pc:sldMk cId="1738786750" sldId="263"/>
            <ac:spMk id="3" creationId="{F9362658-9F9E-4510-937A-034EAA67A51A}"/>
          </ac:spMkLst>
        </pc:spChg>
        <pc:spChg chg="add mod">
          <ac:chgData name="Catalina Elena Calau" userId="c3e4b375f36db9ae" providerId="Windows Live" clId="Web-{00C32966-1AFD-4CF2-B2AC-BDB49FDFD673}" dt="2022-02-25T23:20:27.597" v="1230"/>
          <ac:spMkLst>
            <pc:docMk/>
            <pc:sldMk cId="1738786750" sldId="263"/>
            <ac:spMk id="5" creationId="{2CC603D1-9DD3-4AEF-8FD5-4B0A0E02307E}"/>
          </ac:spMkLst>
        </pc:spChg>
        <pc:spChg chg="add">
          <ac:chgData name="Catalina Elena Calau" userId="c3e4b375f36db9ae" providerId="Windows Live" clId="Web-{00C32966-1AFD-4CF2-B2AC-BDB49FDFD673}" dt="2022-02-25T23:20:27.597" v="1230"/>
          <ac:spMkLst>
            <pc:docMk/>
            <pc:sldMk cId="1738786750" sldId="263"/>
            <ac:spMk id="10" creationId="{BAE659D6-F2D7-4631-904B-5219EDEEE045}"/>
          </ac:spMkLst>
        </pc:spChg>
        <pc:spChg chg="add">
          <ac:chgData name="Catalina Elena Calau" userId="c3e4b375f36db9ae" providerId="Windows Live" clId="Web-{00C32966-1AFD-4CF2-B2AC-BDB49FDFD673}" dt="2022-02-25T23:20:27.597" v="1230"/>
          <ac:spMkLst>
            <pc:docMk/>
            <pc:sldMk cId="1738786750" sldId="263"/>
            <ac:spMk id="16" creationId="{BF4AE0C0-6324-4801-BA00-25D693DA8375}"/>
          </ac:spMkLst>
        </pc:spChg>
        <pc:spChg chg="add">
          <ac:chgData name="Catalina Elena Calau" userId="c3e4b375f36db9ae" providerId="Windows Live" clId="Web-{00C32966-1AFD-4CF2-B2AC-BDB49FDFD673}" dt="2022-02-25T23:20:27.597" v="1230"/>
          <ac:spMkLst>
            <pc:docMk/>
            <pc:sldMk cId="1738786750" sldId="263"/>
            <ac:spMk id="18" creationId="{8EECC475-8B3B-41EE-906D-7EFA12B48FFB}"/>
          </ac:spMkLst>
        </pc:spChg>
        <pc:spChg chg="add">
          <ac:chgData name="Catalina Elena Calau" userId="c3e4b375f36db9ae" providerId="Windows Live" clId="Web-{00C32966-1AFD-4CF2-B2AC-BDB49FDFD673}" dt="2022-02-25T23:20:27.597" v="1230"/>
          <ac:spMkLst>
            <pc:docMk/>
            <pc:sldMk cId="1738786750" sldId="263"/>
            <ac:spMk id="20" creationId="{F4360626-F3B0-40AC-A439-F31C91ACB1E2}"/>
          </ac:spMkLst>
        </pc:spChg>
        <pc:spChg chg="add">
          <ac:chgData name="Catalina Elena Calau" userId="c3e4b375f36db9ae" providerId="Windows Live" clId="Web-{00C32966-1AFD-4CF2-B2AC-BDB49FDFD673}" dt="2022-02-25T23:20:27.597" v="1230"/>
          <ac:spMkLst>
            <pc:docMk/>
            <pc:sldMk cId="1738786750" sldId="263"/>
            <ac:spMk id="22" creationId="{748ACDD1-8E35-47F8-BD67-59FD2D1AFECC}"/>
          </ac:spMkLst>
        </pc:spChg>
        <pc:picChg chg="add mod ord">
          <ac:chgData name="Catalina Elena Calau" userId="c3e4b375f36db9ae" providerId="Windows Live" clId="Web-{00C32966-1AFD-4CF2-B2AC-BDB49FDFD673}" dt="2022-02-25T23:20:27.597" v="1230"/>
          <ac:picMkLst>
            <pc:docMk/>
            <pc:sldMk cId="1738786750" sldId="263"/>
            <ac:picMk id="4" creationId="{4743ACD1-A3B6-4982-8D95-C96A8A802D87}"/>
          </ac:picMkLst>
        </pc:picChg>
        <pc:picChg chg="add">
          <ac:chgData name="Catalina Elena Calau" userId="c3e4b375f36db9ae" providerId="Windows Live" clId="Web-{00C32966-1AFD-4CF2-B2AC-BDB49FDFD673}" dt="2022-02-25T23:20:27.597" v="1230"/>
          <ac:picMkLst>
            <pc:docMk/>
            <pc:sldMk cId="1738786750" sldId="263"/>
            <ac:picMk id="12" creationId="{DCE472FB-5259-48F7-B10C-DE074EEA298C}"/>
          </ac:picMkLst>
        </pc:picChg>
        <pc:picChg chg="add">
          <ac:chgData name="Catalina Elena Calau" userId="c3e4b375f36db9ae" providerId="Windows Live" clId="Web-{00C32966-1AFD-4CF2-B2AC-BDB49FDFD673}" dt="2022-02-25T23:20:27.597" v="1230"/>
          <ac:picMkLst>
            <pc:docMk/>
            <pc:sldMk cId="1738786750" sldId="263"/>
            <ac:picMk id="14" creationId="{2D8CF195-D394-4D6C-9286-875AA1E6152A}"/>
          </ac:picMkLst>
        </pc:picChg>
      </pc:sldChg>
      <pc:sldChg chg="addSp modSp new del mod setBg setClrOvrMap">
        <pc:chgData name="Catalina Elena Calau" userId="c3e4b375f36db9ae" providerId="Windows Live" clId="Web-{00C32966-1AFD-4CF2-B2AC-BDB49FDFD673}" dt="2022-02-25T23:00:09.524" v="925"/>
        <pc:sldMkLst>
          <pc:docMk/>
          <pc:sldMk cId="1817437875" sldId="263"/>
        </pc:sldMkLst>
        <pc:spChg chg="mod">
          <ac:chgData name="Catalina Elena Calau" userId="c3e4b375f36db9ae" providerId="Windows Live" clId="Web-{00C32966-1AFD-4CF2-B2AC-BDB49FDFD673}" dt="2022-02-25T22:57:46.224" v="924"/>
          <ac:spMkLst>
            <pc:docMk/>
            <pc:sldMk cId="1817437875" sldId="263"/>
            <ac:spMk id="2" creationId="{1DE96B2D-6188-47CF-9A9D-A0A35982AB71}"/>
          </ac:spMkLst>
        </pc:spChg>
        <pc:spChg chg="mod">
          <ac:chgData name="Catalina Elena Calau" userId="c3e4b375f36db9ae" providerId="Windows Live" clId="Web-{00C32966-1AFD-4CF2-B2AC-BDB49FDFD673}" dt="2022-02-25T22:57:46.224" v="924"/>
          <ac:spMkLst>
            <pc:docMk/>
            <pc:sldMk cId="1817437875" sldId="263"/>
            <ac:spMk id="3" creationId="{A46B5DBA-301D-4D8C-A3F5-9E2B09DD2B3A}"/>
          </ac:spMkLst>
        </pc:spChg>
        <pc:spChg chg="add">
          <ac:chgData name="Catalina Elena Calau" userId="c3e4b375f36db9ae" providerId="Windows Live" clId="Web-{00C32966-1AFD-4CF2-B2AC-BDB49FDFD673}" dt="2022-02-25T22:57:46.224" v="924"/>
          <ac:spMkLst>
            <pc:docMk/>
            <pc:sldMk cId="1817437875" sldId="263"/>
            <ac:spMk id="8" creationId="{D0BE3D13-5BE5-4B05-AFCF-2A2E059D29F8}"/>
          </ac:spMkLst>
        </pc:spChg>
        <pc:spChg chg="add">
          <ac:chgData name="Catalina Elena Calau" userId="c3e4b375f36db9ae" providerId="Windows Live" clId="Web-{00C32966-1AFD-4CF2-B2AC-BDB49FDFD673}" dt="2022-02-25T22:57:46.224" v="924"/>
          <ac:spMkLst>
            <pc:docMk/>
            <pc:sldMk cId="1817437875" sldId="263"/>
            <ac:spMk id="10" creationId="{1AC85C80-0175-4214-A13D-03C224658C16}"/>
          </ac:spMkLst>
        </pc:spChg>
        <pc:spChg chg="add">
          <ac:chgData name="Catalina Elena Calau" userId="c3e4b375f36db9ae" providerId="Windows Live" clId="Web-{00C32966-1AFD-4CF2-B2AC-BDB49FDFD673}" dt="2022-02-25T22:57:46.224" v="924"/>
          <ac:spMkLst>
            <pc:docMk/>
            <pc:sldMk cId="1817437875" sldId="263"/>
            <ac:spMk id="14" creationId="{76562092-3AA7-4EF0-9007-C44F879A1308}"/>
          </ac:spMkLst>
        </pc:spChg>
        <pc:picChg chg="add">
          <ac:chgData name="Catalina Elena Calau" userId="c3e4b375f36db9ae" providerId="Windows Live" clId="Web-{00C32966-1AFD-4CF2-B2AC-BDB49FDFD673}" dt="2022-02-25T22:57:46.224" v="924"/>
          <ac:picMkLst>
            <pc:docMk/>
            <pc:sldMk cId="1817437875" sldId="263"/>
            <ac:picMk id="12" creationId="{15ADB788-8569-409E-862D-665AD53C9904}"/>
          </ac:picMkLst>
        </pc:picChg>
      </pc:sldChg>
      <pc:sldChg chg="addSp delSp modSp new mod setBg setClrOvrMap">
        <pc:chgData name="Catalina Elena Calau" userId="c3e4b375f36db9ae" providerId="Windows Live" clId="Web-{00C32966-1AFD-4CF2-B2AC-BDB49FDFD673}" dt="2022-02-25T23:25:18.821" v="1246"/>
        <pc:sldMkLst>
          <pc:docMk/>
          <pc:sldMk cId="2476879421" sldId="264"/>
        </pc:sldMkLst>
        <pc:spChg chg="mod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2" creationId="{E9D49D38-A04D-4CCE-8B7B-752861E5DAB8}"/>
          </ac:spMkLst>
        </pc:spChg>
        <pc:spChg chg="mod ord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3" creationId="{9CBD8358-5BEC-4F28-A2DD-DDCFE7DD1B71}"/>
          </ac:spMkLst>
        </pc:spChg>
        <pc:spChg chg="add del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10" creationId="{92806DFD-E192-42CC-B190-3C4C95B8FF4E}"/>
          </ac:spMkLst>
        </pc:spChg>
        <pc:spChg chg="add del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12" creationId="{BB17FFD2-DBC7-4ABB-B2A0-7E18EC1B8074}"/>
          </ac:spMkLst>
        </pc:spChg>
        <pc:spChg chg="add del">
          <ac:chgData name="Catalina Elena Calau" userId="c3e4b375f36db9ae" providerId="Windows Live" clId="Web-{00C32966-1AFD-4CF2-B2AC-BDB49FDFD673}" dt="2022-02-25T23:25:18.790" v="1245"/>
          <ac:spMkLst>
            <pc:docMk/>
            <pc:sldMk cId="2476879421" sldId="264"/>
            <ac:spMk id="19" creationId="{C8AE9926-2221-469A-9632-990C6B93FDD5}"/>
          </ac:spMkLst>
        </pc:spChg>
        <pc:spChg chg="add del">
          <ac:chgData name="Catalina Elena Calau" userId="c3e4b375f36db9ae" providerId="Windows Live" clId="Web-{00C32966-1AFD-4CF2-B2AC-BDB49FDFD673}" dt="2022-02-25T23:25:18.790" v="1245"/>
          <ac:spMkLst>
            <pc:docMk/>
            <pc:sldMk cId="2476879421" sldId="264"/>
            <ac:spMk id="25" creationId="{D011E2AD-FE5D-4CD9-8C98-AAE6CA3C4EDA}"/>
          </ac:spMkLst>
        </pc:spChg>
        <pc:spChg chg="add del">
          <ac:chgData name="Catalina Elena Calau" userId="c3e4b375f36db9ae" providerId="Windows Live" clId="Web-{00C32966-1AFD-4CF2-B2AC-BDB49FDFD673}" dt="2022-02-25T23:25:18.790" v="1245"/>
          <ac:spMkLst>
            <pc:docMk/>
            <pc:sldMk cId="2476879421" sldId="264"/>
            <ac:spMk id="27" creationId="{7048E056-A0BF-4E7B-AB3D-9DD210166E87}"/>
          </ac:spMkLst>
        </pc:spChg>
        <pc:spChg chg="add del">
          <ac:chgData name="Catalina Elena Calau" userId="c3e4b375f36db9ae" providerId="Windows Live" clId="Web-{00C32966-1AFD-4CF2-B2AC-BDB49FDFD673}" dt="2022-02-25T23:25:18.790" v="1245"/>
          <ac:spMkLst>
            <pc:docMk/>
            <pc:sldMk cId="2476879421" sldId="264"/>
            <ac:spMk id="29" creationId="{49A1E6AA-DCB7-4807-8864-3DA9ED14FC30}"/>
          </ac:spMkLst>
        </pc:spChg>
        <pc:spChg chg="add del">
          <ac:chgData name="Catalina Elena Calau" userId="c3e4b375f36db9ae" providerId="Windows Live" clId="Web-{00C32966-1AFD-4CF2-B2AC-BDB49FDFD673}" dt="2022-02-25T23:25:18.790" v="1245"/>
          <ac:spMkLst>
            <pc:docMk/>
            <pc:sldMk cId="2476879421" sldId="264"/>
            <ac:spMk id="31" creationId="{3F569657-2CE1-4B21-80BD-0818B9DCC71E}"/>
          </ac:spMkLst>
        </pc:spChg>
        <pc:spChg chg="add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33" creationId="{9CC119E4-ED34-4807-82AC-18986D7B80F1}"/>
          </ac:spMkLst>
        </pc:spChg>
        <pc:spChg chg="add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36" creationId="{73052665-B13E-4204-AAF1-3A7F35C104F3}"/>
          </ac:spMkLst>
        </pc:spChg>
        <pc:spChg chg="add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37" creationId="{1289894C-0ADA-4BDE-A05C-938921B32758}"/>
          </ac:spMkLst>
        </pc:spChg>
        <pc:spChg chg="add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38" creationId="{F4BB9FA5-B097-4A0E-9BB6-442AF8470BAE}"/>
          </ac:spMkLst>
        </pc:spChg>
        <pc:spChg chg="add">
          <ac:chgData name="Catalina Elena Calau" userId="c3e4b375f36db9ae" providerId="Windows Live" clId="Web-{00C32966-1AFD-4CF2-B2AC-BDB49FDFD673}" dt="2022-02-25T23:25:18.821" v="1246"/>
          <ac:spMkLst>
            <pc:docMk/>
            <pc:sldMk cId="2476879421" sldId="264"/>
            <ac:spMk id="39" creationId="{13BD6F0D-CD23-489D-9F00-71B6A4CC9D5F}"/>
          </ac:spMkLst>
        </pc:spChg>
        <pc:picChg chg="add mod">
          <ac:chgData name="Catalina Elena Calau" userId="c3e4b375f36db9ae" providerId="Windows Live" clId="Web-{00C32966-1AFD-4CF2-B2AC-BDB49FDFD673}" dt="2022-02-25T23:25:18.821" v="1246"/>
          <ac:picMkLst>
            <pc:docMk/>
            <pc:sldMk cId="2476879421" sldId="264"/>
            <ac:picMk id="4" creationId="{82A769E9-C761-4A14-BB9B-7D51EB532286}"/>
          </ac:picMkLst>
        </pc:picChg>
        <pc:picChg chg="add del">
          <ac:chgData name="Catalina Elena Calau" userId="c3e4b375f36db9ae" providerId="Windows Live" clId="Web-{00C32966-1AFD-4CF2-B2AC-BDB49FDFD673}" dt="2022-02-25T23:25:18.821" v="1246"/>
          <ac:picMkLst>
            <pc:docMk/>
            <pc:sldMk cId="2476879421" sldId="264"/>
            <ac:picMk id="8" creationId="{0214283E-D7B4-49E9-932E-D7F2A2847F1F}"/>
          </ac:picMkLst>
        </pc:picChg>
        <pc:picChg chg="add del">
          <ac:chgData name="Catalina Elena Calau" userId="c3e4b375f36db9ae" providerId="Windows Live" clId="Web-{00C32966-1AFD-4CF2-B2AC-BDB49FDFD673}" dt="2022-02-25T23:25:18.790" v="1245"/>
          <ac:picMkLst>
            <pc:docMk/>
            <pc:sldMk cId="2476879421" sldId="264"/>
            <ac:picMk id="21" creationId="{4132611F-D262-4F7B-A322-6FD8F576C76C}"/>
          </ac:picMkLst>
        </pc:picChg>
        <pc:picChg chg="add del">
          <ac:chgData name="Catalina Elena Calau" userId="c3e4b375f36db9ae" providerId="Windows Live" clId="Web-{00C32966-1AFD-4CF2-B2AC-BDB49FDFD673}" dt="2022-02-25T23:25:18.790" v="1245"/>
          <ac:picMkLst>
            <pc:docMk/>
            <pc:sldMk cId="2476879421" sldId="264"/>
            <ac:picMk id="23" creationId="{7EEF1C53-1166-4108-B5A4-99BAE8DBEE63}"/>
          </ac:picMkLst>
        </pc:picChg>
        <pc:picChg chg="add">
          <ac:chgData name="Catalina Elena Calau" userId="c3e4b375f36db9ae" providerId="Windows Live" clId="Web-{00C32966-1AFD-4CF2-B2AC-BDB49FDFD673}" dt="2022-02-25T23:25:18.821" v="1246"/>
          <ac:picMkLst>
            <pc:docMk/>
            <pc:sldMk cId="2476879421" sldId="264"/>
            <ac:picMk id="34" creationId="{4EFBB712-7987-4801-925F-1581897E3367}"/>
          </ac:picMkLst>
        </pc:picChg>
        <pc:picChg chg="add">
          <ac:chgData name="Catalina Elena Calau" userId="c3e4b375f36db9ae" providerId="Windows Live" clId="Web-{00C32966-1AFD-4CF2-B2AC-BDB49FDFD673}" dt="2022-02-25T23:25:18.821" v="1246"/>
          <ac:picMkLst>
            <pc:docMk/>
            <pc:sldMk cId="2476879421" sldId="264"/>
            <ac:picMk id="35" creationId="{6BC30D49-073C-4A06-BB8A-C45E21A25501}"/>
          </ac:picMkLst>
        </pc:picChg>
        <pc:cxnChg chg="add del">
          <ac:chgData name="Catalina Elena Calau" userId="c3e4b375f36db9ae" providerId="Windows Live" clId="Web-{00C32966-1AFD-4CF2-B2AC-BDB49FDFD673}" dt="2022-02-25T23:25:18.821" v="1246"/>
          <ac:cxnSpMkLst>
            <pc:docMk/>
            <pc:sldMk cId="2476879421" sldId="264"/>
            <ac:cxnSpMk id="14" creationId="{7FA45ACF-DABA-410D-9663-DACA842E6B63}"/>
          </ac:cxnSpMkLst>
        </pc:cxn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5563C44-48FD-42FC-ADFD-D4F0469D772A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92CC1DF-55F4-48D7-BD29-F7AC43891AED}">
      <dgm:prSet/>
      <dgm:spPr/>
      <dgm:t>
        <a:bodyPr/>
        <a:lstStyle/>
        <a:p>
          <a:r>
            <a:rPr lang="ro-RO" dirty="0" err="1"/>
            <a:t>What</a:t>
          </a:r>
          <a:r>
            <a:rPr lang="ro-RO" dirty="0"/>
            <a:t> digital </a:t>
          </a:r>
          <a:r>
            <a:rPr lang="ro-RO" dirty="0" err="1"/>
            <a:t>tool</a:t>
          </a:r>
          <a:r>
            <a:rPr lang="ro-RO" dirty="0"/>
            <a:t> </a:t>
          </a:r>
          <a:r>
            <a:rPr lang="ro-RO" dirty="0" err="1"/>
            <a:t>to</a:t>
          </a:r>
          <a:r>
            <a:rPr lang="ro-RO" dirty="0"/>
            <a:t> </a:t>
          </a:r>
          <a:r>
            <a:rPr lang="ro-RO" dirty="0" err="1"/>
            <a:t>use</a:t>
          </a:r>
          <a:endParaRPr lang="en-US" dirty="0" err="1"/>
        </a:p>
      </dgm:t>
    </dgm:pt>
    <dgm:pt modelId="{300710D9-F8DC-4B43-913D-84071198A357}" type="parTrans" cxnId="{5EE6574C-4478-46B8-822E-01AAEA046082}">
      <dgm:prSet/>
      <dgm:spPr/>
      <dgm:t>
        <a:bodyPr/>
        <a:lstStyle/>
        <a:p>
          <a:endParaRPr lang="en-US"/>
        </a:p>
      </dgm:t>
    </dgm:pt>
    <dgm:pt modelId="{6FBCD05E-8579-4ABC-9E34-D33E60F48956}" type="sibTrans" cxnId="{5EE6574C-4478-46B8-822E-01AAEA046082}">
      <dgm:prSet/>
      <dgm:spPr/>
      <dgm:t>
        <a:bodyPr/>
        <a:lstStyle/>
        <a:p>
          <a:endParaRPr lang="en-US"/>
        </a:p>
      </dgm:t>
    </dgm:pt>
    <dgm:pt modelId="{E5274295-C0A1-46AD-8E82-7C56AF3F5E00}">
      <dgm:prSet/>
      <dgm:spPr/>
      <dgm:t>
        <a:bodyPr/>
        <a:lstStyle/>
        <a:p>
          <a:r>
            <a:rPr lang="ro-RO" dirty="0" err="1"/>
            <a:t>How</a:t>
          </a:r>
          <a:r>
            <a:rPr lang="ro-RO" dirty="0"/>
            <a:t> </a:t>
          </a:r>
          <a:r>
            <a:rPr lang="ro-RO" dirty="0" err="1"/>
            <a:t>to</a:t>
          </a:r>
          <a:r>
            <a:rPr lang="ro-RO" dirty="0"/>
            <a:t> </a:t>
          </a:r>
          <a:r>
            <a:rPr lang="ro-RO" dirty="0" err="1"/>
            <a:t>use</a:t>
          </a:r>
          <a:r>
            <a:rPr lang="ro-RO" dirty="0"/>
            <a:t> </a:t>
          </a:r>
          <a:r>
            <a:rPr lang="ro-RO" dirty="0" err="1"/>
            <a:t>them</a:t>
          </a:r>
          <a:r>
            <a:rPr lang="ro-RO" dirty="0"/>
            <a:t> </a:t>
          </a:r>
          <a:endParaRPr lang="en-US" dirty="0"/>
        </a:p>
      </dgm:t>
    </dgm:pt>
    <dgm:pt modelId="{5E6E26A0-4F41-4012-8316-CB18249BF92A}" type="parTrans" cxnId="{C3D2A791-9F78-4277-B934-4099B3D24338}">
      <dgm:prSet/>
      <dgm:spPr/>
      <dgm:t>
        <a:bodyPr/>
        <a:lstStyle/>
        <a:p>
          <a:endParaRPr lang="en-US"/>
        </a:p>
      </dgm:t>
    </dgm:pt>
    <dgm:pt modelId="{4FABC971-BF50-4562-B774-A08F78F1A6AB}" type="sibTrans" cxnId="{C3D2A791-9F78-4277-B934-4099B3D24338}">
      <dgm:prSet/>
      <dgm:spPr/>
      <dgm:t>
        <a:bodyPr/>
        <a:lstStyle/>
        <a:p>
          <a:endParaRPr lang="en-US"/>
        </a:p>
      </dgm:t>
    </dgm:pt>
    <dgm:pt modelId="{E9E5D266-1C8A-4774-80F5-2CBD99E099E5}">
      <dgm:prSet/>
      <dgm:spPr/>
      <dgm:t>
        <a:bodyPr/>
        <a:lstStyle/>
        <a:p>
          <a:pPr rtl="0"/>
          <a:r>
            <a:rPr lang="ro-RO" dirty="0" err="1"/>
            <a:t>Where</a:t>
          </a:r>
          <a:r>
            <a:rPr lang="ro-RO" dirty="0">
              <a:latin typeface="Arial" panose="020B0604020202020204"/>
            </a:rPr>
            <a:t> </a:t>
          </a:r>
          <a:r>
            <a:rPr lang="ro-RO" dirty="0" err="1"/>
            <a:t>can</a:t>
          </a:r>
          <a:r>
            <a:rPr lang="ro-RO" dirty="0">
              <a:latin typeface="Arial" panose="020B0604020202020204"/>
            </a:rPr>
            <a:t> </a:t>
          </a:r>
          <a:r>
            <a:rPr lang="ro-RO" dirty="0" err="1">
              <a:latin typeface="Arial" panose="020B0604020202020204"/>
            </a:rPr>
            <a:t>you</a:t>
          </a:r>
          <a:r>
            <a:rPr lang="ro-RO" dirty="0"/>
            <a:t> get </a:t>
          </a:r>
          <a:r>
            <a:rPr lang="ro-RO" dirty="0" err="1"/>
            <a:t>them</a:t>
          </a:r>
          <a:r>
            <a:rPr lang="ro-RO" dirty="0"/>
            <a:t> </a:t>
          </a:r>
          <a:r>
            <a:rPr lang="ro-RO" dirty="0" err="1"/>
            <a:t>from</a:t>
          </a:r>
          <a:endParaRPr lang="en-US" dirty="0" err="1"/>
        </a:p>
      </dgm:t>
    </dgm:pt>
    <dgm:pt modelId="{3F30F424-CBA2-4768-8508-FE10BC3EF2F9}" type="parTrans" cxnId="{28E12EA5-A75F-4ACA-9B0C-51829AA31FAE}">
      <dgm:prSet/>
      <dgm:spPr/>
      <dgm:t>
        <a:bodyPr/>
        <a:lstStyle/>
        <a:p>
          <a:endParaRPr lang="en-US"/>
        </a:p>
      </dgm:t>
    </dgm:pt>
    <dgm:pt modelId="{39EF3D64-EFB4-4EF8-AEF1-1163A400148D}" type="sibTrans" cxnId="{28E12EA5-A75F-4ACA-9B0C-51829AA31FAE}">
      <dgm:prSet/>
      <dgm:spPr/>
      <dgm:t>
        <a:bodyPr/>
        <a:lstStyle/>
        <a:p>
          <a:endParaRPr lang="en-US"/>
        </a:p>
      </dgm:t>
    </dgm:pt>
    <dgm:pt modelId="{B4813442-E3CF-4794-8930-E67CF89D0637}">
      <dgm:prSet/>
      <dgm:spPr/>
      <dgm:t>
        <a:bodyPr/>
        <a:lstStyle/>
        <a:p>
          <a:pPr rtl="0"/>
          <a:r>
            <a:rPr lang="ro-RO" dirty="0">
              <a:latin typeface="Arial" panose="020B0604020202020204"/>
            </a:rPr>
            <a:t>What is </a:t>
          </a:r>
          <a:r>
            <a:rPr lang="ro-RO" dirty="0"/>
            <a:t>Engine seach</a:t>
          </a:r>
          <a:r>
            <a:rPr lang="ro-RO" dirty="0">
              <a:latin typeface="Arial" panose="020B0604020202020204"/>
            </a:rPr>
            <a:t>?</a:t>
          </a:r>
          <a:endParaRPr lang="en-US" dirty="0" err="1"/>
        </a:p>
      </dgm:t>
    </dgm:pt>
    <dgm:pt modelId="{B5BDF1CF-9A15-4A5F-9B74-4351C3782B56}" type="parTrans" cxnId="{B2A80E9E-2FA1-4EA7-B5C9-0E675B9DF2E7}">
      <dgm:prSet/>
      <dgm:spPr/>
      <dgm:t>
        <a:bodyPr/>
        <a:lstStyle/>
        <a:p>
          <a:endParaRPr lang="en-US"/>
        </a:p>
      </dgm:t>
    </dgm:pt>
    <dgm:pt modelId="{31825EA7-15EC-49BE-A044-81CFC4A029B3}" type="sibTrans" cxnId="{B2A80E9E-2FA1-4EA7-B5C9-0E675B9DF2E7}">
      <dgm:prSet/>
      <dgm:spPr/>
      <dgm:t>
        <a:bodyPr/>
        <a:lstStyle/>
        <a:p>
          <a:endParaRPr lang="en-US"/>
        </a:p>
      </dgm:t>
    </dgm:pt>
    <dgm:pt modelId="{1FC71F77-265C-465C-A516-78EF71F4E3A3}">
      <dgm:prSet/>
      <dgm:spPr/>
      <dgm:t>
        <a:bodyPr/>
        <a:lstStyle/>
        <a:p>
          <a:r>
            <a:rPr lang="ro-RO" dirty="0"/>
            <a:t>Best </a:t>
          </a:r>
          <a:r>
            <a:rPr lang="ro-RO" dirty="0" err="1"/>
            <a:t>tool</a:t>
          </a:r>
          <a:r>
            <a:rPr lang="ro-RO" dirty="0"/>
            <a:t> for </a:t>
          </a:r>
          <a:r>
            <a:rPr lang="ro-RO" dirty="0" err="1"/>
            <a:t>collaboration</a:t>
          </a:r>
          <a:endParaRPr lang="en-US" dirty="0" err="1"/>
        </a:p>
      </dgm:t>
    </dgm:pt>
    <dgm:pt modelId="{AC5EE1D7-08E5-494A-B8E3-E8F74F08206C}" type="parTrans" cxnId="{7EEB4928-4B63-4290-A149-27EEBD0B206F}">
      <dgm:prSet/>
      <dgm:spPr/>
      <dgm:t>
        <a:bodyPr/>
        <a:lstStyle/>
        <a:p>
          <a:endParaRPr lang="en-US"/>
        </a:p>
      </dgm:t>
    </dgm:pt>
    <dgm:pt modelId="{3B1AC822-8106-4771-BB83-DB0B878240BC}" type="sibTrans" cxnId="{7EEB4928-4B63-4290-A149-27EEBD0B206F}">
      <dgm:prSet/>
      <dgm:spPr/>
      <dgm:t>
        <a:bodyPr/>
        <a:lstStyle/>
        <a:p>
          <a:endParaRPr lang="en-US"/>
        </a:p>
      </dgm:t>
    </dgm:pt>
    <dgm:pt modelId="{0744EAC3-FDC1-4DB3-8430-9E8172E90593}" type="pres">
      <dgm:prSet presAssocID="{D5563C44-48FD-42FC-ADFD-D4F0469D772A}" presName="linear" presStyleCnt="0">
        <dgm:presLayoutVars>
          <dgm:dir/>
          <dgm:animLvl val="lvl"/>
          <dgm:resizeHandles val="exact"/>
        </dgm:presLayoutVars>
      </dgm:prSet>
      <dgm:spPr/>
    </dgm:pt>
    <dgm:pt modelId="{96D0568C-9D28-40DE-B8FB-A3011AB42333}" type="pres">
      <dgm:prSet presAssocID="{692CC1DF-55F4-48D7-BD29-F7AC43891AED}" presName="parentLin" presStyleCnt="0"/>
      <dgm:spPr/>
    </dgm:pt>
    <dgm:pt modelId="{EC6EC9A7-67F7-435D-929B-41CC0A40D9D6}" type="pres">
      <dgm:prSet presAssocID="{692CC1DF-55F4-48D7-BD29-F7AC43891AED}" presName="parentLeftMargin" presStyleLbl="node1" presStyleIdx="0" presStyleCnt="5"/>
      <dgm:spPr/>
    </dgm:pt>
    <dgm:pt modelId="{22B17F80-D16F-462E-ADDB-7D7416C9B5F9}" type="pres">
      <dgm:prSet presAssocID="{692CC1DF-55F4-48D7-BD29-F7AC43891AE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6CCD9C7-17A6-48B8-AFD0-CE188AD061C3}" type="pres">
      <dgm:prSet presAssocID="{692CC1DF-55F4-48D7-BD29-F7AC43891AED}" presName="negativeSpace" presStyleCnt="0"/>
      <dgm:spPr/>
    </dgm:pt>
    <dgm:pt modelId="{847D549C-865F-4712-9FE8-06715EA82058}" type="pres">
      <dgm:prSet presAssocID="{692CC1DF-55F4-48D7-BD29-F7AC43891AED}" presName="childText" presStyleLbl="conFgAcc1" presStyleIdx="0" presStyleCnt="5">
        <dgm:presLayoutVars>
          <dgm:bulletEnabled val="1"/>
        </dgm:presLayoutVars>
      </dgm:prSet>
      <dgm:spPr/>
    </dgm:pt>
    <dgm:pt modelId="{80FCCB58-5681-4FBF-9C82-2E011D07A4B9}" type="pres">
      <dgm:prSet presAssocID="{6FBCD05E-8579-4ABC-9E34-D33E60F48956}" presName="spaceBetweenRectangles" presStyleCnt="0"/>
      <dgm:spPr/>
    </dgm:pt>
    <dgm:pt modelId="{A895462F-FFE7-48FC-840F-DD6D1FE7A7C7}" type="pres">
      <dgm:prSet presAssocID="{E5274295-C0A1-46AD-8E82-7C56AF3F5E00}" presName="parentLin" presStyleCnt="0"/>
      <dgm:spPr/>
    </dgm:pt>
    <dgm:pt modelId="{68C31421-DD8A-4824-92CA-A3641BBE458B}" type="pres">
      <dgm:prSet presAssocID="{E5274295-C0A1-46AD-8E82-7C56AF3F5E00}" presName="parentLeftMargin" presStyleLbl="node1" presStyleIdx="0" presStyleCnt="5"/>
      <dgm:spPr/>
    </dgm:pt>
    <dgm:pt modelId="{17D17B89-752E-4223-ABE1-435B69CC6764}" type="pres">
      <dgm:prSet presAssocID="{E5274295-C0A1-46AD-8E82-7C56AF3F5E00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D34E84B-3A17-4FE3-8B3C-33AE55728C77}" type="pres">
      <dgm:prSet presAssocID="{E5274295-C0A1-46AD-8E82-7C56AF3F5E00}" presName="negativeSpace" presStyleCnt="0"/>
      <dgm:spPr/>
    </dgm:pt>
    <dgm:pt modelId="{CF8EA874-F303-41ED-8F96-20257BD82ECE}" type="pres">
      <dgm:prSet presAssocID="{E5274295-C0A1-46AD-8E82-7C56AF3F5E00}" presName="childText" presStyleLbl="conFgAcc1" presStyleIdx="1" presStyleCnt="5">
        <dgm:presLayoutVars>
          <dgm:bulletEnabled val="1"/>
        </dgm:presLayoutVars>
      </dgm:prSet>
      <dgm:spPr/>
    </dgm:pt>
    <dgm:pt modelId="{F1E0D973-7B93-45A5-ADE9-88AE4B6155E4}" type="pres">
      <dgm:prSet presAssocID="{4FABC971-BF50-4562-B774-A08F78F1A6AB}" presName="spaceBetweenRectangles" presStyleCnt="0"/>
      <dgm:spPr/>
    </dgm:pt>
    <dgm:pt modelId="{2E90C008-B4E6-4124-8FAE-F17AEE39B781}" type="pres">
      <dgm:prSet presAssocID="{E9E5D266-1C8A-4774-80F5-2CBD99E099E5}" presName="parentLin" presStyleCnt="0"/>
      <dgm:spPr/>
    </dgm:pt>
    <dgm:pt modelId="{573AFAED-C922-4FF3-9FE2-5CE10C05A784}" type="pres">
      <dgm:prSet presAssocID="{E9E5D266-1C8A-4774-80F5-2CBD99E099E5}" presName="parentLeftMargin" presStyleLbl="node1" presStyleIdx="1" presStyleCnt="5"/>
      <dgm:spPr/>
    </dgm:pt>
    <dgm:pt modelId="{65E9F193-DAC0-41A8-8D49-F138F39E3E07}" type="pres">
      <dgm:prSet presAssocID="{E9E5D266-1C8A-4774-80F5-2CBD99E099E5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452BC17-770E-4852-8E81-ACC979F4D9A4}" type="pres">
      <dgm:prSet presAssocID="{E9E5D266-1C8A-4774-80F5-2CBD99E099E5}" presName="negativeSpace" presStyleCnt="0"/>
      <dgm:spPr/>
    </dgm:pt>
    <dgm:pt modelId="{734609A9-AB5A-4A31-8613-52F5D3378055}" type="pres">
      <dgm:prSet presAssocID="{E9E5D266-1C8A-4774-80F5-2CBD99E099E5}" presName="childText" presStyleLbl="conFgAcc1" presStyleIdx="2" presStyleCnt="5">
        <dgm:presLayoutVars>
          <dgm:bulletEnabled val="1"/>
        </dgm:presLayoutVars>
      </dgm:prSet>
      <dgm:spPr/>
    </dgm:pt>
    <dgm:pt modelId="{DDB869AB-7B67-4C99-89D5-BF0451DA77C0}" type="pres">
      <dgm:prSet presAssocID="{39EF3D64-EFB4-4EF8-AEF1-1163A400148D}" presName="spaceBetweenRectangles" presStyleCnt="0"/>
      <dgm:spPr/>
    </dgm:pt>
    <dgm:pt modelId="{BF92444B-2F17-4C64-9C4F-A39BA55FA4C1}" type="pres">
      <dgm:prSet presAssocID="{B4813442-E3CF-4794-8930-E67CF89D0637}" presName="parentLin" presStyleCnt="0"/>
      <dgm:spPr/>
    </dgm:pt>
    <dgm:pt modelId="{F8082836-5DBA-4C6B-A750-A83A1BE2CEE2}" type="pres">
      <dgm:prSet presAssocID="{B4813442-E3CF-4794-8930-E67CF89D0637}" presName="parentLeftMargin" presStyleLbl="node1" presStyleIdx="2" presStyleCnt="5"/>
      <dgm:spPr/>
    </dgm:pt>
    <dgm:pt modelId="{473A59F9-E829-40E6-9C1F-D3E610DA9E2B}" type="pres">
      <dgm:prSet presAssocID="{B4813442-E3CF-4794-8930-E67CF89D0637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A7F5AC01-C3A6-4E52-BD0A-74E2EDE1E844}" type="pres">
      <dgm:prSet presAssocID="{B4813442-E3CF-4794-8930-E67CF89D0637}" presName="negativeSpace" presStyleCnt="0"/>
      <dgm:spPr/>
    </dgm:pt>
    <dgm:pt modelId="{B062C6F3-6C47-4F34-94EB-DE6FFF7C7019}" type="pres">
      <dgm:prSet presAssocID="{B4813442-E3CF-4794-8930-E67CF89D0637}" presName="childText" presStyleLbl="conFgAcc1" presStyleIdx="3" presStyleCnt="5">
        <dgm:presLayoutVars>
          <dgm:bulletEnabled val="1"/>
        </dgm:presLayoutVars>
      </dgm:prSet>
      <dgm:spPr/>
    </dgm:pt>
    <dgm:pt modelId="{5562CD10-69F9-40A6-A1C7-F75DACF6FA48}" type="pres">
      <dgm:prSet presAssocID="{31825EA7-15EC-49BE-A044-81CFC4A029B3}" presName="spaceBetweenRectangles" presStyleCnt="0"/>
      <dgm:spPr/>
    </dgm:pt>
    <dgm:pt modelId="{41529C12-B041-46CD-9F86-3F294E355D97}" type="pres">
      <dgm:prSet presAssocID="{1FC71F77-265C-465C-A516-78EF71F4E3A3}" presName="parentLin" presStyleCnt="0"/>
      <dgm:spPr/>
    </dgm:pt>
    <dgm:pt modelId="{655958D5-3211-4721-BB38-C327BCF40BEA}" type="pres">
      <dgm:prSet presAssocID="{1FC71F77-265C-465C-A516-78EF71F4E3A3}" presName="parentLeftMargin" presStyleLbl="node1" presStyleIdx="3" presStyleCnt="5"/>
      <dgm:spPr/>
    </dgm:pt>
    <dgm:pt modelId="{56F3F74F-891A-4FDB-883F-881190F62CF5}" type="pres">
      <dgm:prSet presAssocID="{1FC71F77-265C-465C-A516-78EF71F4E3A3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6BCBD774-1E34-4E47-B213-B9315FFEAA92}" type="pres">
      <dgm:prSet presAssocID="{1FC71F77-265C-465C-A516-78EF71F4E3A3}" presName="negativeSpace" presStyleCnt="0"/>
      <dgm:spPr/>
    </dgm:pt>
    <dgm:pt modelId="{3B7E4A03-E477-4D9D-BAC1-A665D944FA00}" type="pres">
      <dgm:prSet presAssocID="{1FC71F77-265C-465C-A516-78EF71F4E3A3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3CE42D11-F552-4F61-B463-6ADF6352F3C4}" type="presOf" srcId="{D5563C44-48FD-42FC-ADFD-D4F0469D772A}" destId="{0744EAC3-FDC1-4DB3-8430-9E8172E90593}" srcOrd="0" destOrd="0" presId="urn:microsoft.com/office/officeart/2005/8/layout/list1"/>
    <dgm:cxn modelId="{BE1E6B1F-B38A-41C1-8715-D33749BDB705}" type="presOf" srcId="{1FC71F77-265C-465C-A516-78EF71F4E3A3}" destId="{56F3F74F-891A-4FDB-883F-881190F62CF5}" srcOrd="1" destOrd="0" presId="urn:microsoft.com/office/officeart/2005/8/layout/list1"/>
    <dgm:cxn modelId="{7EEB4928-4B63-4290-A149-27EEBD0B206F}" srcId="{D5563C44-48FD-42FC-ADFD-D4F0469D772A}" destId="{1FC71F77-265C-465C-A516-78EF71F4E3A3}" srcOrd="4" destOrd="0" parTransId="{AC5EE1D7-08E5-494A-B8E3-E8F74F08206C}" sibTransId="{3B1AC822-8106-4771-BB83-DB0B878240BC}"/>
    <dgm:cxn modelId="{F403BB40-336D-4960-8709-809EDE3CFE48}" type="presOf" srcId="{E5274295-C0A1-46AD-8E82-7C56AF3F5E00}" destId="{68C31421-DD8A-4824-92CA-A3641BBE458B}" srcOrd="0" destOrd="0" presId="urn:microsoft.com/office/officeart/2005/8/layout/list1"/>
    <dgm:cxn modelId="{A396515B-D832-40A8-BB33-D50BE815C7A7}" type="presOf" srcId="{692CC1DF-55F4-48D7-BD29-F7AC43891AED}" destId="{22B17F80-D16F-462E-ADDB-7D7416C9B5F9}" srcOrd="1" destOrd="0" presId="urn:microsoft.com/office/officeart/2005/8/layout/list1"/>
    <dgm:cxn modelId="{76EF7542-7CC7-4D12-B1A1-9DCBEBC261C1}" type="presOf" srcId="{1FC71F77-265C-465C-A516-78EF71F4E3A3}" destId="{655958D5-3211-4721-BB38-C327BCF40BEA}" srcOrd="0" destOrd="0" presId="urn:microsoft.com/office/officeart/2005/8/layout/list1"/>
    <dgm:cxn modelId="{8997184B-6000-43FC-B17D-106288077E89}" type="presOf" srcId="{B4813442-E3CF-4794-8930-E67CF89D0637}" destId="{F8082836-5DBA-4C6B-A750-A83A1BE2CEE2}" srcOrd="0" destOrd="0" presId="urn:microsoft.com/office/officeart/2005/8/layout/list1"/>
    <dgm:cxn modelId="{5EE6574C-4478-46B8-822E-01AAEA046082}" srcId="{D5563C44-48FD-42FC-ADFD-D4F0469D772A}" destId="{692CC1DF-55F4-48D7-BD29-F7AC43891AED}" srcOrd="0" destOrd="0" parTransId="{300710D9-F8DC-4B43-913D-84071198A357}" sibTransId="{6FBCD05E-8579-4ABC-9E34-D33E60F48956}"/>
    <dgm:cxn modelId="{37281151-B66F-4E18-947A-0BF5493C7CF5}" type="presOf" srcId="{B4813442-E3CF-4794-8930-E67CF89D0637}" destId="{473A59F9-E829-40E6-9C1F-D3E610DA9E2B}" srcOrd="1" destOrd="0" presId="urn:microsoft.com/office/officeart/2005/8/layout/list1"/>
    <dgm:cxn modelId="{8FEA0D77-F18E-4C78-9B8D-EC14010BC764}" type="presOf" srcId="{E5274295-C0A1-46AD-8E82-7C56AF3F5E00}" destId="{17D17B89-752E-4223-ABE1-435B69CC6764}" srcOrd="1" destOrd="0" presId="urn:microsoft.com/office/officeart/2005/8/layout/list1"/>
    <dgm:cxn modelId="{C3D2A791-9F78-4277-B934-4099B3D24338}" srcId="{D5563C44-48FD-42FC-ADFD-D4F0469D772A}" destId="{E5274295-C0A1-46AD-8E82-7C56AF3F5E00}" srcOrd="1" destOrd="0" parTransId="{5E6E26A0-4F41-4012-8316-CB18249BF92A}" sibTransId="{4FABC971-BF50-4562-B774-A08F78F1A6AB}"/>
    <dgm:cxn modelId="{B2A80E9E-2FA1-4EA7-B5C9-0E675B9DF2E7}" srcId="{D5563C44-48FD-42FC-ADFD-D4F0469D772A}" destId="{B4813442-E3CF-4794-8930-E67CF89D0637}" srcOrd="3" destOrd="0" parTransId="{B5BDF1CF-9A15-4A5F-9B74-4351C3782B56}" sibTransId="{31825EA7-15EC-49BE-A044-81CFC4A029B3}"/>
    <dgm:cxn modelId="{28E12EA5-A75F-4ACA-9B0C-51829AA31FAE}" srcId="{D5563C44-48FD-42FC-ADFD-D4F0469D772A}" destId="{E9E5D266-1C8A-4774-80F5-2CBD99E099E5}" srcOrd="2" destOrd="0" parTransId="{3F30F424-CBA2-4768-8508-FE10BC3EF2F9}" sibTransId="{39EF3D64-EFB4-4EF8-AEF1-1163A400148D}"/>
    <dgm:cxn modelId="{674C2DBA-7814-4B04-8FBB-A5EFAC64155C}" type="presOf" srcId="{E9E5D266-1C8A-4774-80F5-2CBD99E099E5}" destId="{65E9F193-DAC0-41A8-8D49-F138F39E3E07}" srcOrd="1" destOrd="0" presId="urn:microsoft.com/office/officeart/2005/8/layout/list1"/>
    <dgm:cxn modelId="{A476DEED-D3CB-4571-A49E-F25F910008D5}" type="presOf" srcId="{E9E5D266-1C8A-4774-80F5-2CBD99E099E5}" destId="{573AFAED-C922-4FF3-9FE2-5CE10C05A784}" srcOrd="0" destOrd="0" presId="urn:microsoft.com/office/officeart/2005/8/layout/list1"/>
    <dgm:cxn modelId="{D52570EE-E734-4B71-AC5D-912A3CC33E50}" type="presOf" srcId="{692CC1DF-55F4-48D7-BD29-F7AC43891AED}" destId="{EC6EC9A7-67F7-435D-929B-41CC0A40D9D6}" srcOrd="0" destOrd="0" presId="urn:microsoft.com/office/officeart/2005/8/layout/list1"/>
    <dgm:cxn modelId="{99B8998B-5A2A-4A17-8993-B29BA78258F2}" type="presParOf" srcId="{0744EAC3-FDC1-4DB3-8430-9E8172E90593}" destId="{96D0568C-9D28-40DE-B8FB-A3011AB42333}" srcOrd="0" destOrd="0" presId="urn:microsoft.com/office/officeart/2005/8/layout/list1"/>
    <dgm:cxn modelId="{5234CF99-F674-448F-885F-8F14F86E071B}" type="presParOf" srcId="{96D0568C-9D28-40DE-B8FB-A3011AB42333}" destId="{EC6EC9A7-67F7-435D-929B-41CC0A40D9D6}" srcOrd="0" destOrd="0" presId="urn:microsoft.com/office/officeart/2005/8/layout/list1"/>
    <dgm:cxn modelId="{30822635-F8B2-40D1-869F-D5DB6E2618AE}" type="presParOf" srcId="{96D0568C-9D28-40DE-B8FB-A3011AB42333}" destId="{22B17F80-D16F-462E-ADDB-7D7416C9B5F9}" srcOrd="1" destOrd="0" presId="urn:microsoft.com/office/officeart/2005/8/layout/list1"/>
    <dgm:cxn modelId="{EA3F62B8-ABC8-493B-B964-C1B63CAAB068}" type="presParOf" srcId="{0744EAC3-FDC1-4DB3-8430-9E8172E90593}" destId="{F6CCD9C7-17A6-48B8-AFD0-CE188AD061C3}" srcOrd="1" destOrd="0" presId="urn:microsoft.com/office/officeart/2005/8/layout/list1"/>
    <dgm:cxn modelId="{F17D6630-FDDA-418D-B328-5067E9A81A57}" type="presParOf" srcId="{0744EAC3-FDC1-4DB3-8430-9E8172E90593}" destId="{847D549C-865F-4712-9FE8-06715EA82058}" srcOrd="2" destOrd="0" presId="urn:microsoft.com/office/officeart/2005/8/layout/list1"/>
    <dgm:cxn modelId="{82B88F78-C786-46C7-B2D9-518F4EE45919}" type="presParOf" srcId="{0744EAC3-FDC1-4DB3-8430-9E8172E90593}" destId="{80FCCB58-5681-4FBF-9C82-2E011D07A4B9}" srcOrd="3" destOrd="0" presId="urn:microsoft.com/office/officeart/2005/8/layout/list1"/>
    <dgm:cxn modelId="{66F9D573-AC2F-4AF3-BCF2-DC2EFA1439BD}" type="presParOf" srcId="{0744EAC3-FDC1-4DB3-8430-9E8172E90593}" destId="{A895462F-FFE7-48FC-840F-DD6D1FE7A7C7}" srcOrd="4" destOrd="0" presId="urn:microsoft.com/office/officeart/2005/8/layout/list1"/>
    <dgm:cxn modelId="{7D4FA740-551F-4909-9533-2AA661230FE4}" type="presParOf" srcId="{A895462F-FFE7-48FC-840F-DD6D1FE7A7C7}" destId="{68C31421-DD8A-4824-92CA-A3641BBE458B}" srcOrd="0" destOrd="0" presId="urn:microsoft.com/office/officeart/2005/8/layout/list1"/>
    <dgm:cxn modelId="{3FB585ED-F73E-40EE-8180-8B2BE7483605}" type="presParOf" srcId="{A895462F-FFE7-48FC-840F-DD6D1FE7A7C7}" destId="{17D17B89-752E-4223-ABE1-435B69CC6764}" srcOrd="1" destOrd="0" presId="urn:microsoft.com/office/officeart/2005/8/layout/list1"/>
    <dgm:cxn modelId="{0421DCF1-09A3-4EB5-A570-3B0650FA5E4D}" type="presParOf" srcId="{0744EAC3-FDC1-4DB3-8430-9E8172E90593}" destId="{FD34E84B-3A17-4FE3-8B3C-33AE55728C77}" srcOrd="5" destOrd="0" presId="urn:microsoft.com/office/officeart/2005/8/layout/list1"/>
    <dgm:cxn modelId="{05A57C14-3293-4A13-9104-B2E814898494}" type="presParOf" srcId="{0744EAC3-FDC1-4DB3-8430-9E8172E90593}" destId="{CF8EA874-F303-41ED-8F96-20257BD82ECE}" srcOrd="6" destOrd="0" presId="urn:microsoft.com/office/officeart/2005/8/layout/list1"/>
    <dgm:cxn modelId="{3BE185A0-7B7B-4AF9-A144-DD231BDBC3B1}" type="presParOf" srcId="{0744EAC3-FDC1-4DB3-8430-9E8172E90593}" destId="{F1E0D973-7B93-45A5-ADE9-88AE4B6155E4}" srcOrd="7" destOrd="0" presId="urn:microsoft.com/office/officeart/2005/8/layout/list1"/>
    <dgm:cxn modelId="{7063ADC9-5FD4-4D34-90AD-7557E5067603}" type="presParOf" srcId="{0744EAC3-FDC1-4DB3-8430-9E8172E90593}" destId="{2E90C008-B4E6-4124-8FAE-F17AEE39B781}" srcOrd="8" destOrd="0" presId="urn:microsoft.com/office/officeart/2005/8/layout/list1"/>
    <dgm:cxn modelId="{3CCB2288-DD0A-48F3-849C-AE204CCE83F0}" type="presParOf" srcId="{2E90C008-B4E6-4124-8FAE-F17AEE39B781}" destId="{573AFAED-C922-4FF3-9FE2-5CE10C05A784}" srcOrd="0" destOrd="0" presId="urn:microsoft.com/office/officeart/2005/8/layout/list1"/>
    <dgm:cxn modelId="{C6AE25F4-83E0-46D3-8308-43963E46B7B8}" type="presParOf" srcId="{2E90C008-B4E6-4124-8FAE-F17AEE39B781}" destId="{65E9F193-DAC0-41A8-8D49-F138F39E3E07}" srcOrd="1" destOrd="0" presId="urn:microsoft.com/office/officeart/2005/8/layout/list1"/>
    <dgm:cxn modelId="{43241F37-4DCE-4AE7-A0C0-BED77CE31027}" type="presParOf" srcId="{0744EAC3-FDC1-4DB3-8430-9E8172E90593}" destId="{D452BC17-770E-4852-8E81-ACC979F4D9A4}" srcOrd="9" destOrd="0" presId="urn:microsoft.com/office/officeart/2005/8/layout/list1"/>
    <dgm:cxn modelId="{AADDA28B-FF63-432F-BF69-C2DEEE70E328}" type="presParOf" srcId="{0744EAC3-FDC1-4DB3-8430-9E8172E90593}" destId="{734609A9-AB5A-4A31-8613-52F5D3378055}" srcOrd="10" destOrd="0" presId="urn:microsoft.com/office/officeart/2005/8/layout/list1"/>
    <dgm:cxn modelId="{696485A5-AE8E-435C-A4DE-41485D8C1D7B}" type="presParOf" srcId="{0744EAC3-FDC1-4DB3-8430-9E8172E90593}" destId="{DDB869AB-7B67-4C99-89D5-BF0451DA77C0}" srcOrd="11" destOrd="0" presId="urn:microsoft.com/office/officeart/2005/8/layout/list1"/>
    <dgm:cxn modelId="{BB3BD2D7-CF3D-4814-8C1B-8294B1A7114D}" type="presParOf" srcId="{0744EAC3-FDC1-4DB3-8430-9E8172E90593}" destId="{BF92444B-2F17-4C64-9C4F-A39BA55FA4C1}" srcOrd="12" destOrd="0" presId="urn:microsoft.com/office/officeart/2005/8/layout/list1"/>
    <dgm:cxn modelId="{6104B443-9F0B-4E99-8A52-6422663DD150}" type="presParOf" srcId="{BF92444B-2F17-4C64-9C4F-A39BA55FA4C1}" destId="{F8082836-5DBA-4C6B-A750-A83A1BE2CEE2}" srcOrd="0" destOrd="0" presId="urn:microsoft.com/office/officeart/2005/8/layout/list1"/>
    <dgm:cxn modelId="{6082831F-8E9C-4247-8AD2-905FFF2A5BD7}" type="presParOf" srcId="{BF92444B-2F17-4C64-9C4F-A39BA55FA4C1}" destId="{473A59F9-E829-40E6-9C1F-D3E610DA9E2B}" srcOrd="1" destOrd="0" presId="urn:microsoft.com/office/officeart/2005/8/layout/list1"/>
    <dgm:cxn modelId="{ED270D5B-D324-4F16-9B06-32146EB8AEF9}" type="presParOf" srcId="{0744EAC3-FDC1-4DB3-8430-9E8172E90593}" destId="{A7F5AC01-C3A6-4E52-BD0A-74E2EDE1E844}" srcOrd="13" destOrd="0" presId="urn:microsoft.com/office/officeart/2005/8/layout/list1"/>
    <dgm:cxn modelId="{E66D9F93-C5D5-43CB-92A8-4F82464C533C}" type="presParOf" srcId="{0744EAC3-FDC1-4DB3-8430-9E8172E90593}" destId="{B062C6F3-6C47-4F34-94EB-DE6FFF7C7019}" srcOrd="14" destOrd="0" presId="urn:microsoft.com/office/officeart/2005/8/layout/list1"/>
    <dgm:cxn modelId="{EEF1A464-C5C3-417E-AD76-DD04ECF44A46}" type="presParOf" srcId="{0744EAC3-FDC1-4DB3-8430-9E8172E90593}" destId="{5562CD10-69F9-40A6-A1C7-F75DACF6FA48}" srcOrd="15" destOrd="0" presId="urn:microsoft.com/office/officeart/2005/8/layout/list1"/>
    <dgm:cxn modelId="{D89B0022-5D0E-4A15-9407-61367941F3DF}" type="presParOf" srcId="{0744EAC3-FDC1-4DB3-8430-9E8172E90593}" destId="{41529C12-B041-46CD-9F86-3F294E355D97}" srcOrd="16" destOrd="0" presId="urn:microsoft.com/office/officeart/2005/8/layout/list1"/>
    <dgm:cxn modelId="{9004996B-FA8C-41F9-9DB1-44DD552BFAC1}" type="presParOf" srcId="{41529C12-B041-46CD-9F86-3F294E355D97}" destId="{655958D5-3211-4721-BB38-C327BCF40BEA}" srcOrd="0" destOrd="0" presId="urn:microsoft.com/office/officeart/2005/8/layout/list1"/>
    <dgm:cxn modelId="{8445DC29-98F3-469B-A443-CF95E55B722A}" type="presParOf" srcId="{41529C12-B041-46CD-9F86-3F294E355D97}" destId="{56F3F74F-891A-4FDB-883F-881190F62CF5}" srcOrd="1" destOrd="0" presId="urn:microsoft.com/office/officeart/2005/8/layout/list1"/>
    <dgm:cxn modelId="{2DB371DB-519E-49E6-96C0-6BDD505FC343}" type="presParOf" srcId="{0744EAC3-FDC1-4DB3-8430-9E8172E90593}" destId="{6BCBD774-1E34-4E47-B213-B9315FFEAA92}" srcOrd="17" destOrd="0" presId="urn:microsoft.com/office/officeart/2005/8/layout/list1"/>
    <dgm:cxn modelId="{1F4CDD6D-6084-450A-B59E-BD26ED31E0C6}" type="presParOf" srcId="{0744EAC3-FDC1-4DB3-8430-9E8172E90593}" destId="{3B7E4A03-E477-4D9D-BAC1-A665D944FA00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94EF998-E929-4A50-B78B-746DF4BB5F0F}" type="doc">
      <dgm:prSet loTypeId="urn:microsoft.com/office/officeart/2005/8/layout/hList3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ro-RO"/>
        </a:p>
      </dgm:t>
    </dgm:pt>
    <dgm:pt modelId="{98F19DE6-AE21-423F-B1A7-69F4B3852F3C}">
      <dgm:prSet phldrT="[Text]" phldr="0"/>
      <dgm:spPr/>
      <dgm:t>
        <a:bodyPr/>
        <a:lstStyle/>
        <a:p>
          <a:r>
            <a:rPr lang="ro-RO" dirty="0">
              <a:latin typeface="Arial" panose="020B0604020202020204"/>
            </a:rPr>
            <a:t>Outlook</a:t>
          </a:r>
          <a:endParaRPr lang="ro-RO" dirty="0"/>
        </a:p>
      </dgm:t>
    </dgm:pt>
    <dgm:pt modelId="{5A4754BE-91AE-4919-9B19-0C11EDCCC705}" type="parTrans" cxnId="{06F472DA-07D8-43C2-99A3-0991C3F99065}">
      <dgm:prSet/>
      <dgm:spPr/>
      <dgm:t>
        <a:bodyPr/>
        <a:lstStyle/>
        <a:p>
          <a:endParaRPr lang="ro-RO"/>
        </a:p>
      </dgm:t>
    </dgm:pt>
    <dgm:pt modelId="{278F5CA7-9FB3-48B9-A8B7-36794ECF329B}" type="sibTrans" cxnId="{06F472DA-07D8-43C2-99A3-0991C3F99065}">
      <dgm:prSet/>
      <dgm:spPr/>
      <dgm:t>
        <a:bodyPr/>
        <a:lstStyle/>
        <a:p>
          <a:endParaRPr lang="ro-RO"/>
        </a:p>
      </dgm:t>
    </dgm:pt>
    <dgm:pt modelId="{7341BC39-0BB7-4DD7-88D0-8D0FD91FEE73}">
      <dgm:prSet phldrT="[Text]" phldr="0"/>
      <dgm:spPr/>
      <dgm:t>
        <a:bodyPr/>
        <a:lstStyle/>
        <a:p>
          <a:pPr rtl="0"/>
          <a:r>
            <a:rPr lang="ro-RO" dirty="0">
              <a:latin typeface="Arial" panose="020B0604020202020204"/>
            </a:rPr>
            <a:t>Microsoft office</a:t>
          </a:r>
          <a:endParaRPr lang="ro-RO" dirty="0"/>
        </a:p>
      </dgm:t>
    </dgm:pt>
    <dgm:pt modelId="{481CC519-D2C7-4FB7-A54C-6A8F0798C877}" type="parTrans" cxnId="{E5E072EB-F123-405D-AD59-5D5853B54097}">
      <dgm:prSet/>
      <dgm:spPr/>
      <dgm:t>
        <a:bodyPr/>
        <a:lstStyle/>
        <a:p>
          <a:endParaRPr lang="ro-RO"/>
        </a:p>
      </dgm:t>
    </dgm:pt>
    <dgm:pt modelId="{1217E6CD-4D07-402A-B3C3-3CCE85386321}" type="sibTrans" cxnId="{E5E072EB-F123-405D-AD59-5D5853B54097}">
      <dgm:prSet/>
      <dgm:spPr/>
      <dgm:t>
        <a:bodyPr/>
        <a:lstStyle/>
        <a:p>
          <a:endParaRPr lang="ro-RO"/>
        </a:p>
      </dgm:t>
    </dgm:pt>
    <dgm:pt modelId="{750DA829-7DB1-4AE9-BFF2-EDD6791F43AC}">
      <dgm:prSet phldrT="[Text]" phldr="0"/>
      <dgm:spPr/>
      <dgm:t>
        <a:bodyPr/>
        <a:lstStyle/>
        <a:p>
          <a:r>
            <a:rPr lang="ro-RO" dirty="0">
              <a:latin typeface="Arial" panose="020B0604020202020204"/>
            </a:rPr>
            <a:t>Word</a:t>
          </a:r>
          <a:endParaRPr lang="ro-RO" dirty="0"/>
        </a:p>
      </dgm:t>
    </dgm:pt>
    <dgm:pt modelId="{20F5D84B-D63B-4099-8F54-6EEEABB62865}" type="parTrans" cxnId="{20980161-B014-4011-919C-39FEFE64ABE3}">
      <dgm:prSet/>
      <dgm:spPr/>
      <dgm:t>
        <a:bodyPr/>
        <a:lstStyle/>
        <a:p>
          <a:endParaRPr lang="ro-RO"/>
        </a:p>
      </dgm:t>
    </dgm:pt>
    <dgm:pt modelId="{E373300C-6BE6-4078-9779-6430C6AD6F53}" type="sibTrans" cxnId="{20980161-B014-4011-919C-39FEFE64ABE3}">
      <dgm:prSet/>
      <dgm:spPr/>
      <dgm:t>
        <a:bodyPr/>
        <a:lstStyle/>
        <a:p>
          <a:endParaRPr lang="ro-RO"/>
        </a:p>
      </dgm:t>
    </dgm:pt>
    <dgm:pt modelId="{6FA1E182-E2F9-4A24-95FD-F16880DE3C49}">
      <dgm:prSet phldr="0"/>
      <dgm:spPr/>
      <dgm:t>
        <a:bodyPr/>
        <a:lstStyle/>
        <a:p>
          <a:pPr rtl="0"/>
          <a:r>
            <a:rPr lang="ro-RO" dirty="0" err="1">
              <a:latin typeface="Arial" panose="020B0604020202020204"/>
            </a:rPr>
            <a:t>What</a:t>
          </a:r>
          <a:r>
            <a:rPr lang="ro-RO" dirty="0">
              <a:latin typeface="Arial" panose="020B0604020202020204"/>
            </a:rPr>
            <a:t> digital </a:t>
          </a:r>
          <a:r>
            <a:rPr lang="ro-RO" dirty="0" err="1">
              <a:latin typeface="Arial" panose="020B0604020202020204"/>
            </a:rPr>
            <a:t>tool</a:t>
          </a:r>
          <a:r>
            <a:rPr lang="ro-RO" dirty="0">
              <a:latin typeface="Arial" panose="020B0604020202020204"/>
            </a:rPr>
            <a:t> </a:t>
          </a:r>
          <a:r>
            <a:rPr lang="ro-RO" dirty="0" err="1">
              <a:latin typeface="Arial" panose="020B0604020202020204"/>
            </a:rPr>
            <a:t>to</a:t>
          </a:r>
          <a:r>
            <a:rPr lang="ro-RO" dirty="0">
              <a:latin typeface="Arial" panose="020B0604020202020204"/>
            </a:rPr>
            <a:t> </a:t>
          </a:r>
          <a:r>
            <a:rPr lang="ro-RO" dirty="0" err="1">
              <a:latin typeface="Arial" panose="020B0604020202020204"/>
            </a:rPr>
            <a:t>use</a:t>
          </a:r>
          <a:endParaRPr lang="ro-RO" dirty="0"/>
        </a:p>
      </dgm:t>
    </dgm:pt>
    <dgm:pt modelId="{4D0AC553-0729-4A18-AD97-26E8CAD60A05}" type="parTrans" cxnId="{3EE970F9-B64F-4C32-ACE5-6C3631E69944}">
      <dgm:prSet/>
      <dgm:spPr/>
    </dgm:pt>
    <dgm:pt modelId="{C6F093EF-A2FA-4FDE-9EC9-1E1B184F1B5F}" type="sibTrans" cxnId="{3EE970F9-B64F-4C32-ACE5-6C3631E69944}">
      <dgm:prSet/>
      <dgm:spPr/>
      <dgm:t>
        <a:bodyPr/>
        <a:lstStyle/>
        <a:p>
          <a:endParaRPr lang="ro-RO"/>
        </a:p>
      </dgm:t>
    </dgm:pt>
    <dgm:pt modelId="{B72079E0-C0F8-4A41-AA8A-6EC5D222980B}">
      <dgm:prSet phldr="0"/>
      <dgm:spPr/>
      <dgm:t>
        <a:bodyPr/>
        <a:lstStyle/>
        <a:p>
          <a:pPr rtl="0"/>
          <a:r>
            <a:rPr lang="ro-RO" dirty="0">
              <a:latin typeface="Arial" panose="020B0604020202020204"/>
            </a:rPr>
            <a:t>Power Point</a:t>
          </a:r>
        </a:p>
      </dgm:t>
    </dgm:pt>
    <dgm:pt modelId="{0760D6A0-4C66-4C4D-84F9-D2D5AB5F6D10}" type="parTrans" cxnId="{3729FEDD-23E0-491A-B245-3FFABB2D93BB}">
      <dgm:prSet/>
      <dgm:spPr/>
    </dgm:pt>
    <dgm:pt modelId="{7B57B77A-4278-4A50-8233-78E63866E9C4}" type="sibTrans" cxnId="{3729FEDD-23E0-491A-B245-3FFABB2D93BB}">
      <dgm:prSet/>
      <dgm:spPr/>
      <dgm:t>
        <a:bodyPr/>
        <a:lstStyle/>
        <a:p>
          <a:endParaRPr lang="ro-RO"/>
        </a:p>
      </dgm:t>
    </dgm:pt>
    <dgm:pt modelId="{04ADA805-01F0-4A25-98E6-C91E0310A5B2}">
      <dgm:prSet phldr="0"/>
      <dgm:spPr/>
      <dgm:t>
        <a:bodyPr/>
        <a:lstStyle/>
        <a:p>
          <a:pPr rtl="0"/>
          <a:r>
            <a:rPr lang="ro-RO" dirty="0">
              <a:latin typeface="Arial" panose="020B0604020202020204"/>
            </a:rPr>
            <a:t>Google </a:t>
          </a:r>
          <a:r>
            <a:rPr lang="ro-RO" dirty="0" err="1">
              <a:latin typeface="Arial" panose="020B0604020202020204"/>
            </a:rPr>
            <a:t>slide</a:t>
          </a:r>
          <a:endParaRPr lang="ro-RO" dirty="0">
            <a:latin typeface="Arial" panose="020B0604020202020204"/>
          </a:endParaRPr>
        </a:p>
      </dgm:t>
    </dgm:pt>
    <dgm:pt modelId="{B4D1952C-EE46-4114-A604-A08513AA36F1}" type="parTrans" cxnId="{9E2C3F96-97BC-4FD9-9127-0F61199E4E67}">
      <dgm:prSet/>
      <dgm:spPr/>
    </dgm:pt>
    <dgm:pt modelId="{E7E52ED7-EE8F-4D6D-B3A1-F58B9DBD00B7}" type="sibTrans" cxnId="{9E2C3F96-97BC-4FD9-9127-0F61199E4E67}">
      <dgm:prSet/>
      <dgm:spPr/>
      <dgm:t>
        <a:bodyPr/>
        <a:lstStyle/>
        <a:p>
          <a:endParaRPr lang="ro-RO"/>
        </a:p>
      </dgm:t>
    </dgm:pt>
    <dgm:pt modelId="{E2EE71B2-5F6C-4676-8C63-AD47A1864F48}">
      <dgm:prSet phldr="0"/>
      <dgm:spPr/>
      <dgm:t>
        <a:bodyPr/>
        <a:lstStyle/>
        <a:p>
          <a:pPr rtl="0"/>
          <a:r>
            <a:rPr lang="ro-RO" dirty="0" err="1">
              <a:latin typeface="Arial" panose="020B0604020202020204"/>
            </a:rPr>
            <a:t>Googe</a:t>
          </a:r>
          <a:r>
            <a:rPr lang="ro-RO" dirty="0">
              <a:latin typeface="Arial" panose="020B0604020202020204"/>
            </a:rPr>
            <a:t> drive</a:t>
          </a:r>
        </a:p>
      </dgm:t>
    </dgm:pt>
    <dgm:pt modelId="{FFB42B9A-E96F-4279-82FD-35AFA4240A6F}" type="parTrans" cxnId="{6D5675B7-0DD4-4D3B-8255-1A87C2EDD9C9}">
      <dgm:prSet/>
      <dgm:spPr/>
    </dgm:pt>
    <dgm:pt modelId="{E375F3E6-A09D-4691-817D-A43A3F338C32}" type="sibTrans" cxnId="{6D5675B7-0DD4-4D3B-8255-1A87C2EDD9C9}">
      <dgm:prSet/>
      <dgm:spPr/>
      <dgm:t>
        <a:bodyPr/>
        <a:lstStyle/>
        <a:p>
          <a:endParaRPr lang="ro-RO"/>
        </a:p>
      </dgm:t>
    </dgm:pt>
    <dgm:pt modelId="{8EBF12DD-FF54-4BB5-B91C-C262B9721435}" type="pres">
      <dgm:prSet presAssocID="{494EF998-E929-4A50-B78B-746DF4BB5F0F}" presName="composite" presStyleCnt="0">
        <dgm:presLayoutVars>
          <dgm:chMax val="1"/>
          <dgm:dir/>
          <dgm:resizeHandles val="exact"/>
        </dgm:presLayoutVars>
      </dgm:prSet>
      <dgm:spPr/>
    </dgm:pt>
    <dgm:pt modelId="{AA153E71-1CBB-435B-ABA3-A9522184F3F2}" type="pres">
      <dgm:prSet presAssocID="{6FA1E182-E2F9-4A24-95FD-F16880DE3C49}" presName="roof" presStyleLbl="dkBgShp" presStyleIdx="0" presStyleCnt="2"/>
      <dgm:spPr/>
    </dgm:pt>
    <dgm:pt modelId="{5CB2CE4E-7330-48E8-8730-5030D45CF19F}" type="pres">
      <dgm:prSet presAssocID="{6FA1E182-E2F9-4A24-95FD-F16880DE3C49}" presName="pillars" presStyleCnt="0"/>
      <dgm:spPr/>
    </dgm:pt>
    <dgm:pt modelId="{1F634950-DA8B-41D9-B2A9-22F6ABF90B61}" type="pres">
      <dgm:prSet presAssocID="{6FA1E182-E2F9-4A24-95FD-F16880DE3C49}" presName="pillar1" presStyleLbl="node1" presStyleIdx="0" presStyleCnt="6">
        <dgm:presLayoutVars>
          <dgm:bulletEnabled val="1"/>
        </dgm:presLayoutVars>
      </dgm:prSet>
      <dgm:spPr/>
    </dgm:pt>
    <dgm:pt modelId="{A5719954-4738-4F1A-A3D5-B965AD003829}" type="pres">
      <dgm:prSet presAssocID="{98F19DE6-AE21-423F-B1A7-69F4B3852F3C}" presName="pillarX" presStyleLbl="node1" presStyleIdx="1" presStyleCnt="6">
        <dgm:presLayoutVars>
          <dgm:bulletEnabled val="1"/>
        </dgm:presLayoutVars>
      </dgm:prSet>
      <dgm:spPr/>
    </dgm:pt>
    <dgm:pt modelId="{BF8C19BD-3721-4785-A3FF-24FED5786056}" type="pres">
      <dgm:prSet presAssocID="{7341BC39-0BB7-4DD7-88D0-8D0FD91FEE73}" presName="pillarX" presStyleLbl="node1" presStyleIdx="2" presStyleCnt="6">
        <dgm:presLayoutVars>
          <dgm:bulletEnabled val="1"/>
        </dgm:presLayoutVars>
      </dgm:prSet>
      <dgm:spPr/>
    </dgm:pt>
    <dgm:pt modelId="{AE9DE1C3-BD3A-4982-8A81-69DBE1D93653}" type="pres">
      <dgm:prSet presAssocID="{750DA829-7DB1-4AE9-BFF2-EDD6791F43AC}" presName="pillarX" presStyleLbl="node1" presStyleIdx="3" presStyleCnt="6">
        <dgm:presLayoutVars>
          <dgm:bulletEnabled val="1"/>
        </dgm:presLayoutVars>
      </dgm:prSet>
      <dgm:spPr/>
    </dgm:pt>
    <dgm:pt modelId="{C7DFC9B4-D338-44CE-BDD1-D0BC5BB423C4}" type="pres">
      <dgm:prSet presAssocID="{04ADA805-01F0-4A25-98E6-C91E0310A5B2}" presName="pillarX" presStyleLbl="node1" presStyleIdx="4" presStyleCnt="6">
        <dgm:presLayoutVars>
          <dgm:bulletEnabled val="1"/>
        </dgm:presLayoutVars>
      </dgm:prSet>
      <dgm:spPr/>
    </dgm:pt>
    <dgm:pt modelId="{4EFE4A28-62C6-4AC0-9EC9-80545A541E91}" type="pres">
      <dgm:prSet presAssocID="{E2EE71B2-5F6C-4676-8C63-AD47A1864F48}" presName="pillarX" presStyleLbl="node1" presStyleIdx="5" presStyleCnt="6">
        <dgm:presLayoutVars>
          <dgm:bulletEnabled val="1"/>
        </dgm:presLayoutVars>
      </dgm:prSet>
      <dgm:spPr/>
    </dgm:pt>
    <dgm:pt modelId="{744FBF92-7895-4A33-81F7-D3B1EDDD0216}" type="pres">
      <dgm:prSet presAssocID="{6FA1E182-E2F9-4A24-95FD-F16880DE3C49}" presName="base" presStyleLbl="dkBgShp" presStyleIdx="1" presStyleCnt="2"/>
      <dgm:spPr/>
    </dgm:pt>
  </dgm:ptLst>
  <dgm:cxnLst>
    <dgm:cxn modelId="{839C9C06-7CE4-4E15-9707-0D2BD6E0CD33}" type="presOf" srcId="{E2EE71B2-5F6C-4676-8C63-AD47A1864F48}" destId="{4EFE4A28-62C6-4AC0-9EC9-80545A541E91}" srcOrd="0" destOrd="0" presId="urn:microsoft.com/office/officeart/2005/8/layout/hList3"/>
    <dgm:cxn modelId="{F5DB2F37-FF6C-4575-8D68-25FFD00330BD}" type="presOf" srcId="{494EF998-E929-4A50-B78B-746DF4BB5F0F}" destId="{8EBF12DD-FF54-4BB5-B91C-C262B9721435}" srcOrd="0" destOrd="0" presId="urn:microsoft.com/office/officeart/2005/8/layout/hList3"/>
    <dgm:cxn modelId="{0C58A95F-CF57-45A8-B250-EE307ABF63F5}" type="presOf" srcId="{04ADA805-01F0-4A25-98E6-C91E0310A5B2}" destId="{C7DFC9B4-D338-44CE-BDD1-D0BC5BB423C4}" srcOrd="0" destOrd="0" presId="urn:microsoft.com/office/officeart/2005/8/layout/hList3"/>
    <dgm:cxn modelId="{20980161-B014-4011-919C-39FEFE64ABE3}" srcId="{6FA1E182-E2F9-4A24-95FD-F16880DE3C49}" destId="{750DA829-7DB1-4AE9-BFF2-EDD6791F43AC}" srcOrd="3" destOrd="0" parTransId="{20F5D84B-D63B-4099-8F54-6EEEABB62865}" sibTransId="{E373300C-6BE6-4078-9779-6430C6AD6F53}"/>
    <dgm:cxn modelId="{7EFA5D6D-5413-4896-8C70-7E65BB3C1734}" type="presOf" srcId="{98F19DE6-AE21-423F-B1A7-69F4B3852F3C}" destId="{A5719954-4738-4F1A-A3D5-B965AD003829}" srcOrd="0" destOrd="0" presId="urn:microsoft.com/office/officeart/2005/8/layout/hList3"/>
    <dgm:cxn modelId="{2744AE81-609F-4D3E-B4F1-44B70EA555EC}" type="presOf" srcId="{B72079E0-C0F8-4A41-AA8A-6EC5D222980B}" destId="{1F634950-DA8B-41D9-B2A9-22F6ABF90B61}" srcOrd="0" destOrd="0" presId="urn:microsoft.com/office/officeart/2005/8/layout/hList3"/>
    <dgm:cxn modelId="{9E2C3F96-97BC-4FD9-9127-0F61199E4E67}" srcId="{6FA1E182-E2F9-4A24-95FD-F16880DE3C49}" destId="{04ADA805-01F0-4A25-98E6-C91E0310A5B2}" srcOrd="4" destOrd="0" parTransId="{B4D1952C-EE46-4114-A604-A08513AA36F1}" sibTransId="{E7E52ED7-EE8F-4D6D-B3A1-F58B9DBD00B7}"/>
    <dgm:cxn modelId="{7FA59098-0CBF-4903-8288-FC47F3757205}" type="presOf" srcId="{6FA1E182-E2F9-4A24-95FD-F16880DE3C49}" destId="{AA153E71-1CBB-435B-ABA3-A9522184F3F2}" srcOrd="0" destOrd="0" presId="urn:microsoft.com/office/officeart/2005/8/layout/hList3"/>
    <dgm:cxn modelId="{6D5675B7-0DD4-4D3B-8255-1A87C2EDD9C9}" srcId="{6FA1E182-E2F9-4A24-95FD-F16880DE3C49}" destId="{E2EE71B2-5F6C-4676-8C63-AD47A1864F48}" srcOrd="5" destOrd="0" parTransId="{FFB42B9A-E96F-4279-82FD-35AFA4240A6F}" sibTransId="{E375F3E6-A09D-4691-817D-A43A3F338C32}"/>
    <dgm:cxn modelId="{56249FBE-2C3F-4DD1-A108-E11AF41D336E}" type="presOf" srcId="{750DA829-7DB1-4AE9-BFF2-EDD6791F43AC}" destId="{AE9DE1C3-BD3A-4982-8A81-69DBE1D93653}" srcOrd="0" destOrd="0" presId="urn:microsoft.com/office/officeart/2005/8/layout/hList3"/>
    <dgm:cxn modelId="{5011F0C9-1C7E-4379-8F74-86D9C4EA9B4D}" type="presOf" srcId="{7341BC39-0BB7-4DD7-88D0-8D0FD91FEE73}" destId="{BF8C19BD-3721-4785-A3FF-24FED5786056}" srcOrd="0" destOrd="0" presId="urn:microsoft.com/office/officeart/2005/8/layout/hList3"/>
    <dgm:cxn modelId="{06F472DA-07D8-43C2-99A3-0991C3F99065}" srcId="{6FA1E182-E2F9-4A24-95FD-F16880DE3C49}" destId="{98F19DE6-AE21-423F-B1A7-69F4B3852F3C}" srcOrd="1" destOrd="0" parTransId="{5A4754BE-91AE-4919-9B19-0C11EDCCC705}" sibTransId="{278F5CA7-9FB3-48B9-A8B7-36794ECF329B}"/>
    <dgm:cxn modelId="{3729FEDD-23E0-491A-B245-3FFABB2D93BB}" srcId="{6FA1E182-E2F9-4A24-95FD-F16880DE3C49}" destId="{B72079E0-C0F8-4A41-AA8A-6EC5D222980B}" srcOrd="0" destOrd="0" parTransId="{0760D6A0-4C66-4C4D-84F9-D2D5AB5F6D10}" sibTransId="{7B57B77A-4278-4A50-8233-78E63866E9C4}"/>
    <dgm:cxn modelId="{E5E072EB-F123-405D-AD59-5D5853B54097}" srcId="{6FA1E182-E2F9-4A24-95FD-F16880DE3C49}" destId="{7341BC39-0BB7-4DD7-88D0-8D0FD91FEE73}" srcOrd="2" destOrd="0" parTransId="{481CC519-D2C7-4FB7-A54C-6A8F0798C877}" sibTransId="{1217E6CD-4D07-402A-B3C3-3CCE85386321}"/>
    <dgm:cxn modelId="{3EE970F9-B64F-4C32-ACE5-6C3631E69944}" srcId="{494EF998-E929-4A50-B78B-746DF4BB5F0F}" destId="{6FA1E182-E2F9-4A24-95FD-F16880DE3C49}" srcOrd="0" destOrd="0" parTransId="{4D0AC553-0729-4A18-AD97-26E8CAD60A05}" sibTransId="{C6F093EF-A2FA-4FDE-9EC9-1E1B184F1B5F}"/>
    <dgm:cxn modelId="{C94B5369-BB61-4E20-B86D-33EF056F24D8}" type="presParOf" srcId="{8EBF12DD-FF54-4BB5-B91C-C262B9721435}" destId="{AA153E71-1CBB-435B-ABA3-A9522184F3F2}" srcOrd="0" destOrd="0" presId="urn:microsoft.com/office/officeart/2005/8/layout/hList3"/>
    <dgm:cxn modelId="{A39F6113-B13B-4B78-BA7E-F5D701EABA61}" type="presParOf" srcId="{8EBF12DD-FF54-4BB5-B91C-C262B9721435}" destId="{5CB2CE4E-7330-48E8-8730-5030D45CF19F}" srcOrd="1" destOrd="0" presId="urn:microsoft.com/office/officeart/2005/8/layout/hList3"/>
    <dgm:cxn modelId="{4FE33E15-3FAA-4A2F-BB11-FFB3BB31CB8F}" type="presParOf" srcId="{5CB2CE4E-7330-48E8-8730-5030D45CF19F}" destId="{1F634950-DA8B-41D9-B2A9-22F6ABF90B61}" srcOrd="0" destOrd="0" presId="urn:microsoft.com/office/officeart/2005/8/layout/hList3"/>
    <dgm:cxn modelId="{E77AF88C-7886-4D33-9977-E24DB8BF37D2}" type="presParOf" srcId="{5CB2CE4E-7330-48E8-8730-5030D45CF19F}" destId="{A5719954-4738-4F1A-A3D5-B965AD003829}" srcOrd="1" destOrd="0" presId="urn:microsoft.com/office/officeart/2005/8/layout/hList3"/>
    <dgm:cxn modelId="{CB34AB9F-04A4-4856-83D1-A8936E663C7C}" type="presParOf" srcId="{5CB2CE4E-7330-48E8-8730-5030D45CF19F}" destId="{BF8C19BD-3721-4785-A3FF-24FED5786056}" srcOrd="2" destOrd="0" presId="urn:microsoft.com/office/officeart/2005/8/layout/hList3"/>
    <dgm:cxn modelId="{0C3BF2BB-B084-4F1C-8A44-7D5E9D286F40}" type="presParOf" srcId="{5CB2CE4E-7330-48E8-8730-5030D45CF19F}" destId="{AE9DE1C3-BD3A-4982-8A81-69DBE1D93653}" srcOrd="3" destOrd="0" presId="urn:microsoft.com/office/officeart/2005/8/layout/hList3"/>
    <dgm:cxn modelId="{B9BDE6E6-316D-40C7-AC1C-DCA33F7DC591}" type="presParOf" srcId="{5CB2CE4E-7330-48E8-8730-5030D45CF19F}" destId="{C7DFC9B4-D338-44CE-BDD1-D0BC5BB423C4}" srcOrd="4" destOrd="0" presId="urn:microsoft.com/office/officeart/2005/8/layout/hList3"/>
    <dgm:cxn modelId="{01BE2CCF-2335-4694-B3D5-5777E9281585}" type="presParOf" srcId="{5CB2CE4E-7330-48E8-8730-5030D45CF19F}" destId="{4EFE4A28-62C6-4AC0-9EC9-80545A541E91}" srcOrd="5" destOrd="0" presId="urn:microsoft.com/office/officeart/2005/8/layout/hList3"/>
    <dgm:cxn modelId="{FF66A8B3-E178-4A85-BDEF-35A22116572C}" type="presParOf" srcId="{8EBF12DD-FF54-4BB5-B91C-C262B9721435}" destId="{744FBF92-7895-4A33-81F7-D3B1EDDD0216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379F42D-6AF2-4F42-8D1D-A31BF7308FD8}" type="doc">
      <dgm:prSet loTypeId="urn:microsoft.com/office/officeart/2008/layout/AlternatingHexagons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ro-RO"/>
        </a:p>
      </dgm:t>
    </dgm:pt>
    <dgm:pt modelId="{30054583-B5C7-4F40-AE64-9FA6699FE55F}">
      <dgm:prSet phldrT="[Text]" phldr="0"/>
      <dgm:spPr/>
      <dgm:t>
        <a:bodyPr/>
        <a:lstStyle/>
        <a:p>
          <a:r>
            <a:rPr lang="ro-RO" dirty="0" err="1">
              <a:latin typeface="Arial" panose="020B0604020202020204"/>
            </a:rPr>
            <a:t>Learn</a:t>
          </a:r>
          <a:endParaRPr lang="ro-RO" dirty="0"/>
        </a:p>
      </dgm:t>
    </dgm:pt>
    <dgm:pt modelId="{6CE8803B-5CA9-4F27-93AC-545D28EF675D}" type="parTrans" cxnId="{24B3A152-099C-40FC-BF0A-C2A29610B8FF}">
      <dgm:prSet/>
      <dgm:spPr/>
      <dgm:t>
        <a:bodyPr/>
        <a:lstStyle/>
        <a:p>
          <a:endParaRPr lang="ro-RO"/>
        </a:p>
      </dgm:t>
    </dgm:pt>
    <dgm:pt modelId="{F4FB12CC-E7E5-491B-97AB-ECEB31ECEFA6}" type="sibTrans" cxnId="{24B3A152-099C-40FC-BF0A-C2A29610B8FF}">
      <dgm:prSet/>
      <dgm:spPr/>
      <dgm:t>
        <a:bodyPr/>
        <a:lstStyle/>
        <a:p>
          <a:endParaRPr lang="ro-RO"/>
        </a:p>
      </dgm:t>
    </dgm:pt>
    <dgm:pt modelId="{E4C5CD27-BC41-468A-913B-C349C601E50B}">
      <dgm:prSet phldrT="[Text]" phldr="0"/>
      <dgm:spPr/>
      <dgm:t>
        <a:bodyPr/>
        <a:lstStyle/>
        <a:p>
          <a:pPr rtl="0"/>
          <a:r>
            <a:rPr lang="ro-RO" dirty="0">
              <a:latin typeface="Arial" panose="020B0604020202020204"/>
            </a:rPr>
            <a:t>Do </a:t>
          </a:r>
          <a:r>
            <a:rPr lang="ro-RO" dirty="0" err="1">
              <a:latin typeface="Arial" panose="020B0604020202020204"/>
            </a:rPr>
            <a:t>the</a:t>
          </a:r>
          <a:r>
            <a:rPr lang="ro-RO" dirty="0">
              <a:latin typeface="Arial" panose="020B0604020202020204"/>
            </a:rPr>
            <a:t> </a:t>
          </a:r>
          <a:r>
            <a:rPr lang="ro-RO" dirty="0" err="1">
              <a:latin typeface="Arial" panose="020B0604020202020204"/>
            </a:rPr>
            <a:t>work</a:t>
          </a:r>
          <a:endParaRPr lang="ro-RO" dirty="0" err="1"/>
        </a:p>
      </dgm:t>
    </dgm:pt>
    <dgm:pt modelId="{96E3BDD3-9CD7-489E-A892-0E01FC0D499F}" type="parTrans" cxnId="{C8E929E6-344E-4C56-84FD-9DF9F877F1C0}">
      <dgm:prSet/>
      <dgm:spPr/>
      <dgm:t>
        <a:bodyPr/>
        <a:lstStyle/>
        <a:p>
          <a:endParaRPr lang="ro-RO"/>
        </a:p>
      </dgm:t>
    </dgm:pt>
    <dgm:pt modelId="{679FCCB8-A4FC-4327-A2A5-69792B034B2A}" type="sibTrans" cxnId="{C8E929E6-344E-4C56-84FD-9DF9F877F1C0}">
      <dgm:prSet/>
      <dgm:spPr/>
      <dgm:t>
        <a:bodyPr/>
        <a:lstStyle/>
        <a:p>
          <a:endParaRPr lang="ro-RO"/>
        </a:p>
      </dgm:t>
    </dgm:pt>
    <dgm:pt modelId="{F80E753A-AF31-4FF0-B3CE-93BEFEA52A2F}">
      <dgm:prSet phldrT="[Text]" phldr="0"/>
      <dgm:spPr/>
      <dgm:t>
        <a:bodyPr/>
        <a:lstStyle/>
        <a:p>
          <a:r>
            <a:rPr lang="ro-RO" dirty="0">
              <a:latin typeface="Arial" panose="020B0604020202020204"/>
            </a:rPr>
            <a:t>explore</a:t>
          </a:r>
          <a:endParaRPr lang="ro-RO" dirty="0"/>
        </a:p>
      </dgm:t>
    </dgm:pt>
    <dgm:pt modelId="{6A7E1163-B1C2-497B-B50B-3668915A8288}" type="parTrans" cxnId="{4B0E2CD8-7A3E-4840-8735-B7932FF61B1D}">
      <dgm:prSet/>
      <dgm:spPr/>
      <dgm:t>
        <a:bodyPr/>
        <a:lstStyle/>
        <a:p>
          <a:endParaRPr lang="ro-RO"/>
        </a:p>
      </dgm:t>
    </dgm:pt>
    <dgm:pt modelId="{EBC59382-7E3E-4D60-985A-39F3E5CA3544}" type="sibTrans" cxnId="{4B0E2CD8-7A3E-4840-8735-B7932FF61B1D}">
      <dgm:prSet/>
      <dgm:spPr/>
      <dgm:t>
        <a:bodyPr/>
        <a:lstStyle/>
        <a:p>
          <a:endParaRPr lang="ro-RO"/>
        </a:p>
      </dgm:t>
    </dgm:pt>
    <dgm:pt modelId="{C9CC255F-ABA9-47FB-8C01-917B4040B41A}">
      <dgm:prSet phldr="0"/>
      <dgm:spPr/>
      <dgm:t>
        <a:bodyPr/>
        <a:lstStyle/>
        <a:p>
          <a:pPr rtl="0"/>
          <a:r>
            <a:rPr lang="ro-RO" dirty="0"/>
            <a:t>Be creative</a:t>
          </a:r>
          <a:endParaRPr lang="en-US" dirty="0"/>
        </a:p>
      </dgm:t>
    </dgm:pt>
    <dgm:pt modelId="{E4EA139E-7DDB-45FE-BD26-3F53079C397F}" type="parTrans" cxnId="{8A27FA4A-85AB-4A16-BBBF-A4A2FF486955}">
      <dgm:prSet/>
      <dgm:spPr/>
    </dgm:pt>
    <dgm:pt modelId="{6F6F9961-D1EB-403D-9E98-15A3985F4E8A}" type="sibTrans" cxnId="{8A27FA4A-85AB-4A16-BBBF-A4A2FF486955}">
      <dgm:prSet/>
      <dgm:spPr/>
      <dgm:t>
        <a:bodyPr/>
        <a:lstStyle/>
        <a:p>
          <a:endParaRPr lang="ro-RO"/>
        </a:p>
      </dgm:t>
    </dgm:pt>
    <dgm:pt modelId="{0169C98E-D6DB-44E0-97A9-1EC93F473CA7}" type="pres">
      <dgm:prSet presAssocID="{3379F42D-6AF2-4F42-8D1D-A31BF7308FD8}" presName="Name0" presStyleCnt="0">
        <dgm:presLayoutVars>
          <dgm:chMax/>
          <dgm:chPref/>
          <dgm:dir/>
          <dgm:animLvl val="lvl"/>
        </dgm:presLayoutVars>
      </dgm:prSet>
      <dgm:spPr/>
    </dgm:pt>
    <dgm:pt modelId="{71628730-6F40-47C8-99D9-02F85A758BC8}" type="pres">
      <dgm:prSet presAssocID="{30054583-B5C7-4F40-AE64-9FA6699FE55F}" presName="composite" presStyleCnt="0"/>
      <dgm:spPr/>
    </dgm:pt>
    <dgm:pt modelId="{4C32C5CA-6E68-4826-90A4-70C85DB0DCCC}" type="pres">
      <dgm:prSet presAssocID="{30054583-B5C7-4F40-AE64-9FA6699FE55F}" presName="Parent1" presStyleLbl="node1" presStyleIdx="0" presStyleCnt="8">
        <dgm:presLayoutVars>
          <dgm:chMax val="1"/>
          <dgm:chPref val="1"/>
          <dgm:bulletEnabled val="1"/>
        </dgm:presLayoutVars>
      </dgm:prSet>
      <dgm:spPr/>
    </dgm:pt>
    <dgm:pt modelId="{3E0C3FBF-DB19-4F0E-A366-A467134123E2}" type="pres">
      <dgm:prSet presAssocID="{30054583-B5C7-4F40-AE64-9FA6699FE55F}" presName="Childtext1" presStyleLbl="revTx" presStyleIdx="0" presStyleCnt="4">
        <dgm:presLayoutVars>
          <dgm:chMax val="0"/>
          <dgm:chPref val="0"/>
          <dgm:bulletEnabled val="1"/>
        </dgm:presLayoutVars>
      </dgm:prSet>
      <dgm:spPr/>
    </dgm:pt>
    <dgm:pt modelId="{D3FE6564-5086-409B-8C2B-872E30D2076A}" type="pres">
      <dgm:prSet presAssocID="{30054583-B5C7-4F40-AE64-9FA6699FE55F}" presName="BalanceSpacing" presStyleCnt="0"/>
      <dgm:spPr/>
    </dgm:pt>
    <dgm:pt modelId="{78BE8345-0B7C-43DC-8477-5BBD25E3F075}" type="pres">
      <dgm:prSet presAssocID="{30054583-B5C7-4F40-AE64-9FA6699FE55F}" presName="BalanceSpacing1" presStyleCnt="0"/>
      <dgm:spPr/>
    </dgm:pt>
    <dgm:pt modelId="{4506F312-30BA-4197-AD16-432EA850B10E}" type="pres">
      <dgm:prSet presAssocID="{F4FB12CC-E7E5-491B-97AB-ECEB31ECEFA6}" presName="Accent1Text" presStyleLbl="node1" presStyleIdx="1" presStyleCnt="8"/>
      <dgm:spPr/>
    </dgm:pt>
    <dgm:pt modelId="{DF011529-D61C-4293-BF46-96BE59D206A3}" type="pres">
      <dgm:prSet presAssocID="{F4FB12CC-E7E5-491B-97AB-ECEB31ECEFA6}" presName="spaceBetweenRectangles" presStyleCnt="0"/>
      <dgm:spPr/>
    </dgm:pt>
    <dgm:pt modelId="{4C4737E9-1427-44FE-B4FF-40DE8BE9F368}" type="pres">
      <dgm:prSet presAssocID="{C9CC255F-ABA9-47FB-8C01-917B4040B41A}" presName="composite" presStyleCnt="0"/>
      <dgm:spPr/>
    </dgm:pt>
    <dgm:pt modelId="{145E2F0C-8AF7-4C68-A99C-0F39490DAC80}" type="pres">
      <dgm:prSet presAssocID="{C9CC255F-ABA9-47FB-8C01-917B4040B41A}" presName="Parent1" presStyleLbl="node1" presStyleIdx="2" presStyleCnt="8">
        <dgm:presLayoutVars>
          <dgm:chMax val="1"/>
          <dgm:chPref val="1"/>
          <dgm:bulletEnabled val="1"/>
        </dgm:presLayoutVars>
      </dgm:prSet>
      <dgm:spPr/>
    </dgm:pt>
    <dgm:pt modelId="{3DD9629E-E415-4084-AC49-9F320CF059D1}" type="pres">
      <dgm:prSet presAssocID="{C9CC255F-ABA9-47FB-8C01-917B4040B41A}" presName="Childtext1" presStyleLbl="revTx" presStyleIdx="1" presStyleCnt="4">
        <dgm:presLayoutVars>
          <dgm:chMax val="0"/>
          <dgm:chPref val="0"/>
          <dgm:bulletEnabled val="1"/>
        </dgm:presLayoutVars>
      </dgm:prSet>
      <dgm:spPr/>
    </dgm:pt>
    <dgm:pt modelId="{DC5773E8-F2DA-4DC6-8811-5AB44C40F2F9}" type="pres">
      <dgm:prSet presAssocID="{C9CC255F-ABA9-47FB-8C01-917B4040B41A}" presName="BalanceSpacing" presStyleCnt="0"/>
      <dgm:spPr/>
    </dgm:pt>
    <dgm:pt modelId="{4697F828-62FC-4E35-8F41-01E3313E23A7}" type="pres">
      <dgm:prSet presAssocID="{C9CC255F-ABA9-47FB-8C01-917B4040B41A}" presName="BalanceSpacing1" presStyleCnt="0"/>
      <dgm:spPr/>
    </dgm:pt>
    <dgm:pt modelId="{4B36241B-E54A-4215-B101-86B4FCFAE390}" type="pres">
      <dgm:prSet presAssocID="{6F6F9961-D1EB-403D-9E98-15A3985F4E8A}" presName="Accent1Text" presStyleLbl="node1" presStyleIdx="3" presStyleCnt="8"/>
      <dgm:spPr/>
    </dgm:pt>
    <dgm:pt modelId="{BE844411-0CFC-46E5-BC2C-13744C2A515A}" type="pres">
      <dgm:prSet presAssocID="{6F6F9961-D1EB-403D-9E98-15A3985F4E8A}" presName="spaceBetweenRectangles" presStyleCnt="0"/>
      <dgm:spPr/>
    </dgm:pt>
    <dgm:pt modelId="{1FBCD7F6-884C-4775-96BB-0B1FEEC34E18}" type="pres">
      <dgm:prSet presAssocID="{E4C5CD27-BC41-468A-913B-C349C601E50B}" presName="composite" presStyleCnt="0"/>
      <dgm:spPr/>
    </dgm:pt>
    <dgm:pt modelId="{916177B6-263E-4046-A64F-814F098B7762}" type="pres">
      <dgm:prSet presAssocID="{E4C5CD27-BC41-468A-913B-C349C601E50B}" presName="Parent1" presStyleLbl="node1" presStyleIdx="4" presStyleCnt="8">
        <dgm:presLayoutVars>
          <dgm:chMax val="1"/>
          <dgm:chPref val="1"/>
          <dgm:bulletEnabled val="1"/>
        </dgm:presLayoutVars>
      </dgm:prSet>
      <dgm:spPr/>
    </dgm:pt>
    <dgm:pt modelId="{500CD143-368B-43A3-A18C-30013A636334}" type="pres">
      <dgm:prSet presAssocID="{E4C5CD27-BC41-468A-913B-C349C601E50B}" presName="Childtext1" presStyleLbl="revTx" presStyleIdx="2" presStyleCnt="4">
        <dgm:presLayoutVars>
          <dgm:chMax val="0"/>
          <dgm:chPref val="0"/>
          <dgm:bulletEnabled val="1"/>
        </dgm:presLayoutVars>
      </dgm:prSet>
      <dgm:spPr/>
    </dgm:pt>
    <dgm:pt modelId="{21F3706A-E9BA-4442-AE4E-360F6B345645}" type="pres">
      <dgm:prSet presAssocID="{E4C5CD27-BC41-468A-913B-C349C601E50B}" presName="BalanceSpacing" presStyleCnt="0"/>
      <dgm:spPr/>
    </dgm:pt>
    <dgm:pt modelId="{DCBACAA4-79EF-48A4-B2D3-EE7E9EE07373}" type="pres">
      <dgm:prSet presAssocID="{E4C5CD27-BC41-468A-913B-C349C601E50B}" presName="BalanceSpacing1" presStyleCnt="0"/>
      <dgm:spPr/>
    </dgm:pt>
    <dgm:pt modelId="{F763D895-3796-4F58-A5CF-BC3E09F15ABA}" type="pres">
      <dgm:prSet presAssocID="{679FCCB8-A4FC-4327-A2A5-69792B034B2A}" presName="Accent1Text" presStyleLbl="node1" presStyleIdx="5" presStyleCnt="8"/>
      <dgm:spPr/>
    </dgm:pt>
    <dgm:pt modelId="{43356CEE-4D06-49A6-9005-8D3A6F5AEA05}" type="pres">
      <dgm:prSet presAssocID="{679FCCB8-A4FC-4327-A2A5-69792B034B2A}" presName="spaceBetweenRectangles" presStyleCnt="0"/>
      <dgm:spPr/>
    </dgm:pt>
    <dgm:pt modelId="{EF71FE51-5C5F-42F0-823F-6B690BC8349C}" type="pres">
      <dgm:prSet presAssocID="{F80E753A-AF31-4FF0-B3CE-93BEFEA52A2F}" presName="composite" presStyleCnt="0"/>
      <dgm:spPr/>
    </dgm:pt>
    <dgm:pt modelId="{EF30D116-6A75-4CF8-8B71-D5303B525CDB}" type="pres">
      <dgm:prSet presAssocID="{F80E753A-AF31-4FF0-B3CE-93BEFEA52A2F}" presName="Parent1" presStyleLbl="node1" presStyleIdx="6" presStyleCnt="8">
        <dgm:presLayoutVars>
          <dgm:chMax val="1"/>
          <dgm:chPref val="1"/>
          <dgm:bulletEnabled val="1"/>
        </dgm:presLayoutVars>
      </dgm:prSet>
      <dgm:spPr/>
    </dgm:pt>
    <dgm:pt modelId="{74AFC6E7-3EAD-4C04-BD7B-91D79FF3FDFF}" type="pres">
      <dgm:prSet presAssocID="{F80E753A-AF31-4FF0-B3CE-93BEFEA52A2F}" presName="Childtext1" presStyleLbl="revTx" presStyleIdx="3" presStyleCnt="4">
        <dgm:presLayoutVars>
          <dgm:chMax val="0"/>
          <dgm:chPref val="0"/>
          <dgm:bulletEnabled val="1"/>
        </dgm:presLayoutVars>
      </dgm:prSet>
      <dgm:spPr/>
    </dgm:pt>
    <dgm:pt modelId="{01C9E9DF-9229-4751-AC4F-8920E7932112}" type="pres">
      <dgm:prSet presAssocID="{F80E753A-AF31-4FF0-B3CE-93BEFEA52A2F}" presName="BalanceSpacing" presStyleCnt="0"/>
      <dgm:spPr/>
    </dgm:pt>
    <dgm:pt modelId="{0D0AE595-A8DD-4132-8847-CF1D92BFED2A}" type="pres">
      <dgm:prSet presAssocID="{F80E753A-AF31-4FF0-B3CE-93BEFEA52A2F}" presName="BalanceSpacing1" presStyleCnt="0"/>
      <dgm:spPr/>
    </dgm:pt>
    <dgm:pt modelId="{2783AF70-EC94-43AF-85CE-8654A9872058}" type="pres">
      <dgm:prSet presAssocID="{EBC59382-7E3E-4D60-985A-39F3E5CA3544}" presName="Accent1Text" presStyleLbl="node1" presStyleIdx="7" presStyleCnt="8"/>
      <dgm:spPr/>
    </dgm:pt>
  </dgm:ptLst>
  <dgm:cxnLst>
    <dgm:cxn modelId="{0FC6311B-C0CC-4729-B5C3-8E64EDBC6D7C}" type="presOf" srcId="{F4FB12CC-E7E5-491B-97AB-ECEB31ECEFA6}" destId="{4506F312-30BA-4197-AD16-432EA850B10E}" srcOrd="0" destOrd="0" presId="urn:microsoft.com/office/officeart/2008/layout/AlternatingHexagons"/>
    <dgm:cxn modelId="{BBA6CF35-7139-4D9C-BCD7-6DB16B8D1804}" type="presOf" srcId="{679FCCB8-A4FC-4327-A2A5-69792B034B2A}" destId="{F763D895-3796-4F58-A5CF-BC3E09F15ABA}" srcOrd="0" destOrd="0" presId="urn:microsoft.com/office/officeart/2008/layout/AlternatingHexagons"/>
    <dgm:cxn modelId="{11087668-2431-4FE1-8E8C-0A9F7E7C7327}" type="presOf" srcId="{F80E753A-AF31-4FF0-B3CE-93BEFEA52A2F}" destId="{EF30D116-6A75-4CF8-8B71-D5303B525CDB}" srcOrd="0" destOrd="0" presId="urn:microsoft.com/office/officeart/2008/layout/AlternatingHexagons"/>
    <dgm:cxn modelId="{8A27FA4A-85AB-4A16-BBBF-A4A2FF486955}" srcId="{3379F42D-6AF2-4F42-8D1D-A31BF7308FD8}" destId="{C9CC255F-ABA9-47FB-8C01-917B4040B41A}" srcOrd="1" destOrd="0" parTransId="{E4EA139E-7DDB-45FE-BD26-3F53079C397F}" sibTransId="{6F6F9961-D1EB-403D-9E98-15A3985F4E8A}"/>
    <dgm:cxn modelId="{01E51E6D-E029-4F15-AF1B-41C38351C1A8}" type="presOf" srcId="{EBC59382-7E3E-4D60-985A-39F3E5CA3544}" destId="{2783AF70-EC94-43AF-85CE-8654A9872058}" srcOrd="0" destOrd="0" presId="urn:microsoft.com/office/officeart/2008/layout/AlternatingHexagons"/>
    <dgm:cxn modelId="{648CED51-6C91-4B2B-A9C5-6B5D421B04C9}" type="presOf" srcId="{30054583-B5C7-4F40-AE64-9FA6699FE55F}" destId="{4C32C5CA-6E68-4826-90A4-70C85DB0DCCC}" srcOrd="0" destOrd="0" presId="urn:microsoft.com/office/officeart/2008/layout/AlternatingHexagons"/>
    <dgm:cxn modelId="{24B3A152-099C-40FC-BF0A-C2A29610B8FF}" srcId="{3379F42D-6AF2-4F42-8D1D-A31BF7308FD8}" destId="{30054583-B5C7-4F40-AE64-9FA6699FE55F}" srcOrd="0" destOrd="0" parTransId="{6CE8803B-5CA9-4F27-93AC-545D28EF675D}" sibTransId="{F4FB12CC-E7E5-491B-97AB-ECEB31ECEFA6}"/>
    <dgm:cxn modelId="{E125D656-86EF-4855-8241-91780140753A}" type="presOf" srcId="{3379F42D-6AF2-4F42-8D1D-A31BF7308FD8}" destId="{0169C98E-D6DB-44E0-97A9-1EC93F473CA7}" srcOrd="0" destOrd="0" presId="urn:microsoft.com/office/officeart/2008/layout/AlternatingHexagons"/>
    <dgm:cxn modelId="{EC6A2A9C-2A72-4022-8836-A1726A25304B}" type="presOf" srcId="{C9CC255F-ABA9-47FB-8C01-917B4040B41A}" destId="{145E2F0C-8AF7-4C68-A99C-0F39490DAC80}" srcOrd="0" destOrd="0" presId="urn:microsoft.com/office/officeart/2008/layout/AlternatingHexagons"/>
    <dgm:cxn modelId="{F4D716B1-8F3F-49BE-8559-0BD78A6745E8}" type="presOf" srcId="{E4C5CD27-BC41-468A-913B-C349C601E50B}" destId="{916177B6-263E-4046-A64F-814F098B7762}" srcOrd="0" destOrd="0" presId="urn:microsoft.com/office/officeart/2008/layout/AlternatingHexagons"/>
    <dgm:cxn modelId="{4B0E2CD8-7A3E-4840-8735-B7932FF61B1D}" srcId="{3379F42D-6AF2-4F42-8D1D-A31BF7308FD8}" destId="{F80E753A-AF31-4FF0-B3CE-93BEFEA52A2F}" srcOrd="3" destOrd="0" parTransId="{6A7E1163-B1C2-497B-B50B-3668915A8288}" sibTransId="{EBC59382-7E3E-4D60-985A-39F3E5CA3544}"/>
    <dgm:cxn modelId="{C8E929E6-344E-4C56-84FD-9DF9F877F1C0}" srcId="{3379F42D-6AF2-4F42-8D1D-A31BF7308FD8}" destId="{E4C5CD27-BC41-468A-913B-C349C601E50B}" srcOrd="2" destOrd="0" parTransId="{96E3BDD3-9CD7-489E-A892-0E01FC0D499F}" sibTransId="{679FCCB8-A4FC-4327-A2A5-69792B034B2A}"/>
    <dgm:cxn modelId="{2CA404F2-4CA2-4C66-AC3D-757BFE6D514C}" type="presOf" srcId="{6F6F9961-D1EB-403D-9E98-15A3985F4E8A}" destId="{4B36241B-E54A-4215-B101-86B4FCFAE390}" srcOrd="0" destOrd="0" presId="urn:microsoft.com/office/officeart/2008/layout/AlternatingHexagons"/>
    <dgm:cxn modelId="{2CEE4E1D-2B7E-43D2-A898-0B5BAE5F40FA}" type="presParOf" srcId="{0169C98E-D6DB-44E0-97A9-1EC93F473CA7}" destId="{71628730-6F40-47C8-99D9-02F85A758BC8}" srcOrd="0" destOrd="0" presId="urn:microsoft.com/office/officeart/2008/layout/AlternatingHexagons"/>
    <dgm:cxn modelId="{8BA76294-AFBC-4E43-AD40-B9539409307A}" type="presParOf" srcId="{71628730-6F40-47C8-99D9-02F85A758BC8}" destId="{4C32C5CA-6E68-4826-90A4-70C85DB0DCCC}" srcOrd="0" destOrd="0" presId="urn:microsoft.com/office/officeart/2008/layout/AlternatingHexagons"/>
    <dgm:cxn modelId="{795D6D32-1996-4022-811C-15EC3682CA4C}" type="presParOf" srcId="{71628730-6F40-47C8-99D9-02F85A758BC8}" destId="{3E0C3FBF-DB19-4F0E-A366-A467134123E2}" srcOrd="1" destOrd="0" presId="urn:microsoft.com/office/officeart/2008/layout/AlternatingHexagons"/>
    <dgm:cxn modelId="{CF3691E3-EAE4-4872-BDAB-6ECF77C134FE}" type="presParOf" srcId="{71628730-6F40-47C8-99D9-02F85A758BC8}" destId="{D3FE6564-5086-409B-8C2B-872E30D2076A}" srcOrd="2" destOrd="0" presId="urn:microsoft.com/office/officeart/2008/layout/AlternatingHexagons"/>
    <dgm:cxn modelId="{BE719509-0789-4CC5-A382-35D8960F4FB2}" type="presParOf" srcId="{71628730-6F40-47C8-99D9-02F85A758BC8}" destId="{78BE8345-0B7C-43DC-8477-5BBD25E3F075}" srcOrd="3" destOrd="0" presId="urn:microsoft.com/office/officeart/2008/layout/AlternatingHexagons"/>
    <dgm:cxn modelId="{642062E1-11DC-4C8B-ACA2-54D3608C20B4}" type="presParOf" srcId="{71628730-6F40-47C8-99D9-02F85A758BC8}" destId="{4506F312-30BA-4197-AD16-432EA850B10E}" srcOrd="4" destOrd="0" presId="urn:microsoft.com/office/officeart/2008/layout/AlternatingHexagons"/>
    <dgm:cxn modelId="{AAC2788D-072F-4D03-B4E0-E12EE1B1E5F9}" type="presParOf" srcId="{0169C98E-D6DB-44E0-97A9-1EC93F473CA7}" destId="{DF011529-D61C-4293-BF46-96BE59D206A3}" srcOrd="1" destOrd="0" presId="urn:microsoft.com/office/officeart/2008/layout/AlternatingHexagons"/>
    <dgm:cxn modelId="{EF3569A0-A3A3-465A-8CA1-BA168A182239}" type="presParOf" srcId="{0169C98E-D6DB-44E0-97A9-1EC93F473CA7}" destId="{4C4737E9-1427-44FE-B4FF-40DE8BE9F368}" srcOrd="2" destOrd="0" presId="urn:microsoft.com/office/officeart/2008/layout/AlternatingHexagons"/>
    <dgm:cxn modelId="{93E4DC3E-EFC7-4F02-A12C-006CAA62F918}" type="presParOf" srcId="{4C4737E9-1427-44FE-B4FF-40DE8BE9F368}" destId="{145E2F0C-8AF7-4C68-A99C-0F39490DAC80}" srcOrd="0" destOrd="0" presId="urn:microsoft.com/office/officeart/2008/layout/AlternatingHexagons"/>
    <dgm:cxn modelId="{0298D45C-CA34-40A4-A509-E46E6F902988}" type="presParOf" srcId="{4C4737E9-1427-44FE-B4FF-40DE8BE9F368}" destId="{3DD9629E-E415-4084-AC49-9F320CF059D1}" srcOrd="1" destOrd="0" presId="urn:microsoft.com/office/officeart/2008/layout/AlternatingHexagons"/>
    <dgm:cxn modelId="{FC2503C0-FD6B-4550-AFCC-65A148BE699C}" type="presParOf" srcId="{4C4737E9-1427-44FE-B4FF-40DE8BE9F368}" destId="{DC5773E8-F2DA-4DC6-8811-5AB44C40F2F9}" srcOrd="2" destOrd="0" presId="urn:microsoft.com/office/officeart/2008/layout/AlternatingHexagons"/>
    <dgm:cxn modelId="{E6FED0D2-1A89-48F8-9EAB-16B9D5E920D8}" type="presParOf" srcId="{4C4737E9-1427-44FE-B4FF-40DE8BE9F368}" destId="{4697F828-62FC-4E35-8F41-01E3313E23A7}" srcOrd="3" destOrd="0" presId="urn:microsoft.com/office/officeart/2008/layout/AlternatingHexagons"/>
    <dgm:cxn modelId="{60AC3B5A-F67E-4F25-840D-CA718740604E}" type="presParOf" srcId="{4C4737E9-1427-44FE-B4FF-40DE8BE9F368}" destId="{4B36241B-E54A-4215-B101-86B4FCFAE390}" srcOrd="4" destOrd="0" presId="urn:microsoft.com/office/officeart/2008/layout/AlternatingHexagons"/>
    <dgm:cxn modelId="{52184F44-D92F-4718-A851-598CA3FB7AC7}" type="presParOf" srcId="{0169C98E-D6DB-44E0-97A9-1EC93F473CA7}" destId="{BE844411-0CFC-46E5-BC2C-13744C2A515A}" srcOrd="3" destOrd="0" presId="urn:microsoft.com/office/officeart/2008/layout/AlternatingHexagons"/>
    <dgm:cxn modelId="{B0D14AB9-5DDB-494D-B17B-C2AC8AD2A645}" type="presParOf" srcId="{0169C98E-D6DB-44E0-97A9-1EC93F473CA7}" destId="{1FBCD7F6-884C-4775-96BB-0B1FEEC34E18}" srcOrd="4" destOrd="0" presId="urn:microsoft.com/office/officeart/2008/layout/AlternatingHexagons"/>
    <dgm:cxn modelId="{A587A9C4-AE44-4F13-BDB4-132478AEFDE8}" type="presParOf" srcId="{1FBCD7F6-884C-4775-96BB-0B1FEEC34E18}" destId="{916177B6-263E-4046-A64F-814F098B7762}" srcOrd="0" destOrd="0" presId="urn:microsoft.com/office/officeart/2008/layout/AlternatingHexagons"/>
    <dgm:cxn modelId="{3E0EAA5B-1FAD-4E60-81DB-B09D2E46BAB0}" type="presParOf" srcId="{1FBCD7F6-884C-4775-96BB-0B1FEEC34E18}" destId="{500CD143-368B-43A3-A18C-30013A636334}" srcOrd="1" destOrd="0" presId="urn:microsoft.com/office/officeart/2008/layout/AlternatingHexagons"/>
    <dgm:cxn modelId="{5F05418D-DCE8-414F-964A-B75F88890478}" type="presParOf" srcId="{1FBCD7F6-884C-4775-96BB-0B1FEEC34E18}" destId="{21F3706A-E9BA-4442-AE4E-360F6B345645}" srcOrd="2" destOrd="0" presId="urn:microsoft.com/office/officeart/2008/layout/AlternatingHexagons"/>
    <dgm:cxn modelId="{2427E372-1B78-4B82-811B-2924863CB563}" type="presParOf" srcId="{1FBCD7F6-884C-4775-96BB-0B1FEEC34E18}" destId="{DCBACAA4-79EF-48A4-B2D3-EE7E9EE07373}" srcOrd="3" destOrd="0" presId="urn:microsoft.com/office/officeart/2008/layout/AlternatingHexagons"/>
    <dgm:cxn modelId="{56D5EB47-6160-46D7-BA47-8B7C73630BA8}" type="presParOf" srcId="{1FBCD7F6-884C-4775-96BB-0B1FEEC34E18}" destId="{F763D895-3796-4F58-A5CF-BC3E09F15ABA}" srcOrd="4" destOrd="0" presId="urn:microsoft.com/office/officeart/2008/layout/AlternatingHexagons"/>
    <dgm:cxn modelId="{44342060-A5E3-45BA-B82A-C55479A3BC47}" type="presParOf" srcId="{0169C98E-D6DB-44E0-97A9-1EC93F473CA7}" destId="{43356CEE-4D06-49A6-9005-8D3A6F5AEA05}" srcOrd="5" destOrd="0" presId="urn:microsoft.com/office/officeart/2008/layout/AlternatingHexagons"/>
    <dgm:cxn modelId="{2974F311-7688-4A34-ABC7-1C0A2AEC74A8}" type="presParOf" srcId="{0169C98E-D6DB-44E0-97A9-1EC93F473CA7}" destId="{EF71FE51-5C5F-42F0-823F-6B690BC8349C}" srcOrd="6" destOrd="0" presId="urn:microsoft.com/office/officeart/2008/layout/AlternatingHexagons"/>
    <dgm:cxn modelId="{1C55359B-FA8C-45D9-B585-648FE6F08B69}" type="presParOf" srcId="{EF71FE51-5C5F-42F0-823F-6B690BC8349C}" destId="{EF30D116-6A75-4CF8-8B71-D5303B525CDB}" srcOrd="0" destOrd="0" presId="urn:microsoft.com/office/officeart/2008/layout/AlternatingHexagons"/>
    <dgm:cxn modelId="{FE55F9EA-F23A-4928-AF27-534D1B6E5068}" type="presParOf" srcId="{EF71FE51-5C5F-42F0-823F-6B690BC8349C}" destId="{74AFC6E7-3EAD-4C04-BD7B-91D79FF3FDFF}" srcOrd="1" destOrd="0" presId="urn:microsoft.com/office/officeart/2008/layout/AlternatingHexagons"/>
    <dgm:cxn modelId="{4A972B0A-F669-4D62-AAEE-7968C85DF8E0}" type="presParOf" srcId="{EF71FE51-5C5F-42F0-823F-6B690BC8349C}" destId="{01C9E9DF-9229-4751-AC4F-8920E7932112}" srcOrd="2" destOrd="0" presId="urn:microsoft.com/office/officeart/2008/layout/AlternatingHexagons"/>
    <dgm:cxn modelId="{2CFD831E-63A7-4BB7-BB18-5C92D7CE1E73}" type="presParOf" srcId="{EF71FE51-5C5F-42F0-823F-6B690BC8349C}" destId="{0D0AE595-A8DD-4132-8847-CF1D92BFED2A}" srcOrd="3" destOrd="0" presId="urn:microsoft.com/office/officeart/2008/layout/AlternatingHexagons"/>
    <dgm:cxn modelId="{75E47CFA-B711-4C51-91E6-C28FDFF21C0F}" type="presParOf" srcId="{EF71FE51-5C5F-42F0-823F-6B690BC8349C}" destId="{2783AF70-EC94-43AF-85CE-8654A9872058}" srcOrd="4" destOrd="0" presId="urn:microsoft.com/office/officeart/2008/layout/AlternatingHexagon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DC51CA3-7C7F-46FA-A2D1-BA1044A3A7C8}" type="doc">
      <dgm:prSet loTypeId="urn:microsoft.com/office/officeart/2005/8/layout/pyramid2" loCatId="pyramid" qsTypeId="urn:microsoft.com/office/officeart/2005/8/quickstyle/simple1" qsCatId="simple" csTypeId="urn:microsoft.com/office/officeart/2005/8/colors/accent3_2" csCatId="accent3" phldr="1"/>
      <dgm:spPr/>
    </dgm:pt>
    <dgm:pt modelId="{C2E83FD0-E828-4448-BA94-1ACC47BFB490}">
      <dgm:prSet phldrT="[Text]" phldr="0"/>
      <dgm:spPr/>
      <dgm:t>
        <a:bodyPr/>
        <a:lstStyle/>
        <a:p>
          <a:pPr rtl="0"/>
          <a:r>
            <a:rPr lang="ro-RO" dirty="0" err="1"/>
            <a:t>Search</a:t>
          </a:r>
          <a:r>
            <a:rPr lang="ro-RO" dirty="0"/>
            <a:t> </a:t>
          </a:r>
          <a:r>
            <a:rPr lang="ro-RO" dirty="0" err="1"/>
            <a:t>engine</a:t>
          </a:r>
          <a:r>
            <a:rPr lang="ro-RO" dirty="0"/>
            <a:t> </a:t>
          </a:r>
          <a:r>
            <a:rPr lang="ro-RO" dirty="0" err="1"/>
            <a:t>it's</a:t>
          </a:r>
          <a:r>
            <a:rPr lang="ro-RO" dirty="0"/>
            <a:t> a </a:t>
          </a:r>
          <a:r>
            <a:rPr lang="ro-RO" dirty="0" err="1"/>
            <a:t>platform</a:t>
          </a:r>
          <a:r>
            <a:rPr lang="ro-RO" dirty="0"/>
            <a:t> </a:t>
          </a:r>
          <a:r>
            <a:rPr lang="ro-RO" dirty="0" err="1"/>
            <a:t>where</a:t>
          </a:r>
          <a:r>
            <a:rPr lang="ro-RO" dirty="0"/>
            <a:t> </a:t>
          </a:r>
          <a:r>
            <a:rPr lang="ro-RO" dirty="0" err="1"/>
            <a:t>you</a:t>
          </a:r>
          <a:r>
            <a:rPr lang="ro-RO" dirty="0"/>
            <a:t> </a:t>
          </a:r>
          <a:r>
            <a:rPr lang="ro-RO" dirty="0" err="1"/>
            <a:t>can</a:t>
          </a:r>
          <a:r>
            <a:rPr lang="ro-RO" dirty="0"/>
            <a:t> </a:t>
          </a:r>
          <a:r>
            <a:rPr lang="ro-RO" dirty="0" err="1"/>
            <a:t>find</a:t>
          </a:r>
          <a:r>
            <a:rPr lang="ro-RO" dirty="0"/>
            <a:t> </a:t>
          </a:r>
          <a:r>
            <a:rPr lang="ro-RO" dirty="0" err="1"/>
            <a:t>any</a:t>
          </a:r>
          <a:r>
            <a:rPr lang="ro-RO" dirty="0"/>
            <a:t> </a:t>
          </a:r>
          <a:r>
            <a:rPr lang="ro-RO" dirty="0" err="1"/>
            <a:t>information</a:t>
          </a:r>
          <a:r>
            <a:rPr lang="ro-RO" dirty="0"/>
            <a:t> </a:t>
          </a:r>
          <a:r>
            <a:rPr lang="ro-RO" dirty="0" err="1"/>
            <a:t>that</a:t>
          </a:r>
          <a:r>
            <a:rPr lang="ro-RO" dirty="0"/>
            <a:t> </a:t>
          </a:r>
          <a:r>
            <a:rPr lang="ro-RO" dirty="0" err="1"/>
            <a:t>you</a:t>
          </a:r>
          <a:r>
            <a:rPr lang="ro-RO" dirty="0"/>
            <a:t> </a:t>
          </a:r>
          <a:r>
            <a:rPr lang="ro-RO" dirty="0" err="1"/>
            <a:t>need</a:t>
          </a:r>
          <a:endParaRPr lang="ro-RO" dirty="0"/>
        </a:p>
      </dgm:t>
    </dgm:pt>
    <dgm:pt modelId="{DA120E4F-8EE7-48E4-9CB1-96CF237B8125}" type="parTrans" cxnId="{9637EFC3-A88D-452A-BD11-2000B13B0ACB}">
      <dgm:prSet/>
      <dgm:spPr/>
    </dgm:pt>
    <dgm:pt modelId="{B3775B27-12DF-4CDB-88B0-01B78E2835AD}" type="sibTrans" cxnId="{9637EFC3-A88D-452A-BD11-2000B13B0ACB}">
      <dgm:prSet/>
      <dgm:spPr/>
    </dgm:pt>
    <dgm:pt modelId="{CAE94F57-9790-459D-9976-669240DB9EB2}">
      <dgm:prSet phldrT="[Text]" phldr="0"/>
      <dgm:spPr/>
      <dgm:t>
        <a:bodyPr/>
        <a:lstStyle/>
        <a:p>
          <a:pPr rtl="0"/>
          <a:r>
            <a:rPr lang="en-US" dirty="0">
              <a:latin typeface="Arial" panose="020B0604020202020204"/>
            </a:rPr>
            <a:t>You can use a search engine wherever you are</a:t>
          </a:r>
          <a:endParaRPr lang="en-US" dirty="0"/>
        </a:p>
      </dgm:t>
    </dgm:pt>
    <dgm:pt modelId="{3CA7AA1E-D350-4D4E-B3D9-C40E3616C3CB}" type="parTrans" cxnId="{871358B8-4793-4B21-9A65-F9FA5DBAA8E7}">
      <dgm:prSet/>
      <dgm:spPr/>
    </dgm:pt>
    <dgm:pt modelId="{CC9AF7B4-610C-437D-98E2-8DCAD433B81C}" type="sibTrans" cxnId="{871358B8-4793-4B21-9A65-F9FA5DBAA8E7}">
      <dgm:prSet/>
      <dgm:spPr/>
    </dgm:pt>
    <dgm:pt modelId="{87EF8BE6-3B29-41B4-852F-9C86302BBA5C}">
      <dgm:prSet phldrT="[Text]" phldr="0"/>
      <dgm:spPr/>
      <dgm:t>
        <a:bodyPr/>
        <a:lstStyle/>
        <a:p>
          <a:pPr rtl="0"/>
          <a:r>
            <a:rPr lang="en-US" dirty="0">
              <a:latin typeface="Arial" panose="020B0604020202020204"/>
            </a:rPr>
            <a:t>Helps you to do research and to improve your knowledge</a:t>
          </a:r>
          <a:endParaRPr lang="ro-RO" dirty="0"/>
        </a:p>
      </dgm:t>
    </dgm:pt>
    <dgm:pt modelId="{E91A930C-6558-41A3-AFFD-3D05558A9C27}" type="parTrans" cxnId="{3803A811-DE58-44A6-B5DE-E57922CFF1FE}">
      <dgm:prSet/>
      <dgm:spPr/>
    </dgm:pt>
    <dgm:pt modelId="{7EA01A23-75B7-4DE8-AAB4-4EED2A635C6B}" type="sibTrans" cxnId="{3803A811-DE58-44A6-B5DE-E57922CFF1FE}">
      <dgm:prSet/>
      <dgm:spPr/>
    </dgm:pt>
    <dgm:pt modelId="{78742CFD-BC86-4F79-9760-6C51ECBD5E65}" type="pres">
      <dgm:prSet presAssocID="{EDC51CA3-7C7F-46FA-A2D1-BA1044A3A7C8}" presName="compositeShape" presStyleCnt="0">
        <dgm:presLayoutVars>
          <dgm:dir/>
          <dgm:resizeHandles/>
        </dgm:presLayoutVars>
      </dgm:prSet>
      <dgm:spPr/>
    </dgm:pt>
    <dgm:pt modelId="{FF152816-9D66-4B48-8001-44A6DE091DC2}" type="pres">
      <dgm:prSet presAssocID="{EDC51CA3-7C7F-46FA-A2D1-BA1044A3A7C8}" presName="pyramid" presStyleLbl="node1" presStyleIdx="0" presStyleCnt="1"/>
      <dgm:spPr/>
    </dgm:pt>
    <dgm:pt modelId="{ADEC2576-2D60-40D1-A95D-5F40FDFD9150}" type="pres">
      <dgm:prSet presAssocID="{EDC51CA3-7C7F-46FA-A2D1-BA1044A3A7C8}" presName="theList" presStyleCnt="0"/>
      <dgm:spPr/>
    </dgm:pt>
    <dgm:pt modelId="{3F3254D5-96E2-4DC6-963D-5E17D84354A4}" type="pres">
      <dgm:prSet presAssocID="{C2E83FD0-E828-4448-BA94-1ACC47BFB490}" presName="aNode" presStyleLbl="fgAcc1" presStyleIdx="0" presStyleCnt="3">
        <dgm:presLayoutVars>
          <dgm:bulletEnabled val="1"/>
        </dgm:presLayoutVars>
      </dgm:prSet>
      <dgm:spPr/>
    </dgm:pt>
    <dgm:pt modelId="{96F54504-FB7C-406D-ADA7-DE49141F03C5}" type="pres">
      <dgm:prSet presAssocID="{C2E83FD0-E828-4448-BA94-1ACC47BFB490}" presName="aSpace" presStyleCnt="0"/>
      <dgm:spPr/>
    </dgm:pt>
    <dgm:pt modelId="{627C8B76-3030-4127-B500-E944624734B8}" type="pres">
      <dgm:prSet presAssocID="{CAE94F57-9790-459D-9976-669240DB9EB2}" presName="aNode" presStyleLbl="fgAcc1" presStyleIdx="1" presStyleCnt="3">
        <dgm:presLayoutVars>
          <dgm:bulletEnabled val="1"/>
        </dgm:presLayoutVars>
      </dgm:prSet>
      <dgm:spPr/>
    </dgm:pt>
    <dgm:pt modelId="{C6FC9E1F-DB8D-4834-BDD4-16A58E9FC812}" type="pres">
      <dgm:prSet presAssocID="{CAE94F57-9790-459D-9976-669240DB9EB2}" presName="aSpace" presStyleCnt="0"/>
      <dgm:spPr/>
    </dgm:pt>
    <dgm:pt modelId="{97ADBB31-EB14-4A59-89E3-4751E6D896EE}" type="pres">
      <dgm:prSet presAssocID="{87EF8BE6-3B29-41B4-852F-9C86302BBA5C}" presName="aNode" presStyleLbl="fgAcc1" presStyleIdx="2" presStyleCnt="3">
        <dgm:presLayoutVars>
          <dgm:bulletEnabled val="1"/>
        </dgm:presLayoutVars>
      </dgm:prSet>
      <dgm:spPr/>
    </dgm:pt>
    <dgm:pt modelId="{B8E5C382-8700-4A14-88BB-3DD201EF8814}" type="pres">
      <dgm:prSet presAssocID="{87EF8BE6-3B29-41B4-852F-9C86302BBA5C}" presName="aSpace" presStyleCnt="0"/>
      <dgm:spPr/>
    </dgm:pt>
  </dgm:ptLst>
  <dgm:cxnLst>
    <dgm:cxn modelId="{3803A811-DE58-44A6-B5DE-E57922CFF1FE}" srcId="{EDC51CA3-7C7F-46FA-A2D1-BA1044A3A7C8}" destId="{87EF8BE6-3B29-41B4-852F-9C86302BBA5C}" srcOrd="2" destOrd="0" parTransId="{E91A930C-6558-41A3-AFFD-3D05558A9C27}" sibTransId="{7EA01A23-75B7-4DE8-AAB4-4EED2A635C6B}"/>
    <dgm:cxn modelId="{A52CFD48-4BB0-4294-BB1B-88FC6564067B}" type="presOf" srcId="{EDC51CA3-7C7F-46FA-A2D1-BA1044A3A7C8}" destId="{78742CFD-BC86-4F79-9760-6C51ECBD5E65}" srcOrd="0" destOrd="0" presId="urn:microsoft.com/office/officeart/2005/8/layout/pyramid2"/>
    <dgm:cxn modelId="{C3C0D369-E9AC-46F8-9D19-B6F98FA41E14}" type="presOf" srcId="{87EF8BE6-3B29-41B4-852F-9C86302BBA5C}" destId="{97ADBB31-EB14-4A59-89E3-4751E6D896EE}" srcOrd="0" destOrd="0" presId="urn:microsoft.com/office/officeart/2005/8/layout/pyramid2"/>
    <dgm:cxn modelId="{E7405E86-0E81-4A38-9B5A-D3533AE2C68C}" type="presOf" srcId="{C2E83FD0-E828-4448-BA94-1ACC47BFB490}" destId="{3F3254D5-96E2-4DC6-963D-5E17D84354A4}" srcOrd="0" destOrd="0" presId="urn:microsoft.com/office/officeart/2005/8/layout/pyramid2"/>
    <dgm:cxn modelId="{871358B8-4793-4B21-9A65-F9FA5DBAA8E7}" srcId="{EDC51CA3-7C7F-46FA-A2D1-BA1044A3A7C8}" destId="{CAE94F57-9790-459D-9976-669240DB9EB2}" srcOrd="1" destOrd="0" parTransId="{3CA7AA1E-D350-4D4E-B3D9-C40E3616C3CB}" sibTransId="{CC9AF7B4-610C-437D-98E2-8DCAD433B81C}"/>
    <dgm:cxn modelId="{9637EFC3-A88D-452A-BD11-2000B13B0ACB}" srcId="{EDC51CA3-7C7F-46FA-A2D1-BA1044A3A7C8}" destId="{C2E83FD0-E828-4448-BA94-1ACC47BFB490}" srcOrd="0" destOrd="0" parTransId="{DA120E4F-8EE7-48E4-9CB1-96CF237B8125}" sibTransId="{B3775B27-12DF-4CDB-88B0-01B78E2835AD}"/>
    <dgm:cxn modelId="{2C9B49E2-BC15-48B6-B60C-9CA8AAAEC91F}" type="presOf" srcId="{CAE94F57-9790-459D-9976-669240DB9EB2}" destId="{627C8B76-3030-4127-B500-E944624734B8}" srcOrd="0" destOrd="0" presId="urn:microsoft.com/office/officeart/2005/8/layout/pyramid2"/>
    <dgm:cxn modelId="{36B26AE3-4D8A-4F9A-8F23-BD6A6B360186}" type="presParOf" srcId="{78742CFD-BC86-4F79-9760-6C51ECBD5E65}" destId="{FF152816-9D66-4B48-8001-44A6DE091DC2}" srcOrd="0" destOrd="0" presId="urn:microsoft.com/office/officeart/2005/8/layout/pyramid2"/>
    <dgm:cxn modelId="{C8A43697-7F61-4AAD-B667-0575F6FE4D4C}" type="presParOf" srcId="{78742CFD-BC86-4F79-9760-6C51ECBD5E65}" destId="{ADEC2576-2D60-40D1-A95D-5F40FDFD9150}" srcOrd="1" destOrd="0" presId="urn:microsoft.com/office/officeart/2005/8/layout/pyramid2"/>
    <dgm:cxn modelId="{1778DA6B-C84F-413F-9A3C-A5D6BADE3304}" type="presParOf" srcId="{ADEC2576-2D60-40D1-A95D-5F40FDFD9150}" destId="{3F3254D5-96E2-4DC6-963D-5E17D84354A4}" srcOrd="0" destOrd="0" presId="urn:microsoft.com/office/officeart/2005/8/layout/pyramid2"/>
    <dgm:cxn modelId="{AB0C2385-388E-4B4C-9AD6-2CD24AA32B6E}" type="presParOf" srcId="{ADEC2576-2D60-40D1-A95D-5F40FDFD9150}" destId="{96F54504-FB7C-406D-ADA7-DE49141F03C5}" srcOrd="1" destOrd="0" presId="urn:microsoft.com/office/officeart/2005/8/layout/pyramid2"/>
    <dgm:cxn modelId="{77730AFC-CC2F-444E-90D9-592AB60E87BA}" type="presParOf" srcId="{ADEC2576-2D60-40D1-A95D-5F40FDFD9150}" destId="{627C8B76-3030-4127-B500-E944624734B8}" srcOrd="2" destOrd="0" presId="urn:microsoft.com/office/officeart/2005/8/layout/pyramid2"/>
    <dgm:cxn modelId="{456EF83C-17F2-4E1B-8ECD-60F0B9FD6507}" type="presParOf" srcId="{ADEC2576-2D60-40D1-A95D-5F40FDFD9150}" destId="{C6FC9E1F-DB8D-4834-BDD4-16A58E9FC812}" srcOrd="3" destOrd="0" presId="urn:microsoft.com/office/officeart/2005/8/layout/pyramid2"/>
    <dgm:cxn modelId="{1B8E69DF-F7D5-4181-9F04-DBE48A9B8C41}" type="presParOf" srcId="{ADEC2576-2D60-40D1-A95D-5F40FDFD9150}" destId="{97ADBB31-EB14-4A59-89E3-4751E6D896EE}" srcOrd="4" destOrd="0" presId="urn:microsoft.com/office/officeart/2005/8/layout/pyramid2"/>
    <dgm:cxn modelId="{F2D802BF-5E8F-46E0-8E5F-1E02323F7DD4}" type="presParOf" srcId="{ADEC2576-2D60-40D1-A95D-5F40FDFD9150}" destId="{B8E5C382-8700-4A14-88BB-3DD201EF8814}" srcOrd="5" destOrd="0" presId="urn:microsoft.com/office/officeart/2005/8/layout/pyramid2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7D549C-865F-4712-9FE8-06715EA82058}">
      <dsp:nvSpPr>
        <dsp:cNvPr id="0" name=""/>
        <dsp:cNvSpPr/>
      </dsp:nvSpPr>
      <dsp:spPr>
        <a:xfrm>
          <a:off x="0" y="465284"/>
          <a:ext cx="529577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B17F80-D16F-462E-ADDB-7D7416C9B5F9}">
      <dsp:nvSpPr>
        <dsp:cNvPr id="0" name=""/>
        <dsp:cNvSpPr/>
      </dsp:nvSpPr>
      <dsp:spPr>
        <a:xfrm>
          <a:off x="264788" y="96284"/>
          <a:ext cx="3707044" cy="738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 dirty="0" err="1"/>
            <a:t>What</a:t>
          </a:r>
          <a:r>
            <a:rPr lang="ro-RO" sz="2500" kern="1200" dirty="0"/>
            <a:t> digital </a:t>
          </a:r>
          <a:r>
            <a:rPr lang="ro-RO" sz="2500" kern="1200" dirty="0" err="1"/>
            <a:t>tool</a:t>
          </a:r>
          <a:r>
            <a:rPr lang="ro-RO" sz="2500" kern="1200" dirty="0"/>
            <a:t> </a:t>
          </a:r>
          <a:r>
            <a:rPr lang="ro-RO" sz="2500" kern="1200" dirty="0" err="1"/>
            <a:t>to</a:t>
          </a:r>
          <a:r>
            <a:rPr lang="ro-RO" sz="2500" kern="1200" dirty="0"/>
            <a:t> </a:t>
          </a:r>
          <a:r>
            <a:rPr lang="ro-RO" sz="2500" kern="1200" dirty="0" err="1"/>
            <a:t>use</a:t>
          </a:r>
          <a:endParaRPr lang="en-US" sz="2500" kern="1200" dirty="0" err="1"/>
        </a:p>
      </dsp:txBody>
      <dsp:txXfrm>
        <a:off x="300814" y="132310"/>
        <a:ext cx="3634992" cy="665948"/>
      </dsp:txXfrm>
    </dsp:sp>
    <dsp:sp modelId="{CF8EA874-F303-41ED-8F96-20257BD82ECE}">
      <dsp:nvSpPr>
        <dsp:cNvPr id="0" name=""/>
        <dsp:cNvSpPr/>
      </dsp:nvSpPr>
      <dsp:spPr>
        <a:xfrm>
          <a:off x="0" y="1599284"/>
          <a:ext cx="529577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D17B89-752E-4223-ABE1-435B69CC6764}">
      <dsp:nvSpPr>
        <dsp:cNvPr id="0" name=""/>
        <dsp:cNvSpPr/>
      </dsp:nvSpPr>
      <dsp:spPr>
        <a:xfrm>
          <a:off x="264788" y="1230284"/>
          <a:ext cx="3707044" cy="73800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 dirty="0" err="1"/>
            <a:t>How</a:t>
          </a:r>
          <a:r>
            <a:rPr lang="ro-RO" sz="2500" kern="1200" dirty="0"/>
            <a:t> </a:t>
          </a:r>
          <a:r>
            <a:rPr lang="ro-RO" sz="2500" kern="1200" dirty="0" err="1"/>
            <a:t>to</a:t>
          </a:r>
          <a:r>
            <a:rPr lang="ro-RO" sz="2500" kern="1200" dirty="0"/>
            <a:t> </a:t>
          </a:r>
          <a:r>
            <a:rPr lang="ro-RO" sz="2500" kern="1200" dirty="0" err="1"/>
            <a:t>use</a:t>
          </a:r>
          <a:r>
            <a:rPr lang="ro-RO" sz="2500" kern="1200" dirty="0"/>
            <a:t> </a:t>
          </a:r>
          <a:r>
            <a:rPr lang="ro-RO" sz="2500" kern="1200" dirty="0" err="1"/>
            <a:t>them</a:t>
          </a:r>
          <a:r>
            <a:rPr lang="ro-RO" sz="2500" kern="1200" dirty="0"/>
            <a:t> </a:t>
          </a:r>
          <a:endParaRPr lang="en-US" sz="2500" kern="1200" dirty="0"/>
        </a:p>
      </dsp:txBody>
      <dsp:txXfrm>
        <a:off x="300814" y="1266310"/>
        <a:ext cx="3634992" cy="665948"/>
      </dsp:txXfrm>
    </dsp:sp>
    <dsp:sp modelId="{734609A9-AB5A-4A31-8613-52F5D3378055}">
      <dsp:nvSpPr>
        <dsp:cNvPr id="0" name=""/>
        <dsp:cNvSpPr/>
      </dsp:nvSpPr>
      <dsp:spPr>
        <a:xfrm>
          <a:off x="0" y="2733284"/>
          <a:ext cx="529577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E9F193-DAC0-41A8-8D49-F138F39E3E07}">
      <dsp:nvSpPr>
        <dsp:cNvPr id="0" name=""/>
        <dsp:cNvSpPr/>
      </dsp:nvSpPr>
      <dsp:spPr>
        <a:xfrm>
          <a:off x="264788" y="2364284"/>
          <a:ext cx="3707044" cy="7380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 dirty="0" err="1"/>
            <a:t>Where</a:t>
          </a:r>
          <a:r>
            <a:rPr lang="ro-RO" sz="2500" kern="1200" dirty="0">
              <a:latin typeface="Arial" panose="020B0604020202020204"/>
            </a:rPr>
            <a:t> </a:t>
          </a:r>
          <a:r>
            <a:rPr lang="ro-RO" sz="2500" kern="1200" dirty="0" err="1"/>
            <a:t>can</a:t>
          </a:r>
          <a:r>
            <a:rPr lang="ro-RO" sz="2500" kern="1200" dirty="0">
              <a:latin typeface="Arial" panose="020B0604020202020204"/>
            </a:rPr>
            <a:t> </a:t>
          </a:r>
          <a:r>
            <a:rPr lang="ro-RO" sz="2500" kern="1200" dirty="0" err="1">
              <a:latin typeface="Arial" panose="020B0604020202020204"/>
            </a:rPr>
            <a:t>you</a:t>
          </a:r>
          <a:r>
            <a:rPr lang="ro-RO" sz="2500" kern="1200" dirty="0"/>
            <a:t> get </a:t>
          </a:r>
          <a:r>
            <a:rPr lang="ro-RO" sz="2500" kern="1200" dirty="0" err="1"/>
            <a:t>them</a:t>
          </a:r>
          <a:r>
            <a:rPr lang="ro-RO" sz="2500" kern="1200" dirty="0"/>
            <a:t> </a:t>
          </a:r>
          <a:r>
            <a:rPr lang="ro-RO" sz="2500" kern="1200" dirty="0" err="1"/>
            <a:t>from</a:t>
          </a:r>
          <a:endParaRPr lang="en-US" sz="2500" kern="1200" dirty="0" err="1"/>
        </a:p>
      </dsp:txBody>
      <dsp:txXfrm>
        <a:off x="300814" y="2400310"/>
        <a:ext cx="3634992" cy="665948"/>
      </dsp:txXfrm>
    </dsp:sp>
    <dsp:sp modelId="{B062C6F3-6C47-4F34-94EB-DE6FFF7C7019}">
      <dsp:nvSpPr>
        <dsp:cNvPr id="0" name=""/>
        <dsp:cNvSpPr/>
      </dsp:nvSpPr>
      <dsp:spPr>
        <a:xfrm>
          <a:off x="0" y="3867284"/>
          <a:ext cx="529577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3A59F9-E829-40E6-9C1F-D3E610DA9E2B}">
      <dsp:nvSpPr>
        <dsp:cNvPr id="0" name=""/>
        <dsp:cNvSpPr/>
      </dsp:nvSpPr>
      <dsp:spPr>
        <a:xfrm>
          <a:off x="264788" y="3498284"/>
          <a:ext cx="3707044" cy="7380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 dirty="0">
              <a:latin typeface="Arial" panose="020B0604020202020204"/>
            </a:rPr>
            <a:t>What is </a:t>
          </a:r>
          <a:r>
            <a:rPr lang="ro-RO" sz="2500" kern="1200" dirty="0"/>
            <a:t>Engine seach</a:t>
          </a:r>
          <a:r>
            <a:rPr lang="ro-RO" sz="2500" kern="1200" dirty="0">
              <a:latin typeface="Arial" panose="020B0604020202020204"/>
            </a:rPr>
            <a:t>?</a:t>
          </a:r>
          <a:endParaRPr lang="en-US" sz="2500" kern="1200" dirty="0" err="1"/>
        </a:p>
      </dsp:txBody>
      <dsp:txXfrm>
        <a:off x="300814" y="3534310"/>
        <a:ext cx="3634992" cy="665948"/>
      </dsp:txXfrm>
    </dsp:sp>
    <dsp:sp modelId="{3B7E4A03-E477-4D9D-BAC1-A665D944FA00}">
      <dsp:nvSpPr>
        <dsp:cNvPr id="0" name=""/>
        <dsp:cNvSpPr/>
      </dsp:nvSpPr>
      <dsp:spPr>
        <a:xfrm>
          <a:off x="0" y="5001284"/>
          <a:ext cx="5295778" cy="630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6F3F74F-891A-4FDB-883F-881190F62CF5}">
      <dsp:nvSpPr>
        <dsp:cNvPr id="0" name=""/>
        <dsp:cNvSpPr/>
      </dsp:nvSpPr>
      <dsp:spPr>
        <a:xfrm>
          <a:off x="264788" y="4632284"/>
          <a:ext cx="3707044" cy="73800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117" tIns="0" rIns="140117" bIns="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2500" kern="1200" dirty="0"/>
            <a:t>Best </a:t>
          </a:r>
          <a:r>
            <a:rPr lang="ro-RO" sz="2500" kern="1200" dirty="0" err="1"/>
            <a:t>tool</a:t>
          </a:r>
          <a:r>
            <a:rPr lang="ro-RO" sz="2500" kern="1200" dirty="0"/>
            <a:t> for </a:t>
          </a:r>
          <a:r>
            <a:rPr lang="ro-RO" sz="2500" kern="1200" dirty="0" err="1"/>
            <a:t>collaboration</a:t>
          </a:r>
          <a:endParaRPr lang="en-US" sz="2500" kern="1200" dirty="0" err="1"/>
        </a:p>
      </dsp:txBody>
      <dsp:txXfrm>
        <a:off x="300814" y="4668310"/>
        <a:ext cx="3634992" cy="66594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153E71-1CBB-435B-ABA3-A9522184F3F2}">
      <dsp:nvSpPr>
        <dsp:cNvPr id="0" name=""/>
        <dsp:cNvSpPr/>
      </dsp:nvSpPr>
      <dsp:spPr>
        <a:xfrm>
          <a:off x="0" y="0"/>
          <a:ext cx="4374656" cy="1276986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3200" kern="1200" dirty="0" err="1">
              <a:latin typeface="Arial" panose="020B0604020202020204"/>
            </a:rPr>
            <a:t>What</a:t>
          </a:r>
          <a:r>
            <a:rPr lang="ro-RO" sz="3200" kern="1200" dirty="0">
              <a:latin typeface="Arial" panose="020B0604020202020204"/>
            </a:rPr>
            <a:t> digital </a:t>
          </a:r>
          <a:r>
            <a:rPr lang="ro-RO" sz="3200" kern="1200" dirty="0" err="1">
              <a:latin typeface="Arial" panose="020B0604020202020204"/>
            </a:rPr>
            <a:t>tool</a:t>
          </a:r>
          <a:r>
            <a:rPr lang="ro-RO" sz="3200" kern="1200" dirty="0">
              <a:latin typeface="Arial" panose="020B0604020202020204"/>
            </a:rPr>
            <a:t> </a:t>
          </a:r>
          <a:r>
            <a:rPr lang="ro-RO" sz="3200" kern="1200" dirty="0" err="1">
              <a:latin typeface="Arial" panose="020B0604020202020204"/>
            </a:rPr>
            <a:t>to</a:t>
          </a:r>
          <a:r>
            <a:rPr lang="ro-RO" sz="3200" kern="1200" dirty="0">
              <a:latin typeface="Arial" panose="020B0604020202020204"/>
            </a:rPr>
            <a:t> </a:t>
          </a:r>
          <a:r>
            <a:rPr lang="ro-RO" sz="3200" kern="1200" dirty="0" err="1">
              <a:latin typeface="Arial" panose="020B0604020202020204"/>
            </a:rPr>
            <a:t>use</a:t>
          </a:r>
          <a:endParaRPr lang="ro-RO" sz="3200" kern="1200" dirty="0"/>
        </a:p>
      </dsp:txBody>
      <dsp:txXfrm>
        <a:off x="0" y="0"/>
        <a:ext cx="4374656" cy="1276986"/>
      </dsp:txXfrm>
    </dsp:sp>
    <dsp:sp modelId="{1F634950-DA8B-41D9-B2A9-22F6ABF90B61}">
      <dsp:nvSpPr>
        <dsp:cNvPr id="0" name=""/>
        <dsp:cNvSpPr/>
      </dsp:nvSpPr>
      <dsp:spPr>
        <a:xfrm>
          <a:off x="2136" y="1276986"/>
          <a:ext cx="728397" cy="26816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200" kern="1200" dirty="0">
              <a:latin typeface="Arial" panose="020B0604020202020204"/>
            </a:rPr>
            <a:t>Power Point</a:t>
          </a:r>
        </a:p>
      </dsp:txBody>
      <dsp:txXfrm>
        <a:off x="2136" y="1276986"/>
        <a:ext cx="728397" cy="2681670"/>
      </dsp:txXfrm>
    </dsp:sp>
    <dsp:sp modelId="{A5719954-4738-4F1A-A3D5-B965AD003829}">
      <dsp:nvSpPr>
        <dsp:cNvPr id="0" name=""/>
        <dsp:cNvSpPr/>
      </dsp:nvSpPr>
      <dsp:spPr>
        <a:xfrm>
          <a:off x="730533" y="1276986"/>
          <a:ext cx="728397" cy="2681670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200" kern="1200" dirty="0">
              <a:latin typeface="Arial" panose="020B0604020202020204"/>
            </a:rPr>
            <a:t>Outlook</a:t>
          </a:r>
          <a:endParaRPr lang="ro-RO" sz="1200" kern="1200" dirty="0"/>
        </a:p>
      </dsp:txBody>
      <dsp:txXfrm>
        <a:off x="730533" y="1276986"/>
        <a:ext cx="728397" cy="2681670"/>
      </dsp:txXfrm>
    </dsp:sp>
    <dsp:sp modelId="{BF8C19BD-3721-4785-A3FF-24FED5786056}">
      <dsp:nvSpPr>
        <dsp:cNvPr id="0" name=""/>
        <dsp:cNvSpPr/>
      </dsp:nvSpPr>
      <dsp:spPr>
        <a:xfrm>
          <a:off x="1458930" y="1276986"/>
          <a:ext cx="728397" cy="268167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200" kern="1200" dirty="0">
              <a:latin typeface="Arial" panose="020B0604020202020204"/>
            </a:rPr>
            <a:t>Microsoft office</a:t>
          </a:r>
          <a:endParaRPr lang="ro-RO" sz="1200" kern="1200" dirty="0"/>
        </a:p>
      </dsp:txBody>
      <dsp:txXfrm>
        <a:off x="1458930" y="1276986"/>
        <a:ext cx="728397" cy="2681670"/>
      </dsp:txXfrm>
    </dsp:sp>
    <dsp:sp modelId="{AE9DE1C3-BD3A-4982-8A81-69DBE1D93653}">
      <dsp:nvSpPr>
        <dsp:cNvPr id="0" name=""/>
        <dsp:cNvSpPr/>
      </dsp:nvSpPr>
      <dsp:spPr>
        <a:xfrm>
          <a:off x="2187328" y="1276986"/>
          <a:ext cx="728397" cy="2681670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200" kern="1200" dirty="0">
              <a:latin typeface="Arial" panose="020B0604020202020204"/>
            </a:rPr>
            <a:t>Word</a:t>
          </a:r>
          <a:endParaRPr lang="ro-RO" sz="1200" kern="1200" dirty="0"/>
        </a:p>
      </dsp:txBody>
      <dsp:txXfrm>
        <a:off x="2187328" y="1276986"/>
        <a:ext cx="728397" cy="2681670"/>
      </dsp:txXfrm>
    </dsp:sp>
    <dsp:sp modelId="{C7DFC9B4-D338-44CE-BDD1-D0BC5BB423C4}">
      <dsp:nvSpPr>
        <dsp:cNvPr id="0" name=""/>
        <dsp:cNvSpPr/>
      </dsp:nvSpPr>
      <dsp:spPr>
        <a:xfrm>
          <a:off x="2915725" y="1276986"/>
          <a:ext cx="728397" cy="268167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200" kern="1200" dirty="0">
              <a:latin typeface="Arial" panose="020B0604020202020204"/>
            </a:rPr>
            <a:t>Google </a:t>
          </a:r>
          <a:r>
            <a:rPr lang="ro-RO" sz="1200" kern="1200" dirty="0" err="1">
              <a:latin typeface="Arial" panose="020B0604020202020204"/>
            </a:rPr>
            <a:t>slide</a:t>
          </a:r>
          <a:endParaRPr lang="ro-RO" sz="1200" kern="1200" dirty="0">
            <a:latin typeface="Arial" panose="020B0604020202020204"/>
          </a:endParaRPr>
        </a:p>
      </dsp:txBody>
      <dsp:txXfrm>
        <a:off x="2915725" y="1276986"/>
        <a:ext cx="728397" cy="2681670"/>
      </dsp:txXfrm>
    </dsp:sp>
    <dsp:sp modelId="{4EFE4A28-62C6-4AC0-9EC9-80545A541E91}">
      <dsp:nvSpPr>
        <dsp:cNvPr id="0" name=""/>
        <dsp:cNvSpPr/>
      </dsp:nvSpPr>
      <dsp:spPr>
        <a:xfrm>
          <a:off x="3644122" y="1276986"/>
          <a:ext cx="728397" cy="2681670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200" kern="1200" dirty="0" err="1">
              <a:latin typeface="Arial" panose="020B0604020202020204"/>
            </a:rPr>
            <a:t>Googe</a:t>
          </a:r>
          <a:r>
            <a:rPr lang="ro-RO" sz="1200" kern="1200" dirty="0">
              <a:latin typeface="Arial" panose="020B0604020202020204"/>
            </a:rPr>
            <a:t> drive</a:t>
          </a:r>
        </a:p>
      </dsp:txBody>
      <dsp:txXfrm>
        <a:off x="3644122" y="1276986"/>
        <a:ext cx="728397" cy="2681670"/>
      </dsp:txXfrm>
    </dsp:sp>
    <dsp:sp modelId="{744FBF92-7895-4A33-81F7-D3B1EDDD0216}">
      <dsp:nvSpPr>
        <dsp:cNvPr id="0" name=""/>
        <dsp:cNvSpPr/>
      </dsp:nvSpPr>
      <dsp:spPr>
        <a:xfrm>
          <a:off x="0" y="3958656"/>
          <a:ext cx="4374656" cy="297963"/>
        </a:xfrm>
        <a:prstGeom prst="rect">
          <a:avLst/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32C5CA-6E68-4826-90A4-70C85DB0DCCC}">
      <dsp:nvSpPr>
        <dsp:cNvPr id="0" name=""/>
        <dsp:cNvSpPr/>
      </dsp:nvSpPr>
      <dsp:spPr>
        <a:xfrm rot="5400000">
          <a:off x="1970186" y="272623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 dirty="0" err="1">
              <a:latin typeface="Arial" panose="020B0604020202020204"/>
            </a:rPr>
            <a:t>Learn</a:t>
          </a:r>
          <a:endParaRPr lang="ro-RO" sz="1400" kern="1200" dirty="0"/>
        </a:p>
      </dsp:txBody>
      <dsp:txXfrm rot="-5400000">
        <a:off x="2229722" y="390158"/>
        <a:ext cx="774889" cy="890678"/>
      </dsp:txXfrm>
    </dsp:sp>
    <dsp:sp modelId="{3E0C3FBF-DB19-4F0E-A366-A467134123E2}">
      <dsp:nvSpPr>
        <dsp:cNvPr id="0" name=""/>
        <dsp:cNvSpPr/>
      </dsp:nvSpPr>
      <dsp:spPr>
        <a:xfrm>
          <a:off x="3214202" y="447308"/>
          <a:ext cx="1444061" cy="776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506F312-30BA-4197-AD16-432EA850B10E}">
      <dsp:nvSpPr>
        <dsp:cNvPr id="0" name=""/>
        <dsp:cNvSpPr/>
      </dsp:nvSpPr>
      <dsp:spPr>
        <a:xfrm rot="5400000">
          <a:off x="754379" y="272623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o-RO" sz="3600" kern="1200"/>
        </a:p>
      </dsp:txBody>
      <dsp:txXfrm rot="-5400000">
        <a:off x="1013915" y="390158"/>
        <a:ext cx="774889" cy="890678"/>
      </dsp:txXfrm>
    </dsp:sp>
    <dsp:sp modelId="{145E2F0C-8AF7-4C68-A99C-0F39490DAC80}">
      <dsp:nvSpPr>
        <dsp:cNvPr id="0" name=""/>
        <dsp:cNvSpPr/>
      </dsp:nvSpPr>
      <dsp:spPr>
        <a:xfrm rot="5400000">
          <a:off x="1359954" y="1370938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 dirty="0"/>
            <a:t>Be creative</a:t>
          </a:r>
          <a:endParaRPr lang="en-US" sz="1400" kern="1200" dirty="0"/>
        </a:p>
      </dsp:txBody>
      <dsp:txXfrm rot="-5400000">
        <a:off x="1619490" y="1488473"/>
        <a:ext cx="774889" cy="890678"/>
      </dsp:txXfrm>
    </dsp:sp>
    <dsp:sp modelId="{3DD9629E-E415-4084-AC49-9F320CF059D1}">
      <dsp:nvSpPr>
        <dsp:cNvPr id="0" name=""/>
        <dsp:cNvSpPr/>
      </dsp:nvSpPr>
      <dsp:spPr>
        <a:xfrm>
          <a:off x="0" y="1545623"/>
          <a:ext cx="1397479" cy="776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36241B-E54A-4215-B101-86B4FCFAE390}">
      <dsp:nvSpPr>
        <dsp:cNvPr id="0" name=""/>
        <dsp:cNvSpPr/>
      </dsp:nvSpPr>
      <dsp:spPr>
        <a:xfrm rot="5400000">
          <a:off x="2575761" y="1370938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o-RO" sz="3600" kern="1200"/>
        </a:p>
      </dsp:txBody>
      <dsp:txXfrm rot="-5400000">
        <a:off x="2835297" y="1488473"/>
        <a:ext cx="774889" cy="890678"/>
      </dsp:txXfrm>
    </dsp:sp>
    <dsp:sp modelId="{916177B6-263E-4046-A64F-814F098B7762}">
      <dsp:nvSpPr>
        <dsp:cNvPr id="0" name=""/>
        <dsp:cNvSpPr/>
      </dsp:nvSpPr>
      <dsp:spPr>
        <a:xfrm rot="5400000">
          <a:off x="1970186" y="2469253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 dirty="0">
              <a:latin typeface="Arial" panose="020B0604020202020204"/>
            </a:rPr>
            <a:t>Do </a:t>
          </a:r>
          <a:r>
            <a:rPr lang="ro-RO" sz="1400" kern="1200" dirty="0" err="1">
              <a:latin typeface="Arial" panose="020B0604020202020204"/>
            </a:rPr>
            <a:t>the</a:t>
          </a:r>
          <a:r>
            <a:rPr lang="ro-RO" sz="1400" kern="1200" dirty="0">
              <a:latin typeface="Arial" panose="020B0604020202020204"/>
            </a:rPr>
            <a:t> </a:t>
          </a:r>
          <a:r>
            <a:rPr lang="ro-RO" sz="1400" kern="1200" dirty="0" err="1">
              <a:latin typeface="Arial" panose="020B0604020202020204"/>
            </a:rPr>
            <a:t>work</a:t>
          </a:r>
          <a:endParaRPr lang="ro-RO" sz="1400" kern="1200" dirty="0" err="1"/>
        </a:p>
      </dsp:txBody>
      <dsp:txXfrm rot="-5400000">
        <a:off x="2229722" y="2586788"/>
        <a:ext cx="774889" cy="890678"/>
      </dsp:txXfrm>
    </dsp:sp>
    <dsp:sp modelId="{500CD143-368B-43A3-A18C-30013A636334}">
      <dsp:nvSpPr>
        <dsp:cNvPr id="0" name=""/>
        <dsp:cNvSpPr/>
      </dsp:nvSpPr>
      <dsp:spPr>
        <a:xfrm>
          <a:off x="3214202" y="2643938"/>
          <a:ext cx="1444061" cy="776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763D895-3796-4F58-A5CF-BC3E09F15ABA}">
      <dsp:nvSpPr>
        <dsp:cNvPr id="0" name=""/>
        <dsp:cNvSpPr/>
      </dsp:nvSpPr>
      <dsp:spPr>
        <a:xfrm rot="5400000">
          <a:off x="754379" y="2469253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o-RO" sz="3600" kern="1200"/>
        </a:p>
      </dsp:txBody>
      <dsp:txXfrm rot="-5400000">
        <a:off x="1013915" y="2586788"/>
        <a:ext cx="774889" cy="890678"/>
      </dsp:txXfrm>
    </dsp:sp>
    <dsp:sp modelId="{EF30D116-6A75-4CF8-8B71-D5303B525CDB}">
      <dsp:nvSpPr>
        <dsp:cNvPr id="0" name=""/>
        <dsp:cNvSpPr/>
      </dsp:nvSpPr>
      <dsp:spPr>
        <a:xfrm rot="5400000">
          <a:off x="1359954" y="3567568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400" kern="1200" dirty="0">
              <a:latin typeface="Arial" panose="020B0604020202020204"/>
            </a:rPr>
            <a:t>explore</a:t>
          </a:r>
          <a:endParaRPr lang="ro-RO" sz="1400" kern="1200" dirty="0"/>
        </a:p>
      </dsp:txBody>
      <dsp:txXfrm rot="-5400000">
        <a:off x="1619490" y="3685103"/>
        <a:ext cx="774889" cy="890678"/>
      </dsp:txXfrm>
    </dsp:sp>
    <dsp:sp modelId="{74AFC6E7-3EAD-4C04-BD7B-91D79FF3FDFF}">
      <dsp:nvSpPr>
        <dsp:cNvPr id="0" name=""/>
        <dsp:cNvSpPr/>
      </dsp:nvSpPr>
      <dsp:spPr>
        <a:xfrm>
          <a:off x="0" y="3742253"/>
          <a:ext cx="1397479" cy="7763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2783AF70-EC94-43AF-85CE-8654A9872058}">
      <dsp:nvSpPr>
        <dsp:cNvPr id="0" name=""/>
        <dsp:cNvSpPr/>
      </dsp:nvSpPr>
      <dsp:spPr>
        <a:xfrm rot="5400000">
          <a:off x="2575761" y="3567568"/>
          <a:ext cx="1293962" cy="1125747"/>
        </a:xfrm>
        <a:prstGeom prst="hexagon">
          <a:avLst>
            <a:gd name="adj" fmla="val 25000"/>
            <a:gd name="vf" fmla="val 1154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ro-RO" sz="3600" kern="1200"/>
        </a:p>
      </dsp:txBody>
      <dsp:txXfrm rot="-5400000">
        <a:off x="2835297" y="3685103"/>
        <a:ext cx="774889" cy="89067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152816-9D66-4B48-8001-44A6DE091DC2}">
      <dsp:nvSpPr>
        <dsp:cNvPr id="0" name=""/>
        <dsp:cNvSpPr/>
      </dsp:nvSpPr>
      <dsp:spPr>
        <a:xfrm>
          <a:off x="0" y="0"/>
          <a:ext cx="2884776" cy="3997828"/>
        </a:xfrm>
        <a:prstGeom prst="triangl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3254D5-96E2-4DC6-963D-5E17D84354A4}">
      <dsp:nvSpPr>
        <dsp:cNvPr id="0" name=""/>
        <dsp:cNvSpPr/>
      </dsp:nvSpPr>
      <dsp:spPr>
        <a:xfrm>
          <a:off x="1442388" y="401930"/>
          <a:ext cx="1875104" cy="94636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ro-RO" sz="1200" kern="1200" dirty="0" err="1"/>
            <a:t>Search</a:t>
          </a:r>
          <a:r>
            <a:rPr lang="ro-RO" sz="1200" kern="1200" dirty="0"/>
            <a:t> </a:t>
          </a:r>
          <a:r>
            <a:rPr lang="ro-RO" sz="1200" kern="1200" dirty="0" err="1"/>
            <a:t>engine</a:t>
          </a:r>
          <a:r>
            <a:rPr lang="ro-RO" sz="1200" kern="1200" dirty="0"/>
            <a:t> </a:t>
          </a:r>
          <a:r>
            <a:rPr lang="ro-RO" sz="1200" kern="1200" dirty="0" err="1"/>
            <a:t>it's</a:t>
          </a:r>
          <a:r>
            <a:rPr lang="ro-RO" sz="1200" kern="1200" dirty="0"/>
            <a:t> a </a:t>
          </a:r>
          <a:r>
            <a:rPr lang="ro-RO" sz="1200" kern="1200" dirty="0" err="1"/>
            <a:t>platform</a:t>
          </a:r>
          <a:r>
            <a:rPr lang="ro-RO" sz="1200" kern="1200" dirty="0"/>
            <a:t> </a:t>
          </a:r>
          <a:r>
            <a:rPr lang="ro-RO" sz="1200" kern="1200" dirty="0" err="1"/>
            <a:t>where</a:t>
          </a:r>
          <a:r>
            <a:rPr lang="ro-RO" sz="1200" kern="1200" dirty="0"/>
            <a:t> </a:t>
          </a:r>
          <a:r>
            <a:rPr lang="ro-RO" sz="1200" kern="1200" dirty="0" err="1"/>
            <a:t>you</a:t>
          </a:r>
          <a:r>
            <a:rPr lang="ro-RO" sz="1200" kern="1200" dirty="0"/>
            <a:t> </a:t>
          </a:r>
          <a:r>
            <a:rPr lang="ro-RO" sz="1200" kern="1200" dirty="0" err="1"/>
            <a:t>can</a:t>
          </a:r>
          <a:r>
            <a:rPr lang="ro-RO" sz="1200" kern="1200" dirty="0"/>
            <a:t> </a:t>
          </a:r>
          <a:r>
            <a:rPr lang="ro-RO" sz="1200" kern="1200" dirty="0" err="1"/>
            <a:t>find</a:t>
          </a:r>
          <a:r>
            <a:rPr lang="ro-RO" sz="1200" kern="1200" dirty="0"/>
            <a:t> </a:t>
          </a:r>
          <a:r>
            <a:rPr lang="ro-RO" sz="1200" kern="1200" dirty="0" err="1"/>
            <a:t>any</a:t>
          </a:r>
          <a:r>
            <a:rPr lang="ro-RO" sz="1200" kern="1200" dirty="0"/>
            <a:t> </a:t>
          </a:r>
          <a:r>
            <a:rPr lang="ro-RO" sz="1200" kern="1200" dirty="0" err="1"/>
            <a:t>information</a:t>
          </a:r>
          <a:r>
            <a:rPr lang="ro-RO" sz="1200" kern="1200" dirty="0"/>
            <a:t> </a:t>
          </a:r>
          <a:r>
            <a:rPr lang="ro-RO" sz="1200" kern="1200" dirty="0" err="1"/>
            <a:t>that</a:t>
          </a:r>
          <a:r>
            <a:rPr lang="ro-RO" sz="1200" kern="1200" dirty="0"/>
            <a:t> </a:t>
          </a:r>
          <a:r>
            <a:rPr lang="ro-RO" sz="1200" kern="1200" dirty="0" err="1"/>
            <a:t>you</a:t>
          </a:r>
          <a:r>
            <a:rPr lang="ro-RO" sz="1200" kern="1200" dirty="0"/>
            <a:t> </a:t>
          </a:r>
          <a:r>
            <a:rPr lang="ro-RO" sz="1200" kern="1200" dirty="0" err="1"/>
            <a:t>need</a:t>
          </a:r>
          <a:endParaRPr lang="ro-RO" sz="1200" kern="1200" dirty="0"/>
        </a:p>
      </dsp:txBody>
      <dsp:txXfrm>
        <a:off x="1488585" y="448127"/>
        <a:ext cx="1782710" cy="853966"/>
      </dsp:txXfrm>
    </dsp:sp>
    <dsp:sp modelId="{627C8B76-3030-4127-B500-E944624734B8}">
      <dsp:nvSpPr>
        <dsp:cNvPr id="0" name=""/>
        <dsp:cNvSpPr/>
      </dsp:nvSpPr>
      <dsp:spPr>
        <a:xfrm>
          <a:off x="1442388" y="1466586"/>
          <a:ext cx="1875104" cy="94636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/>
            </a:rPr>
            <a:t>You can use a search engine wherever you are</a:t>
          </a:r>
          <a:endParaRPr lang="en-US" sz="1200" kern="1200" dirty="0"/>
        </a:p>
      </dsp:txBody>
      <dsp:txXfrm>
        <a:off x="1488585" y="1512783"/>
        <a:ext cx="1782710" cy="853966"/>
      </dsp:txXfrm>
    </dsp:sp>
    <dsp:sp modelId="{97ADBB31-EB14-4A59-89E3-4751E6D896EE}">
      <dsp:nvSpPr>
        <dsp:cNvPr id="0" name=""/>
        <dsp:cNvSpPr/>
      </dsp:nvSpPr>
      <dsp:spPr>
        <a:xfrm>
          <a:off x="1442388" y="2531241"/>
          <a:ext cx="1875104" cy="946360"/>
        </a:xfrm>
        <a:prstGeom prst="round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>
              <a:latin typeface="Arial" panose="020B0604020202020204"/>
            </a:rPr>
            <a:t>Helps you to do research and to improve your knowledge</a:t>
          </a:r>
          <a:endParaRPr lang="ro-RO" sz="1200" kern="1200" dirty="0"/>
        </a:p>
      </dsp:txBody>
      <dsp:txXfrm>
        <a:off x="1488585" y="2577438"/>
        <a:ext cx="1782710" cy="85396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AlternatingHexagons">
  <dgm:title val=""/>
  <dgm:desc val=""/>
  <dgm:catLst>
    <dgm:cat type="list" pri="1500"/>
  </dgm:catLst>
  <dgm:sampData>
    <dgm:dataModel>
      <dgm:ptLst>
        <dgm:pt modelId="0" type="doc"/>
        <dgm:pt modelId="10">
          <dgm:prSet phldr="1"/>
        </dgm:pt>
        <dgm:pt modelId="11">
          <dgm:prSet phldr="1"/>
        </dgm:pt>
        <dgm:pt modelId="20">
          <dgm:prSet phldr="1"/>
        </dgm:pt>
        <dgm:pt modelId="21">
          <dgm:prSet phldr="1"/>
        </dgm:pt>
        <dgm:pt modelId="30">
          <dgm:prSet phldr="1"/>
        </dgm:pt>
        <dgm:pt modelId="31">
          <dgm:prSet phldr="1"/>
        </dgm:pt>
      </dgm:ptLst>
      <dgm:cxnLst>
        <dgm:cxn modelId="40" srcId="0" destId="10" srcOrd="0" destOrd="0"/>
        <dgm:cxn modelId="12" srcId="10" destId="11" srcOrd="0" destOrd="0"/>
        <dgm:cxn modelId="50" srcId="0" destId="20" srcOrd="1" destOrd="0"/>
        <dgm:cxn modelId="22" srcId="20" destId="21" srcOrd="0" destOrd="0"/>
        <dgm:cxn modelId="60" srcId="0" destId="30" srcOrd="1" destOrd="0"/>
        <dgm:cxn modelId="32" srcId="30" destId="31" srcOrd="0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Name0">
    <dgm:varLst>
      <dgm:chMax/>
      <dgm:chPref/>
      <dgm:dir/>
      <dgm:animLvl val="lvl"/>
    </dgm:varLst>
    <dgm:alg type="lin">
      <dgm:param type="linDir" val="fromT"/>
    </dgm:alg>
    <dgm:shape xmlns:r="http://schemas.openxmlformats.org/officeDocument/2006/relationships" r:blip="">
      <dgm:adjLst/>
    </dgm:shape>
    <dgm:constrLst>
      <dgm:constr type="primFontSz" for="des" forName="Parent1" val="65"/>
      <dgm:constr type="primFontSz" for="des" forName="Childtext1" refType="primFontSz" refFor="des" refForName="Parent1" op="lte"/>
      <dgm:constr type="w" for="ch" forName="composite" refType="w"/>
      <dgm:constr type="h" for="ch" forName="composite" refType="h"/>
      <dgm:constr type="h" for="ch" forName="spaceBetweenRectangles" refType="w" refFor="ch" refForName="composite" fact="-0.042"/>
      <dgm:constr type="sp" refType="h" refFor="ch" refForName="composite" op="equ" fact="0.1"/>
    </dgm:constrLst>
    <dgm:forEach name="nodesForEach" axis="ch" ptType="node">
      <dgm:layoutNode name="composite">
        <dgm:alg type="composite">
          <dgm:param type="ar" val="3.6"/>
        </dgm:alg>
        <dgm:shape xmlns:r="http://schemas.openxmlformats.org/officeDocument/2006/relationships" r:blip="">
          <dgm:adjLst/>
        </dgm:shape>
        <dgm:choose name="Name1">
          <dgm:if name="Name2" func="var" arg="dir" op="equ" val="norm">
            <dgm:choose name="Name3">
              <dgm:if name="Name4" axis="self" ptType="node" func="posOdd" op="equ" val="1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/>
                  <dgm:constr type="h" for="ch" forName="BalanceSpacing" refType="h" fact="0.1"/>
                  <dgm:constr type="l" for="ch" forName="BalanceSpacing1" refType="w" fact="0.69"/>
                  <dgm:constr type="t" for="ch" forName="BalanceSpacing1" refType="h" fact="0.2"/>
                  <dgm:constr type="w" for="ch" forName="BalanceSpacing1" refType="w" fact="0.31"/>
                  <dgm:constr type="h" for="ch" forName="BalanceSpacing1" refType="h" fact="0.6"/>
                </dgm:constrLst>
              </dgm:if>
              <dgm:else name="Name5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  <dgm:constr type="l" for="ch" forName="BalanceSpacing1" refType="w" fact="0"/>
                  <dgm:constr type="t" for="ch" forName="BalanceSpacing1" refType="h" fact="0.2"/>
                  <dgm:constr type="w" for="ch" forName="BalanceSpacing1" refType="w" fact="0.3"/>
                  <dgm:constr type="h" for="ch" forName="BalanceSpacing1" refType="h" fact="0.6"/>
                </dgm:constrLst>
              </dgm:else>
            </dgm:choose>
          </dgm:if>
          <dgm:else name="Name6">
            <dgm:choose name="Name7">
              <dgm:if name="Name8" axis="self" ptType="node" func="posOdd" op="equ" val="1">
                <dgm:constrLst>
                  <dgm:constr type="l" for="ch" forName="Accent1" refType="w" fact="0.571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571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3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"/>
                  <dgm:constr type="t" for="ch" forName="Childtext1" refType="h" fact="0.2"/>
                  <dgm:constr type="w" for="ch" forName="Childtext1" refType="w" fact="0.3"/>
                  <dgm:constr type="h" for="ch" forName="Childtext1" refType="h" fact="0.6"/>
                  <dgm:constr type="l" for="ch" forName="BalanceSpacing" refType="w" fact="0.82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if>
              <dgm:else name="Name9">
                <dgm:constrLst>
                  <dgm:constr type="l" for="ch" forName="Accent1" refType="w" fact="0.18"/>
                  <dgm:constr type="t" for="ch" forName="Accent1" refType="h" fact="0"/>
                  <dgm:constr type="h" for="ch" forName="Accent1" refType="h"/>
                  <dgm:constr type="w" for="ch" forName="Accent1" refType="h" fact="0.87"/>
                  <dgm:constr type="l" for="ch" forName="Accent1Text" refType="w" fact="0.18"/>
                  <dgm:constr type="t" for="ch" forName="Accent1Text" refType="h" fact="0"/>
                  <dgm:constr type="h" for="ch" forName="Accent1Text" refType="h"/>
                  <dgm:constr type="w" for="ch" forName="Accent1Text" refType="h" fact="0.87"/>
                  <dgm:constr type="l" for="ch" forName="Parent1" refType="w" fact="0.441"/>
                  <dgm:constr type="t" for="ch" forName="Parent1" refType="h" fact="0"/>
                  <dgm:constr type="h" for="ch" forName="Parent1" refType="h"/>
                  <dgm:constr type="w" for="ch" forName="Parent1" refType="h" fact="0.87"/>
                  <dgm:constr type="l" for="ch" forName="Childtext1" refType="w" fact="0.69"/>
                  <dgm:constr type="t" for="ch" forName="Childtext1" refType="h" fact="0.2"/>
                  <dgm:constr type="w" for="ch" forName="Childtext1" refType="w" fact="0.31"/>
                  <dgm:constr type="h" for="ch" forName="Childtext1" refType="h" fact="0.6"/>
                  <dgm:constr type="l" for="ch" forName="BalanceSpacing" refType="w" fact="0"/>
                  <dgm:constr type="t" for="ch" forName="BalanceSpacing" refType="h" fact="0"/>
                  <dgm:constr type="w" for="ch" forName="BalanceSpacing" refType="w" fact="0.18"/>
                  <dgm:constr type="h" for="ch" forName="BalanceSpacing" refType="h"/>
                </dgm:constrLst>
              </dgm:else>
            </dgm:choose>
          </dgm:else>
        </dgm:choose>
        <dgm:layoutNode name="Parent1" styleLbl="node1">
          <dgm:varLst>
            <dgm:chMax val="1"/>
            <dgm:chPref val="1"/>
            <dgm:bulletEnabled val="1"/>
          </dgm:varLst>
          <dgm:alg type="tx"/>
          <dgm:shape xmlns:r="http://schemas.openxmlformats.org/officeDocument/2006/relationships" rot="90" type="hexagon" r:blip="">
            <dgm:adjLst>
              <dgm:adj idx="1" val="0.25"/>
              <dgm:adj idx="2" val="1.1547"/>
            </dgm:adjLst>
          </dgm:shape>
          <dgm:presOf axis="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Childtext1" styleLbl="revTx">
          <dgm:varLst>
            <dgm:chMax val="0"/>
            <dgm:chPref val="0"/>
            <dgm:bulletEnabled val="1"/>
          </dgm:varLst>
          <dgm:choose name="Name10">
            <dgm:if name="Name11" func="var" arg="dir" op="equ" val="norm">
              <dgm:choose name="Name12">
                <dgm:if name="Name13" axis="self" ptType="node" func="posOdd" op="equ" val="1">
                  <dgm:alg type="tx">
                    <dgm:param type="parTxLTRAlign" val="l"/>
                  </dgm:alg>
                </dgm:if>
                <dgm:else name="Name14">
                  <dgm:alg type="tx">
                    <dgm:param type="parTxLTRAlign" val="r"/>
                  </dgm:alg>
                </dgm:else>
              </dgm:choose>
            </dgm:if>
            <dgm:else name="Name15">
              <dgm:choose name="Name16">
                <dgm:if name="Name17" axis="self" ptType="node" func="posOdd" op="equ" val="1">
                  <dgm:alg type="tx">
                    <dgm:param type="parTxLTRAlign" val="r"/>
                  </dgm:alg>
                </dgm:if>
                <dgm:else name="Name18">
                  <dgm:alg type="tx">
                    <dgm:param type="parTxLTRAlign" val="l"/>
                  </dgm:alg>
                </dgm:else>
              </dgm:choose>
            </dgm:else>
          </dgm:choose>
          <dgm:shape xmlns:r="http://schemas.openxmlformats.org/officeDocument/2006/relationships" type="rect" r:blip="">
            <dgm:adjLst/>
          </dgm:shape>
          <dgm:presOf axis="des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layoutNode name="BalanceSpacing">
          <dgm:alg type="sp"/>
          <dgm:shape xmlns:r="http://schemas.openxmlformats.org/officeDocument/2006/relationships" r:blip="">
            <dgm:adjLst/>
          </dgm:shape>
        </dgm:layoutNode>
        <dgm:layoutNode name="BalanceSpacing1">
          <dgm:alg type="sp"/>
          <dgm:shape xmlns:r="http://schemas.openxmlformats.org/officeDocument/2006/relationships" r:blip="">
            <dgm:adjLst/>
          </dgm:shape>
        </dgm:layoutNode>
        <dgm:forEach name="Name19" axis="followSib" ptType="sibTrans" hideLastTrans="0" cnt="1">
          <dgm:layoutNode name="Accent1Text" styleLbl="node1">
            <dgm:alg type="tx"/>
            <dgm:shape xmlns:r="http://schemas.openxmlformats.org/officeDocument/2006/relationships" rot="90" type="hexagon" r:blip="">
              <dgm:adjLst>
                <dgm:adj idx="1" val="0.25"/>
                <dgm:adj idx="2" val="1.1547"/>
              </dgm:adjLst>
            </dgm:shape>
            <dgm:presOf axis="self" ptType="sibTrans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forEach>
      </dgm:layoutNode>
      <dgm:forEach name="Name2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>
            <a:extLst>
              <a:ext uri="{FF2B5EF4-FFF2-40B4-BE49-F238E27FC236}">
                <a16:creationId xmlns:a16="http://schemas.microsoft.com/office/drawing/2014/main" id="{EE18FA9B-3E06-41AF-BDF7-6710797097D8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3" name="Substituent dată 2">
            <a:extLst>
              <a:ext uri="{FF2B5EF4-FFF2-40B4-BE49-F238E27FC236}">
                <a16:creationId xmlns:a16="http://schemas.microsoft.com/office/drawing/2014/main" id="{40F9B942-99CF-4AC4-9F77-E625D2C71C6C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46788F2-B3E0-4112-8E9D-08FBE4DBAE82}" type="datetime1">
              <a:rPr lang="ro-RO" smtClean="0"/>
              <a:t>25.02.2022</a:t>
            </a:fld>
            <a:endParaRPr lang="ro-RO"/>
          </a:p>
        </p:txBody>
      </p:sp>
      <p:sp>
        <p:nvSpPr>
          <p:cNvPr id="4" name="Substituent subsol 3">
            <a:extLst>
              <a:ext uri="{FF2B5EF4-FFF2-40B4-BE49-F238E27FC236}">
                <a16:creationId xmlns:a16="http://schemas.microsoft.com/office/drawing/2014/main" id="{3CAD4C1D-64AA-4DA1-8A75-FCF5ECA4501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/>
          </a:p>
        </p:txBody>
      </p:sp>
      <p:sp>
        <p:nvSpPr>
          <p:cNvPr id="5" name="Substituent număr diapozitiv 4">
            <a:extLst>
              <a:ext uri="{FF2B5EF4-FFF2-40B4-BE49-F238E27FC236}">
                <a16:creationId xmlns:a16="http://schemas.microsoft.com/office/drawing/2014/main" id="{8D886DA9-2A38-4F39-B33B-4F7B5E4444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775EF03-110B-4710-A708-FEF1927612B9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632321404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7976C5B-4DB3-4A13-8CE5-E88AFF3B269F}" type="datetime1">
              <a:rPr lang="ro-RO" noProof="0" smtClean="0"/>
              <a:t>25.02.2022</a:t>
            </a:fld>
            <a:endParaRPr lang="ro-RO" noProof="0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ro-RO" noProof="0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ro-RO" noProof="0"/>
              <a:t>Editați stilurile de text coordonator</a:t>
            </a:r>
          </a:p>
          <a:p>
            <a:pPr lvl="1" rtl="0"/>
            <a:r>
              <a:rPr lang="ro-RO" noProof="0"/>
              <a:t>Al doilea nivel</a:t>
            </a:r>
          </a:p>
          <a:p>
            <a:pPr lvl="2" rtl="0"/>
            <a:r>
              <a:rPr lang="ro-RO" noProof="0"/>
              <a:t>Al treilea nivel</a:t>
            </a:r>
          </a:p>
          <a:p>
            <a:pPr lvl="3" rtl="0"/>
            <a:r>
              <a:rPr lang="ro-RO" noProof="0"/>
              <a:t>Al patrulea nivel</a:t>
            </a:r>
          </a:p>
          <a:p>
            <a:pPr lvl="4" rtl="0"/>
            <a:r>
              <a:rPr lang="ro-RO" noProof="0"/>
              <a:t>Al cincilea nivel</a:t>
            </a:r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ro-RO" noProof="0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18CCA95-4F40-4CDD-BF1E-B8C9EB86EE73}" type="slidenum">
              <a:rPr lang="ro-RO" noProof="0" smtClean="0"/>
              <a:t>‹#›</a:t>
            </a:fld>
            <a:endParaRPr lang="ro-RO" noProof="0"/>
          </a:p>
        </p:txBody>
      </p:sp>
    </p:spTree>
    <p:extLst>
      <p:ext uri="{BB962C8B-B14F-4D97-AF65-F5344CB8AC3E}">
        <p14:creationId xmlns:p14="http://schemas.microsoft.com/office/powerpoint/2010/main" val="2566295912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ro-RO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918CCA95-4F40-4CDD-BF1E-B8C9EB86EE73}" type="slidenum">
              <a:rPr lang="ro-RO" smtClean="0"/>
              <a:t>1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03180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783857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021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65582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334182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5420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90828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339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397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7874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76095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 dirty="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 dirty="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11756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  <a:p>
            <a:pPr lvl="5"/>
            <a:r>
              <a:rPr lang="en-US" dirty="0"/>
              <a:t>Sixth level</a:t>
            </a:r>
          </a:p>
          <a:p>
            <a:pPr lvl="6"/>
            <a:r>
              <a:rPr lang="en-US" dirty="0"/>
              <a:t>Seventh level</a:t>
            </a:r>
          </a:p>
          <a:p>
            <a:pPr lvl="7"/>
            <a:r>
              <a:rPr lang="en-US" dirty="0"/>
              <a:t>Eigth level</a:t>
            </a:r>
          </a:p>
          <a:p>
            <a:pPr lvl="8"/>
            <a:r>
              <a:rPr lang="en-US" dirty="0"/>
              <a:t>Ninth level</a:t>
            </a:r>
          </a:p>
          <a:p>
            <a:pPr lvl="4"/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2/25/2022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2114961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2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2.xml"/><Relationship Id="rId5" Type="http://schemas.openxmlformats.org/officeDocument/2006/relationships/image" Target="../media/image6.jpeg"/><Relationship Id="rId10" Type="http://schemas.microsoft.com/office/2007/relationships/diagramDrawing" Target="../diagrams/drawing2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8.svg"/><Relationship Id="rId7" Type="http://schemas.openxmlformats.org/officeDocument/2006/relationships/diagramColors" Target="../diagrams/colors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Relationship Id="rId9" Type="http://schemas.openxmlformats.org/officeDocument/2006/relationships/image" Target="../media/image9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4.xml"/><Relationship Id="rId3" Type="http://schemas.openxmlformats.org/officeDocument/2006/relationships/image" Target="../media/image2.png"/><Relationship Id="rId7" Type="http://schemas.openxmlformats.org/officeDocument/2006/relationships/diagramLayout" Target="../diagrams/layout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4.xml"/><Relationship Id="rId5" Type="http://schemas.openxmlformats.org/officeDocument/2006/relationships/image" Target="../media/image14.png"/><Relationship Id="rId10" Type="http://schemas.microsoft.com/office/2007/relationships/diagramDrawing" Target="../diagrams/drawing4.xml"/><Relationship Id="rId4" Type="http://schemas.openxmlformats.org/officeDocument/2006/relationships/image" Target="../media/image3.png"/><Relationship Id="rId9" Type="http://schemas.openxmlformats.org/officeDocument/2006/relationships/diagramColors" Target="../diagrams/colors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png"/><Relationship Id="rId4" Type="http://schemas.openxmlformats.org/officeDocument/2006/relationships/image" Target="../media/image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jpe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6B78F545-1313-49A5-9A8A-13771008E3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8CFC9E58-DE2F-48C2-9F76-89FEBD13A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C003C785-694C-409F-870B-10BBB394D6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5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1" name="Rectangle 30">
            <a:extLst>
              <a:ext uri="{FF2B5EF4-FFF2-40B4-BE49-F238E27FC236}">
                <a16:creationId xmlns:a16="http://schemas.microsoft.com/office/drawing/2014/main" id="{0F25575E-EA8B-4D65-8FAD-15E93AACC4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9F653525-2B43-4835-8687-FFBEF53B1F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7869" y="0"/>
            <a:ext cx="594997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5">
            <a:extLst>
              <a:ext uri="{FF2B5EF4-FFF2-40B4-BE49-F238E27FC236}">
                <a16:creationId xmlns:a16="http://schemas.microsoft.com/office/drawing/2014/main" id="{9BE1EB66-0692-4DA7-9ABC-D7AFE9C6E859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16157" r="16159" b="2"/>
          <a:stretch/>
        </p:blipFill>
        <p:spPr>
          <a:xfrm>
            <a:off x="964628" y="1063935"/>
            <a:ext cx="4430108" cy="4261379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2" name="Titlu 1">
            <a:extLst>
              <a:ext uri="{FF2B5EF4-FFF2-40B4-BE49-F238E27FC236}">
                <a16:creationId xmlns:a16="http://schemas.microsoft.com/office/drawing/2014/main" id="{9FB28281-3783-403A-B1AB-0182A003DFE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2043" y="3428998"/>
            <a:ext cx="4169925" cy="2268559"/>
          </a:xfrm>
        </p:spPr>
        <p:txBody>
          <a:bodyPr rtlCol="0">
            <a:normAutofit/>
          </a:bodyPr>
          <a:lstStyle/>
          <a:p>
            <a:r>
              <a:rPr lang="ro-RO" sz="3300">
                <a:cs typeface="Arial"/>
              </a:rPr>
              <a:t>Which digital tool is most commonly used for collaboration at UWTSD </a:t>
            </a:r>
            <a:endParaRPr lang="ro-RO" sz="3300"/>
          </a:p>
        </p:txBody>
      </p:sp>
      <p:sp>
        <p:nvSpPr>
          <p:cNvPr id="3" name="Subtitlu 2">
            <a:extLst>
              <a:ext uri="{FF2B5EF4-FFF2-40B4-BE49-F238E27FC236}">
                <a16:creationId xmlns:a16="http://schemas.microsoft.com/office/drawing/2014/main" id="{C4542EAC-8BF3-4BFD-9891-145BC49409C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562447" y="2268786"/>
            <a:ext cx="4009521" cy="1160213"/>
          </a:xfrm>
        </p:spPr>
        <p:txBody>
          <a:bodyPr rtlCol="0">
            <a:normAutofit/>
          </a:bodyPr>
          <a:lstStyle/>
          <a:p>
            <a:r>
              <a:rPr lang="ro-RO">
                <a:cs typeface="Arial"/>
              </a:rPr>
              <a:t>ELENA CATALINA CALAU (2117472)</a:t>
            </a:r>
            <a:endParaRPr lang="ro-RO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23ABEC78-0D2C-41E6-98D2-2963BF4CE4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36F859F1-2219-411A-8F56-239E30A559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3726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8AE9926-2221-469A-9632-990C6B93F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4132611F-D262-4F7B-A322-6FD8F576C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EEF1C53-1166-4108-B5A4-99BAE8DBE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011E2AD-FE5D-4CD9-8C98-AAE6CA3C4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048E056-A0BF-4E7B-AB3D-9DD210166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9A1E6AA-DCB7-4807-8864-3DA9ED14F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EF0B8795-AEB0-44BB-A954-3A45037BB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>
            <a:normAutofit/>
          </a:bodyPr>
          <a:lstStyle/>
          <a:p>
            <a:pPr algn="l"/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426899A6-8301-47D3-ADC4-66BF57F638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5805" y="2052116"/>
            <a:ext cx="2908167" cy="3997828"/>
          </a:xfrm>
        </p:spPr>
        <p:txBody>
          <a:bodyPr>
            <a:normAutofit/>
          </a:bodyPr>
          <a:lstStyle/>
          <a:p>
            <a:pPr marL="344170" indent="-337820"/>
            <a:r>
              <a:rPr lang="ro-RO" sz="1600">
                <a:ea typeface="+mn-lt"/>
                <a:cs typeface="+mn-lt"/>
              </a:rPr>
              <a:t>"Digital collaboration is an interaction between two or more people, mediated by a computer." (David Coleman)</a:t>
            </a:r>
            <a:endParaRPr lang="ro-RO" sz="1600">
              <a:cs typeface="Arial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F21FC348-8153-41A6-B3A1-13DD3BB8C22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15320" r="13927"/>
          <a:stretch/>
        </p:blipFill>
        <p:spPr>
          <a:xfrm>
            <a:off x="5432992" y="2348779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3F569657-2CE1-4B21-80BD-0818B9DCC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711971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5" name="Rectangle 144">
            <a:extLst>
              <a:ext uri="{FF2B5EF4-FFF2-40B4-BE49-F238E27FC236}">
                <a16:creationId xmlns:a16="http://schemas.microsoft.com/office/drawing/2014/main" id="{936FA072-D541-4EE8-9DC6-513AAB2B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-1"/>
            <a:ext cx="11184467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7" name="Picture 146">
            <a:extLst>
              <a:ext uri="{FF2B5EF4-FFF2-40B4-BE49-F238E27FC236}">
                <a16:creationId xmlns:a16="http://schemas.microsoft.com/office/drawing/2014/main" id="{2BD4AA0B-889E-42F1-8C61-06B5909880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49" name="Rectangle 148">
            <a:extLst>
              <a:ext uri="{FF2B5EF4-FFF2-40B4-BE49-F238E27FC236}">
                <a16:creationId xmlns:a16="http://schemas.microsoft.com/office/drawing/2014/main" id="{1CD23915-4812-4336-807A-F85CDBF21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1" name="Rectangle 150">
            <a:extLst>
              <a:ext uri="{FF2B5EF4-FFF2-40B4-BE49-F238E27FC236}">
                <a16:creationId xmlns:a16="http://schemas.microsoft.com/office/drawing/2014/main" id="{9343821C-9964-47CE-88F2-EBF0BBB4C3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4CA7226-F921-4F66-81F1-1F6BEE043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08936" y="2811270"/>
            <a:ext cx="3473753" cy="1770045"/>
          </a:xfrm>
        </p:spPr>
        <p:txBody>
          <a:bodyPr>
            <a:normAutofit/>
          </a:bodyPr>
          <a:lstStyle/>
          <a:p>
            <a:pPr algn="l"/>
            <a:r>
              <a:rPr lang="ro-RO" dirty="0" err="1">
                <a:cs typeface="Arial"/>
              </a:rPr>
              <a:t>Introduction</a:t>
            </a:r>
            <a:endParaRPr lang="ro-RO" err="1"/>
          </a:p>
        </p:txBody>
      </p:sp>
      <p:graphicFrame>
        <p:nvGraphicFramePr>
          <p:cNvPr id="140" name="Substituent conținut 137">
            <a:extLst>
              <a:ext uri="{FF2B5EF4-FFF2-40B4-BE49-F238E27FC236}">
                <a16:creationId xmlns:a16="http://schemas.microsoft.com/office/drawing/2014/main" id="{0334C30B-857D-46BC-943E-996905DD26E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85162358"/>
              </p:ext>
            </p:extLst>
          </p:nvPr>
        </p:nvGraphicFramePr>
        <p:xfrm>
          <a:off x="6294641" y="450333"/>
          <a:ext cx="5295778" cy="57275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817689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C8AE9926-2221-469A-9632-990C6B93F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93" name="Picture 192">
            <a:extLst>
              <a:ext uri="{FF2B5EF4-FFF2-40B4-BE49-F238E27FC236}">
                <a16:creationId xmlns:a16="http://schemas.microsoft.com/office/drawing/2014/main" id="{4132611F-D262-4F7B-A322-6FD8F576C7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94" name="Picture 193">
            <a:extLst>
              <a:ext uri="{FF2B5EF4-FFF2-40B4-BE49-F238E27FC236}">
                <a16:creationId xmlns:a16="http://schemas.microsoft.com/office/drawing/2014/main" id="{7EEF1C53-1166-4108-B5A4-99BAE8DBEE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95" name="Rectangle 194">
            <a:extLst>
              <a:ext uri="{FF2B5EF4-FFF2-40B4-BE49-F238E27FC236}">
                <a16:creationId xmlns:a16="http://schemas.microsoft.com/office/drawing/2014/main" id="{D011E2AD-FE5D-4CD9-8C98-AAE6CA3C4E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6" name="Rectangle 195">
            <a:extLst>
              <a:ext uri="{FF2B5EF4-FFF2-40B4-BE49-F238E27FC236}">
                <a16:creationId xmlns:a16="http://schemas.microsoft.com/office/drawing/2014/main" id="{7048E056-A0BF-4E7B-AB3D-9DD210166E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7" name="Rectangle 196">
            <a:extLst>
              <a:ext uri="{FF2B5EF4-FFF2-40B4-BE49-F238E27FC236}">
                <a16:creationId xmlns:a16="http://schemas.microsoft.com/office/drawing/2014/main" id="{49A1E6AA-DCB7-4807-8864-3DA9ED14FC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7DD4BFE2-B2C5-44BC-8905-6DDB04EF32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 sz="2900" dirty="0"/>
              <a:t>Digital tools are programs that keep our data protected and help us to make tasks more easy. A  </a:t>
            </a:r>
          </a:p>
        </p:txBody>
      </p:sp>
      <p:pic>
        <p:nvPicPr>
          <p:cNvPr id="302" name="Imagine 302">
            <a:extLst>
              <a:ext uri="{FF2B5EF4-FFF2-40B4-BE49-F238E27FC236}">
                <a16:creationId xmlns:a16="http://schemas.microsoft.com/office/drawing/2014/main" id="{8FC18E78-0492-4559-A472-52F3B5EF0D1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4" b="14103"/>
          <a:stretch/>
        </p:blipFill>
        <p:spPr>
          <a:xfrm>
            <a:off x="6008086" y="2320024"/>
            <a:ext cx="4818974" cy="337346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198" name="Rectangle 197">
            <a:extLst>
              <a:ext uri="{FF2B5EF4-FFF2-40B4-BE49-F238E27FC236}">
                <a16:creationId xmlns:a16="http://schemas.microsoft.com/office/drawing/2014/main" id="{3F569657-2CE1-4B21-80BD-0818B9DCC7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2" name="Nomogramă 12">
            <a:extLst>
              <a:ext uri="{FF2B5EF4-FFF2-40B4-BE49-F238E27FC236}">
                <a16:creationId xmlns:a16="http://schemas.microsoft.com/office/drawing/2014/main" id="{78E971BD-4746-40F6-A044-C569C98FD8F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55664188"/>
              </p:ext>
            </p:extLst>
          </p:nvPr>
        </p:nvGraphicFramePr>
        <p:xfrm>
          <a:off x="1055655" y="1793324"/>
          <a:ext cx="4374656" cy="42566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24230603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784873B-B066-433D-9D99-FA1C6CB53A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3958" y="232962"/>
            <a:ext cx="3846407" cy="1077229"/>
          </a:xfrm>
        </p:spPr>
        <p:txBody>
          <a:bodyPr/>
          <a:lstStyle/>
          <a:p>
            <a:r>
              <a:rPr lang="ro-RO" dirty="0" err="1">
                <a:cs typeface="Arial"/>
              </a:rPr>
              <a:t>How</a:t>
            </a:r>
            <a:r>
              <a:rPr lang="ro-RO" dirty="0">
                <a:ea typeface="+mj-lt"/>
                <a:cs typeface="+mj-lt"/>
              </a:rPr>
              <a:t> </a:t>
            </a:r>
            <a:r>
              <a:rPr lang="ro-RO" dirty="0" err="1">
                <a:ea typeface="+mj-lt"/>
                <a:cs typeface="+mj-lt"/>
              </a:rPr>
              <a:t>to</a:t>
            </a:r>
            <a:r>
              <a:rPr lang="ro-RO" dirty="0">
                <a:ea typeface="+mj-lt"/>
                <a:cs typeface="+mj-lt"/>
              </a:rPr>
              <a:t> </a:t>
            </a:r>
            <a:r>
              <a:rPr lang="ro-RO" dirty="0" err="1">
                <a:ea typeface="+mj-lt"/>
                <a:cs typeface="+mj-lt"/>
              </a:rPr>
              <a:t>use</a:t>
            </a:r>
            <a:r>
              <a:rPr lang="ro-RO" dirty="0">
                <a:ea typeface="+mj-lt"/>
                <a:cs typeface="+mj-lt"/>
              </a:rPr>
              <a:t> </a:t>
            </a:r>
            <a:r>
              <a:rPr lang="ro-RO" dirty="0" err="1">
                <a:ea typeface="+mj-lt"/>
                <a:cs typeface="+mj-lt"/>
              </a:rPr>
              <a:t>them</a:t>
            </a:r>
            <a:r>
              <a:rPr lang="ro-RO" dirty="0">
                <a:ea typeface="+mj-lt"/>
                <a:cs typeface="+mj-lt"/>
              </a:rPr>
              <a:t> </a:t>
            </a:r>
            <a:endParaRPr lang="ro-RO" dirty="0"/>
          </a:p>
        </p:txBody>
      </p:sp>
      <p:pic>
        <p:nvPicPr>
          <p:cNvPr id="4" name="Grafic 4" descr="Cloud Computing with solid fill">
            <a:extLst>
              <a:ext uri="{FF2B5EF4-FFF2-40B4-BE49-F238E27FC236}">
                <a16:creationId xmlns:a16="http://schemas.microsoft.com/office/drawing/2014/main" id="{11C75188-FBD8-43F9-930B-B285D66CE0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656814" y="315331"/>
            <a:ext cx="914400" cy="914400"/>
          </a:xfrm>
        </p:spPr>
      </p:pic>
      <p:graphicFrame>
        <p:nvGraphicFramePr>
          <p:cNvPr id="5" name="Nomogramă 5">
            <a:extLst>
              <a:ext uri="{FF2B5EF4-FFF2-40B4-BE49-F238E27FC236}">
                <a16:creationId xmlns:a16="http://schemas.microsoft.com/office/drawing/2014/main" id="{97A268F4-94E3-4949-AB1D-DBD6564DC21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972926"/>
              </p:ext>
            </p:extLst>
          </p:nvPr>
        </p:nvGraphicFramePr>
        <p:xfrm>
          <a:off x="6915509" y="1485182"/>
          <a:ext cx="4658264" cy="4965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731" name="CasetăText 730">
            <a:extLst>
              <a:ext uri="{FF2B5EF4-FFF2-40B4-BE49-F238E27FC236}">
                <a16:creationId xmlns:a16="http://schemas.microsoft.com/office/drawing/2014/main" id="{8960B587-960D-40E9-A509-96C1ED4858FC}"/>
              </a:ext>
            </a:extLst>
          </p:cNvPr>
          <p:cNvSpPr txBox="1"/>
          <p:nvPr/>
        </p:nvSpPr>
        <p:spPr>
          <a:xfrm>
            <a:off x="1776143" y="370270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Arial"/>
            </a:endParaRPr>
          </a:p>
        </p:txBody>
      </p:sp>
      <p:pic>
        <p:nvPicPr>
          <p:cNvPr id="761" name="Imagine 761" descr="O imagine care conține text&#10;&#10;Descriere generată automat">
            <a:extLst>
              <a:ext uri="{FF2B5EF4-FFF2-40B4-BE49-F238E27FC236}">
                <a16:creationId xmlns:a16="http://schemas.microsoft.com/office/drawing/2014/main" id="{79D0E384-7805-49DB-A9C9-0358E2FD399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666426" y="2902520"/>
            <a:ext cx="5250431" cy="3669640"/>
          </a:xfrm>
          <a:prstGeom prst="rect">
            <a:avLst/>
          </a:prstGeom>
        </p:spPr>
      </p:pic>
      <p:sp>
        <p:nvSpPr>
          <p:cNvPr id="762" name="CasetăText 761">
            <a:extLst>
              <a:ext uri="{FF2B5EF4-FFF2-40B4-BE49-F238E27FC236}">
                <a16:creationId xmlns:a16="http://schemas.microsoft.com/office/drawing/2014/main" id="{D614F042-B86E-46EB-B599-4E03D6741FFB}"/>
              </a:ext>
            </a:extLst>
          </p:cNvPr>
          <p:cNvSpPr txBox="1"/>
          <p:nvPr/>
        </p:nvSpPr>
        <p:spPr>
          <a:xfrm>
            <a:off x="1877683" y="1523669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Arial"/>
            </a:endParaRPr>
          </a:p>
        </p:txBody>
      </p:sp>
      <p:sp>
        <p:nvSpPr>
          <p:cNvPr id="764" name="CasetăText 763">
            <a:extLst>
              <a:ext uri="{FF2B5EF4-FFF2-40B4-BE49-F238E27FC236}">
                <a16:creationId xmlns:a16="http://schemas.microsoft.com/office/drawing/2014/main" id="{0BB84D5E-F4F5-4D9F-B0A2-6A71CDCDADC3}"/>
              </a:ext>
            </a:extLst>
          </p:cNvPr>
          <p:cNvSpPr txBox="1"/>
          <p:nvPr/>
        </p:nvSpPr>
        <p:spPr>
          <a:xfrm>
            <a:off x="2207463" y="1304220"/>
            <a:ext cx="1247955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ro-RO" dirty="0">
              <a:cs typeface="Arial"/>
            </a:endParaRPr>
          </a:p>
        </p:txBody>
      </p:sp>
      <p:sp>
        <p:nvSpPr>
          <p:cNvPr id="765" name="Bulă de gânduri: nor 764">
            <a:extLst>
              <a:ext uri="{FF2B5EF4-FFF2-40B4-BE49-F238E27FC236}">
                <a16:creationId xmlns:a16="http://schemas.microsoft.com/office/drawing/2014/main" id="{3F11E69F-846B-455A-BFB5-1B1BE772CA58}"/>
              </a:ext>
            </a:extLst>
          </p:cNvPr>
          <p:cNvSpPr/>
          <p:nvPr/>
        </p:nvSpPr>
        <p:spPr>
          <a:xfrm>
            <a:off x="1007494" y="116012"/>
            <a:ext cx="3709357" cy="2516037"/>
          </a:xfrm>
          <a:prstGeom prst="cloudCallou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 rtl="0">
              <a:defRPr lang="ro-ro"/>
            </a:defPPr>
            <a:lvl1pPr marL="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cs typeface="Arial"/>
              </a:rPr>
              <a:t>They are very easy to use</a:t>
            </a:r>
          </a:p>
          <a:p>
            <a:pPr algn="ctr"/>
            <a:r>
              <a:rPr lang="en-US" dirty="0">
                <a:cs typeface="Arial"/>
              </a:rPr>
              <a:t>and simple </a:t>
            </a:r>
            <a:r>
              <a:rPr lang="en-US" sz="2000" dirty="0">
                <a:cs typeface="Arial"/>
              </a:rPr>
              <a:t>to</a:t>
            </a:r>
            <a:r>
              <a:rPr lang="en-US" dirty="0">
                <a:cs typeface="Arial"/>
              </a:rPr>
              <a:t> </a:t>
            </a:r>
          </a:p>
          <a:p>
            <a:pPr algn="ctr"/>
            <a:r>
              <a:rPr lang="en-US" dirty="0">
                <a:cs typeface="Arial"/>
              </a:rPr>
              <a:t>Find.</a:t>
            </a:r>
          </a:p>
        </p:txBody>
      </p:sp>
    </p:spTree>
    <p:extLst>
      <p:ext uri="{BB962C8B-B14F-4D97-AF65-F5344CB8AC3E}">
        <p14:creationId xmlns:p14="http://schemas.microsoft.com/office/powerpoint/2010/main" val="1126511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7B9C7B14-47A6-495B-BD99-B5838C12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96148" y="678660"/>
            <a:ext cx="7095689" cy="1077229"/>
          </a:xfrm>
        </p:spPr>
        <p:txBody>
          <a:bodyPr/>
          <a:lstStyle/>
          <a:p>
            <a:r>
              <a:rPr lang="ro-RO" dirty="0" err="1">
                <a:ea typeface="+mj-lt"/>
                <a:cs typeface="+mj-lt"/>
              </a:rPr>
              <a:t>Where</a:t>
            </a:r>
            <a:r>
              <a:rPr lang="ro-RO" dirty="0">
                <a:ea typeface="+mj-lt"/>
                <a:cs typeface="+mj-lt"/>
              </a:rPr>
              <a:t> </a:t>
            </a:r>
            <a:r>
              <a:rPr lang="ro-RO" dirty="0" err="1">
                <a:ea typeface="+mj-lt"/>
                <a:cs typeface="+mj-lt"/>
              </a:rPr>
              <a:t>can</a:t>
            </a:r>
            <a:r>
              <a:rPr lang="ro-RO" dirty="0">
                <a:ea typeface="+mj-lt"/>
                <a:cs typeface="+mj-lt"/>
              </a:rPr>
              <a:t> </a:t>
            </a:r>
            <a:r>
              <a:rPr lang="ro-RO" dirty="0" err="1">
                <a:ea typeface="+mj-lt"/>
                <a:cs typeface="+mj-lt"/>
              </a:rPr>
              <a:t>you</a:t>
            </a:r>
            <a:r>
              <a:rPr lang="ro-RO" dirty="0">
                <a:ea typeface="+mj-lt"/>
                <a:cs typeface="+mj-lt"/>
              </a:rPr>
              <a:t> get </a:t>
            </a:r>
            <a:r>
              <a:rPr lang="ro-RO" dirty="0" err="1">
                <a:ea typeface="+mj-lt"/>
                <a:cs typeface="+mj-lt"/>
              </a:rPr>
              <a:t>them</a:t>
            </a:r>
            <a:r>
              <a:rPr lang="ro-RO" dirty="0">
                <a:ea typeface="+mj-lt"/>
                <a:cs typeface="+mj-lt"/>
              </a:rPr>
              <a:t> </a:t>
            </a:r>
            <a:r>
              <a:rPr lang="ro-RO" dirty="0" err="1">
                <a:ea typeface="+mj-lt"/>
                <a:cs typeface="+mj-lt"/>
              </a:rPr>
              <a:t>from</a:t>
            </a:r>
            <a:r>
              <a:rPr lang="ro-RO" dirty="0">
                <a:ea typeface="+mj-lt"/>
                <a:cs typeface="+mj-lt"/>
              </a:rPr>
              <a:t>?</a:t>
            </a:r>
            <a:endParaRPr lang="ro-RO" dirty="0" err="1"/>
          </a:p>
        </p:txBody>
      </p:sp>
      <p:pic>
        <p:nvPicPr>
          <p:cNvPr id="4" name="Imagine 4" descr="O imagine care conține text, miniatură&#10;&#10;Descriere generată automat">
            <a:extLst>
              <a:ext uri="{FF2B5EF4-FFF2-40B4-BE49-F238E27FC236}">
                <a16:creationId xmlns:a16="http://schemas.microsoft.com/office/drawing/2014/main" id="{7046F576-9A41-46E9-8F1D-3ED4EFC3F4B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674943" y="1404876"/>
            <a:ext cx="2412342" cy="878457"/>
          </a:xfrm>
        </p:spPr>
      </p:pic>
      <p:pic>
        <p:nvPicPr>
          <p:cNvPr id="5" name="Imagine 5" descr="O imagine care conține text, miniatură&#10;&#10;Descriere generată automat">
            <a:extLst>
              <a:ext uri="{FF2B5EF4-FFF2-40B4-BE49-F238E27FC236}">
                <a16:creationId xmlns:a16="http://schemas.microsoft.com/office/drawing/2014/main" id="{93C7D149-8644-4899-87E7-7186DF9314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88249" y="2357438"/>
            <a:ext cx="2143125" cy="2143125"/>
          </a:xfrm>
          <a:prstGeom prst="rect">
            <a:avLst/>
          </a:prstGeom>
        </p:spPr>
      </p:pic>
      <p:pic>
        <p:nvPicPr>
          <p:cNvPr id="6" name="Imagine 6">
            <a:extLst>
              <a:ext uri="{FF2B5EF4-FFF2-40B4-BE49-F238E27FC236}">
                <a16:creationId xmlns:a16="http://schemas.microsoft.com/office/drawing/2014/main" id="{D3A8E0D0-728E-4D31-B625-C8D0A7A15B5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4966" y="5133809"/>
            <a:ext cx="2743200" cy="1406796"/>
          </a:xfrm>
          <a:prstGeom prst="rect">
            <a:avLst/>
          </a:prstGeom>
        </p:spPr>
      </p:pic>
      <p:pic>
        <p:nvPicPr>
          <p:cNvPr id="7" name="Imagine 7" descr="O imagine care conține text, carte de vizită&#10;&#10;Descriere generată automat">
            <a:extLst>
              <a:ext uri="{FF2B5EF4-FFF2-40B4-BE49-F238E27FC236}">
                <a16:creationId xmlns:a16="http://schemas.microsoft.com/office/drawing/2014/main" id="{8CC3E00D-5F75-4410-B7DC-72B09DA503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0309" y="2667989"/>
            <a:ext cx="2486025" cy="1838325"/>
          </a:xfrm>
          <a:prstGeom prst="rect">
            <a:avLst/>
          </a:prstGeom>
        </p:spPr>
      </p:pic>
      <p:sp>
        <p:nvSpPr>
          <p:cNvPr id="10" name="Săgeată: în patru puncte 9">
            <a:extLst>
              <a:ext uri="{FF2B5EF4-FFF2-40B4-BE49-F238E27FC236}">
                <a16:creationId xmlns:a16="http://schemas.microsoft.com/office/drawing/2014/main" id="{F992AF26-E683-4D00-A0DD-B773BE23949A}"/>
              </a:ext>
            </a:extLst>
          </p:cNvPr>
          <p:cNvSpPr/>
          <p:nvPr/>
        </p:nvSpPr>
        <p:spPr>
          <a:xfrm>
            <a:off x="4537220" y="2474070"/>
            <a:ext cx="2645434" cy="2214113"/>
          </a:xfrm>
          <a:prstGeom prst="quad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44517328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21C5DAC-BD22-4E4E-9D32-B3DD835C2D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06753A23-2A90-4D3E-9638-5B15665D76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0496EC0-46B9-4978-8D7B-DC20BE5C5B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145BDDE6-2956-45C7-89C5-B0CC66E3E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52937083-1704-4A11-8B79-CDD72439B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0EBB5F91-043A-4269-A52D-AA9E8DC6CA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35A51D99-1B1E-4F50-97CC-FE473DB797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4" y="808056"/>
            <a:ext cx="3317492" cy="1077229"/>
          </a:xfrm>
        </p:spPr>
        <p:txBody>
          <a:bodyPr>
            <a:normAutofit/>
          </a:bodyPr>
          <a:lstStyle/>
          <a:p>
            <a:pPr marL="285750" indent="-285750" algn="l">
              <a:spcBef>
                <a:spcPts val="0"/>
              </a:spcBef>
              <a:buFont typeface="Arial"/>
              <a:buChar char="•"/>
            </a:pPr>
            <a:r>
              <a:rPr lang="ro-RO" sz="2100" err="1">
                <a:ea typeface="+mj-lt"/>
                <a:cs typeface="+mj-lt"/>
              </a:rPr>
              <a:t>What</a:t>
            </a:r>
            <a:r>
              <a:rPr lang="ro-RO" sz="2100">
                <a:ea typeface="+mj-lt"/>
                <a:cs typeface="+mj-lt"/>
              </a:rPr>
              <a:t> </a:t>
            </a:r>
            <a:r>
              <a:rPr lang="ro-RO" sz="2100" err="1">
                <a:ea typeface="+mj-lt"/>
                <a:cs typeface="+mj-lt"/>
              </a:rPr>
              <a:t>is</a:t>
            </a:r>
            <a:r>
              <a:rPr lang="ro-RO" sz="2100">
                <a:ea typeface="+mj-lt"/>
                <a:cs typeface="+mj-lt"/>
              </a:rPr>
              <a:t> </a:t>
            </a:r>
            <a:r>
              <a:rPr lang="ro-RO" sz="2100" err="1">
                <a:ea typeface="+mj-lt"/>
                <a:cs typeface="+mj-lt"/>
              </a:rPr>
              <a:t>Engine</a:t>
            </a:r>
            <a:r>
              <a:rPr lang="ro-RO" sz="2100">
                <a:ea typeface="+mj-lt"/>
                <a:cs typeface="+mj-lt"/>
              </a:rPr>
              <a:t> </a:t>
            </a:r>
            <a:r>
              <a:rPr lang="ro-RO" sz="2100" err="1">
                <a:ea typeface="+mj-lt"/>
                <a:cs typeface="+mj-lt"/>
              </a:rPr>
              <a:t>search</a:t>
            </a:r>
            <a:r>
              <a:rPr lang="ro-RO" sz="2100">
                <a:ea typeface="+mj-lt"/>
                <a:cs typeface="+mj-lt"/>
              </a:rPr>
              <a:t>?           </a:t>
            </a:r>
            <a:endParaRPr lang="en-US" sz="2100">
              <a:ea typeface="+mj-lt"/>
              <a:cs typeface="+mj-lt"/>
            </a:endParaRPr>
          </a:p>
          <a:p>
            <a:pPr algn="l"/>
            <a:endParaRPr lang="ro-RO" sz="2100">
              <a:cs typeface="Arial"/>
            </a:endParaRP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331A7724-FA5F-4C35-84CE-68ADF090ECA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583596" y="2550272"/>
            <a:ext cx="4651619" cy="2476986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99033AF9-30FF-451F-BB5A-6180F79AA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6" name="Nomogramă 6">
            <a:extLst>
              <a:ext uri="{FF2B5EF4-FFF2-40B4-BE49-F238E27FC236}">
                <a16:creationId xmlns:a16="http://schemas.microsoft.com/office/drawing/2014/main" id="{7E98CFD1-4497-456C-A965-872730815B8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62554348"/>
              </p:ext>
            </p:extLst>
          </p:nvPr>
        </p:nvGraphicFramePr>
        <p:xfrm>
          <a:off x="1969803" y="2052116"/>
          <a:ext cx="3317493" cy="39978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  <p:extLst>
      <p:ext uri="{BB962C8B-B14F-4D97-AF65-F5344CB8AC3E}">
        <p14:creationId xmlns:p14="http://schemas.microsoft.com/office/powerpoint/2010/main" val="34112660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E659D6-F2D7-4631-904B-5219EDEEE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CE472FB-5259-48F7-B10C-DE074EEA2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2D8CF195-D394-4D6C-9286-875AA1E615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BF4AE0C0-6324-4801-BA00-25D693DA83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EECC475-8B3B-41EE-906D-7EFA12B48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F4360626-F3B0-40AC-A439-F31C91ACB1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CCD6EE82-46D5-4045-AB2B-6E9649A45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69803" y="808056"/>
            <a:ext cx="8608037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/>
              <a:t>Best tool for collaboration at UWTSD      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2CC603D1-9DD3-4AEF-8FD5-4B0A0E02307E}"/>
              </a:ext>
            </a:extLst>
          </p:cNvPr>
          <p:cNvSpPr txBox="1"/>
          <p:nvPr/>
        </p:nvSpPr>
        <p:spPr>
          <a:xfrm>
            <a:off x="1975805" y="2052116"/>
            <a:ext cx="2658877" cy="399782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/>
              <a:t>     Microsoft Teams in my personal opinion is the best option when we are speaking about collaboration at UWTSD.</a:t>
            </a:r>
          </a:p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/>
              <a:t>    Can be use very easily even by childrens.</a:t>
            </a:r>
          </a:p>
          <a:p>
            <a:pPr indent="-338328" defTabSz="914400">
              <a:lnSpc>
                <a:spcPct val="120000"/>
              </a:lnSpc>
              <a:spcBef>
                <a:spcPts val="500"/>
              </a:spcBef>
              <a:spcAft>
                <a:spcPts val="600"/>
              </a:spcAft>
              <a:buClr>
                <a:schemeClr val="accent6"/>
              </a:buClr>
              <a:buSzPct val="90000"/>
              <a:buFont typeface="Wingdings" panose="05000000000000000000" pitchFamily="2" charset="2"/>
              <a:buChar char="§"/>
            </a:pPr>
            <a:r>
              <a:rPr lang="en-US" sz="1600"/>
              <a:t>The students are able to learn online</a:t>
            </a:r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4743ACD1-A3B6-4982-8D95-C96A8A802D8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432992" y="3250744"/>
            <a:ext cx="4818974" cy="1569538"/>
          </a:xfrm>
          <a:prstGeom prst="rect">
            <a:avLst/>
          </a:prstGeom>
          <a:ln>
            <a:gradFill flip="none" rotWithShape="1">
              <a:gsLst>
                <a:gs pos="86000">
                  <a:schemeClr val="accent6">
                    <a:lumMod val="67000"/>
                  </a:schemeClr>
                </a:gs>
                <a:gs pos="20000">
                  <a:schemeClr val="accent6">
                    <a:lumMod val="97000"/>
                    <a:lumOff val="3000"/>
                  </a:schemeClr>
                </a:gs>
                <a:gs pos="100000">
                  <a:schemeClr val="accent6">
                    <a:lumMod val="60000"/>
                    <a:lumOff val="40000"/>
                  </a:schemeClr>
                </a:gs>
              </a:gsLst>
              <a:lin ang="16200000" scaled="1"/>
              <a:tileRect/>
            </a:gradFill>
          </a:ln>
          <a:effectLst>
            <a:innerShdw blurRad="127000">
              <a:prstClr val="black">
                <a:alpha val="90000"/>
              </a:prstClr>
            </a:innerShdw>
          </a:effectLst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748ACDD1-8E35-47F8-BD67-59FD2D1AF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87867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18">
            <a:extLst>
              <a:ext uri="{FF2B5EF4-FFF2-40B4-BE49-F238E27FC236}">
                <a16:creationId xmlns:a16="http://schemas.microsoft.com/office/drawing/2014/main" id="{9CC119E4-ED34-4807-82AC-18986D7B80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4" name="Picture 20">
            <a:extLst>
              <a:ext uri="{FF2B5EF4-FFF2-40B4-BE49-F238E27FC236}">
                <a16:creationId xmlns:a16="http://schemas.microsoft.com/office/drawing/2014/main" id="{4EFBB712-7987-4801-925F-1581897E3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35" name="Picture 22">
            <a:extLst>
              <a:ext uri="{FF2B5EF4-FFF2-40B4-BE49-F238E27FC236}">
                <a16:creationId xmlns:a16="http://schemas.microsoft.com/office/drawing/2014/main" id="{6BC30D49-073C-4A06-BB8A-C45E21A25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36" name="Rectangle 24">
            <a:extLst>
              <a:ext uri="{FF2B5EF4-FFF2-40B4-BE49-F238E27FC236}">
                <a16:creationId xmlns:a16="http://schemas.microsoft.com/office/drawing/2014/main" id="{73052665-B13E-4204-AAF1-3A7F35C104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7" name="Rectangle 26">
            <a:extLst>
              <a:ext uri="{FF2B5EF4-FFF2-40B4-BE49-F238E27FC236}">
                <a16:creationId xmlns:a16="http://schemas.microsoft.com/office/drawing/2014/main" id="{1289894C-0ADA-4BDE-A05C-938921B32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3" y="0"/>
            <a:ext cx="10378001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u 1">
            <a:extLst>
              <a:ext uri="{FF2B5EF4-FFF2-40B4-BE49-F238E27FC236}">
                <a16:creationId xmlns:a16="http://schemas.microsoft.com/office/drawing/2014/main" id="{E9D49D38-A04D-4CCE-8B7B-752861E5D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48117" y="808056"/>
            <a:ext cx="3024722" cy="1249344"/>
          </a:xfrm>
        </p:spPr>
        <p:txBody>
          <a:bodyPr>
            <a:normAutofit/>
          </a:bodyPr>
          <a:lstStyle/>
          <a:p>
            <a:pPr algn="l"/>
            <a:r>
              <a:rPr lang="en" sz="2800">
                <a:latin typeface="Consolas"/>
              </a:rPr>
              <a:t>Reference</a:t>
            </a:r>
            <a:endParaRPr lang="ro-RO" sz="2800"/>
          </a:p>
        </p:txBody>
      </p:sp>
      <p:pic>
        <p:nvPicPr>
          <p:cNvPr id="4" name="Imagine 4">
            <a:extLst>
              <a:ext uri="{FF2B5EF4-FFF2-40B4-BE49-F238E27FC236}">
                <a16:creationId xmlns:a16="http://schemas.microsoft.com/office/drawing/2014/main" id="{82A769E9-C761-4A14-BB9B-7D51EB532286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6862" r="31515" b="1"/>
          <a:stretch/>
        </p:blipFill>
        <p:spPr>
          <a:xfrm>
            <a:off x="1005401" y="227"/>
            <a:ext cx="5569814" cy="6858000"/>
          </a:xfrm>
          <a:prstGeom prst="rect">
            <a:avLst/>
          </a:prstGeom>
          <a:ln w="12700">
            <a:solidFill>
              <a:schemeClr val="tx1"/>
            </a:solidFill>
          </a:ln>
        </p:spPr>
      </p:pic>
      <p:sp>
        <p:nvSpPr>
          <p:cNvPr id="38" name="Rectangle 28">
            <a:extLst>
              <a:ext uri="{FF2B5EF4-FFF2-40B4-BE49-F238E27FC236}">
                <a16:creationId xmlns:a16="http://schemas.microsoft.com/office/drawing/2014/main" id="{F4BB9FA5-B097-4A0E-9BB6-442AF8470B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9CBD8358-5BEC-4F28-A2DD-DDCFE7DD1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60104" y="2200275"/>
            <a:ext cx="3012735" cy="3849669"/>
          </a:xfrm>
        </p:spPr>
        <p:txBody>
          <a:bodyPr>
            <a:normAutofit/>
          </a:bodyPr>
          <a:lstStyle/>
          <a:p>
            <a:pPr marL="344170" indent="-337820"/>
            <a:r>
              <a:rPr lang="ro-RO" sz="1600">
                <a:ea typeface="+mn-lt"/>
                <a:cs typeface="+mn-lt"/>
              </a:rPr>
              <a:t>Salopek, Jennifer J. "Digital Collaboration." Training &amp; Development, vol. 54, no. 6, June 2000, p. 38. Gale Academic OneFile, link.gale.com/apps/doc/A63795964/AONE?u=anon~de9ea9e1&amp;sid=googleScholar&amp;xid=a8f558bd. Accessed 25 Feb. 2022.</a:t>
            </a:r>
            <a:endParaRPr lang="ro-RO" sz="1600">
              <a:cs typeface="Arial" panose="020B0604020202020204"/>
            </a:endParaRPr>
          </a:p>
        </p:txBody>
      </p:sp>
      <p:sp>
        <p:nvSpPr>
          <p:cNvPr id="39" name="Rectangle 30">
            <a:extLst>
              <a:ext uri="{FF2B5EF4-FFF2-40B4-BE49-F238E27FC236}">
                <a16:creationId xmlns:a16="http://schemas.microsoft.com/office/drawing/2014/main" id="{13BD6F0D-CD23-489D-9F00-71B6A4CC9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87666" y="-2718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687942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2D251F"/>
      </a:dk2>
      <a:lt2>
        <a:srgbClr val="FAE9C5"/>
      </a:lt2>
      <a:accent1>
        <a:srgbClr val="ED3846"/>
      </a:accent1>
      <a:accent2>
        <a:srgbClr val="F87184"/>
      </a:accent2>
      <a:accent3>
        <a:srgbClr val="EC9DA9"/>
      </a:accent3>
      <a:accent4>
        <a:srgbClr val="ECC190"/>
      </a:accent4>
      <a:accent5>
        <a:srgbClr val="FFB268"/>
      </a:accent5>
      <a:accent6>
        <a:srgbClr val="F98657"/>
      </a:accent6>
      <a:hlink>
        <a:srgbClr val="B97669"/>
      </a:hlink>
      <a:folHlink>
        <a:srgbClr val="9E94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BCCF8060-3FCB-4641-B728-8A589529B13F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79B0F2AC-8567-4D03-BFFC-653DB596C528}">
  <ds:schemaRefs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71af3243-3dd4-4a8d-8c0d-dd76da1f02a5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7C2F7BF6-CD39-4568-B8BD-EA8D252E100B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50455F8-10A0-4EEF-9BB1-9035E295B16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Madison</Template>
  <TotalTime>0</TotalTime>
  <Words>1</Words>
  <Application>Microsoft Office PowerPoint</Application>
  <PresentationFormat>Ecran lat</PresentationFormat>
  <Paragraphs>1</Paragraphs>
  <Slides>9</Slides>
  <Notes>1</Notes>
  <HiddenSlides>0</HiddenSlides>
  <MMClips>0</MMClip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9</vt:i4>
      </vt:variant>
    </vt:vector>
  </HeadingPairs>
  <TitlesOfParts>
    <vt:vector size="10" baseType="lpstr">
      <vt:lpstr>Madison</vt:lpstr>
      <vt:lpstr>Which digital tool is most commonly used for collaboration at UWTSD </vt:lpstr>
      <vt:lpstr>Prezentare PowerPoint</vt:lpstr>
      <vt:lpstr>Introduction</vt:lpstr>
      <vt:lpstr>Digital tools are programs that keep our data protected and help us to make tasks more easy. A  </vt:lpstr>
      <vt:lpstr>How to use them </vt:lpstr>
      <vt:lpstr>Where can you get them from?</vt:lpstr>
      <vt:lpstr>What is Engine search?            </vt:lpstr>
      <vt:lpstr>Best tool for collaboration at UWTSD      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/>
  <cp:lastModifiedBy/>
  <cp:revision>508</cp:revision>
  <dcterms:created xsi:type="dcterms:W3CDTF">2022-02-24T19:47:51Z</dcterms:created>
  <dcterms:modified xsi:type="dcterms:W3CDTF">2022-02-25T23:25:21Z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