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93" r:id="rId2"/>
    <p:sldId id="265" r:id="rId3"/>
    <p:sldId id="296" r:id="rId4"/>
    <p:sldId id="325" r:id="rId5"/>
    <p:sldId id="302" r:id="rId6"/>
    <p:sldId id="330" r:id="rId7"/>
    <p:sldId id="304" r:id="rId8"/>
    <p:sldId id="331" r:id="rId9"/>
    <p:sldId id="298" r:id="rId10"/>
    <p:sldId id="310" r:id="rId11"/>
    <p:sldId id="33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72ED1E-D46F-4B38-9FF5-4CA8E6A4DBB6}" v="1" dt="2021-10-15T19:54:43.4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86470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Perveen" userId="b1e14433-736d-4b57-9772-3e48ab916d5a" providerId="ADAL" clId="{5E72ED1E-D46F-4B38-9FF5-4CA8E6A4DBB6}"/>
    <pc:docChg chg="undo custSel addSld delSld modSld">
      <pc:chgData name="Abida Perveen" userId="b1e14433-736d-4b57-9772-3e48ab916d5a" providerId="ADAL" clId="{5E72ED1E-D46F-4B38-9FF5-4CA8E6A4DBB6}" dt="2021-10-15T19:54:43.760" v="166" actId="27636"/>
      <pc:docMkLst>
        <pc:docMk/>
      </pc:docMkLst>
      <pc:sldChg chg="del">
        <pc:chgData name="Abida Perveen" userId="b1e14433-736d-4b57-9772-3e48ab916d5a" providerId="ADAL" clId="{5E72ED1E-D46F-4B38-9FF5-4CA8E6A4DBB6}" dt="2021-10-15T19:43:49.870" v="16" actId="47"/>
        <pc:sldMkLst>
          <pc:docMk/>
          <pc:sldMk cId="2574886156" sldId="264"/>
        </pc:sldMkLst>
      </pc:sldChg>
      <pc:sldChg chg="modSp add del mod">
        <pc:chgData name="Abida Perveen" userId="b1e14433-736d-4b57-9772-3e48ab916d5a" providerId="ADAL" clId="{5E72ED1E-D46F-4B38-9FF5-4CA8E6A4DBB6}" dt="2021-10-15T19:54:43.760" v="166" actId="27636"/>
        <pc:sldMkLst>
          <pc:docMk/>
          <pc:sldMk cId="1032752792" sldId="265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1032752792" sldId="265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760" v="166" actId="27636"/>
          <ac:spMkLst>
            <pc:docMk/>
            <pc:sldMk cId="1032752792" sldId="265"/>
            <ac:spMk id="3" creationId="{00000000-0000-0000-0000-000000000000}"/>
          </ac:spMkLst>
        </pc:spChg>
      </pc:sldChg>
      <pc:sldChg chg="add del">
        <pc:chgData name="Abida Perveen" userId="b1e14433-736d-4b57-9772-3e48ab916d5a" providerId="ADAL" clId="{5E72ED1E-D46F-4B38-9FF5-4CA8E6A4DBB6}" dt="2021-10-15T19:44:11.704" v="21" actId="47"/>
        <pc:sldMkLst>
          <pc:docMk/>
          <pc:sldMk cId="822187596" sldId="266"/>
        </pc:sldMkLst>
      </pc:sldChg>
      <pc:sldChg chg="del">
        <pc:chgData name="Abida Perveen" userId="b1e14433-736d-4b57-9772-3e48ab916d5a" providerId="ADAL" clId="{5E72ED1E-D46F-4B38-9FF5-4CA8E6A4DBB6}" dt="2021-10-15T19:44:22.476" v="23" actId="47"/>
        <pc:sldMkLst>
          <pc:docMk/>
          <pc:sldMk cId="2483284101" sldId="267"/>
        </pc:sldMkLst>
      </pc:sldChg>
      <pc:sldChg chg="del">
        <pc:chgData name="Abida Perveen" userId="b1e14433-736d-4b57-9772-3e48ab916d5a" providerId="ADAL" clId="{5E72ED1E-D46F-4B38-9FF5-4CA8E6A4DBB6}" dt="2021-10-15T19:44:39.901" v="30" actId="47"/>
        <pc:sldMkLst>
          <pc:docMk/>
          <pc:sldMk cId="2151375748" sldId="268"/>
        </pc:sldMkLst>
      </pc:sldChg>
      <pc:sldChg chg="del">
        <pc:chgData name="Abida Perveen" userId="b1e14433-736d-4b57-9772-3e48ab916d5a" providerId="ADAL" clId="{5E72ED1E-D46F-4B38-9FF5-4CA8E6A4DBB6}" dt="2021-10-15T19:44:23.525" v="24" actId="47"/>
        <pc:sldMkLst>
          <pc:docMk/>
          <pc:sldMk cId="2190031498" sldId="269"/>
        </pc:sldMkLst>
      </pc:sldChg>
      <pc:sldChg chg="del">
        <pc:chgData name="Abida Perveen" userId="b1e14433-736d-4b57-9772-3e48ab916d5a" providerId="ADAL" clId="{5E72ED1E-D46F-4B38-9FF5-4CA8E6A4DBB6}" dt="2021-10-15T19:44:26.233" v="26" actId="47"/>
        <pc:sldMkLst>
          <pc:docMk/>
          <pc:sldMk cId="2486529601" sldId="272"/>
        </pc:sldMkLst>
      </pc:sldChg>
      <pc:sldChg chg="del">
        <pc:chgData name="Abida Perveen" userId="b1e14433-736d-4b57-9772-3e48ab916d5a" providerId="ADAL" clId="{5E72ED1E-D46F-4B38-9FF5-4CA8E6A4DBB6}" dt="2021-10-15T19:44:26.921" v="27" actId="47"/>
        <pc:sldMkLst>
          <pc:docMk/>
          <pc:sldMk cId="810547584" sldId="273"/>
        </pc:sldMkLst>
      </pc:sldChg>
      <pc:sldChg chg="del">
        <pc:chgData name="Abida Perveen" userId="b1e14433-736d-4b57-9772-3e48ab916d5a" providerId="ADAL" clId="{5E72ED1E-D46F-4B38-9FF5-4CA8E6A4DBB6}" dt="2021-10-15T19:44:37.889" v="28" actId="47"/>
        <pc:sldMkLst>
          <pc:docMk/>
          <pc:sldMk cId="3913296082" sldId="275"/>
        </pc:sldMkLst>
      </pc:sldChg>
      <pc:sldChg chg="del">
        <pc:chgData name="Abida Perveen" userId="b1e14433-736d-4b57-9772-3e48ab916d5a" providerId="ADAL" clId="{5E72ED1E-D46F-4B38-9FF5-4CA8E6A4DBB6}" dt="2021-10-15T19:44:25.516" v="25" actId="47"/>
        <pc:sldMkLst>
          <pc:docMk/>
          <pc:sldMk cId="1545623141" sldId="290"/>
        </pc:sldMkLst>
      </pc:sldChg>
      <pc:sldChg chg="del">
        <pc:chgData name="Abida Perveen" userId="b1e14433-736d-4b57-9772-3e48ab916d5a" providerId="ADAL" clId="{5E72ED1E-D46F-4B38-9FF5-4CA8E6A4DBB6}" dt="2021-10-15T19:44:13.873" v="22" actId="47"/>
        <pc:sldMkLst>
          <pc:docMk/>
          <pc:sldMk cId="1666722722" sldId="291"/>
        </pc:sldMkLst>
      </pc:sldChg>
      <pc:sldChg chg="modSp mod">
        <pc:chgData name="Abida Perveen" userId="b1e14433-736d-4b57-9772-3e48ab916d5a" providerId="ADAL" clId="{5E72ED1E-D46F-4B38-9FF5-4CA8E6A4DBB6}" dt="2021-10-15T19:54:43.459" v="163"/>
        <pc:sldMkLst>
          <pc:docMk/>
          <pc:sldMk cId="2704258862" sldId="293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704258862" sldId="293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704258862" sldId="293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44:38.945" v="29" actId="47"/>
        <pc:sldMkLst>
          <pc:docMk/>
          <pc:sldMk cId="257284775" sldId="294"/>
        </pc:sldMkLst>
      </pc:sldChg>
      <pc:sldChg chg="modSp add del mod">
        <pc:chgData name="Abida Perveen" userId="b1e14433-736d-4b57-9772-3e48ab916d5a" providerId="ADAL" clId="{5E72ED1E-D46F-4B38-9FF5-4CA8E6A4DBB6}" dt="2021-10-15T19:54:43.459" v="163"/>
        <pc:sldMkLst>
          <pc:docMk/>
          <pc:sldMk cId="550915027" sldId="296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550915027" sldId="296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45:22.984" v="49" actId="6549"/>
          <ac:spMkLst>
            <pc:docMk/>
            <pc:sldMk cId="550915027" sldId="296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50:35.595" v="127" actId="47"/>
        <pc:sldMkLst>
          <pc:docMk/>
          <pc:sldMk cId="162528739" sldId="297"/>
        </pc:sldMkLst>
      </pc:sldChg>
      <pc:sldChg chg="modSp mod">
        <pc:chgData name="Abida Perveen" userId="b1e14433-736d-4b57-9772-3e48ab916d5a" providerId="ADAL" clId="{5E72ED1E-D46F-4B38-9FF5-4CA8E6A4DBB6}" dt="2021-10-15T19:54:43.459" v="163"/>
        <pc:sldMkLst>
          <pc:docMk/>
          <pc:sldMk cId="808969458" sldId="298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808969458" sldId="298"/>
            <ac:spMk id="2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46:24.667" v="65" actId="47"/>
        <pc:sldMkLst>
          <pc:docMk/>
          <pc:sldMk cId="2329768012" sldId="299"/>
        </pc:sldMkLst>
      </pc:sldChg>
      <pc:sldChg chg="del">
        <pc:chgData name="Abida Perveen" userId="b1e14433-736d-4b57-9772-3e48ab916d5a" providerId="ADAL" clId="{5E72ED1E-D46F-4B38-9FF5-4CA8E6A4DBB6}" dt="2021-10-15T19:48:44.627" v="96" actId="47"/>
        <pc:sldMkLst>
          <pc:docMk/>
          <pc:sldMk cId="3021228126" sldId="300"/>
        </pc:sldMkLst>
      </pc:sldChg>
      <pc:sldChg chg="del">
        <pc:chgData name="Abida Perveen" userId="b1e14433-736d-4b57-9772-3e48ab916d5a" providerId="ADAL" clId="{5E72ED1E-D46F-4B38-9FF5-4CA8E6A4DBB6}" dt="2021-10-15T19:48:45.778" v="97" actId="47"/>
        <pc:sldMkLst>
          <pc:docMk/>
          <pc:sldMk cId="1552851124" sldId="301"/>
        </pc:sldMkLst>
      </pc:sldChg>
      <pc:sldChg chg="modSp mod">
        <pc:chgData name="Abida Perveen" userId="b1e14433-736d-4b57-9772-3e48ab916d5a" providerId="ADAL" clId="{5E72ED1E-D46F-4B38-9FF5-4CA8E6A4DBB6}" dt="2021-10-15T19:54:43.691" v="164" actId="27636"/>
        <pc:sldMkLst>
          <pc:docMk/>
          <pc:sldMk cId="2225409357" sldId="302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225409357" sldId="302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691" v="164" actId="27636"/>
          <ac:spMkLst>
            <pc:docMk/>
            <pc:sldMk cId="2225409357" sldId="302"/>
            <ac:spMk id="3" creationId="{00000000-0000-0000-0000-000000000000}"/>
          </ac:spMkLst>
        </pc:spChg>
      </pc:sldChg>
      <pc:sldChg chg="modSp mod">
        <pc:chgData name="Abida Perveen" userId="b1e14433-736d-4b57-9772-3e48ab916d5a" providerId="ADAL" clId="{5E72ED1E-D46F-4B38-9FF5-4CA8E6A4DBB6}" dt="2021-10-15T19:54:43.744" v="165" actId="27636"/>
        <pc:sldMkLst>
          <pc:docMk/>
          <pc:sldMk cId="297357513" sldId="304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97357513" sldId="304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744" v="165" actId="27636"/>
          <ac:spMkLst>
            <pc:docMk/>
            <pc:sldMk cId="297357513" sldId="304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48:18.092" v="93" actId="47"/>
        <pc:sldMkLst>
          <pc:docMk/>
          <pc:sldMk cId="9388965" sldId="306"/>
        </pc:sldMkLst>
      </pc:sldChg>
      <pc:sldChg chg="del">
        <pc:chgData name="Abida Perveen" userId="b1e14433-736d-4b57-9772-3e48ab916d5a" providerId="ADAL" clId="{5E72ED1E-D46F-4B38-9FF5-4CA8E6A4DBB6}" dt="2021-10-15T19:48:38.606" v="94" actId="47"/>
        <pc:sldMkLst>
          <pc:docMk/>
          <pc:sldMk cId="3365591742" sldId="308"/>
        </pc:sldMkLst>
      </pc:sldChg>
      <pc:sldChg chg="del">
        <pc:chgData name="Abida Perveen" userId="b1e14433-736d-4b57-9772-3e48ab916d5a" providerId="ADAL" clId="{5E72ED1E-D46F-4B38-9FF5-4CA8E6A4DBB6}" dt="2021-10-15T19:48:41.400" v="95" actId="47"/>
        <pc:sldMkLst>
          <pc:docMk/>
          <pc:sldMk cId="2562449394" sldId="309"/>
        </pc:sldMkLst>
      </pc:sldChg>
      <pc:sldChg chg="modSp mod">
        <pc:chgData name="Abida Perveen" userId="b1e14433-736d-4b57-9772-3e48ab916d5a" providerId="ADAL" clId="{5E72ED1E-D46F-4B38-9FF5-4CA8E6A4DBB6}" dt="2021-10-15T19:54:43.459" v="163"/>
        <pc:sldMkLst>
          <pc:docMk/>
          <pc:sldMk cId="2360346575" sldId="310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360346575" sldId="310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360346575" sldId="310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49:18.794" v="110" actId="47"/>
        <pc:sldMkLst>
          <pc:docMk/>
          <pc:sldMk cId="3902780537" sldId="312"/>
        </pc:sldMkLst>
      </pc:sldChg>
      <pc:sldChg chg="del">
        <pc:chgData name="Abida Perveen" userId="b1e14433-736d-4b57-9772-3e48ab916d5a" providerId="ADAL" clId="{5E72ED1E-D46F-4B38-9FF5-4CA8E6A4DBB6}" dt="2021-10-15T19:49:21.407" v="111" actId="47"/>
        <pc:sldMkLst>
          <pc:docMk/>
          <pc:sldMk cId="890074220" sldId="313"/>
        </pc:sldMkLst>
      </pc:sldChg>
      <pc:sldChg chg="del">
        <pc:chgData name="Abida Perveen" userId="b1e14433-736d-4b57-9772-3e48ab916d5a" providerId="ADAL" clId="{5E72ED1E-D46F-4B38-9FF5-4CA8E6A4DBB6}" dt="2021-10-15T19:49:22.162" v="112" actId="47"/>
        <pc:sldMkLst>
          <pc:docMk/>
          <pc:sldMk cId="4220397958" sldId="314"/>
        </pc:sldMkLst>
      </pc:sldChg>
      <pc:sldChg chg="del">
        <pc:chgData name="Abida Perveen" userId="b1e14433-736d-4b57-9772-3e48ab916d5a" providerId="ADAL" clId="{5E72ED1E-D46F-4B38-9FF5-4CA8E6A4DBB6}" dt="2021-10-15T19:49:22.780" v="113" actId="47"/>
        <pc:sldMkLst>
          <pc:docMk/>
          <pc:sldMk cId="3139651096" sldId="317"/>
        </pc:sldMkLst>
      </pc:sldChg>
      <pc:sldChg chg="del">
        <pc:chgData name="Abida Perveen" userId="b1e14433-736d-4b57-9772-3e48ab916d5a" providerId="ADAL" clId="{5E72ED1E-D46F-4B38-9FF5-4CA8E6A4DBB6}" dt="2021-10-15T19:49:23.417" v="114" actId="47"/>
        <pc:sldMkLst>
          <pc:docMk/>
          <pc:sldMk cId="1584448728" sldId="318"/>
        </pc:sldMkLst>
      </pc:sldChg>
      <pc:sldChg chg="del">
        <pc:chgData name="Abida Perveen" userId="b1e14433-736d-4b57-9772-3e48ab916d5a" providerId="ADAL" clId="{5E72ED1E-D46F-4B38-9FF5-4CA8E6A4DBB6}" dt="2021-10-15T19:49:24.079" v="115" actId="47"/>
        <pc:sldMkLst>
          <pc:docMk/>
          <pc:sldMk cId="3624782305" sldId="320"/>
        </pc:sldMkLst>
      </pc:sldChg>
      <pc:sldChg chg="del">
        <pc:chgData name="Abida Perveen" userId="b1e14433-736d-4b57-9772-3e48ab916d5a" providerId="ADAL" clId="{5E72ED1E-D46F-4B38-9FF5-4CA8E6A4DBB6}" dt="2021-10-15T19:49:24.736" v="116" actId="47"/>
        <pc:sldMkLst>
          <pc:docMk/>
          <pc:sldMk cId="3259521588" sldId="321"/>
        </pc:sldMkLst>
      </pc:sldChg>
      <pc:sldChg chg="del">
        <pc:chgData name="Abida Perveen" userId="b1e14433-736d-4b57-9772-3e48ab916d5a" providerId="ADAL" clId="{5E72ED1E-D46F-4B38-9FF5-4CA8E6A4DBB6}" dt="2021-10-15T19:49:25.391" v="117" actId="47"/>
        <pc:sldMkLst>
          <pc:docMk/>
          <pc:sldMk cId="3176924073" sldId="322"/>
        </pc:sldMkLst>
      </pc:sldChg>
      <pc:sldChg chg="del">
        <pc:chgData name="Abida Perveen" userId="b1e14433-736d-4b57-9772-3e48ab916d5a" providerId="ADAL" clId="{5E72ED1E-D46F-4B38-9FF5-4CA8E6A4DBB6}" dt="2021-10-15T19:49:17.360" v="109" actId="47"/>
        <pc:sldMkLst>
          <pc:docMk/>
          <pc:sldMk cId="247753356" sldId="323"/>
        </pc:sldMkLst>
      </pc:sldChg>
      <pc:sldChg chg="modSp del mod">
        <pc:chgData name="Abida Perveen" userId="b1e14433-736d-4b57-9772-3e48ab916d5a" providerId="ADAL" clId="{5E72ED1E-D46F-4B38-9FF5-4CA8E6A4DBB6}" dt="2021-10-15T19:50:01.959" v="126" actId="47"/>
        <pc:sldMkLst>
          <pc:docMk/>
          <pc:sldMk cId="758604831" sldId="324"/>
        </pc:sldMkLst>
        <pc:spChg chg="mod">
          <ac:chgData name="Abida Perveen" userId="b1e14433-736d-4b57-9772-3e48ab916d5a" providerId="ADAL" clId="{5E72ED1E-D46F-4B38-9FF5-4CA8E6A4DBB6}" dt="2021-10-15T19:49:35.161" v="118" actId="21"/>
          <ac:spMkLst>
            <pc:docMk/>
            <pc:sldMk cId="758604831" sldId="324"/>
            <ac:spMk id="3" creationId="{00000000-0000-0000-0000-000000000000}"/>
          </ac:spMkLst>
        </pc:spChg>
      </pc:sldChg>
      <pc:sldChg chg="modSp">
        <pc:chgData name="Abida Perveen" userId="b1e14433-736d-4b57-9772-3e48ab916d5a" providerId="ADAL" clId="{5E72ED1E-D46F-4B38-9FF5-4CA8E6A4DBB6}" dt="2021-10-15T19:54:43.459" v="163"/>
        <pc:sldMkLst>
          <pc:docMk/>
          <pc:sldMk cId="129774323" sldId="325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129774323" sldId="325"/>
            <ac:spMk id="2" creationId="{00000000-0000-0000-0000-000000000000}"/>
          </ac:spMkLst>
        </pc:spChg>
      </pc:sldChg>
      <pc:sldChg chg="modSp mod">
        <pc:chgData name="Abida Perveen" userId="b1e14433-736d-4b57-9772-3e48ab916d5a" providerId="ADAL" clId="{5E72ED1E-D46F-4B38-9FF5-4CA8E6A4DBB6}" dt="2021-10-15T19:54:43.459" v="163"/>
        <pc:sldMkLst>
          <pc:docMk/>
          <pc:sldMk cId="250333262" sldId="330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50333262" sldId="330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50333262" sldId="330"/>
            <ac:spMk id="3" creationId="{00000000-0000-0000-0000-000000000000}"/>
          </ac:spMkLst>
        </pc:spChg>
      </pc:sldChg>
      <pc:sldChg chg="modSp mod">
        <pc:chgData name="Abida Perveen" userId="b1e14433-736d-4b57-9772-3e48ab916d5a" providerId="ADAL" clId="{5E72ED1E-D46F-4B38-9FF5-4CA8E6A4DBB6}" dt="2021-10-15T19:54:43.459" v="163"/>
        <pc:sldMkLst>
          <pc:docMk/>
          <pc:sldMk cId="3294357386" sldId="331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3294357386" sldId="331"/>
            <ac:spMk id="2" creationId="{00000000-0000-0000-0000-000000000000}"/>
          </ac:spMkLst>
        </pc:spChg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3294357386" sldId="331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E72ED1E-D46F-4B38-9FF5-4CA8E6A4DBB6}" dt="2021-10-15T19:47:51.177" v="92" actId="47"/>
        <pc:sldMkLst>
          <pc:docMk/>
          <pc:sldMk cId="2890787728" sldId="332"/>
        </pc:sldMkLst>
      </pc:sldChg>
      <pc:sldChg chg="del">
        <pc:chgData name="Abida Perveen" userId="b1e14433-736d-4b57-9772-3e48ab916d5a" providerId="ADAL" clId="{5E72ED1E-D46F-4B38-9FF5-4CA8E6A4DBB6}" dt="2021-10-15T19:44:40.935" v="31" actId="47"/>
        <pc:sldMkLst>
          <pc:docMk/>
          <pc:sldMk cId="4156214154" sldId="333"/>
        </pc:sldMkLst>
      </pc:sldChg>
      <pc:sldChg chg="del">
        <pc:chgData name="Abida Perveen" userId="b1e14433-736d-4b57-9772-3e48ab916d5a" providerId="ADAL" clId="{5E72ED1E-D46F-4B38-9FF5-4CA8E6A4DBB6}" dt="2021-10-15T19:43:46.306" v="14" actId="47"/>
        <pc:sldMkLst>
          <pc:docMk/>
          <pc:sldMk cId="4227494716" sldId="334"/>
        </pc:sldMkLst>
      </pc:sldChg>
      <pc:sldChg chg="del">
        <pc:chgData name="Abida Perveen" userId="b1e14433-736d-4b57-9772-3e48ab916d5a" providerId="ADAL" clId="{5E72ED1E-D46F-4B38-9FF5-4CA8E6A4DBB6}" dt="2021-10-15T19:44:44.461" v="33" actId="47"/>
        <pc:sldMkLst>
          <pc:docMk/>
          <pc:sldMk cId="618361531" sldId="335"/>
        </pc:sldMkLst>
      </pc:sldChg>
      <pc:sldChg chg="modSp">
        <pc:chgData name="Abida Perveen" userId="b1e14433-736d-4b57-9772-3e48ab916d5a" providerId="ADAL" clId="{5E72ED1E-D46F-4B38-9FF5-4CA8E6A4DBB6}" dt="2021-10-15T19:54:43.459" v="163"/>
        <pc:sldMkLst>
          <pc:docMk/>
          <pc:sldMk cId="2508786514" sldId="336"/>
        </pc:sldMkLst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508786514" sldId="336"/>
            <ac:spMk id="2" creationId="{C8A2D471-D9CB-453D-9910-3573F0115857}"/>
          </ac:spMkLst>
        </pc:spChg>
        <pc:spChg chg="mod">
          <ac:chgData name="Abida Perveen" userId="b1e14433-736d-4b57-9772-3e48ab916d5a" providerId="ADAL" clId="{5E72ED1E-D46F-4B38-9FF5-4CA8E6A4DBB6}" dt="2021-10-15T19:54:43.459" v="163"/>
          <ac:spMkLst>
            <pc:docMk/>
            <pc:sldMk cId="2508786514" sldId="336"/>
            <ac:spMk id="3" creationId="{8C53DE34-10FB-4AD4-B48F-CF5C1D98BCD0}"/>
          </ac:spMkLst>
        </pc:spChg>
      </pc:sldChg>
      <pc:sldChg chg="del">
        <pc:chgData name="Abida Perveen" userId="b1e14433-736d-4b57-9772-3e48ab916d5a" providerId="ADAL" clId="{5E72ED1E-D46F-4B38-9FF5-4CA8E6A4DBB6}" dt="2021-10-15T19:44:41.684" v="32" actId="47"/>
        <pc:sldMkLst>
          <pc:docMk/>
          <pc:sldMk cId="995422794" sldId="337"/>
        </pc:sldMkLst>
      </pc:sldChg>
      <pc:sldChg chg="del">
        <pc:chgData name="Abida Perveen" userId="b1e14433-736d-4b57-9772-3e48ab916d5a" providerId="ADAL" clId="{5E72ED1E-D46F-4B38-9FF5-4CA8E6A4DBB6}" dt="2021-10-15T19:43:46.923" v="15" actId="47"/>
        <pc:sldMkLst>
          <pc:docMk/>
          <pc:sldMk cId="2057221114" sldId="33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F216A9-9E6F-4458-B3F4-617ED33F316A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5532BF-A731-487C-AB9B-6BBB1D743E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152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532BF-A731-487C-AB9B-6BBB1D743E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47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DEBCA-0117-4C69-A5E4-FD994B4F4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79150-04FC-4174-8A28-F17E44BAD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A8504-0DC2-4CDA-8A02-D8A16C9F7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9F277E-E814-4752-BCD5-05FF6AF45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B7F36-C27D-4C33-A388-BBEC52946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374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D46F-C36D-4413-BFB2-44F812C85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8E95F-67A1-4F36-A843-2B2C71B58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F0097-BB73-4943-853F-58D2ADE0C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45B93B-4CA4-4ED9-B785-55C53E36C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48427-D6E6-4740-832A-961696104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048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E6B9B-0DB7-47F6-AB27-C7F0BBA4D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C86BD2-CDBD-4B9F-B827-E8A37CB50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1A2BB-C576-430F-B060-1931C1DE9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BDF09-3CCD-456B-B99B-BC336E103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510FEA-91B6-4ED5-A21B-0BC2D9AD9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731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1EF72-43D1-423B-A9BA-4ACD25196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F441B-A492-4652-9883-017328BD07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3582A-0AC7-44ED-9759-ADC5831BAE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CDCF2-E92D-4288-9809-048AF0564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6C506-8C1F-4E39-986E-D40A84569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1506-9028-4848-9511-FB95DDD98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98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F8322-920B-40B4-9ECD-117495F8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ACA5D-18B1-41AC-8DBC-E9685733A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C7BC3-1EF6-4193-85FA-8F755CE984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01351A-D4F4-4D6C-AC2C-01C8B7962E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32B766-5852-429F-81EE-4E37F1C55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DA0C49-5D36-4325-9605-0529BA162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BC2F00-40B7-4FDC-9EC7-22448965D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2FE4F1-6411-454F-859B-54FA78FE3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40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6D7DB-18A7-4C10-A79F-D27A25BD3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940355-A2CD-466F-89AB-DA8764565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6E2CBB-E6CC-4E3A-93F7-D441EF61C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326337-4172-4578-A150-8D5847F56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978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E0F06E-D759-45DF-845B-62E727D26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14E421-C945-4F1A-BA4C-08EF85284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BB2FF7-0FA8-44FA-80ED-A5717DDBA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583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91135-8DF6-48B0-A2D5-B8C5676C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D225F-2BA1-45B8-82B2-93321FDD9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11CE5C-58BD-4898-8FBD-15871E3CCE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74E85-3A30-43CA-9610-FE79A7DFD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DB979F-CDF9-4EDD-BEBA-6A315BE08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278228-17B8-4DFC-A9B9-3E2DF6E3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851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46458-1AD2-4053-B05D-A3D5FF28F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593FA2-E5B0-4059-824D-12FC466472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ABFDDE-0AEF-4B8E-BF65-77ED985EC3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36B4D-D6FC-4E19-AFEF-1C94DC71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FB75B-DDD9-4F03-85AB-FA8179864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2091C-FED6-44E2-9417-73566213D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59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48839-D1C7-4668-812B-C94587B3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CEBB3B-E225-4E61-9C0E-8A6139D0CF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92EB5-FC70-4C63-A9F2-04F7189D7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938C4-BDDB-4219-BC7A-F946B420F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8F3B9-78BB-4A0B-B8EB-0BEC2B7E2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12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98B512-86DD-49F8-8546-6DB4673D3F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CC3EFA-F3A2-4584-956B-BCB2694D1B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C7073-697C-44EA-A133-F54F24C73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22CDF-694C-4926-90A1-BBBC6F225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8C58A-95BA-4C79-9C98-6C103796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9C9A40-317E-4004-A975-B458435E3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593B40-0CBC-4A4E-AFAA-D2E3C01015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5CCDE5-F188-44BB-9C86-3C256BA5CB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E65BE-A08F-4251-838B-180E42E0A448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5F00E-735E-43A9-BA76-FE14AEBAE0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DCB6F-8BE8-4D1B-92F9-C800E18181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7BDB7-D8B7-4DB1-894D-80D831C1D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02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Numbers and Number systems Conversion (</a:t>
            </a:r>
            <a:r>
              <a:rPr lang="en-GB" sz="4000" b="1"/>
              <a:t>Additional Slides)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4</a:t>
            </a:r>
          </a:p>
        </p:txBody>
      </p:sp>
    </p:spTree>
    <p:extLst>
      <p:ext uri="{BB962C8B-B14F-4D97-AF65-F5344CB8AC3E}">
        <p14:creationId xmlns:p14="http://schemas.microsoft.com/office/powerpoint/2010/main" val="2704258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Clarification!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will frequently use the term ‘number system’. So, let’s first clarify this phrase: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900" dirty="0"/>
              <a:t>“A ‘number system’ is a set of </a:t>
            </a:r>
            <a:r>
              <a:rPr lang="en-GB" sz="3900" b="1" dirty="0">
                <a:solidFill>
                  <a:srgbClr val="C00000"/>
                </a:solidFill>
              </a:rPr>
              <a:t>symbols</a:t>
            </a:r>
            <a:r>
              <a:rPr lang="en-GB" sz="3900" dirty="0">
                <a:solidFill>
                  <a:srgbClr val="C00000"/>
                </a:solidFill>
              </a:rPr>
              <a:t> </a:t>
            </a:r>
            <a:r>
              <a:rPr lang="en-GB" sz="3900" dirty="0"/>
              <a:t>and the </a:t>
            </a:r>
            <a:r>
              <a:rPr lang="en-GB" sz="3900" b="1" dirty="0">
                <a:solidFill>
                  <a:srgbClr val="C00000"/>
                </a:solidFill>
              </a:rPr>
              <a:t>rules</a:t>
            </a:r>
            <a:r>
              <a:rPr lang="en-GB" sz="3900" dirty="0"/>
              <a:t> for using this symbols to represent numerals”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example, the presentation of the </a:t>
            </a:r>
            <a:r>
              <a:rPr lang="en-GB" b="1" dirty="0">
                <a:solidFill>
                  <a:srgbClr val="C00000"/>
                </a:solidFill>
              </a:rPr>
              <a:t>‘number of students in this room’</a:t>
            </a:r>
            <a:r>
              <a:rPr lang="en-GB" dirty="0"/>
              <a:t> using decimal symbols 0, 1, 2, 3, 4, … will be different from using an ancient Egyptian system!</a:t>
            </a:r>
          </a:p>
        </p:txBody>
      </p:sp>
    </p:spTree>
    <p:extLst>
      <p:ext uri="{BB962C8B-B14F-4D97-AF65-F5344CB8AC3E}">
        <p14:creationId xmlns:p14="http://schemas.microsoft.com/office/powerpoint/2010/main" val="1032752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Number System and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884" y="1845734"/>
            <a:ext cx="11072192" cy="4023360"/>
          </a:xfrm>
        </p:spPr>
        <p:txBody>
          <a:bodyPr/>
          <a:lstStyle/>
          <a:p>
            <a:pPr marL="0">
              <a:buNone/>
            </a:pPr>
            <a:r>
              <a:rPr lang="en-GB" dirty="0"/>
              <a:t>The most important contemporary number systems used in computing with different ‘base’ values (which also called ‘radix’):</a:t>
            </a:r>
          </a:p>
          <a:p>
            <a:pPr marL="0">
              <a:buNone/>
            </a:pPr>
            <a:endParaRPr lang="en-GB" dirty="0"/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Binary</a:t>
            </a:r>
            <a:r>
              <a:rPr lang="en-GB" dirty="0"/>
              <a:t> is a base-2 system because it employs just 2 symbols 0 and 1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Octal</a:t>
            </a:r>
            <a:r>
              <a:rPr lang="en-GB" dirty="0"/>
              <a:t> is a base-8 system because it employs 8 symbols: 0, 1, 2, 3, 4, 5, 6 and 7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Decimal</a:t>
            </a:r>
            <a:r>
              <a:rPr lang="en-GB" dirty="0"/>
              <a:t> is a base-10 system because it employs 10 symbols: 0, 1, 2, 3, 4, 5, 6, 7, 8 and 9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Hexadecimal</a:t>
            </a:r>
            <a:r>
              <a:rPr lang="en-GB" dirty="0"/>
              <a:t> is base-16 system because it employs 16 symbols 0, 1, 2, 3, 4, 5, 6, 7, 8 , 9, A, B, C, D, E and F</a:t>
            </a:r>
          </a:p>
        </p:txBody>
      </p:sp>
    </p:spTree>
    <p:extLst>
      <p:ext uri="{BB962C8B-B14F-4D97-AF65-F5344CB8AC3E}">
        <p14:creationId xmlns:p14="http://schemas.microsoft.com/office/powerpoint/2010/main" val="550915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Number systems in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85233"/>
            <a:ext cx="10058400" cy="829065"/>
          </a:xfrm>
        </p:spPr>
        <p:txBody>
          <a:bodyPr>
            <a:noAutofit/>
          </a:bodyPr>
          <a:lstStyle/>
          <a:p>
            <a:r>
              <a:rPr lang="en-GB" dirty="0"/>
              <a:t>Computing employs various number systems for different purposes and the conversion between various systems is needed frequently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868883" y="2901507"/>
            <a:ext cx="9860627" cy="2918049"/>
            <a:chOff x="642851" y="3009035"/>
            <a:chExt cx="9860627" cy="2918049"/>
          </a:xfrm>
        </p:grpSpPr>
        <p:cxnSp>
          <p:nvCxnSpPr>
            <p:cNvPr id="7" name="Straight Arrow Connector 6"/>
            <p:cNvCxnSpPr/>
            <p:nvPr/>
          </p:nvCxnSpPr>
          <p:spPr>
            <a:xfrm flipH="1">
              <a:off x="8404261" y="4608226"/>
              <a:ext cx="691563" cy="847352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>
              <a:off x="9044453" y="4600889"/>
              <a:ext cx="14281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err="1"/>
                <a:t>Analog</a:t>
              </a:r>
              <a:r>
                <a:rPr lang="en-GB" dirty="0"/>
                <a:t> signal</a:t>
              </a:r>
            </a:p>
            <a:p>
              <a:pPr algn="ctr"/>
              <a:r>
                <a:rPr lang="en-GB" dirty="0"/>
                <a:t>(Real values)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7893794" y="3009035"/>
              <a:ext cx="1071656" cy="23378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8417730" y="3031448"/>
              <a:ext cx="20857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Digital in/out (binary levels)</a:t>
              </a:r>
            </a:p>
          </p:txBody>
        </p:sp>
        <p:cxnSp>
          <p:nvCxnSpPr>
            <p:cNvPr id="13" name="Straight Arrow Connector 12"/>
            <p:cNvCxnSpPr>
              <a:stCxn id="14" idx="3"/>
            </p:cNvCxnSpPr>
            <p:nvPr/>
          </p:nvCxnSpPr>
          <p:spPr>
            <a:xfrm>
              <a:off x="2906668" y="3628204"/>
              <a:ext cx="1182446" cy="61248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917592" y="3305038"/>
              <a:ext cx="19890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MAC address</a:t>
              </a:r>
            </a:p>
            <a:p>
              <a:pPr algn="ctr"/>
              <a:r>
                <a:rPr lang="en-GB" dirty="0"/>
                <a:t>(Hex presentation)</a:t>
              </a:r>
            </a:p>
          </p:txBody>
        </p:sp>
        <p:cxnSp>
          <p:nvCxnSpPr>
            <p:cNvPr id="19" name="Straight Arrow Connector 18"/>
            <p:cNvCxnSpPr>
              <a:endCxn id="26" idx="1"/>
            </p:cNvCxnSpPr>
            <p:nvPr/>
          </p:nvCxnSpPr>
          <p:spPr>
            <a:xfrm flipV="1">
              <a:off x="3004556" y="4608227"/>
              <a:ext cx="1516071" cy="29978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642851" y="4765275"/>
              <a:ext cx="302615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IP address</a:t>
              </a:r>
            </a:p>
            <a:p>
              <a:pPr algn="ctr"/>
              <a:r>
                <a:rPr lang="en-GB" dirty="0"/>
                <a:t>(Binary or Decimal presentation)</a:t>
              </a:r>
            </a:p>
          </p:txBody>
        </p:sp>
        <p:pic>
          <p:nvPicPr>
            <p:cNvPr id="26" name="Picture 2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0627" y="3289369"/>
              <a:ext cx="3794360" cy="2637715"/>
            </a:xfrm>
            <a:prstGeom prst="rect">
              <a:avLst/>
            </a:prstGeom>
          </p:spPr>
        </p:pic>
      </p:grpSp>
      <p:sp>
        <p:nvSpPr>
          <p:cNvPr id="15" name="TextBox 14"/>
          <p:cNvSpPr txBox="1"/>
          <p:nvPr/>
        </p:nvSpPr>
        <p:spPr>
          <a:xfrm>
            <a:off x="3431569" y="5819556"/>
            <a:ext cx="686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e.g. an </a:t>
            </a:r>
            <a:r>
              <a:rPr lang="en-GB" dirty="0" err="1"/>
              <a:t>Arduino</a:t>
            </a:r>
            <a:r>
              <a:rPr lang="en-GB" dirty="0"/>
              <a:t> board with various types of in/out and addressing</a:t>
            </a:r>
          </a:p>
        </p:txBody>
      </p:sp>
    </p:spTree>
    <p:extLst>
      <p:ext uri="{BB962C8B-B14F-4D97-AF65-F5344CB8AC3E}">
        <p14:creationId xmlns:p14="http://schemas.microsoft.com/office/powerpoint/2010/main" val="129774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Binary/Octal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7664755" cy="402336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You just need the conversion table for 8 octal symbols, easy!</a:t>
            </a:r>
          </a:p>
          <a:p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Octal to binary: </a:t>
            </a:r>
            <a:r>
              <a:rPr lang="en-GB" dirty="0">
                <a:solidFill>
                  <a:schemeClr val="tx1"/>
                </a:solidFill>
              </a:rPr>
              <a:t>simply </a:t>
            </a:r>
            <a:r>
              <a:rPr lang="en-GB" dirty="0"/>
              <a:t>replace each octal symbol with the equivalent </a:t>
            </a:r>
            <a:r>
              <a:rPr lang="en-GB" b="1" dirty="0">
                <a:solidFill>
                  <a:srgbClr val="C00000"/>
                </a:solidFill>
              </a:rPr>
              <a:t>triple binary digits </a:t>
            </a:r>
            <a:r>
              <a:rPr lang="en-GB" dirty="0">
                <a:solidFill>
                  <a:schemeClr val="tx1"/>
                </a:solidFill>
              </a:rPr>
              <a:t>(remove leftmost zeros for convenience)</a:t>
            </a:r>
            <a:r>
              <a:rPr lang="en-GB" b="1" dirty="0">
                <a:solidFill>
                  <a:srgbClr val="C00000"/>
                </a:solidFill>
              </a:rPr>
              <a:t> </a:t>
            </a:r>
          </a:p>
          <a:p>
            <a:r>
              <a:rPr lang="en-GB" dirty="0"/>
              <a:t>Example: (103)</a:t>
            </a:r>
            <a:r>
              <a:rPr lang="en-GB" baseline="-25000" dirty="0"/>
              <a:t>8</a:t>
            </a:r>
            <a:r>
              <a:rPr lang="en-GB" dirty="0"/>
              <a:t> = (001,000,011)</a:t>
            </a:r>
            <a:r>
              <a:rPr lang="en-GB" baseline="-25000" dirty="0"/>
              <a:t>2</a:t>
            </a:r>
            <a:r>
              <a:rPr lang="en-GB" dirty="0"/>
              <a:t> = (</a:t>
            </a:r>
            <a:r>
              <a:rPr lang="en-GB" b="1" dirty="0"/>
              <a:t>00</a:t>
            </a:r>
            <a:r>
              <a:rPr lang="en-GB" dirty="0"/>
              <a:t>1000011)</a:t>
            </a:r>
            <a:r>
              <a:rPr lang="en-GB" baseline="-25000" dirty="0"/>
              <a:t>2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(1000011)</a:t>
            </a:r>
            <a:r>
              <a:rPr lang="en-GB" baseline="-25000" dirty="0"/>
              <a:t>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Binary to octal: </a:t>
            </a:r>
            <a:r>
              <a:rPr lang="en-GB" dirty="0">
                <a:solidFill>
                  <a:schemeClr val="tx1"/>
                </a:solidFill>
              </a:rPr>
              <a:t>simply </a:t>
            </a:r>
            <a:r>
              <a:rPr lang="en-GB" dirty="0"/>
              <a:t>replace each </a:t>
            </a:r>
            <a:r>
              <a:rPr lang="en-GB" b="1" dirty="0">
                <a:solidFill>
                  <a:srgbClr val="C00000"/>
                </a:solidFill>
              </a:rPr>
              <a:t>triple binary digits </a:t>
            </a:r>
            <a:r>
              <a:rPr lang="en-GB" dirty="0"/>
              <a:t>(start from right) with the equivalent octal symbol </a:t>
            </a:r>
            <a:r>
              <a:rPr lang="en-GB" dirty="0">
                <a:solidFill>
                  <a:schemeClr val="tx1"/>
                </a:solidFill>
              </a:rPr>
              <a:t>(add leftmost zeros if needed)</a:t>
            </a:r>
            <a:r>
              <a:rPr lang="en-GB" b="1" dirty="0">
                <a:solidFill>
                  <a:srgbClr val="C00000"/>
                </a:solidFill>
              </a:rPr>
              <a:t> </a:t>
            </a:r>
            <a:endParaRPr lang="en-GB" dirty="0"/>
          </a:p>
          <a:p>
            <a:r>
              <a:rPr lang="en-GB" dirty="0"/>
              <a:t>Example: (11000111)</a:t>
            </a:r>
            <a:r>
              <a:rPr lang="en-GB" baseline="-25000" dirty="0"/>
              <a:t>2</a:t>
            </a:r>
            <a:r>
              <a:rPr lang="en-GB" dirty="0"/>
              <a:t> = (11,000,111)</a:t>
            </a:r>
            <a:r>
              <a:rPr lang="en-GB" baseline="-25000" dirty="0"/>
              <a:t>2</a:t>
            </a:r>
            <a:r>
              <a:rPr lang="en-GB" dirty="0"/>
              <a:t> = (</a:t>
            </a:r>
            <a:r>
              <a:rPr lang="en-GB" b="1" dirty="0"/>
              <a:t>0</a:t>
            </a:r>
            <a:r>
              <a:rPr lang="en-GB" dirty="0"/>
              <a:t>11,000,111)</a:t>
            </a:r>
            <a:r>
              <a:rPr lang="en-GB" baseline="-25000" dirty="0"/>
              <a:t>2</a:t>
            </a:r>
            <a:r>
              <a:rPr lang="en-GB" dirty="0"/>
              <a:t> = (307)</a:t>
            </a:r>
            <a:r>
              <a:rPr lang="en-GB" baseline="-25000" dirty="0"/>
              <a:t>8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487856" y="1845734"/>
          <a:ext cx="2076994" cy="423996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384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84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1107">
                <a:tc>
                  <a:txBody>
                    <a:bodyPr/>
                    <a:lstStyle/>
                    <a:p>
                      <a:r>
                        <a:rPr lang="en-GB" sz="1400" dirty="0"/>
                        <a:t>Binary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Octal 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000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5409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 the following numbers from binary to octal and vice versa. </a:t>
            </a:r>
          </a:p>
          <a:p>
            <a:r>
              <a:rPr lang="en-GB" dirty="0"/>
              <a:t>(111011000)</a:t>
            </a:r>
            <a:r>
              <a:rPr lang="en-GB" baseline="-25000" dirty="0"/>
              <a:t>2</a:t>
            </a:r>
            <a:r>
              <a:rPr lang="en-GB" dirty="0"/>
              <a:t> = (?)</a:t>
            </a:r>
            <a:r>
              <a:rPr lang="en-GB" baseline="-25000" dirty="0"/>
              <a:t>8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(6407)</a:t>
            </a:r>
            <a:r>
              <a:rPr lang="en-GB" baseline="-25000" dirty="0"/>
              <a:t>8</a:t>
            </a:r>
            <a:r>
              <a:rPr lang="en-GB" dirty="0"/>
              <a:t> = (?)</a:t>
            </a:r>
            <a:r>
              <a:rPr lang="en-GB" baseline="-25000" dirty="0"/>
              <a:t>2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33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Binary/Hex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4211" y="1845734"/>
            <a:ext cx="7664755" cy="402336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Again just use the conversion table for 16 hex symbols.</a:t>
            </a:r>
          </a:p>
          <a:p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Hex to binary: </a:t>
            </a:r>
            <a:r>
              <a:rPr lang="en-GB" dirty="0">
                <a:solidFill>
                  <a:schemeClr val="tx1"/>
                </a:solidFill>
              </a:rPr>
              <a:t>simply </a:t>
            </a:r>
            <a:r>
              <a:rPr lang="en-GB" dirty="0"/>
              <a:t>replace each hex symbol with the equivalent binary quadruple digits </a:t>
            </a:r>
            <a:r>
              <a:rPr lang="en-GB" dirty="0">
                <a:solidFill>
                  <a:schemeClr val="tx1"/>
                </a:solidFill>
              </a:rPr>
              <a:t>(remove leftmost zeros for convenience)</a:t>
            </a:r>
            <a:r>
              <a:rPr lang="en-GB" dirty="0"/>
              <a:t>:</a:t>
            </a:r>
          </a:p>
          <a:p>
            <a:r>
              <a:rPr lang="en-GB" dirty="0"/>
              <a:t>Example: (1A02)</a:t>
            </a:r>
            <a:r>
              <a:rPr lang="en-GB" baseline="-25000" dirty="0"/>
              <a:t>16</a:t>
            </a:r>
            <a:r>
              <a:rPr lang="en-GB" dirty="0"/>
              <a:t> = (0001,1010,0000,0010)</a:t>
            </a:r>
            <a:r>
              <a:rPr lang="en-GB" baseline="-25000" dirty="0"/>
              <a:t>2</a:t>
            </a:r>
            <a:r>
              <a:rPr lang="en-GB" dirty="0"/>
              <a:t> = (1101000000010)</a:t>
            </a:r>
            <a:r>
              <a:rPr lang="en-GB" baseline="-25000" dirty="0"/>
              <a:t>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b="1" dirty="0">
                <a:solidFill>
                  <a:schemeClr val="tx1"/>
                </a:solidFill>
              </a:rPr>
              <a:t>Binary to Hex: </a:t>
            </a:r>
            <a:r>
              <a:rPr lang="en-GB" dirty="0">
                <a:solidFill>
                  <a:schemeClr val="tx1"/>
                </a:solidFill>
              </a:rPr>
              <a:t>simply </a:t>
            </a:r>
            <a:r>
              <a:rPr lang="en-GB" dirty="0"/>
              <a:t>replace each four binary digits (start from right) with the equivalent hex symbol from the table </a:t>
            </a:r>
            <a:r>
              <a:rPr lang="en-GB" dirty="0">
                <a:solidFill>
                  <a:schemeClr val="tx1"/>
                </a:solidFill>
              </a:rPr>
              <a:t>(add leftmost zeros if needed)</a:t>
            </a:r>
            <a:r>
              <a:rPr lang="en-GB" b="1" dirty="0">
                <a:solidFill>
                  <a:srgbClr val="C00000"/>
                </a:solidFill>
              </a:rPr>
              <a:t> </a:t>
            </a:r>
            <a:r>
              <a:rPr lang="en-GB" dirty="0"/>
              <a:t>: </a:t>
            </a:r>
          </a:p>
          <a:p>
            <a:r>
              <a:rPr lang="en-GB" dirty="0"/>
              <a:t>Example: (1011010110)</a:t>
            </a:r>
            <a:r>
              <a:rPr lang="en-GB" baseline="-25000" dirty="0"/>
              <a:t>2</a:t>
            </a:r>
            <a:r>
              <a:rPr lang="en-GB" dirty="0"/>
              <a:t> = (10,1101,0110)</a:t>
            </a:r>
            <a:r>
              <a:rPr lang="en-GB" baseline="-25000" dirty="0"/>
              <a:t>2</a:t>
            </a:r>
            <a:r>
              <a:rPr lang="en-GB" dirty="0"/>
              <a:t> = (</a:t>
            </a:r>
            <a:r>
              <a:rPr lang="en-GB" b="1" dirty="0"/>
              <a:t>00</a:t>
            </a:r>
            <a:r>
              <a:rPr lang="en-GB" dirty="0"/>
              <a:t>10,1101,0110)</a:t>
            </a:r>
            <a:r>
              <a:rPr lang="en-GB" baseline="-25000" dirty="0"/>
              <a:t>2</a:t>
            </a:r>
            <a:r>
              <a:rPr lang="en-GB" dirty="0"/>
              <a:t> = (2D6)</a:t>
            </a:r>
            <a:r>
              <a:rPr lang="en-GB" baseline="-25000" dirty="0"/>
              <a:t>16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144002" y="1869637"/>
          <a:ext cx="2802816" cy="423996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00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0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07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07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71107">
                <a:tc>
                  <a:txBody>
                    <a:bodyPr/>
                    <a:lstStyle/>
                    <a:p>
                      <a:r>
                        <a:rPr lang="en-GB" sz="1400" dirty="0"/>
                        <a:t>Binary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Hex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Binary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Hex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0000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0001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0010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0011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1110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110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1111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357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 the following numbers from binary to hex and vice versa. </a:t>
            </a:r>
          </a:p>
          <a:p>
            <a:r>
              <a:rPr lang="en-GB" dirty="0"/>
              <a:t>(10011011000)</a:t>
            </a:r>
            <a:r>
              <a:rPr lang="en-GB" baseline="-25000" dirty="0"/>
              <a:t>2</a:t>
            </a:r>
            <a:r>
              <a:rPr lang="en-GB" dirty="0"/>
              <a:t> = (?)</a:t>
            </a:r>
            <a:r>
              <a:rPr lang="en-GB" baseline="-25000" dirty="0"/>
              <a:t>16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(F6C2B)</a:t>
            </a:r>
            <a:r>
              <a:rPr lang="en-GB" baseline="-25000" dirty="0"/>
              <a:t>16</a:t>
            </a:r>
            <a:r>
              <a:rPr lang="en-GB" dirty="0"/>
              <a:t> = (?)</a:t>
            </a:r>
            <a:r>
              <a:rPr lang="en-GB" baseline="-25000" dirty="0"/>
              <a:t>2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357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Binary/decimal conversion: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5" name="Rectangle 4"/>
          <p:cNvSpPr/>
          <p:nvPr/>
        </p:nvSpPr>
        <p:spPr>
          <a:xfrm>
            <a:off x="1097280" y="1939318"/>
            <a:ext cx="10058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Example:  convert  (10011)</a:t>
            </a:r>
            <a:r>
              <a:rPr lang="en-GB" baseline="-25000" dirty="0"/>
              <a:t>2</a:t>
            </a:r>
            <a:r>
              <a:rPr lang="en-GB" dirty="0"/>
              <a:t>  from binary to decimal</a:t>
            </a:r>
          </a:p>
        </p:txBody>
      </p:sp>
    </p:spTree>
    <p:extLst>
      <p:ext uri="{BB962C8B-B14F-4D97-AF65-F5344CB8AC3E}">
        <p14:creationId xmlns:p14="http://schemas.microsoft.com/office/powerpoint/2010/main" val="808969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400" dirty="0"/>
              <a:t>(101010011010)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8</a:t>
            </a:r>
            <a:r>
              <a:rPr lang="en-GB" sz="1400" dirty="0"/>
              <a:t> </a:t>
            </a:r>
          </a:p>
          <a:p>
            <a:r>
              <a:rPr lang="en-GB" sz="1400" dirty="0"/>
              <a:t>(AD6C2B)</a:t>
            </a:r>
            <a:r>
              <a:rPr lang="en-GB" sz="1400" baseline="-25000" dirty="0"/>
              <a:t>16</a:t>
            </a:r>
            <a:r>
              <a:rPr lang="en-GB" sz="1400" dirty="0"/>
              <a:t> = (?)</a:t>
            </a:r>
            <a:r>
              <a:rPr lang="en-GB" sz="1400" baseline="-25000" dirty="0"/>
              <a:t>2</a:t>
            </a:r>
            <a:r>
              <a:rPr lang="en-GB" sz="1400" dirty="0"/>
              <a:t> </a:t>
            </a:r>
          </a:p>
          <a:p>
            <a:r>
              <a:rPr lang="en-GB" sz="1400" dirty="0"/>
              <a:t>(11111111)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10</a:t>
            </a:r>
            <a:r>
              <a:rPr lang="en-GB" sz="1400" dirty="0"/>
              <a:t> </a:t>
            </a:r>
          </a:p>
          <a:p>
            <a:r>
              <a:rPr lang="en-GB" sz="1400" dirty="0"/>
              <a:t>(11001111000)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8</a:t>
            </a:r>
            <a:r>
              <a:rPr lang="en-GB" sz="1400" dirty="0"/>
              <a:t> </a:t>
            </a:r>
          </a:p>
          <a:p>
            <a:r>
              <a:rPr lang="en-GB" sz="1400" dirty="0"/>
              <a:t>(62105)</a:t>
            </a:r>
            <a:r>
              <a:rPr lang="en-GB" sz="1400" baseline="-25000" dirty="0"/>
              <a:t>8</a:t>
            </a:r>
            <a:r>
              <a:rPr lang="en-GB" sz="1400" dirty="0"/>
              <a:t> = (?)</a:t>
            </a:r>
            <a:r>
              <a:rPr lang="en-GB" sz="1400" baseline="-25000" dirty="0"/>
              <a:t>2</a:t>
            </a:r>
            <a:r>
              <a:rPr lang="en-GB" sz="1400" dirty="0"/>
              <a:t> </a:t>
            </a:r>
          </a:p>
          <a:p>
            <a:r>
              <a:rPr lang="en-GB" sz="1400" dirty="0"/>
              <a:t>(10101000)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10</a:t>
            </a:r>
            <a:r>
              <a:rPr lang="en-GB" sz="1400" dirty="0"/>
              <a:t> </a:t>
            </a:r>
          </a:p>
          <a:p>
            <a:r>
              <a:rPr lang="en-GB" sz="1400" dirty="0"/>
              <a:t>(10011010)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10</a:t>
            </a:r>
            <a:r>
              <a:rPr lang="en-GB" sz="1400" dirty="0"/>
              <a:t> </a:t>
            </a:r>
          </a:p>
          <a:p>
            <a:r>
              <a:rPr lang="en-GB" sz="1400" dirty="0"/>
              <a:t>(131)</a:t>
            </a:r>
            <a:r>
              <a:rPr lang="en-GB" sz="1400" baseline="-25000" dirty="0"/>
              <a:t>10</a:t>
            </a:r>
            <a:r>
              <a:rPr lang="en-GB" sz="1400" dirty="0"/>
              <a:t> = (?)</a:t>
            </a:r>
            <a:r>
              <a:rPr lang="en-GB" sz="1400" baseline="-25000" dirty="0"/>
              <a:t>2</a:t>
            </a:r>
            <a:r>
              <a:rPr lang="en-GB" sz="1400" dirty="0"/>
              <a:t> </a:t>
            </a:r>
          </a:p>
          <a:p>
            <a:r>
              <a:rPr lang="en-GB" sz="1400" dirty="0"/>
              <a:t>(11101111)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10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  (255)</a:t>
            </a:r>
            <a:r>
              <a:rPr lang="en-GB" sz="1400" baseline="-25000" dirty="0"/>
              <a:t>10</a:t>
            </a:r>
            <a:r>
              <a:rPr lang="en-GB" sz="1400" dirty="0"/>
              <a:t> = (?)</a:t>
            </a:r>
            <a:r>
              <a:rPr lang="en-GB" sz="1400" baseline="-25000" dirty="0"/>
              <a:t>2</a:t>
            </a:r>
            <a:r>
              <a:rPr lang="en-GB" sz="1400" dirty="0"/>
              <a:t> </a:t>
            </a:r>
          </a:p>
          <a:p>
            <a:r>
              <a:rPr lang="en-GB" sz="1400" dirty="0"/>
              <a:t>(100000)</a:t>
            </a:r>
            <a:r>
              <a:rPr lang="en-GB" sz="1400" baseline="-25000" dirty="0"/>
              <a:t>2</a:t>
            </a:r>
            <a:r>
              <a:rPr lang="en-GB" sz="1400" dirty="0"/>
              <a:t> = (?)</a:t>
            </a:r>
            <a:r>
              <a:rPr lang="en-GB" sz="1400" baseline="-25000" dirty="0"/>
              <a:t>10</a:t>
            </a:r>
            <a:r>
              <a:rPr lang="en-GB" sz="1400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346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2D471-D9CB-453D-9910-3573F0115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3DE34-10FB-4AD4-B48F-CF5C1D98B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Number Theory, Wikipedia, accessed on 6</a:t>
            </a:r>
            <a:r>
              <a:rPr lang="en-GB" baseline="30000" dirty="0"/>
              <a:t>th</a:t>
            </a:r>
            <a:r>
              <a:rPr lang="en-GB" dirty="0"/>
              <a:t> July, available at &lt;https://en.wikipedia.org/wiki/Number_theory#:~:text=Number%20theory%20(or%20arithmetic%20or,integers%20and%20integer%2Dvalued%20functions.&amp;text=One%20may%20also%20study%20real,the%20latter%20(Diophantine%20approximation)&gt;.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Robin Wilson, Number Theory: A Very Short Introduction, accessed on 6</a:t>
            </a:r>
            <a:r>
              <a:rPr lang="en-GB" baseline="30000" dirty="0"/>
              <a:t>th</a:t>
            </a:r>
            <a:r>
              <a:rPr lang="en-GB" dirty="0"/>
              <a:t> July.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Harvey Cohn, ADVANCED NUMBER THEORY, University of New York, accessed on 6</a:t>
            </a:r>
            <a:r>
              <a:rPr lang="en-GB" baseline="30000" dirty="0"/>
              <a:t>th</a:t>
            </a:r>
            <a:r>
              <a:rPr lang="en-GB" dirty="0"/>
              <a:t> July, available at &lt; http://index-of.co.uk/Mathematics/Advanced.Number.Theory.pdf &gt;.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786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2193</TotalTime>
  <Words>784</Words>
  <Application>Microsoft Office PowerPoint</Application>
  <PresentationFormat>Widescreen</PresentationFormat>
  <Paragraphs>129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Numbers and Number systems Conversion (Additional Slides)</vt:lpstr>
      <vt:lpstr>Clarification!</vt:lpstr>
      <vt:lpstr>Number System and Conversion</vt:lpstr>
      <vt:lpstr>Number systems in computing</vt:lpstr>
      <vt:lpstr>Binary/Octal conversion</vt:lpstr>
      <vt:lpstr>Exercise</vt:lpstr>
      <vt:lpstr>Binary/Hex conversion</vt:lpstr>
      <vt:lpstr>Exercise</vt:lpstr>
      <vt:lpstr>Binary/decimal conversion: </vt:lpstr>
      <vt:lpstr>Exercise</vt:lpstr>
      <vt:lpstr>Resource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 Seyedebrahimi</dc:creator>
  <cp:lastModifiedBy>Abida Danish</cp:lastModifiedBy>
  <cp:revision>290</cp:revision>
  <dcterms:created xsi:type="dcterms:W3CDTF">2017-07-20T08:48:25Z</dcterms:created>
  <dcterms:modified xsi:type="dcterms:W3CDTF">2021-10-15T19:54:45Z</dcterms:modified>
</cp:coreProperties>
</file>