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4"/>
    <p:restoredTop sz="94686"/>
  </p:normalViewPr>
  <p:slideViewPr>
    <p:cSldViewPr snapToGrid="0">
      <p:cViewPr varScale="1">
        <p:scale>
          <a:sx n="101" d="100"/>
          <a:sy n="101" d="100"/>
        </p:scale>
        <p:origin x="90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D2897-2E99-AAA3-BAF9-59E7029E61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9D90EE-CC0C-CF68-D4B0-F85CB57AEE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6EB01E-E7AC-46FE-AC01-102BC78CB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DB160-2642-0544-B0D6-4EF858AB294A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9C0F3E-3AE9-A55F-D179-FFE82DDFD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B87D17-DCD3-A72A-2E7E-636CBA734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98D24-B9E6-3840-B3AF-FF9CE0B4D5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418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68C82-0D18-8E75-6047-086D8D3A8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C867A-4F55-A4FC-388A-8B55AA8806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41F5FF-C95B-9A05-EE69-28E2E8A76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DB160-2642-0544-B0D6-4EF858AB294A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A770F1-B78A-181C-C85F-6C1A2856B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7A348F-F854-E96E-7C94-5F0E56D9F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98D24-B9E6-3840-B3AF-FF9CE0B4D5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85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74598-2211-7B84-B4F6-762D8D15A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EEF65C-7D56-2823-CB8A-B24FA7370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960A3F-0060-428E-A3B9-8B87A128A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DB160-2642-0544-B0D6-4EF858AB294A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329C2-877E-AF46-1D54-EF67A21DD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DC476C-7960-DB88-A8C0-8E161F2BC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98D24-B9E6-3840-B3AF-FF9CE0B4D5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092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A3C81-CBF5-C768-AC88-4C942CA48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643D4-9156-2D33-366A-AA8951A0EB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5D5F36-AC1B-E5A4-6E94-6D36F8EE38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26A206-4AD6-0C31-46F6-E824A9FBD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DB160-2642-0544-B0D6-4EF858AB294A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785A1E-5A6E-D490-1C5E-BA9D1A5C4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8A333-A0BB-7914-C5AB-688B859FD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98D24-B9E6-3840-B3AF-FF9CE0B4D5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640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FD7B6-7284-F98D-1066-FE1B8C5BC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4D5EE3-6B64-8CB5-5461-1B77A03DEE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AEC47-8A2C-A2DF-C8DF-79B04317D1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93A0DC0-C5ED-4D82-A463-EAC0FA3246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77110B-CDC8-064D-F8C4-B03DE5A08A5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0290FC-C5F5-77DB-C464-4B2A315C1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DB160-2642-0544-B0D6-4EF858AB294A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24BB48-5012-9755-F760-F62D9F4EF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B67EA9-CE81-1DF2-88F5-8BC19760B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98D24-B9E6-3840-B3AF-FF9CE0B4D5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29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68923-4724-6EDB-9918-B4C14D4EB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F48AAC-8C97-C233-968C-0647CB58A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DB160-2642-0544-B0D6-4EF858AB294A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3577DF-12DD-FD8B-3316-22C65D1C3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078763-2CAD-4321-2E83-0528D5111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98D24-B9E6-3840-B3AF-FF9CE0B4D5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615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85F5FA-D23A-A8C2-066E-FFE941188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DB160-2642-0544-B0D6-4EF858AB294A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5F85D1-17FD-6AA4-F9D6-A02D892EA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8CA1EF-64DF-3C97-B254-EF9A778B8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98D24-B9E6-3840-B3AF-FF9CE0B4D5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180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5B5A0-426E-C8B3-153F-84ADC0F64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AD9CB-DC23-4B2E-08F9-ACD46E9BC8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2AC2D3-5F74-65B7-2C7A-F629242DC3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7CC736-9D8D-A0B5-A701-3D28A62E5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DB160-2642-0544-B0D6-4EF858AB294A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46775C-F31A-3B85-1952-AD5F014EB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251E60-6767-8AE4-377A-A28DD7B53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98D24-B9E6-3840-B3AF-FF9CE0B4D5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614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11407-7AE1-5554-95BD-8D1AF2104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F65587-F51B-AB6C-3EAA-3AFF70158FE3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F19819-76B5-1080-4504-C9393F14E1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177615-B517-84C4-428B-0A36A05E0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DB160-2642-0544-B0D6-4EF858AB294A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71F6E4-8EC0-4CFB-3016-4F87073B5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EBA1A-FE35-53E1-F03C-227CEEA44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98D24-B9E6-3840-B3AF-FF9CE0B4D5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935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F95E2-05D9-D621-C5C6-E0030D73BE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E56529-7629-69DB-EFFC-02731E7496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6E02AA-EEAD-E244-403B-70622F6C1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DB160-2642-0544-B0D6-4EF858AB294A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C438A9-E660-DF53-F50C-9FF5F5965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1CB58-1EFD-4D36-5FDA-6FBA17BED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98D24-B9E6-3840-B3AF-FF9CE0B4D5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922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BEB398-A2D3-7E68-AF46-BE9040FA6C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FA4707-7546-F2C6-B491-66F17D1665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021530-69DF-A851-DA80-1DC3B9A1B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DB160-2642-0544-B0D6-4EF858AB294A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A133F4-97DC-5456-723B-A8C2624D1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321B50-108B-AD92-4621-362371BC4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98D24-B9E6-3840-B3AF-FF9CE0B4D5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160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A2995B-4734-3199-F4FA-E464A893E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058D5E-8FC0-44D7-BED1-D741EA9CA5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DF9D99-2FB0-F7CD-B853-F6971A21ED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7DB160-2642-0544-B0D6-4EF858AB294A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7DF813-BF6E-B426-3A08-29536746C4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8BB36-1910-89BD-0218-27732745D8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E98D24-B9E6-3840-B3AF-FF9CE0B4D5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905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4414FA6-E64A-F09E-3B99-CABC8AFCDB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5729" y="1764407"/>
            <a:ext cx="5760846" cy="2310312"/>
          </a:xfrm>
        </p:spPr>
        <p:txBody>
          <a:bodyPr>
            <a:normAutofit/>
          </a:bodyPr>
          <a:lstStyle/>
          <a:p>
            <a:r>
              <a:rPr lang="en-US" sz="2900">
                <a:solidFill>
                  <a:schemeClr val="tx2"/>
                </a:solidFill>
              </a:rPr>
              <a:t>Basils Bakery</a:t>
            </a:r>
            <a:br>
              <a:rPr lang="en-US" sz="2900">
                <a:solidFill>
                  <a:schemeClr val="tx2"/>
                </a:solidFill>
              </a:rPr>
            </a:br>
            <a:r>
              <a:rPr lang="en-US" sz="2900">
                <a:solidFill>
                  <a:schemeClr val="tx2"/>
                </a:solidFill>
              </a:rPr>
              <a:t>Portus Preda</a:t>
            </a:r>
            <a:br>
              <a:rPr lang="en-US" sz="2900">
                <a:solidFill>
                  <a:schemeClr val="tx2"/>
                </a:solidFill>
              </a:rPr>
            </a:br>
            <a:r>
              <a:rPr lang="en-US" sz="2900">
                <a:solidFill>
                  <a:schemeClr val="tx2"/>
                </a:solidFill>
              </a:rPr>
              <a:t>2530116</a:t>
            </a:r>
            <a:br>
              <a:rPr lang="en-US" sz="2900">
                <a:solidFill>
                  <a:schemeClr val="tx2"/>
                </a:solidFill>
              </a:rPr>
            </a:br>
            <a:r>
              <a:rPr lang="en-GB" sz="2900">
                <a:solidFill>
                  <a:schemeClr val="tx2"/>
                </a:solidFill>
              </a:rPr>
              <a:t>Sharin McDowall-Emefiele</a:t>
            </a:r>
            <a:br>
              <a:rPr lang="en-GB" sz="2900">
                <a:solidFill>
                  <a:schemeClr val="tx2"/>
                </a:solidFill>
              </a:rPr>
            </a:br>
            <a:endParaRPr lang="en-US" sz="29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566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6E7FB3-5281-5205-E504-6BB0C2038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What is Basils Bakery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2ADE9-E1FD-99AA-1722-6C22B59178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tx2"/>
                </a:solidFill>
              </a:rPr>
              <a:t>Basil Bakery is based in a Coventry retail. </a:t>
            </a:r>
          </a:p>
          <a:p>
            <a:r>
              <a:rPr lang="en-US" sz="2000">
                <a:solidFill>
                  <a:schemeClr val="tx2"/>
                </a:solidFill>
              </a:rPr>
              <a:t>Established in 2015 – they produce cakes pastries and bread. </a:t>
            </a:r>
          </a:p>
          <a:p>
            <a:r>
              <a:rPr lang="en-US" sz="2000">
                <a:solidFill>
                  <a:schemeClr val="tx2"/>
                </a:solidFill>
              </a:rPr>
              <a:t>With a focus on high-quality organic ingredients.</a:t>
            </a:r>
          </a:p>
          <a:p>
            <a:r>
              <a:rPr lang="en-US" sz="2000">
                <a:solidFill>
                  <a:schemeClr val="tx2"/>
                </a:solidFill>
              </a:rPr>
              <a:t>After 2020 lockdown the Bakery saw a 20% reduction in sales. </a:t>
            </a:r>
          </a:p>
          <a:p>
            <a:endParaRPr lang="en-US" sz="20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825795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DC8033-8B91-C238-1B24-9BC35A666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The problem?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4AA76-8958-D3ED-ED1E-446B5281F9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>
            <a:normAutofit/>
          </a:bodyPr>
          <a:lstStyle/>
          <a:p>
            <a:r>
              <a:rPr lang="en-US" sz="1900">
                <a:solidFill>
                  <a:schemeClr val="tx2"/>
                </a:solidFill>
              </a:rPr>
              <a:t>Basils Bakery is facing multiple problems. </a:t>
            </a:r>
          </a:p>
          <a:p>
            <a:r>
              <a:rPr lang="en-US" sz="1900">
                <a:solidFill>
                  <a:schemeClr val="tx2"/>
                </a:solidFill>
              </a:rPr>
              <a:t>These include reduction in sales.</a:t>
            </a:r>
          </a:p>
          <a:p>
            <a:r>
              <a:rPr lang="en-US" sz="1900">
                <a:solidFill>
                  <a:schemeClr val="tx2"/>
                </a:solidFill>
              </a:rPr>
              <a:t>Loss of customers due to local businesses closing.</a:t>
            </a:r>
          </a:p>
          <a:p>
            <a:r>
              <a:rPr lang="en-US" sz="1900">
                <a:solidFill>
                  <a:schemeClr val="tx2"/>
                </a:solidFill>
              </a:rPr>
              <a:t>Increase in costs like gas and electric due to inflation. </a:t>
            </a:r>
          </a:p>
          <a:p>
            <a:r>
              <a:rPr lang="en-US" sz="1900">
                <a:solidFill>
                  <a:schemeClr val="tx2"/>
                </a:solidFill>
              </a:rPr>
              <a:t>No delivery service. </a:t>
            </a:r>
          </a:p>
          <a:p>
            <a:endParaRPr lang="en-US" sz="1900">
              <a:solidFill>
                <a:schemeClr val="tx2"/>
              </a:solidFill>
            </a:endParaRPr>
          </a:p>
          <a:p>
            <a:endParaRPr lang="en-US" sz="19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056072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A3254CA-DC0A-4568-5ECB-EF05655BB3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81956" y="643467"/>
            <a:ext cx="7428087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272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1073F53-3D43-61F1-4014-29E80C0467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-2898"/>
            <a:ext cx="12192000" cy="6860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315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C4016D-AE8B-EDFD-6A6E-10AC6C691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644FB-E5FD-7479-8399-87A88EC98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>
            <a:normAutofit/>
          </a:bodyPr>
          <a:lstStyle/>
          <a:p>
            <a:r>
              <a:rPr lang="en-US" sz="1400">
                <a:solidFill>
                  <a:schemeClr val="tx2"/>
                </a:solidFill>
              </a:rPr>
              <a:t>Basil has many internal and external issues they cannot address the external issues, but they have control over the internal. </a:t>
            </a:r>
          </a:p>
          <a:p>
            <a:r>
              <a:rPr lang="en-US" sz="1400">
                <a:solidFill>
                  <a:schemeClr val="tx2"/>
                </a:solidFill>
              </a:rPr>
              <a:t>They saw a 20% decrease in sales since 2020.</a:t>
            </a:r>
          </a:p>
          <a:p>
            <a:r>
              <a:rPr lang="en-US" sz="1400">
                <a:solidFill>
                  <a:schemeClr val="tx2"/>
                </a:solidFill>
              </a:rPr>
              <a:t>The local business park failing is costing them customers.</a:t>
            </a:r>
          </a:p>
          <a:p>
            <a:r>
              <a:rPr lang="en-US" sz="1400">
                <a:solidFill>
                  <a:schemeClr val="tx2"/>
                </a:solidFill>
              </a:rPr>
              <a:t>They can add a delivery service. </a:t>
            </a:r>
          </a:p>
          <a:p>
            <a:r>
              <a:rPr lang="en-US" sz="1400">
                <a:solidFill>
                  <a:schemeClr val="tx2"/>
                </a:solidFill>
              </a:rPr>
              <a:t>They can join Uber eats and Deliveroo. </a:t>
            </a:r>
          </a:p>
          <a:p>
            <a:r>
              <a:rPr lang="en-US" sz="1400">
                <a:solidFill>
                  <a:schemeClr val="tx2"/>
                </a:solidFill>
              </a:rPr>
              <a:t>They can hire more staff to help with peak times.</a:t>
            </a:r>
          </a:p>
          <a:p>
            <a:pPr marL="0" indent="0">
              <a:buNone/>
            </a:pPr>
            <a:endParaRPr lang="en-US" sz="14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087783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166</Words>
  <Application>Microsoft Macintosh PowerPoint</Application>
  <PresentationFormat>Widescreen</PresentationFormat>
  <Paragraphs>19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Basils Bakery Portus Preda 2530116 Sharin McDowall-Emefiele </vt:lpstr>
      <vt:lpstr>What is Basils Bakery</vt:lpstr>
      <vt:lpstr>The problem?</vt:lpstr>
      <vt:lpstr>PowerPoint Presentation</vt:lpstr>
      <vt:lpstr>PowerPoint Presentation</vt:lpstr>
      <vt:lpstr>Summary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Abdur-Raheem Umar Hussain (2318857)</dc:creator>
  <cp:lastModifiedBy>Abdur-Raheem Umar Hussain (2318857)</cp:lastModifiedBy>
  <cp:revision>1</cp:revision>
  <dcterms:created xsi:type="dcterms:W3CDTF">2026-10-16T10:01:56Z</dcterms:created>
  <dcterms:modified xsi:type="dcterms:W3CDTF">2026-10-16T10:27:21Z</dcterms:modified>
</cp:coreProperties>
</file>