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66" r:id="rId1"/>
  </p:sldMasterIdLst>
  <p:sldIdLst>
    <p:sldId id="256" r:id="rId2"/>
    <p:sldId id="258" r:id="rId3"/>
    <p:sldId id="260" r:id="rId4"/>
    <p:sldId id="263" r:id="rId5"/>
    <p:sldId id="268" r:id="rId6"/>
    <p:sldId id="261" r:id="rId7"/>
    <p:sldId id="264" r:id="rId8"/>
    <p:sldId id="265" r:id="rId9"/>
    <p:sldId id="267" r:id="rId10"/>
    <p:sldId id="266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5CF8D4-E879-E636-1683-395AF540AA70}" v="71" dt="2022-11-05T12:12:36.844"/>
    <p1510:client id="{30C79F1E-A246-1F0D-F66C-6AD35D342EA2}" v="5" dt="2022-10-27T11:20:44.893"/>
    <p1510:client id="{354B5CB1-531D-7C12-319C-929AE6A6B69E}" v="408" dt="2022-10-22T08:17:44.642"/>
    <p1510:client id="{D7F156E5-F4D6-E9D1-1348-949917CEAC50}" v="1" dt="2022-10-29T12:05:12.8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anie Clarke (2218207)" userId="S::2218207@student.uwtsd.ac.uk::56da9805-647f-45f9-b225-5e471c46cb6e" providerId="AD" clId="Web-{1F5CF8D4-E879-E636-1683-395AF540AA70}"/>
    <pc:docChg chg="modSld sldOrd">
      <pc:chgData name="Stephanie Clarke (2218207)" userId="S::2218207@student.uwtsd.ac.uk::56da9805-647f-45f9-b225-5e471c46cb6e" providerId="AD" clId="Web-{1F5CF8D4-E879-E636-1683-395AF540AA70}" dt="2022-11-05T12:12:36.844" v="45" actId="14100"/>
      <pc:docMkLst>
        <pc:docMk/>
      </pc:docMkLst>
      <pc:sldChg chg="modSp">
        <pc:chgData name="Stephanie Clarke (2218207)" userId="S::2218207@student.uwtsd.ac.uk::56da9805-647f-45f9-b225-5e471c46cb6e" providerId="AD" clId="Web-{1F5CF8D4-E879-E636-1683-395AF540AA70}" dt="2022-11-05T12:12:36.844" v="45" actId="14100"/>
        <pc:sldMkLst>
          <pc:docMk/>
          <pc:sldMk cId="109857222" sldId="256"/>
        </pc:sldMkLst>
        <pc:spChg chg="mod">
          <ac:chgData name="Stephanie Clarke (2218207)" userId="S::2218207@student.uwtsd.ac.uk::56da9805-647f-45f9-b225-5e471c46cb6e" providerId="AD" clId="Web-{1F5CF8D4-E879-E636-1683-395AF540AA70}" dt="2022-11-05T11:51:00.987" v="26" actId="20577"/>
          <ac:spMkLst>
            <pc:docMk/>
            <pc:sldMk cId="109857222" sldId="256"/>
            <ac:spMk id="27" creationId="{F0E83936-2850-2ACB-C93C-AD309D9F2964}"/>
          </ac:spMkLst>
        </pc:spChg>
        <pc:picChg chg="mod">
          <ac:chgData name="Stephanie Clarke (2218207)" userId="S::2218207@student.uwtsd.ac.uk::56da9805-647f-45f9-b225-5e471c46cb6e" providerId="AD" clId="Web-{1F5CF8D4-E879-E636-1683-395AF540AA70}" dt="2022-11-05T12:12:36.844" v="45" actId="14100"/>
          <ac:picMkLst>
            <pc:docMk/>
            <pc:sldMk cId="109857222" sldId="256"/>
            <ac:picMk id="24" creationId="{B6E335B9-2D33-23E7-9F26-A2009B3FB1A9}"/>
          </ac:picMkLst>
        </pc:picChg>
      </pc:sldChg>
      <pc:sldChg chg="ord">
        <pc:chgData name="Stephanie Clarke (2218207)" userId="S::2218207@student.uwtsd.ac.uk::56da9805-647f-45f9-b225-5e471c46cb6e" providerId="AD" clId="Web-{1F5CF8D4-E879-E636-1683-395AF540AA70}" dt="2022-11-05T11:58:59.687" v="43"/>
        <pc:sldMkLst>
          <pc:docMk/>
          <pc:sldMk cId="2061364443" sldId="267"/>
        </pc:sldMkLst>
      </pc:sldChg>
      <pc:sldChg chg="modSp">
        <pc:chgData name="Stephanie Clarke (2218207)" userId="S::2218207@student.uwtsd.ac.uk::56da9805-647f-45f9-b225-5e471c46cb6e" providerId="AD" clId="Web-{1F5CF8D4-E879-E636-1683-395AF540AA70}" dt="2022-11-05T11:53:23.256" v="42" actId="20577"/>
        <pc:sldMkLst>
          <pc:docMk/>
          <pc:sldMk cId="3668385944" sldId="268"/>
        </pc:sldMkLst>
        <pc:spChg chg="mod">
          <ac:chgData name="Stephanie Clarke (2218207)" userId="S::2218207@student.uwtsd.ac.uk::56da9805-647f-45f9-b225-5e471c46cb6e" providerId="AD" clId="Web-{1F5CF8D4-E879-E636-1683-395AF540AA70}" dt="2022-11-05T11:53:23.256" v="42" actId="20577"/>
          <ac:spMkLst>
            <pc:docMk/>
            <pc:sldMk cId="3668385944" sldId="268"/>
            <ac:spMk id="3" creationId="{4C0BCD8E-0A54-685E-CD48-C3AB216D717F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323784-CF6B-43E9-84BF-9C43A581481D}" type="doc">
      <dgm:prSet loTypeId="urn:microsoft.com/office/officeart/2005/8/layout/bProcess4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131721FD-4399-47FC-BC9F-164731CEB156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Group work in week 3, form group, identify a research question.</a:t>
          </a:r>
          <a:endParaRPr lang="en-US" dirty="0"/>
        </a:p>
      </dgm:t>
    </dgm:pt>
    <dgm:pt modelId="{C16AAB8C-9B49-4F57-BFCA-78F49797B1D9}" type="parTrans" cxnId="{788AD590-F8F1-4283-B426-821E5260FA58}">
      <dgm:prSet/>
      <dgm:spPr/>
      <dgm:t>
        <a:bodyPr/>
        <a:lstStyle/>
        <a:p>
          <a:endParaRPr lang="en-US"/>
        </a:p>
      </dgm:t>
    </dgm:pt>
    <dgm:pt modelId="{CF9F4136-3EBE-4613-B2BD-809E2558115A}" type="sibTrans" cxnId="{788AD590-F8F1-4283-B426-821E5260FA58}">
      <dgm:prSet/>
      <dgm:spPr/>
      <dgm:t>
        <a:bodyPr/>
        <a:lstStyle/>
        <a:p>
          <a:endParaRPr lang="en-US"/>
        </a:p>
      </dgm:t>
    </dgm:pt>
    <dgm:pt modelId="{B1EE7582-84A8-4FA0-A39C-63360899E52A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Group work in week 3, conduct a review of current literature.</a:t>
          </a:r>
          <a:endParaRPr lang="en-US" dirty="0"/>
        </a:p>
      </dgm:t>
    </dgm:pt>
    <dgm:pt modelId="{A3A09F37-E853-4FBD-94C5-31FE8FF2AF45}" type="parTrans" cxnId="{DE40938E-63D4-4ABC-B24A-6BEFCA9B423B}">
      <dgm:prSet/>
      <dgm:spPr/>
      <dgm:t>
        <a:bodyPr/>
        <a:lstStyle/>
        <a:p>
          <a:endParaRPr lang="en-US"/>
        </a:p>
      </dgm:t>
    </dgm:pt>
    <dgm:pt modelId="{83473A1E-3215-4DEB-BECA-998A24948541}" type="sibTrans" cxnId="{DE40938E-63D4-4ABC-B24A-6BEFCA9B423B}">
      <dgm:prSet/>
      <dgm:spPr/>
      <dgm:t>
        <a:bodyPr/>
        <a:lstStyle/>
        <a:p>
          <a:endParaRPr lang="en-US"/>
        </a:p>
      </dgm:t>
    </dgm:pt>
    <dgm:pt modelId="{F66D9B43-C64C-4FCD-8520-314DCF30922B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Group work in week 4, plan  research method and consider ethics.</a:t>
          </a:r>
          <a:endParaRPr lang="en-US" dirty="0"/>
        </a:p>
      </dgm:t>
    </dgm:pt>
    <dgm:pt modelId="{6099667C-3A70-47D6-82F3-F648EBE7F2CE}" type="parTrans" cxnId="{2EB21CDE-96E0-45DE-88FB-6D3A2DF11E13}">
      <dgm:prSet/>
      <dgm:spPr/>
      <dgm:t>
        <a:bodyPr/>
        <a:lstStyle/>
        <a:p>
          <a:endParaRPr lang="en-US"/>
        </a:p>
      </dgm:t>
    </dgm:pt>
    <dgm:pt modelId="{1C8197BD-9B25-472F-A15D-25C5F40BF64E}" type="sibTrans" cxnId="{2EB21CDE-96E0-45DE-88FB-6D3A2DF11E13}">
      <dgm:prSet/>
      <dgm:spPr/>
      <dgm:t>
        <a:bodyPr/>
        <a:lstStyle/>
        <a:p>
          <a:endParaRPr lang="en-US"/>
        </a:p>
      </dgm:t>
    </dgm:pt>
    <dgm:pt modelId="{32D70848-3D4F-49CB-AB0E-FF6FF69E22F8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Group work in week 5, present a proposal for approval.</a:t>
          </a:r>
          <a:endParaRPr lang="en-US" dirty="0"/>
        </a:p>
      </dgm:t>
    </dgm:pt>
    <dgm:pt modelId="{94CB7C11-1224-4673-9C67-C7892B1310E9}" type="parTrans" cxnId="{C616FD6A-1F55-4656-9E09-FEC8316F7B2C}">
      <dgm:prSet/>
      <dgm:spPr/>
      <dgm:t>
        <a:bodyPr/>
        <a:lstStyle/>
        <a:p>
          <a:endParaRPr lang="en-US"/>
        </a:p>
      </dgm:t>
    </dgm:pt>
    <dgm:pt modelId="{CFE230CB-984D-40A0-9AC1-D4403C80434B}" type="sibTrans" cxnId="{C616FD6A-1F55-4656-9E09-FEC8316F7B2C}">
      <dgm:prSet/>
      <dgm:spPr/>
      <dgm:t>
        <a:bodyPr/>
        <a:lstStyle/>
        <a:p>
          <a:endParaRPr lang="en-US"/>
        </a:p>
      </dgm:t>
    </dgm:pt>
    <dgm:pt modelId="{1601A63A-70D0-4156-818B-AB6C480F3CEB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Group work in week 6, Presentation</a:t>
          </a:r>
          <a:endParaRPr lang="en-US" dirty="0"/>
        </a:p>
      </dgm:t>
    </dgm:pt>
    <dgm:pt modelId="{8618747A-15F7-4365-8924-7ED6225B28CC}" type="parTrans" cxnId="{3D2F611F-AC15-4989-8054-17CF7EE4D598}">
      <dgm:prSet/>
      <dgm:spPr/>
      <dgm:t>
        <a:bodyPr/>
        <a:lstStyle/>
        <a:p>
          <a:endParaRPr lang="en-US"/>
        </a:p>
      </dgm:t>
    </dgm:pt>
    <dgm:pt modelId="{0C36C9E3-EE5C-4119-B42B-59F2C8451F9B}" type="sibTrans" cxnId="{3D2F611F-AC15-4989-8054-17CF7EE4D598}">
      <dgm:prSet/>
      <dgm:spPr/>
      <dgm:t>
        <a:bodyPr/>
        <a:lstStyle/>
        <a:p>
          <a:endParaRPr lang="en-US"/>
        </a:p>
      </dgm:t>
    </dgm:pt>
    <dgm:pt modelId="{1F2C12B0-CBBE-4544-8B63-7925650AA684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Group work in week 7, create a questionnaire and collect relevant data.</a:t>
          </a:r>
          <a:endParaRPr lang="en-US" dirty="0"/>
        </a:p>
      </dgm:t>
    </dgm:pt>
    <dgm:pt modelId="{B02FE41A-9AFC-4CD8-AFFB-5D29F74B3EF9}" type="parTrans" cxnId="{2EE4AB8D-9A26-453E-A5BC-686EF39B39BD}">
      <dgm:prSet/>
      <dgm:spPr/>
      <dgm:t>
        <a:bodyPr/>
        <a:lstStyle/>
        <a:p>
          <a:endParaRPr lang="en-US"/>
        </a:p>
      </dgm:t>
    </dgm:pt>
    <dgm:pt modelId="{89D2D849-5332-45C6-82EA-1F4A2A89F5B5}" type="sibTrans" cxnId="{2EE4AB8D-9A26-453E-A5BC-686EF39B39BD}">
      <dgm:prSet/>
      <dgm:spPr/>
      <dgm:t>
        <a:bodyPr/>
        <a:lstStyle/>
        <a:p>
          <a:endParaRPr lang="en-US"/>
        </a:p>
      </dgm:t>
    </dgm:pt>
    <dgm:pt modelId="{87761C03-636F-492D-9F4A-46731F400C78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Individual work in week 8, examine data.</a:t>
          </a:r>
          <a:endParaRPr lang="en-US" dirty="0"/>
        </a:p>
      </dgm:t>
    </dgm:pt>
    <dgm:pt modelId="{CD6D9F34-09B2-4EF8-9B8D-1D94C47CAF2C}" type="parTrans" cxnId="{4A9DE99C-B6FD-4D47-856F-18581068A9D5}">
      <dgm:prSet/>
      <dgm:spPr/>
      <dgm:t>
        <a:bodyPr/>
        <a:lstStyle/>
        <a:p>
          <a:endParaRPr lang="en-US"/>
        </a:p>
      </dgm:t>
    </dgm:pt>
    <dgm:pt modelId="{BE0A2794-EF82-4D95-BE7D-4641C998E278}" type="sibTrans" cxnId="{4A9DE99C-B6FD-4D47-856F-18581068A9D5}">
      <dgm:prSet/>
      <dgm:spPr/>
      <dgm:t>
        <a:bodyPr/>
        <a:lstStyle/>
        <a:p>
          <a:endParaRPr lang="en-US"/>
        </a:p>
      </dgm:t>
    </dgm:pt>
    <dgm:pt modelId="{28C02C31-FDAA-40EB-BCF1-8FE1A77137CF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Individually work in weeks 9 &amp; 10, write up a full report with discussions and conclusions.</a:t>
          </a:r>
          <a:endParaRPr lang="en-US" dirty="0"/>
        </a:p>
      </dgm:t>
    </dgm:pt>
    <dgm:pt modelId="{41F4C5AC-980E-4E03-B37F-424F4BA390F4}" type="parTrans" cxnId="{650DE3BC-3A5C-400D-BB20-367DDCDB8D82}">
      <dgm:prSet/>
      <dgm:spPr/>
      <dgm:t>
        <a:bodyPr/>
        <a:lstStyle/>
        <a:p>
          <a:endParaRPr lang="en-US"/>
        </a:p>
      </dgm:t>
    </dgm:pt>
    <dgm:pt modelId="{D0C3F1CB-45B2-45FD-8BAC-2517855D90D6}" type="sibTrans" cxnId="{650DE3BC-3A5C-400D-BB20-367DDCDB8D82}">
      <dgm:prSet/>
      <dgm:spPr/>
      <dgm:t>
        <a:bodyPr/>
        <a:lstStyle/>
        <a:p>
          <a:endParaRPr lang="en-US"/>
        </a:p>
      </dgm:t>
    </dgm:pt>
    <dgm:pt modelId="{3955232E-E424-4AA9-B4FE-50625F556AF8}" type="pres">
      <dgm:prSet presAssocID="{CA323784-CF6B-43E9-84BF-9C43A581481D}" presName="Name0" presStyleCnt="0">
        <dgm:presLayoutVars>
          <dgm:dir/>
          <dgm:resizeHandles/>
        </dgm:presLayoutVars>
      </dgm:prSet>
      <dgm:spPr/>
    </dgm:pt>
    <dgm:pt modelId="{FEFF161F-6A69-4B50-A2B4-8731828DDBEC}" type="pres">
      <dgm:prSet presAssocID="{131721FD-4399-47FC-BC9F-164731CEB156}" presName="compNode" presStyleCnt="0"/>
      <dgm:spPr/>
    </dgm:pt>
    <dgm:pt modelId="{760272C3-2D3D-4003-8654-5D056BB5C30F}" type="pres">
      <dgm:prSet presAssocID="{131721FD-4399-47FC-BC9F-164731CEB156}" presName="dummyConnPt" presStyleCnt="0"/>
      <dgm:spPr/>
    </dgm:pt>
    <dgm:pt modelId="{5ED1F259-9DB3-4F7C-9597-408F8554AFB3}" type="pres">
      <dgm:prSet presAssocID="{131721FD-4399-47FC-BC9F-164731CEB156}" presName="node" presStyleLbl="node1" presStyleIdx="0" presStyleCnt="8">
        <dgm:presLayoutVars>
          <dgm:bulletEnabled val="1"/>
        </dgm:presLayoutVars>
      </dgm:prSet>
      <dgm:spPr/>
    </dgm:pt>
    <dgm:pt modelId="{7D60AEF2-20BB-4E99-AD84-C3758747B245}" type="pres">
      <dgm:prSet presAssocID="{CF9F4136-3EBE-4613-B2BD-809E2558115A}" presName="sibTrans" presStyleLbl="bgSibTrans2D1" presStyleIdx="0" presStyleCnt="7"/>
      <dgm:spPr/>
    </dgm:pt>
    <dgm:pt modelId="{1CC5865C-BE1F-47A4-A2FD-CF438ED40038}" type="pres">
      <dgm:prSet presAssocID="{B1EE7582-84A8-4FA0-A39C-63360899E52A}" presName="compNode" presStyleCnt="0"/>
      <dgm:spPr/>
    </dgm:pt>
    <dgm:pt modelId="{BCA357EB-848E-453A-A7C5-08A7A8E8D57B}" type="pres">
      <dgm:prSet presAssocID="{B1EE7582-84A8-4FA0-A39C-63360899E52A}" presName="dummyConnPt" presStyleCnt="0"/>
      <dgm:spPr/>
    </dgm:pt>
    <dgm:pt modelId="{557741B3-13CE-42AD-ADC8-204B22C6F590}" type="pres">
      <dgm:prSet presAssocID="{B1EE7582-84A8-4FA0-A39C-63360899E52A}" presName="node" presStyleLbl="node1" presStyleIdx="1" presStyleCnt="8">
        <dgm:presLayoutVars>
          <dgm:bulletEnabled val="1"/>
        </dgm:presLayoutVars>
      </dgm:prSet>
      <dgm:spPr/>
    </dgm:pt>
    <dgm:pt modelId="{FFCAD184-9F87-4E0D-8B92-508F6B1A24F9}" type="pres">
      <dgm:prSet presAssocID="{83473A1E-3215-4DEB-BECA-998A24948541}" presName="sibTrans" presStyleLbl="bgSibTrans2D1" presStyleIdx="1" presStyleCnt="7"/>
      <dgm:spPr/>
    </dgm:pt>
    <dgm:pt modelId="{18CEA5D9-0E68-46B6-9E49-C0D6049204AA}" type="pres">
      <dgm:prSet presAssocID="{F66D9B43-C64C-4FCD-8520-314DCF30922B}" presName="compNode" presStyleCnt="0"/>
      <dgm:spPr/>
    </dgm:pt>
    <dgm:pt modelId="{D111F15C-B895-49C6-8A4D-6445C047E59C}" type="pres">
      <dgm:prSet presAssocID="{F66D9B43-C64C-4FCD-8520-314DCF30922B}" presName="dummyConnPt" presStyleCnt="0"/>
      <dgm:spPr/>
    </dgm:pt>
    <dgm:pt modelId="{61F81082-FDED-4403-96D1-524AC74C40FA}" type="pres">
      <dgm:prSet presAssocID="{F66D9B43-C64C-4FCD-8520-314DCF30922B}" presName="node" presStyleLbl="node1" presStyleIdx="2" presStyleCnt="8">
        <dgm:presLayoutVars>
          <dgm:bulletEnabled val="1"/>
        </dgm:presLayoutVars>
      </dgm:prSet>
      <dgm:spPr/>
    </dgm:pt>
    <dgm:pt modelId="{D8915999-5C48-4EC4-B1E1-5E5DDE708089}" type="pres">
      <dgm:prSet presAssocID="{1C8197BD-9B25-472F-A15D-25C5F40BF64E}" presName="sibTrans" presStyleLbl="bgSibTrans2D1" presStyleIdx="2" presStyleCnt="7"/>
      <dgm:spPr/>
    </dgm:pt>
    <dgm:pt modelId="{1EC09B8D-5719-4938-89E6-9C14BACC2995}" type="pres">
      <dgm:prSet presAssocID="{32D70848-3D4F-49CB-AB0E-FF6FF69E22F8}" presName="compNode" presStyleCnt="0"/>
      <dgm:spPr/>
    </dgm:pt>
    <dgm:pt modelId="{DF36C960-06A3-4104-9197-1B9C9C6DD95A}" type="pres">
      <dgm:prSet presAssocID="{32D70848-3D4F-49CB-AB0E-FF6FF69E22F8}" presName="dummyConnPt" presStyleCnt="0"/>
      <dgm:spPr/>
    </dgm:pt>
    <dgm:pt modelId="{59C60CD0-9DD2-4941-B478-C0F17A811FA9}" type="pres">
      <dgm:prSet presAssocID="{32D70848-3D4F-49CB-AB0E-FF6FF69E22F8}" presName="node" presStyleLbl="node1" presStyleIdx="3" presStyleCnt="8">
        <dgm:presLayoutVars>
          <dgm:bulletEnabled val="1"/>
        </dgm:presLayoutVars>
      </dgm:prSet>
      <dgm:spPr/>
    </dgm:pt>
    <dgm:pt modelId="{9D636800-CECD-4F36-8C38-C9DBDF0C8D1B}" type="pres">
      <dgm:prSet presAssocID="{CFE230CB-984D-40A0-9AC1-D4403C80434B}" presName="sibTrans" presStyleLbl="bgSibTrans2D1" presStyleIdx="3" presStyleCnt="7"/>
      <dgm:spPr/>
    </dgm:pt>
    <dgm:pt modelId="{607AEA08-A01E-42EA-9C97-8C6F9056DA98}" type="pres">
      <dgm:prSet presAssocID="{1601A63A-70D0-4156-818B-AB6C480F3CEB}" presName="compNode" presStyleCnt="0"/>
      <dgm:spPr/>
    </dgm:pt>
    <dgm:pt modelId="{02E80D52-8F8B-4CEF-8DA1-32371E098EE4}" type="pres">
      <dgm:prSet presAssocID="{1601A63A-70D0-4156-818B-AB6C480F3CEB}" presName="dummyConnPt" presStyleCnt="0"/>
      <dgm:spPr/>
    </dgm:pt>
    <dgm:pt modelId="{70C9EA6F-73E2-4448-A10F-9356243360B5}" type="pres">
      <dgm:prSet presAssocID="{1601A63A-70D0-4156-818B-AB6C480F3CEB}" presName="node" presStyleLbl="node1" presStyleIdx="4" presStyleCnt="8">
        <dgm:presLayoutVars>
          <dgm:bulletEnabled val="1"/>
        </dgm:presLayoutVars>
      </dgm:prSet>
      <dgm:spPr/>
    </dgm:pt>
    <dgm:pt modelId="{43791A1C-2A60-4F31-95C6-AAA0A417F068}" type="pres">
      <dgm:prSet presAssocID="{0C36C9E3-EE5C-4119-B42B-59F2C8451F9B}" presName="sibTrans" presStyleLbl="bgSibTrans2D1" presStyleIdx="4" presStyleCnt="7"/>
      <dgm:spPr/>
    </dgm:pt>
    <dgm:pt modelId="{B7C7E574-40CE-468E-81E7-CDCF40CE6349}" type="pres">
      <dgm:prSet presAssocID="{1F2C12B0-CBBE-4544-8B63-7925650AA684}" presName="compNode" presStyleCnt="0"/>
      <dgm:spPr/>
    </dgm:pt>
    <dgm:pt modelId="{6AB9AF38-0F62-48CF-90BB-CD3102FD2F03}" type="pres">
      <dgm:prSet presAssocID="{1F2C12B0-CBBE-4544-8B63-7925650AA684}" presName="dummyConnPt" presStyleCnt="0"/>
      <dgm:spPr/>
    </dgm:pt>
    <dgm:pt modelId="{CE700CDF-009A-407F-9C96-810174EE606F}" type="pres">
      <dgm:prSet presAssocID="{1F2C12B0-CBBE-4544-8B63-7925650AA684}" presName="node" presStyleLbl="node1" presStyleIdx="5" presStyleCnt="8">
        <dgm:presLayoutVars>
          <dgm:bulletEnabled val="1"/>
        </dgm:presLayoutVars>
      </dgm:prSet>
      <dgm:spPr/>
    </dgm:pt>
    <dgm:pt modelId="{6E88E275-D7DC-4AD8-9EE9-4C3186A7027A}" type="pres">
      <dgm:prSet presAssocID="{89D2D849-5332-45C6-82EA-1F4A2A89F5B5}" presName="sibTrans" presStyleLbl="bgSibTrans2D1" presStyleIdx="5" presStyleCnt="7"/>
      <dgm:spPr/>
    </dgm:pt>
    <dgm:pt modelId="{18F3DDE1-A790-4B5D-A5FC-7FDAFCC6C60F}" type="pres">
      <dgm:prSet presAssocID="{87761C03-636F-492D-9F4A-46731F400C78}" presName="compNode" presStyleCnt="0"/>
      <dgm:spPr/>
    </dgm:pt>
    <dgm:pt modelId="{68A68A56-F02B-4FAC-9D06-2AE2995B4D2D}" type="pres">
      <dgm:prSet presAssocID="{87761C03-636F-492D-9F4A-46731F400C78}" presName="dummyConnPt" presStyleCnt="0"/>
      <dgm:spPr/>
    </dgm:pt>
    <dgm:pt modelId="{B6E545CB-DCD7-47A1-B1AA-42D46FB1CC05}" type="pres">
      <dgm:prSet presAssocID="{87761C03-636F-492D-9F4A-46731F400C78}" presName="node" presStyleLbl="node1" presStyleIdx="6" presStyleCnt="8">
        <dgm:presLayoutVars>
          <dgm:bulletEnabled val="1"/>
        </dgm:presLayoutVars>
      </dgm:prSet>
      <dgm:spPr/>
    </dgm:pt>
    <dgm:pt modelId="{D10BC9EB-5EE1-4D78-BCC0-A4A3A83D25A0}" type="pres">
      <dgm:prSet presAssocID="{BE0A2794-EF82-4D95-BE7D-4641C998E278}" presName="sibTrans" presStyleLbl="bgSibTrans2D1" presStyleIdx="6" presStyleCnt="7"/>
      <dgm:spPr/>
    </dgm:pt>
    <dgm:pt modelId="{A8140705-2AAD-43D9-83B8-2C8B3EFA1051}" type="pres">
      <dgm:prSet presAssocID="{28C02C31-FDAA-40EB-BCF1-8FE1A77137CF}" presName="compNode" presStyleCnt="0"/>
      <dgm:spPr/>
    </dgm:pt>
    <dgm:pt modelId="{F1D665CE-D94C-44B9-AE33-9F05D6169457}" type="pres">
      <dgm:prSet presAssocID="{28C02C31-FDAA-40EB-BCF1-8FE1A77137CF}" presName="dummyConnPt" presStyleCnt="0"/>
      <dgm:spPr/>
    </dgm:pt>
    <dgm:pt modelId="{F2FEA993-5B60-4CEB-853F-BCB4644F43C9}" type="pres">
      <dgm:prSet presAssocID="{28C02C31-FDAA-40EB-BCF1-8FE1A77137CF}" presName="node" presStyleLbl="node1" presStyleIdx="7" presStyleCnt="8">
        <dgm:presLayoutVars>
          <dgm:bulletEnabled val="1"/>
        </dgm:presLayoutVars>
      </dgm:prSet>
      <dgm:spPr/>
    </dgm:pt>
  </dgm:ptLst>
  <dgm:cxnLst>
    <dgm:cxn modelId="{86024E19-B800-451A-95D7-31ED843DC430}" type="presOf" srcId="{BE0A2794-EF82-4D95-BE7D-4641C998E278}" destId="{D10BC9EB-5EE1-4D78-BCC0-A4A3A83D25A0}" srcOrd="0" destOrd="0" presId="urn:microsoft.com/office/officeart/2005/8/layout/bProcess4"/>
    <dgm:cxn modelId="{3D2F611F-AC15-4989-8054-17CF7EE4D598}" srcId="{CA323784-CF6B-43E9-84BF-9C43A581481D}" destId="{1601A63A-70D0-4156-818B-AB6C480F3CEB}" srcOrd="4" destOrd="0" parTransId="{8618747A-15F7-4365-8924-7ED6225B28CC}" sibTransId="{0C36C9E3-EE5C-4119-B42B-59F2C8451F9B}"/>
    <dgm:cxn modelId="{0F346924-5FDE-4C2A-962B-2DC6CA2C65F0}" type="presOf" srcId="{CF9F4136-3EBE-4613-B2BD-809E2558115A}" destId="{7D60AEF2-20BB-4E99-AD84-C3758747B245}" srcOrd="0" destOrd="0" presId="urn:microsoft.com/office/officeart/2005/8/layout/bProcess4"/>
    <dgm:cxn modelId="{FECE662B-DC1E-47BD-9BE4-E10E51C1931D}" type="presOf" srcId="{32D70848-3D4F-49CB-AB0E-FF6FF69E22F8}" destId="{59C60CD0-9DD2-4941-B478-C0F17A811FA9}" srcOrd="0" destOrd="0" presId="urn:microsoft.com/office/officeart/2005/8/layout/bProcess4"/>
    <dgm:cxn modelId="{07045030-59FE-48C5-BB6C-302CCE42900C}" type="presOf" srcId="{1601A63A-70D0-4156-818B-AB6C480F3CEB}" destId="{70C9EA6F-73E2-4448-A10F-9356243360B5}" srcOrd="0" destOrd="0" presId="urn:microsoft.com/office/officeart/2005/8/layout/bProcess4"/>
    <dgm:cxn modelId="{E1A5EC30-BFE8-4103-8DA1-8A3D29F7289F}" type="presOf" srcId="{CA323784-CF6B-43E9-84BF-9C43A581481D}" destId="{3955232E-E424-4AA9-B4FE-50625F556AF8}" srcOrd="0" destOrd="0" presId="urn:microsoft.com/office/officeart/2005/8/layout/bProcess4"/>
    <dgm:cxn modelId="{CEA2FB5B-6FC5-4C09-B11A-92C6AA0A06FC}" type="presOf" srcId="{28C02C31-FDAA-40EB-BCF1-8FE1A77137CF}" destId="{F2FEA993-5B60-4CEB-853F-BCB4644F43C9}" srcOrd="0" destOrd="0" presId="urn:microsoft.com/office/officeart/2005/8/layout/bProcess4"/>
    <dgm:cxn modelId="{C616FD6A-1F55-4656-9E09-FEC8316F7B2C}" srcId="{CA323784-CF6B-43E9-84BF-9C43A581481D}" destId="{32D70848-3D4F-49CB-AB0E-FF6FF69E22F8}" srcOrd="3" destOrd="0" parTransId="{94CB7C11-1224-4673-9C67-C7892B1310E9}" sibTransId="{CFE230CB-984D-40A0-9AC1-D4403C80434B}"/>
    <dgm:cxn modelId="{EAA3B34F-C11E-468D-8B42-CF8E0FD158CD}" type="presOf" srcId="{89D2D849-5332-45C6-82EA-1F4A2A89F5B5}" destId="{6E88E275-D7DC-4AD8-9EE9-4C3186A7027A}" srcOrd="0" destOrd="0" presId="urn:microsoft.com/office/officeart/2005/8/layout/bProcess4"/>
    <dgm:cxn modelId="{FF86AD75-ADC8-4415-9565-097C623BD20D}" type="presOf" srcId="{131721FD-4399-47FC-BC9F-164731CEB156}" destId="{5ED1F259-9DB3-4F7C-9597-408F8554AFB3}" srcOrd="0" destOrd="0" presId="urn:microsoft.com/office/officeart/2005/8/layout/bProcess4"/>
    <dgm:cxn modelId="{F3C65684-7A1D-4D23-A791-3A632A9CD97F}" type="presOf" srcId="{F66D9B43-C64C-4FCD-8520-314DCF30922B}" destId="{61F81082-FDED-4403-96D1-524AC74C40FA}" srcOrd="0" destOrd="0" presId="urn:microsoft.com/office/officeart/2005/8/layout/bProcess4"/>
    <dgm:cxn modelId="{2EE4AB8D-9A26-453E-A5BC-686EF39B39BD}" srcId="{CA323784-CF6B-43E9-84BF-9C43A581481D}" destId="{1F2C12B0-CBBE-4544-8B63-7925650AA684}" srcOrd="5" destOrd="0" parTransId="{B02FE41A-9AFC-4CD8-AFFB-5D29F74B3EF9}" sibTransId="{89D2D849-5332-45C6-82EA-1F4A2A89F5B5}"/>
    <dgm:cxn modelId="{DE40938E-63D4-4ABC-B24A-6BEFCA9B423B}" srcId="{CA323784-CF6B-43E9-84BF-9C43A581481D}" destId="{B1EE7582-84A8-4FA0-A39C-63360899E52A}" srcOrd="1" destOrd="0" parTransId="{A3A09F37-E853-4FBD-94C5-31FE8FF2AF45}" sibTransId="{83473A1E-3215-4DEB-BECA-998A24948541}"/>
    <dgm:cxn modelId="{788AD590-F8F1-4283-B426-821E5260FA58}" srcId="{CA323784-CF6B-43E9-84BF-9C43A581481D}" destId="{131721FD-4399-47FC-BC9F-164731CEB156}" srcOrd="0" destOrd="0" parTransId="{C16AAB8C-9B49-4F57-BFCA-78F49797B1D9}" sibTransId="{CF9F4136-3EBE-4613-B2BD-809E2558115A}"/>
    <dgm:cxn modelId="{4A9DE99C-B6FD-4D47-856F-18581068A9D5}" srcId="{CA323784-CF6B-43E9-84BF-9C43A581481D}" destId="{87761C03-636F-492D-9F4A-46731F400C78}" srcOrd="6" destOrd="0" parTransId="{CD6D9F34-09B2-4EF8-9B8D-1D94C47CAF2C}" sibTransId="{BE0A2794-EF82-4D95-BE7D-4641C998E278}"/>
    <dgm:cxn modelId="{C0B3A6B6-DB38-4B49-BF5C-C91BA3EF0257}" type="presOf" srcId="{0C36C9E3-EE5C-4119-B42B-59F2C8451F9B}" destId="{43791A1C-2A60-4F31-95C6-AAA0A417F068}" srcOrd="0" destOrd="0" presId="urn:microsoft.com/office/officeart/2005/8/layout/bProcess4"/>
    <dgm:cxn modelId="{E836EBB9-D2BF-490D-A759-74DDA9ED6D64}" type="presOf" srcId="{87761C03-636F-492D-9F4A-46731F400C78}" destId="{B6E545CB-DCD7-47A1-B1AA-42D46FB1CC05}" srcOrd="0" destOrd="0" presId="urn:microsoft.com/office/officeart/2005/8/layout/bProcess4"/>
    <dgm:cxn modelId="{CC4A01BB-05C2-4CE9-B30E-AA6D3C020572}" type="presOf" srcId="{83473A1E-3215-4DEB-BECA-998A24948541}" destId="{FFCAD184-9F87-4E0D-8B92-508F6B1A24F9}" srcOrd="0" destOrd="0" presId="urn:microsoft.com/office/officeart/2005/8/layout/bProcess4"/>
    <dgm:cxn modelId="{650DE3BC-3A5C-400D-BB20-367DDCDB8D82}" srcId="{CA323784-CF6B-43E9-84BF-9C43A581481D}" destId="{28C02C31-FDAA-40EB-BCF1-8FE1A77137CF}" srcOrd="7" destOrd="0" parTransId="{41F4C5AC-980E-4E03-B37F-424F4BA390F4}" sibTransId="{D0C3F1CB-45B2-45FD-8BAC-2517855D90D6}"/>
    <dgm:cxn modelId="{9AB7C3CD-4F91-4633-B3DE-BA0BF43D6D9D}" type="presOf" srcId="{B1EE7582-84A8-4FA0-A39C-63360899E52A}" destId="{557741B3-13CE-42AD-ADC8-204B22C6F590}" srcOrd="0" destOrd="0" presId="urn:microsoft.com/office/officeart/2005/8/layout/bProcess4"/>
    <dgm:cxn modelId="{BA1134D1-764E-4889-B299-467A9F2E99F7}" type="presOf" srcId="{1F2C12B0-CBBE-4544-8B63-7925650AA684}" destId="{CE700CDF-009A-407F-9C96-810174EE606F}" srcOrd="0" destOrd="0" presId="urn:microsoft.com/office/officeart/2005/8/layout/bProcess4"/>
    <dgm:cxn modelId="{B9F3FAD1-96A3-440E-BBCF-954A2064D0C3}" type="presOf" srcId="{CFE230CB-984D-40A0-9AC1-D4403C80434B}" destId="{9D636800-CECD-4F36-8C38-C9DBDF0C8D1B}" srcOrd="0" destOrd="0" presId="urn:microsoft.com/office/officeart/2005/8/layout/bProcess4"/>
    <dgm:cxn modelId="{9FD658D8-7280-40A7-9DAB-AAE3948A4A4B}" type="presOf" srcId="{1C8197BD-9B25-472F-A15D-25C5F40BF64E}" destId="{D8915999-5C48-4EC4-B1E1-5E5DDE708089}" srcOrd="0" destOrd="0" presId="urn:microsoft.com/office/officeart/2005/8/layout/bProcess4"/>
    <dgm:cxn modelId="{2EB21CDE-96E0-45DE-88FB-6D3A2DF11E13}" srcId="{CA323784-CF6B-43E9-84BF-9C43A581481D}" destId="{F66D9B43-C64C-4FCD-8520-314DCF30922B}" srcOrd="2" destOrd="0" parTransId="{6099667C-3A70-47D6-82F3-F648EBE7F2CE}" sibTransId="{1C8197BD-9B25-472F-A15D-25C5F40BF64E}"/>
    <dgm:cxn modelId="{8B6EDF35-47D9-416D-BB1B-5DACF8E9BED7}" type="presParOf" srcId="{3955232E-E424-4AA9-B4FE-50625F556AF8}" destId="{FEFF161F-6A69-4B50-A2B4-8731828DDBEC}" srcOrd="0" destOrd="0" presId="urn:microsoft.com/office/officeart/2005/8/layout/bProcess4"/>
    <dgm:cxn modelId="{BC779B09-06A4-4301-9759-947B9530AA59}" type="presParOf" srcId="{FEFF161F-6A69-4B50-A2B4-8731828DDBEC}" destId="{760272C3-2D3D-4003-8654-5D056BB5C30F}" srcOrd="0" destOrd="0" presId="urn:microsoft.com/office/officeart/2005/8/layout/bProcess4"/>
    <dgm:cxn modelId="{1FD0D512-C54F-4908-ACF9-4B128DEE6D0E}" type="presParOf" srcId="{FEFF161F-6A69-4B50-A2B4-8731828DDBEC}" destId="{5ED1F259-9DB3-4F7C-9597-408F8554AFB3}" srcOrd="1" destOrd="0" presId="urn:microsoft.com/office/officeart/2005/8/layout/bProcess4"/>
    <dgm:cxn modelId="{0F16934C-1502-4BB3-8055-5AAD048E0221}" type="presParOf" srcId="{3955232E-E424-4AA9-B4FE-50625F556AF8}" destId="{7D60AEF2-20BB-4E99-AD84-C3758747B245}" srcOrd="1" destOrd="0" presId="urn:microsoft.com/office/officeart/2005/8/layout/bProcess4"/>
    <dgm:cxn modelId="{FF5E7171-53E6-4548-9CA1-D774990FF5C2}" type="presParOf" srcId="{3955232E-E424-4AA9-B4FE-50625F556AF8}" destId="{1CC5865C-BE1F-47A4-A2FD-CF438ED40038}" srcOrd="2" destOrd="0" presId="urn:microsoft.com/office/officeart/2005/8/layout/bProcess4"/>
    <dgm:cxn modelId="{CDE46888-F366-4656-B31E-90BDAD7C952E}" type="presParOf" srcId="{1CC5865C-BE1F-47A4-A2FD-CF438ED40038}" destId="{BCA357EB-848E-453A-A7C5-08A7A8E8D57B}" srcOrd="0" destOrd="0" presId="urn:microsoft.com/office/officeart/2005/8/layout/bProcess4"/>
    <dgm:cxn modelId="{01813D49-D7B8-4C2F-BA7D-4D13E833238F}" type="presParOf" srcId="{1CC5865C-BE1F-47A4-A2FD-CF438ED40038}" destId="{557741B3-13CE-42AD-ADC8-204B22C6F590}" srcOrd="1" destOrd="0" presId="urn:microsoft.com/office/officeart/2005/8/layout/bProcess4"/>
    <dgm:cxn modelId="{A8652A38-CCB5-45B1-ADED-71925417C481}" type="presParOf" srcId="{3955232E-E424-4AA9-B4FE-50625F556AF8}" destId="{FFCAD184-9F87-4E0D-8B92-508F6B1A24F9}" srcOrd="3" destOrd="0" presId="urn:microsoft.com/office/officeart/2005/8/layout/bProcess4"/>
    <dgm:cxn modelId="{BBAFCAC4-2D60-48F9-8AE1-9E3DB6C37A45}" type="presParOf" srcId="{3955232E-E424-4AA9-B4FE-50625F556AF8}" destId="{18CEA5D9-0E68-46B6-9E49-C0D6049204AA}" srcOrd="4" destOrd="0" presId="urn:microsoft.com/office/officeart/2005/8/layout/bProcess4"/>
    <dgm:cxn modelId="{517EEAB0-CCAA-45C8-BA0D-3FEDA395A55C}" type="presParOf" srcId="{18CEA5D9-0E68-46B6-9E49-C0D6049204AA}" destId="{D111F15C-B895-49C6-8A4D-6445C047E59C}" srcOrd="0" destOrd="0" presId="urn:microsoft.com/office/officeart/2005/8/layout/bProcess4"/>
    <dgm:cxn modelId="{93DB1BF8-4B64-4C4F-945E-21DC0A010384}" type="presParOf" srcId="{18CEA5D9-0E68-46B6-9E49-C0D6049204AA}" destId="{61F81082-FDED-4403-96D1-524AC74C40FA}" srcOrd="1" destOrd="0" presId="urn:microsoft.com/office/officeart/2005/8/layout/bProcess4"/>
    <dgm:cxn modelId="{B7DE7912-31AB-432F-80F0-F66D8C4EB881}" type="presParOf" srcId="{3955232E-E424-4AA9-B4FE-50625F556AF8}" destId="{D8915999-5C48-4EC4-B1E1-5E5DDE708089}" srcOrd="5" destOrd="0" presId="urn:microsoft.com/office/officeart/2005/8/layout/bProcess4"/>
    <dgm:cxn modelId="{D84C7713-2837-4224-B8DF-53A4C865259E}" type="presParOf" srcId="{3955232E-E424-4AA9-B4FE-50625F556AF8}" destId="{1EC09B8D-5719-4938-89E6-9C14BACC2995}" srcOrd="6" destOrd="0" presId="urn:microsoft.com/office/officeart/2005/8/layout/bProcess4"/>
    <dgm:cxn modelId="{C5918060-1085-47FB-B3CF-8D90843264AC}" type="presParOf" srcId="{1EC09B8D-5719-4938-89E6-9C14BACC2995}" destId="{DF36C960-06A3-4104-9197-1B9C9C6DD95A}" srcOrd="0" destOrd="0" presId="urn:microsoft.com/office/officeart/2005/8/layout/bProcess4"/>
    <dgm:cxn modelId="{2D3D615D-24F8-4D1E-9FB4-0C80E1445BC6}" type="presParOf" srcId="{1EC09B8D-5719-4938-89E6-9C14BACC2995}" destId="{59C60CD0-9DD2-4941-B478-C0F17A811FA9}" srcOrd="1" destOrd="0" presId="urn:microsoft.com/office/officeart/2005/8/layout/bProcess4"/>
    <dgm:cxn modelId="{EF075A21-901B-4D5C-9BFC-0C1BACD78DDE}" type="presParOf" srcId="{3955232E-E424-4AA9-B4FE-50625F556AF8}" destId="{9D636800-CECD-4F36-8C38-C9DBDF0C8D1B}" srcOrd="7" destOrd="0" presId="urn:microsoft.com/office/officeart/2005/8/layout/bProcess4"/>
    <dgm:cxn modelId="{085B24C5-61DA-478D-8125-2B1942497CD6}" type="presParOf" srcId="{3955232E-E424-4AA9-B4FE-50625F556AF8}" destId="{607AEA08-A01E-42EA-9C97-8C6F9056DA98}" srcOrd="8" destOrd="0" presId="urn:microsoft.com/office/officeart/2005/8/layout/bProcess4"/>
    <dgm:cxn modelId="{5314364E-FB52-413F-A1E2-AE9222DDA2B0}" type="presParOf" srcId="{607AEA08-A01E-42EA-9C97-8C6F9056DA98}" destId="{02E80D52-8F8B-4CEF-8DA1-32371E098EE4}" srcOrd="0" destOrd="0" presId="urn:microsoft.com/office/officeart/2005/8/layout/bProcess4"/>
    <dgm:cxn modelId="{16201EAB-2944-4028-8B06-9F66249E57AB}" type="presParOf" srcId="{607AEA08-A01E-42EA-9C97-8C6F9056DA98}" destId="{70C9EA6F-73E2-4448-A10F-9356243360B5}" srcOrd="1" destOrd="0" presId="urn:microsoft.com/office/officeart/2005/8/layout/bProcess4"/>
    <dgm:cxn modelId="{7859567B-3FCF-4411-8FA1-68C8957EE493}" type="presParOf" srcId="{3955232E-E424-4AA9-B4FE-50625F556AF8}" destId="{43791A1C-2A60-4F31-95C6-AAA0A417F068}" srcOrd="9" destOrd="0" presId="urn:microsoft.com/office/officeart/2005/8/layout/bProcess4"/>
    <dgm:cxn modelId="{E1432F03-4944-4225-A3C0-3E4C458C0F7E}" type="presParOf" srcId="{3955232E-E424-4AA9-B4FE-50625F556AF8}" destId="{B7C7E574-40CE-468E-81E7-CDCF40CE6349}" srcOrd="10" destOrd="0" presId="urn:microsoft.com/office/officeart/2005/8/layout/bProcess4"/>
    <dgm:cxn modelId="{87CC96A2-473E-467E-8DC1-01353B1B36E7}" type="presParOf" srcId="{B7C7E574-40CE-468E-81E7-CDCF40CE6349}" destId="{6AB9AF38-0F62-48CF-90BB-CD3102FD2F03}" srcOrd="0" destOrd="0" presId="urn:microsoft.com/office/officeart/2005/8/layout/bProcess4"/>
    <dgm:cxn modelId="{FB62D639-B676-4A04-B9A8-FBF78F332613}" type="presParOf" srcId="{B7C7E574-40CE-468E-81E7-CDCF40CE6349}" destId="{CE700CDF-009A-407F-9C96-810174EE606F}" srcOrd="1" destOrd="0" presId="urn:microsoft.com/office/officeart/2005/8/layout/bProcess4"/>
    <dgm:cxn modelId="{5BBED979-0444-4D03-8480-24FC64895C33}" type="presParOf" srcId="{3955232E-E424-4AA9-B4FE-50625F556AF8}" destId="{6E88E275-D7DC-4AD8-9EE9-4C3186A7027A}" srcOrd="11" destOrd="0" presId="urn:microsoft.com/office/officeart/2005/8/layout/bProcess4"/>
    <dgm:cxn modelId="{6857BA52-4C91-4D61-8E0D-1EB21E747A68}" type="presParOf" srcId="{3955232E-E424-4AA9-B4FE-50625F556AF8}" destId="{18F3DDE1-A790-4B5D-A5FC-7FDAFCC6C60F}" srcOrd="12" destOrd="0" presId="urn:microsoft.com/office/officeart/2005/8/layout/bProcess4"/>
    <dgm:cxn modelId="{A3FD4272-790D-49AE-A3B4-423A7FAF52B1}" type="presParOf" srcId="{18F3DDE1-A790-4B5D-A5FC-7FDAFCC6C60F}" destId="{68A68A56-F02B-4FAC-9D06-2AE2995B4D2D}" srcOrd="0" destOrd="0" presId="urn:microsoft.com/office/officeart/2005/8/layout/bProcess4"/>
    <dgm:cxn modelId="{1A4F06B2-9C3B-46BA-8C29-EA2ABD2596CB}" type="presParOf" srcId="{18F3DDE1-A790-4B5D-A5FC-7FDAFCC6C60F}" destId="{B6E545CB-DCD7-47A1-B1AA-42D46FB1CC05}" srcOrd="1" destOrd="0" presId="urn:microsoft.com/office/officeart/2005/8/layout/bProcess4"/>
    <dgm:cxn modelId="{5CD7810D-FDDC-424F-A423-9DFE1DBE218D}" type="presParOf" srcId="{3955232E-E424-4AA9-B4FE-50625F556AF8}" destId="{D10BC9EB-5EE1-4D78-BCC0-A4A3A83D25A0}" srcOrd="13" destOrd="0" presId="urn:microsoft.com/office/officeart/2005/8/layout/bProcess4"/>
    <dgm:cxn modelId="{FBB07AFF-CE9E-491E-BDAF-F217EDEB697A}" type="presParOf" srcId="{3955232E-E424-4AA9-B4FE-50625F556AF8}" destId="{A8140705-2AAD-43D9-83B8-2C8B3EFA1051}" srcOrd="14" destOrd="0" presId="urn:microsoft.com/office/officeart/2005/8/layout/bProcess4"/>
    <dgm:cxn modelId="{5047F4FC-B5AF-47DC-B2D9-6EBA86E23663}" type="presParOf" srcId="{A8140705-2AAD-43D9-83B8-2C8B3EFA1051}" destId="{F1D665CE-D94C-44B9-AE33-9F05D6169457}" srcOrd="0" destOrd="0" presId="urn:microsoft.com/office/officeart/2005/8/layout/bProcess4"/>
    <dgm:cxn modelId="{FED83027-BF74-48AD-B239-60CD01128744}" type="presParOf" srcId="{A8140705-2AAD-43D9-83B8-2C8B3EFA1051}" destId="{F2FEA993-5B60-4CEB-853F-BCB4644F43C9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60AEF2-20BB-4E99-AD84-C3758747B245}">
      <dsp:nvSpPr>
        <dsp:cNvPr id="0" name=""/>
        <dsp:cNvSpPr/>
      </dsp:nvSpPr>
      <dsp:spPr>
        <a:xfrm rot="5400000">
          <a:off x="-307037" y="2279490"/>
          <a:ext cx="1362612" cy="16469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D1F259-9DB3-4F7C-9597-408F8554AFB3}">
      <dsp:nvSpPr>
        <dsp:cNvPr id="0" name=""/>
        <dsp:cNvSpPr/>
      </dsp:nvSpPr>
      <dsp:spPr>
        <a:xfrm>
          <a:off x="3371" y="1405365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Group work in week 3, form group, identify a research question.</a:t>
          </a:r>
          <a:endParaRPr lang="en-US" sz="1100" kern="1200" dirty="0"/>
        </a:p>
      </dsp:txBody>
      <dsp:txXfrm>
        <a:off x="35529" y="1437523"/>
        <a:ext cx="1765602" cy="1033634"/>
      </dsp:txXfrm>
    </dsp:sp>
    <dsp:sp modelId="{FFCAD184-9F87-4E0D-8B92-508F6B1A24F9}">
      <dsp:nvSpPr>
        <dsp:cNvPr id="0" name=""/>
        <dsp:cNvSpPr/>
      </dsp:nvSpPr>
      <dsp:spPr>
        <a:xfrm rot="5400000">
          <a:off x="-307037" y="3651928"/>
          <a:ext cx="1362612" cy="164692"/>
        </a:xfrm>
        <a:prstGeom prst="rect">
          <a:avLst/>
        </a:prstGeom>
        <a:solidFill>
          <a:schemeClr val="accent4">
            <a:hueOff val="2304760"/>
            <a:satOff val="657"/>
            <a:lumOff val="189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7741B3-13CE-42AD-ADC8-204B22C6F590}">
      <dsp:nvSpPr>
        <dsp:cNvPr id="0" name=""/>
        <dsp:cNvSpPr/>
      </dsp:nvSpPr>
      <dsp:spPr>
        <a:xfrm>
          <a:off x="3371" y="2777804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1975508"/>
            <a:satOff val="563"/>
            <a:lumOff val="16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Group work in week 3, conduct a review of current literature.</a:t>
          </a:r>
          <a:endParaRPr lang="en-US" sz="1100" kern="1200" dirty="0"/>
        </a:p>
      </dsp:txBody>
      <dsp:txXfrm>
        <a:off x="35529" y="2809962"/>
        <a:ext cx="1765602" cy="1033634"/>
      </dsp:txXfrm>
    </dsp:sp>
    <dsp:sp modelId="{D8915999-5C48-4EC4-B1E1-5E5DDE708089}">
      <dsp:nvSpPr>
        <dsp:cNvPr id="0" name=""/>
        <dsp:cNvSpPr/>
      </dsp:nvSpPr>
      <dsp:spPr>
        <a:xfrm>
          <a:off x="379181" y="4338148"/>
          <a:ext cx="2423964" cy="164692"/>
        </a:xfrm>
        <a:prstGeom prst="rect">
          <a:avLst/>
        </a:prstGeom>
        <a:solidFill>
          <a:schemeClr val="accent4">
            <a:hueOff val="4609519"/>
            <a:satOff val="1314"/>
            <a:lumOff val="379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F81082-FDED-4403-96D1-524AC74C40FA}">
      <dsp:nvSpPr>
        <dsp:cNvPr id="0" name=""/>
        <dsp:cNvSpPr/>
      </dsp:nvSpPr>
      <dsp:spPr>
        <a:xfrm>
          <a:off x="3371" y="4150243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3951016"/>
            <a:satOff val="1126"/>
            <a:lumOff val="32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Group work in week 4, plan  research method and consider ethics.</a:t>
          </a:r>
          <a:endParaRPr lang="en-US" sz="1100" kern="1200" dirty="0"/>
        </a:p>
      </dsp:txBody>
      <dsp:txXfrm>
        <a:off x="35529" y="4182401"/>
        <a:ext cx="1765602" cy="1033634"/>
      </dsp:txXfrm>
    </dsp:sp>
    <dsp:sp modelId="{9D636800-CECD-4F36-8C38-C9DBDF0C8D1B}">
      <dsp:nvSpPr>
        <dsp:cNvPr id="0" name=""/>
        <dsp:cNvSpPr/>
      </dsp:nvSpPr>
      <dsp:spPr>
        <a:xfrm rot="16200000">
          <a:off x="2126753" y="3651928"/>
          <a:ext cx="1362612" cy="164692"/>
        </a:xfrm>
        <a:prstGeom prst="rect">
          <a:avLst/>
        </a:prstGeom>
        <a:solidFill>
          <a:schemeClr val="accent4">
            <a:hueOff val="6914279"/>
            <a:satOff val="1970"/>
            <a:lumOff val="5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C60CD0-9DD2-4941-B478-C0F17A811FA9}">
      <dsp:nvSpPr>
        <dsp:cNvPr id="0" name=""/>
        <dsp:cNvSpPr/>
      </dsp:nvSpPr>
      <dsp:spPr>
        <a:xfrm>
          <a:off x="2437162" y="4150243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5926524"/>
            <a:satOff val="1689"/>
            <a:lumOff val="487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Group work in week 5, present a proposal for approval.</a:t>
          </a:r>
          <a:endParaRPr lang="en-US" sz="1100" kern="1200" dirty="0"/>
        </a:p>
      </dsp:txBody>
      <dsp:txXfrm>
        <a:off x="2469320" y="4182401"/>
        <a:ext cx="1765602" cy="1033634"/>
      </dsp:txXfrm>
    </dsp:sp>
    <dsp:sp modelId="{43791A1C-2A60-4F31-95C6-AAA0A417F068}">
      <dsp:nvSpPr>
        <dsp:cNvPr id="0" name=""/>
        <dsp:cNvSpPr/>
      </dsp:nvSpPr>
      <dsp:spPr>
        <a:xfrm rot="16200000">
          <a:off x="2126753" y="2279490"/>
          <a:ext cx="1362612" cy="164692"/>
        </a:xfrm>
        <a:prstGeom prst="rect">
          <a:avLst/>
        </a:prstGeom>
        <a:solidFill>
          <a:schemeClr val="accent4">
            <a:hueOff val="9219038"/>
            <a:satOff val="2627"/>
            <a:lumOff val="758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C9EA6F-73E2-4448-A10F-9356243360B5}">
      <dsp:nvSpPr>
        <dsp:cNvPr id="0" name=""/>
        <dsp:cNvSpPr/>
      </dsp:nvSpPr>
      <dsp:spPr>
        <a:xfrm>
          <a:off x="2437162" y="2777804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7902033"/>
            <a:satOff val="2252"/>
            <a:lumOff val="64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Group work in week 6, Presentation</a:t>
          </a:r>
          <a:endParaRPr lang="en-US" sz="1100" kern="1200" dirty="0"/>
        </a:p>
      </dsp:txBody>
      <dsp:txXfrm>
        <a:off x="2469320" y="2809962"/>
        <a:ext cx="1765602" cy="1033634"/>
      </dsp:txXfrm>
    </dsp:sp>
    <dsp:sp modelId="{6E88E275-D7DC-4AD8-9EE9-4C3186A7027A}">
      <dsp:nvSpPr>
        <dsp:cNvPr id="0" name=""/>
        <dsp:cNvSpPr/>
      </dsp:nvSpPr>
      <dsp:spPr>
        <a:xfrm>
          <a:off x="2812972" y="1593270"/>
          <a:ext cx="2423964" cy="164692"/>
        </a:xfrm>
        <a:prstGeom prst="rect">
          <a:avLst/>
        </a:prstGeom>
        <a:solidFill>
          <a:schemeClr val="accent4">
            <a:hueOff val="11523798"/>
            <a:satOff val="3284"/>
            <a:lumOff val="94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700CDF-009A-407F-9C96-810174EE606F}">
      <dsp:nvSpPr>
        <dsp:cNvPr id="0" name=""/>
        <dsp:cNvSpPr/>
      </dsp:nvSpPr>
      <dsp:spPr>
        <a:xfrm>
          <a:off x="2437162" y="1405365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9877541"/>
            <a:satOff val="2815"/>
            <a:lumOff val="812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Group work in week 7, create a questionnaire and collect relevant data.</a:t>
          </a:r>
          <a:endParaRPr lang="en-US" sz="1100" kern="1200" dirty="0"/>
        </a:p>
      </dsp:txBody>
      <dsp:txXfrm>
        <a:off x="2469320" y="1437523"/>
        <a:ext cx="1765602" cy="1033634"/>
      </dsp:txXfrm>
    </dsp:sp>
    <dsp:sp modelId="{D10BC9EB-5EE1-4D78-BCC0-A4A3A83D25A0}">
      <dsp:nvSpPr>
        <dsp:cNvPr id="0" name=""/>
        <dsp:cNvSpPr/>
      </dsp:nvSpPr>
      <dsp:spPr>
        <a:xfrm rot="5400000">
          <a:off x="4560544" y="2279490"/>
          <a:ext cx="1362612" cy="164692"/>
        </a:xfrm>
        <a:prstGeom prst="rect">
          <a:avLst/>
        </a:prstGeom>
        <a:solidFill>
          <a:schemeClr val="accent4">
            <a:hueOff val="13828557"/>
            <a:satOff val="3941"/>
            <a:lumOff val="1137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E545CB-DCD7-47A1-B1AA-42D46FB1CC05}">
      <dsp:nvSpPr>
        <dsp:cNvPr id="0" name=""/>
        <dsp:cNvSpPr/>
      </dsp:nvSpPr>
      <dsp:spPr>
        <a:xfrm>
          <a:off x="4870954" y="1405365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11853049"/>
            <a:satOff val="3378"/>
            <a:lumOff val="97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Individual work in week 8, examine data.</a:t>
          </a:r>
          <a:endParaRPr lang="en-US" sz="1100" kern="1200" dirty="0"/>
        </a:p>
      </dsp:txBody>
      <dsp:txXfrm>
        <a:off x="4903112" y="1437523"/>
        <a:ext cx="1765602" cy="1033634"/>
      </dsp:txXfrm>
    </dsp:sp>
    <dsp:sp modelId="{F2FEA993-5B60-4CEB-853F-BCB4644F43C9}">
      <dsp:nvSpPr>
        <dsp:cNvPr id="0" name=""/>
        <dsp:cNvSpPr/>
      </dsp:nvSpPr>
      <dsp:spPr>
        <a:xfrm>
          <a:off x="4870954" y="2777804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13828557"/>
            <a:satOff val="3941"/>
            <a:lumOff val="1137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Individually work in weeks 9 &amp; 10, write up a full report with discussions and conclusions.</a:t>
          </a:r>
          <a:endParaRPr lang="en-US" sz="1100" kern="1200" dirty="0"/>
        </a:p>
      </dsp:txBody>
      <dsp:txXfrm>
        <a:off x="4903112" y="2809962"/>
        <a:ext cx="1765602" cy="1033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0-10T13:38:42.46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13147 3407 16383 0 0,'0'0'0'0'0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0-10T13:38:42.46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17433 2874 16383 0 0,'0'0'0'0'0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0-10T13:38:42.46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15017 2843 16383 0 0,'0'0'0'0'0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0-10T13:38:42.47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14559 2647 16383 0 0,'0'-1'0'0'0,"0"-1"0"0"0,0-1 0 0 0,0 0 0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0-10T13:38:42.48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1531 765 16383 0 0,'0'0'0'0'0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0-10T13:38:42.48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1531 765 16383 0 0,'0'0'0'0'0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533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314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670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11/5/2022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540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11/5/2022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638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11/5/2022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032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11/5/2022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495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11/5/2022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493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11/5/2022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070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11/5/2022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095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514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7265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5825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11/5/2022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06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11/5/2022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3160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7884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938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478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7" r:id="rId1"/>
    <p:sldLayoutId id="2147484368" r:id="rId2"/>
    <p:sldLayoutId id="2147484369" r:id="rId3"/>
    <p:sldLayoutId id="2147484370" r:id="rId4"/>
    <p:sldLayoutId id="2147484371" r:id="rId5"/>
    <p:sldLayoutId id="2147484372" r:id="rId6"/>
    <p:sldLayoutId id="2147484373" r:id="rId7"/>
    <p:sldLayoutId id="2147484374" r:id="rId8"/>
    <p:sldLayoutId id="2147484375" r:id="rId9"/>
    <p:sldLayoutId id="2147484376" r:id="rId10"/>
    <p:sldLayoutId id="2147484377" r:id="rId11"/>
    <p:sldLayoutId id="2147484378" r:id="rId12"/>
    <p:sldLayoutId id="2147484379" r:id="rId13"/>
    <p:sldLayoutId id="2147484380" r:id="rId14"/>
    <p:sldLayoutId id="2147484381" r:id="rId15"/>
    <p:sldLayoutId id="2147484382" r:id="rId16"/>
    <p:sldLayoutId id="2147484383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ustomXml" Target="../ink/ink5.xml"/><Relationship Id="rId3" Type="http://schemas.openxmlformats.org/officeDocument/2006/relationships/image" Target="../media/image2.png"/><Relationship Id="rId7" Type="http://schemas.openxmlformats.org/officeDocument/2006/relationships/image" Target="../media/image3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4.xml"/><Relationship Id="rId5" Type="http://schemas.openxmlformats.org/officeDocument/2006/relationships/customXml" Target="../ink/ink3.xml"/><Relationship Id="rId10" Type="http://schemas.openxmlformats.org/officeDocument/2006/relationships/image" Target="../media/image2.jpeg"/><Relationship Id="rId4" Type="http://schemas.openxmlformats.org/officeDocument/2006/relationships/customXml" Target="../ink/ink2.xml"/><Relationship Id="rId9" Type="http://schemas.openxmlformats.org/officeDocument/2006/relationships/customXml" Target="../ink/ink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geobrava.wordpress.com/2016/04/29/more-channel-partners-focus-on-cloud-and-managed-services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s://cjcd-rcdc.ceric.ca/index.php/cjcd/article/view/89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ourses.lumenlearning.com/wmopen-organizationalbehavior/chapter/external-factors-of-organizational-culture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creativecommons.org/licenses/by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iite.unesco.org/news/1-37-billion-students-now-home-as-covid-19-school-closures-expand-ministers-scale-multimedi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8725" y="858302"/>
            <a:ext cx="4810554" cy="1354852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3200" dirty="0">
                <a:solidFill>
                  <a:srgbClr val="FFFFFF"/>
                </a:solidFill>
                <a:latin typeface="Arial Nova"/>
              </a:rPr>
              <a:t>How do students use technology to collaborate at UWTSD?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F9B6F0-2DFD-4B7E-789D-4EA708972844}"/>
              </a:ext>
            </a:extLst>
          </p:cNvPr>
          <p:cNvSpPr txBox="1"/>
          <p:nvPr/>
        </p:nvSpPr>
        <p:spPr>
          <a:xfrm>
            <a:off x="2609" y="6390883"/>
            <a:ext cx="180975" cy="3619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DF5F3A-0863-EC0C-EB3C-71EA3DC4D1F3}"/>
              </a:ext>
            </a:extLst>
          </p:cNvPr>
          <p:cNvSpPr txBox="1"/>
          <p:nvPr/>
        </p:nvSpPr>
        <p:spPr>
          <a:xfrm>
            <a:off x="7554759" y="1918047"/>
            <a:ext cx="180975" cy="3619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B131EC47-4741-A4D0-A975-0F6907CDB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3970"/>
              </p:ext>
            </p:extLst>
          </p:nvPr>
        </p:nvGraphicFramePr>
        <p:xfrm>
          <a:off x="7137597" y="2833681"/>
          <a:ext cx="3340002" cy="1173480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3340002">
                  <a:extLst>
                    <a:ext uri="{9D8B030D-6E8A-4147-A177-3AD203B41FA5}">
                      <a16:colId xmlns:a16="http://schemas.microsoft.com/office/drawing/2014/main" val="2003469185"/>
                    </a:ext>
                  </a:extLst>
                </a:gridCol>
              </a:tblGrid>
              <a:tr h="1173480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3300" b="1" cap="all" spc="60">
                        <a:solidFill>
                          <a:schemeClr val="tx1"/>
                        </a:solidFill>
                        <a:latin typeface="Consolas"/>
                      </a:endParaRPr>
                    </a:p>
                  </a:txBody>
                  <a:tcPr marL="1041351" marR="1041351" marT="251460" marB="25146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4338965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B575C904-9E98-7EBA-0801-3C023AC442F9}"/>
              </a:ext>
            </a:extLst>
          </p:cNvPr>
          <p:cNvSpPr txBox="1"/>
          <p:nvPr/>
        </p:nvSpPr>
        <p:spPr>
          <a:xfrm>
            <a:off x="9472808" y="2218150"/>
            <a:ext cx="39143" cy="1565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63130EA4-DC4E-253D-30FD-E966F9E38013}"/>
                  </a:ext>
                </a:extLst>
              </p14:cNvPr>
              <p14:cNvContentPartPr/>
              <p14:nvPr/>
            </p14:nvContentPartPr>
            <p14:xfrm>
              <a:off x="6340106" y="1262441"/>
              <a:ext cx="13047" cy="13047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63130EA4-DC4E-253D-30FD-E966F9E3801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687756" y="610091"/>
                <a:ext cx="1304700" cy="13047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A2B7950A-E223-7759-3EAD-1EB6814399B0}"/>
                  </a:ext>
                </a:extLst>
              </p14:cNvPr>
              <p14:cNvContentPartPr/>
              <p14:nvPr/>
            </p14:nvContentPartPr>
            <p14:xfrm>
              <a:off x="8453356" y="999588"/>
              <a:ext cx="13047" cy="13047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A2B7950A-E223-7759-3EAD-1EB6814399B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801006" y="347238"/>
                <a:ext cx="1304700" cy="13047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F1D07F32-BBDB-D930-87EF-36FD3FE3D617}"/>
                  </a:ext>
                </a:extLst>
              </p14:cNvPr>
              <p14:cNvContentPartPr/>
              <p14:nvPr/>
            </p14:nvContentPartPr>
            <p14:xfrm>
              <a:off x="7262244" y="984713"/>
              <a:ext cx="13047" cy="13047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F1D07F32-BBDB-D930-87EF-36FD3FE3D61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609894" y="332363"/>
                <a:ext cx="1304700" cy="13047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73E7E4FF-87AF-285B-E2D1-6B35EFAD1EA4}"/>
                  </a:ext>
                </a:extLst>
              </p14:cNvPr>
              <p14:cNvContentPartPr/>
              <p14:nvPr/>
            </p14:nvContentPartPr>
            <p14:xfrm>
              <a:off x="7036332" y="883350"/>
              <a:ext cx="13047" cy="13047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73E7E4FF-87AF-285B-E2D1-6B35EFAD1EA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383982" y="818115"/>
                <a:ext cx="1304700" cy="14221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A2626CFF-3E02-ED99-FA4E-45D008DDE92F}"/>
                  </a:ext>
                </a:extLst>
              </p14:cNvPr>
              <p14:cNvContentPartPr/>
              <p14:nvPr/>
            </p14:nvContentPartPr>
            <p14:xfrm>
              <a:off x="611457" y="-40329"/>
              <a:ext cx="13047" cy="13047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A2626CFF-3E02-ED99-FA4E-45D008DDE92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40893" y="-692679"/>
                <a:ext cx="1304700" cy="13047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C8F71DB3-0B80-2ED6-BDC6-0C9B0BAD371C}"/>
                  </a:ext>
                </a:extLst>
              </p14:cNvPr>
              <p14:cNvContentPartPr/>
              <p14:nvPr/>
            </p14:nvContentPartPr>
            <p14:xfrm>
              <a:off x="611457" y="-40329"/>
              <a:ext cx="13047" cy="13047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C8F71DB3-0B80-2ED6-BDC6-0C9B0BAD371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40893" y="-692679"/>
                <a:ext cx="1304700" cy="1304700"/>
              </a:xfrm>
              <a:prstGeom prst="rect">
                <a:avLst/>
              </a:prstGeom>
            </p:spPr>
          </p:pic>
        </mc:Fallback>
      </mc:AlternateContent>
      <p:pic>
        <p:nvPicPr>
          <p:cNvPr id="24" name="Picture 24" descr="technology, hands, agreement, ok, screen, computer, office, teamwork ...">
            <a:extLst>
              <a:ext uri="{FF2B5EF4-FFF2-40B4-BE49-F238E27FC236}">
                <a16:creationId xmlns:a16="http://schemas.microsoft.com/office/drawing/2014/main" id="{B6E335B9-2D33-23E7-9F26-A2009B3FB1A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28653" y="603820"/>
            <a:ext cx="5283117" cy="5436012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0E83936-2850-2ACB-C93C-AD309D9F2964}"/>
              </a:ext>
            </a:extLst>
          </p:cNvPr>
          <p:cNvSpPr txBox="1"/>
          <p:nvPr/>
        </p:nvSpPr>
        <p:spPr>
          <a:xfrm>
            <a:off x="610261" y="2758145"/>
            <a:ext cx="5255926" cy="258532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>
              <a:solidFill>
                <a:schemeClr val="bg1"/>
              </a:solidFill>
              <a:cs typeface="Calibri"/>
            </a:endParaRP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Authors-</a:t>
            </a: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Nargis Yasmin 2217494</a:t>
            </a: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Razia Begum 2217307</a:t>
            </a: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Stephanie Clarke 2218207</a:t>
            </a: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Digital skills and Research Methods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LCHS4002_BIRM</a:t>
            </a:r>
          </a:p>
          <a:p>
            <a:endParaRPr lang="en-GB" dirty="0">
              <a:solidFill>
                <a:schemeClr val="bg1"/>
              </a:solidFill>
              <a:cs typeface="Calibri"/>
            </a:endParaRPr>
          </a:p>
          <a:p>
            <a:endParaRPr lang="en-GB" dirty="0">
              <a:solidFill>
                <a:schemeClr val="bg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AB3FE-19D8-B1FA-B645-D32770BFE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Introduction</a:t>
            </a:r>
          </a:p>
        </p:txBody>
      </p:sp>
      <p:pic>
        <p:nvPicPr>
          <p:cNvPr id="5" name="Picture 5" descr="People seated on tiered chairs in lecture hall, looking at laptops and notes">
            <a:extLst>
              <a:ext uri="{FF2B5EF4-FFF2-40B4-BE49-F238E27FC236}">
                <a16:creationId xmlns:a16="http://schemas.microsoft.com/office/drawing/2014/main" id="{A2853577-47E9-B588-08E6-75B076F513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/>
        </p:blipFill>
        <p:spPr>
          <a:xfrm>
            <a:off x="5784254" y="2003954"/>
            <a:ext cx="5184379" cy="3459692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65940D-39FA-00A1-4162-B0F1F0BDA1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As there are many mature students at UWTSD, we want to know how confident they are in using technology.</a:t>
            </a:r>
            <a:endParaRPr lang="en-US" sz="2000" dirty="0">
              <a:cs typeface="Calibri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Knowing how to access this information is vital to the learning and progression of their studies.(Mahmud, et al 2022).</a:t>
            </a:r>
            <a:endParaRPr lang="en-US" sz="2000" dirty="0"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7B025D-4203-60B0-6E8C-455860741374}"/>
              </a:ext>
            </a:extLst>
          </p:cNvPr>
          <p:cNvSpPr txBox="1"/>
          <p:nvPr/>
        </p:nvSpPr>
        <p:spPr>
          <a:xfrm>
            <a:off x="6095999" y="44364"/>
            <a:ext cx="4314563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solidFill>
                  <a:schemeClr val="accent2">
                    <a:lumMod val="75000"/>
                  </a:schemeClr>
                </a:solidFill>
                <a:latin typeface="Arial Nova"/>
              </a:rPr>
              <a:t>Are Students Confident Using</a:t>
            </a:r>
            <a:r>
              <a:rPr lang="en-GB">
                <a:solidFill>
                  <a:schemeClr val="accent2">
                    <a:lumMod val="75000"/>
                  </a:schemeClr>
                </a:solidFill>
                <a:latin typeface="Arial Nova"/>
              </a:rPr>
              <a:t> </a:t>
            </a:r>
            <a:r>
              <a:rPr lang="en-GB" b="1">
                <a:solidFill>
                  <a:schemeClr val="accent2">
                    <a:lumMod val="75000"/>
                  </a:schemeClr>
                </a:solidFill>
                <a:latin typeface="Arial Nova"/>
              </a:rPr>
              <a:t>Technology To Collaborate at UWTSD</a:t>
            </a:r>
            <a:endParaRPr lang="en-GB" b="1">
              <a:solidFill>
                <a:schemeClr val="accent2">
                  <a:lumMod val="75000"/>
                </a:schemeClr>
              </a:solidFill>
            </a:endParaRPr>
          </a:p>
          <a:p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7307CA-CA9B-FA80-A2DD-0C9F6F2378CB}"/>
              </a:ext>
            </a:extLst>
          </p:cNvPr>
          <p:cNvSpPr txBox="1"/>
          <p:nvPr/>
        </p:nvSpPr>
        <p:spPr>
          <a:xfrm>
            <a:off x="9015574" y="5950449"/>
            <a:ext cx="233854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529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">
            <a:extLst>
              <a:ext uri="{FF2B5EF4-FFF2-40B4-BE49-F238E27FC236}">
                <a16:creationId xmlns:a16="http://schemas.microsoft.com/office/drawing/2014/main" id="{FAEF28A3-012D-4640-B8B8-1EF6EAF72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B2F1C2-14D3-4A53-B329-323795BCF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94E879E-1515-4211-8F1B-B68A92B2C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7137E7D-1F4E-498A-97D1-0E1FE6FC6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1375183-B6E5-43E0-B28F-39EC90838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67F36BD-A8AF-4304-A662-1007CC174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5D9095F-2809-4A90-A032-250AC21C3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9027D7BF-C282-4477-A406-245C3F26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AC3C43D8-426E-472E-A8E8-C41BF7A876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52DCAE0E-B8DE-4C42-A48F-FA0C8345AC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0" name="Rectangle 22">
            <a:extLst>
              <a:ext uri="{FF2B5EF4-FFF2-40B4-BE49-F238E27FC236}">
                <a16:creationId xmlns:a16="http://schemas.microsoft.com/office/drawing/2014/main" id="{59647F54-801D-44AB-8284-EDDFF77631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24">
            <a:extLst>
              <a:ext uri="{FF2B5EF4-FFF2-40B4-BE49-F238E27FC236}">
                <a16:creationId xmlns:a16="http://schemas.microsoft.com/office/drawing/2014/main" id="{89EA2611-DCBA-4E97-A2B2-9A466E76B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BBC615D1-6E12-40EF-915B-316CFDB55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794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4" name="Freeform 5">
            <a:extLst>
              <a:ext uri="{FF2B5EF4-FFF2-40B4-BE49-F238E27FC236}">
                <a16:creationId xmlns:a16="http://schemas.microsoft.com/office/drawing/2014/main" id="{B9797D36-DE1E-47CD-881A-6C1F582826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5376762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7CB1A0-C930-A35C-337F-FB322961D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098" y="629265"/>
            <a:ext cx="6072776" cy="16223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Rationale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333A28C-3FB1-0EB9-F015-D331661BA2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0432" r="32551" b="1"/>
          <a:stretch/>
        </p:blipFill>
        <p:spPr>
          <a:xfrm>
            <a:off x="6774511" y="480060"/>
            <a:ext cx="4929808" cy="5897880"/>
          </a:xfrm>
          <a:custGeom>
            <a:avLst/>
            <a:gdLst/>
            <a:ahLst/>
            <a:cxnLst/>
            <a:rect l="l" t="t" r="r" b="b"/>
            <a:pathLst>
              <a:path w="4929808" h="5897880">
                <a:moveTo>
                  <a:pt x="104535" y="0"/>
                </a:moveTo>
                <a:lnTo>
                  <a:pt x="2751151" y="0"/>
                </a:lnTo>
                <a:lnTo>
                  <a:pt x="4769032" y="0"/>
                </a:lnTo>
                <a:lnTo>
                  <a:pt x="4929808" y="0"/>
                </a:lnTo>
                <a:lnTo>
                  <a:pt x="4929808" y="5897880"/>
                </a:lnTo>
                <a:lnTo>
                  <a:pt x="4769032" y="5897880"/>
                </a:lnTo>
                <a:lnTo>
                  <a:pt x="2751151" y="5897880"/>
                </a:lnTo>
                <a:lnTo>
                  <a:pt x="0" y="5897880"/>
                </a:lnTo>
                <a:lnTo>
                  <a:pt x="0" y="5896985"/>
                </a:lnTo>
                <a:lnTo>
                  <a:pt x="103291" y="5896985"/>
                </a:lnTo>
                <a:lnTo>
                  <a:pt x="112340" y="5838313"/>
                </a:lnTo>
                <a:lnTo>
                  <a:pt x="123631" y="5762037"/>
                </a:lnTo>
                <a:lnTo>
                  <a:pt x="135550" y="5671232"/>
                </a:lnTo>
                <a:lnTo>
                  <a:pt x="149820" y="5563476"/>
                </a:lnTo>
                <a:lnTo>
                  <a:pt x="164875" y="5444219"/>
                </a:lnTo>
                <a:lnTo>
                  <a:pt x="180714" y="5309828"/>
                </a:lnTo>
                <a:lnTo>
                  <a:pt x="197494" y="5163329"/>
                </a:lnTo>
                <a:lnTo>
                  <a:pt x="214273" y="5004117"/>
                </a:lnTo>
                <a:lnTo>
                  <a:pt x="231367" y="4834615"/>
                </a:lnTo>
                <a:lnTo>
                  <a:pt x="247205" y="4651794"/>
                </a:lnTo>
                <a:lnTo>
                  <a:pt x="262417" y="4460498"/>
                </a:lnTo>
                <a:lnTo>
                  <a:pt x="276217" y="4258305"/>
                </a:lnTo>
                <a:lnTo>
                  <a:pt x="289390" y="4047637"/>
                </a:lnTo>
                <a:lnTo>
                  <a:pt x="301779" y="3827889"/>
                </a:lnTo>
                <a:lnTo>
                  <a:pt x="306170" y="3715291"/>
                </a:lnTo>
                <a:lnTo>
                  <a:pt x="311031" y="3600271"/>
                </a:lnTo>
                <a:lnTo>
                  <a:pt x="315579" y="3483435"/>
                </a:lnTo>
                <a:lnTo>
                  <a:pt x="318558" y="3365994"/>
                </a:lnTo>
                <a:lnTo>
                  <a:pt x="321224" y="3246131"/>
                </a:lnTo>
                <a:lnTo>
                  <a:pt x="324047" y="3125058"/>
                </a:lnTo>
                <a:lnTo>
                  <a:pt x="325929" y="3001563"/>
                </a:lnTo>
                <a:lnTo>
                  <a:pt x="325929" y="2876858"/>
                </a:lnTo>
                <a:lnTo>
                  <a:pt x="326870" y="2750941"/>
                </a:lnTo>
                <a:lnTo>
                  <a:pt x="325929" y="2623814"/>
                </a:lnTo>
                <a:lnTo>
                  <a:pt x="324047" y="2494871"/>
                </a:lnTo>
                <a:lnTo>
                  <a:pt x="322322" y="2365928"/>
                </a:lnTo>
                <a:lnTo>
                  <a:pt x="318558" y="2235169"/>
                </a:lnTo>
                <a:lnTo>
                  <a:pt x="314638" y="2103199"/>
                </a:lnTo>
                <a:lnTo>
                  <a:pt x="310090" y="1971229"/>
                </a:lnTo>
                <a:lnTo>
                  <a:pt x="303660" y="1838048"/>
                </a:lnTo>
                <a:lnTo>
                  <a:pt x="295976" y="1703656"/>
                </a:lnTo>
                <a:lnTo>
                  <a:pt x="288606" y="1568660"/>
                </a:lnTo>
                <a:lnTo>
                  <a:pt x="279197" y="1433663"/>
                </a:lnTo>
                <a:lnTo>
                  <a:pt x="267906" y="1296850"/>
                </a:lnTo>
                <a:lnTo>
                  <a:pt x="256615" y="1161853"/>
                </a:lnTo>
                <a:lnTo>
                  <a:pt x="243598" y="1024435"/>
                </a:lnTo>
                <a:lnTo>
                  <a:pt x="229328" y="886411"/>
                </a:lnTo>
                <a:lnTo>
                  <a:pt x="214273" y="750203"/>
                </a:lnTo>
                <a:lnTo>
                  <a:pt x="196709" y="612180"/>
                </a:lnTo>
                <a:lnTo>
                  <a:pt x="177891" y="474761"/>
                </a:lnTo>
                <a:lnTo>
                  <a:pt x="159229" y="336738"/>
                </a:lnTo>
                <a:lnTo>
                  <a:pt x="137432" y="199320"/>
                </a:lnTo>
                <a:lnTo>
                  <a:pt x="115163" y="62507"/>
                </a:lnTo>
                <a:close/>
              </a:path>
            </a:pathLst>
          </a:custGeom>
        </p:spPr>
      </p:pic>
      <p:sp>
        <p:nvSpPr>
          <p:cNvPr id="26" name="Rectangle 30">
            <a:extLst>
              <a:ext uri="{FF2B5EF4-FFF2-40B4-BE49-F238E27FC236}">
                <a16:creationId xmlns:a16="http://schemas.microsoft.com/office/drawing/2014/main" id="{4A2FAF1F-F462-46AF-A9E6-CC93C4E2C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Oval 32">
            <a:extLst>
              <a:ext uri="{FF2B5EF4-FFF2-40B4-BE49-F238E27FC236}">
                <a16:creationId xmlns:a16="http://schemas.microsoft.com/office/drawing/2014/main" id="{7146BED8-BAE9-42C5-A3DD-7B946445D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Oval 34">
            <a:extLst>
              <a:ext uri="{FF2B5EF4-FFF2-40B4-BE49-F238E27FC236}">
                <a16:creationId xmlns:a16="http://schemas.microsoft.com/office/drawing/2014/main" id="{15765FE8-B62F-41E4-A73C-74C91A8FD9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E4C95F-56CB-9C16-D3EB-4059D3C73DB4}"/>
              </a:ext>
            </a:extLst>
          </p:cNvPr>
          <p:cNvSpPr txBox="1"/>
          <p:nvPr/>
        </p:nvSpPr>
        <p:spPr>
          <a:xfrm>
            <a:off x="639098" y="2418735"/>
            <a:ext cx="6072776" cy="381174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>
              <a:solidFill>
                <a:srgbClr val="FFFFFF"/>
              </a:solidFill>
            </a:endParaRP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rgbClr val="FFFFFF"/>
                </a:solidFill>
              </a:rPr>
              <a:t>The digital boom has helped to bring people together from around the world.</a:t>
            </a: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rgbClr val="FFFFFF"/>
                </a:solidFill>
              </a:rPr>
              <a:t>Technology has evolved so much that you do not even have to leave your front door to stay in touch with people.</a:t>
            </a: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rgbClr val="FFFFFF"/>
                </a:solidFill>
              </a:rPr>
              <a:t>According to UNESCO, 1.37 billion students were locked out of their classrooms in March 20202. (UNESCO, 2020)</a:t>
            </a:r>
          </a:p>
          <a:p>
            <a:pPr defTabSz="457200">
              <a:spcBef>
                <a:spcPts val="1000"/>
              </a:spcBef>
              <a:buClr>
                <a:srgbClr val="B31166"/>
              </a:buClr>
              <a:buSzPct val="80000"/>
            </a:pPr>
            <a:endParaRPr lang="en-US">
              <a:solidFill>
                <a:srgbClr val="FFFFFF"/>
              </a:solidFill>
            </a:endParaRP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>
              <a:solidFill>
                <a:srgbClr val="FFFFFF"/>
              </a:solidFill>
            </a:endParaRP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>
              <a:solidFill>
                <a:srgbClr val="FFFFFF"/>
              </a:solidFill>
            </a:endParaRP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A8C96F-9E81-B1AC-5269-003303FAFE92}"/>
              </a:ext>
            </a:extLst>
          </p:cNvPr>
          <p:cNvSpPr txBox="1"/>
          <p:nvPr/>
        </p:nvSpPr>
        <p:spPr>
          <a:xfrm>
            <a:off x="8399124" y="5984696"/>
            <a:ext cx="251834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      </a:t>
            </a:r>
          </a:p>
        </p:txBody>
      </p:sp>
    </p:spTree>
    <p:extLst>
      <p:ext uri="{BB962C8B-B14F-4D97-AF65-F5344CB8AC3E}">
        <p14:creationId xmlns:p14="http://schemas.microsoft.com/office/powerpoint/2010/main" val="33492313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18">
            <a:extLst>
              <a:ext uri="{FF2B5EF4-FFF2-40B4-BE49-F238E27FC236}">
                <a16:creationId xmlns:a16="http://schemas.microsoft.com/office/drawing/2014/main" id="{FAEF28A3-012D-4640-B8B8-1EF6EAF72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3B2F1C2-14D3-4A53-B329-323795BCF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94E879E-1515-4211-8F1B-B68A92B2C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F7137E7D-1F4E-498A-97D1-0E1FE6FC6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1375183-B6E5-43E0-B28F-39EC90838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267F36BD-A8AF-4304-A662-1007CC174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15D9095F-2809-4A90-A032-250AC21C3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Freeform 5">
              <a:extLst>
                <a:ext uri="{FF2B5EF4-FFF2-40B4-BE49-F238E27FC236}">
                  <a16:creationId xmlns:a16="http://schemas.microsoft.com/office/drawing/2014/main" id="{9027D7BF-C282-4477-A406-245C3F26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>
              <a:extLst>
                <a:ext uri="{FF2B5EF4-FFF2-40B4-BE49-F238E27FC236}">
                  <a16:creationId xmlns:a16="http://schemas.microsoft.com/office/drawing/2014/main" id="{AC3C43D8-426E-472E-A8E8-C41BF7A876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>
              <a:extLst>
                <a:ext uri="{FF2B5EF4-FFF2-40B4-BE49-F238E27FC236}">
                  <a16:creationId xmlns:a16="http://schemas.microsoft.com/office/drawing/2014/main" id="{52DCAE0E-B8DE-4C42-A48F-FA0C8345AC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9" name="Rectangle 29">
            <a:extLst>
              <a:ext uri="{FF2B5EF4-FFF2-40B4-BE49-F238E27FC236}">
                <a16:creationId xmlns:a16="http://schemas.microsoft.com/office/drawing/2014/main" id="{59647F54-801D-44AB-8284-EDDFF77631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79BA61-10F2-F4A4-4C3C-ED4A1B96A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/>
              <a:t>Method</a:t>
            </a:r>
          </a:p>
        </p:txBody>
      </p:sp>
      <p:pic>
        <p:nvPicPr>
          <p:cNvPr id="14" name="Picture 14" descr="Angled shot of pen on a graph">
            <a:extLst>
              <a:ext uri="{FF2B5EF4-FFF2-40B4-BE49-F238E27FC236}">
                <a16:creationId xmlns:a16="http://schemas.microsoft.com/office/drawing/2014/main" id="{D7CD46A2-E7B5-F1CE-F014-49EE72D56F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5444" b="4"/>
          <a:stretch/>
        </p:blipFill>
        <p:spPr>
          <a:xfrm>
            <a:off x="877489" y="2741703"/>
            <a:ext cx="4345024" cy="306716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25C9E2-B1CD-136D-97AB-C2E8E61A7A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80954" y="2603500"/>
            <a:ext cx="5211979" cy="34163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 are using the quantitative method.</a:t>
            </a:r>
          </a:p>
          <a:p>
            <a:pPr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Quantitative methods focus on precise measurements and statistical, mathematical or numerical analysis of information gathered through surveys, polls and other types of research (Babbie, 2010).</a:t>
            </a:r>
          </a:p>
          <a:p>
            <a:pPr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There are other methods that can be used but we found that this method was more straightforward.</a:t>
            </a:r>
          </a:p>
          <a:p>
            <a:pPr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 will be using MS Forms to create a questionnaire to send out to UWTSD students who are the targets of this research.</a:t>
            </a:r>
          </a:p>
          <a:p>
            <a:pPr>
              <a:buFont typeface="Wingdings 3" charset="2"/>
              <a:buChar char=""/>
            </a:pP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57CD39-85E7-FFF2-5E5E-4A28176C8F95}"/>
              </a:ext>
            </a:extLst>
          </p:cNvPr>
          <p:cNvSpPr txBox="1"/>
          <p:nvPr/>
        </p:nvSpPr>
        <p:spPr>
          <a:xfrm>
            <a:off x="9798978" y="5847708"/>
            <a:ext cx="220155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232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C7598-6298-8BC6-837D-EEE4ACD5F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Questionnaire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0BCD8E-0A54-685E-CD48-C3AB216D7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1146" y="276922"/>
            <a:ext cx="5190066" cy="5965902"/>
          </a:xfrm>
        </p:spPr>
        <p:txBody>
          <a:bodyPr>
            <a:normAutofit/>
          </a:bodyPr>
          <a:lstStyle/>
          <a:p>
            <a:r>
              <a:rPr lang="en-US" sz="1400" dirty="0"/>
              <a:t>Do you give consent for this questionnaire?</a:t>
            </a:r>
          </a:p>
          <a:p>
            <a:pPr marL="0" indent="0">
              <a:buNone/>
            </a:pPr>
            <a:endParaRPr lang="en-US" sz="1400" dirty="0">
              <a:ea typeface="+mn-lt"/>
              <a:cs typeface="+mn-lt"/>
            </a:endParaRPr>
          </a:p>
          <a:p>
            <a:r>
              <a:rPr lang="en-US" sz="1400" dirty="0">
                <a:ea typeface="+mn-lt"/>
                <a:cs typeface="+mn-lt"/>
              </a:rPr>
              <a:t>Have you received training on how to use the OneDrive to collaborate with your peers?</a:t>
            </a:r>
            <a:endParaRPr lang="en-US" sz="1400" dirty="0"/>
          </a:p>
          <a:p>
            <a:endParaRPr lang="en-US" sz="1400" dirty="0"/>
          </a:p>
          <a:p>
            <a:r>
              <a:rPr lang="en-US" sz="1400" dirty="0">
                <a:ea typeface="+mn-lt"/>
                <a:cs typeface="+mn-lt"/>
              </a:rPr>
              <a:t>Which of these applications are you confident using:</a:t>
            </a:r>
          </a:p>
          <a:p>
            <a:pPr>
              <a:buFont typeface="Arial" charset="2"/>
              <a:buChar char="•"/>
            </a:pPr>
            <a:r>
              <a:rPr lang="en-US" sz="1400" dirty="0" err="1">
                <a:ea typeface="+mn-lt"/>
                <a:cs typeface="+mn-lt"/>
              </a:rPr>
              <a:t>Ms</a:t>
            </a:r>
            <a:r>
              <a:rPr lang="en-US" sz="1400" dirty="0">
                <a:ea typeface="+mn-lt"/>
                <a:cs typeface="+mn-lt"/>
              </a:rPr>
              <a:t> Teams</a:t>
            </a:r>
          </a:p>
          <a:p>
            <a:pPr>
              <a:buFont typeface="Arial" charset="2"/>
              <a:buChar char="•"/>
            </a:pPr>
            <a:r>
              <a:rPr lang="en-US" sz="1400" dirty="0">
                <a:ea typeface="+mn-lt"/>
                <a:cs typeface="+mn-lt"/>
              </a:rPr>
              <a:t>OneDrive</a:t>
            </a:r>
          </a:p>
          <a:p>
            <a:pPr>
              <a:buFont typeface="Arial" charset="2"/>
              <a:buChar char="•"/>
            </a:pPr>
            <a:r>
              <a:rPr lang="en-US" sz="1400" dirty="0" err="1">
                <a:ea typeface="+mn-lt"/>
                <a:cs typeface="+mn-lt"/>
              </a:rPr>
              <a:t>Whatsapp</a:t>
            </a:r>
            <a:endParaRPr lang="en-US" sz="1400" dirty="0">
              <a:ea typeface="+mn-lt"/>
              <a:cs typeface="+mn-lt"/>
            </a:endParaRPr>
          </a:p>
          <a:p>
            <a:pPr>
              <a:buFont typeface="Arial" charset="2"/>
              <a:buChar char="•"/>
            </a:pPr>
            <a:r>
              <a:rPr lang="en-US" sz="1400" dirty="0">
                <a:ea typeface="+mn-lt"/>
                <a:cs typeface="+mn-lt"/>
              </a:rPr>
              <a:t>PowerPoint</a:t>
            </a:r>
          </a:p>
          <a:p>
            <a:endParaRPr lang="en-US" sz="1400" dirty="0">
              <a:ea typeface="+mn-lt"/>
              <a:cs typeface="+mn-lt"/>
            </a:endParaRPr>
          </a:p>
          <a:p>
            <a:r>
              <a:rPr lang="en-US" sz="1400" dirty="0">
                <a:ea typeface="+mn-lt"/>
                <a:cs typeface="+mn-lt"/>
              </a:rPr>
              <a:t>Is online collaboration important?</a:t>
            </a:r>
          </a:p>
          <a:p>
            <a:pPr marL="0" indent="0">
              <a:buNone/>
            </a:pPr>
            <a:endParaRPr lang="en-US" sz="1400" dirty="0">
              <a:ea typeface="+mn-lt"/>
              <a:cs typeface="+mn-lt"/>
            </a:endParaRPr>
          </a:p>
          <a:p>
            <a:r>
              <a:rPr lang="en-US" sz="1400" dirty="0">
                <a:ea typeface="+mn-lt"/>
                <a:cs typeface="+mn-lt"/>
              </a:rPr>
              <a:t>Using technology to collaborate with others improves my work?</a:t>
            </a:r>
            <a:endParaRPr lang="en-US" sz="1400" dirty="0"/>
          </a:p>
          <a:p>
            <a:pPr>
              <a:lnSpc>
                <a:spcPct val="150000"/>
              </a:lnSpc>
            </a:pPr>
            <a:r>
              <a:rPr lang="en-US" sz="1400" dirty="0"/>
              <a:t>Age bracket</a:t>
            </a:r>
          </a:p>
          <a:p>
            <a:pPr>
              <a:lnSpc>
                <a:spcPct val="150000"/>
              </a:lnSpc>
            </a:pPr>
            <a:r>
              <a:rPr lang="en-US" sz="1400" dirty="0"/>
              <a:t>Gender</a:t>
            </a:r>
          </a:p>
        </p:txBody>
      </p:sp>
    </p:spTree>
    <p:extLst>
      <p:ext uri="{BB962C8B-B14F-4D97-AF65-F5344CB8AC3E}">
        <p14:creationId xmlns:p14="http://schemas.microsoft.com/office/powerpoint/2010/main" val="3668385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DDA34B8A-FA8D-4E16-AD72-7B60B1C258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885D229-60DD-4D71-8181-10E781C149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B0DAA45-BE66-4F0C-93A6-519D94107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EF449A3D-A43B-4688-BD89-35734D0072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4E9975C-AF3D-48EF-B3F0-112A01A382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F00A076-2FEA-40D1-8F85-8424817979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A2E68741-6133-4CAA-BF3C-F0E6CF40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76C01C64-4A8B-42FC-93C5-2D6A3EBAB7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D969AEA9-C1EE-45E1-9964-D9705492E1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4845E67D-4E5B-44B3-AB74-5E95C839E7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079CE317-680B-449C-A423-71C1FE069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43780CE-2BE5-46F6-97B2-60DF30217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61A87A49-68E6-459E-A5A6-46229FF42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171964" y="-140866"/>
            <a:ext cx="6053670" cy="7139732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9" name="Freeform 5">
            <a:extLst>
              <a:ext uri="{FF2B5EF4-FFF2-40B4-BE49-F238E27FC236}">
                <a16:creationId xmlns:a16="http://schemas.microsoft.com/office/drawing/2014/main" id="{F6ACD5FC-CAFE-48EB-B765-60EED2E0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5BDB6E2-1010-0121-2306-CE30E6E4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2942210" cy="102023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Ethical consideration</a:t>
            </a:r>
          </a:p>
        </p:txBody>
      </p:sp>
      <p:pic>
        <p:nvPicPr>
          <p:cNvPr id="6" name="Picture 6" descr="Diagram&#10;&#10;Description automatically generated">
            <a:extLst>
              <a:ext uri="{FF2B5EF4-FFF2-40B4-BE49-F238E27FC236}">
                <a16:creationId xmlns:a16="http://schemas.microsoft.com/office/drawing/2014/main" id="{76FB4AD8-B0C0-8B02-DF83-AD54519AF7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451461" y="335994"/>
            <a:ext cx="6484459" cy="4920327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9F33B405-D785-4738-B1C0-6A0AA5E98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4233DC0E-DE6C-4FB6-A529-51B162641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870477F-E451-4BC3-863F-0E2FC5728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2C608C-79E1-C585-D2C7-5C8B37795F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80640" y="1855484"/>
            <a:ext cx="3133726" cy="389890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1600" dirty="0">
                <a:solidFill>
                  <a:srgbClr val="FFFFFF"/>
                </a:solidFill>
              </a:rPr>
              <a:t>Participants must give their </a:t>
            </a:r>
            <a:r>
              <a:rPr lang="en-US" sz="1600">
                <a:solidFill>
                  <a:srgbClr val="FFFFFF"/>
                </a:solidFill>
              </a:rPr>
              <a:t>consent</a:t>
            </a:r>
            <a:r>
              <a:rPr lang="en-US" sz="1600" b="1">
                <a:solidFill>
                  <a:srgbClr val="FFFFFF"/>
                </a:solidFill>
              </a:rPr>
              <a:t> </a:t>
            </a:r>
            <a:endParaRPr lang="en-GB" sz="1600" b="1">
              <a:solidFill>
                <a:srgbClr val="FFFFFF"/>
              </a:solidFill>
            </a:endParaRPr>
          </a:p>
          <a:p>
            <a:r>
              <a:rPr lang="en-GB" sz="1600">
                <a:solidFill>
                  <a:srgbClr val="FFFFFF"/>
                </a:solidFill>
              </a:rPr>
              <a:t>This research project is strictly for UWTSD students, therefore, no one the age of under 18 will be allowed to take part.</a:t>
            </a:r>
          </a:p>
          <a:p>
            <a:r>
              <a:rPr lang="en-GB" sz="1600">
                <a:solidFill>
                  <a:srgbClr val="FFFFFF"/>
                </a:solidFill>
              </a:rPr>
              <a:t>Any date collected should be in compliance with GDPR 2018.</a:t>
            </a:r>
          </a:p>
          <a:p>
            <a:r>
              <a:rPr lang="en-GB" sz="1600">
                <a:solidFill>
                  <a:srgbClr val="FFFFFF"/>
                </a:solidFill>
              </a:rPr>
              <a:t>Make sure the privacy of the person answering questions remains.</a:t>
            </a:r>
          </a:p>
          <a:p>
            <a:r>
              <a:rPr lang="en-GB" sz="1600">
                <a:solidFill>
                  <a:srgbClr val="FFFFFF"/>
                </a:solidFill>
              </a:rPr>
              <a:t>All questions must adhere to the Equality Act 2010.</a:t>
            </a:r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37" name="Freeform 5">
            <a:extLst>
              <a:ext uri="{FF2B5EF4-FFF2-40B4-BE49-F238E27FC236}">
                <a16:creationId xmlns:a16="http://schemas.microsoft.com/office/drawing/2014/main" id="{B4A81DE1-E2BC-4A31-99EE-71350421B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261D7E-5F83-108C-A78C-F70CC3682CF0}"/>
              </a:ext>
            </a:extLst>
          </p:cNvPr>
          <p:cNvSpPr txBox="1"/>
          <p:nvPr/>
        </p:nvSpPr>
        <p:spPr>
          <a:xfrm>
            <a:off x="8692399" y="5355929"/>
            <a:ext cx="2893741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2B540D-65F1-8DDF-1944-B92A23E43D3A}"/>
              </a:ext>
            </a:extLst>
          </p:cNvPr>
          <p:cNvSpPr txBox="1"/>
          <p:nvPr/>
        </p:nvSpPr>
        <p:spPr>
          <a:xfrm>
            <a:off x="8775841" y="5453866"/>
            <a:ext cx="195326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rgbClr val="FFFFFF"/>
              </a:solidFill>
            </a:endParaRPr>
          </a:p>
          <a:p>
            <a:r>
              <a:rPr lang="en-US" dirty="0"/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18227347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192F9-CB66-9487-7422-14CA96A0D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643054"/>
          </a:xfrm>
        </p:spPr>
        <p:txBody>
          <a:bodyPr/>
          <a:lstStyle/>
          <a:p>
            <a:r>
              <a:rPr lang="en-US" dirty="0"/>
              <a:t>Hypothesis</a:t>
            </a:r>
          </a:p>
        </p:txBody>
      </p:sp>
      <p:pic>
        <p:nvPicPr>
          <p:cNvPr id="5" name="Picture 5" descr="A picture containing outdoor object, honeycomb, person, person&#10;&#10;Description automatically generated">
            <a:extLst>
              <a:ext uri="{FF2B5EF4-FFF2-40B4-BE49-F238E27FC236}">
                <a16:creationId xmlns:a16="http://schemas.microsoft.com/office/drawing/2014/main" id="{BAC4480C-353B-9C14-4256-8B2723049F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74108" y="1543341"/>
            <a:ext cx="6334354" cy="4222942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168CC-E8C9-984A-B8FE-BE650829D6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2237183"/>
            <a:ext cx="2793158" cy="37876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0" i="0" u="none" strike="noStrike">
                <a:solidFill>
                  <a:schemeClr val="bg1"/>
                </a:solidFill>
                <a:effectLst/>
                <a:latin typeface="Open Sans" panose="020F0502020204030204" pitchFamily="34" charset="0"/>
              </a:rPr>
              <a:t>We anticipate discovering that students lack comfort utilising technology. </a:t>
            </a:r>
          </a:p>
          <a:p>
            <a:br>
              <a:rPr lang="en-GB" b="0" i="0" u="none" strike="noStrike">
                <a:solidFill>
                  <a:schemeClr val="bg1"/>
                </a:solidFill>
                <a:effectLst/>
                <a:latin typeface="Open Sans" panose="020F0502020204030204" pitchFamily="34" charset="0"/>
              </a:rPr>
            </a:br>
            <a:r>
              <a:rPr lang="en-GB" b="0" i="0" u="none" strike="noStrike">
                <a:solidFill>
                  <a:schemeClr val="bg1"/>
                </a:solidFill>
                <a:effectLst/>
                <a:latin typeface="Open Sans" panose="020F0502020204030204" pitchFamily="34" charset="0"/>
              </a:rPr>
              <a:t>The basic knowledge of how to use technology is lacking           amongst UWTSD students. </a:t>
            </a:r>
          </a:p>
          <a:p>
            <a:br>
              <a:rPr lang="en-GB" b="0" i="0" u="none" strike="noStrike">
                <a:solidFill>
                  <a:schemeClr val="bg1"/>
                </a:solidFill>
                <a:effectLst/>
                <a:latin typeface="Open Sans" panose="020F0502020204030204" pitchFamily="34" charset="0"/>
              </a:rPr>
            </a:br>
            <a:r>
              <a:rPr lang="en-GB" b="0" i="0" u="none" strike="noStrike">
                <a:solidFill>
                  <a:schemeClr val="bg1"/>
                </a:solidFill>
                <a:effectLst/>
                <a:latin typeface="Open Sans" panose="020F0502020204030204" pitchFamily="34" charset="0"/>
              </a:rPr>
              <a:t>At UWTSD, students lack the     fundamental instruction           needed to use technology.</a:t>
            </a:r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7ED675-E462-DBB1-7D38-3A0CD469BF18}"/>
              </a:ext>
            </a:extLst>
          </p:cNvPr>
          <p:cNvSpPr txBox="1"/>
          <p:nvPr/>
        </p:nvSpPr>
        <p:spPr>
          <a:xfrm>
            <a:off x="5473584" y="5617620"/>
            <a:ext cx="2516110" cy="159525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</a:t>
            </a:r>
            <a:r>
              <a:rPr lang="en-US"/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FC866B-90B4-72C0-479C-16554A77387A}"/>
              </a:ext>
            </a:extLst>
          </p:cNvPr>
          <p:cNvSpPr txBox="1"/>
          <p:nvPr/>
        </p:nvSpPr>
        <p:spPr>
          <a:xfrm>
            <a:off x="9122595" y="6130247"/>
            <a:ext cx="251834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933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6" name="Title 3815">
            <a:extLst>
              <a:ext uri="{FF2B5EF4-FFF2-40B4-BE49-F238E27FC236}">
                <a16:creationId xmlns:a16="http://schemas.microsoft.com/office/drawing/2014/main" id="{857267EC-E981-8580-C2E5-7E47F7D3F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756425"/>
            <a:ext cx="2793158" cy="457200"/>
          </a:xfrm>
        </p:spPr>
        <p:txBody>
          <a:bodyPr/>
          <a:lstStyle/>
          <a:p>
            <a:r>
              <a:rPr lang="en-US" dirty="0"/>
              <a:t>Timeline</a:t>
            </a:r>
          </a:p>
        </p:txBody>
      </p:sp>
      <p:graphicFrame>
        <p:nvGraphicFramePr>
          <p:cNvPr id="5" name="Diagram 5">
            <a:extLst>
              <a:ext uri="{FF2B5EF4-FFF2-40B4-BE49-F238E27FC236}">
                <a16:creationId xmlns:a16="http://schemas.microsoft.com/office/drawing/2014/main" id="{980E9465-1196-A875-6100-E42E3DD2BF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6053047"/>
              </p:ext>
            </p:extLst>
          </p:nvPr>
        </p:nvGraphicFramePr>
        <p:xfrm>
          <a:off x="5490797" y="198723"/>
          <a:ext cx="6704244" cy="6653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946" name="Text Placeholder 3945">
            <a:extLst>
              <a:ext uri="{FF2B5EF4-FFF2-40B4-BE49-F238E27FC236}">
                <a16:creationId xmlns:a16="http://schemas.microsoft.com/office/drawing/2014/main" id="{4668DC6F-B7C0-F3D1-F744-91BAA512B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911939"/>
            <a:ext cx="2793158" cy="25053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Research Proposal Process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58FDAFE-012F-0647-D14E-26C950BC8337}"/>
              </a:ext>
            </a:extLst>
          </p:cNvPr>
          <p:cNvSpPr txBox="1"/>
          <p:nvPr/>
        </p:nvSpPr>
        <p:spPr>
          <a:xfrm>
            <a:off x="10428270" y="5984697"/>
            <a:ext cx="195326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5541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C6A89-9FEA-0781-8985-10D8DC556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and answers</a:t>
            </a:r>
            <a:endParaRPr lang="en-US" dirty="0"/>
          </a:p>
        </p:txBody>
      </p:sp>
      <p:pic>
        <p:nvPicPr>
          <p:cNvPr id="4" name="Picture 4" descr="Close-up of question mark on a hardwood floor against a wall">
            <a:extLst>
              <a:ext uri="{FF2B5EF4-FFF2-40B4-BE49-F238E27FC236}">
                <a16:creationId xmlns:a16="http://schemas.microsoft.com/office/drawing/2014/main" id="{547780C3-3FCF-3D5E-4A5E-AAECB1C6BB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91319" y="2603500"/>
            <a:ext cx="8951601" cy="4401324"/>
          </a:xfrm>
        </p:spPr>
      </p:pic>
    </p:spTree>
    <p:extLst>
      <p:ext uri="{BB962C8B-B14F-4D97-AF65-F5344CB8AC3E}">
        <p14:creationId xmlns:p14="http://schemas.microsoft.com/office/powerpoint/2010/main" val="20613644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16ED50C-FC95-8E56-7C00-7C0FE781654F}"/>
              </a:ext>
            </a:extLst>
          </p:cNvPr>
          <p:cNvSpPr txBox="1"/>
          <p:nvPr/>
        </p:nvSpPr>
        <p:spPr>
          <a:xfrm>
            <a:off x="925647" y="2522470"/>
            <a:ext cx="6732911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Babbie ,Earl R.(2010).</a:t>
            </a:r>
            <a:r>
              <a:rPr lang="en-US" sz="1400" i="1" dirty="0"/>
              <a:t>The practice of social research</a:t>
            </a:r>
            <a:r>
              <a:rPr lang="en-US" sz="1400" dirty="0"/>
              <a:t>.12th </a:t>
            </a:r>
            <a:r>
              <a:rPr lang="en-US" sz="1400" dirty="0" err="1"/>
              <a:t>edn</a:t>
            </a:r>
            <a:r>
              <a:rPr lang="en-US" sz="1400" dirty="0"/>
              <a:t>. Belmont CA: Wadsworth Cengage.</a:t>
            </a:r>
            <a:endParaRPr lang="en-US" dirty="0"/>
          </a:p>
          <a:p>
            <a:endParaRPr lang="en-US" sz="1400" dirty="0"/>
          </a:p>
          <a:p>
            <a:r>
              <a:rPr lang="en-US" sz="1400" dirty="0"/>
              <a:t>Chester ,P. Richardson, M. and Tears, C.(2022).</a:t>
            </a:r>
            <a:r>
              <a:rPr lang="en-US" sz="1400" i="1" dirty="0"/>
              <a:t>Impact of covid 19  pandemic on pre-service teachers practices and readiness</a:t>
            </a:r>
            <a:r>
              <a:rPr lang="en-US" sz="1400" dirty="0"/>
              <a:t>. Student physiotherapists perceptions of online curriculum delivery during the covid 19 pandemic. BMC medical education. vol 22(1).</a:t>
            </a:r>
          </a:p>
          <a:p>
            <a:endParaRPr lang="en-US" sz="1400" dirty="0"/>
          </a:p>
          <a:p>
            <a:r>
              <a:rPr lang="en-US" sz="1400" dirty="0"/>
              <a:t>Mahmud,  A,S air, P.N. and  </a:t>
            </a:r>
            <a:r>
              <a:rPr lang="en-US" sz="1400" dirty="0" err="1"/>
              <a:t>Susilowati</a:t>
            </a:r>
            <a:r>
              <a:rPr lang="en-US" sz="1400" dirty="0"/>
              <a:t> ,N, (2022) </a:t>
            </a:r>
            <a:r>
              <a:rPr lang="en-US" sz="1400" i="1" dirty="0"/>
              <a:t>.Communication skills student engagement and  Self  Efficacy : </a:t>
            </a:r>
            <a:r>
              <a:rPr lang="en-US" sz="1400" dirty="0"/>
              <a:t>Flow on effect   on student online.  Journal of Education Technology.vol.6(1).</a:t>
            </a:r>
          </a:p>
          <a:p>
            <a:endParaRPr lang="en-US" sz="1400" dirty="0"/>
          </a:p>
          <a:p>
            <a:r>
              <a:rPr lang="en-US" sz="1400" dirty="0"/>
              <a:t>UNESCO (2020) 1.37 billion students now home as COVID-19 school closures expand, ministers approaches to ensure learning continuity [Press release]. 24 March. Available at </a:t>
            </a:r>
            <a:r>
              <a:rPr lang="en-US" sz="1400" dirty="0">
                <a:ea typeface="+mn-lt"/>
                <a:cs typeface="+mn-lt"/>
                <a:hlinkClick r:id="rId2"/>
              </a:rPr>
              <a:t>https://iite.unesco.org/news/1-37-billion-students-now-home-as-covid-19-school-closures-expand-ministers-scale-multimedia</a:t>
            </a:r>
            <a:r>
              <a:rPr lang="en-US" sz="1400" dirty="0">
                <a:ea typeface="+mn-lt"/>
                <a:cs typeface="+mn-lt"/>
              </a:rPr>
              <a:t> [Accessed 21 October 2022].</a:t>
            </a:r>
          </a:p>
          <a:p>
            <a:endParaRPr lang="en-US" sz="14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F5EFE13-C86F-1EAF-9F14-7E05638C5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6348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Ion Boardroom</vt:lpstr>
      <vt:lpstr>How do students use technology to collaborate at UWTSD?</vt:lpstr>
      <vt:lpstr>Introduction</vt:lpstr>
      <vt:lpstr>Rationale</vt:lpstr>
      <vt:lpstr>Method</vt:lpstr>
      <vt:lpstr>Questionnaire</vt:lpstr>
      <vt:lpstr>Ethical consideration</vt:lpstr>
      <vt:lpstr>Hypothesis</vt:lpstr>
      <vt:lpstr>Timeline</vt:lpstr>
      <vt:lpstr>Questions and answers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Mrs N Yasmin</cp:lastModifiedBy>
  <cp:revision>422</cp:revision>
  <dcterms:created xsi:type="dcterms:W3CDTF">2022-10-03T12:09:56Z</dcterms:created>
  <dcterms:modified xsi:type="dcterms:W3CDTF">2022-11-05T12:12:42Z</dcterms:modified>
</cp:coreProperties>
</file>