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27"/>
  </p:notesMasterIdLst>
  <p:sldIdLst>
    <p:sldId id="564" r:id="rId6"/>
    <p:sldId id="565" r:id="rId7"/>
    <p:sldId id="590" r:id="rId8"/>
    <p:sldId id="566" r:id="rId9"/>
    <p:sldId id="571" r:id="rId10"/>
    <p:sldId id="572" r:id="rId11"/>
    <p:sldId id="577" r:id="rId12"/>
    <p:sldId id="576" r:id="rId13"/>
    <p:sldId id="578" r:id="rId14"/>
    <p:sldId id="574" r:id="rId15"/>
    <p:sldId id="580" r:id="rId16"/>
    <p:sldId id="579" r:id="rId17"/>
    <p:sldId id="581" r:id="rId18"/>
    <p:sldId id="582" r:id="rId19"/>
    <p:sldId id="583" r:id="rId20"/>
    <p:sldId id="584" r:id="rId21"/>
    <p:sldId id="587" r:id="rId22"/>
    <p:sldId id="586" r:id="rId23"/>
    <p:sldId id="585" r:id="rId24"/>
    <p:sldId id="588" r:id="rId25"/>
    <p:sldId id="589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E199652-2619-C32A-76F7-7A1C586DE81D}" v="101" dt="2024-06-24T10:25:34.3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1316" autoAdjust="0"/>
  </p:normalViewPr>
  <p:slideViewPr>
    <p:cSldViewPr snapToGrid="0">
      <p:cViewPr varScale="1">
        <p:scale>
          <a:sx n="90" d="100"/>
          <a:sy n="90" d="100"/>
        </p:scale>
        <p:origin x="65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Relationship Id="rId8" Type="http://schemas.openxmlformats.org/officeDocument/2006/relationships/slide" Target="slides/slide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vin Rogers" userId="S::k.rogers@uwtsd.ac.uk::3f80ce43-efd0-4788-9524-c53e024f9363" providerId="AD" clId="Web-{6E199652-2619-C32A-76F7-7A1C586DE81D}"/>
    <pc:docChg chg="addSld modSld">
      <pc:chgData name="Kevin Rogers" userId="S::k.rogers@uwtsd.ac.uk::3f80ce43-efd0-4788-9524-c53e024f9363" providerId="AD" clId="Web-{6E199652-2619-C32A-76F7-7A1C586DE81D}" dt="2024-06-24T10:25:34.368" v="56" actId="20577"/>
      <pc:docMkLst>
        <pc:docMk/>
      </pc:docMkLst>
      <pc:sldChg chg="delSp modSp add replId">
        <pc:chgData name="Kevin Rogers" userId="S::k.rogers@uwtsd.ac.uk::3f80ce43-efd0-4788-9524-c53e024f9363" providerId="AD" clId="Web-{6E199652-2619-C32A-76F7-7A1C586DE81D}" dt="2024-06-24T10:25:34.368" v="56" actId="20577"/>
        <pc:sldMkLst>
          <pc:docMk/>
          <pc:sldMk cId="1445684463" sldId="590"/>
        </pc:sldMkLst>
        <pc:spChg chg="mod">
          <ac:chgData name="Kevin Rogers" userId="S::k.rogers@uwtsd.ac.uk::3f80ce43-efd0-4788-9524-c53e024f9363" providerId="AD" clId="Web-{6E199652-2619-C32A-76F7-7A1C586DE81D}" dt="2024-06-24T10:25:34.368" v="56" actId="20577"/>
          <ac:spMkLst>
            <pc:docMk/>
            <pc:sldMk cId="1445684463" sldId="590"/>
            <ac:spMk id="6" creationId="{4F629E25-C3E2-E2E1-0B3F-4F4734EB34A9}"/>
          </ac:spMkLst>
        </pc:spChg>
        <pc:picChg chg="del">
          <ac:chgData name="Kevin Rogers" userId="S::k.rogers@uwtsd.ac.uk::3f80ce43-efd0-4788-9524-c53e024f9363" providerId="AD" clId="Web-{6E199652-2619-C32A-76F7-7A1C586DE81D}" dt="2024-06-24T10:24:11.287" v="22"/>
          <ac:picMkLst>
            <pc:docMk/>
            <pc:sldMk cId="1445684463" sldId="590"/>
            <ac:picMk id="3" creationId="{15EB6CEF-A248-700D-CA3A-8BBA740E6B84}"/>
          </ac:picMkLst>
        </pc:picChg>
      </pc:sldChg>
    </pc:docChg>
  </pc:docChgLst>
  <pc:docChgLst>
    <pc:chgData name="Kevin Rogers" userId="3f80ce43-efd0-4788-9524-c53e024f9363" providerId="ADAL" clId="{0B504E9C-CB2E-41E4-B8B0-E4D0ECE9324C}"/>
    <pc:docChg chg="undo custSel addSld modSld sldOrd">
      <pc:chgData name="Kevin Rogers" userId="3f80ce43-efd0-4788-9524-c53e024f9363" providerId="ADAL" clId="{0B504E9C-CB2E-41E4-B8B0-E4D0ECE9324C}" dt="2024-02-08T14:15:17.384" v="690" actId="20577"/>
      <pc:docMkLst>
        <pc:docMk/>
      </pc:docMkLst>
      <pc:sldChg chg="modSp mod">
        <pc:chgData name="Kevin Rogers" userId="3f80ce43-efd0-4788-9524-c53e024f9363" providerId="ADAL" clId="{0B504E9C-CB2E-41E4-B8B0-E4D0ECE9324C}" dt="2024-02-08T08:44:36.088" v="664" actId="6549"/>
        <pc:sldMkLst>
          <pc:docMk/>
          <pc:sldMk cId="1876243567" sldId="564"/>
        </pc:sldMkLst>
        <pc:spChg chg="mod">
          <ac:chgData name="Kevin Rogers" userId="3f80ce43-efd0-4788-9524-c53e024f9363" providerId="ADAL" clId="{0B504E9C-CB2E-41E4-B8B0-E4D0ECE9324C}" dt="2024-02-08T08:44:36.088" v="664" actId="6549"/>
          <ac:spMkLst>
            <pc:docMk/>
            <pc:sldMk cId="1876243567" sldId="564"/>
            <ac:spMk id="4" creationId="{5A9C8975-868A-44CB-B3D5-615CE80FFE6A}"/>
          </ac:spMkLst>
        </pc:spChg>
      </pc:sldChg>
      <pc:sldChg chg="addSp modSp mod">
        <pc:chgData name="Kevin Rogers" userId="3f80ce43-efd0-4788-9524-c53e024f9363" providerId="ADAL" clId="{0B504E9C-CB2E-41E4-B8B0-E4D0ECE9324C}" dt="2024-02-08T08:44:25.106" v="651" actId="20577"/>
        <pc:sldMkLst>
          <pc:docMk/>
          <pc:sldMk cId="3803074156" sldId="565"/>
        </pc:sldMkLst>
        <pc:spChg chg="mod">
          <ac:chgData name="Kevin Rogers" userId="3f80ce43-efd0-4788-9524-c53e024f9363" providerId="ADAL" clId="{0B504E9C-CB2E-41E4-B8B0-E4D0ECE9324C}" dt="2024-02-08T08:44:25.106" v="651" actId="20577"/>
          <ac:spMkLst>
            <pc:docMk/>
            <pc:sldMk cId="3803074156" sldId="565"/>
            <ac:spMk id="2" creationId="{BC3E661F-0802-479B-B4E4-3F8E5D13D324}"/>
          </ac:spMkLst>
        </pc:spChg>
        <pc:spChg chg="mod">
          <ac:chgData name="Kevin Rogers" userId="3f80ce43-efd0-4788-9524-c53e024f9363" providerId="ADAL" clId="{0B504E9C-CB2E-41E4-B8B0-E4D0ECE9324C}" dt="2024-02-01T14:09:03.703" v="30"/>
          <ac:spMkLst>
            <pc:docMk/>
            <pc:sldMk cId="3803074156" sldId="565"/>
            <ac:spMk id="6" creationId="{4F629E25-C3E2-E2E1-0B3F-4F4734EB34A9}"/>
          </ac:spMkLst>
        </pc:spChg>
        <pc:picChg chg="add mod">
          <ac:chgData name="Kevin Rogers" userId="3f80ce43-efd0-4788-9524-c53e024f9363" providerId="ADAL" clId="{0B504E9C-CB2E-41E4-B8B0-E4D0ECE9324C}" dt="2024-02-08T08:44:02.429" v="601" actId="1076"/>
          <ac:picMkLst>
            <pc:docMk/>
            <pc:sldMk cId="3803074156" sldId="565"/>
            <ac:picMk id="3" creationId="{15EB6CEF-A248-700D-CA3A-8BBA740E6B84}"/>
          </ac:picMkLst>
        </pc:picChg>
      </pc:sldChg>
      <pc:sldChg chg="modSp mod ord">
        <pc:chgData name="Kevin Rogers" userId="3f80ce43-efd0-4788-9524-c53e024f9363" providerId="ADAL" clId="{0B504E9C-CB2E-41E4-B8B0-E4D0ECE9324C}" dt="2024-02-01T14:09:42.610" v="36" actId="12"/>
        <pc:sldMkLst>
          <pc:docMk/>
          <pc:sldMk cId="616603899" sldId="566"/>
        </pc:sldMkLst>
        <pc:spChg chg="mod">
          <ac:chgData name="Kevin Rogers" userId="3f80ce43-efd0-4788-9524-c53e024f9363" providerId="ADAL" clId="{0B504E9C-CB2E-41E4-B8B0-E4D0ECE9324C}" dt="2024-02-01T14:09:42.610" v="36" actId="12"/>
          <ac:spMkLst>
            <pc:docMk/>
            <pc:sldMk cId="616603899" sldId="566"/>
            <ac:spMk id="3" creationId="{669F4F19-B675-44EB-81FE-BE31CBD9E91E}"/>
          </ac:spMkLst>
        </pc:spChg>
      </pc:sldChg>
      <pc:sldChg chg="addSp delSp modSp mod">
        <pc:chgData name="Kevin Rogers" userId="3f80ce43-efd0-4788-9524-c53e024f9363" providerId="ADAL" clId="{0B504E9C-CB2E-41E4-B8B0-E4D0ECE9324C}" dt="2024-02-01T14:10:09.546" v="59" actId="20577"/>
        <pc:sldMkLst>
          <pc:docMk/>
          <pc:sldMk cId="2479148086" sldId="571"/>
        </pc:sldMkLst>
        <pc:spChg chg="mod">
          <ac:chgData name="Kevin Rogers" userId="3f80ce43-efd0-4788-9524-c53e024f9363" providerId="ADAL" clId="{0B504E9C-CB2E-41E4-B8B0-E4D0ECE9324C}" dt="2024-02-01T14:10:09.546" v="59" actId="20577"/>
          <ac:spMkLst>
            <pc:docMk/>
            <pc:sldMk cId="2479148086" sldId="571"/>
            <ac:spMk id="2" creationId="{C58A4F06-85E9-5668-DC7B-835CD11B0053}"/>
          </ac:spMkLst>
        </pc:spChg>
        <pc:spChg chg="add del mod">
          <ac:chgData name="Kevin Rogers" userId="3f80ce43-efd0-4788-9524-c53e024f9363" providerId="ADAL" clId="{0B504E9C-CB2E-41E4-B8B0-E4D0ECE9324C}" dt="2024-02-01T14:10:00.404" v="39" actId="478"/>
          <ac:spMkLst>
            <pc:docMk/>
            <pc:sldMk cId="2479148086" sldId="571"/>
            <ac:spMk id="4" creationId="{8ABA2361-4C91-7F62-E16D-D6D85AB20C5F}"/>
          </ac:spMkLst>
        </pc:spChg>
        <pc:picChg chg="add mod">
          <ac:chgData name="Kevin Rogers" userId="3f80ce43-efd0-4788-9524-c53e024f9363" providerId="ADAL" clId="{0B504E9C-CB2E-41E4-B8B0-E4D0ECE9324C}" dt="2024-02-01T14:09:57.271" v="38"/>
          <ac:picMkLst>
            <pc:docMk/>
            <pc:sldMk cId="2479148086" sldId="571"/>
            <ac:picMk id="6" creationId="{674ADDFA-F147-E28B-155A-DEEB450E8BC6}"/>
          </ac:picMkLst>
        </pc:picChg>
        <pc:picChg chg="add mod">
          <ac:chgData name="Kevin Rogers" userId="3f80ce43-efd0-4788-9524-c53e024f9363" providerId="ADAL" clId="{0B504E9C-CB2E-41E4-B8B0-E4D0ECE9324C}" dt="2024-02-01T14:09:57.271" v="38"/>
          <ac:picMkLst>
            <pc:docMk/>
            <pc:sldMk cId="2479148086" sldId="571"/>
            <ac:picMk id="8" creationId="{E7C1BCF4-9BE0-25CD-7530-29E21A64AB18}"/>
          </ac:picMkLst>
        </pc:picChg>
        <pc:picChg chg="del">
          <ac:chgData name="Kevin Rogers" userId="3f80ce43-efd0-4788-9524-c53e024f9363" providerId="ADAL" clId="{0B504E9C-CB2E-41E4-B8B0-E4D0ECE9324C}" dt="2024-02-01T14:09:56.122" v="37" actId="478"/>
          <ac:picMkLst>
            <pc:docMk/>
            <pc:sldMk cId="2479148086" sldId="571"/>
            <ac:picMk id="12" creationId="{D559A3C8-FB87-3E19-D52D-6E3CC2169B9D}"/>
          </ac:picMkLst>
        </pc:picChg>
      </pc:sldChg>
      <pc:sldChg chg="addSp delSp modSp mod modClrScheme chgLayout">
        <pc:chgData name="Kevin Rogers" userId="3f80ce43-efd0-4788-9524-c53e024f9363" providerId="ADAL" clId="{0B504E9C-CB2E-41E4-B8B0-E4D0ECE9324C}" dt="2024-02-08T14:14:01.743" v="686" actId="6549"/>
        <pc:sldMkLst>
          <pc:docMk/>
          <pc:sldMk cId="3925348203" sldId="572"/>
        </pc:sldMkLst>
        <pc:spChg chg="mod">
          <ac:chgData name="Kevin Rogers" userId="3f80ce43-efd0-4788-9524-c53e024f9363" providerId="ADAL" clId="{0B504E9C-CB2E-41E4-B8B0-E4D0ECE9324C}" dt="2024-02-01T14:10:28.537" v="61"/>
          <ac:spMkLst>
            <pc:docMk/>
            <pc:sldMk cId="3925348203" sldId="572"/>
            <ac:spMk id="2" creationId="{DA22020B-F504-0DCA-C71C-F90F81993625}"/>
          </ac:spMkLst>
        </pc:spChg>
        <pc:spChg chg="add del mod ord">
          <ac:chgData name="Kevin Rogers" userId="3f80ce43-efd0-4788-9524-c53e024f9363" providerId="ADAL" clId="{0B504E9C-CB2E-41E4-B8B0-E4D0ECE9324C}" dt="2024-02-01T14:10:36.352" v="62" actId="700"/>
          <ac:spMkLst>
            <pc:docMk/>
            <pc:sldMk cId="3925348203" sldId="572"/>
            <ac:spMk id="4" creationId="{B5301734-C9BC-B894-0B10-02B152F86815}"/>
          </ac:spMkLst>
        </pc:spChg>
        <pc:spChg chg="add del mod ord">
          <ac:chgData name="Kevin Rogers" userId="3f80ce43-efd0-4788-9524-c53e024f9363" providerId="ADAL" clId="{0B504E9C-CB2E-41E4-B8B0-E4D0ECE9324C}" dt="2024-02-01T14:10:39.486" v="63" actId="478"/>
          <ac:spMkLst>
            <pc:docMk/>
            <pc:sldMk cId="3925348203" sldId="572"/>
            <ac:spMk id="6" creationId="{0CDC34C2-2051-5D7B-C5D1-89F5F36CE8E5}"/>
          </ac:spMkLst>
        </pc:spChg>
        <pc:spChg chg="add del mod ord">
          <ac:chgData name="Kevin Rogers" userId="3f80ce43-efd0-4788-9524-c53e024f9363" providerId="ADAL" clId="{0B504E9C-CB2E-41E4-B8B0-E4D0ECE9324C}" dt="2024-02-01T14:10:46.894" v="66" actId="478"/>
          <ac:spMkLst>
            <pc:docMk/>
            <pc:sldMk cId="3925348203" sldId="572"/>
            <ac:spMk id="8" creationId="{16AE9380-2059-C305-F7CC-024C626FF695}"/>
          </ac:spMkLst>
        </pc:spChg>
        <pc:spChg chg="add mod ord">
          <ac:chgData name="Kevin Rogers" userId="3f80ce43-efd0-4788-9524-c53e024f9363" providerId="ADAL" clId="{0B504E9C-CB2E-41E4-B8B0-E4D0ECE9324C}" dt="2024-02-08T14:14:01.743" v="686" actId="6549"/>
          <ac:spMkLst>
            <pc:docMk/>
            <pc:sldMk cId="3925348203" sldId="572"/>
            <ac:spMk id="9" creationId="{035C4ABD-CD0D-FB15-786C-F12B15361E88}"/>
          </ac:spMkLst>
        </pc:spChg>
        <pc:picChg chg="add mod">
          <ac:chgData name="Kevin Rogers" userId="3f80ce43-efd0-4788-9524-c53e024f9363" providerId="ADAL" clId="{0B504E9C-CB2E-41E4-B8B0-E4D0ECE9324C}" dt="2024-02-01T14:10:47.948" v="67" actId="1076"/>
          <ac:picMkLst>
            <pc:docMk/>
            <pc:sldMk cId="3925348203" sldId="572"/>
            <ac:picMk id="10" creationId="{DCCBA85D-6AB3-4DA2-6201-09CA776FED2D}"/>
          </ac:picMkLst>
        </pc:picChg>
        <pc:picChg chg="del">
          <ac:chgData name="Kevin Rogers" userId="3f80ce43-efd0-4788-9524-c53e024f9363" providerId="ADAL" clId="{0B504E9C-CB2E-41E4-B8B0-E4D0ECE9324C}" dt="2024-02-01T14:10:18.255" v="60" actId="478"/>
          <ac:picMkLst>
            <pc:docMk/>
            <pc:sldMk cId="3925348203" sldId="572"/>
            <ac:picMk id="13" creationId="{D2418535-5AD9-2234-DEC5-55FB3CA63B84}"/>
          </ac:picMkLst>
        </pc:picChg>
      </pc:sldChg>
      <pc:sldChg chg="addSp delSp modSp mod">
        <pc:chgData name="Kevin Rogers" userId="3f80ce43-efd0-4788-9524-c53e024f9363" providerId="ADAL" clId="{0B504E9C-CB2E-41E4-B8B0-E4D0ECE9324C}" dt="2024-02-01T14:28:19.356" v="225" actId="20577"/>
        <pc:sldMkLst>
          <pc:docMk/>
          <pc:sldMk cId="2573019229" sldId="574"/>
        </pc:sldMkLst>
        <pc:spChg chg="mod">
          <ac:chgData name="Kevin Rogers" userId="3f80ce43-efd0-4788-9524-c53e024f9363" providerId="ADAL" clId="{0B504E9C-CB2E-41E4-B8B0-E4D0ECE9324C}" dt="2024-02-01T14:28:19.356" v="225" actId="20577"/>
          <ac:spMkLst>
            <pc:docMk/>
            <pc:sldMk cId="2573019229" sldId="574"/>
            <ac:spMk id="2" creationId="{3869258D-C5F2-D755-7C21-93CC4062737A}"/>
          </ac:spMkLst>
        </pc:spChg>
        <pc:spChg chg="add del mod">
          <ac:chgData name="Kevin Rogers" userId="3f80ce43-efd0-4788-9524-c53e024f9363" providerId="ADAL" clId="{0B504E9C-CB2E-41E4-B8B0-E4D0ECE9324C}" dt="2024-02-01T14:12:31.371" v="111" actId="478"/>
          <ac:spMkLst>
            <pc:docMk/>
            <pc:sldMk cId="2573019229" sldId="574"/>
            <ac:spMk id="4" creationId="{D5D31550-39B9-9BEF-E0C9-989E252DA7AA}"/>
          </ac:spMkLst>
        </pc:spChg>
        <pc:spChg chg="del mod">
          <ac:chgData name="Kevin Rogers" userId="3f80ce43-efd0-4788-9524-c53e024f9363" providerId="ADAL" clId="{0B504E9C-CB2E-41E4-B8B0-E4D0ECE9324C}" dt="2024-02-01T14:12:32.539" v="112" actId="478"/>
          <ac:spMkLst>
            <pc:docMk/>
            <pc:sldMk cId="2573019229" sldId="574"/>
            <ac:spMk id="13" creationId="{79BD8987-6FD9-7747-5EAF-8033EE1AEB93}"/>
          </ac:spMkLst>
        </pc:spChg>
        <pc:picChg chg="add mod">
          <ac:chgData name="Kevin Rogers" userId="3f80ce43-efd0-4788-9524-c53e024f9363" providerId="ADAL" clId="{0B504E9C-CB2E-41E4-B8B0-E4D0ECE9324C}" dt="2024-02-01T14:12:35.137" v="114" actId="1076"/>
          <ac:picMkLst>
            <pc:docMk/>
            <pc:sldMk cId="2573019229" sldId="574"/>
            <ac:picMk id="6" creationId="{66C69F81-342D-536F-0A4B-C8CFF80E0026}"/>
          </ac:picMkLst>
        </pc:picChg>
        <pc:picChg chg="del">
          <ac:chgData name="Kevin Rogers" userId="3f80ce43-efd0-4788-9524-c53e024f9363" providerId="ADAL" clId="{0B504E9C-CB2E-41E4-B8B0-E4D0ECE9324C}" dt="2024-02-01T14:12:19.080" v="105" actId="478"/>
          <ac:picMkLst>
            <pc:docMk/>
            <pc:sldMk cId="2573019229" sldId="574"/>
            <ac:picMk id="9" creationId="{4D6F6FD7-A980-87D6-41E5-01438EAC65FE}"/>
          </ac:picMkLst>
        </pc:picChg>
        <pc:picChg chg="del">
          <ac:chgData name="Kevin Rogers" userId="3f80ce43-efd0-4788-9524-c53e024f9363" providerId="ADAL" clId="{0B504E9C-CB2E-41E4-B8B0-E4D0ECE9324C}" dt="2024-02-01T14:12:27.187" v="109" actId="478"/>
          <ac:picMkLst>
            <pc:docMk/>
            <pc:sldMk cId="2573019229" sldId="574"/>
            <ac:picMk id="11" creationId="{E8EA7EFE-4CF2-B49F-8E64-2588D194D8C6}"/>
          </ac:picMkLst>
        </pc:picChg>
      </pc:sldChg>
      <pc:sldChg chg="addSp delSp modSp mod">
        <pc:chgData name="Kevin Rogers" userId="3f80ce43-efd0-4788-9524-c53e024f9363" providerId="ADAL" clId="{0B504E9C-CB2E-41E4-B8B0-E4D0ECE9324C}" dt="2024-02-01T14:13:23.875" v="147" actId="20577"/>
        <pc:sldMkLst>
          <pc:docMk/>
          <pc:sldMk cId="4158729645" sldId="576"/>
        </pc:sldMkLst>
        <pc:spChg chg="mod">
          <ac:chgData name="Kevin Rogers" userId="3f80ce43-efd0-4788-9524-c53e024f9363" providerId="ADAL" clId="{0B504E9C-CB2E-41E4-B8B0-E4D0ECE9324C}" dt="2024-02-01T14:13:23.875" v="147" actId="20577"/>
          <ac:spMkLst>
            <pc:docMk/>
            <pc:sldMk cId="4158729645" sldId="576"/>
            <ac:spMk id="2" creationId="{3869258D-C5F2-D755-7C21-93CC4062737A}"/>
          </ac:spMkLst>
        </pc:spChg>
        <pc:spChg chg="add del mod">
          <ac:chgData name="Kevin Rogers" userId="3f80ce43-efd0-4788-9524-c53e024f9363" providerId="ADAL" clId="{0B504E9C-CB2E-41E4-B8B0-E4D0ECE9324C}" dt="2024-02-01T14:12:06.263" v="102" actId="478"/>
          <ac:spMkLst>
            <pc:docMk/>
            <pc:sldMk cId="4158729645" sldId="576"/>
            <ac:spMk id="9" creationId="{5E51FA2C-3EC6-66F5-5E07-68F393C6567B}"/>
          </ac:spMkLst>
        </pc:spChg>
        <pc:picChg chg="del">
          <ac:chgData name="Kevin Rogers" userId="3f80ce43-efd0-4788-9524-c53e024f9363" providerId="ADAL" clId="{0B504E9C-CB2E-41E4-B8B0-E4D0ECE9324C}" dt="2024-02-01T14:11:54.551" v="97" actId="478"/>
          <ac:picMkLst>
            <pc:docMk/>
            <pc:sldMk cId="4158729645" sldId="576"/>
            <ac:picMk id="4" creationId="{89697C07-5D24-3FE3-D0CE-3E167C897AA2}"/>
          </ac:picMkLst>
        </pc:picChg>
        <pc:picChg chg="del">
          <ac:chgData name="Kevin Rogers" userId="3f80ce43-efd0-4788-9524-c53e024f9363" providerId="ADAL" clId="{0B504E9C-CB2E-41E4-B8B0-E4D0ECE9324C}" dt="2024-02-01T14:11:55.133" v="98" actId="478"/>
          <ac:picMkLst>
            <pc:docMk/>
            <pc:sldMk cId="4158729645" sldId="576"/>
            <ac:picMk id="8" creationId="{E1ACF08E-30F5-8D9F-2977-6F373ED5C7BA}"/>
          </ac:picMkLst>
        </pc:picChg>
        <pc:picChg chg="add mod">
          <ac:chgData name="Kevin Rogers" userId="3f80ce43-efd0-4788-9524-c53e024f9363" providerId="ADAL" clId="{0B504E9C-CB2E-41E4-B8B0-E4D0ECE9324C}" dt="2024-02-01T14:12:07.440" v="103" actId="1076"/>
          <ac:picMkLst>
            <pc:docMk/>
            <pc:sldMk cId="4158729645" sldId="576"/>
            <ac:picMk id="10" creationId="{461C448D-62A3-DE2D-01AC-8A10B8151405}"/>
          </ac:picMkLst>
        </pc:picChg>
        <pc:picChg chg="add mod">
          <ac:chgData name="Kevin Rogers" userId="3f80ce43-efd0-4788-9524-c53e024f9363" providerId="ADAL" clId="{0B504E9C-CB2E-41E4-B8B0-E4D0ECE9324C}" dt="2024-02-01T14:12:08.403" v="104" actId="1076"/>
          <ac:picMkLst>
            <pc:docMk/>
            <pc:sldMk cId="4158729645" sldId="576"/>
            <ac:picMk id="11" creationId="{83563831-E1E6-B402-8918-366F49102D42}"/>
          </ac:picMkLst>
        </pc:picChg>
      </pc:sldChg>
      <pc:sldChg chg="addSp delSp modSp mod">
        <pc:chgData name="Kevin Rogers" userId="3f80ce43-efd0-4788-9524-c53e024f9363" providerId="ADAL" clId="{0B504E9C-CB2E-41E4-B8B0-E4D0ECE9324C}" dt="2024-02-01T14:13:09.752" v="125" actId="20577"/>
        <pc:sldMkLst>
          <pc:docMk/>
          <pc:sldMk cId="4094620501" sldId="577"/>
        </pc:sldMkLst>
        <pc:spChg chg="mod">
          <ac:chgData name="Kevin Rogers" userId="3f80ce43-efd0-4788-9524-c53e024f9363" providerId="ADAL" clId="{0B504E9C-CB2E-41E4-B8B0-E4D0ECE9324C}" dt="2024-02-01T14:13:09.752" v="125" actId="20577"/>
          <ac:spMkLst>
            <pc:docMk/>
            <pc:sldMk cId="4094620501" sldId="577"/>
            <ac:spMk id="2" creationId="{3869258D-C5F2-D755-7C21-93CC4062737A}"/>
          </ac:spMkLst>
        </pc:spChg>
        <pc:spChg chg="add del mod">
          <ac:chgData name="Kevin Rogers" userId="3f80ce43-efd0-4788-9524-c53e024f9363" providerId="ADAL" clId="{0B504E9C-CB2E-41E4-B8B0-E4D0ECE9324C}" dt="2024-02-01T14:11:37.981" v="92"/>
          <ac:spMkLst>
            <pc:docMk/>
            <pc:sldMk cId="4094620501" sldId="577"/>
            <ac:spMk id="4" creationId="{38BCA0A3-7F3C-47EE-8561-A2987F7CCF14}"/>
          </ac:spMkLst>
        </pc:spChg>
        <pc:picChg chg="add mod">
          <ac:chgData name="Kevin Rogers" userId="3f80ce43-efd0-4788-9524-c53e024f9363" providerId="ADAL" clId="{0B504E9C-CB2E-41E4-B8B0-E4D0ECE9324C}" dt="2024-02-01T14:11:45.777" v="96" actId="1076"/>
          <ac:picMkLst>
            <pc:docMk/>
            <pc:sldMk cId="4094620501" sldId="577"/>
            <ac:picMk id="6" creationId="{B7A6824D-D2BA-1B3E-FEDB-D0572B0CA1FE}"/>
          </ac:picMkLst>
        </pc:picChg>
        <pc:picChg chg="del">
          <ac:chgData name="Kevin Rogers" userId="3f80ce43-efd0-4788-9524-c53e024f9363" providerId="ADAL" clId="{0B504E9C-CB2E-41E4-B8B0-E4D0ECE9324C}" dt="2024-02-01T14:11:35.084" v="91" actId="478"/>
          <ac:picMkLst>
            <pc:docMk/>
            <pc:sldMk cId="4094620501" sldId="577"/>
            <ac:picMk id="8" creationId="{E8D730A4-A145-2B82-DA27-EEF6292C8805}"/>
          </ac:picMkLst>
        </pc:picChg>
        <pc:picChg chg="add mod">
          <ac:chgData name="Kevin Rogers" userId="3f80ce43-efd0-4788-9524-c53e024f9363" providerId="ADAL" clId="{0B504E9C-CB2E-41E4-B8B0-E4D0ECE9324C}" dt="2024-02-01T14:11:44.296" v="95" actId="1076"/>
          <ac:picMkLst>
            <pc:docMk/>
            <pc:sldMk cId="4094620501" sldId="577"/>
            <ac:picMk id="9" creationId="{60F4CE2C-9663-1328-085E-949797404D58}"/>
          </ac:picMkLst>
        </pc:picChg>
      </pc:sldChg>
      <pc:sldChg chg="addSp delSp modSp mod ord">
        <pc:chgData name="Kevin Rogers" userId="3f80ce43-efd0-4788-9524-c53e024f9363" providerId="ADAL" clId="{0B504E9C-CB2E-41E4-B8B0-E4D0ECE9324C}" dt="2024-02-08T14:11:13.265" v="677" actId="1076"/>
        <pc:sldMkLst>
          <pc:docMk/>
          <pc:sldMk cId="735350749" sldId="578"/>
        </pc:sldMkLst>
        <pc:spChg chg="mod">
          <ac:chgData name="Kevin Rogers" userId="3f80ce43-efd0-4788-9524-c53e024f9363" providerId="ADAL" clId="{0B504E9C-CB2E-41E4-B8B0-E4D0ECE9324C}" dt="2024-02-08T14:10:56.784" v="675" actId="6549"/>
          <ac:spMkLst>
            <pc:docMk/>
            <pc:sldMk cId="735350749" sldId="578"/>
            <ac:spMk id="2" creationId="{3869258D-C5F2-D755-7C21-93CC4062737A}"/>
          </ac:spMkLst>
        </pc:spChg>
        <pc:spChg chg="add del mod">
          <ac:chgData name="Kevin Rogers" userId="3f80ce43-efd0-4788-9524-c53e024f9363" providerId="ADAL" clId="{0B504E9C-CB2E-41E4-B8B0-E4D0ECE9324C}" dt="2024-02-01T14:13:56.515" v="184" actId="478"/>
          <ac:spMkLst>
            <pc:docMk/>
            <pc:sldMk cId="735350749" sldId="578"/>
            <ac:spMk id="4" creationId="{FD04D22F-0174-810A-8151-E28A9CEB8CEB}"/>
          </ac:spMkLst>
        </pc:spChg>
        <pc:picChg chg="del">
          <ac:chgData name="Kevin Rogers" userId="3f80ce43-efd0-4788-9524-c53e024f9363" providerId="ADAL" clId="{0B504E9C-CB2E-41E4-B8B0-E4D0ECE9324C}" dt="2024-02-01T14:13:50.272" v="182" actId="478"/>
          <ac:picMkLst>
            <pc:docMk/>
            <pc:sldMk cId="735350749" sldId="578"/>
            <ac:picMk id="6" creationId="{F0529F93-80BA-2F68-EDD1-E04C9B8B602C}"/>
          </ac:picMkLst>
        </pc:picChg>
        <pc:picChg chg="add mod">
          <ac:chgData name="Kevin Rogers" userId="3f80ce43-efd0-4788-9524-c53e024f9363" providerId="ADAL" clId="{0B504E9C-CB2E-41E4-B8B0-E4D0ECE9324C}" dt="2024-02-08T14:11:13.265" v="677" actId="1076"/>
          <ac:picMkLst>
            <pc:docMk/>
            <pc:sldMk cId="735350749" sldId="578"/>
            <ac:picMk id="8" creationId="{0AACE9A5-EF65-3945-8F3D-4E9D3D1B5A22}"/>
          </ac:picMkLst>
        </pc:picChg>
        <pc:picChg chg="add del mod">
          <ac:chgData name="Kevin Rogers" userId="3f80ce43-efd0-4788-9524-c53e024f9363" providerId="ADAL" clId="{0B504E9C-CB2E-41E4-B8B0-E4D0ECE9324C}" dt="2024-02-08T14:11:01.640" v="676" actId="21"/>
          <ac:picMkLst>
            <pc:docMk/>
            <pc:sldMk cId="735350749" sldId="578"/>
            <ac:picMk id="9" creationId="{1C7925BE-476D-A1B0-A877-CBFC143D42C3}"/>
          </ac:picMkLst>
        </pc:picChg>
        <pc:picChg chg="del">
          <ac:chgData name="Kevin Rogers" userId="3f80ce43-efd0-4788-9524-c53e024f9363" providerId="ADAL" clId="{0B504E9C-CB2E-41E4-B8B0-E4D0ECE9324C}" dt="2024-02-01T14:13:57.097" v="185" actId="478"/>
          <ac:picMkLst>
            <pc:docMk/>
            <pc:sldMk cId="735350749" sldId="578"/>
            <ac:picMk id="1026" creationId="{E42C9A02-DFEC-10F1-A313-4E304CB0F326}"/>
          </ac:picMkLst>
        </pc:picChg>
        <pc:picChg chg="del">
          <ac:chgData name="Kevin Rogers" userId="3f80ce43-efd0-4788-9524-c53e024f9363" providerId="ADAL" clId="{0B504E9C-CB2E-41E4-B8B0-E4D0ECE9324C}" dt="2024-02-01T14:13:54.468" v="183" actId="478"/>
          <ac:picMkLst>
            <pc:docMk/>
            <pc:sldMk cId="735350749" sldId="578"/>
            <ac:picMk id="1027" creationId="{57B32528-3F3D-2933-DA6F-23A7AE528426}"/>
          </ac:picMkLst>
        </pc:picChg>
      </pc:sldChg>
      <pc:sldChg chg="addSp delSp modSp add mod">
        <pc:chgData name="Kevin Rogers" userId="3f80ce43-efd0-4788-9524-c53e024f9363" providerId="ADAL" clId="{0B504E9C-CB2E-41E4-B8B0-E4D0ECE9324C}" dt="2024-02-01T14:29:36.039" v="292" actId="6549"/>
        <pc:sldMkLst>
          <pc:docMk/>
          <pc:sldMk cId="3913085812" sldId="579"/>
        </pc:sldMkLst>
        <pc:spChg chg="mod">
          <ac:chgData name="Kevin Rogers" userId="3f80ce43-efd0-4788-9524-c53e024f9363" providerId="ADAL" clId="{0B504E9C-CB2E-41E4-B8B0-E4D0ECE9324C}" dt="2024-02-01T14:29:36.039" v="292" actId="6549"/>
          <ac:spMkLst>
            <pc:docMk/>
            <pc:sldMk cId="3913085812" sldId="579"/>
            <ac:spMk id="2" creationId="{3869258D-C5F2-D755-7C21-93CC4062737A}"/>
          </ac:spMkLst>
        </pc:spChg>
        <pc:picChg chg="add mod">
          <ac:chgData name="Kevin Rogers" userId="3f80ce43-efd0-4788-9524-c53e024f9363" providerId="ADAL" clId="{0B504E9C-CB2E-41E4-B8B0-E4D0ECE9324C}" dt="2024-02-01T14:29:25.448" v="254" actId="1076"/>
          <ac:picMkLst>
            <pc:docMk/>
            <pc:sldMk cId="3913085812" sldId="579"/>
            <ac:picMk id="3" creationId="{F6C81EA5-D4D5-7084-5318-2839DDEDC6C7}"/>
          </ac:picMkLst>
        </pc:picChg>
        <pc:picChg chg="del">
          <ac:chgData name="Kevin Rogers" userId="3f80ce43-efd0-4788-9524-c53e024f9363" providerId="ADAL" clId="{0B504E9C-CB2E-41E4-B8B0-E4D0ECE9324C}" dt="2024-02-01T14:29:19.505" v="251" actId="478"/>
          <ac:picMkLst>
            <pc:docMk/>
            <pc:sldMk cId="3913085812" sldId="579"/>
            <ac:picMk id="6" creationId="{66C69F81-342D-536F-0A4B-C8CFF80E0026}"/>
          </ac:picMkLst>
        </pc:picChg>
      </pc:sldChg>
      <pc:sldChg chg="addSp delSp modSp add mod">
        <pc:chgData name="Kevin Rogers" userId="3f80ce43-efd0-4788-9524-c53e024f9363" providerId="ADAL" clId="{0B504E9C-CB2E-41E4-B8B0-E4D0ECE9324C}" dt="2024-02-01T14:29:05.410" v="250" actId="20577"/>
        <pc:sldMkLst>
          <pc:docMk/>
          <pc:sldMk cId="4017770115" sldId="580"/>
        </pc:sldMkLst>
        <pc:spChg chg="mod">
          <ac:chgData name="Kevin Rogers" userId="3f80ce43-efd0-4788-9524-c53e024f9363" providerId="ADAL" clId="{0B504E9C-CB2E-41E4-B8B0-E4D0ECE9324C}" dt="2024-02-01T14:29:05.410" v="250" actId="20577"/>
          <ac:spMkLst>
            <pc:docMk/>
            <pc:sldMk cId="4017770115" sldId="580"/>
            <ac:spMk id="2" creationId="{3869258D-C5F2-D755-7C21-93CC4062737A}"/>
          </ac:spMkLst>
        </pc:spChg>
        <pc:picChg chg="add del">
          <ac:chgData name="Kevin Rogers" userId="3f80ce43-efd0-4788-9524-c53e024f9363" providerId="ADAL" clId="{0B504E9C-CB2E-41E4-B8B0-E4D0ECE9324C}" dt="2024-02-01T14:28:48.539" v="228"/>
          <ac:picMkLst>
            <pc:docMk/>
            <pc:sldMk cId="4017770115" sldId="580"/>
            <ac:picMk id="3" creationId="{6C609A9C-A42D-A712-3404-07A4CF4FD6CE}"/>
          </ac:picMkLst>
        </pc:picChg>
        <pc:picChg chg="add mod">
          <ac:chgData name="Kevin Rogers" userId="3f80ce43-efd0-4788-9524-c53e024f9363" providerId="ADAL" clId="{0B504E9C-CB2E-41E4-B8B0-E4D0ECE9324C}" dt="2024-02-01T14:28:52.514" v="229"/>
          <ac:picMkLst>
            <pc:docMk/>
            <pc:sldMk cId="4017770115" sldId="580"/>
            <ac:picMk id="4" creationId="{BADE7856-EB1F-C5D4-7F06-B8A1797DD718}"/>
          </ac:picMkLst>
        </pc:picChg>
        <pc:picChg chg="del">
          <ac:chgData name="Kevin Rogers" userId="3f80ce43-efd0-4788-9524-c53e024f9363" providerId="ADAL" clId="{0B504E9C-CB2E-41E4-B8B0-E4D0ECE9324C}" dt="2024-02-01T14:28:42.197" v="226" actId="478"/>
          <ac:picMkLst>
            <pc:docMk/>
            <pc:sldMk cId="4017770115" sldId="580"/>
            <ac:picMk id="6" creationId="{66C69F81-342D-536F-0A4B-C8CFF80E0026}"/>
          </ac:picMkLst>
        </pc:picChg>
      </pc:sldChg>
      <pc:sldChg chg="addSp delSp modSp add mod ord">
        <pc:chgData name="Kevin Rogers" userId="3f80ce43-efd0-4788-9524-c53e024f9363" providerId="ADAL" clId="{0B504E9C-CB2E-41E4-B8B0-E4D0ECE9324C}" dt="2024-02-01T14:30:36.655" v="315" actId="1076"/>
        <pc:sldMkLst>
          <pc:docMk/>
          <pc:sldMk cId="3162816855" sldId="581"/>
        </pc:sldMkLst>
        <pc:spChg chg="del mod">
          <ac:chgData name="Kevin Rogers" userId="3f80ce43-efd0-4788-9524-c53e024f9363" providerId="ADAL" clId="{0B504E9C-CB2E-41E4-B8B0-E4D0ECE9324C}" dt="2024-02-01T14:30:34.375" v="314"/>
          <ac:spMkLst>
            <pc:docMk/>
            <pc:sldMk cId="3162816855" sldId="581"/>
            <ac:spMk id="9" creationId="{035C4ABD-CD0D-FB15-786C-F12B15361E88}"/>
          </ac:spMkLst>
        </pc:spChg>
        <pc:picChg chg="add mod">
          <ac:chgData name="Kevin Rogers" userId="3f80ce43-efd0-4788-9524-c53e024f9363" providerId="ADAL" clId="{0B504E9C-CB2E-41E4-B8B0-E4D0ECE9324C}" dt="2024-02-01T14:30:36.655" v="315" actId="1076"/>
          <ac:picMkLst>
            <pc:docMk/>
            <pc:sldMk cId="3162816855" sldId="581"/>
            <ac:picMk id="3" creationId="{E9635E0B-8D60-F50F-7EA5-484B3C8869F0}"/>
          </ac:picMkLst>
        </pc:picChg>
      </pc:sldChg>
      <pc:sldChg chg="addSp delSp modSp add mod">
        <pc:chgData name="Kevin Rogers" userId="3f80ce43-efd0-4788-9524-c53e024f9363" providerId="ADAL" clId="{0B504E9C-CB2E-41E4-B8B0-E4D0ECE9324C}" dt="2024-02-08T08:46:56.344" v="674" actId="20577"/>
        <pc:sldMkLst>
          <pc:docMk/>
          <pc:sldMk cId="3481673307" sldId="582"/>
        </pc:sldMkLst>
        <pc:spChg chg="mod">
          <ac:chgData name="Kevin Rogers" userId="3f80ce43-efd0-4788-9524-c53e024f9363" providerId="ADAL" clId="{0B504E9C-CB2E-41E4-B8B0-E4D0ECE9324C}" dt="2024-02-01T14:30:06.373" v="309" actId="313"/>
          <ac:spMkLst>
            <pc:docMk/>
            <pc:sldMk cId="3481673307" sldId="582"/>
            <ac:spMk id="2" creationId="{DA22020B-F504-0DCA-C71C-F90F81993625}"/>
          </ac:spMkLst>
        </pc:spChg>
        <pc:spChg chg="add mod">
          <ac:chgData name="Kevin Rogers" userId="3f80ce43-efd0-4788-9524-c53e024f9363" providerId="ADAL" clId="{0B504E9C-CB2E-41E4-B8B0-E4D0ECE9324C}" dt="2024-02-08T08:46:56.344" v="674" actId="20577"/>
          <ac:spMkLst>
            <pc:docMk/>
            <pc:sldMk cId="3481673307" sldId="582"/>
            <ac:spMk id="8" creationId="{062F9A97-45BC-4CDE-850C-E7AB593B7800}"/>
          </ac:spMkLst>
        </pc:spChg>
        <pc:spChg chg="del mod">
          <ac:chgData name="Kevin Rogers" userId="3f80ce43-efd0-4788-9524-c53e024f9363" providerId="ADAL" clId="{0B504E9C-CB2E-41E4-B8B0-E4D0ECE9324C}" dt="2024-02-01T14:30:23.233" v="311"/>
          <ac:spMkLst>
            <pc:docMk/>
            <pc:sldMk cId="3481673307" sldId="582"/>
            <ac:spMk id="9" creationId="{035C4ABD-CD0D-FB15-786C-F12B15361E88}"/>
          </ac:spMkLst>
        </pc:spChg>
        <pc:spChg chg="add del">
          <ac:chgData name="Kevin Rogers" userId="3f80ce43-efd0-4788-9524-c53e024f9363" providerId="ADAL" clId="{0B504E9C-CB2E-41E4-B8B0-E4D0ECE9324C}" dt="2024-02-01T14:30:56.490" v="321" actId="22"/>
          <ac:spMkLst>
            <pc:docMk/>
            <pc:sldMk cId="3481673307" sldId="582"/>
            <ac:spMk id="12" creationId="{6B8C0FF9-F3BB-8E20-031E-CAA5635ECE7F}"/>
          </ac:spMkLst>
        </pc:spChg>
        <pc:picChg chg="add del mod">
          <ac:chgData name="Kevin Rogers" userId="3f80ce43-efd0-4788-9524-c53e024f9363" providerId="ADAL" clId="{0B504E9C-CB2E-41E4-B8B0-E4D0ECE9324C}" dt="2024-02-01T14:30:49.128" v="319" actId="478"/>
          <ac:picMkLst>
            <pc:docMk/>
            <pc:sldMk cId="3481673307" sldId="582"/>
            <ac:picMk id="3" creationId="{4BB07E20-CC36-248E-FE01-A667153B0581}"/>
          </ac:picMkLst>
        </pc:picChg>
        <pc:picChg chg="add mod">
          <ac:chgData name="Kevin Rogers" userId="3f80ce43-efd0-4788-9524-c53e024f9363" providerId="ADAL" clId="{0B504E9C-CB2E-41E4-B8B0-E4D0ECE9324C}" dt="2024-02-01T14:30:47.709" v="318" actId="1076"/>
          <ac:picMkLst>
            <pc:docMk/>
            <pc:sldMk cId="3481673307" sldId="582"/>
            <ac:picMk id="4" creationId="{9CF293F4-D4A2-0A9B-9356-C40D1DB81F4D}"/>
          </ac:picMkLst>
        </pc:picChg>
        <pc:picChg chg="del">
          <ac:chgData name="Kevin Rogers" userId="3f80ce43-efd0-4788-9524-c53e024f9363" providerId="ADAL" clId="{0B504E9C-CB2E-41E4-B8B0-E4D0ECE9324C}" dt="2024-02-01T14:30:45.158" v="316" actId="478"/>
          <ac:picMkLst>
            <pc:docMk/>
            <pc:sldMk cId="3481673307" sldId="582"/>
            <ac:picMk id="10" creationId="{DCCBA85D-6AB3-4DA2-6201-09CA776FED2D}"/>
          </ac:picMkLst>
        </pc:picChg>
      </pc:sldChg>
      <pc:sldChg chg="addSp delSp modSp add mod ord">
        <pc:chgData name="Kevin Rogers" userId="3f80ce43-efd0-4788-9524-c53e024f9363" providerId="ADAL" clId="{0B504E9C-CB2E-41E4-B8B0-E4D0ECE9324C}" dt="2024-02-01T14:35:27.426" v="390" actId="20577"/>
        <pc:sldMkLst>
          <pc:docMk/>
          <pc:sldMk cId="3511128886" sldId="583"/>
        </pc:sldMkLst>
        <pc:spChg chg="mod">
          <ac:chgData name="Kevin Rogers" userId="3f80ce43-efd0-4788-9524-c53e024f9363" providerId="ADAL" clId="{0B504E9C-CB2E-41E4-B8B0-E4D0ECE9324C}" dt="2024-02-01T14:35:27.426" v="390" actId="20577"/>
          <ac:spMkLst>
            <pc:docMk/>
            <pc:sldMk cId="3511128886" sldId="583"/>
            <ac:spMk id="2" creationId="{3869258D-C5F2-D755-7C21-93CC4062737A}"/>
          </ac:spMkLst>
        </pc:spChg>
        <pc:picChg chg="add mod">
          <ac:chgData name="Kevin Rogers" userId="3f80ce43-efd0-4788-9524-c53e024f9363" providerId="ADAL" clId="{0B504E9C-CB2E-41E4-B8B0-E4D0ECE9324C}" dt="2024-02-01T14:33:04.691" v="379" actId="1076"/>
          <ac:picMkLst>
            <pc:docMk/>
            <pc:sldMk cId="3511128886" sldId="583"/>
            <ac:picMk id="3" creationId="{1301B0D8-BCB5-6D2D-BBF9-AF2CF111CF23}"/>
          </ac:picMkLst>
        </pc:picChg>
        <pc:picChg chg="add mod">
          <ac:chgData name="Kevin Rogers" userId="3f80ce43-efd0-4788-9524-c53e024f9363" providerId="ADAL" clId="{0B504E9C-CB2E-41E4-B8B0-E4D0ECE9324C}" dt="2024-02-01T14:34:15.877" v="381" actId="1076"/>
          <ac:picMkLst>
            <pc:docMk/>
            <pc:sldMk cId="3511128886" sldId="583"/>
            <ac:picMk id="6" creationId="{2D424CC5-120A-CF10-77BE-48C9F64E69D6}"/>
          </ac:picMkLst>
        </pc:picChg>
        <pc:picChg chg="del mod">
          <ac:chgData name="Kevin Rogers" userId="3f80ce43-efd0-4788-9524-c53e024f9363" providerId="ADAL" clId="{0B504E9C-CB2E-41E4-B8B0-E4D0ECE9324C}" dt="2024-02-01T14:32:59.112" v="376" actId="478"/>
          <ac:picMkLst>
            <pc:docMk/>
            <pc:sldMk cId="3511128886" sldId="583"/>
            <ac:picMk id="10" creationId="{461C448D-62A3-DE2D-01AC-8A10B8151405}"/>
          </ac:picMkLst>
        </pc:picChg>
        <pc:picChg chg="del">
          <ac:chgData name="Kevin Rogers" userId="3f80ce43-efd0-4788-9524-c53e024f9363" providerId="ADAL" clId="{0B504E9C-CB2E-41E4-B8B0-E4D0ECE9324C}" dt="2024-02-01T14:33:00.027" v="377" actId="478"/>
          <ac:picMkLst>
            <pc:docMk/>
            <pc:sldMk cId="3511128886" sldId="583"/>
            <ac:picMk id="11" creationId="{83563831-E1E6-B402-8918-366F49102D42}"/>
          </ac:picMkLst>
        </pc:picChg>
      </pc:sldChg>
      <pc:sldChg chg="addSp delSp modSp add mod">
        <pc:chgData name="Kevin Rogers" userId="3f80ce43-efd0-4788-9524-c53e024f9363" providerId="ADAL" clId="{0B504E9C-CB2E-41E4-B8B0-E4D0ECE9324C}" dt="2024-02-01T14:36:04.470" v="449" actId="1076"/>
        <pc:sldMkLst>
          <pc:docMk/>
          <pc:sldMk cId="702926144" sldId="584"/>
        </pc:sldMkLst>
        <pc:spChg chg="mod">
          <ac:chgData name="Kevin Rogers" userId="3f80ce43-efd0-4788-9524-c53e024f9363" providerId="ADAL" clId="{0B504E9C-CB2E-41E4-B8B0-E4D0ECE9324C}" dt="2024-02-01T14:35:44.227" v="443" actId="20577"/>
          <ac:spMkLst>
            <pc:docMk/>
            <pc:sldMk cId="702926144" sldId="584"/>
            <ac:spMk id="2" creationId="{3869258D-C5F2-D755-7C21-93CC4062737A}"/>
          </ac:spMkLst>
        </pc:spChg>
        <pc:picChg chg="del">
          <ac:chgData name="Kevin Rogers" userId="3f80ce43-efd0-4788-9524-c53e024f9363" providerId="ADAL" clId="{0B504E9C-CB2E-41E4-B8B0-E4D0ECE9324C}" dt="2024-02-01T14:35:55.727" v="444" actId="478"/>
          <ac:picMkLst>
            <pc:docMk/>
            <pc:sldMk cId="702926144" sldId="584"/>
            <ac:picMk id="3" creationId="{1301B0D8-BCB5-6D2D-BBF9-AF2CF111CF23}"/>
          </ac:picMkLst>
        </pc:picChg>
        <pc:picChg chg="add mod">
          <ac:chgData name="Kevin Rogers" userId="3f80ce43-efd0-4788-9524-c53e024f9363" providerId="ADAL" clId="{0B504E9C-CB2E-41E4-B8B0-E4D0ECE9324C}" dt="2024-02-01T14:35:58.270" v="446" actId="1076"/>
          <ac:picMkLst>
            <pc:docMk/>
            <pc:sldMk cId="702926144" sldId="584"/>
            <ac:picMk id="4" creationId="{8AAC612A-26D9-6EB8-7295-41BC83BE3198}"/>
          </ac:picMkLst>
        </pc:picChg>
        <pc:picChg chg="del">
          <ac:chgData name="Kevin Rogers" userId="3f80ce43-efd0-4788-9524-c53e024f9363" providerId="ADAL" clId="{0B504E9C-CB2E-41E4-B8B0-E4D0ECE9324C}" dt="2024-02-01T14:36:02.693" v="447" actId="478"/>
          <ac:picMkLst>
            <pc:docMk/>
            <pc:sldMk cId="702926144" sldId="584"/>
            <ac:picMk id="6" creationId="{2D424CC5-120A-CF10-77BE-48C9F64E69D6}"/>
          </ac:picMkLst>
        </pc:picChg>
        <pc:picChg chg="add mod">
          <ac:chgData name="Kevin Rogers" userId="3f80ce43-efd0-4788-9524-c53e024f9363" providerId="ADAL" clId="{0B504E9C-CB2E-41E4-B8B0-E4D0ECE9324C}" dt="2024-02-01T14:36:04.470" v="449" actId="1076"/>
          <ac:picMkLst>
            <pc:docMk/>
            <pc:sldMk cId="702926144" sldId="584"/>
            <ac:picMk id="8" creationId="{49B7E819-31A1-C245-1510-A56DC7D54705}"/>
          </ac:picMkLst>
        </pc:picChg>
      </pc:sldChg>
      <pc:sldChg chg="addSp delSp modSp add mod">
        <pc:chgData name="Kevin Rogers" userId="3f80ce43-efd0-4788-9524-c53e024f9363" providerId="ADAL" clId="{0B504E9C-CB2E-41E4-B8B0-E4D0ECE9324C}" dt="2024-02-01T14:37:51.824" v="578" actId="20577"/>
        <pc:sldMkLst>
          <pc:docMk/>
          <pc:sldMk cId="4113197250" sldId="585"/>
        </pc:sldMkLst>
        <pc:spChg chg="mod">
          <ac:chgData name="Kevin Rogers" userId="3f80ce43-efd0-4788-9524-c53e024f9363" providerId="ADAL" clId="{0B504E9C-CB2E-41E4-B8B0-E4D0ECE9324C}" dt="2024-02-01T14:37:51.824" v="578" actId="20577"/>
          <ac:spMkLst>
            <pc:docMk/>
            <pc:sldMk cId="4113197250" sldId="585"/>
            <ac:spMk id="2" creationId="{3869258D-C5F2-D755-7C21-93CC4062737A}"/>
          </ac:spMkLst>
        </pc:spChg>
        <pc:spChg chg="add del mod">
          <ac:chgData name="Kevin Rogers" userId="3f80ce43-efd0-4788-9524-c53e024f9363" providerId="ADAL" clId="{0B504E9C-CB2E-41E4-B8B0-E4D0ECE9324C}" dt="2024-02-01T14:37:38.808" v="558" actId="478"/>
          <ac:spMkLst>
            <pc:docMk/>
            <pc:sldMk cId="4113197250" sldId="585"/>
            <ac:spMk id="6" creationId="{08E08DEC-36DF-F6BE-23C6-7206BC6CE14E}"/>
          </ac:spMkLst>
        </pc:spChg>
        <pc:picChg chg="del">
          <ac:chgData name="Kevin Rogers" userId="3f80ce43-efd0-4788-9524-c53e024f9363" providerId="ADAL" clId="{0B504E9C-CB2E-41E4-B8B0-E4D0ECE9324C}" dt="2024-02-01T14:37:37.488" v="557" actId="478"/>
          <ac:picMkLst>
            <pc:docMk/>
            <pc:sldMk cId="4113197250" sldId="585"/>
            <ac:picMk id="4" creationId="{8AAC612A-26D9-6EB8-7295-41BC83BE3198}"/>
          </ac:picMkLst>
        </pc:picChg>
        <pc:picChg chg="del">
          <ac:chgData name="Kevin Rogers" userId="3f80ce43-efd0-4788-9524-c53e024f9363" providerId="ADAL" clId="{0B504E9C-CB2E-41E4-B8B0-E4D0ECE9324C}" dt="2024-02-01T14:37:39.547" v="559" actId="478"/>
          <ac:picMkLst>
            <pc:docMk/>
            <pc:sldMk cId="4113197250" sldId="585"/>
            <ac:picMk id="8" creationId="{49B7E819-31A1-C245-1510-A56DC7D54705}"/>
          </ac:picMkLst>
        </pc:picChg>
        <pc:picChg chg="add mod">
          <ac:chgData name="Kevin Rogers" userId="3f80ce43-efd0-4788-9524-c53e024f9363" providerId="ADAL" clId="{0B504E9C-CB2E-41E4-B8B0-E4D0ECE9324C}" dt="2024-02-01T14:37:42.946" v="561" actId="1076"/>
          <ac:picMkLst>
            <pc:docMk/>
            <pc:sldMk cId="4113197250" sldId="585"/>
            <ac:picMk id="9" creationId="{7D56F406-C211-0C1B-323D-ECE8D083A683}"/>
          </ac:picMkLst>
        </pc:picChg>
      </pc:sldChg>
      <pc:sldChg chg="addSp delSp modSp add mod">
        <pc:chgData name="Kevin Rogers" userId="3f80ce43-efd0-4788-9524-c53e024f9363" providerId="ADAL" clId="{0B504E9C-CB2E-41E4-B8B0-E4D0ECE9324C}" dt="2024-02-08T14:12:19.193" v="685" actId="1076"/>
        <pc:sldMkLst>
          <pc:docMk/>
          <pc:sldMk cId="381808110" sldId="586"/>
        </pc:sldMkLst>
        <pc:spChg chg="mod">
          <ac:chgData name="Kevin Rogers" userId="3f80ce43-efd0-4788-9524-c53e024f9363" providerId="ADAL" clId="{0B504E9C-CB2E-41E4-B8B0-E4D0ECE9324C}" dt="2024-02-08T08:46:48.189" v="669" actId="20577"/>
          <ac:spMkLst>
            <pc:docMk/>
            <pc:sldMk cId="381808110" sldId="586"/>
            <ac:spMk id="2" creationId="{3869258D-C5F2-D755-7C21-93CC4062737A}"/>
          </ac:spMkLst>
        </pc:spChg>
        <pc:spChg chg="add del mod">
          <ac:chgData name="Kevin Rogers" userId="3f80ce43-efd0-4788-9524-c53e024f9363" providerId="ADAL" clId="{0B504E9C-CB2E-41E4-B8B0-E4D0ECE9324C}" dt="2024-02-01T14:37:07.330" v="508" actId="478"/>
          <ac:spMkLst>
            <pc:docMk/>
            <pc:sldMk cId="381808110" sldId="586"/>
            <ac:spMk id="6" creationId="{6AD8DF22-B4EE-E76C-7B05-5FCF9849A594}"/>
          </ac:spMkLst>
        </pc:spChg>
        <pc:picChg chg="add del mod">
          <ac:chgData name="Kevin Rogers" userId="3f80ce43-efd0-4788-9524-c53e024f9363" providerId="ADAL" clId="{0B504E9C-CB2E-41E4-B8B0-E4D0ECE9324C}" dt="2024-02-08T14:12:14.152" v="682" actId="478"/>
          <ac:picMkLst>
            <pc:docMk/>
            <pc:sldMk cId="381808110" sldId="586"/>
            <ac:picMk id="3" creationId="{23AFEAE6-0FF3-C722-6EAB-A5BA988627D1}"/>
          </ac:picMkLst>
        </pc:picChg>
        <pc:picChg chg="del">
          <ac:chgData name="Kevin Rogers" userId="3f80ce43-efd0-4788-9524-c53e024f9363" providerId="ADAL" clId="{0B504E9C-CB2E-41E4-B8B0-E4D0ECE9324C}" dt="2024-02-01T14:37:05.270" v="507" actId="478"/>
          <ac:picMkLst>
            <pc:docMk/>
            <pc:sldMk cId="381808110" sldId="586"/>
            <ac:picMk id="4" creationId="{8AAC612A-26D9-6EB8-7295-41BC83BE3198}"/>
          </ac:picMkLst>
        </pc:picChg>
        <pc:picChg chg="add mod">
          <ac:chgData name="Kevin Rogers" userId="3f80ce43-efd0-4788-9524-c53e024f9363" providerId="ADAL" clId="{0B504E9C-CB2E-41E4-B8B0-E4D0ECE9324C}" dt="2024-02-08T14:12:19.193" v="685" actId="1076"/>
          <ac:picMkLst>
            <pc:docMk/>
            <pc:sldMk cId="381808110" sldId="586"/>
            <ac:picMk id="4" creationId="{F9FC5160-2F0C-139F-8B17-C71C9F01CBFF}"/>
          </ac:picMkLst>
        </pc:picChg>
        <pc:picChg chg="del">
          <ac:chgData name="Kevin Rogers" userId="3f80ce43-efd0-4788-9524-c53e024f9363" providerId="ADAL" clId="{0B504E9C-CB2E-41E4-B8B0-E4D0ECE9324C}" dt="2024-02-01T14:37:08.006" v="509" actId="478"/>
          <ac:picMkLst>
            <pc:docMk/>
            <pc:sldMk cId="381808110" sldId="586"/>
            <ac:picMk id="8" creationId="{49B7E819-31A1-C245-1510-A56DC7D54705}"/>
          </ac:picMkLst>
        </pc:picChg>
        <pc:picChg chg="add mod modCrop">
          <ac:chgData name="Kevin Rogers" userId="3f80ce43-efd0-4788-9524-c53e024f9363" providerId="ADAL" clId="{0B504E9C-CB2E-41E4-B8B0-E4D0ECE9324C}" dt="2024-02-08T14:11:36.102" v="679" actId="732"/>
          <ac:picMkLst>
            <pc:docMk/>
            <pc:sldMk cId="381808110" sldId="586"/>
            <ac:picMk id="9" creationId="{BF57F590-33A2-FACF-EDD8-B2C182D76848}"/>
          </ac:picMkLst>
        </pc:picChg>
      </pc:sldChg>
      <pc:sldChg chg="addSp delSp modSp add mod">
        <pc:chgData name="Kevin Rogers" userId="3f80ce43-efd0-4788-9524-c53e024f9363" providerId="ADAL" clId="{0B504E9C-CB2E-41E4-B8B0-E4D0ECE9324C}" dt="2024-02-01T14:36:53.895" v="506"/>
        <pc:sldMkLst>
          <pc:docMk/>
          <pc:sldMk cId="908417966" sldId="587"/>
        </pc:sldMkLst>
        <pc:spChg chg="mod">
          <ac:chgData name="Kevin Rogers" userId="3f80ce43-efd0-4788-9524-c53e024f9363" providerId="ADAL" clId="{0B504E9C-CB2E-41E4-B8B0-E4D0ECE9324C}" dt="2024-02-01T14:36:40.783" v="501" actId="20577"/>
          <ac:spMkLst>
            <pc:docMk/>
            <pc:sldMk cId="908417966" sldId="587"/>
            <ac:spMk id="2" creationId="{3869258D-C5F2-D755-7C21-93CC4062737A}"/>
          </ac:spMkLst>
        </pc:spChg>
        <pc:spChg chg="add del mod">
          <ac:chgData name="Kevin Rogers" userId="3f80ce43-efd0-4788-9524-c53e024f9363" providerId="ADAL" clId="{0B504E9C-CB2E-41E4-B8B0-E4D0ECE9324C}" dt="2024-02-01T14:36:53.895" v="506"/>
          <ac:spMkLst>
            <pc:docMk/>
            <pc:sldMk cId="908417966" sldId="587"/>
            <ac:spMk id="6" creationId="{600BA998-E1AE-F5FD-AF98-873F8BA89066}"/>
          </ac:spMkLst>
        </pc:spChg>
        <pc:picChg chg="del">
          <ac:chgData name="Kevin Rogers" userId="3f80ce43-efd0-4788-9524-c53e024f9363" providerId="ADAL" clId="{0B504E9C-CB2E-41E4-B8B0-E4D0ECE9324C}" dt="2024-02-01T14:36:45.271" v="502" actId="478"/>
          <ac:picMkLst>
            <pc:docMk/>
            <pc:sldMk cId="908417966" sldId="587"/>
            <ac:picMk id="4" creationId="{8AAC612A-26D9-6EB8-7295-41BC83BE3198}"/>
          </ac:picMkLst>
        </pc:picChg>
        <pc:picChg chg="del">
          <ac:chgData name="Kevin Rogers" userId="3f80ce43-efd0-4788-9524-c53e024f9363" providerId="ADAL" clId="{0B504E9C-CB2E-41E4-B8B0-E4D0ECE9324C}" dt="2024-02-01T14:36:49.647" v="504" actId="478"/>
          <ac:picMkLst>
            <pc:docMk/>
            <pc:sldMk cId="908417966" sldId="587"/>
            <ac:picMk id="8" creationId="{49B7E819-31A1-C245-1510-A56DC7D54705}"/>
          </ac:picMkLst>
        </pc:picChg>
        <pc:picChg chg="add mod">
          <ac:chgData name="Kevin Rogers" userId="3f80ce43-efd0-4788-9524-c53e024f9363" providerId="ADAL" clId="{0B504E9C-CB2E-41E4-B8B0-E4D0ECE9324C}" dt="2024-02-01T14:36:53.895" v="506"/>
          <ac:picMkLst>
            <pc:docMk/>
            <pc:sldMk cId="908417966" sldId="587"/>
            <ac:picMk id="9" creationId="{978AD1C1-60E3-8C94-8C8D-9F544CF604D6}"/>
          </ac:picMkLst>
        </pc:picChg>
      </pc:sldChg>
      <pc:sldChg chg="addSp modSp add mod ord">
        <pc:chgData name="Kevin Rogers" userId="3f80ce43-efd0-4788-9524-c53e024f9363" providerId="ADAL" clId="{0B504E9C-CB2E-41E4-B8B0-E4D0ECE9324C}" dt="2024-02-01T14:38:38.959" v="584" actId="1076"/>
        <pc:sldMkLst>
          <pc:docMk/>
          <pc:sldMk cId="3015933132" sldId="588"/>
        </pc:sldMkLst>
        <pc:spChg chg="mod">
          <ac:chgData name="Kevin Rogers" userId="3f80ce43-efd0-4788-9524-c53e024f9363" providerId="ADAL" clId="{0B504E9C-CB2E-41E4-B8B0-E4D0ECE9324C}" dt="2024-02-01T14:38:34.941" v="582" actId="6549"/>
          <ac:spMkLst>
            <pc:docMk/>
            <pc:sldMk cId="3015933132" sldId="588"/>
            <ac:spMk id="8" creationId="{062F9A97-45BC-4CDE-850C-E7AB593B7800}"/>
          </ac:spMkLst>
        </pc:spChg>
        <pc:picChg chg="add mod">
          <ac:chgData name="Kevin Rogers" userId="3f80ce43-efd0-4788-9524-c53e024f9363" providerId="ADAL" clId="{0B504E9C-CB2E-41E4-B8B0-E4D0ECE9324C}" dt="2024-02-01T14:38:38.959" v="584" actId="1076"/>
          <ac:picMkLst>
            <pc:docMk/>
            <pc:sldMk cId="3015933132" sldId="588"/>
            <ac:picMk id="3" creationId="{A43E646F-0CA2-6F77-22F1-8010D9D4B080}"/>
          </ac:picMkLst>
        </pc:picChg>
      </pc:sldChg>
      <pc:sldChg chg="addSp delSp modSp add mod ord modClrScheme chgLayout">
        <pc:chgData name="Kevin Rogers" userId="3f80ce43-efd0-4788-9524-c53e024f9363" providerId="ADAL" clId="{0B504E9C-CB2E-41E4-B8B0-E4D0ECE9324C}" dt="2024-02-08T14:15:17.384" v="690" actId="20577"/>
        <pc:sldMkLst>
          <pc:docMk/>
          <pc:sldMk cId="3114336516" sldId="589"/>
        </pc:sldMkLst>
        <pc:spChg chg="mod">
          <ac:chgData name="Kevin Rogers" userId="3f80ce43-efd0-4788-9524-c53e024f9363" providerId="ADAL" clId="{0B504E9C-CB2E-41E4-B8B0-E4D0ECE9324C}" dt="2024-02-01T14:39:14.133" v="599" actId="20577"/>
          <ac:spMkLst>
            <pc:docMk/>
            <pc:sldMk cId="3114336516" sldId="589"/>
            <ac:spMk id="2" creationId="{DA22020B-F504-0DCA-C71C-F90F81993625}"/>
          </ac:spMkLst>
        </pc:spChg>
        <pc:spChg chg="add del mod ord">
          <ac:chgData name="Kevin Rogers" userId="3f80ce43-efd0-4788-9524-c53e024f9363" providerId="ADAL" clId="{0B504E9C-CB2E-41E4-B8B0-E4D0ECE9324C}" dt="2024-02-01T14:39:04.062" v="589" actId="700"/>
          <ac:spMkLst>
            <pc:docMk/>
            <pc:sldMk cId="3114336516" sldId="589"/>
            <ac:spMk id="3" creationId="{BFD07A01-7DD2-6D56-B60F-D10D7D1FCA64}"/>
          </ac:spMkLst>
        </pc:spChg>
        <pc:spChg chg="add del mod ord">
          <ac:chgData name="Kevin Rogers" userId="3f80ce43-efd0-4788-9524-c53e024f9363" providerId="ADAL" clId="{0B504E9C-CB2E-41E4-B8B0-E4D0ECE9324C}" dt="2024-02-01T14:39:08.091" v="590" actId="478"/>
          <ac:spMkLst>
            <pc:docMk/>
            <pc:sldMk cId="3114336516" sldId="589"/>
            <ac:spMk id="6" creationId="{693BAA47-E6F9-AC5D-436F-92C456E49026}"/>
          </ac:spMkLst>
        </pc:spChg>
        <pc:spChg chg="mod ord">
          <ac:chgData name="Kevin Rogers" userId="3f80ce43-efd0-4788-9524-c53e024f9363" providerId="ADAL" clId="{0B504E9C-CB2E-41E4-B8B0-E4D0ECE9324C}" dt="2024-02-08T14:15:17.384" v="690" actId="20577"/>
          <ac:spMkLst>
            <pc:docMk/>
            <pc:sldMk cId="3114336516" sldId="589"/>
            <ac:spMk id="8" creationId="{062F9A97-45BC-4CDE-850C-E7AB593B7800}"/>
          </ac:spMkLst>
        </pc:spChg>
        <pc:picChg chg="del">
          <ac:chgData name="Kevin Rogers" userId="3f80ce43-efd0-4788-9524-c53e024f9363" providerId="ADAL" clId="{0B504E9C-CB2E-41E4-B8B0-E4D0ECE9324C}" dt="2024-02-01T14:38:57.923" v="588" actId="478"/>
          <ac:picMkLst>
            <pc:docMk/>
            <pc:sldMk cId="3114336516" sldId="589"/>
            <ac:picMk id="4" creationId="{9CF293F4-D4A2-0A9B-9356-C40D1DB81F4D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2DD91B-897B-45CA-8BC3-E25F5B37A28D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500DC2-0FCB-43E7-B526-74E40325E6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3299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500DC2-0FCB-43E7-B526-74E40325E6A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7893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C9D3B-F335-4F87-B459-5A781B0B27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FABED7-AAAA-473F-9EF6-CEE8E70A22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B658AF-E290-475F-8851-DDC0655163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CAF4CB-E894-4B77-A2FB-3A25954FB7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1BD263-7356-48E9-8DA1-FEEDFA83B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4400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63101-DF48-4A6C-AE6E-206A2159C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FDC6D4-71F6-4ADB-9C92-00B6AC0F27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A24ECC-27BD-41FB-961B-2C644055F0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527932-5787-4ED1-8805-70C3A8368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B30C6C-CC4C-45CF-BE35-6080D29E1A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5408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8389F-A3F7-413D-8729-DC7918905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461040-42B9-42BD-8A1C-C473B2311E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BAE937-2103-43C4-8F68-5DC63284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346ACA-686A-4356-A6FB-40F64ECABA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F6B4BF-A4FF-4688-A74D-AB821FAE7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1482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B2797-FF70-4CC6-A0E7-6C55482C29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90CE74-E650-4E1B-8109-FBF461347D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55EFDD-7EAC-4D1F-B04F-D217FA5DCC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275EE2-05AD-45EE-BC16-A83B6F5D3F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A373D0-3467-49CB-9B27-F3AA5A542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B96AB0-F333-4F2D-9639-1B22A02AF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6404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067F3A-D99F-4035-9E30-99C0C0C144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8112DF-E1A5-4756-84EA-4B14FF2C76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EAE392-9CBF-4E09-B136-3AC6252493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4CB1F89-4929-46F6-B600-F0EF7DE0DE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11C3AA9-C957-4750-8FA3-F17405F276F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576CDE5-E091-499E-BF7A-654FB741F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0623330-A2AD-4C0F-95E3-BE0696448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5EC550-2061-40C6-8F02-7A6C26AE62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82959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7106B-ED88-4A54-9357-19B0734F63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6878D88-BE1F-4945-8881-1F50690D0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B1E761-ECB1-4B54-BDA1-93E5488B6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5959C9-5963-48DC-809E-ED18A1F20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2387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73D908-761C-46C2-9854-FD19C9236C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798B063-281C-4B39-89C1-E1805BDBAD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09DDA-6728-43EF-9CCB-900F98EBD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2697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F89DA9-6389-4F0D-BFD5-56B50D15F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56E00A-3785-4B63-8FBC-3FD12A4536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874E12-D019-4282-A60D-135F4ACBC7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DE31CC-95F5-4BC9-8EA1-9D4E84A9AA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505083-3712-4C96-A281-6D6EC06CA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A637D0-A6E0-4D05-8BA8-39FD1F7A6E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915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F69C3-BE30-40C1-BEF5-133AD4A659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2BF854D-1B02-4154-8E02-9A02CA236D6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5AF550-237F-4E03-BAE9-4553268CBB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4BA4B2-6963-42B6-B84A-AB9F567D73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A8A61B-1D48-460E-8619-625D73F27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8DBB46-AF67-4563-83DC-C59F923121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9854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4F7EB-1BFC-455D-8234-22D92841F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E097E5-D24D-464D-B7B3-0B29CBD60D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FDC28D-1411-426B-84E7-B60663E320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5DFB90-B92E-4F14-B76D-024589158E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D8CF5D-7F08-42E2-9869-C8C2F9D19F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2637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99EC7A1-148C-492E-90F7-2358F38108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9EA322-DD58-4E5C-A22A-038DDAAC76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ED49E3-1197-4E83-85FE-C1A340AF88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FFB2D-3D1A-413C-9A0B-D435545BA4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E7B9F2-B2F7-4CCE-961B-28C7062CC2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86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8551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5604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4795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5059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8674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61743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2253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92481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3571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20371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48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019FE1-9C25-4334-A115-0C6F85B079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A7738D-8D3D-43A7-B163-CAFD2A4524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174B67-E7C0-4FA7-AF72-037FEE2DCBE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64A536-DDDB-43AC-AAE5-E9062F1BA00D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96C3CA-F296-46C9-A33E-4630D0A5A5B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3287A5-79A9-4FE7-869E-609517E61E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752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252AC3-FAD8-47A9-9B89-C3DCCFA5EE4D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842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png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png"/><Relationship Id="rId4" Type="http://schemas.openxmlformats.org/officeDocument/2006/relationships/image" Target="../media/image14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3">
            <a:extLst>
              <a:ext uri="{FF2B5EF4-FFF2-40B4-BE49-F238E27FC236}">
                <a16:creationId xmlns:a16="http://schemas.microsoft.com/office/drawing/2014/main" id="{97FCB4AC-74E0-4CC3-95D6-E6158D6ECE7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tx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 4">
            <a:extLst>
              <a:ext uri="{FF2B5EF4-FFF2-40B4-BE49-F238E27FC236}">
                <a16:creationId xmlns:a16="http://schemas.microsoft.com/office/drawing/2014/main" id="{5C4527E1-0008-421A-B31C-AEA4C2A6A7A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79"/>
            <a:ext cx="8078052" cy="6858478"/>
          </a:xfrm>
          <a:custGeom>
            <a:avLst/>
            <a:gdLst>
              <a:gd name="connsiteX0" fmla="*/ 0 w 8078052"/>
              <a:gd name="connsiteY0" fmla="*/ 0 h 6858478"/>
              <a:gd name="connsiteX1" fmla="*/ 3829872 w 8078052"/>
              <a:gd name="connsiteY1" fmla="*/ 0 h 6858478"/>
              <a:gd name="connsiteX2" fmla="*/ 4896100 w 8078052"/>
              <a:gd name="connsiteY2" fmla="*/ 0 h 6858478"/>
              <a:gd name="connsiteX3" fmla="*/ 4901677 w 8078052"/>
              <a:gd name="connsiteY3" fmla="*/ 0 h 6858478"/>
              <a:gd name="connsiteX4" fmla="*/ 8078052 w 8078052"/>
              <a:gd name="connsiteY4" fmla="*/ 6858478 h 6858478"/>
              <a:gd name="connsiteX5" fmla="*/ 653497 w 8078052"/>
              <a:gd name="connsiteY5" fmla="*/ 6858478 h 6858478"/>
              <a:gd name="connsiteX6" fmla="*/ 653757 w 8078052"/>
              <a:gd name="connsiteY6" fmla="*/ 6857916 h 6858478"/>
              <a:gd name="connsiteX7" fmla="*/ 0 w 8078052"/>
              <a:gd name="connsiteY7" fmla="*/ 6857916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2" h="6858478">
                <a:moveTo>
                  <a:pt x="0" y="0"/>
                </a:moveTo>
                <a:lnTo>
                  <a:pt x="3829872" y="0"/>
                </a:lnTo>
                <a:lnTo>
                  <a:pt x="4896100" y="0"/>
                </a:lnTo>
                <a:lnTo>
                  <a:pt x="4901677" y="0"/>
                </a:lnTo>
                <a:lnTo>
                  <a:pt x="8078052" y="6858478"/>
                </a:lnTo>
                <a:lnTo>
                  <a:pt x="653497" y="6858478"/>
                </a:lnTo>
                <a:lnTo>
                  <a:pt x="653757" y="6857916"/>
                </a:lnTo>
                <a:lnTo>
                  <a:pt x="0" y="6857916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11344" y="1793501"/>
            <a:ext cx="5516229" cy="3738331"/>
          </a:xfrm>
        </p:spPr>
        <p:txBody>
          <a:bodyPr anchor="t">
            <a:normAutofit/>
          </a:bodyPr>
          <a:lstStyle/>
          <a:p>
            <a:br>
              <a:rPr lang="en-GB" sz="4400" dirty="0">
                <a:solidFill>
                  <a:schemeClr val="bg1"/>
                </a:solidFill>
              </a:rPr>
            </a:br>
            <a:endParaRPr lang="en-GB" sz="72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925791" y="2399374"/>
            <a:ext cx="2693195" cy="1552286"/>
          </a:xfrm>
        </p:spPr>
        <p:txBody>
          <a:bodyPr anchor="b">
            <a:noAutofit/>
          </a:bodyPr>
          <a:lstStyle/>
          <a:p>
            <a:pPr algn="l"/>
            <a:r>
              <a:rPr lang="en-GB" sz="1400" dirty="0"/>
              <a:t>Computer Aided Engineering (OME)</a:t>
            </a:r>
            <a:endParaRPr lang="en-GB" sz="2000" b="1" dirty="0"/>
          </a:p>
          <a:p>
            <a:pPr algn="l"/>
            <a:r>
              <a:rPr lang="en-GB" sz="2000" b="1" dirty="0"/>
              <a:t>Dr Kevin Rogers</a:t>
            </a:r>
          </a:p>
          <a:p>
            <a:pPr algn="l"/>
            <a:r>
              <a:rPr lang="en-GB" sz="2000" b="1" dirty="0"/>
              <a:t>k.rogers@uwtsd.ac.uk</a:t>
            </a:r>
          </a:p>
        </p:txBody>
      </p:sp>
      <p:pic>
        <p:nvPicPr>
          <p:cNvPr id="8" name="Picture 32">
            <a:extLst>
              <a:ext uri="{FF2B5EF4-FFF2-40B4-BE49-F238E27FC236}">
                <a16:creationId xmlns:a16="http://schemas.microsoft.com/office/drawing/2014/main" id="{B7DE179B-ADB0-4FCA-8C47-D0A309DF5E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14" name="Picture 39">
            <a:extLst>
              <a:ext uri="{FF2B5EF4-FFF2-40B4-BE49-F238E27FC236}">
                <a16:creationId xmlns:a16="http://schemas.microsoft.com/office/drawing/2014/main" id="{E44449A5-6CD3-41B3-A6AE-BCE0524533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A9C8975-868A-44CB-B3D5-615CE80FFE6A}"/>
              </a:ext>
            </a:extLst>
          </p:cNvPr>
          <p:cNvSpPr txBox="1"/>
          <p:nvPr/>
        </p:nvSpPr>
        <p:spPr>
          <a:xfrm>
            <a:off x="985421" y="2764686"/>
            <a:ext cx="4350059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CAD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4800" dirty="0">
              <a:solidFill>
                <a:prstClr val="white"/>
              </a:solidFill>
              <a:latin typeface="Calibri" panose="020F0502020204030204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Modelling Efficiently with CAD</a:t>
            </a:r>
          </a:p>
        </p:txBody>
      </p:sp>
    </p:spTree>
    <p:extLst>
      <p:ext uri="{BB962C8B-B14F-4D97-AF65-F5344CB8AC3E}">
        <p14:creationId xmlns:p14="http://schemas.microsoft.com/office/powerpoint/2010/main" val="18762435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45914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Modelling Efficiently with CAD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F629E25-C3E2-E2E1-0B3F-4F4734EB34A9}"/>
              </a:ext>
            </a:extLst>
          </p:cNvPr>
          <p:cNvSpPr txBox="1"/>
          <p:nvPr/>
        </p:nvSpPr>
        <p:spPr>
          <a:xfrm>
            <a:off x="1095731" y="1913854"/>
            <a:ext cx="10316965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/>
              <a:t>What 2 CAD features could you use to make the part below?</a:t>
            </a:r>
          </a:p>
          <a:p>
            <a:r>
              <a:rPr lang="en-GB" sz="3200" dirty="0"/>
              <a:t>What does the term parametric modelling mean? What tool could we utilise?</a:t>
            </a:r>
          </a:p>
          <a:p>
            <a:r>
              <a:rPr lang="en-GB" sz="3200" dirty="0"/>
              <a:t>What tips do you have for using CAD efficiently?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5EB6CEF-A248-700D-CA3A-8BBA740E6B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9268" y="4430473"/>
            <a:ext cx="2792210" cy="1975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0741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45914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Modelling Efficiently with CAD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F629E25-C3E2-E2E1-0B3F-4F4734EB34A9}"/>
              </a:ext>
            </a:extLst>
          </p:cNvPr>
          <p:cNvSpPr txBox="1"/>
          <p:nvPr/>
        </p:nvSpPr>
        <p:spPr>
          <a:xfrm>
            <a:off x="1095731" y="1913854"/>
            <a:ext cx="10316965" cy="353943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3200" dirty="0"/>
              <a:t>How many different ways</a:t>
            </a:r>
            <a:r>
              <a:rPr lang="en-GB" sz="3200"/>
              <a:t> can we model this coffee cup?</a:t>
            </a:r>
            <a:endParaRPr lang="en-US" dirty="0"/>
          </a:p>
          <a:p>
            <a:endParaRPr lang="en-GB" sz="3200" dirty="0">
              <a:ea typeface="Calibri"/>
              <a:cs typeface="Calibri"/>
            </a:endParaRPr>
          </a:p>
          <a:p>
            <a:r>
              <a:rPr lang="en-GB" sz="3200">
                <a:ea typeface="Calibri"/>
                <a:cs typeface="Calibri"/>
              </a:rPr>
              <a:t>Tapered extrude</a:t>
            </a:r>
          </a:p>
          <a:p>
            <a:r>
              <a:rPr lang="en-GB" sz="3200">
                <a:ea typeface="Calibri"/>
                <a:cs typeface="Calibri"/>
              </a:rPr>
              <a:t>Extruded cut</a:t>
            </a:r>
            <a:endParaRPr lang="en-GB" sz="3200" dirty="0">
              <a:ea typeface="Calibri"/>
              <a:cs typeface="Calibri"/>
            </a:endParaRPr>
          </a:p>
          <a:p>
            <a:r>
              <a:rPr lang="en-GB" sz="3200">
                <a:ea typeface="Calibri"/>
                <a:cs typeface="Calibri"/>
              </a:rPr>
              <a:t>Revolve</a:t>
            </a:r>
          </a:p>
          <a:p>
            <a:r>
              <a:rPr lang="en-GB" sz="3200">
                <a:ea typeface="Calibri"/>
                <a:cs typeface="Calibri"/>
              </a:rPr>
              <a:t>Loft</a:t>
            </a:r>
            <a:endParaRPr lang="en-GB" sz="3200" dirty="0">
              <a:ea typeface="Calibri"/>
              <a:cs typeface="Calibri"/>
            </a:endParaRPr>
          </a:p>
          <a:p>
            <a:r>
              <a:rPr lang="en-GB" sz="3200">
                <a:ea typeface="Calibri"/>
                <a:cs typeface="Calibri"/>
              </a:rPr>
              <a:t>Shelled or cut</a:t>
            </a:r>
            <a:endParaRPr lang="en-GB" sz="32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456844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/>
              <a:t>Lecture Aims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9F4F19-B675-44EB-81FE-BE31CBD9E91E}"/>
              </a:ext>
            </a:extLst>
          </p:cNvPr>
          <p:cNvSpPr txBox="1"/>
          <p:nvPr/>
        </p:nvSpPr>
        <p:spPr>
          <a:xfrm>
            <a:off x="1549941" y="2435559"/>
            <a:ext cx="9092116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Know the difference between fast and flexible design workflows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Compare the tips for efficient 3D geometry creation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Evaluate the approaches demonstrated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66038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CF23FB-022C-DCA2-7C4E-A12F4199E3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4781683C-3E95-E4AE-CB9B-0DAE0FCCD5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C0F1BD48-B142-2409-207B-DE24EA283D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58A4F06-85E9-5668-DC7B-835CD11B0053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/>
              <a:t>Speed Vs Flexibility</a:t>
            </a:r>
          </a:p>
        </p:txBody>
      </p:sp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674ADDFA-F147-E28B-155A-DEEB450E8BC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2454"/>
          <a:stretch/>
        </p:blipFill>
        <p:spPr>
          <a:xfrm>
            <a:off x="1894163" y="4187904"/>
            <a:ext cx="8988136" cy="2403836"/>
          </a:xfrm>
          <a:prstGeom prst="rect">
            <a:avLst/>
          </a:prstGeom>
        </p:spPr>
      </p:pic>
      <p:pic>
        <p:nvPicPr>
          <p:cNvPr id="8" name="Content Placeholder 3">
            <a:extLst>
              <a:ext uri="{FF2B5EF4-FFF2-40B4-BE49-F238E27FC236}">
                <a16:creationId xmlns:a16="http://schemas.microsoft.com/office/drawing/2014/main" id="{E7C1BCF4-9BE0-25CD-7530-29E21A64AB1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777" b="56480"/>
          <a:stretch/>
        </p:blipFill>
        <p:spPr>
          <a:xfrm>
            <a:off x="1894163" y="2077455"/>
            <a:ext cx="8988136" cy="2110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91480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6D8BF5-2CDF-9A57-240D-476B8BE2EF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54FD5083-28C2-E53E-148A-7CE9720BD9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33AC89C8-91C3-0D12-FFB9-E84BF36C84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A22020B-F504-0DCA-C71C-F90F81993625}"/>
              </a:ext>
            </a:extLst>
          </p:cNvPr>
          <p:cNvSpPr txBox="1"/>
          <p:nvPr/>
        </p:nvSpPr>
        <p:spPr>
          <a:xfrm>
            <a:off x="3636885" y="977830"/>
            <a:ext cx="4918229" cy="76944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dirty="0"/>
              <a:t>Workflow for Speed</a:t>
            </a:r>
            <a:endParaRPr lang="en-GB" sz="2400" b="1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35C4ABD-CD0D-FB15-786C-F12B15361E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15101"/>
            <a:ext cx="5181600" cy="4351338"/>
          </a:xfrm>
        </p:spPr>
        <p:txBody>
          <a:bodyPr/>
          <a:lstStyle/>
          <a:p>
            <a:pPr>
              <a:buFont typeface="+mj-lt"/>
              <a:buAutoNum type="arabicPeriod"/>
            </a:pPr>
            <a:r>
              <a:rPr lang="en-US" dirty="0"/>
              <a:t>Plan</a:t>
            </a:r>
          </a:p>
          <a:p>
            <a:pPr>
              <a:buFont typeface="+mj-lt"/>
              <a:buAutoNum type="arabicPeriod"/>
            </a:pPr>
            <a:r>
              <a:rPr lang="en-US" dirty="0"/>
              <a:t>System Geometry</a:t>
            </a:r>
          </a:p>
          <a:p>
            <a:pPr>
              <a:buFont typeface="+mj-lt"/>
              <a:buAutoNum type="arabicPeriod"/>
            </a:pPr>
            <a:r>
              <a:rPr lang="en-US" dirty="0"/>
              <a:t>Snaps</a:t>
            </a:r>
          </a:p>
          <a:p>
            <a:pPr>
              <a:buFont typeface="+mj-lt"/>
              <a:buAutoNum type="arabicPeriod"/>
            </a:pPr>
            <a:r>
              <a:rPr lang="en-US" dirty="0"/>
              <a:t>Hotkeys</a:t>
            </a:r>
          </a:p>
          <a:p>
            <a:pPr>
              <a:buFont typeface="+mj-lt"/>
              <a:buAutoNum type="arabicPeriod"/>
            </a:pPr>
            <a:r>
              <a:rPr lang="en-US" dirty="0"/>
              <a:t>Pattern Features</a:t>
            </a:r>
          </a:p>
          <a:p>
            <a:pPr>
              <a:buFont typeface="+mj-lt"/>
              <a:buAutoNum type="arabicPeriod"/>
            </a:pPr>
            <a:r>
              <a:rPr lang="en-US" dirty="0"/>
              <a:t>Copy and Paste</a:t>
            </a:r>
            <a:endParaRPr lang="en-GB" dirty="0"/>
          </a:p>
          <a:p>
            <a:endParaRPr lang="en-GB" dirty="0"/>
          </a:p>
        </p:txBody>
      </p:sp>
      <p:pic>
        <p:nvPicPr>
          <p:cNvPr id="10" name="Content Placeholder 3">
            <a:extLst>
              <a:ext uri="{FF2B5EF4-FFF2-40B4-BE49-F238E27FC236}">
                <a16:creationId xmlns:a16="http://schemas.microsoft.com/office/drawing/2014/main" id="{DCCBA85D-6AB3-4DA2-6201-09CA776FED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4544" y="2215101"/>
            <a:ext cx="4989058" cy="3340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53482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0AC10D-4F68-1E0E-A114-C162DD4276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8D274821-CAC6-F27F-B4F6-CB328E71B1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5640AF64-1164-A6E9-55F8-A1E92DB30C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869258D-C5F2-D755-7C21-93CC4062737A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/>
              <a:t>1. Plan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7A6824D-D2BA-1B3E-FEDB-D0572B0CA1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564065" y="2130805"/>
            <a:ext cx="4145639" cy="3749365"/>
          </a:xfrm>
          <a:prstGeom prst="rect">
            <a:avLst/>
          </a:prstGeom>
        </p:spPr>
      </p:pic>
      <p:pic>
        <p:nvPicPr>
          <p:cNvPr id="9" name="Content Placeholder 5">
            <a:extLst>
              <a:ext uri="{FF2B5EF4-FFF2-40B4-BE49-F238E27FC236}">
                <a16:creationId xmlns:a16="http://schemas.microsoft.com/office/drawing/2014/main" id="{60F4CE2C-9663-1328-085E-949797404D5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08937" y="1968002"/>
            <a:ext cx="3601304" cy="4361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46205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0AC10D-4F68-1E0E-A114-C162DD4276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8D274821-CAC6-F27F-B4F6-CB328E71B1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5640AF64-1164-A6E9-55F8-A1E92DB30C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869258D-C5F2-D755-7C21-93CC4062737A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/>
              <a:t>2. Use System Geometry</a:t>
            </a:r>
          </a:p>
        </p:txBody>
      </p:sp>
      <p:pic>
        <p:nvPicPr>
          <p:cNvPr id="10" name="Content Placeholder 5">
            <a:extLst>
              <a:ext uri="{FF2B5EF4-FFF2-40B4-BE49-F238E27FC236}">
                <a16:creationId xmlns:a16="http://schemas.microsoft.com/office/drawing/2014/main" id="{461C448D-62A3-DE2D-01AC-8A10B815140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6920" t="22593" r="23801" b="13308"/>
          <a:stretch/>
        </p:blipFill>
        <p:spPr>
          <a:xfrm>
            <a:off x="1830538" y="2354623"/>
            <a:ext cx="3612693" cy="3316266"/>
          </a:xfrm>
          <a:prstGeom prst="rect">
            <a:avLst/>
          </a:prstGeom>
        </p:spPr>
      </p:pic>
      <p:pic>
        <p:nvPicPr>
          <p:cNvPr id="11" name="Content Placeholder 6">
            <a:extLst>
              <a:ext uri="{FF2B5EF4-FFF2-40B4-BE49-F238E27FC236}">
                <a16:creationId xmlns:a16="http://schemas.microsoft.com/office/drawing/2014/main" id="{83563831-E1E6-B402-8918-366F49102D4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0624" t="18757" r="25979" b="11329"/>
          <a:stretch/>
        </p:blipFill>
        <p:spPr>
          <a:xfrm>
            <a:off x="6942767" y="2354623"/>
            <a:ext cx="2855935" cy="3362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87296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0AC10D-4F68-1E0E-A114-C162DD4276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8D274821-CAC6-F27F-B4F6-CB328E71B1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5640AF64-1164-A6E9-55F8-A1E92DB30C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869258D-C5F2-D755-7C21-93CC4062737A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/>
              <a:t>3. Use Sketch Snaps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AACE9A5-EF65-3945-8F3D-4E9D3D1B5A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7513" y="2135840"/>
            <a:ext cx="5023539" cy="3883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3507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0AC10D-4F68-1E0E-A114-C162DD4276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8D274821-CAC6-F27F-B4F6-CB328E71B1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5640AF64-1164-A6E9-55F8-A1E92DB30C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869258D-C5F2-D755-7C21-93CC4062737A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/>
              <a:t>4. Hotkeys</a:t>
            </a:r>
          </a:p>
        </p:txBody>
      </p:sp>
      <p:pic>
        <p:nvPicPr>
          <p:cNvPr id="6" name="Content Placeholder 9">
            <a:extLst>
              <a:ext uri="{FF2B5EF4-FFF2-40B4-BE49-F238E27FC236}">
                <a16:creationId xmlns:a16="http://schemas.microsoft.com/office/drawing/2014/main" id="{66C69F81-342D-536F-0A4B-C8CFF80E002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52158"/>
          <a:stretch/>
        </p:blipFill>
        <p:spPr>
          <a:xfrm>
            <a:off x="1319328" y="2199328"/>
            <a:ext cx="9728903" cy="3598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30192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0AC10D-4F68-1E0E-A114-C162DD4276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8D274821-CAC6-F27F-B4F6-CB328E71B1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5640AF64-1164-A6E9-55F8-A1E92DB30C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869258D-C5F2-D755-7C21-93CC4062737A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/>
              <a:t>5. Pattern Features</a:t>
            </a:r>
          </a:p>
        </p:txBody>
      </p:sp>
      <p:pic>
        <p:nvPicPr>
          <p:cNvPr id="4" name="Content Placeholder 5">
            <a:extLst>
              <a:ext uri="{FF2B5EF4-FFF2-40B4-BE49-F238E27FC236}">
                <a16:creationId xmlns:a16="http://schemas.microsoft.com/office/drawing/2014/main" id="{BADE7856-EB1F-C5D4-7F06-B8A1797DD7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592924" y="1775380"/>
            <a:ext cx="7926237" cy="4458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77701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0AC10D-4F68-1E0E-A114-C162DD4276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8D274821-CAC6-F27F-B4F6-CB328E71B1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5640AF64-1164-A6E9-55F8-A1E92DB30C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869258D-C5F2-D755-7C21-93CC4062737A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/>
              <a:t>6. Copy and Paste</a:t>
            </a:r>
          </a:p>
        </p:txBody>
      </p:sp>
      <p:pic>
        <p:nvPicPr>
          <p:cNvPr id="3" name="Content Placeholder 6">
            <a:extLst>
              <a:ext uri="{FF2B5EF4-FFF2-40B4-BE49-F238E27FC236}">
                <a16:creationId xmlns:a16="http://schemas.microsoft.com/office/drawing/2014/main" id="{F6C81EA5-D4D5-7084-5318-2839DDEDC6C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562446" y="1806072"/>
            <a:ext cx="7613927" cy="4282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30858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6D8BF5-2CDF-9A57-240D-476B8BE2EF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54FD5083-28C2-E53E-148A-7CE9720BD9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33AC89C8-91C3-0D12-FFB9-E84BF36C84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A22020B-F504-0DCA-C71C-F90F81993625}"/>
              </a:ext>
            </a:extLst>
          </p:cNvPr>
          <p:cNvSpPr txBox="1"/>
          <p:nvPr/>
        </p:nvSpPr>
        <p:spPr>
          <a:xfrm>
            <a:off x="3636885" y="977830"/>
            <a:ext cx="4918229" cy="76944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dirty="0"/>
              <a:t>Workflow for Speed</a:t>
            </a:r>
            <a:endParaRPr lang="en-GB" sz="2400" b="1" dirty="0"/>
          </a:p>
        </p:txBody>
      </p:sp>
      <p:pic>
        <p:nvPicPr>
          <p:cNvPr id="10" name="Content Placeholder 3">
            <a:extLst>
              <a:ext uri="{FF2B5EF4-FFF2-40B4-BE49-F238E27FC236}">
                <a16:creationId xmlns:a16="http://schemas.microsoft.com/office/drawing/2014/main" id="{DCCBA85D-6AB3-4DA2-6201-09CA776FED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4544" y="2215101"/>
            <a:ext cx="4989058" cy="3340499"/>
          </a:xfrm>
          <a:prstGeom prst="rect">
            <a:avLst/>
          </a:prstGeom>
        </p:spPr>
      </p:pic>
      <p:pic>
        <p:nvPicPr>
          <p:cNvPr id="3" name="Content Placeholder 5">
            <a:extLst>
              <a:ext uri="{FF2B5EF4-FFF2-40B4-BE49-F238E27FC236}">
                <a16:creationId xmlns:a16="http://schemas.microsoft.com/office/drawing/2014/main" id="{E9635E0B-8D60-F50F-7EA5-484B3C8869F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5"/>
          <a:stretch>
            <a:fillRect/>
          </a:stretch>
        </p:blipFill>
        <p:spPr>
          <a:xfrm>
            <a:off x="6893810" y="2215101"/>
            <a:ext cx="3322608" cy="4023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28168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6D8BF5-2CDF-9A57-240D-476B8BE2EF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54FD5083-28C2-E53E-148A-7CE9720BD9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33AC89C8-91C3-0D12-FFB9-E84BF36C84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A22020B-F504-0DCA-C71C-F90F81993625}"/>
              </a:ext>
            </a:extLst>
          </p:cNvPr>
          <p:cNvSpPr txBox="1"/>
          <p:nvPr/>
        </p:nvSpPr>
        <p:spPr>
          <a:xfrm>
            <a:off x="3636885" y="977830"/>
            <a:ext cx="5921785" cy="76944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dirty="0"/>
              <a:t>Workflow for Flexibility</a:t>
            </a:r>
            <a:endParaRPr lang="en-GB" sz="2400" b="1" dirty="0"/>
          </a:p>
        </p:txBody>
      </p:sp>
      <p:pic>
        <p:nvPicPr>
          <p:cNvPr id="4" name="Picture 2" descr="Can we design the ultimate flexible building? | The Possible">
            <a:extLst>
              <a:ext uri="{FF2B5EF4-FFF2-40B4-BE49-F238E27FC236}">
                <a16:creationId xmlns:a16="http://schemas.microsoft.com/office/drawing/2014/main" id="{9CF293F4-D4A2-0A9B-9356-C40D1DB81F4D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20665" y="2239483"/>
            <a:ext cx="4501572" cy="3640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62F9A97-45BC-4CDE-850C-E7AB593B780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+mj-lt"/>
              <a:buAutoNum type="arabicPeriod"/>
            </a:pPr>
            <a:endParaRPr lang="en-US" dirty="0"/>
          </a:p>
          <a:p>
            <a:pPr>
              <a:buFont typeface="+mj-lt"/>
              <a:buAutoNum type="arabicPeriod"/>
            </a:pPr>
            <a:endParaRPr lang="en-US" dirty="0"/>
          </a:p>
          <a:p>
            <a:pPr>
              <a:buFont typeface="+mj-lt"/>
              <a:buAutoNum type="arabicPeriod"/>
            </a:pPr>
            <a:r>
              <a:rPr lang="en-US" dirty="0"/>
              <a:t>Rename features</a:t>
            </a:r>
          </a:p>
          <a:p>
            <a:pPr>
              <a:buFont typeface="+mj-lt"/>
              <a:buAutoNum type="arabicPeriod"/>
            </a:pPr>
            <a:r>
              <a:rPr lang="en-US" dirty="0"/>
              <a:t>Save incremental versions</a:t>
            </a:r>
          </a:p>
          <a:p>
            <a:pPr>
              <a:buFont typeface="+mj-lt"/>
              <a:buAutoNum type="arabicPeriod"/>
            </a:pPr>
            <a:r>
              <a:rPr lang="en-US" dirty="0"/>
              <a:t>Design library</a:t>
            </a:r>
          </a:p>
          <a:p>
            <a:pPr>
              <a:buFont typeface="+mj-lt"/>
              <a:buAutoNum type="arabicPeriod"/>
            </a:pPr>
            <a:r>
              <a:rPr lang="en-US" dirty="0"/>
              <a:t>Control parameters</a:t>
            </a:r>
          </a:p>
          <a:p>
            <a:pPr>
              <a:buFont typeface="+mj-lt"/>
              <a:buAutoNum type="arabicPeriod"/>
            </a:pPr>
            <a:r>
              <a:rPr lang="en-US" dirty="0"/>
              <a:t>Design table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16733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0AC10D-4F68-1E0E-A114-C162DD4276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8D274821-CAC6-F27F-B4F6-CB328E71B1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5640AF64-1164-A6E9-55F8-A1E92DB30C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869258D-C5F2-D755-7C21-93CC4062737A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/>
              <a:t>1. Rename Features/Dimensions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01B0D8-BCB5-6D2D-BBF9-AF2CF111CF2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99217" y="1770341"/>
            <a:ext cx="4596782" cy="444436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D424CC5-120A-CF10-77BE-48C9F64E69D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2175" y="2343226"/>
            <a:ext cx="5715798" cy="3191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11288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0AC10D-4F68-1E0E-A114-C162DD4276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8D274821-CAC6-F27F-B4F6-CB328E71B1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5640AF64-1164-A6E9-55F8-A1E92DB30C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869258D-C5F2-D755-7C21-93CC4062737A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/>
              <a:t>2. Save Incremental Versions</a:t>
            </a:r>
          </a:p>
        </p:txBody>
      </p:sp>
      <p:pic>
        <p:nvPicPr>
          <p:cNvPr id="4" name="Content Placeholder 6">
            <a:extLst>
              <a:ext uri="{FF2B5EF4-FFF2-40B4-BE49-F238E27FC236}">
                <a16:creationId xmlns:a16="http://schemas.microsoft.com/office/drawing/2014/main" id="{8AAC612A-26D9-6EB8-7295-41BC83BE319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4"/>
          <a:srcRect l="39970" t="15913" r="27465" b="11430"/>
          <a:stretch/>
        </p:blipFill>
        <p:spPr>
          <a:xfrm>
            <a:off x="2057335" y="2172665"/>
            <a:ext cx="2954109" cy="3707505"/>
          </a:xfrm>
          <a:prstGeom prst="rect">
            <a:avLst/>
          </a:prstGeom>
        </p:spPr>
      </p:pic>
      <p:pic>
        <p:nvPicPr>
          <p:cNvPr id="8" name="Content Placeholder 5">
            <a:extLst>
              <a:ext uri="{FF2B5EF4-FFF2-40B4-BE49-F238E27FC236}">
                <a16:creationId xmlns:a16="http://schemas.microsoft.com/office/drawing/2014/main" id="{49B7E819-31A1-C245-1510-A56DC7D5470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1064" t="22067" r="44676" b="21594"/>
          <a:stretch/>
        </p:blipFill>
        <p:spPr>
          <a:xfrm>
            <a:off x="6862848" y="2127494"/>
            <a:ext cx="2907317" cy="3797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9261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0AC10D-4F68-1E0E-A114-C162DD4276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8D274821-CAC6-F27F-B4F6-CB328E71B1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5640AF64-1164-A6E9-55F8-A1E92DB30C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869258D-C5F2-D755-7C21-93CC4062737A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/>
              <a:t>3. Use the Design Library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978AD1C1-60E3-8C94-8C8D-9F544CF604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314884" y="1974850"/>
            <a:ext cx="7733681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84179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0AC10D-4F68-1E0E-A114-C162DD4276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8D274821-CAC6-F27F-B4F6-CB328E71B1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5640AF64-1164-A6E9-55F8-A1E92DB30C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869258D-C5F2-D755-7C21-93CC4062737A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/>
              <a:t>4. Control Parameters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F57F590-33A2-FACF-EDD8-B2C182D7684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34997"/>
          <a:stretch/>
        </p:blipFill>
        <p:spPr>
          <a:xfrm>
            <a:off x="567765" y="1748494"/>
            <a:ext cx="5528236" cy="478577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9FC5160-2F0C-139F-8B17-C71C9F01CBF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6211" y="1877204"/>
            <a:ext cx="5188024" cy="4187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8081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0AC10D-4F68-1E0E-A114-C162DD4276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8D274821-CAC6-F27F-B4F6-CB328E71B1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5640AF64-1164-A6E9-55F8-A1E92DB30C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869258D-C5F2-D755-7C21-93CC4062737A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/>
              <a:t>5. Design Table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D56F406-C211-0C1B-323D-ECE8D083A6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6353" y="1773316"/>
            <a:ext cx="7962066" cy="4480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31972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6D8BF5-2CDF-9A57-240D-476B8BE2EF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54FD5083-28C2-E53E-148A-7CE9720BD9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33AC89C8-91C3-0D12-FFB9-E84BF36C84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A22020B-F504-0DCA-C71C-F90F81993625}"/>
              </a:ext>
            </a:extLst>
          </p:cNvPr>
          <p:cNvSpPr txBox="1"/>
          <p:nvPr/>
        </p:nvSpPr>
        <p:spPr>
          <a:xfrm>
            <a:off x="3636885" y="977830"/>
            <a:ext cx="5921785" cy="76944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dirty="0"/>
              <a:t>Workflow for Flexibility</a:t>
            </a:r>
            <a:endParaRPr lang="en-GB" sz="2400" b="1" dirty="0"/>
          </a:p>
        </p:txBody>
      </p:sp>
      <p:pic>
        <p:nvPicPr>
          <p:cNvPr id="4" name="Picture 2" descr="Can we design the ultimate flexible building? | The Possible">
            <a:extLst>
              <a:ext uri="{FF2B5EF4-FFF2-40B4-BE49-F238E27FC236}">
                <a16:creationId xmlns:a16="http://schemas.microsoft.com/office/drawing/2014/main" id="{9CF293F4-D4A2-0A9B-9356-C40D1DB81F4D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20665" y="2239483"/>
            <a:ext cx="4501572" cy="3640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62F9A97-45BC-4CDE-850C-E7AB593B780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+mj-lt"/>
              <a:buAutoNum type="arabicPeriod"/>
            </a:pPr>
            <a:endParaRPr lang="en-US" dirty="0"/>
          </a:p>
          <a:p>
            <a:pPr>
              <a:buFont typeface="+mj-lt"/>
              <a:buAutoNum type="arabicPeriod"/>
            </a:pPr>
            <a:endParaRPr lang="en-US" dirty="0"/>
          </a:p>
          <a:p>
            <a:endParaRPr lang="en-GB" dirty="0"/>
          </a:p>
        </p:txBody>
      </p:sp>
      <p:pic>
        <p:nvPicPr>
          <p:cNvPr id="3" name="Content Placeholder 5">
            <a:extLst>
              <a:ext uri="{FF2B5EF4-FFF2-40B4-BE49-F238E27FC236}">
                <a16:creationId xmlns:a16="http://schemas.microsoft.com/office/drawing/2014/main" id="{A43E646F-0CA2-6F77-22F1-8010D9D4B08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2348" y="2021165"/>
            <a:ext cx="3601304" cy="4361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59331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6D8BF5-2CDF-9A57-240D-476B8BE2EF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54FD5083-28C2-E53E-148A-7CE9720BD9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33AC89C8-91C3-0D12-FFB9-E84BF36C84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A22020B-F504-0DCA-C71C-F90F81993625}"/>
              </a:ext>
            </a:extLst>
          </p:cNvPr>
          <p:cNvSpPr txBox="1"/>
          <p:nvPr/>
        </p:nvSpPr>
        <p:spPr>
          <a:xfrm>
            <a:off x="3636885" y="977830"/>
            <a:ext cx="5921785" cy="76944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dirty="0"/>
              <a:t>Plenary</a:t>
            </a:r>
            <a:endParaRPr lang="en-GB" sz="24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62F9A97-45BC-4CDE-850C-E7AB593B78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/>
            </a:pPr>
            <a:endParaRPr lang="en-US" dirty="0"/>
          </a:p>
          <a:p>
            <a:pPr>
              <a:buFont typeface="+mj-lt"/>
              <a:buAutoNum type="arabicPeriod"/>
            </a:pPr>
            <a:endParaRPr lang="en-US" dirty="0"/>
          </a:p>
          <a:p>
            <a:r>
              <a:rPr lang="en-GB" dirty="0"/>
              <a:t>What is the difference between fast and flexible modelling. In what circumstances would you use them?</a:t>
            </a:r>
          </a:p>
          <a:p>
            <a:r>
              <a:rPr lang="en-GB" dirty="0"/>
              <a:t>Compare the tips for efficient modelling with your classmates. Which do we think are the most useful?</a:t>
            </a:r>
          </a:p>
          <a:p>
            <a:r>
              <a:rPr lang="en-GB" dirty="0"/>
              <a:t>Create the part as fast as you can</a:t>
            </a:r>
          </a:p>
          <a:p>
            <a:r>
              <a:rPr lang="en-GB" dirty="0"/>
              <a:t>Create the part to be flexible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43365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BA320488B44A44B86D7D1214440BBCC" ma:contentTypeVersion="10" ma:contentTypeDescription="Create a new document." ma:contentTypeScope="" ma:versionID="546773b23609e0e7610b70840258dbb1">
  <xsd:schema xmlns:xsd="http://www.w3.org/2001/XMLSchema" xmlns:xs="http://www.w3.org/2001/XMLSchema" xmlns:p="http://schemas.microsoft.com/office/2006/metadata/properties" xmlns:ns2="0c3bee9f-8afb-42b0-b06d-82d7e39b6c42" xmlns:ns3="21809f32-1e9f-4ec7-9e49-2578c7830762" targetNamespace="http://schemas.microsoft.com/office/2006/metadata/properties" ma:root="true" ma:fieldsID="323bbc4e95f858adb4f2af2f2db82edb" ns2:_="" ns3:_="">
    <xsd:import namespace="0c3bee9f-8afb-42b0-b06d-82d7e39b6c42"/>
    <xsd:import namespace="21809f32-1e9f-4ec7-9e49-2578c783076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3bee9f-8afb-42b0-b06d-82d7e39b6c4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15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809f32-1e9f-4ec7-9e49-2578c7830762" elementFormDefault="qualified">
    <xsd:import namespace="http://schemas.microsoft.com/office/2006/documentManagement/types"/>
    <xsd:import namespace="http://schemas.microsoft.com/office/infopath/2007/PartnerControls"/>
    <xsd:element name="TaxCatchAll" ma:index="16" nillable="true" ma:displayName="Taxonomy Catch All Column" ma:hidden="true" ma:list="{8bc8da67-9bef-4a05-b166-a8e6d21169f3}" ma:internalName="TaxCatchAll" ma:showField="CatchAllData" ma:web="21809f32-1e9f-4ec7-9e49-2578c783076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21809f32-1e9f-4ec7-9e49-2578c7830762" xsi:nil="true"/>
    <lcf76f155ced4ddcb4097134ff3c332f xmlns="0c3bee9f-8afb-42b0-b06d-82d7e39b6c42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8F00CF4-81A9-418E-A21C-62817BBC33E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c3bee9f-8afb-42b0-b06d-82d7e39b6c42"/>
    <ds:schemaRef ds:uri="21809f32-1e9f-4ec7-9e49-2578c783076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A250C6A-AC4A-4DB0-BF35-647009934ADB}">
  <ds:schemaRefs>
    <ds:schemaRef ds:uri="http://schemas.openxmlformats.org/package/2006/metadata/core-properties"/>
    <ds:schemaRef ds:uri="http://purl.org/dc/terms/"/>
    <ds:schemaRef ds:uri="http://www.w3.org/XML/1998/namespace"/>
    <ds:schemaRef ds:uri="http://purl.org/dc/elements/1.1/"/>
    <ds:schemaRef ds:uri="0c3bee9f-8afb-42b0-b06d-82d7e39b6c42"/>
    <ds:schemaRef ds:uri="http://schemas.microsoft.com/office/2006/documentManagement/types"/>
    <ds:schemaRef ds:uri="http://purl.org/dc/dcmitype/"/>
    <ds:schemaRef ds:uri="http://schemas.microsoft.com/office/infopath/2007/PartnerControls"/>
    <ds:schemaRef ds:uri="21809f32-1e9f-4ec7-9e49-2578c7830762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1A8385CC-838B-41A5-AB07-9643D8BD9AB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961</TotalTime>
  <Words>227</Words>
  <Application>Microsoft Office PowerPoint</Application>
  <PresentationFormat>Widescreen</PresentationFormat>
  <Paragraphs>53</Paragraphs>
  <Slides>21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21</vt:i4>
      </vt:variant>
    </vt:vector>
  </HeadingPairs>
  <TitlesOfParts>
    <vt:vector size="23" baseType="lpstr">
      <vt:lpstr>Office Theme</vt:lpstr>
      <vt:lpstr>1_Office Theme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Andrew Noble (P151458)</dc:creator>
  <cp:lastModifiedBy>Kevin Rogers</cp:lastModifiedBy>
  <cp:revision>68</cp:revision>
  <dcterms:created xsi:type="dcterms:W3CDTF">2020-09-09T10:57:11Z</dcterms:created>
  <dcterms:modified xsi:type="dcterms:W3CDTF">2024-06-24T10:25:38Z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0x0101007BA320488B44A44B86D7D1214440BBCC</vt:lpwstr>
  </property>
</Properties>
</file>