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18"/>
  </p:notesMasterIdLst>
  <p:sldIdLst>
    <p:sldId id="256" r:id="rId2"/>
    <p:sldId id="257" r:id="rId3"/>
    <p:sldId id="273" r:id="rId4"/>
    <p:sldId id="259" r:id="rId5"/>
    <p:sldId id="260" r:id="rId6"/>
    <p:sldId id="261" r:id="rId7"/>
    <p:sldId id="262" r:id="rId8"/>
    <p:sldId id="263" r:id="rId9"/>
    <p:sldId id="264" r:id="rId10"/>
    <p:sldId id="272" r:id="rId11"/>
    <p:sldId id="265" r:id="rId12"/>
    <p:sldId id="271" r:id="rId13"/>
    <p:sldId id="269" r:id="rId14"/>
    <p:sldId id="267" r:id="rId15"/>
    <p:sldId id="274" r:id="rId16"/>
    <p:sldId id="270" r:id="rId17"/>
  </p:sldIdLst>
  <p:sldSz cx="9144000" cy="5143500" type="screen16x9"/>
  <p:notesSz cx="6858000" cy="9144000"/>
  <p:embeddedFontLst>
    <p:embeddedFont>
      <p:font typeface="Arial Rounded MT Bold" panose="020F0704030504030204" pitchFamily="34" charset="0"/>
      <p:regular r:id="rId19"/>
    </p:embeddedFont>
    <p:embeddedFont>
      <p:font typeface="Comfortaa" panose="020B0604020202020204" charset="0"/>
      <p:regular r:id="rId20"/>
      <p:bold r:id="rId21"/>
    </p:embeddedFont>
    <p:embeddedFont>
      <p:font typeface="Trebuchet MS" panose="020B0603020202020204" pitchFamily="34" charset="0"/>
      <p:regular r:id="rId22"/>
      <p:bold r:id="rId23"/>
      <p:italic r:id="rId24"/>
      <p:boldItalic r:id="rId25"/>
    </p:embeddedFont>
    <p:embeddedFont>
      <p:font typeface="Wingdings 3" panose="05040102010807070707" pitchFamily="18" charset="2"/>
      <p:regular r:id="rId2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EA4B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DA5261-A6DF-4DD4-A398-0F889D7873A2}" v="30" dt="2025-12-05T14:58:15.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004" autoAdjust="0"/>
  </p:normalViewPr>
  <p:slideViewPr>
    <p:cSldViewPr snapToGrid="0">
      <p:cViewPr varScale="1">
        <p:scale>
          <a:sx n="91" d="100"/>
          <a:sy n="91" d="100"/>
        </p:scale>
        <p:origin x="600" y="41"/>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lyn Price" userId="379e3372-26e6-44d9-8233-4b9503de37d3" providerId="ADAL" clId="{C149820F-F237-4D5D-AEB8-684A451E41DA}"/>
    <pc:docChg chg="undo custSel addSld delSld modSld sldOrd">
      <pc:chgData name="Emlyn Price" userId="379e3372-26e6-44d9-8233-4b9503de37d3" providerId="ADAL" clId="{C149820F-F237-4D5D-AEB8-684A451E41DA}" dt="2025-12-05T14:58:28.455" v="627"/>
      <pc:docMkLst>
        <pc:docMk/>
      </pc:docMkLst>
      <pc:sldChg chg="modSp mod setBg modNotes">
        <pc:chgData name="Emlyn Price" userId="379e3372-26e6-44d9-8233-4b9503de37d3" providerId="ADAL" clId="{C149820F-F237-4D5D-AEB8-684A451E41DA}" dt="2025-12-05T14:29:25.200" v="434" actId="13822"/>
        <pc:sldMkLst>
          <pc:docMk/>
          <pc:sldMk cId="0" sldId="256"/>
        </pc:sldMkLst>
        <pc:spChg chg="mod">
          <ac:chgData name="Emlyn Price" userId="379e3372-26e6-44d9-8233-4b9503de37d3" providerId="ADAL" clId="{C149820F-F237-4D5D-AEB8-684A451E41DA}" dt="2025-12-05T14:29:25.200" v="434" actId="13822"/>
          <ac:spMkLst>
            <pc:docMk/>
            <pc:sldMk cId="0" sldId="256"/>
            <ac:spMk id="54" creationId="{00000000-0000-0000-0000-000000000000}"/>
          </ac:spMkLst>
        </pc:spChg>
      </pc:sldChg>
      <pc:sldChg chg="addSp delSp modSp mod setBg">
        <pc:chgData name="Emlyn Price" userId="379e3372-26e6-44d9-8233-4b9503de37d3" providerId="ADAL" clId="{C149820F-F237-4D5D-AEB8-684A451E41DA}" dt="2025-12-05T14:38:50.934" v="441" actId="26606"/>
        <pc:sldMkLst>
          <pc:docMk/>
          <pc:sldMk cId="0" sldId="257"/>
        </pc:sldMkLst>
        <pc:spChg chg="mod">
          <ac:chgData name="Emlyn Price" userId="379e3372-26e6-44d9-8233-4b9503de37d3" providerId="ADAL" clId="{C149820F-F237-4D5D-AEB8-684A451E41DA}" dt="2025-12-05T14:38:50.934" v="441" actId="26606"/>
          <ac:spMkLst>
            <pc:docMk/>
            <pc:sldMk cId="0" sldId="257"/>
            <ac:spMk id="59" creationId="{00000000-0000-0000-0000-000000000000}"/>
          </ac:spMkLst>
        </pc:spChg>
        <pc:spChg chg="mod">
          <ac:chgData name="Emlyn Price" userId="379e3372-26e6-44d9-8233-4b9503de37d3" providerId="ADAL" clId="{C149820F-F237-4D5D-AEB8-684A451E41DA}" dt="2025-12-05T14:38:50.934" v="441" actId="26606"/>
          <ac:spMkLst>
            <pc:docMk/>
            <pc:sldMk cId="0" sldId="257"/>
            <ac:spMk id="60" creationId="{00000000-0000-0000-0000-000000000000}"/>
          </ac:spMkLst>
        </pc:spChg>
        <pc:spChg chg="add">
          <ac:chgData name="Emlyn Price" userId="379e3372-26e6-44d9-8233-4b9503de37d3" providerId="ADAL" clId="{C149820F-F237-4D5D-AEB8-684A451E41DA}" dt="2025-12-05T14:38:50.934" v="441" actId="26606"/>
          <ac:spMkLst>
            <pc:docMk/>
            <pc:sldMk cId="0" sldId="257"/>
            <ac:spMk id="81" creationId="{3F088236-D655-4F88-B238-E16762358025}"/>
          </ac:spMkLst>
        </pc:spChg>
        <pc:spChg chg="add">
          <ac:chgData name="Emlyn Price" userId="379e3372-26e6-44d9-8233-4b9503de37d3" providerId="ADAL" clId="{C149820F-F237-4D5D-AEB8-684A451E41DA}" dt="2025-12-05T14:38:50.934" v="441" actId="26606"/>
          <ac:spMkLst>
            <pc:docMk/>
            <pc:sldMk cId="0" sldId="257"/>
            <ac:spMk id="83" creationId="{3DAC0C92-199E-475C-9390-119A9B027276}"/>
          </ac:spMkLst>
        </pc:spChg>
        <pc:spChg chg="add">
          <ac:chgData name="Emlyn Price" userId="379e3372-26e6-44d9-8233-4b9503de37d3" providerId="ADAL" clId="{C149820F-F237-4D5D-AEB8-684A451E41DA}" dt="2025-12-05T14:38:50.934" v="441" actId="26606"/>
          <ac:spMkLst>
            <pc:docMk/>
            <pc:sldMk cId="0" sldId="257"/>
            <ac:spMk id="85" creationId="{C4CFB339-0ED8-4FE2-9EF1-6D1375B8499B}"/>
          </ac:spMkLst>
        </pc:spChg>
        <pc:spChg chg="add">
          <ac:chgData name="Emlyn Price" userId="379e3372-26e6-44d9-8233-4b9503de37d3" providerId="ADAL" clId="{C149820F-F237-4D5D-AEB8-684A451E41DA}" dt="2025-12-05T14:38:50.934" v="441" actId="26606"/>
          <ac:spMkLst>
            <pc:docMk/>
            <pc:sldMk cId="0" sldId="257"/>
            <ac:spMk id="87" creationId="{31896C80-2069-4431-9C19-83B913734490}"/>
          </ac:spMkLst>
        </pc:spChg>
        <pc:spChg chg="add">
          <ac:chgData name="Emlyn Price" userId="379e3372-26e6-44d9-8233-4b9503de37d3" providerId="ADAL" clId="{C149820F-F237-4D5D-AEB8-684A451E41DA}" dt="2025-12-05T14:38:50.934" v="441" actId="26606"/>
          <ac:spMkLst>
            <pc:docMk/>
            <pc:sldMk cId="0" sldId="257"/>
            <ac:spMk id="89" creationId="{BF120A21-0841-4823-B0C4-28AEBCEF9B78}"/>
          </ac:spMkLst>
        </pc:spChg>
        <pc:spChg chg="add">
          <ac:chgData name="Emlyn Price" userId="379e3372-26e6-44d9-8233-4b9503de37d3" providerId="ADAL" clId="{C149820F-F237-4D5D-AEB8-684A451E41DA}" dt="2025-12-05T14:38:50.934" v="441" actId="26606"/>
          <ac:spMkLst>
            <pc:docMk/>
            <pc:sldMk cId="0" sldId="257"/>
            <ac:spMk id="91" creationId="{DBB05BAE-BBD3-4289-899F-A6851503C6B0}"/>
          </ac:spMkLst>
        </pc:spChg>
        <pc:spChg chg="add">
          <ac:chgData name="Emlyn Price" userId="379e3372-26e6-44d9-8233-4b9503de37d3" providerId="ADAL" clId="{C149820F-F237-4D5D-AEB8-684A451E41DA}" dt="2025-12-05T14:38:50.934" v="441" actId="26606"/>
          <ac:spMkLst>
            <pc:docMk/>
            <pc:sldMk cId="0" sldId="257"/>
            <ac:spMk id="93" creationId="{9874D11C-36F5-4BBE-A490-019A54E953B0}"/>
          </ac:spMkLst>
        </pc:spChg>
        <pc:picChg chg="add mod ord">
          <ac:chgData name="Emlyn Price" userId="379e3372-26e6-44d9-8233-4b9503de37d3" providerId="ADAL" clId="{C149820F-F237-4D5D-AEB8-684A451E41DA}" dt="2025-12-05T14:38:50.934" v="441" actId="26606"/>
          <ac:picMkLst>
            <pc:docMk/>
            <pc:sldMk cId="0" sldId="257"/>
            <ac:picMk id="3" creationId="{430CAD5A-47DC-58AB-45AD-899BC0B638A7}"/>
          </ac:picMkLst>
        </pc:picChg>
        <pc:picChg chg="del">
          <ac:chgData name="Emlyn Price" userId="379e3372-26e6-44d9-8233-4b9503de37d3" providerId="ADAL" clId="{C149820F-F237-4D5D-AEB8-684A451E41DA}" dt="2025-12-05T13:50:50.199" v="1" actId="478"/>
          <ac:picMkLst>
            <pc:docMk/>
            <pc:sldMk cId="0" sldId="257"/>
            <ac:picMk id="61" creationId="{00000000-0000-0000-0000-000000000000}"/>
          </ac:picMkLst>
        </pc:picChg>
        <pc:picChg chg="del mod">
          <ac:chgData name="Emlyn Price" userId="379e3372-26e6-44d9-8233-4b9503de37d3" providerId="ADAL" clId="{C149820F-F237-4D5D-AEB8-684A451E41DA}" dt="2025-12-05T14:08:29.603" v="39" actId="478"/>
          <ac:picMkLst>
            <pc:docMk/>
            <pc:sldMk cId="0" sldId="257"/>
            <ac:picMk id="62" creationId="{00000000-0000-0000-0000-000000000000}"/>
          </ac:picMkLst>
        </pc:picChg>
      </pc:sldChg>
      <pc:sldChg chg="modSp del mod">
        <pc:chgData name="Emlyn Price" userId="379e3372-26e6-44d9-8233-4b9503de37d3" providerId="ADAL" clId="{C149820F-F237-4D5D-AEB8-684A451E41DA}" dt="2025-12-05T14:41:07.176" v="486" actId="47"/>
        <pc:sldMkLst>
          <pc:docMk/>
          <pc:sldMk cId="0" sldId="258"/>
        </pc:sldMkLst>
        <pc:spChg chg="mod">
          <ac:chgData name="Emlyn Price" userId="379e3372-26e6-44d9-8233-4b9503de37d3" providerId="ADAL" clId="{C149820F-F237-4D5D-AEB8-684A451E41DA}" dt="2025-12-05T14:10:40.883" v="184" actId="20577"/>
          <ac:spMkLst>
            <pc:docMk/>
            <pc:sldMk cId="0" sldId="258"/>
            <ac:spMk id="67" creationId="{00000000-0000-0000-0000-000000000000}"/>
          </ac:spMkLst>
        </pc:spChg>
        <pc:spChg chg="mod">
          <ac:chgData name="Emlyn Price" userId="379e3372-26e6-44d9-8233-4b9503de37d3" providerId="ADAL" clId="{C149820F-F237-4D5D-AEB8-684A451E41DA}" dt="2025-12-05T14:11:06.068" v="188" actId="1076"/>
          <ac:spMkLst>
            <pc:docMk/>
            <pc:sldMk cId="0" sldId="258"/>
            <ac:spMk id="71" creationId="{00000000-0000-0000-0000-000000000000}"/>
          </ac:spMkLst>
        </pc:spChg>
      </pc:sldChg>
      <pc:sldChg chg="modNotes">
        <pc:chgData name="Emlyn Price" userId="379e3372-26e6-44d9-8233-4b9503de37d3" providerId="ADAL" clId="{C149820F-F237-4D5D-AEB8-684A451E41DA}" dt="2025-12-05T14:38:30.901" v="435"/>
        <pc:sldMkLst>
          <pc:docMk/>
          <pc:sldMk cId="0" sldId="259"/>
        </pc:sldMkLst>
      </pc:sldChg>
      <pc:sldChg chg="modNotes">
        <pc:chgData name="Emlyn Price" userId="379e3372-26e6-44d9-8233-4b9503de37d3" providerId="ADAL" clId="{C149820F-F237-4D5D-AEB8-684A451E41DA}" dt="2025-12-05T14:38:30.901" v="435"/>
        <pc:sldMkLst>
          <pc:docMk/>
          <pc:sldMk cId="0" sldId="260"/>
        </pc:sldMkLst>
      </pc:sldChg>
      <pc:sldChg chg="modSp modNotes">
        <pc:chgData name="Emlyn Price" userId="379e3372-26e6-44d9-8233-4b9503de37d3" providerId="ADAL" clId="{C149820F-F237-4D5D-AEB8-684A451E41DA}" dt="2025-12-05T14:38:34.614" v="440"/>
        <pc:sldMkLst>
          <pc:docMk/>
          <pc:sldMk cId="0" sldId="261"/>
        </pc:sldMkLst>
        <pc:spChg chg="mod">
          <ac:chgData name="Emlyn Price" userId="379e3372-26e6-44d9-8233-4b9503de37d3" providerId="ADAL" clId="{C149820F-F237-4D5D-AEB8-684A451E41DA}" dt="2025-12-05T14:38:34.614" v="440"/>
          <ac:spMkLst>
            <pc:docMk/>
            <pc:sldMk cId="0" sldId="261"/>
            <ac:spMk id="99" creationId="{00000000-0000-0000-0000-000000000000}"/>
          </ac:spMkLst>
        </pc:spChg>
        <pc:spChg chg="mod">
          <ac:chgData name="Emlyn Price" userId="379e3372-26e6-44d9-8233-4b9503de37d3" providerId="ADAL" clId="{C149820F-F237-4D5D-AEB8-684A451E41DA}" dt="2025-12-05T14:38:34.614" v="440"/>
          <ac:spMkLst>
            <pc:docMk/>
            <pc:sldMk cId="0" sldId="261"/>
            <ac:spMk id="100" creationId="{00000000-0000-0000-0000-000000000000}"/>
          </ac:spMkLst>
        </pc:spChg>
      </pc:sldChg>
      <pc:sldChg chg="modNotesTx">
        <pc:chgData name="Emlyn Price" userId="379e3372-26e6-44d9-8233-4b9503de37d3" providerId="ADAL" clId="{C149820F-F237-4D5D-AEB8-684A451E41DA}" dt="2025-12-05T14:15:23.825" v="311" actId="20577"/>
        <pc:sldMkLst>
          <pc:docMk/>
          <pc:sldMk cId="0" sldId="262"/>
        </pc:sldMkLst>
      </pc:sldChg>
      <pc:sldChg chg="modSp modNotes">
        <pc:chgData name="Emlyn Price" userId="379e3372-26e6-44d9-8233-4b9503de37d3" providerId="ADAL" clId="{C149820F-F237-4D5D-AEB8-684A451E41DA}" dt="2025-12-05T14:38:34.614" v="440"/>
        <pc:sldMkLst>
          <pc:docMk/>
          <pc:sldMk cId="0" sldId="263"/>
        </pc:sldMkLst>
        <pc:spChg chg="mod">
          <ac:chgData name="Emlyn Price" userId="379e3372-26e6-44d9-8233-4b9503de37d3" providerId="ADAL" clId="{C149820F-F237-4D5D-AEB8-684A451E41DA}" dt="2025-12-05T14:38:34.614" v="440"/>
          <ac:spMkLst>
            <pc:docMk/>
            <pc:sldMk cId="0" sldId="263"/>
            <ac:spMk id="123" creationId="{00000000-0000-0000-0000-000000000000}"/>
          </ac:spMkLst>
        </pc:spChg>
      </pc:sldChg>
      <pc:sldChg chg="modNotes">
        <pc:chgData name="Emlyn Price" userId="379e3372-26e6-44d9-8233-4b9503de37d3" providerId="ADAL" clId="{C149820F-F237-4D5D-AEB8-684A451E41DA}" dt="2025-12-05T14:38:30.901" v="435"/>
        <pc:sldMkLst>
          <pc:docMk/>
          <pc:sldMk cId="0" sldId="264"/>
        </pc:sldMkLst>
      </pc:sldChg>
      <pc:sldChg chg="modSp mod modNotes">
        <pc:chgData name="Emlyn Price" userId="379e3372-26e6-44d9-8233-4b9503de37d3" providerId="ADAL" clId="{C149820F-F237-4D5D-AEB8-684A451E41DA}" dt="2025-12-05T14:44:03.490" v="560" actId="1076"/>
        <pc:sldMkLst>
          <pc:docMk/>
          <pc:sldMk cId="0" sldId="265"/>
        </pc:sldMkLst>
        <pc:spChg chg="mod">
          <ac:chgData name="Emlyn Price" userId="379e3372-26e6-44d9-8233-4b9503de37d3" providerId="ADAL" clId="{C149820F-F237-4D5D-AEB8-684A451E41DA}" dt="2025-12-05T14:44:03.490" v="560" actId="1076"/>
          <ac:spMkLst>
            <pc:docMk/>
            <pc:sldMk cId="0" sldId="265"/>
            <ac:spMk id="143" creationId="{00000000-0000-0000-0000-000000000000}"/>
          </ac:spMkLst>
        </pc:spChg>
      </pc:sldChg>
      <pc:sldChg chg="del">
        <pc:chgData name="Emlyn Price" userId="379e3372-26e6-44d9-8233-4b9503de37d3" providerId="ADAL" clId="{C149820F-F237-4D5D-AEB8-684A451E41DA}" dt="2025-12-05T13:50:39.308" v="0" actId="47"/>
        <pc:sldMkLst>
          <pc:docMk/>
          <pc:sldMk cId="0" sldId="266"/>
        </pc:sldMkLst>
      </pc:sldChg>
      <pc:sldChg chg="modSp mod">
        <pc:chgData name="Emlyn Price" userId="379e3372-26e6-44d9-8233-4b9503de37d3" providerId="ADAL" clId="{C149820F-F237-4D5D-AEB8-684A451E41DA}" dt="2025-12-05T14:44:36.360" v="562" actId="207"/>
        <pc:sldMkLst>
          <pc:docMk/>
          <pc:sldMk cId="0" sldId="267"/>
        </pc:sldMkLst>
        <pc:spChg chg="mod">
          <ac:chgData name="Emlyn Price" userId="379e3372-26e6-44d9-8233-4b9503de37d3" providerId="ADAL" clId="{C149820F-F237-4D5D-AEB8-684A451E41DA}" dt="2025-12-05T14:44:36.360" v="562" actId="207"/>
          <ac:spMkLst>
            <pc:docMk/>
            <pc:sldMk cId="0" sldId="267"/>
            <ac:spMk id="161" creationId="{00000000-0000-0000-0000-000000000000}"/>
          </ac:spMkLst>
        </pc:spChg>
        <pc:spChg chg="mod">
          <ac:chgData name="Emlyn Price" userId="379e3372-26e6-44d9-8233-4b9503de37d3" providerId="ADAL" clId="{C149820F-F237-4D5D-AEB8-684A451E41DA}" dt="2025-12-05T14:38:32.386" v="438" actId="27636"/>
          <ac:spMkLst>
            <pc:docMk/>
            <pc:sldMk cId="0" sldId="267"/>
            <ac:spMk id="162" creationId="{00000000-0000-0000-0000-000000000000}"/>
          </ac:spMkLst>
        </pc:spChg>
        <pc:spChg chg="mod">
          <ac:chgData name="Emlyn Price" userId="379e3372-26e6-44d9-8233-4b9503de37d3" providerId="ADAL" clId="{C149820F-F237-4D5D-AEB8-684A451E41DA}" dt="2025-12-05T14:38:32.376" v="437" actId="27636"/>
          <ac:spMkLst>
            <pc:docMk/>
            <pc:sldMk cId="0" sldId="267"/>
            <ac:spMk id="165" creationId="{00000000-0000-0000-0000-000000000000}"/>
          </ac:spMkLst>
        </pc:spChg>
      </pc:sldChg>
      <pc:sldChg chg="modSp del mod">
        <pc:chgData name="Emlyn Price" userId="379e3372-26e6-44d9-8233-4b9503de37d3" providerId="ADAL" clId="{C149820F-F237-4D5D-AEB8-684A451E41DA}" dt="2025-12-05T14:16:10.181" v="312" actId="47"/>
        <pc:sldMkLst>
          <pc:docMk/>
          <pc:sldMk cId="0" sldId="268"/>
        </pc:sldMkLst>
        <pc:spChg chg="mod">
          <ac:chgData name="Emlyn Price" userId="379e3372-26e6-44d9-8233-4b9503de37d3" providerId="ADAL" clId="{C149820F-F237-4D5D-AEB8-684A451E41DA}" dt="2025-12-05T14:06:07.034" v="6" actId="27636"/>
          <ac:spMkLst>
            <pc:docMk/>
            <pc:sldMk cId="0" sldId="268"/>
            <ac:spMk id="171" creationId="{00000000-0000-0000-0000-000000000000}"/>
          </ac:spMkLst>
        </pc:spChg>
      </pc:sldChg>
      <pc:sldChg chg="modSp mod ord">
        <pc:chgData name="Emlyn Price" userId="379e3372-26e6-44d9-8233-4b9503de37d3" providerId="ADAL" clId="{C149820F-F237-4D5D-AEB8-684A451E41DA}" dt="2025-12-05T14:43:14.667" v="536" actId="20577"/>
        <pc:sldMkLst>
          <pc:docMk/>
          <pc:sldMk cId="0" sldId="269"/>
        </pc:sldMkLst>
        <pc:spChg chg="mod">
          <ac:chgData name="Emlyn Price" userId="379e3372-26e6-44d9-8233-4b9503de37d3" providerId="ADAL" clId="{C149820F-F237-4D5D-AEB8-684A451E41DA}" dt="2025-12-05T14:43:14.667" v="536" actId="20577"/>
          <ac:spMkLst>
            <pc:docMk/>
            <pc:sldMk cId="0" sldId="269"/>
            <ac:spMk id="176" creationId="{00000000-0000-0000-0000-000000000000}"/>
          </ac:spMkLst>
        </pc:spChg>
        <pc:spChg chg="mod">
          <ac:chgData name="Emlyn Price" userId="379e3372-26e6-44d9-8233-4b9503de37d3" providerId="ADAL" clId="{C149820F-F237-4D5D-AEB8-684A451E41DA}" dt="2025-12-05T14:43:05.108" v="534" actId="1076"/>
          <ac:spMkLst>
            <pc:docMk/>
            <pc:sldMk cId="0" sldId="269"/>
            <ac:spMk id="178" creationId="{00000000-0000-0000-0000-000000000000}"/>
          </ac:spMkLst>
        </pc:spChg>
        <pc:spChg chg="mod">
          <ac:chgData name="Emlyn Price" userId="379e3372-26e6-44d9-8233-4b9503de37d3" providerId="ADAL" clId="{C149820F-F237-4D5D-AEB8-684A451E41DA}" dt="2025-12-05T14:43:08.600" v="535" actId="14100"/>
          <ac:spMkLst>
            <pc:docMk/>
            <pc:sldMk cId="0" sldId="269"/>
            <ac:spMk id="180" creationId="{00000000-0000-0000-0000-000000000000}"/>
          </ac:spMkLst>
        </pc:spChg>
        <pc:picChg chg="mod">
          <ac:chgData name="Emlyn Price" userId="379e3372-26e6-44d9-8233-4b9503de37d3" providerId="ADAL" clId="{C149820F-F237-4D5D-AEB8-684A451E41DA}" dt="2025-12-05T14:23:26.835" v="427" actId="14100"/>
          <ac:picMkLst>
            <pc:docMk/>
            <pc:sldMk cId="0" sldId="269"/>
            <ac:picMk id="177" creationId="{00000000-0000-0000-0000-000000000000}"/>
          </ac:picMkLst>
        </pc:picChg>
      </pc:sldChg>
      <pc:sldChg chg="modSp mod ord">
        <pc:chgData name="Emlyn Price" userId="379e3372-26e6-44d9-8233-4b9503de37d3" providerId="ADAL" clId="{C149820F-F237-4D5D-AEB8-684A451E41DA}" dt="2025-12-05T14:58:28.455" v="627"/>
        <pc:sldMkLst>
          <pc:docMk/>
          <pc:sldMk cId="0" sldId="270"/>
        </pc:sldMkLst>
        <pc:spChg chg="mod">
          <ac:chgData name="Emlyn Price" userId="379e3372-26e6-44d9-8233-4b9503de37d3" providerId="ADAL" clId="{C149820F-F237-4D5D-AEB8-684A451E41DA}" dt="2025-12-05T14:45:19.309" v="586" actId="207"/>
          <ac:spMkLst>
            <pc:docMk/>
            <pc:sldMk cId="0" sldId="270"/>
            <ac:spMk id="185" creationId="{00000000-0000-0000-0000-000000000000}"/>
          </ac:spMkLst>
        </pc:spChg>
        <pc:spChg chg="mod">
          <ac:chgData name="Emlyn Price" userId="379e3372-26e6-44d9-8233-4b9503de37d3" providerId="ADAL" clId="{C149820F-F237-4D5D-AEB8-684A451E41DA}" dt="2025-12-05T14:38:32.574" v="439" actId="27636"/>
          <ac:spMkLst>
            <pc:docMk/>
            <pc:sldMk cId="0" sldId="270"/>
            <ac:spMk id="186" creationId="{00000000-0000-0000-0000-000000000000}"/>
          </ac:spMkLst>
        </pc:spChg>
      </pc:sldChg>
      <pc:sldChg chg="modSp new mod ord">
        <pc:chgData name="Emlyn Price" userId="379e3372-26e6-44d9-8233-4b9503de37d3" providerId="ADAL" clId="{C149820F-F237-4D5D-AEB8-684A451E41DA}" dt="2025-12-05T14:38:34.614" v="440"/>
        <pc:sldMkLst>
          <pc:docMk/>
          <pc:sldMk cId="3252875496" sldId="271"/>
        </pc:sldMkLst>
        <pc:spChg chg="mod">
          <ac:chgData name="Emlyn Price" userId="379e3372-26e6-44d9-8233-4b9503de37d3" providerId="ADAL" clId="{C149820F-F237-4D5D-AEB8-684A451E41DA}" dt="2025-12-05T14:38:34.614" v="440"/>
          <ac:spMkLst>
            <pc:docMk/>
            <pc:sldMk cId="3252875496" sldId="271"/>
            <ac:spMk id="2" creationId="{F9D90910-0691-9EEB-CBCC-CE73FC4B192A}"/>
          </ac:spMkLst>
        </pc:spChg>
        <pc:spChg chg="mod">
          <ac:chgData name="Emlyn Price" userId="379e3372-26e6-44d9-8233-4b9503de37d3" providerId="ADAL" clId="{C149820F-F237-4D5D-AEB8-684A451E41DA}" dt="2025-12-05T14:38:34.614" v="440"/>
          <ac:spMkLst>
            <pc:docMk/>
            <pc:sldMk cId="3252875496" sldId="271"/>
            <ac:spMk id="3" creationId="{BE89EA5E-3C05-3AAF-F7C3-1F1313466B7F}"/>
          </ac:spMkLst>
        </pc:spChg>
      </pc:sldChg>
      <pc:sldChg chg="addSp delSp modSp new mod ord setBg">
        <pc:chgData name="Emlyn Price" userId="379e3372-26e6-44d9-8233-4b9503de37d3" providerId="ADAL" clId="{C149820F-F237-4D5D-AEB8-684A451E41DA}" dt="2025-12-05T14:44:27.678" v="561" actId="26606"/>
        <pc:sldMkLst>
          <pc:docMk/>
          <pc:sldMk cId="2537279609" sldId="272"/>
        </pc:sldMkLst>
        <pc:spChg chg="del mod">
          <ac:chgData name="Emlyn Price" userId="379e3372-26e6-44d9-8233-4b9503de37d3" providerId="ADAL" clId="{C149820F-F237-4D5D-AEB8-684A451E41DA}" dt="2025-12-05T14:21:42.143" v="417" actId="478"/>
          <ac:spMkLst>
            <pc:docMk/>
            <pc:sldMk cId="2537279609" sldId="272"/>
            <ac:spMk id="2" creationId="{EFA684EE-53B3-66C5-BA6B-3452F7057533}"/>
          </ac:spMkLst>
        </pc:spChg>
        <pc:spChg chg="del mod">
          <ac:chgData name="Emlyn Price" userId="379e3372-26e6-44d9-8233-4b9503de37d3" providerId="ADAL" clId="{C149820F-F237-4D5D-AEB8-684A451E41DA}" dt="2025-12-05T14:21:10.901" v="412" actId="478"/>
          <ac:spMkLst>
            <pc:docMk/>
            <pc:sldMk cId="2537279609" sldId="272"/>
            <ac:spMk id="3" creationId="{CCE10748-DBF4-5FEC-85A0-5DCD91E0D9C6}"/>
          </ac:spMkLst>
        </pc:spChg>
        <pc:spChg chg="add del mod">
          <ac:chgData name="Emlyn Price" userId="379e3372-26e6-44d9-8233-4b9503de37d3" providerId="ADAL" clId="{C149820F-F237-4D5D-AEB8-684A451E41DA}" dt="2025-12-05T14:21:44.242" v="419" actId="478"/>
          <ac:spMkLst>
            <pc:docMk/>
            <pc:sldMk cId="2537279609" sldId="272"/>
            <ac:spMk id="5" creationId="{837A408A-AFDE-FF6F-48BB-99CBC8099716}"/>
          </ac:spMkLst>
        </pc:spChg>
        <pc:grpChg chg="add">
          <ac:chgData name="Emlyn Price" userId="379e3372-26e6-44d9-8233-4b9503de37d3" providerId="ADAL" clId="{C149820F-F237-4D5D-AEB8-684A451E41DA}" dt="2025-12-05T14:44:27.678" v="561" actId="26606"/>
          <ac:grpSpMkLst>
            <pc:docMk/>
            <pc:sldMk cId="2537279609" sldId="272"/>
            <ac:grpSpMk id="1033" creationId="{0DAF8575-DDD0-43E3-95E0-CF812F06AFED}"/>
          </ac:grpSpMkLst>
        </pc:grpChg>
        <pc:picChg chg="add del mod">
          <ac:chgData name="Emlyn Price" userId="379e3372-26e6-44d9-8233-4b9503de37d3" providerId="ADAL" clId="{C149820F-F237-4D5D-AEB8-684A451E41DA}" dt="2025-12-05T14:21:10.901" v="412" actId="478"/>
          <ac:picMkLst>
            <pc:docMk/>
            <pc:sldMk cId="2537279609" sldId="272"/>
            <ac:picMk id="1026" creationId="{40B432E4-AA53-7CE3-077C-35C605DF2CC0}"/>
          </ac:picMkLst>
        </pc:picChg>
        <pc:picChg chg="add mod">
          <ac:chgData name="Emlyn Price" userId="379e3372-26e6-44d9-8233-4b9503de37d3" providerId="ADAL" clId="{C149820F-F237-4D5D-AEB8-684A451E41DA}" dt="2025-12-05T14:44:27.678" v="561" actId="26606"/>
          <ac:picMkLst>
            <pc:docMk/>
            <pc:sldMk cId="2537279609" sldId="272"/>
            <ac:picMk id="1028" creationId="{0B6366B0-15E8-66B0-55B0-1BABC193BC23}"/>
          </ac:picMkLst>
        </pc:picChg>
      </pc:sldChg>
      <pc:sldChg chg="addSp delSp modSp new mod setBg">
        <pc:chgData name="Emlyn Price" userId="379e3372-26e6-44d9-8233-4b9503de37d3" providerId="ADAL" clId="{C149820F-F237-4D5D-AEB8-684A451E41DA}" dt="2025-12-05T14:41:00.475" v="485" actId="403"/>
        <pc:sldMkLst>
          <pc:docMk/>
          <pc:sldMk cId="1694038403" sldId="273"/>
        </pc:sldMkLst>
        <pc:spChg chg="mod">
          <ac:chgData name="Emlyn Price" userId="379e3372-26e6-44d9-8233-4b9503de37d3" providerId="ADAL" clId="{C149820F-F237-4D5D-AEB8-684A451E41DA}" dt="2025-12-05T14:40:50.476" v="482" actId="26606"/>
          <ac:spMkLst>
            <pc:docMk/>
            <pc:sldMk cId="1694038403" sldId="273"/>
            <ac:spMk id="2" creationId="{4E3A8B5B-8185-1AA9-1C9D-81645D11975B}"/>
          </ac:spMkLst>
        </pc:spChg>
        <pc:spChg chg="mod">
          <ac:chgData name="Emlyn Price" userId="379e3372-26e6-44d9-8233-4b9503de37d3" providerId="ADAL" clId="{C149820F-F237-4D5D-AEB8-684A451E41DA}" dt="2025-12-05T14:41:00.475" v="485" actId="403"/>
          <ac:spMkLst>
            <pc:docMk/>
            <pc:sldMk cId="1694038403" sldId="273"/>
            <ac:spMk id="3" creationId="{F8881677-9EC6-6662-76AD-7D5C8EF7A36D}"/>
          </ac:spMkLst>
        </pc:spChg>
        <pc:spChg chg="add del">
          <ac:chgData name="Emlyn Price" userId="379e3372-26e6-44d9-8233-4b9503de37d3" providerId="ADAL" clId="{C149820F-F237-4D5D-AEB8-684A451E41DA}" dt="2025-12-05T14:40:50.476" v="482" actId="26606"/>
          <ac:spMkLst>
            <pc:docMk/>
            <pc:sldMk cId="1694038403" sldId="273"/>
            <ac:spMk id="22" creationId="{4BE9D4C4-9FA3-4885-A769-301639CC7AD4}"/>
          </ac:spMkLst>
        </pc:spChg>
        <pc:spChg chg="add del">
          <ac:chgData name="Emlyn Price" userId="379e3372-26e6-44d9-8233-4b9503de37d3" providerId="ADAL" clId="{C149820F-F237-4D5D-AEB8-684A451E41DA}" dt="2025-12-05T14:40:50.476" v="482" actId="26606"/>
          <ac:spMkLst>
            <pc:docMk/>
            <pc:sldMk cId="1694038403" sldId="273"/>
            <ac:spMk id="24" creationId="{7EB6695E-BED5-4DA3-8C9B-AD301AEF4776}"/>
          </ac:spMkLst>
        </pc:spChg>
        <pc:spChg chg="add">
          <ac:chgData name="Emlyn Price" userId="379e3372-26e6-44d9-8233-4b9503de37d3" providerId="ADAL" clId="{C149820F-F237-4D5D-AEB8-684A451E41DA}" dt="2025-12-05T14:40:50.476" v="482" actId="26606"/>
          <ac:spMkLst>
            <pc:docMk/>
            <pc:sldMk cId="1694038403" sldId="273"/>
            <ac:spMk id="41" creationId="{8267EEE4-6354-4F1C-9484-951F0EB92F1B}"/>
          </ac:spMkLst>
        </pc:spChg>
        <pc:spChg chg="add">
          <ac:chgData name="Emlyn Price" userId="379e3372-26e6-44d9-8233-4b9503de37d3" providerId="ADAL" clId="{C149820F-F237-4D5D-AEB8-684A451E41DA}" dt="2025-12-05T14:40:50.476" v="482" actId="26606"/>
          <ac:spMkLst>
            <pc:docMk/>
            <pc:sldMk cId="1694038403" sldId="273"/>
            <ac:spMk id="43" creationId="{0E5A83F9-E6B8-40BD-9C0D-9A6F15650742}"/>
          </ac:spMkLst>
        </pc:spChg>
        <pc:grpChg chg="add del">
          <ac:chgData name="Emlyn Price" userId="379e3372-26e6-44d9-8233-4b9503de37d3" providerId="ADAL" clId="{C149820F-F237-4D5D-AEB8-684A451E41DA}" dt="2025-12-05T14:40:50.476" v="482" actId="26606"/>
          <ac:grpSpMkLst>
            <pc:docMk/>
            <pc:sldMk cId="1694038403" sldId="273"/>
            <ac:grpSpMk id="10" creationId="{BCAEEEBD-779B-4609-A737-4BEFD64744BF}"/>
          </ac:grpSpMkLst>
        </pc:grpChg>
        <pc:grpChg chg="add">
          <ac:chgData name="Emlyn Price" userId="379e3372-26e6-44d9-8233-4b9503de37d3" providerId="ADAL" clId="{C149820F-F237-4D5D-AEB8-684A451E41DA}" dt="2025-12-05T14:40:50.476" v="482" actId="26606"/>
          <ac:grpSpMkLst>
            <pc:docMk/>
            <pc:sldMk cId="1694038403" sldId="273"/>
            <ac:grpSpMk id="29" creationId="{BCAEEEBD-779B-4609-A737-4BEFD64744BF}"/>
          </ac:grpSpMkLst>
        </pc:grpChg>
        <pc:picChg chg="add mod ord">
          <ac:chgData name="Emlyn Price" userId="379e3372-26e6-44d9-8233-4b9503de37d3" providerId="ADAL" clId="{C149820F-F237-4D5D-AEB8-684A451E41DA}" dt="2025-12-05T14:40:50.476" v="482" actId="26606"/>
          <ac:picMkLst>
            <pc:docMk/>
            <pc:sldMk cId="1694038403" sldId="273"/>
            <ac:picMk id="4" creationId="{29D4BD0B-571E-01AD-9E4C-03996B9B8402}"/>
          </ac:picMkLst>
        </pc:picChg>
        <pc:picChg chg="add mod ord">
          <ac:chgData name="Emlyn Price" userId="379e3372-26e6-44d9-8233-4b9503de37d3" providerId="ADAL" clId="{C149820F-F237-4D5D-AEB8-684A451E41DA}" dt="2025-12-05T14:40:50.476" v="482" actId="26606"/>
          <ac:picMkLst>
            <pc:docMk/>
            <pc:sldMk cId="1694038403" sldId="273"/>
            <ac:picMk id="5" creationId="{E32ACB0A-78D4-83E4-3CEE-A573F965D5FE}"/>
          </ac:picMkLst>
        </pc:picChg>
      </pc:sldChg>
      <pc:sldChg chg="addSp delSp modSp new del mod">
        <pc:chgData name="Emlyn Price" userId="379e3372-26e6-44d9-8233-4b9503de37d3" providerId="ADAL" clId="{C149820F-F237-4D5D-AEB8-684A451E41DA}" dt="2025-12-05T14:42:39.079" v="529" actId="47"/>
        <pc:sldMkLst>
          <pc:docMk/>
          <pc:sldMk cId="24461256" sldId="274"/>
        </pc:sldMkLst>
        <pc:spChg chg="mod">
          <ac:chgData name="Emlyn Price" userId="379e3372-26e6-44d9-8233-4b9503de37d3" providerId="ADAL" clId="{C149820F-F237-4D5D-AEB8-684A451E41DA}" dt="2025-12-05T14:41:41.693" v="517" actId="20577"/>
          <ac:spMkLst>
            <pc:docMk/>
            <pc:sldMk cId="24461256" sldId="274"/>
            <ac:spMk id="2" creationId="{D89A0CA2-4E21-8A80-1F6E-61FD081A5B6B}"/>
          </ac:spMkLst>
        </pc:spChg>
        <pc:spChg chg="mod">
          <ac:chgData name="Emlyn Price" userId="379e3372-26e6-44d9-8233-4b9503de37d3" providerId="ADAL" clId="{C149820F-F237-4D5D-AEB8-684A451E41DA}" dt="2025-12-05T14:42:07.708" v="521" actId="14100"/>
          <ac:spMkLst>
            <pc:docMk/>
            <pc:sldMk cId="24461256" sldId="274"/>
            <ac:spMk id="3" creationId="{7E0B350D-ACF0-B17D-269B-C75BF6ED1C97}"/>
          </ac:spMkLst>
        </pc:spChg>
        <pc:spChg chg="add del mod">
          <ac:chgData name="Emlyn Price" userId="379e3372-26e6-44d9-8233-4b9503de37d3" providerId="ADAL" clId="{C149820F-F237-4D5D-AEB8-684A451E41DA}" dt="2025-12-05T14:42:16.434" v="524"/>
          <ac:spMkLst>
            <pc:docMk/>
            <pc:sldMk cId="24461256" sldId="274"/>
            <ac:spMk id="6" creationId="{1C3FC957-7607-B7ED-4423-22EA248E9C47}"/>
          </ac:spMkLst>
        </pc:spChg>
        <pc:spChg chg="add mod">
          <ac:chgData name="Emlyn Price" userId="379e3372-26e6-44d9-8233-4b9503de37d3" providerId="ADAL" clId="{C149820F-F237-4D5D-AEB8-684A451E41DA}" dt="2025-12-05T14:42:28.213" v="526"/>
          <ac:spMkLst>
            <pc:docMk/>
            <pc:sldMk cId="24461256" sldId="274"/>
            <ac:spMk id="7" creationId="{16E0B28B-6054-DD49-5607-F3F2F9B1C88E}"/>
          </ac:spMkLst>
        </pc:spChg>
        <pc:picChg chg="add mod">
          <ac:chgData name="Emlyn Price" userId="379e3372-26e6-44d9-8233-4b9503de37d3" providerId="ADAL" clId="{C149820F-F237-4D5D-AEB8-684A451E41DA}" dt="2025-12-05T14:42:36.031" v="528" actId="1076"/>
          <ac:picMkLst>
            <pc:docMk/>
            <pc:sldMk cId="24461256" sldId="274"/>
            <ac:picMk id="4" creationId="{3C2EC440-2C9A-7D51-745E-DB6ED9FA31BC}"/>
          </ac:picMkLst>
        </pc:picChg>
        <pc:picChg chg="add mod">
          <ac:chgData name="Emlyn Price" userId="379e3372-26e6-44d9-8233-4b9503de37d3" providerId="ADAL" clId="{C149820F-F237-4D5D-AEB8-684A451E41DA}" dt="2025-12-05T14:41:55.135" v="519"/>
          <ac:picMkLst>
            <pc:docMk/>
            <pc:sldMk cId="24461256" sldId="274"/>
            <ac:picMk id="5" creationId="{68D84CA4-E9BA-E382-AB58-89D3F631E710}"/>
          </ac:picMkLst>
        </pc:picChg>
      </pc:sldChg>
      <pc:sldChg chg="addSp modSp new mod modAnim">
        <pc:chgData name="Emlyn Price" userId="379e3372-26e6-44d9-8233-4b9503de37d3" providerId="ADAL" clId="{C149820F-F237-4D5D-AEB8-684A451E41DA}" dt="2025-12-05T14:58:15.275" v="625"/>
        <pc:sldMkLst>
          <pc:docMk/>
          <pc:sldMk cId="2931911594" sldId="274"/>
        </pc:sldMkLst>
        <pc:spChg chg="mod">
          <ac:chgData name="Emlyn Price" userId="379e3372-26e6-44d9-8233-4b9503de37d3" providerId="ADAL" clId="{C149820F-F237-4D5D-AEB8-684A451E41DA}" dt="2025-12-05T14:47:10.073" v="624" actId="20577"/>
          <ac:spMkLst>
            <pc:docMk/>
            <pc:sldMk cId="2931911594" sldId="274"/>
            <ac:spMk id="2" creationId="{058AE18B-8346-A899-EFE0-7802A7E0B5CD}"/>
          </ac:spMkLst>
        </pc:spChg>
        <pc:picChg chg="add mod">
          <ac:chgData name="Emlyn Price" userId="379e3372-26e6-44d9-8233-4b9503de37d3" providerId="ADAL" clId="{C149820F-F237-4D5D-AEB8-684A451E41DA}" dt="2025-12-05T14:58:15.275" v="625"/>
          <ac:picMkLst>
            <pc:docMk/>
            <pc:sldMk cId="2931911594" sldId="274"/>
            <ac:picMk id="4" creationId="{3FF1DDF7-8AEA-6703-A0B1-478415C60A9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f2f1668e13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f2f1668e13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f49cd70ed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f49cd70ed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moons gravitational pull creates something called tidal force which is described as the change in gravitational force over distance, this force pulls the water on the planet towards the moon creating a bulge/ High Tide. But this doesn't explain why there is also a bulge on the opposite side of the planet.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f49cd70ed8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f49cd70ed8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222222"/>
                </a:solidFill>
                <a:highlight>
                  <a:srgbClr val="FFFFFF"/>
                </a:highlight>
              </a:rPr>
              <a:t>On the side of Earth that is directly facing the moon, the moon's gravitational pull is the strongest. The water on that side is pulled strongly in the direction of the moon.</a:t>
            </a:r>
            <a:endParaRPr sz="1200" dirty="0">
              <a:solidFill>
                <a:srgbClr val="222222"/>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GB" sz="1200" dirty="0">
                <a:solidFill>
                  <a:srgbClr val="222222"/>
                </a:solidFill>
                <a:highlight>
                  <a:srgbClr val="FFFFFF"/>
                </a:highlight>
              </a:rPr>
              <a:t>On the side of Earth farthest from the moon, the moon's gravitational pull is at its weakest. At the </a:t>
            </a:r>
            <a:r>
              <a:rPr lang="en-GB" sz="1200" dirty="0" err="1">
                <a:solidFill>
                  <a:srgbClr val="222222"/>
                </a:solidFill>
                <a:highlight>
                  <a:srgbClr val="FFFFFF"/>
                </a:highlight>
              </a:rPr>
              <a:t>center</a:t>
            </a:r>
            <a:r>
              <a:rPr lang="en-GB" sz="1200" dirty="0">
                <a:solidFill>
                  <a:srgbClr val="222222"/>
                </a:solidFill>
                <a:highlight>
                  <a:srgbClr val="FFFFFF"/>
                </a:highlight>
              </a:rPr>
              <a:t> of Earth is approximately the average of the moon's gravitational pull on the whole planet.</a:t>
            </a:r>
            <a:endParaRPr sz="1200" dirty="0">
              <a:solidFill>
                <a:srgbClr val="222222"/>
              </a:solidFill>
              <a:highlight>
                <a:srgbClr val="FFFFFF"/>
              </a:highlight>
            </a:endParaRPr>
          </a:p>
          <a:p>
            <a:pPr marL="0" lvl="0" indent="0" algn="l" rtl="0">
              <a:lnSpc>
                <a:spcPct val="115000"/>
              </a:lnSpc>
              <a:spcBef>
                <a:spcPts val="1200"/>
              </a:spcBef>
              <a:spcAft>
                <a:spcPts val="1200"/>
              </a:spcAft>
              <a:buClr>
                <a:schemeClr val="dk1"/>
              </a:buClr>
              <a:buSzPts val="1100"/>
              <a:buFont typeface="Arial"/>
              <a:buNone/>
            </a:pPr>
            <a:r>
              <a:rPr lang="en-GB" sz="1200" dirty="0" err="1">
                <a:solidFill>
                  <a:srgbClr val="222222"/>
                </a:solidFill>
                <a:highlight>
                  <a:srgbClr val="FFFFFF"/>
                </a:highlight>
              </a:rPr>
              <a:t>Beacuse</a:t>
            </a:r>
            <a:r>
              <a:rPr lang="en-GB" sz="1200" dirty="0">
                <a:solidFill>
                  <a:srgbClr val="222222"/>
                </a:solidFill>
                <a:highlight>
                  <a:srgbClr val="FFFFFF"/>
                </a:highlight>
              </a:rPr>
              <a:t> the distance between point C and A are so great roughly 13,0000km the effect on the earth is a pulling and squashing causing the earth to appear more like a rugby ball. </a:t>
            </a:r>
            <a:endParaRPr sz="1200" dirty="0">
              <a:solidFill>
                <a:srgbClr val="222222"/>
              </a:solidFill>
              <a:highlight>
                <a:srgbClr val="FFFFFF"/>
              </a:highligh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f49cd70ed8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f49cd70ed8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139700" lvl="0" indent="0" algn="l" rtl="0">
              <a:lnSpc>
                <a:spcPct val="115000"/>
              </a:lnSpc>
              <a:spcBef>
                <a:spcPts val="0"/>
              </a:spcBef>
              <a:spcAft>
                <a:spcPts val="0"/>
              </a:spcAft>
              <a:buClr>
                <a:schemeClr val="dk1"/>
              </a:buClr>
              <a:buSzPts val="1100"/>
              <a:buFont typeface="Arial"/>
              <a:buNone/>
            </a:pPr>
            <a:endParaRPr sz="1200">
              <a:solidFill>
                <a:srgbClr val="222222"/>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f49cd70ed8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f49cd70ed8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This squashing and pulling of the planet is what gives us two tides on opposite sides of the planet.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f2204ef8b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f2204ef8b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 Earth rotates through its axis every 24 hours which is why we experience high tides at different points in time throughout the day.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f49cd70ed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f49cd70ed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sun has a similar but weaker gravitational effect on the tides. On average this is about 40 percent of that of the moon. The main importance of the sun is the effect of either reinforcing the moon’s force or reducing it depending on their positions relative to each other.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5cb196fc6a7a4695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5cb196fc6a7a4695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f5a475bce6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f5a475bce6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f5a475bce6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f5a475bce6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f5a475bce6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f5a475bce6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6350"/>
            <a:ext cx="9144000" cy="5149850"/>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80012700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2074567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95460419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18888455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2889799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07526150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47627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479820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5" name="Date Placeholder 4"/>
          <p:cNvSpPr>
            <a:spLocks noGrp="1"/>
          </p:cNvSpPr>
          <p:nvPr>
            <p:ph type="dt" sz="half" idx="10"/>
          </p:nvPr>
        </p:nvSpPr>
        <p:spPr/>
        <p:txBody>
          <a:bodyPr/>
          <a:lstStyle/>
          <a:p>
            <a:fld id="{B61BEF0D-F0BB-DE4B-95CE-6DB70DBA9567}" type="datetimeFigureOut">
              <a:rPr lang="en-US" smtClean="0"/>
              <a:pPr/>
              <a:t>12/5/2025</a:t>
            </a:fld>
            <a:endParaRPr lang="en-US" dirty="0"/>
          </a:p>
        </p:txBody>
      </p:sp>
    </p:spTree>
    <p:extLst>
      <p:ext uri="{BB962C8B-B14F-4D97-AF65-F5344CB8AC3E}">
        <p14:creationId xmlns:p14="http://schemas.microsoft.com/office/powerpoint/2010/main" val="79767348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3688640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1986222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5855977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9753744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345753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09484145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4103276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644035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12/5/2025</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1317470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hyperlink" Target="https://www.tidetimes.org.uk/milford-haven-tide-times" TargetMode="External"/><Relationship Id="rId7" Type="http://schemas.openxmlformats.org/officeDocument/2006/relationships/hyperlink" Target="https://apps.apple.com/gb/app/my-tide-times-tables-chart/id777280890"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4.jpg"/><Relationship Id="rId5" Type="http://schemas.openxmlformats.org/officeDocument/2006/relationships/hyperlink" Target="https://www.metoffice.gov.uk/" TargetMode="External"/><Relationship Id="rId10" Type="http://schemas.openxmlformats.org/officeDocument/2006/relationships/image" Target="../media/image16.jpg"/><Relationship Id="rId4" Type="http://schemas.openxmlformats.org/officeDocument/2006/relationships/image" Target="../media/image13.jpg"/><Relationship Id="rId9" Type="http://schemas.openxmlformats.org/officeDocument/2006/relationships/hyperlink" Target="https://apps.apple.com/gb/app/surfline-wave-surf-reports/id393782096"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bbc.co.uk/weather/coast-and-sea/tide-tables/11/496#2025-12-05" TargetMode="Externa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7.xml"/><Relationship Id="rId1" Type="http://schemas.openxmlformats.org/officeDocument/2006/relationships/video" Target="https://www.youtube.com/embed/-KQSiIYcgFM?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cijinks.gov/tides/" TargetMode="External"/><Relationship Id="rId2" Type="http://schemas.openxmlformats.org/officeDocument/2006/relationships/notesSlide" Target="../notesSlides/notesSlide12.xml"/><Relationship Id="rId1" Type="http://schemas.openxmlformats.org/officeDocument/2006/relationships/slideLayout" Target="../slideLayouts/slideLayout17.xml"/><Relationship Id="rId5" Type="http://schemas.openxmlformats.org/officeDocument/2006/relationships/hyperlink" Target="https://www.youtube.com/watch?v=KlWpFLfLFBI&amp;ab_channel=CrashCourse" TargetMode="External"/><Relationship Id="rId4" Type="http://schemas.openxmlformats.org/officeDocument/2006/relationships/hyperlink" Target="https://www.ukseakayakguidebook.co.uk/short_articles/tide_simplifi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000" r="-2000"/>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45396" y="473412"/>
            <a:ext cx="2739300" cy="837000"/>
          </a:xfrm>
          <a:prstGeom prst="rect">
            <a:avLst/>
          </a:prstGeom>
          <a:noFill/>
          <a:ln w="9525" cap="flat" cmpd="sng">
            <a:noFill/>
            <a:prstDash val="solid"/>
            <a:round/>
            <a:headEnd type="none" w="sm" len="sm"/>
            <a:tailEnd type="none" w="sm" len="sm"/>
          </a:ln>
          <a:effectLst>
            <a:outerShdw blurRad="50800" dist="38100" dir="5400000" algn="t" rotWithShape="0">
              <a:prstClr val="black">
                <a:alpha val="40000"/>
              </a:prstClr>
            </a:outerShdw>
          </a:effectLst>
        </p:spPr>
        <p:txBody>
          <a:bodyPr spcFirstLastPara="1" wrap="square" lIns="91425" tIns="91425" rIns="91425" bIns="91425" anchor="b" anchorCtr="0">
            <a:noAutofit/>
          </a:bodyPr>
          <a:lstStyle/>
          <a:p>
            <a:pPr marL="0" lvl="0" indent="0" algn="ctr" rtl="0">
              <a:spcBef>
                <a:spcPts val="0"/>
              </a:spcBef>
              <a:spcAft>
                <a:spcPts val="0"/>
              </a:spcAft>
              <a:buNone/>
            </a:pPr>
            <a:r>
              <a:rPr lang="en-GB" sz="7200" dirty="0">
                <a:solidFill>
                  <a:schemeClr val="lt1"/>
                </a:solidFill>
                <a:effectLst>
                  <a:outerShdw blurRad="50800" dist="38100" dir="16200000" rotWithShape="0">
                    <a:prstClr val="black">
                      <a:alpha val="40000"/>
                    </a:prstClr>
                  </a:outerShdw>
                </a:effectLst>
                <a:latin typeface="Arial Rounded MT Bold" panose="020F0704030504030204" pitchFamily="34" charset="0"/>
                <a:ea typeface="Amatic SC"/>
                <a:cs typeface="Amatic SC"/>
                <a:sym typeface="Amatic SC"/>
              </a:rPr>
              <a:t>Tides</a:t>
            </a:r>
            <a:endParaRPr sz="7200" dirty="0">
              <a:solidFill>
                <a:schemeClr val="lt1"/>
              </a:solidFill>
              <a:latin typeface="Arial Rounded MT Bold" panose="020F0704030504030204" pitchFamily="34" charset="0"/>
              <a:ea typeface="Amatic SC"/>
              <a:cs typeface="Amatic SC"/>
              <a:sym typeface="Amatic SC"/>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8"/>
        <p:cNvGrpSpPr/>
        <p:nvPr/>
      </p:nvGrpSpPr>
      <p:grpSpPr>
        <a:xfrm>
          <a:off x="0" y="0"/>
          <a:ext cx="0" cy="0"/>
          <a:chOff x="0" y="0"/>
          <a:chExt cx="0" cy="0"/>
        </a:xfrm>
      </p:grpSpPr>
      <p:grpSp>
        <p:nvGrpSpPr>
          <p:cNvPr id="65" name="Group 64">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350"/>
            <a:ext cx="9144001" cy="5149850"/>
            <a:chOff x="0" y="-8467"/>
            <a:chExt cx="12192000" cy="6866467"/>
          </a:xfrm>
        </p:grpSpPr>
        <p:cxnSp>
          <p:nvCxnSpPr>
            <p:cNvPr id="66" name="Straight Connector 65">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8"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Isosceles Triangle 69">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Isosceles Triangle 73">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Isosceles Triangle 74">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3" name="Picture 2" descr="A group of people in life jackets standing in water&#10;&#10;AI-generated content may be incorrect.">
            <a:extLst>
              <a:ext uri="{FF2B5EF4-FFF2-40B4-BE49-F238E27FC236}">
                <a16:creationId xmlns:a16="http://schemas.microsoft.com/office/drawing/2014/main" id="{430CAD5A-47DC-58AB-45AD-899BC0B638A7}"/>
              </a:ext>
            </a:extLst>
          </p:cNvPr>
          <p:cNvPicPr>
            <a:picLocks noChangeAspect="1"/>
          </p:cNvPicPr>
          <p:nvPr/>
        </p:nvPicPr>
        <p:blipFill>
          <a:blip r:embed="rId3"/>
          <a:srcRect l="12020" r="32820" b="-1"/>
          <a:stretch>
            <a:fillRect/>
          </a:stretch>
        </p:blipFill>
        <p:spPr>
          <a:xfrm>
            <a:off x="3202390" y="10"/>
            <a:ext cx="5941610" cy="514349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9" name="Google Shape;59;p14"/>
          <p:cNvSpPr txBox="1">
            <a:spLocks noGrp="1"/>
          </p:cNvSpPr>
          <p:nvPr>
            <p:ph type="ctrTitle"/>
          </p:nvPr>
        </p:nvSpPr>
        <p:spPr>
          <a:xfrm>
            <a:off x="507999" y="457200"/>
            <a:ext cx="2888343" cy="990600"/>
          </a:xfrm>
          <a:prstGeom prst="rect">
            <a:avLst/>
          </a:prstGeom>
        </p:spPr>
        <p:txBody>
          <a:bodyPr spcFirstLastPara="1" vert="horz" lIns="91440" tIns="45720" rIns="91440" bIns="45720" rtlCol="0" anchor="t" anchorCtr="0">
            <a:normAutofit/>
          </a:bodyPr>
          <a:lstStyle/>
          <a:p>
            <a:pPr marL="0" lvl="0" indent="0" algn="l" defTabSz="457200">
              <a:lnSpc>
                <a:spcPct val="90000"/>
              </a:lnSpc>
              <a:spcAft>
                <a:spcPts val="0"/>
              </a:spcAft>
            </a:pPr>
            <a:r>
              <a:rPr lang="en-US" sz="3100">
                <a:sym typeface="Comfortaa"/>
              </a:rPr>
              <a:t>What will be covered ? </a:t>
            </a:r>
          </a:p>
        </p:txBody>
      </p:sp>
      <p:sp>
        <p:nvSpPr>
          <p:cNvPr id="60" name="Google Shape;60;p14"/>
          <p:cNvSpPr txBox="1">
            <a:spLocks noGrp="1"/>
          </p:cNvSpPr>
          <p:nvPr>
            <p:ph type="subTitle" idx="1"/>
          </p:nvPr>
        </p:nvSpPr>
        <p:spPr>
          <a:xfrm>
            <a:off x="508000" y="1620441"/>
            <a:ext cx="2888342" cy="2910580"/>
          </a:xfrm>
          <a:prstGeom prst="rect">
            <a:avLst/>
          </a:prstGeom>
        </p:spPr>
        <p:txBody>
          <a:bodyPr spcFirstLastPara="1" vert="horz" lIns="91440" tIns="45720" rIns="91440" bIns="45720" rtlCol="0" anchorCtr="0">
            <a:normAutofit/>
          </a:bodyPr>
          <a:lstStyle/>
          <a:p>
            <a:pPr marL="457200" lvl="0" indent="-375920" algn="l" defTabSz="457200">
              <a:spcBef>
                <a:spcPts val="1000"/>
              </a:spcBef>
              <a:buFont typeface="Wingdings 3" charset="2"/>
              <a:buChar char=""/>
            </a:pPr>
            <a:r>
              <a:rPr lang="en-US" b="1" dirty="0">
                <a:solidFill>
                  <a:schemeClr val="tx1">
                    <a:lumMod val="75000"/>
                    <a:lumOff val="25000"/>
                  </a:schemeClr>
                </a:solidFill>
                <a:sym typeface="Comfortaa"/>
              </a:rPr>
              <a:t>What is a tide</a:t>
            </a:r>
          </a:p>
          <a:p>
            <a:pPr marL="457200" lvl="0" indent="-375920" algn="l" defTabSz="457200">
              <a:spcBef>
                <a:spcPts val="1000"/>
              </a:spcBef>
              <a:buFont typeface="Wingdings 3" charset="2"/>
              <a:buChar char=""/>
            </a:pPr>
            <a:r>
              <a:rPr lang="en-US" b="1" dirty="0">
                <a:solidFill>
                  <a:schemeClr val="tx1">
                    <a:lumMod val="75000"/>
                    <a:lumOff val="25000"/>
                  </a:schemeClr>
                </a:solidFill>
                <a:sym typeface="Comfortaa"/>
              </a:rPr>
              <a:t>How tides work </a:t>
            </a:r>
          </a:p>
          <a:p>
            <a:pPr marL="457200" lvl="0" indent="-375920" algn="l" defTabSz="457200">
              <a:spcBef>
                <a:spcPts val="1000"/>
              </a:spcBef>
              <a:buFont typeface="Wingdings 3" charset="2"/>
              <a:buChar char=""/>
            </a:pPr>
            <a:r>
              <a:rPr lang="en-US" b="1" dirty="0">
                <a:solidFill>
                  <a:schemeClr val="tx1">
                    <a:lumMod val="75000"/>
                    <a:lumOff val="25000"/>
                  </a:schemeClr>
                </a:solidFill>
                <a:sym typeface="Comfortaa"/>
              </a:rPr>
              <a:t>Understanding Tides </a:t>
            </a:r>
          </a:p>
          <a:p>
            <a:pPr marL="457200" lvl="0" indent="-375920" algn="l" defTabSz="457200">
              <a:spcBef>
                <a:spcPts val="1000"/>
              </a:spcBef>
              <a:buFont typeface="Wingdings 3" charset="2"/>
              <a:buChar char=""/>
            </a:pPr>
            <a:r>
              <a:rPr lang="en-US" b="1" dirty="0">
                <a:solidFill>
                  <a:schemeClr val="tx1">
                    <a:lumMod val="75000"/>
                    <a:lumOff val="25000"/>
                  </a:schemeClr>
                </a:solidFill>
                <a:sym typeface="Comfortaa"/>
              </a:rPr>
              <a:t>Interpreting Signs  </a:t>
            </a:r>
          </a:p>
          <a:p>
            <a:pPr marL="0" lvl="0" indent="0" algn="l" defTabSz="457200">
              <a:spcBef>
                <a:spcPts val="1000"/>
              </a:spcBef>
              <a:buFont typeface="Wingdings 3" charset="2"/>
              <a:buChar char=""/>
            </a:pPr>
            <a:endParaRPr lang="en-US" dirty="0">
              <a:solidFill>
                <a:schemeClr val="tx1">
                  <a:lumMod val="75000"/>
                  <a:lumOff val="25000"/>
                </a:schemeClr>
              </a:solidFill>
            </a:endParaRPr>
          </a:p>
        </p:txBody>
      </p:sp>
      <p:cxnSp>
        <p:nvCxnSpPr>
          <p:cNvPr id="77" name="Straight Connector 7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51435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2761059"/>
            <a:ext cx="3572668" cy="2382441"/>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6350"/>
            <a:ext cx="2255511" cy="5149850"/>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6350"/>
            <a:ext cx="1941419" cy="5149850"/>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2286000"/>
            <a:ext cx="2444751" cy="28575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6350"/>
            <a:ext cx="2140744" cy="514985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6350"/>
            <a:ext cx="967571" cy="5149850"/>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6350"/>
            <a:ext cx="937369" cy="5149850"/>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2692400"/>
            <a:ext cx="1362869" cy="2451100"/>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BCAEEEBD-779B-4609-A737-4BEFD64744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350"/>
            <a:ext cx="9144001" cy="5149850"/>
            <a:chOff x="0" y="-8467"/>
            <a:chExt cx="12192000" cy="6866467"/>
          </a:xfrm>
        </p:grpSpPr>
        <p:cxnSp>
          <p:nvCxnSpPr>
            <p:cNvPr id="30" name="Straight Connector 29">
              <a:extLst>
                <a:ext uri="{FF2B5EF4-FFF2-40B4-BE49-F238E27FC236}">
                  <a16:creationId xmlns:a16="http://schemas.microsoft.com/office/drawing/2014/main" id="{9F865128-9162-4A93-BA38-3EDA100D0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97FAD7EB-2975-48FE-9C11-06D44B0DB0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8F958341-3D13-40CF-B851-BBFE57BD4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E52E91BF-6028-4758-83D2-479E08BC6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BB6FFE21-EADD-48B3-B3A3-7D6CEBD0A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7">
              <a:extLst>
                <a:ext uri="{FF2B5EF4-FFF2-40B4-BE49-F238E27FC236}">
                  <a16:creationId xmlns:a16="http://schemas.microsoft.com/office/drawing/2014/main" id="{1DC66C91-0E5F-44BB-A970-EBE30BD37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B94AAD67-2A87-45F4-89D1-050773C99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7051A6E4-D760-437F-8BB3-F99D4A20F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2A6C2BC1-D612-48ED-923C-0F0024DB0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3EC7FFC4-633F-4F2A-AB36-3D953B16B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1" name="Rectangle 40">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0"/>
            <a:ext cx="9139236"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4E3A8B5B-8185-1AA9-1C9D-81645D11975B}"/>
              </a:ext>
            </a:extLst>
          </p:cNvPr>
          <p:cNvSpPr>
            <a:spLocks noGrp="1"/>
          </p:cNvSpPr>
          <p:nvPr>
            <p:ph type="title"/>
          </p:nvPr>
        </p:nvSpPr>
        <p:spPr>
          <a:xfrm>
            <a:off x="742326" y="457200"/>
            <a:ext cx="4123770" cy="990600"/>
          </a:xfrm>
        </p:spPr>
        <p:txBody>
          <a:bodyPr vert="horz" lIns="91440" tIns="45720" rIns="91440" bIns="45720" rtlCol="0" anchor="ctr">
            <a:normAutofit/>
          </a:bodyPr>
          <a:lstStyle/>
          <a:p>
            <a:pPr defTabSz="457200">
              <a:spcBef>
                <a:spcPct val="0"/>
              </a:spcBef>
            </a:pPr>
            <a:r>
              <a:rPr lang="en-US" sz="3600"/>
              <a:t>What is a Tide?</a:t>
            </a:r>
          </a:p>
        </p:txBody>
      </p:sp>
      <p:sp>
        <p:nvSpPr>
          <p:cNvPr id="43" name="Isosceles Triangle 42">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4249615"/>
          </a:xfrm>
          <a:prstGeom prst="triangle">
            <a:avLst>
              <a:gd name="adj" fmla="val 100000"/>
            </a:avLst>
          </a:prstGeom>
          <a:solidFill>
            <a:srgbClr val="505135">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F8881677-9EC6-6662-76AD-7D5C8EF7A36D}"/>
              </a:ext>
            </a:extLst>
          </p:cNvPr>
          <p:cNvSpPr>
            <a:spLocks noGrp="1"/>
          </p:cNvSpPr>
          <p:nvPr>
            <p:ph type="body" idx="1"/>
          </p:nvPr>
        </p:nvSpPr>
        <p:spPr>
          <a:xfrm>
            <a:off x="742327" y="1620441"/>
            <a:ext cx="4162299" cy="2910580"/>
          </a:xfrm>
        </p:spPr>
        <p:txBody>
          <a:bodyPr vert="horz" lIns="91440" tIns="45720" rIns="91440" bIns="45720" rtlCol="0">
            <a:normAutofit/>
          </a:bodyPr>
          <a:lstStyle/>
          <a:p>
            <a:pPr marL="0" lvl="0" indent="0" defTabSz="457200">
              <a:spcBef>
                <a:spcPts val="1000"/>
              </a:spcBef>
              <a:buSzPct val="80000"/>
              <a:buFont typeface="Wingdings 3" charset="2"/>
              <a:buChar char=""/>
            </a:pPr>
            <a:r>
              <a:rPr lang="en-US" sz="1800" b="1" dirty="0">
                <a:sym typeface="Comfortaa"/>
              </a:rPr>
              <a:t>The term tide or tides refer to the regular rising and falling of the sea around the world. </a:t>
            </a:r>
          </a:p>
          <a:p>
            <a:pPr marL="0" lvl="0" indent="0" defTabSz="457200">
              <a:spcBef>
                <a:spcPts val="1000"/>
              </a:spcBef>
              <a:buSzPct val="80000"/>
              <a:buFont typeface="Wingdings 3" charset="2"/>
              <a:buChar char=""/>
            </a:pPr>
            <a:r>
              <a:rPr lang="en-US" sz="1800" b="1" dirty="0">
                <a:sym typeface="Comfortaa"/>
              </a:rPr>
              <a:t>Knowing how to read and interpret tides, is essential when working or playing in the sea </a:t>
            </a:r>
          </a:p>
          <a:p>
            <a:pPr defTabSz="457200">
              <a:spcBef>
                <a:spcPts val="1000"/>
              </a:spcBef>
              <a:buSzPct val="80000"/>
              <a:buFont typeface="Wingdings 3" charset="2"/>
              <a:buChar char=""/>
            </a:pPr>
            <a:endParaRPr lang="en-US" dirty="0"/>
          </a:p>
        </p:txBody>
      </p:sp>
      <p:pic>
        <p:nvPicPr>
          <p:cNvPr id="5" name="Google Shape;69;p15">
            <a:extLst>
              <a:ext uri="{FF2B5EF4-FFF2-40B4-BE49-F238E27FC236}">
                <a16:creationId xmlns:a16="http://schemas.microsoft.com/office/drawing/2014/main" id="{E32ACB0A-78D4-83E4-3CEE-A573F965D5FE}"/>
              </a:ext>
            </a:extLst>
          </p:cNvPr>
          <p:cNvPicPr preferRelativeResize="0"/>
          <p:nvPr/>
        </p:nvPicPr>
        <p:blipFill>
          <a:blip r:embed="rId2"/>
          <a:srcRect t="1277" r="6" b="6"/>
          <a:stretch>
            <a:fillRect/>
          </a:stretch>
        </p:blipFill>
        <p:spPr>
          <a:xfrm>
            <a:off x="5648611" y="10"/>
            <a:ext cx="3493006" cy="2586308"/>
          </a:xfrm>
          <a:prstGeom prst="rect">
            <a:avLst/>
          </a:prstGeom>
          <a:noFill/>
        </p:spPr>
      </p:pic>
      <p:pic>
        <p:nvPicPr>
          <p:cNvPr id="4" name="Picture 3">
            <a:extLst>
              <a:ext uri="{FF2B5EF4-FFF2-40B4-BE49-F238E27FC236}">
                <a16:creationId xmlns:a16="http://schemas.microsoft.com/office/drawing/2014/main" id="{29D4BD0B-571E-01AD-9E4C-03996B9B8402}"/>
              </a:ext>
            </a:extLst>
          </p:cNvPr>
          <p:cNvPicPr>
            <a:picLocks noChangeAspect="1"/>
          </p:cNvPicPr>
          <p:nvPr/>
        </p:nvPicPr>
        <p:blipFill>
          <a:blip r:embed="rId3"/>
          <a:srcRect l="4173" r="2110" b="1"/>
          <a:stretch>
            <a:fillRect/>
          </a:stretch>
        </p:blipFill>
        <p:spPr>
          <a:xfrm>
            <a:off x="5646231" y="2578104"/>
            <a:ext cx="3493005" cy="2571747"/>
          </a:xfrm>
          <a:prstGeom prst="rect">
            <a:avLst/>
          </a:prstGeom>
        </p:spPr>
      </p:pic>
    </p:spTree>
    <p:extLst>
      <p:ext uri="{BB962C8B-B14F-4D97-AF65-F5344CB8AC3E}">
        <p14:creationId xmlns:p14="http://schemas.microsoft.com/office/powerpoint/2010/main" val="1694038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p:nvPr/>
        </p:nvSpPr>
        <p:spPr>
          <a:xfrm>
            <a:off x="1347425" y="1382150"/>
            <a:ext cx="2354400" cy="2342700"/>
          </a:xfrm>
          <a:prstGeom prst="ellipse">
            <a:avLst/>
          </a:prstGeom>
          <a:solidFill>
            <a:srgbClr val="00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6"/>
          <p:cNvSpPr/>
          <p:nvPr/>
        </p:nvSpPr>
        <p:spPr>
          <a:xfrm>
            <a:off x="1294650" y="1474350"/>
            <a:ext cx="2980800" cy="2194800"/>
          </a:xfrm>
          <a:prstGeom prst="ellipse">
            <a:avLst/>
          </a:prstGeom>
          <a:solidFill>
            <a:srgbClr val="00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8" name="Google Shape;78;p16"/>
          <p:cNvPicPr preferRelativeResize="0"/>
          <p:nvPr/>
        </p:nvPicPr>
        <p:blipFill>
          <a:blip r:embed="rId3">
            <a:alphaModFix/>
          </a:blip>
          <a:stretch>
            <a:fillRect/>
          </a:stretch>
        </p:blipFill>
        <p:spPr>
          <a:xfrm>
            <a:off x="1482950" y="1530074"/>
            <a:ext cx="2083351" cy="2083351"/>
          </a:xfrm>
          <a:prstGeom prst="rect">
            <a:avLst/>
          </a:prstGeom>
          <a:noFill/>
          <a:ln>
            <a:noFill/>
          </a:ln>
        </p:spPr>
      </p:pic>
      <p:sp>
        <p:nvSpPr>
          <p:cNvPr id="79" name="Google Shape;79;p16"/>
          <p:cNvSpPr txBox="1"/>
          <p:nvPr/>
        </p:nvSpPr>
        <p:spPr>
          <a:xfrm>
            <a:off x="436450" y="109900"/>
            <a:ext cx="2889900" cy="431100"/>
          </a:xfrm>
          <a:prstGeom prst="rect">
            <a:avLst/>
          </a:prstGeom>
          <a:solidFill>
            <a:srgbClr val="0097A7">
              <a:alpha val="65359"/>
            </a:srgbClr>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600">
                <a:latin typeface="Comfortaa"/>
                <a:ea typeface="Comfortaa"/>
                <a:cs typeface="Comfortaa"/>
                <a:sym typeface="Comfortaa"/>
              </a:rPr>
              <a:t>Why do tides happen ?</a:t>
            </a:r>
            <a:endParaRPr sz="1600">
              <a:latin typeface="Comfortaa"/>
              <a:ea typeface="Comfortaa"/>
              <a:cs typeface="Comfortaa"/>
              <a:sym typeface="Comfortaa"/>
            </a:endParaRPr>
          </a:p>
        </p:txBody>
      </p:sp>
      <p:pic>
        <p:nvPicPr>
          <p:cNvPr id="80" name="Google Shape;80;p16"/>
          <p:cNvPicPr preferRelativeResize="0"/>
          <p:nvPr/>
        </p:nvPicPr>
        <p:blipFill>
          <a:blip r:embed="rId4">
            <a:alphaModFix/>
          </a:blip>
          <a:stretch>
            <a:fillRect/>
          </a:stretch>
        </p:blipFill>
        <p:spPr>
          <a:xfrm>
            <a:off x="6387602" y="1839602"/>
            <a:ext cx="1464302" cy="1464302"/>
          </a:xfrm>
          <a:prstGeom prst="rect">
            <a:avLst/>
          </a:prstGeom>
          <a:noFill/>
          <a:ln>
            <a:noFill/>
          </a:ln>
        </p:spPr>
      </p:pic>
      <p:sp>
        <p:nvSpPr>
          <p:cNvPr id="81" name="Google Shape;81;p16"/>
          <p:cNvSpPr/>
          <p:nvPr/>
        </p:nvSpPr>
        <p:spPr>
          <a:xfrm>
            <a:off x="4478475" y="2381775"/>
            <a:ext cx="1706100" cy="400200"/>
          </a:xfrm>
          <a:prstGeom prst="rightArrow">
            <a:avLst>
              <a:gd name="adj1" fmla="val 50000"/>
              <a:gd name="adj2" fmla="val 50000"/>
            </a:avLst>
          </a:prstGeom>
          <a:solidFill>
            <a:srgbClr val="FF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16"/>
          <p:cNvSpPr txBox="1"/>
          <p:nvPr/>
        </p:nvSpPr>
        <p:spPr>
          <a:xfrm>
            <a:off x="4399925" y="2381775"/>
            <a:ext cx="2980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t>Gravitational pull </a:t>
            </a:r>
            <a:endParaRPr/>
          </a:p>
        </p:txBody>
      </p:sp>
      <p:sp>
        <p:nvSpPr>
          <p:cNvPr id="83" name="Google Shape;83;p16"/>
          <p:cNvSpPr txBox="1"/>
          <p:nvPr/>
        </p:nvSpPr>
        <p:spPr>
          <a:xfrm>
            <a:off x="4478475" y="2381775"/>
            <a:ext cx="1706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t>Tidal Force </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76"/>
                                        </p:tgtEl>
                                      </p:cBhvr>
                                    </p:animEffect>
                                    <p:set>
                                      <p:cBhvr>
                                        <p:cTn id="7" dur="1" fill="hold">
                                          <p:stCondLst>
                                            <p:cond delay="1000"/>
                                          </p:stCondLst>
                                        </p:cTn>
                                        <p:tgtEl>
                                          <p:spTgt spid="76"/>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77"/>
                                        </p:tgtEl>
                                        <p:attrNameLst>
                                          <p:attrName>style.visibility</p:attrName>
                                        </p:attrNameLst>
                                      </p:cBhvr>
                                      <p:to>
                                        <p:strVal val="visible"/>
                                      </p:to>
                                    </p:set>
                                    <p:animEffect transition="in" filter="fade">
                                      <p:cBhvr>
                                        <p:cTn id="10" dur="1000"/>
                                        <p:tgtEl>
                                          <p:spTgt spid="77"/>
                                        </p:tgtEl>
                                      </p:cBhvr>
                                    </p:animEffect>
                                  </p:childTnLst>
                                </p:cTn>
                              </p:par>
                              <p:par>
                                <p:cTn id="11" presetID="10" presetClass="exit" presetSubtype="0" fill="hold" nodeType="withEffect">
                                  <p:stCondLst>
                                    <p:cond delay="0"/>
                                  </p:stCondLst>
                                  <p:childTnLst>
                                    <p:animEffect transition="out" filter="fade">
                                      <p:cBhvr>
                                        <p:cTn id="12" dur="1000"/>
                                        <p:tgtEl>
                                          <p:spTgt spid="82"/>
                                        </p:tgtEl>
                                      </p:cBhvr>
                                    </p:animEffect>
                                    <p:set>
                                      <p:cBhvr>
                                        <p:cTn id="13" dur="1" fill="hold">
                                          <p:stCondLst>
                                            <p:cond delay="1000"/>
                                          </p:stCondLst>
                                        </p:cTn>
                                        <p:tgtEl>
                                          <p:spTgt spid="82"/>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83"/>
                                        </p:tgtEl>
                                        <p:attrNameLst>
                                          <p:attrName>style.visibility</p:attrName>
                                        </p:attrNameLst>
                                      </p:cBhvr>
                                      <p:to>
                                        <p:strVal val="visible"/>
                                      </p:to>
                                    </p:set>
                                    <p:animEffect transition="in" filter="fade">
                                      <p:cBhvr>
                                        <p:cTn id="16"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pic>
        <p:nvPicPr>
          <p:cNvPr id="88" name="Google Shape;88;p17"/>
          <p:cNvPicPr preferRelativeResize="0"/>
          <p:nvPr/>
        </p:nvPicPr>
        <p:blipFill>
          <a:blip r:embed="rId3">
            <a:alphaModFix/>
          </a:blip>
          <a:stretch>
            <a:fillRect/>
          </a:stretch>
        </p:blipFill>
        <p:spPr>
          <a:xfrm>
            <a:off x="914400" y="385763"/>
            <a:ext cx="7620000" cy="4676775"/>
          </a:xfrm>
          <a:prstGeom prst="rect">
            <a:avLst/>
          </a:prstGeom>
          <a:noFill/>
          <a:ln w="9525" cap="flat" cmpd="sng">
            <a:solidFill>
              <a:srgbClr val="000000"/>
            </a:solidFill>
            <a:prstDash val="solid"/>
            <a:round/>
            <a:headEnd type="none" w="sm" len="sm"/>
            <a:tailEnd type="none" w="sm" len="sm"/>
          </a:ln>
        </p:spPr>
      </p:pic>
      <p:sp>
        <p:nvSpPr>
          <p:cNvPr id="89" name="Google Shape;89;p17"/>
          <p:cNvSpPr txBox="1"/>
          <p:nvPr/>
        </p:nvSpPr>
        <p:spPr>
          <a:xfrm>
            <a:off x="109050" y="553325"/>
            <a:ext cx="3000000" cy="3693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1200"/>
              </a:spcAft>
              <a:buNone/>
            </a:pPr>
            <a:endParaRPr sz="1200">
              <a:solidFill>
                <a:srgbClr val="222222"/>
              </a:solidFill>
              <a:highlight>
                <a:srgbClr val="FFFFFF"/>
              </a:highlight>
            </a:endParaRPr>
          </a:p>
        </p:txBody>
      </p:sp>
      <p:sp>
        <p:nvSpPr>
          <p:cNvPr id="90" name="Google Shape;90;p17"/>
          <p:cNvSpPr txBox="1"/>
          <p:nvPr/>
        </p:nvSpPr>
        <p:spPr>
          <a:xfrm>
            <a:off x="1617800" y="2088175"/>
            <a:ext cx="1017900" cy="615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b="1"/>
              <a:t>Weakest</a:t>
            </a:r>
            <a:endParaRPr b="1"/>
          </a:p>
          <a:p>
            <a:pPr marL="0" lvl="0" indent="0" algn="ctr" rtl="0">
              <a:spcBef>
                <a:spcPts val="0"/>
              </a:spcBef>
              <a:spcAft>
                <a:spcPts val="0"/>
              </a:spcAft>
              <a:buNone/>
            </a:pPr>
            <a:r>
              <a:rPr lang="en-GB" b="1"/>
              <a:t>C </a:t>
            </a:r>
            <a:endParaRPr b="1"/>
          </a:p>
        </p:txBody>
      </p:sp>
      <p:sp>
        <p:nvSpPr>
          <p:cNvPr id="91" name="Google Shape;91;p17"/>
          <p:cNvSpPr txBox="1"/>
          <p:nvPr/>
        </p:nvSpPr>
        <p:spPr>
          <a:xfrm>
            <a:off x="2235850" y="2088175"/>
            <a:ext cx="3000000" cy="615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chemeClr val="dk1"/>
              </a:buClr>
              <a:buSzPts val="1100"/>
              <a:buFont typeface="Arial"/>
              <a:buNone/>
            </a:pPr>
            <a:r>
              <a:rPr lang="en-GB" b="1">
                <a:solidFill>
                  <a:schemeClr val="dk1"/>
                </a:solidFill>
              </a:rPr>
              <a:t>Medium </a:t>
            </a:r>
            <a:endParaRPr b="1">
              <a:solidFill>
                <a:schemeClr val="dk1"/>
              </a:solidFill>
            </a:endParaRPr>
          </a:p>
          <a:p>
            <a:pPr marL="0" lvl="0" indent="0" algn="ctr" rtl="0">
              <a:spcBef>
                <a:spcPts val="0"/>
              </a:spcBef>
              <a:spcAft>
                <a:spcPts val="0"/>
              </a:spcAft>
              <a:buClr>
                <a:schemeClr val="dk1"/>
              </a:buClr>
              <a:buSzPts val="1100"/>
              <a:buFont typeface="Arial"/>
              <a:buNone/>
            </a:pPr>
            <a:r>
              <a:rPr lang="en-GB" b="1">
                <a:solidFill>
                  <a:schemeClr val="dk1"/>
                </a:solidFill>
              </a:rPr>
              <a:t>B </a:t>
            </a:r>
            <a:endParaRPr/>
          </a:p>
        </p:txBody>
      </p:sp>
      <p:sp>
        <p:nvSpPr>
          <p:cNvPr id="92" name="Google Shape;92;p17"/>
          <p:cNvSpPr txBox="1"/>
          <p:nvPr/>
        </p:nvSpPr>
        <p:spPr>
          <a:xfrm>
            <a:off x="4794000" y="2088175"/>
            <a:ext cx="3000000" cy="615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b="1">
                <a:solidFill>
                  <a:schemeClr val="dk1"/>
                </a:solidFill>
              </a:rPr>
              <a:t>Strongest </a:t>
            </a:r>
            <a:endParaRPr b="1">
              <a:solidFill>
                <a:schemeClr val="dk1"/>
              </a:solidFill>
            </a:endParaRPr>
          </a:p>
          <a:p>
            <a:pPr marL="0" lvl="0" indent="0" algn="ctr" rtl="0">
              <a:spcBef>
                <a:spcPts val="0"/>
              </a:spcBef>
              <a:spcAft>
                <a:spcPts val="0"/>
              </a:spcAft>
              <a:buNone/>
            </a:pPr>
            <a:r>
              <a:rPr lang="en-GB" b="1">
                <a:solidFill>
                  <a:schemeClr val="dk1"/>
                </a:solidFill>
              </a:rPr>
              <a:t>A</a:t>
            </a:r>
            <a:endParaRPr/>
          </a:p>
        </p:txBody>
      </p:sp>
      <p:sp>
        <p:nvSpPr>
          <p:cNvPr id="93" name="Google Shape;93;p17"/>
          <p:cNvSpPr/>
          <p:nvPr/>
        </p:nvSpPr>
        <p:spPr>
          <a:xfrm>
            <a:off x="1726850" y="2890675"/>
            <a:ext cx="3925800" cy="491100"/>
          </a:xfrm>
          <a:prstGeom prst="leftRightArrow">
            <a:avLst>
              <a:gd name="adj1" fmla="val 50000"/>
              <a:gd name="adj2" fmla="val 50000"/>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7"/>
          <p:cNvSpPr txBox="1"/>
          <p:nvPr/>
        </p:nvSpPr>
        <p:spPr>
          <a:xfrm>
            <a:off x="3153750" y="2936125"/>
            <a:ext cx="1017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t>13000KM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a:spLocks noGrp="1"/>
          </p:cNvSpPr>
          <p:nvPr>
            <p:ph type="ctrTitle"/>
          </p:nvPr>
        </p:nvSpPr>
        <p:spPr>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endParaRPr/>
          </a:p>
        </p:txBody>
      </p:sp>
      <p:sp>
        <p:nvSpPr>
          <p:cNvPr id="100" name="Google Shape;100;p18"/>
          <p:cNvSpPr txBox="1">
            <a:spLocks noGrp="1"/>
          </p:cNvSpPr>
          <p:nvPr>
            <p:ph type="subTitle" idx="1"/>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a:p>
        </p:txBody>
      </p:sp>
      <p:pic>
        <p:nvPicPr>
          <p:cNvPr id="101" name="Google Shape;101;p18"/>
          <p:cNvPicPr preferRelativeResize="0"/>
          <p:nvPr/>
        </p:nvPicPr>
        <p:blipFill>
          <a:blip r:embed="rId3">
            <a:alphaModFix/>
          </a:blip>
          <a:stretch>
            <a:fillRect/>
          </a:stretch>
        </p:blipFill>
        <p:spPr>
          <a:xfrm>
            <a:off x="641775" y="233350"/>
            <a:ext cx="7620000" cy="4676775"/>
          </a:xfrm>
          <a:prstGeom prst="rect">
            <a:avLst/>
          </a:prstGeom>
          <a:noFill/>
          <a:ln w="9525" cap="flat" cmpd="sng">
            <a:solidFill>
              <a:srgbClr val="000000"/>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9"/>
          <p:cNvSpPr/>
          <p:nvPr/>
        </p:nvSpPr>
        <p:spPr>
          <a:xfrm>
            <a:off x="612425" y="1585800"/>
            <a:ext cx="2980800" cy="1947900"/>
          </a:xfrm>
          <a:prstGeom prst="ellipse">
            <a:avLst/>
          </a:prstGeom>
          <a:solidFill>
            <a:srgbClr val="00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7" name="Google Shape;107;p19"/>
          <p:cNvPicPr preferRelativeResize="0"/>
          <p:nvPr/>
        </p:nvPicPr>
        <p:blipFill>
          <a:blip r:embed="rId3">
            <a:alphaModFix/>
          </a:blip>
          <a:stretch>
            <a:fillRect/>
          </a:stretch>
        </p:blipFill>
        <p:spPr>
          <a:xfrm>
            <a:off x="911063" y="1665762"/>
            <a:ext cx="1867775" cy="1867775"/>
          </a:xfrm>
          <a:prstGeom prst="rect">
            <a:avLst/>
          </a:prstGeom>
          <a:noFill/>
          <a:ln>
            <a:noFill/>
          </a:ln>
        </p:spPr>
      </p:pic>
      <p:sp>
        <p:nvSpPr>
          <p:cNvPr id="108" name="Google Shape;108;p19"/>
          <p:cNvSpPr txBox="1"/>
          <p:nvPr/>
        </p:nvSpPr>
        <p:spPr>
          <a:xfrm>
            <a:off x="436450" y="109900"/>
            <a:ext cx="2817000" cy="431100"/>
          </a:xfrm>
          <a:prstGeom prst="rect">
            <a:avLst/>
          </a:prstGeom>
          <a:solidFill>
            <a:srgbClr val="0097A7">
              <a:alpha val="65359"/>
            </a:srgbClr>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600">
                <a:latin typeface="Comfortaa"/>
                <a:ea typeface="Comfortaa"/>
                <a:cs typeface="Comfortaa"/>
                <a:sym typeface="Comfortaa"/>
              </a:rPr>
              <a:t>Why do tides happen ?</a:t>
            </a:r>
            <a:endParaRPr sz="1600">
              <a:latin typeface="Comfortaa"/>
              <a:ea typeface="Comfortaa"/>
              <a:cs typeface="Comfortaa"/>
              <a:sym typeface="Comfortaa"/>
            </a:endParaRPr>
          </a:p>
        </p:txBody>
      </p:sp>
      <p:pic>
        <p:nvPicPr>
          <p:cNvPr id="109" name="Google Shape;109;p19"/>
          <p:cNvPicPr preferRelativeResize="0"/>
          <p:nvPr/>
        </p:nvPicPr>
        <p:blipFill>
          <a:blip r:embed="rId4">
            <a:alphaModFix/>
          </a:blip>
          <a:stretch>
            <a:fillRect/>
          </a:stretch>
        </p:blipFill>
        <p:spPr>
          <a:xfrm>
            <a:off x="5707927" y="1839602"/>
            <a:ext cx="1464302" cy="1464302"/>
          </a:xfrm>
          <a:prstGeom prst="rect">
            <a:avLst/>
          </a:prstGeom>
          <a:noFill/>
          <a:ln>
            <a:noFill/>
          </a:ln>
        </p:spPr>
      </p:pic>
      <p:pic>
        <p:nvPicPr>
          <p:cNvPr id="110" name="Google Shape;110;p19"/>
          <p:cNvPicPr preferRelativeResize="0"/>
          <p:nvPr/>
        </p:nvPicPr>
        <p:blipFill>
          <a:blip r:embed="rId3">
            <a:alphaModFix/>
          </a:blip>
          <a:stretch>
            <a:fillRect/>
          </a:stretch>
        </p:blipFill>
        <p:spPr>
          <a:xfrm>
            <a:off x="932213" y="1637863"/>
            <a:ext cx="2341226" cy="1867775"/>
          </a:xfrm>
          <a:prstGeom prst="rect">
            <a:avLst/>
          </a:prstGeom>
          <a:noFill/>
          <a:ln>
            <a:noFill/>
          </a:ln>
        </p:spPr>
      </p:pic>
      <p:sp>
        <p:nvSpPr>
          <p:cNvPr id="111" name="Google Shape;111;p19"/>
          <p:cNvSpPr/>
          <p:nvPr/>
        </p:nvSpPr>
        <p:spPr>
          <a:xfrm>
            <a:off x="3798800" y="2381775"/>
            <a:ext cx="1706100" cy="400200"/>
          </a:xfrm>
          <a:prstGeom prst="rightArrow">
            <a:avLst>
              <a:gd name="adj1" fmla="val 50000"/>
              <a:gd name="adj2" fmla="val 50000"/>
            </a:avLst>
          </a:prstGeom>
          <a:solidFill>
            <a:srgbClr val="FF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9"/>
          <p:cNvSpPr txBox="1"/>
          <p:nvPr/>
        </p:nvSpPr>
        <p:spPr>
          <a:xfrm>
            <a:off x="3253450" y="1074150"/>
            <a:ext cx="466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Comfortaa"/>
                <a:ea typeface="Comfortaa"/>
                <a:cs typeface="Comfortaa"/>
                <a:sym typeface="Comfortaa"/>
              </a:rPr>
              <a:t>A</a:t>
            </a:r>
            <a:endParaRPr>
              <a:latin typeface="Comfortaa"/>
              <a:ea typeface="Comfortaa"/>
              <a:cs typeface="Comfortaa"/>
              <a:sym typeface="Comfortaa"/>
            </a:endParaRPr>
          </a:p>
        </p:txBody>
      </p:sp>
      <p:sp>
        <p:nvSpPr>
          <p:cNvPr id="113" name="Google Shape;113;p19"/>
          <p:cNvSpPr txBox="1"/>
          <p:nvPr/>
        </p:nvSpPr>
        <p:spPr>
          <a:xfrm>
            <a:off x="1946675" y="541000"/>
            <a:ext cx="312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Comfortaa"/>
                <a:ea typeface="Comfortaa"/>
                <a:cs typeface="Comfortaa"/>
                <a:sym typeface="Comfortaa"/>
              </a:rPr>
              <a:t>B</a:t>
            </a:r>
            <a:endParaRPr>
              <a:latin typeface="Comfortaa"/>
              <a:ea typeface="Comfortaa"/>
              <a:cs typeface="Comfortaa"/>
              <a:sym typeface="Comfortaa"/>
            </a:endParaRPr>
          </a:p>
        </p:txBody>
      </p:sp>
      <p:sp>
        <p:nvSpPr>
          <p:cNvPr id="114" name="Google Shape;114;p19"/>
          <p:cNvSpPr txBox="1"/>
          <p:nvPr/>
        </p:nvSpPr>
        <p:spPr>
          <a:xfrm>
            <a:off x="639900" y="1074150"/>
            <a:ext cx="312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Comfortaa"/>
                <a:ea typeface="Comfortaa"/>
                <a:cs typeface="Comfortaa"/>
                <a:sym typeface="Comfortaa"/>
              </a:rPr>
              <a:t>C</a:t>
            </a:r>
            <a:endParaRPr>
              <a:latin typeface="Comfortaa"/>
              <a:ea typeface="Comfortaa"/>
              <a:cs typeface="Comfortaa"/>
              <a:sym typeface="Comfortaa"/>
            </a:endParaRPr>
          </a:p>
        </p:txBody>
      </p:sp>
      <p:cxnSp>
        <p:nvCxnSpPr>
          <p:cNvPr id="115" name="Google Shape;115;p19"/>
          <p:cNvCxnSpPr/>
          <p:nvPr/>
        </p:nvCxnSpPr>
        <p:spPr>
          <a:xfrm>
            <a:off x="3408100" y="1372300"/>
            <a:ext cx="3000" cy="598500"/>
          </a:xfrm>
          <a:prstGeom prst="straightConnector1">
            <a:avLst/>
          </a:prstGeom>
          <a:noFill/>
          <a:ln w="28575" cap="flat" cmpd="sng">
            <a:solidFill>
              <a:schemeClr val="dk2"/>
            </a:solidFill>
            <a:prstDash val="solid"/>
            <a:round/>
            <a:headEnd type="none" w="med" len="med"/>
            <a:tailEnd type="triangle" w="med" len="med"/>
          </a:ln>
        </p:spPr>
      </p:cxnSp>
      <p:cxnSp>
        <p:nvCxnSpPr>
          <p:cNvPr id="116" name="Google Shape;116;p19"/>
          <p:cNvCxnSpPr/>
          <p:nvPr/>
        </p:nvCxnSpPr>
        <p:spPr>
          <a:xfrm>
            <a:off x="794550" y="1372300"/>
            <a:ext cx="3000" cy="598500"/>
          </a:xfrm>
          <a:prstGeom prst="straightConnector1">
            <a:avLst/>
          </a:prstGeom>
          <a:noFill/>
          <a:ln w="28575" cap="flat" cmpd="sng">
            <a:solidFill>
              <a:schemeClr val="dk2"/>
            </a:solidFill>
            <a:prstDash val="solid"/>
            <a:round/>
            <a:headEnd type="none" w="med" len="med"/>
            <a:tailEnd type="triangle" w="med" len="med"/>
          </a:ln>
        </p:spPr>
      </p:cxnSp>
      <p:cxnSp>
        <p:nvCxnSpPr>
          <p:cNvPr id="117" name="Google Shape;117;p19"/>
          <p:cNvCxnSpPr/>
          <p:nvPr/>
        </p:nvCxnSpPr>
        <p:spPr>
          <a:xfrm>
            <a:off x="2101325" y="941200"/>
            <a:ext cx="3000" cy="598500"/>
          </a:xfrm>
          <a:prstGeom prst="straightConnector1">
            <a:avLst/>
          </a:prstGeom>
          <a:noFill/>
          <a:ln w="28575" cap="flat" cmpd="sng">
            <a:solidFill>
              <a:schemeClr val="dk2"/>
            </a:solidFill>
            <a:prstDash val="solid"/>
            <a:round/>
            <a:headEnd type="none" w="med" len="med"/>
            <a:tailEnd type="triangle" w="med" len="med"/>
          </a:ln>
        </p:spPr>
      </p:cxnSp>
      <p:sp>
        <p:nvSpPr>
          <p:cNvPr id="118" name="Google Shape;118;p19"/>
          <p:cNvSpPr txBox="1"/>
          <p:nvPr/>
        </p:nvSpPr>
        <p:spPr>
          <a:xfrm>
            <a:off x="3720250" y="2381775"/>
            <a:ext cx="2980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t>Tidal Force </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1000"/>
                                        <p:tgtEl>
                                          <p:spTgt spid="107"/>
                                        </p:tgtEl>
                                      </p:cBhvr>
                                    </p:animEffect>
                                    <p:set>
                                      <p:cBhvr>
                                        <p:cTn id="7" dur="1" fill="hold">
                                          <p:stCondLst>
                                            <p:cond delay="1000"/>
                                          </p:stCondLst>
                                        </p:cTn>
                                        <p:tgtEl>
                                          <p:spTgt spid="107"/>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110"/>
                                        </p:tgtEl>
                                        <p:attrNameLst>
                                          <p:attrName>style.visibility</p:attrName>
                                        </p:attrNameLst>
                                      </p:cBhvr>
                                      <p:to>
                                        <p:strVal val="visible"/>
                                      </p:to>
                                    </p:set>
                                    <p:animEffect transition="in" filter="fade">
                                      <p:cBhvr>
                                        <p:cTn id="10" dur="1000"/>
                                        <p:tgtEl>
                                          <p:spTgt spid="1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3"/>
                                        </p:tgtEl>
                                        <p:attrNameLst>
                                          <p:attrName>style.visibility</p:attrName>
                                        </p:attrNameLst>
                                      </p:cBhvr>
                                      <p:to>
                                        <p:strVal val="visible"/>
                                      </p:to>
                                    </p:set>
                                    <p:animEffect transition="in" filter="fade">
                                      <p:cBhvr>
                                        <p:cTn id="15" dur="1000"/>
                                        <p:tgtEl>
                                          <p:spTgt spid="113"/>
                                        </p:tgtEl>
                                      </p:cBhvr>
                                    </p:animEffect>
                                  </p:childTnLst>
                                </p:cTn>
                              </p:par>
                              <p:par>
                                <p:cTn id="16" presetID="10" presetClass="entr" presetSubtype="0" fill="hold" nodeType="withEffect">
                                  <p:stCondLst>
                                    <p:cond delay="0"/>
                                  </p:stCondLst>
                                  <p:childTnLst>
                                    <p:set>
                                      <p:cBhvr>
                                        <p:cTn id="17" dur="1" fill="hold">
                                          <p:stCondLst>
                                            <p:cond delay="0"/>
                                          </p:stCondLst>
                                        </p:cTn>
                                        <p:tgtEl>
                                          <p:spTgt spid="114"/>
                                        </p:tgtEl>
                                        <p:attrNameLst>
                                          <p:attrName>style.visibility</p:attrName>
                                        </p:attrNameLst>
                                      </p:cBhvr>
                                      <p:to>
                                        <p:strVal val="visible"/>
                                      </p:to>
                                    </p:set>
                                    <p:animEffect transition="in" filter="fade">
                                      <p:cBhvr>
                                        <p:cTn id="18" dur="1000"/>
                                        <p:tgtEl>
                                          <p:spTgt spid="114"/>
                                        </p:tgtEl>
                                      </p:cBhvr>
                                    </p:animEffect>
                                  </p:childTnLst>
                                </p:cTn>
                              </p:par>
                              <p:par>
                                <p:cTn id="19" presetID="10" presetClass="entr" presetSubtype="0" fill="hold" nodeType="withEffect">
                                  <p:stCondLst>
                                    <p:cond delay="0"/>
                                  </p:stCondLst>
                                  <p:childTnLst>
                                    <p:set>
                                      <p:cBhvr>
                                        <p:cTn id="20" dur="1" fill="hold">
                                          <p:stCondLst>
                                            <p:cond delay="0"/>
                                          </p:stCondLst>
                                        </p:cTn>
                                        <p:tgtEl>
                                          <p:spTgt spid="115"/>
                                        </p:tgtEl>
                                        <p:attrNameLst>
                                          <p:attrName>style.visibility</p:attrName>
                                        </p:attrNameLst>
                                      </p:cBhvr>
                                      <p:to>
                                        <p:strVal val="visible"/>
                                      </p:to>
                                    </p:set>
                                    <p:animEffect transition="in" filter="fade">
                                      <p:cBhvr>
                                        <p:cTn id="21" dur="1000"/>
                                        <p:tgtEl>
                                          <p:spTgt spid="115"/>
                                        </p:tgtEl>
                                      </p:cBhvr>
                                    </p:animEffect>
                                  </p:childTnLst>
                                </p:cTn>
                              </p:par>
                              <p:par>
                                <p:cTn id="22" presetID="10" presetClass="entr" presetSubtype="0" fill="hold" nodeType="withEffect">
                                  <p:stCondLst>
                                    <p:cond delay="0"/>
                                  </p:stCondLst>
                                  <p:childTnLst>
                                    <p:set>
                                      <p:cBhvr>
                                        <p:cTn id="23" dur="1" fill="hold">
                                          <p:stCondLst>
                                            <p:cond delay="0"/>
                                          </p:stCondLst>
                                        </p:cTn>
                                        <p:tgtEl>
                                          <p:spTgt spid="116"/>
                                        </p:tgtEl>
                                        <p:attrNameLst>
                                          <p:attrName>style.visibility</p:attrName>
                                        </p:attrNameLst>
                                      </p:cBhvr>
                                      <p:to>
                                        <p:strVal val="visible"/>
                                      </p:to>
                                    </p:set>
                                    <p:animEffect transition="in" filter="fade">
                                      <p:cBhvr>
                                        <p:cTn id="24" dur="1000"/>
                                        <p:tgtEl>
                                          <p:spTgt spid="116"/>
                                        </p:tgtEl>
                                      </p:cBhvr>
                                    </p:animEffect>
                                  </p:childTnLst>
                                </p:cTn>
                              </p:par>
                              <p:par>
                                <p:cTn id="25" presetID="10" presetClass="entr" presetSubtype="0" fill="hold" nodeType="withEffect">
                                  <p:stCondLst>
                                    <p:cond delay="0"/>
                                  </p:stCondLst>
                                  <p:childTnLst>
                                    <p:set>
                                      <p:cBhvr>
                                        <p:cTn id="26" dur="1" fill="hold">
                                          <p:stCondLst>
                                            <p:cond delay="0"/>
                                          </p:stCondLst>
                                        </p:cTn>
                                        <p:tgtEl>
                                          <p:spTgt spid="117"/>
                                        </p:tgtEl>
                                        <p:attrNameLst>
                                          <p:attrName>style.visibility</p:attrName>
                                        </p:attrNameLst>
                                      </p:cBhvr>
                                      <p:to>
                                        <p:strVal val="visible"/>
                                      </p:to>
                                    </p:set>
                                    <p:animEffect transition="in" filter="fade">
                                      <p:cBhvr>
                                        <p:cTn id="27" dur="1000"/>
                                        <p:tgtEl>
                                          <p:spTgt spid="117"/>
                                        </p:tgtEl>
                                      </p:cBhvr>
                                    </p:animEffect>
                                  </p:childTnLst>
                                </p:cTn>
                              </p:par>
                              <p:par>
                                <p:cTn id="28" presetID="10" presetClass="entr" presetSubtype="0" fill="hold" nodeType="withEffect">
                                  <p:stCondLst>
                                    <p:cond delay="0"/>
                                  </p:stCondLst>
                                  <p:childTnLst>
                                    <p:set>
                                      <p:cBhvr>
                                        <p:cTn id="29" dur="1" fill="hold">
                                          <p:stCondLst>
                                            <p:cond delay="0"/>
                                          </p:stCondLst>
                                        </p:cTn>
                                        <p:tgtEl>
                                          <p:spTgt spid="112"/>
                                        </p:tgtEl>
                                        <p:attrNameLst>
                                          <p:attrName>style.visibility</p:attrName>
                                        </p:attrNameLst>
                                      </p:cBhvr>
                                      <p:to>
                                        <p:strVal val="visible"/>
                                      </p:to>
                                    </p:set>
                                    <p:animEffect transition="in" filter="fade">
                                      <p:cBhvr>
                                        <p:cTn id="30" dur="1000"/>
                                        <p:tgtEl>
                                          <p:spTgt spid="1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0"/>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24" name="Google Shape;124;p20"/>
          <p:cNvPicPr preferRelativeResize="0"/>
          <p:nvPr/>
        </p:nvPicPr>
        <p:blipFill>
          <a:blip r:embed="rId3">
            <a:alphaModFix/>
          </a:blip>
          <a:stretch>
            <a:fillRect/>
          </a:stretch>
        </p:blipFill>
        <p:spPr>
          <a:xfrm>
            <a:off x="600025" y="274925"/>
            <a:ext cx="7935649" cy="4588825"/>
          </a:xfrm>
          <a:prstGeom prst="rect">
            <a:avLst/>
          </a:prstGeom>
          <a:noFill/>
          <a:ln>
            <a:noFill/>
          </a:ln>
        </p:spPr>
      </p:pic>
      <p:sp>
        <p:nvSpPr>
          <p:cNvPr id="125" name="Google Shape;125;p20"/>
          <p:cNvSpPr/>
          <p:nvPr/>
        </p:nvSpPr>
        <p:spPr>
          <a:xfrm>
            <a:off x="4725725" y="2327251"/>
            <a:ext cx="1708500" cy="451200"/>
          </a:xfrm>
          <a:prstGeom prst="rightArrow">
            <a:avLst>
              <a:gd name="adj1" fmla="val 50000"/>
              <a:gd name="adj2" fmla="val 50000"/>
            </a:avLst>
          </a:prstGeom>
          <a:solidFill>
            <a:srgbClr val="0097A7">
              <a:alpha val="65359"/>
            </a:srgbClr>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1"/>
          <p:cNvSpPr txBox="1"/>
          <p:nvPr/>
        </p:nvSpPr>
        <p:spPr>
          <a:xfrm>
            <a:off x="291050" y="164425"/>
            <a:ext cx="2217300" cy="400200"/>
          </a:xfrm>
          <a:prstGeom prst="rect">
            <a:avLst/>
          </a:prstGeom>
          <a:solidFill>
            <a:srgbClr val="0097A7">
              <a:alpha val="65359"/>
            </a:srgbClr>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Comfortaa"/>
                <a:ea typeface="Comfortaa"/>
                <a:cs typeface="Comfortaa"/>
                <a:sym typeface="Comfortaa"/>
              </a:rPr>
              <a:t>What About the Sun? </a:t>
            </a:r>
            <a:endParaRPr>
              <a:latin typeface="Comfortaa"/>
              <a:ea typeface="Comfortaa"/>
              <a:cs typeface="Comfortaa"/>
              <a:sym typeface="Comfortaa"/>
            </a:endParaRPr>
          </a:p>
        </p:txBody>
      </p:sp>
      <p:pic>
        <p:nvPicPr>
          <p:cNvPr id="131" name="Google Shape;131;p21"/>
          <p:cNvPicPr preferRelativeResize="0"/>
          <p:nvPr/>
        </p:nvPicPr>
        <p:blipFill rotWithShape="1">
          <a:blip r:embed="rId3">
            <a:alphaModFix/>
          </a:blip>
          <a:srcRect l="42839" t="33425" r="20563" b="33831"/>
          <a:stretch/>
        </p:blipFill>
        <p:spPr>
          <a:xfrm>
            <a:off x="291825" y="1020063"/>
            <a:ext cx="4015200" cy="1908476"/>
          </a:xfrm>
          <a:prstGeom prst="rect">
            <a:avLst/>
          </a:prstGeom>
          <a:noFill/>
          <a:ln w="9525" cap="flat" cmpd="sng">
            <a:solidFill>
              <a:srgbClr val="000000"/>
            </a:solidFill>
            <a:prstDash val="solid"/>
            <a:round/>
            <a:headEnd type="none" w="sm" len="sm"/>
            <a:tailEnd type="none" w="sm" len="sm"/>
          </a:ln>
        </p:spPr>
      </p:pic>
      <p:pic>
        <p:nvPicPr>
          <p:cNvPr id="132" name="Google Shape;132;p21"/>
          <p:cNvPicPr preferRelativeResize="0"/>
          <p:nvPr/>
        </p:nvPicPr>
        <p:blipFill rotWithShape="1">
          <a:blip r:embed="rId4">
            <a:alphaModFix/>
          </a:blip>
          <a:srcRect l="40742" t="43832" r="26825" b="9157"/>
          <a:stretch/>
        </p:blipFill>
        <p:spPr>
          <a:xfrm>
            <a:off x="5389850" y="2953074"/>
            <a:ext cx="2798899" cy="2155176"/>
          </a:xfrm>
          <a:prstGeom prst="rect">
            <a:avLst/>
          </a:prstGeom>
          <a:noFill/>
          <a:ln w="9525" cap="flat" cmpd="sng">
            <a:solidFill>
              <a:srgbClr val="000000"/>
            </a:solidFill>
            <a:prstDash val="solid"/>
            <a:round/>
            <a:headEnd type="none" w="sm" len="sm"/>
            <a:tailEnd type="none" w="sm" len="sm"/>
          </a:ln>
        </p:spPr>
      </p:pic>
      <p:sp>
        <p:nvSpPr>
          <p:cNvPr id="133" name="Google Shape;133;p21"/>
          <p:cNvSpPr txBox="1"/>
          <p:nvPr/>
        </p:nvSpPr>
        <p:spPr>
          <a:xfrm>
            <a:off x="4416750" y="1127700"/>
            <a:ext cx="3544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
        <p:nvSpPr>
          <p:cNvPr id="134" name="Google Shape;134;p21"/>
          <p:cNvSpPr txBox="1"/>
          <p:nvPr/>
        </p:nvSpPr>
        <p:spPr>
          <a:xfrm>
            <a:off x="527325" y="3108775"/>
            <a:ext cx="3544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
        <p:nvSpPr>
          <p:cNvPr id="135" name="Google Shape;135;p21"/>
          <p:cNvSpPr txBox="1"/>
          <p:nvPr/>
        </p:nvSpPr>
        <p:spPr>
          <a:xfrm>
            <a:off x="836300" y="3076363"/>
            <a:ext cx="4362000" cy="1908600"/>
          </a:xfrm>
          <a:prstGeom prst="rect">
            <a:avLst/>
          </a:prstGeom>
          <a:solidFill>
            <a:srgbClr val="0097A7">
              <a:alpha val="65359"/>
            </a:srgbClr>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latin typeface="Comfortaa"/>
                <a:ea typeface="Comfortaa"/>
                <a:cs typeface="Comfortaa"/>
                <a:sym typeface="Comfortaa"/>
              </a:rPr>
              <a:t>Neap tides</a:t>
            </a:r>
            <a:endParaRPr b="1">
              <a:latin typeface="Comfortaa"/>
              <a:ea typeface="Comfortaa"/>
              <a:cs typeface="Comfortaa"/>
              <a:sym typeface="Comfortaa"/>
            </a:endParaRPr>
          </a:p>
          <a:p>
            <a:pPr marL="0" lvl="0" indent="0" algn="l" rtl="0">
              <a:spcBef>
                <a:spcPts val="0"/>
              </a:spcBef>
              <a:spcAft>
                <a:spcPts val="0"/>
              </a:spcAft>
              <a:buNone/>
            </a:pPr>
            <a:r>
              <a:rPr lang="en-GB">
                <a:latin typeface="Comfortaa"/>
                <a:ea typeface="Comfortaa"/>
                <a:cs typeface="Comfortaa"/>
                <a:sym typeface="Comfortaa"/>
              </a:rPr>
              <a:t>When the earth moon and sun are at opposite positions their forces act against each other causing a smaller range called Neap Tides</a:t>
            </a:r>
            <a:endParaRPr>
              <a:latin typeface="Comfortaa"/>
              <a:ea typeface="Comfortaa"/>
              <a:cs typeface="Comfortaa"/>
              <a:sym typeface="Comfortaa"/>
            </a:endParaRPr>
          </a:p>
          <a:p>
            <a:pPr marL="0" lvl="0" indent="0" algn="l" rtl="0">
              <a:spcBef>
                <a:spcPts val="0"/>
              </a:spcBef>
              <a:spcAft>
                <a:spcPts val="0"/>
              </a:spcAft>
              <a:buNone/>
            </a:pPr>
            <a:endParaRPr>
              <a:latin typeface="Comfortaa"/>
              <a:ea typeface="Comfortaa"/>
              <a:cs typeface="Comfortaa"/>
              <a:sym typeface="Comfortaa"/>
            </a:endParaRPr>
          </a:p>
          <a:p>
            <a:pPr marL="0" lvl="0" indent="0" algn="l" rtl="0">
              <a:spcBef>
                <a:spcPts val="0"/>
              </a:spcBef>
              <a:spcAft>
                <a:spcPts val="0"/>
              </a:spcAft>
              <a:buNone/>
            </a:pPr>
            <a:r>
              <a:rPr lang="en-GB">
                <a:latin typeface="Comfortaa"/>
                <a:ea typeface="Comfortaa"/>
                <a:cs typeface="Comfortaa"/>
                <a:sym typeface="Comfortaa"/>
              </a:rPr>
              <a:t>Lower high tides and Higher Low tides (smallest range) </a:t>
            </a:r>
            <a:endParaRPr>
              <a:latin typeface="Comfortaa"/>
              <a:ea typeface="Comfortaa"/>
              <a:cs typeface="Comfortaa"/>
              <a:sym typeface="Comfortaa"/>
            </a:endParaRPr>
          </a:p>
        </p:txBody>
      </p:sp>
      <p:sp>
        <p:nvSpPr>
          <p:cNvPr id="136" name="Google Shape;136;p21"/>
          <p:cNvSpPr txBox="1"/>
          <p:nvPr/>
        </p:nvSpPr>
        <p:spPr>
          <a:xfrm>
            <a:off x="4416750" y="1127696"/>
            <a:ext cx="4299000" cy="1693200"/>
          </a:xfrm>
          <a:prstGeom prst="rect">
            <a:avLst/>
          </a:prstGeom>
          <a:solidFill>
            <a:srgbClr val="0097A7">
              <a:alpha val="65359"/>
            </a:srgbClr>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solidFill>
                  <a:schemeClr val="dk1"/>
                </a:solidFill>
                <a:latin typeface="Comfortaa"/>
                <a:ea typeface="Comfortaa"/>
                <a:cs typeface="Comfortaa"/>
                <a:sym typeface="Comfortaa"/>
              </a:rPr>
              <a:t>Spring Tides </a:t>
            </a:r>
            <a:endParaRPr b="1">
              <a:solidFill>
                <a:schemeClr val="dk1"/>
              </a:solidFill>
              <a:latin typeface="Comfortaa"/>
              <a:ea typeface="Comfortaa"/>
              <a:cs typeface="Comfortaa"/>
              <a:sym typeface="Comfortaa"/>
            </a:endParaRPr>
          </a:p>
          <a:p>
            <a:pPr marL="0" lvl="0" indent="0" algn="l" rtl="0">
              <a:spcBef>
                <a:spcPts val="0"/>
              </a:spcBef>
              <a:spcAft>
                <a:spcPts val="0"/>
              </a:spcAft>
              <a:buNone/>
            </a:pPr>
            <a:r>
              <a:rPr lang="en-GB">
                <a:solidFill>
                  <a:schemeClr val="dk1"/>
                </a:solidFill>
                <a:latin typeface="Comfortaa"/>
                <a:ea typeface="Comfortaa"/>
                <a:cs typeface="Comfortaa"/>
                <a:sym typeface="Comfortaa"/>
              </a:rPr>
              <a:t>When the earth moon and Sun line up the lunar and solar tides reinforce each other leading to more extreme tides called spring tides. </a:t>
            </a:r>
            <a:endParaRPr>
              <a:solidFill>
                <a:schemeClr val="dk1"/>
              </a:solidFill>
              <a:latin typeface="Comfortaa"/>
              <a:ea typeface="Comfortaa"/>
              <a:cs typeface="Comfortaa"/>
              <a:sym typeface="Comfortaa"/>
            </a:endParaRPr>
          </a:p>
          <a:p>
            <a:pPr marL="0" lvl="0" indent="0" algn="l" rtl="0">
              <a:spcBef>
                <a:spcPts val="0"/>
              </a:spcBef>
              <a:spcAft>
                <a:spcPts val="0"/>
              </a:spcAft>
              <a:buNone/>
            </a:pPr>
            <a:r>
              <a:rPr lang="en-GB">
                <a:solidFill>
                  <a:schemeClr val="dk1"/>
                </a:solidFill>
                <a:latin typeface="Comfortaa"/>
                <a:ea typeface="Comfortaa"/>
                <a:cs typeface="Comfortaa"/>
                <a:sym typeface="Comfortaa"/>
              </a:rPr>
              <a:t>Higher high tides and lower low tides (largest range) </a:t>
            </a:r>
            <a:endParaRPr>
              <a:solidFill>
                <a:schemeClr val="dk1"/>
              </a:solidFill>
              <a:latin typeface="Comfortaa"/>
              <a:ea typeface="Comfortaa"/>
              <a:cs typeface="Comfortaa"/>
              <a:sym typeface="Comfortaa"/>
            </a:endParaRPr>
          </a:p>
        </p:txBody>
      </p:sp>
      <p:sp>
        <p:nvSpPr>
          <p:cNvPr id="137" name="Google Shape;137;p21"/>
          <p:cNvSpPr txBox="1"/>
          <p:nvPr/>
        </p:nvSpPr>
        <p:spPr>
          <a:xfrm>
            <a:off x="3235375" y="291650"/>
            <a:ext cx="2490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
        <p:nvSpPr>
          <p:cNvPr id="138" name="Google Shape;138;p21"/>
          <p:cNvSpPr txBox="1"/>
          <p:nvPr/>
        </p:nvSpPr>
        <p:spPr>
          <a:xfrm>
            <a:off x="3235375" y="133375"/>
            <a:ext cx="4998000" cy="615600"/>
          </a:xfrm>
          <a:prstGeom prst="rect">
            <a:avLst/>
          </a:prstGeom>
          <a:solidFill>
            <a:srgbClr val="0097A7">
              <a:alpha val="65359"/>
            </a:srgbClr>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Comfortaa"/>
                <a:ea typeface="Comfortaa"/>
                <a:cs typeface="Comfortaa"/>
                <a:sym typeface="Comfortaa"/>
              </a:rPr>
              <a:t>There is a new moon or Full moon around every Two week, this is how often Spring tides occur </a:t>
            </a:r>
            <a:endParaRPr>
              <a:latin typeface="Comfortaa"/>
              <a:ea typeface="Comfortaa"/>
              <a:cs typeface="Comfortaa"/>
              <a:sym typeface="Comforta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1"/>
                                        </p:tgtEl>
                                        <p:attrNameLst>
                                          <p:attrName>style.visibility</p:attrName>
                                        </p:attrNameLst>
                                      </p:cBhvr>
                                      <p:to>
                                        <p:strVal val="visible"/>
                                      </p:to>
                                    </p:set>
                                    <p:animEffect transition="in" filter="fade">
                                      <p:cBhvr>
                                        <p:cTn id="7" dur="1000"/>
                                        <p:tgtEl>
                                          <p:spTgt spid="131"/>
                                        </p:tgtEl>
                                      </p:cBhvr>
                                    </p:animEffect>
                                  </p:childTnLst>
                                </p:cTn>
                              </p:par>
                              <p:par>
                                <p:cTn id="8" presetID="10" presetClass="entr" presetSubtype="0" fill="hold" nodeType="withEffect">
                                  <p:stCondLst>
                                    <p:cond delay="0"/>
                                  </p:stCondLst>
                                  <p:childTnLst>
                                    <p:set>
                                      <p:cBhvr>
                                        <p:cTn id="9" dur="1" fill="hold">
                                          <p:stCondLst>
                                            <p:cond delay="0"/>
                                          </p:stCondLst>
                                        </p:cTn>
                                        <p:tgtEl>
                                          <p:spTgt spid="136"/>
                                        </p:tgtEl>
                                        <p:attrNameLst>
                                          <p:attrName>style.visibility</p:attrName>
                                        </p:attrNameLst>
                                      </p:cBhvr>
                                      <p:to>
                                        <p:strVal val="visible"/>
                                      </p:to>
                                    </p:set>
                                    <p:animEffect transition="in" filter="fade">
                                      <p:cBhvr>
                                        <p:cTn id="10" dur="1000"/>
                                        <p:tgtEl>
                                          <p:spTgt spid="13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2"/>
                                        </p:tgtEl>
                                        <p:attrNameLst>
                                          <p:attrName>style.visibility</p:attrName>
                                        </p:attrNameLst>
                                      </p:cBhvr>
                                      <p:to>
                                        <p:strVal val="visible"/>
                                      </p:to>
                                    </p:set>
                                    <p:animEffect transition="in" filter="fade">
                                      <p:cBhvr>
                                        <p:cTn id="15" dur="1000"/>
                                        <p:tgtEl>
                                          <p:spTgt spid="132"/>
                                        </p:tgtEl>
                                      </p:cBhvr>
                                    </p:animEffect>
                                  </p:childTnLst>
                                </p:cTn>
                              </p:par>
                              <p:par>
                                <p:cTn id="16" presetID="10" presetClass="entr" presetSubtype="0" fill="hold" nodeType="withEffect">
                                  <p:stCondLst>
                                    <p:cond delay="0"/>
                                  </p:stCondLst>
                                  <p:childTnLst>
                                    <p:set>
                                      <p:cBhvr>
                                        <p:cTn id="17" dur="1" fill="hold">
                                          <p:stCondLst>
                                            <p:cond delay="0"/>
                                          </p:stCondLst>
                                        </p:cTn>
                                        <p:tgtEl>
                                          <p:spTgt spid="135"/>
                                        </p:tgtEl>
                                        <p:attrNameLst>
                                          <p:attrName>style.visibility</p:attrName>
                                        </p:attrNameLst>
                                      </p:cBhvr>
                                      <p:to>
                                        <p:strVal val="visible"/>
                                      </p:to>
                                    </p:set>
                                    <p:animEffect transition="in" filter="fade">
                                      <p:cBhvr>
                                        <p:cTn id="18" dur="1000"/>
                                        <p:tgtEl>
                                          <p:spTgt spid="1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3" name="Group 1032">
            <a:extLst>
              <a:ext uri="{FF2B5EF4-FFF2-40B4-BE49-F238E27FC236}">
                <a16:creationId xmlns:a16="http://schemas.microsoft.com/office/drawing/2014/main" id="{0DAF8575-DDD0-43E3-95E0-CF812F06AF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350"/>
            <a:ext cx="9144001" cy="5149850"/>
            <a:chOff x="0" y="-8467"/>
            <a:chExt cx="12192000" cy="6866467"/>
          </a:xfrm>
        </p:grpSpPr>
        <p:cxnSp>
          <p:nvCxnSpPr>
            <p:cNvPr id="1034" name="Straight Connector 1033">
              <a:extLst>
                <a:ext uri="{FF2B5EF4-FFF2-40B4-BE49-F238E27FC236}">
                  <a16:creationId xmlns:a16="http://schemas.microsoft.com/office/drawing/2014/main" id="{5CCA1792-C598-45A3-82EC-60F305DCB1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484F3208-0F93-4217-AB03-C74E565729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36" name="Rectangle 23">
              <a:extLst>
                <a:ext uri="{FF2B5EF4-FFF2-40B4-BE49-F238E27FC236}">
                  <a16:creationId xmlns:a16="http://schemas.microsoft.com/office/drawing/2014/main" id="{F862CE08-0EF8-4D30-9F34-5CEF2E35C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25">
              <a:extLst>
                <a:ext uri="{FF2B5EF4-FFF2-40B4-BE49-F238E27FC236}">
                  <a16:creationId xmlns:a16="http://schemas.microsoft.com/office/drawing/2014/main" id="{CF707B85-7DC9-4931-8C39-C2802F1F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Isosceles Triangle 1037">
              <a:extLst>
                <a:ext uri="{FF2B5EF4-FFF2-40B4-BE49-F238E27FC236}">
                  <a16:creationId xmlns:a16="http://schemas.microsoft.com/office/drawing/2014/main" id="{39409EB7-9549-43B7-9597-771D971C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7">
              <a:extLst>
                <a:ext uri="{FF2B5EF4-FFF2-40B4-BE49-F238E27FC236}">
                  <a16:creationId xmlns:a16="http://schemas.microsoft.com/office/drawing/2014/main" id="{995D6453-5D14-445F-B965-BA2F9177D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Rectangle 28">
              <a:extLst>
                <a:ext uri="{FF2B5EF4-FFF2-40B4-BE49-F238E27FC236}">
                  <a16:creationId xmlns:a16="http://schemas.microsoft.com/office/drawing/2014/main" id="{562F0BDF-F752-4F9D-826C-376BA43AF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29">
              <a:extLst>
                <a:ext uri="{FF2B5EF4-FFF2-40B4-BE49-F238E27FC236}">
                  <a16:creationId xmlns:a16="http://schemas.microsoft.com/office/drawing/2014/main" id="{019CD532-CC2D-41A0-B2E5-1A177CC06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2" name="Isosceles Triangle 1041">
              <a:extLst>
                <a:ext uri="{FF2B5EF4-FFF2-40B4-BE49-F238E27FC236}">
                  <a16:creationId xmlns:a16="http://schemas.microsoft.com/office/drawing/2014/main" id="{751829B1-B54D-428F-B99F-234847A0C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Isosceles Triangle 1042">
              <a:extLst>
                <a:ext uri="{FF2B5EF4-FFF2-40B4-BE49-F238E27FC236}">
                  <a16:creationId xmlns:a16="http://schemas.microsoft.com/office/drawing/2014/main" id="{C8483DED-5995-47C7-9E6E-3340224B3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1028" name="Picture 4" descr="What are Moon Tides? - Earth.com">
            <a:extLst>
              <a:ext uri="{FF2B5EF4-FFF2-40B4-BE49-F238E27FC236}">
                <a16:creationId xmlns:a16="http://schemas.microsoft.com/office/drawing/2014/main" id="{0B6366B0-15E8-66B0-55B0-1BABC193BC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2184" y="799782"/>
            <a:ext cx="3805619" cy="345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727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2"/>
          <p:cNvSpPr txBox="1">
            <a:spLocks noGrp="1"/>
          </p:cNvSpPr>
          <p:nvPr>
            <p:ph type="ctrTitle"/>
          </p:nvPr>
        </p:nvSpPr>
        <p:spPr>
          <a:xfrm>
            <a:off x="711782" y="562575"/>
            <a:ext cx="7287300" cy="11430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GB" dirty="0"/>
              <a:t>Resources for getting tidal information</a:t>
            </a:r>
            <a:endParaRPr dirty="0"/>
          </a:p>
        </p:txBody>
      </p:sp>
      <p:pic>
        <p:nvPicPr>
          <p:cNvPr id="144" name="Google Shape;144;p22">
            <a:hlinkClick r:id="rId3"/>
          </p:cNvPr>
          <p:cNvPicPr preferRelativeResize="0"/>
          <p:nvPr/>
        </p:nvPicPr>
        <p:blipFill>
          <a:blip r:embed="rId4">
            <a:alphaModFix/>
          </a:blip>
          <a:stretch>
            <a:fillRect/>
          </a:stretch>
        </p:blipFill>
        <p:spPr>
          <a:xfrm>
            <a:off x="328485" y="1705575"/>
            <a:ext cx="2650977" cy="792600"/>
          </a:xfrm>
          <a:prstGeom prst="rect">
            <a:avLst/>
          </a:prstGeom>
          <a:noFill/>
          <a:ln>
            <a:noFill/>
          </a:ln>
        </p:spPr>
      </p:pic>
      <p:pic>
        <p:nvPicPr>
          <p:cNvPr id="145" name="Google Shape;145;p22">
            <a:hlinkClick r:id="rId5"/>
          </p:cNvPr>
          <p:cNvPicPr preferRelativeResize="0"/>
          <p:nvPr/>
        </p:nvPicPr>
        <p:blipFill rotWithShape="1">
          <a:blip r:embed="rId6">
            <a:alphaModFix/>
          </a:blip>
          <a:srcRect t="14958"/>
          <a:stretch/>
        </p:blipFill>
        <p:spPr>
          <a:xfrm>
            <a:off x="328475" y="2711149"/>
            <a:ext cx="2651000" cy="792600"/>
          </a:xfrm>
          <a:prstGeom prst="rect">
            <a:avLst/>
          </a:prstGeom>
          <a:noFill/>
          <a:ln>
            <a:noFill/>
          </a:ln>
        </p:spPr>
      </p:pic>
      <p:pic>
        <p:nvPicPr>
          <p:cNvPr id="146" name="Google Shape;146;p22">
            <a:hlinkClick r:id="rId7"/>
          </p:cNvPr>
          <p:cNvPicPr preferRelativeResize="0"/>
          <p:nvPr/>
        </p:nvPicPr>
        <p:blipFill>
          <a:blip r:embed="rId8">
            <a:alphaModFix/>
          </a:blip>
          <a:stretch>
            <a:fillRect/>
          </a:stretch>
        </p:blipFill>
        <p:spPr>
          <a:xfrm>
            <a:off x="3433344" y="1570489"/>
            <a:ext cx="1972625" cy="2002525"/>
          </a:xfrm>
          <a:prstGeom prst="rect">
            <a:avLst/>
          </a:prstGeom>
          <a:noFill/>
          <a:ln>
            <a:noFill/>
          </a:ln>
        </p:spPr>
      </p:pic>
      <p:pic>
        <p:nvPicPr>
          <p:cNvPr id="147" name="Google Shape;147;p22">
            <a:hlinkClick r:id="rId9"/>
          </p:cNvPr>
          <p:cNvPicPr preferRelativeResize="0"/>
          <p:nvPr/>
        </p:nvPicPr>
        <p:blipFill>
          <a:blip r:embed="rId10">
            <a:alphaModFix/>
          </a:blip>
          <a:stretch>
            <a:fillRect/>
          </a:stretch>
        </p:blipFill>
        <p:spPr>
          <a:xfrm>
            <a:off x="6243025" y="1486287"/>
            <a:ext cx="1972625" cy="203239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90910-0691-9EEB-CBCC-CE73FC4B192A}"/>
              </a:ext>
            </a:extLst>
          </p:cNvPr>
          <p:cNvSpPr>
            <a:spLocks noGrp="1"/>
          </p:cNvSpPr>
          <p:nvPr>
            <p:ph type="title"/>
          </p:nvPr>
        </p:nvSpPr>
        <p:spPr/>
        <p:txBody>
          <a:bodyPr>
            <a:normAutofit fontScale="90000"/>
          </a:bodyPr>
          <a:lstStyle/>
          <a:p>
            <a:r>
              <a:rPr lang="en-GB" dirty="0"/>
              <a:t>Predicting the type of Tide </a:t>
            </a:r>
          </a:p>
        </p:txBody>
      </p:sp>
      <p:sp>
        <p:nvSpPr>
          <p:cNvPr id="3" name="Text Placeholder 2">
            <a:extLst>
              <a:ext uri="{FF2B5EF4-FFF2-40B4-BE49-F238E27FC236}">
                <a16:creationId xmlns:a16="http://schemas.microsoft.com/office/drawing/2014/main" id="{BE89EA5E-3C05-3AAF-F7C3-1F1313466B7F}"/>
              </a:ext>
            </a:extLst>
          </p:cNvPr>
          <p:cNvSpPr>
            <a:spLocks noGrp="1"/>
          </p:cNvSpPr>
          <p:nvPr>
            <p:ph type="body" idx="1"/>
          </p:nvPr>
        </p:nvSpPr>
        <p:spPr/>
        <p:txBody>
          <a:bodyPr/>
          <a:lstStyle/>
          <a:p>
            <a:r>
              <a:rPr lang="en-GB" dirty="0">
                <a:hlinkClick r:id="rId2"/>
              </a:rPr>
              <a:t>Tides for Milford Haven, Wales - BBC Weather</a:t>
            </a:r>
            <a:endParaRPr lang="en-GB" dirty="0"/>
          </a:p>
        </p:txBody>
      </p:sp>
    </p:spTree>
    <p:extLst>
      <p:ext uri="{BB962C8B-B14F-4D97-AF65-F5344CB8AC3E}">
        <p14:creationId xmlns:p14="http://schemas.microsoft.com/office/powerpoint/2010/main" val="3252875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6"/>
          <p:cNvSpPr txBox="1">
            <a:spLocks noGrp="1"/>
          </p:cNvSpPr>
          <p:nvPr>
            <p:ph type="title"/>
          </p:nvPr>
        </p:nvSpPr>
        <p:spPr>
          <a:xfrm>
            <a:off x="190977" y="177825"/>
            <a:ext cx="4685700" cy="572700"/>
          </a:xfrm>
          <a:prstGeom prst="rect">
            <a:avLst/>
          </a:prstGeom>
          <a:solidFill>
            <a:srgbClr val="0097A7">
              <a:alpha val="65359"/>
            </a:srgbClr>
          </a:solidFill>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solidFill>
                  <a:schemeClr val="tx1"/>
                </a:solidFill>
                <a:ea typeface="Comfortaa"/>
                <a:cs typeface="Comfortaa"/>
                <a:sym typeface="Comfortaa"/>
              </a:rPr>
              <a:t>Other Signs to look out for;</a:t>
            </a:r>
            <a:endParaRPr dirty="0">
              <a:solidFill>
                <a:schemeClr val="tx1"/>
              </a:solidFill>
              <a:ea typeface="Comfortaa"/>
              <a:cs typeface="Comfortaa"/>
              <a:sym typeface="Comfortaa"/>
            </a:endParaRPr>
          </a:p>
        </p:txBody>
      </p:sp>
      <p:pic>
        <p:nvPicPr>
          <p:cNvPr id="177" name="Google Shape;177;p26"/>
          <p:cNvPicPr preferRelativeResize="0"/>
          <p:nvPr/>
        </p:nvPicPr>
        <p:blipFill rotWithShape="1">
          <a:blip r:embed="rId3">
            <a:alphaModFix/>
          </a:blip>
          <a:srcRect b="10746"/>
          <a:stretch/>
        </p:blipFill>
        <p:spPr>
          <a:xfrm>
            <a:off x="400750" y="861850"/>
            <a:ext cx="3897050" cy="2838274"/>
          </a:xfrm>
          <a:prstGeom prst="rect">
            <a:avLst/>
          </a:prstGeom>
          <a:noFill/>
          <a:ln>
            <a:noFill/>
          </a:ln>
        </p:spPr>
      </p:pic>
      <p:sp>
        <p:nvSpPr>
          <p:cNvPr id="178" name="Google Shape;178;p26"/>
          <p:cNvSpPr txBox="1"/>
          <p:nvPr/>
        </p:nvSpPr>
        <p:spPr>
          <a:xfrm>
            <a:off x="400750" y="3808575"/>
            <a:ext cx="3792255" cy="738633"/>
          </a:xfrm>
          <a:prstGeom prst="rect">
            <a:avLst/>
          </a:prstGeom>
          <a:solidFill>
            <a:srgbClr val="0097A7">
              <a:alpha val="65359"/>
            </a:srgbClr>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dirty="0">
                <a:latin typeface="Comfortaa"/>
                <a:ea typeface="Comfortaa"/>
                <a:cs typeface="Comfortaa"/>
                <a:sym typeface="Comfortaa"/>
              </a:rPr>
              <a:t>Pick up buoys floating with current </a:t>
            </a:r>
            <a:endParaRPr dirty="0">
              <a:latin typeface="Comfortaa"/>
              <a:ea typeface="Comfortaa"/>
              <a:cs typeface="Comfortaa"/>
              <a:sym typeface="Comfortaa"/>
            </a:endParaRPr>
          </a:p>
        </p:txBody>
      </p:sp>
      <p:pic>
        <p:nvPicPr>
          <p:cNvPr id="179" name="Google Shape;179;p26"/>
          <p:cNvPicPr preferRelativeResize="0"/>
          <p:nvPr/>
        </p:nvPicPr>
        <p:blipFill rotWithShape="1">
          <a:blip r:embed="rId4">
            <a:alphaModFix/>
          </a:blip>
          <a:srcRect b="10976"/>
          <a:stretch/>
        </p:blipFill>
        <p:spPr>
          <a:xfrm>
            <a:off x="4297800" y="861850"/>
            <a:ext cx="4693799" cy="2838275"/>
          </a:xfrm>
          <a:prstGeom prst="rect">
            <a:avLst/>
          </a:prstGeom>
          <a:noFill/>
          <a:ln>
            <a:noFill/>
          </a:ln>
        </p:spPr>
      </p:pic>
      <p:sp>
        <p:nvSpPr>
          <p:cNvPr id="180" name="Google Shape;180;p26"/>
          <p:cNvSpPr txBox="1"/>
          <p:nvPr/>
        </p:nvSpPr>
        <p:spPr>
          <a:xfrm>
            <a:off x="4391526" y="3808575"/>
            <a:ext cx="4600099" cy="738633"/>
          </a:xfrm>
          <a:prstGeom prst="rect">
            <a:avLst/>
          </a:prstGeom>
          <a:solidFill>
            <a:srgbClr val="0097A7">
              <a:alpha val="65359"/>
            </a:srgbClr>
          </a:solid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dirty="0">
                <a:latin typeface="Comfortaa"/>
                <a:ea typeface="Comfortaa"/>
                <a:cs typeface="Comfortaa"/>
                <a:sym typeface="Comfortaa"/>
              </a:rPr>
              <a:t>Moored Boats turning to face the direction of flow</a:t>
            </a:r>
            <a:endParaRPr dirty="0">
              <a:latin typeface="Comfortaa"/>
              <a:ea typeface="Comfortaa"/>
              <a:cs typeface="Comfortaa"/>
              <a:sym typeface="Comfortaa"/>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4"/>
          <p:cNvSpPr txBox="1">
            <a:spLocks noGrp="1"/>
          </p:cNvSpPr>
          <p:nvPr>
            <p:ph type="title"/>
          </p:nvPr>
        </p:nvSpPr>
        <p:spPr>
          <a:xfrm>
            <a:off x="311700" y="81525"/>
            <a:ext cx="2978100" cy="572700"/>
          </a:xfrm>
          <a:prstGeom prst="rect">
            <a:avLst/>
          </a:prstGeom>
          <a:solidFill>
            <a:srgbClr val="0097A7">
              <a:alpha val="65359"/>
            </a:srgbClr>
          </a:solidFill>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solidFill>
                  <a:schemeClr val="tx1"/>
                </a:solidFill>
                <a:latin typeface="Comfortaa"/>
                <a:ea typeface="Comfortaa"/>
                <a:cs typeface="Comfortaa"/>
                <a:sym typeface="Comfortaa"/>
              </a:rPr>
              <a:t>Watch the water</a:t>
            </a:r>
            <a:endParaRPr dirty="0">
              <a:solidFill>
                <a:schemeClr val="tx1"/>
              </a:solidFill>
              <a:latin typeface="Comfortaa"/>
              <a:ea typeface="Comfortaa"/>
              <a:cs typeface="Comfortaa"/>
              <a:sym typeface="Comfortaa"/>
            </a:endParaRPr>
          </a:p>
        </p:txBody>
      </p:sp>
      <p:sp>
        <p:nvSpPr>
          <p:cNvPr id="162" name="Google Shape;162;p24"/>
          <p:cNvSpPr txBox="1">
            <a:spLocks noGrp="1"/>
          </p:cNvSpPr>
          <p:nvPr>
            <p:ph type="body" idx="1"/>
          </p:nvPr>
        </p:nvSpPr>
        <p:spPr>
          <a:xfrm>
            <a:off x="567450" y="4490075"/>
            <a:ext cx="3723300" cy="435300"/>
          </a:xfrm>
          <a:prstGeom prst="rect">
            <a:avLst/>
          </a:prstGeom>
          <a:solidFill>
            <a:srgbClr val="0097A7">
              <a:alpha val="65359"/>
            </a:srgbClr>
          </a:solidFill>
        </p:spPr>
        <p:txBody>
          <a:bodyPr spcFirstLastPara="1" wrap="square" lIns="91425" tIns="91425" rIns="91425" bIns="91425" anchor="t" anchorCtr="0">
            <a:normAutofit fontScale="62500" lnSpcReduction="20000"/>
          </a:bodyPr>
          <a:lstStyle/>
          <a:p>
            <a:pPr marL="0" lvl="0" indent="0" algn="l" rtl="0">
              <a:spcBef>
                <a:spcPts val="0"/>
              </a:spcBef>
              <a:spcAft>
                <a:spcPts val="1200"/>
              </a:spcAft>
              <a:buNone/>
            </a:pPr>
            <a:r>
              <a:rPr lang="en-GB">
                <a:solidFill>
                  <a:schemeClr val="dk1"/>
                </a:solidFill>
                <a:latin typeface="Comfortaa"/>
                <a:ea typeface="Comfortaa"/>
                <a:cs typeface="Comfortaa"/>
                <a:sym typeface="Comfortaa"/>
              </a:rPr>
              <a:t>Flooding tide or incoming/ rising </a:t>
            </a:r>
            <a:endParaRPr>
              <a:solidFill>
                <a:schemeClr val="dk1"/>
              </a:solidFill>
              <a:latin typeface="Comfortaa"/>
              <a:ea typeface="Comfortaa"/>
              <a:cs typeface="Comfortaa"/>
              <a:sym typeface="Comfortaa"/>
            </a:endParaRPr>
          </a:p>
        </p:txBody>
      </p:sp>
      <p:sp>
        <p:nvSpPr>
          <p:cNvPr id="165" name="Google Shape;165;p24"/>
          <p:cNvSpPr txBox="1">
            <a:spLocks noGrp="1"/>
          </p:cNvSpPr>
          <p:nvPr>
            <p:ph type="body" idx="4294967295"/>
          </p:nvPr>
        </p:nvSpPr>
        <p:spPr>
          <a:xfrm>
            <a:off x="5503863" y="4489450"/>
            <a:ext cx="3640137" cy="436563"/>
          </a:xfrm>
          <a:prstGeom prst="rect">
            <a:avLst/>
          </a:prstGeom>
          <a:solidFill>
            <a:srgbClr val="0097A7">
              <a:alpha val="65359"/>
            </a:srgbClr>
          </a:solidFill>
        </p:spPr>
        <p:txBody>
          <a:bodyPr spcFirstLastPara="1" wrap="square" lIns="91425" tIns="91425" rIns="91425" bIns="91425" anchor="t" anchorCtr="0">
            <a:normAutofit fontScale="62500" lnSpcReduction="20000"/>
          </a:bodyPr>
          <a:lstStyle/>
          <a:p>
            <a:pPr marL="0" lvl="0" indent="0" algn="l" rtl="0">
              <a:spcBef>
                <a:spcPts val="0"/>
              </a:spcBef>
              <a:spcAft>
                <a:spcPts val="1200"/>
              </a:spcAft>
              <a:buNone/>
            </a:pPr>
            <a:r>
              <a:rPr lang="en-GB">
                <a:solidFill>
                  <a:schemeClr val="dk1"/>
                </a:solidFill>
                <a:latin typeface="Comfortaa"/>
                <a:ea typeface="Comfortaa"/>
                <a:cs typeface="Comfortaa"/>
                <a:sym typeface="Comfortaa"/>
              </a:rPr>
              <a:t>Ebbing tide or outgoing/ falling </a:t>
            </a:r>
            <a:endParaRPr>
              <a:solidFill>
                <a:schemeClr val="dk1"/>
              </a:solidFill>
              <a:latin typeface="Comfortaa"/>
              <a:ea typeface="Comfortaa"/>
              <a:cs typeface="Comfortaa"/>
              <a:sym typeface="Comfortaa"/>
            </a:endParaRPr>
          </a:p>
        </p:txBody>
      </p:sp>
      <p:pic>
        <p:nvPicPr>
          <p:cNvPr id="163" name="Google Shape;163;p24"/>
          <p:cNvPicPr preferRelativeResize="0"/>
          <p:nvPr/>
        </p:nvPicPr>
        <p:blipFill rotWithShape="1">
          <a:blip r:embed="rId3">
            <a:alphaModFix/>
          </a:blip>
          <a:srcRect l="52200" t="29669" r="30109" b="27119"/>
          <a:stretch/>
        </p:blipFill>
        <p:spPr>
          <a:xfrm>
            <a:off x="1038724" y="767800"/>
            <a:ext cx="2780750" cy="3608676"/>
          </a:xfrm>
          <a:prstGeom prst="rect">
            <a:avLst/>
          </a:prstGeom>
          <a:noFill/>
          <a:ln>
            <a:noFill/>
          </a:ln>
        </p:spPr>
      </p:pic>
      <p:pic>
        <p:nvPicPr>
          <p:cNvPr id="164" name="Google Shape;164;p24"/>
          <p:cNvPicPr preferRelativeResize="0"/>
          <p:nvPr/>
        </p:nvPicPr>
        <p:blipFill rotWithShape="1">
          <a:blip r:embed="rId4">
            <a:alphaModFix/>
          </a:blip>
          <a:srcRect l="51949" t="36574" r="30671" b="19124"/>
          <a:stretch/>
        </p:blipFill>
        <p:spPr>
          <a:xfrm>
            <a:off x="5643801" y="767412"/>
            <a:ext cx="2664850" cy="360867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AE18B-8346-A899-EFE0-7802A7E0B5CD}"/>
              </a:ext>
            </a:extLst>
          </p:cNvPr>
          <p:cNvSpPr>
            <a:spLocks noGrp="1"/>
          </p:cNvSpPr>
          <p:nvPr>
            <p:ph type="title"/>
          </p:nvPr>
        </p:nvSpPr>
        <p:spPr/>
        <p:txBody>
          <a:bodyPr>
            <a:normAutofit fontScale="90000"/>
          </a:bodyPr>
          <a:lstStyle/>
          <a:p>
            <a:r>
              <a:rPr lang="en-GB" dirty="0"/>
              <a:t>Swell prediction &amp; Forecasting </a:t>
            </a:r>
          </a:p>
        </p:txBody>
      </p:sp>
      <p:sp>
        <p:nvSpPr>
          <p:cNvPr id="3" name="Text Placeholder 2">
            <a:extLst>
              <a:ext uri="{FF2B5EF4-FFF2-40B4-BE49-F238E27FC236}">
                <a16:creationId xmlns:a16="http://schemas.microsoft.com/office/drawing/2014/main" id="{FBC4A16B-E6CA-C30B-0E56-34DA353A78E9}"/>
              </a:ext>
            </a:extLst>
          </p:cNvPr>
          <p:cNvSpPr>
            <a:spLocks noGrp="1"/>
          </p:cNvSpPr>
          <p:nvPr>
            <p:ph type="body" idx="1"/>
          </p:nvPr>
        </p:nvSpPr>
        <p:spPr/>
        <p:txBody>
          <a:bodyPr/>
          <a:lstStyle/>
          <a:p>
            <a:endParaRPr lang="en-GB" dirty="0"/>
          </a:p>
        </p:txBody>
      </p:sp>
      <p:pic>
        <p:nvPicPr>
          <p:cNvPr id="4" name="Online Media 3" title="Surfing Explained: Ep14 How an Ocean Wave Forms">
            <a:hlinkClick r:id="" action="ppaction://media"/>
            <a:extLst>
              <a:ext uri="{FF2B5EF4-FFF2-40B4-BE49-F238E27FC236}">
                <a16:creationId xmlns:a16="http://schemas.microsoft.com/office/drawing/2014/main" id="{3FF1DDF7-8AEA-6703-A0B1-478415C60A9B}"/>
              </a:ext>
            </a:extLst>
          </p:cNvPr>
          <p:cNvPicPr>
            <a:picLocks noRot="1" noChangeAspect="1"/>
          </p:cNvPicPr>
          <p:nvPr>
            <a:videoFile r:link="rId1"/>
          </p:nvPr>
        </p:nvPicPr>
        <p:blipFill>
          <a:blip r:embed="rId3"/>
          <a:stretch>
            <a:fillRect/>
          </a:stretch>
        </p:blipFill>
        <p:spPr>
          <a:xfrm>
            <a:off x="215900" y="114300"/>
            <a:ext cx="8712200" cy="4914900"/>
          </a:xfrm>
          <a:prstGeom prst="rect">
            <a:avLst/>
          </a:prstGeom>
        </p:spPr>
      </p:pic>
    </p:spTree>
    <p:extLst>
      <p:ext uri="{BB962C8B-B14F-4D97-AF65-F5344CB8AC3E}">
        <p14:creationId xmlns:p14="http://schemas.microsoft.com/office/powerpoint/2010/main" val="293191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27"/>
          <p:cNvSpPr txBox="1">
            <a:spLocks noGrp="1"/>
          </p:cNvSpPr>
          <p:nvPr>
            <p:ph type="title"/>
          </p:nvPr>
        </p:nvSpPr>
        <p:spPr>
          <a:xfrm>
            <a:off x="311700" y="445025"/>
            <a:ext cx="2939700" cy="572700"/>
          </a:xfrm>
          <a:prstGeom prst="rect">
            <a:avLst/>
          </a:prstGeom>
          <a:solidFill>
            <a:srgbClr val="0097A7">
              <a:alpha val="65359"/>
            </a:srgbClr>
          </a:solidFill>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dirty="0">
                <a:solidFill>
                  <a:schemeClr val="tx1"/>
                </a:solidFill>
                <a:ea typeface="Comfortaa"/>
                <a:cs typeface="Comfortaa"/>
                <a:sym typeface="Comfortaa"/>
              </a:rPr>
              <a:t>Other resources </a:t>
            </a:r>
            <a:endParaRPr b="1" dirty="0">
              <a:solidFill>
                <a:schemeClr val="tx1"/>
              </a:solidFill>
              <a:ea typeface="Comfortaa"/>
              <a:cs typeface="Comfortaa"/>
              <a:sym typeface="Comfortaa"/>
            </a:endParaRPr>
          </a:p>
        </p:txBody>
      </p:sp>
      <p:sp>
        <p:nvSpPr>
          <p:cNvPr id="186" name="Google Shape;186;p27"/>
          <p:cNvSpPr txBox="1">
            <a:spLocks noGrp="1"/>
          </p:cNvSpPr>
          <p:nvPr>
            <p:ph type="body" idx="1"/>
          </p:nvPr>
        </p:nvSpPr>
        <p:spPr>
          <a:xfrm>
            <a:off x="103882" y="2268131"/>
            <a:ext cx="8520600" cy="3416400"/>
          </a:xfrm>
          <a:prstGeom prst="rect">
            <a:avLst/>
          </a:prstGeom>
          <a:solidFill>
            <a:srgbClr val="0097A7">
              <a:alpha val="65359"/>
            </a:srgbClr>
          </a:solidFill>
          <a:ln w="9525" cap="flat" cmpd="sng">
            <a:solidFill>
              <a:schemeClr val="dk1"/>
            </a:solidFill>
            <a:prstDash val="solid"/>
            <a:round/>
            <a:headEnd type="none" w="sm" len="sm"/>
            <a:tailEnd type="none" w="sm" len="sm"/>
          </a:ln>
        </p:spPr>
        <p:txBody>
          <a:bodyPr spcFirstLastPara="1" wrap="square" lIns="91425" tIns="91425" rIns="91425" bIns="91425" anchor="t" anchorCtr="0">
            <a:normAutofit/>
          </a:bodyPr>
          <a:lstStyle/>
          <a:p>
            <a:pPr marL="0" lvl="0" indent="0" algn="l" rtl="0">
              <a:spcBef>
                <a:spcPts val="0"/>
              </a:spcBef>
              <a:spcAft>
                <a:spcPts val="0"/>
              </a:spcAft>
              <a:buNone/>
            </a:pPr>
            <a:r>
              <a:rPr lang="en-GB">
                <a:solidFill>
                  <a:schemeClr val="dk1"/>
                </a:solidFill>
                <a:latin typeface="Comfortaa"/>
                <a:ea typeface="Comfortaa"/>
                <a:cs typeface="Comfortaa"/>
                <a:sym typeface="Comfortaa"/>
              </a:rPr>
              <a:t>Nasa NOAA (National Oceanic and Atmospheric Association)- </a:t>
            </a:r>
            <a:r>
              <a:rPr lang="en-GB" u="sng">
                <a:solidFill>
                  <a:schemeClr val="dk1"/>
                </a:solidFill>
                <a:latin typeface="Comfortaa"/>
                <a:ea typeface="Comfortaa"/>
                <a:cs typeface="Comfortaa"/>
                <a:sym typeface="Comfortaa"/>
                <a:hlinkClick r:id="rId3">
                  <a:extLst>
                    <a:ext uri="{A12FA001-AC4F-418D-AE19-62706E023703}">
                      <ahyp:hlinkClr xmlns:ahyp="http://schemas.microsoft.com/office/drawing/2018/hyperlinkcolor" val="tx"/>
                    </a:ext>
                  </a:extLst>
                </a:hlinkClick>
              </a:rPr>
              <a:t>https://scijinks.gov/tides/</a:t>
            </a:r>
            <a:r>
              <a:rPr lang="en-GB">
                <a:solidFill>
                  <a:schemeClr val="dk1"/>
                </a:solidFill>
                <a:latin typeface="Comfortaa"/>
                <a:ea typeface="Comfortaa"/>
                <a:cs typeface="Comfortaa"/>
                <a:sym typeface="Comfortaa"/>
              </a:rPr>
              <a:t> </a:t>
            </a:r>
            <a:endParaRPr>
              <a:solidFill>
                <a:schemeClr val="dk1"/>
              </a:solidFill>
              <a:latin typeface="Comfortaa"/>
              <a:ea typeface="Comfortaa"/>
              <a:cs typeface="Comfortaa"/>
              <a:sym typeface="Comfortaa"/>
            </a:endParaRPr>
          </a:p>
          <a:p>
            <a:pPr marL="0" lvl="0" indent="0" algn="l" rtl="0">
              <a:spcBef>
                <a:spcPts val="1200"/>
              </a:spcBef>
              <a:spcAft>
                <a:spcPts val="0"/>
              </a:spcAft>
              <a:buNone/>
            </a:pPr>
            <a:endParaRPr>
              <a:solidFill>
                <a:schemeClr val="dk1"/>
              </a:solidFill>
              <a:latin typeface="Comfortaa"/>
              <a:ea typeface="Comfortaa"/>
              <a:cs typeface="Comfortaa"/>
              <a:sym typeface="Comfortaa"/>
            </a:endParaRPr>
          </a:p>
          <a:p>
            <a:pPr marL="0" lvl="0" indent="0" algn="l" rtl="0">
              <a:spcBef>
                <a:spcPts val="1200"/>
              </a:spcBef>
              <a:spcAft>
                <a:spcPts val="0"/>
              </a:spcAft>
              <a:buNone/>
            </a:pPr>
            <a:r>
              <a:rPr lang="en-GB">
                <a:solidFill>
                  <a:schemeClr val="dk1"/>
                </a:solidFill>
                <a:latin typeface="Comfortaa"/>
                <a:ea typeface="Comfortaa"/>
                <a:cs typeface="Comfortaa"/>
                <a:sym typeface="Comfortaa"/>
              </a:rPr>
              <a:t>Anglesea Tides Document: </a:t>
            </a:r>
            <a:r>
              <a:rPr lang="en-GB" u="sng">
                <a:solidFill>
                  <a:schemeClr val="dk1"/>
                </a:solidFill>
                <a:latin typeface="Comfortaa"/>
                <a:ea typeface="Comfortaa"/>
                <a:cs typeface="Comfortaa"/>
                <a:sym typeface="Comfortaa"/>
                <a:hlinkClick r:id="rId4">
                  <a:extLst>
                    <a:ext uri="{A12FA001-AC4F-418D-AE19-62706E023703}">
                      <ahyp:hlinkClr xmlns:ahyp="http://schemas.microsoft.com/office/drawing/2018/hyperlinkcolor" val="tx"/>
                    </a:ext>
                  </a:extLst>
                </a:hlinkClick>
              </a:rPr>
              <a:t>https://www.ukseakayakguidebook.co.uk/short_articles/tide_simplified.pdf</a:t>
            </a:r>
            <a:endParaRPr>
              <a:solidFill>
                <a:schemeClr val="dk1"/>
              </a:solidFill>
              <a:latin typeface="Comfortaa"/>
              <a:ea typeface="Comfortaa"/>
              <a:cs typeface="Comfortaa"/>
              <a:sym typeface="Comfortaa"/>
            </a:endParaRPr>
          </a:p>
          <a:p>
            <a:pPr marL="0" lvl="0" indent="0" algn="l" rtl="0">
              <a:spcBef>
                <a:spcPts val="1200"/>
              </a:spcBef>
              <a:spcAft>
                <a:spcPts val="0"/>
              </a:spcAft>
              <a:buNone/>
            </a:pPr>
            <a:endParaRPr>
              <a:solidFill>
                <a:schemeClr val="dk1"/>
              </a:solidFill>
              <a:latin typeface="Comfortaa"/>
              <a:ea typeface="Comfortaa"/>
              <a:cs typeface="Comfortaa"/>
              <a:sym typeface="Comfortaa"/>
            </a:endParaRPr>
          </a:p>
          <a:p>
            <a:pPr marL="0" lvl="0" indent="0" algn="l" rtl="0">
              <a:spcBef>
                <a:spcPts val="1200"/>
              </a:spcBef>
              <a:spcAft>
                <a:spcPts val="0"/>
              </a:spcAft>
              <a:buNone/>
            </a:pPr>
            <a:r>
              <a:rPr lang="en-GB">
                <a:solidFill>
                  <a:schemeClr val="dk1"/>
                </a:solidFill>
                <a:latin typeface="Comfortaa"/>
                <a:ea typeface="Comfortaa"/>
                <a:cs typeface="Comfortaa"/>
                <a:sym typeface="Comfortaa"/>
              </a:rPr>
              <a:t>Crash Course Video </a:t>
            </a:r>
            <a:endParaRPr>
              <a:solidFill>
                <a:schemeClr val="dk1"/>
              </a:solidFill>
              <a:latin typeface="Comfortaa"/>
              <a:ea typeface="Comfortaa"/>
              <a:cs typeface="Comfortaa"/>
              <a:sym typeface="Comfortaa"/>
            </a:endParaRPr>
          </a:p>
          <a:p>
            <a:pPr marL="0" lvl="0" indent="0" algn="l" rtl="0">
              <a:spcBef>
                <a:spcPts val="1200"/>
              </a:spcBef>
              <a:spcAft>
                <a:spcPts val="0"/>
              </a:spcAft>
              <a:buNone/>
            </a:pPr>
            <a:r>
              <a:rPr lang="en-GB" u="sng">
                <a:solidFill>
                  <a:schemeClr val="dk1"/>
                </a:solidFill>
                <a:latin typeface="Comfortaa"/>
                <a:ea typeface="Comfortaa"/>
                <a:cs typeface="Comfortaa"/>
                <a:sym typeface="Comfortaa"/>
                <a:hlinkClick r:id="rId5">
                  <a:extLst>
                    <a:ext uri="{A12FA001-AC4F-418D-AE19-62706E023703}">
                      <ahyp:hlinkClr xmlns:ahyp="http://schemas.microsoft.com/office/drawing/2018/hyperlinkcolor" val="tx"/>
                    </a:ext>
                  </a:extLst>
                </a:hlinkClick>
              </a:rPr>
              <a:t>https://www.youtube.com/watch?v=KlWpFLfLFBI&amp;ab_channel=CrashCourse</a:t>
            </a:r>
            <a:r>
              <a:rPr lang="en-GB">
                <a:solidFill>
                  <a:schemeClr val="dk1"/>
                </a:solidFill>
                <a:latin typeface="Comfortaa"/>
                <a:ea typeface="Comfortaa"/>
                <a:cs typeface="Comfortaa"/>
                <a:sym typeface="Comfortaa"/>
              </a:rPr>
              <a:t> </a:t>
            </a:r>
            <a:endParaRPr>
              <a:solidFill>
                <a:schemeClr val="dk1"/>
              </a:solidFill>
              <a:latin typeface="Comfortaa"/>
              <a:ea typeface="Comfortaa"/>
              <a:cs typeface="Comfortaa"/>
              <a:sym typeface="Comfortaa"/>
            </a:endParaRPr>
          </a:p>
          <a:p>
            <a:pPr marL="0" lvl="0" indent="0" algn="l" rtl="0">
              <a:spcBef>
                <a:spcPts val="1200"/>
              </a:spcBef>
              <a:spcAft>
                <a:spcPts val="1200"/>
              </a:spcAft>
              <a:buNone/>
            </a:pPr>
            <a:endParaRPr>
              <a:solidFill>
                <a:schemeClr val="dk1"/>
              </a:solidFill>
              <a:latin typeface="Comfortaa"/>
              <a:ea typeface="Comfortaa"/>
              <a:cs typeface="Comfortaa"/>
              <a:sym typeface="Comfortaa"/>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569</Words>
  <Application>Microsoft Office PowerPoint</Application>
  <PresentationFormat>On-screen Show (16:9)</PresentationFormat>
  <Paragraphs>57</Paragraphs>
  <Slides>16</Slides>
  <Notes>12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 Rounded MT Bold</vt:lpstr>
      <vt:lpstr>Comfortaa</vt:lpstr>
      <vt:lpstr>Arial</vt:lpstr>
      <vt:lpstr>Trebuchet MS</vt:lpstr>
      <vt:lpstr>Wingdings 3</vt:lpstr>
      <vt:lpstr>Facet</vt:lpstr>
      <vt:lpstr>Tides</vt:lpstr>
      <vt:lpstr>What will be covered ? </vt:lpstr>
      <vt:lpstr>What is a Tide?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Resources for getting tidal information</vt:lpstr>
      <vt:lpstr>Predicting the type of Tide </vt:lpstr>
      <vt:lpstr>Other Signs to look out for;</vt:lpstr>
      <vt:lpstr>Watch the water</vt:lpstr>
      <vt:lpstr>Swell prediction &amp; Forecasting </vt:lpstr>
      <vt:lpstr>Other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Emlyn Price</cp:lastModifiedBy>
  <cp:revision>1</cp:revision>
  <dcterms:modified xsi:type="dcterms:W3CDTF">2025-12-05T14:58:35Z</dcterms:modified>
</cp:coreProperties>
</file>