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F23FD8-4909-010F-91AD-92B9947507B1}" v="325" dt="2024-04-21T21:20:10.163"/>
    <p1510:client id="{38652EF9-E85E-4274-0083-4EAAB0C79851}" v="62" dt="2024-04-21T09:56:57.1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ly Garrett (2110635)" userId="S::2110635@student.uwtsd.ac.uk::ed03bdcf-2b8d-44f0-9c48-540d3649da93" providerId="AD" clId="Web-{38652EF9-E85E-4274-0083-4EAAB0C79851}"/>
    <pc:docChg chg="modSld">
      <pc:chgData name="Carly Garrett (2110635)" userId="S::2110635@student.uwtsd.ac.uk::ed03bdcf-2b8d-44f0-9c48-540d3649da93" providerId="AD" clId="Web-{38652EF9-E85E-4274-0083-4EAAB0C79851}" dt="2024-04-21T09:56:57.127" v="61" actId="20577"/>
      <pc:docMkLst>
        <pc:docMk/>
      </pc:docMkLst>
      <pc:sldChg chg="modSp">
        <pc:chgData name="Carly Garrett (2110635)" userId="S::2110635@student.uwtsd.ac.uk::ed03bdcf-2b8d-44f0-9c48-540d3649da93" providerId="AD" clId="Web-{38652EF9-E85E-4274-0083-4EAAB0C79851}" dt="2024-04-21T09:56:57.127" v="61" actId="20577"/>
        <pc:sldMkLst>
          <pc:docMk/>
          <pc:sldMk cId="109857222" sldId="256"/>
        </pc:sldMkLst>
        <pc:spChg chg="mod">
          <ac:chgData name="Carly Garrett (2110635)" userId="S::2110635@student.uwtsd.ac.uk::ed03bdcf-2b8d-44f0-9c48-540d3649da93" providerId="AD" clId="Web-{38652EF9-E85E-4274-0083-4EAAB0C79851}" dt="2024-04-18T19:54:36.877" v="38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rly Garrett (2110635)" userId="S::2110635@student.uwtsd.ac.uk::ed03bdcf-2b8d-44f0-9c48-540d3649da93" providerId="AD" clId="Web-{38652EF9-E85E-4274-0083-4EAAB0C79851}" dt="2024-04-21T09:56:57.127" v="6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arly Garrett (2110635)" userId="S::2110635@student.uwtsd.ac.uk::ed03bdcf-2b8d-44f0-9c48-540d3649da93" providerId="AD" clId="Web-{25F23FD8-4909-010F-91AD-92B9947507B1}"/>
    <pc:docChg chg="addSld modSld sldOrd">
      <pc:chgData name="Carly Garrett (2110635)" userId="S::2110635@student.uwtsd.ac.uk::ed03bdcf-2b8d-44f0-9c48-540d3649da93" providerId="AD" clId="Web-{25F23FD8-4909-010F-91AD-92B9947507B1}" dt="2024-04-21T21:20:10.163" v="333" actId="1076"/>
      <pc:docMkLst>
        <pc:docMk/>
      </pc:docMkLst>
      <pc:sldChg chg="modSp ord">
        <pc:chgData name="Carly Garrett (2110635)" userId="S::2110635@student.uwtsd.ac.uk::ed03bdcf-2b8d-44f0-9c48-540d3649da93" providerId="AD" clId="Web-{25F23FD8-4909-010F-91AD-92B9947507B1}" dt="2024-04-21T21:20:10.163" v="333" actId="1076"/>
        <pc:sldMkLst>
          <pc:docMk/>
          <pc:sldMk cId="109857222" sldId="256"/>
        </pc:sldMkLst>
        <pc:spChg chg="mod">
          <ac:chgData name="Carly Garrett (2110635)" userId="S::2110635@student.uwtsd.ac.uk::ed03bdcf-2b8d-44f0-9c48-540d3649da93" providerId="AD" clId="Web-{25F23FD8-4909-010F-91AD-92B9947507B1}" dt="2024-04-21T21:20:10.163" v="33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rly Garrett (2110635)" userId="S::2110635@student.uwtsd.ac.uk::ed03bdcf-2b8d-44f0-9c48-540d3649da93" providerId="AD" clId="Web-{25F23FD8-4909-010F-91AD-92B9947507B1}" dt="2024-04-21T21:17:51.515" v="33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ord">
        <pc:chgData name="Carly Garrett (2110635)" userId="S::2110635@student.uwtsd.ac.uk::ed03bdcf-2b8d-44f0-9c48-540d3649da93" providerId="AD" clId="Web-{25F23FD8-4909-010F-91AD-92B9947507B1}" dt="2024-04-21T20:56:27.569" v="182" actId="14100"/>
        <pc:sldMkLst>
          <pc:docMk/>
          <pc:sldMk cId="1248924934" sldId="257"/>
        </pc:sldMkLst>
        <pc:spChg chg="mod">
          <ac:chgData name="Carly Garrett (2110635)" userId="S::2110635@student.uwtsd.ac.uk::ed03bdcf-2b8d-44f0-9c48-540d3649da93" providerId="AD" clId="Web-{25F23FD8-4909-010F-91AD-92B9947507B1}" dt="2024-04-21T19:54:49.900" v="23" actId="20577"/>
          <ac:spMkLst>
            <pc:docMk/>
            <pc:sldMk cId="1248924934" sldId="257"/>
            <ac:spMk id="2" creationId="{4C716959-A86E-5D7F-9718-0A1E340C8E64}"/>
          </ac:spMkLst>
        </pc:spChg>
        <pc:spChg chg="mod">
          <ac:chgData name="Carly Garrett (2110635)" userId="S::2110635@student.uwtsd.ac.uk::ed03bdcf-2b8d-44f0-9c48-540d3649da93" providerId="AD" clId="Web-{25F23FD8-4909-010F-91AD-92B9947507B1}" dt="2024-04-21T20:56:27.569" v="182" actId="14100"/>
          <ac:spMkLst>
            <pc:docMk/>
            <pc:sldMk cId="1248924934" sldId="257"/>
            <ac:spMk id="3" creationId="{96ACF526-BD30-B303-D734-152BDA159A84}"/>
          </ac:spMkLst>
        </pc:spChg>
      </pc:sldChg>
      <pc:sldChg chg="modSp new ord">
        <pc:chgData name="Carly Garrett (2110635)" userId="S::2110635@student.uwtsd.ac.uk::ed03bdcf-2b8d-44f0-9c48-540d3649da93" providerId="AD" clId="Web-{25F23FD8-4909-010F-91AD-92B9947507B1}" dt="2024-04-21T21:13:34.437" v="304" actId="20577"/>
        <pc:sldMkLst>
          <pc:docMk/>
          <pc:sldMk cId="3182596684" sldId="258"/>
        </pc:sldMkLst>
        <pc:spChg chg="mod">
          <ac:chgData name="Carly Garrett (2110635)" userId="S::2110635@student.uwtsd.ac.uk::ed03bdcf-2b8d-44f0-9c48-540d3649da93" providerId="AD" clId="Web-{25F23FD8-4909-010F-91AD-92B9947507B1}" dt="2024-04-21T20:35:32.470" v="118" actId="20577"/>
          <ac:spMkLst>
            <pc:docMk/>
            <pc:sldMk cId="3182596684" sldId="258"/>
            <ac:spMk id="2" creationId="{6CEE7786-56BE-01BD-4A3F-1F0BDC3D32C8}"/>
          </ac:spMkLst>
        </pc:spChg>
        <pc:spChg chg="mod">
          <ac:chgData name="Carly Garrett (2110635)" userId="S::2110635@student.uwtsd.ac.uk::ed03bdcf-2b8d-44f0-9c48-540d3649da93" providerId="AD" clId="Web-{25F23FD8-4909-010F-91AD-92B9947507B1}" dt="2024-04-21T21:13:34.437" v="304" actId="20577"/>
          <ac:spMkLst>
            <pc:docMk/>
            <pc:sldMk cId="3182596684" sldId="258"/>
            <ac:spMk id="3" creationId="{69195BBA-EFE7-E81A-9A2A-81EE0640375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.nspcc.org.uk/safeguarding-child-protection/getting-started-safeguarding-child-protection" TargetMode="External"/><Relationship Id="rId2" Type="http://schemas.openxmlformats.org/officeDocument/2006/relationships/hyperlink" Target="https://www.legislation.gov.uk/ukpga/2014/23/introduction/enact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8239" y="255402"/>
            <a:ext cx="9465006" cy="1670389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Wandohope"/>
                <a:ea typeface="Wandohope"/>
              </a:rPr>
              <a:t>Key Points about </a:t>
            </a:r>
            <a:br>
              <a:rPr lang="en-US" b="1" dirty="0">
                <a:latin typeface="Wandohope"/>
              </a:rPr>
            </a:br>
            <a:r>
              <a:rPr lang="en-US" b="1" dirty="0">
                <a:latin typeface="Wandohope"/>
                <a:ea typeface="Wandohope"/>
              </a:rPr>
              <a:t>Child Protection/Safeguarding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8032" y="2188651"/>
            <a:ext cx="10495935" cy="422443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There are six safeguarding principles that were created by the UK government to help better protect vulnerable individuals and which have been agreed upon within the Care Act 2014:</a:t>
            </a:r>
          </a:p>
          <a:p>
            <a:endParaRPr lang="en-US" dirty="0">
              <a:solidFill>
                <a:srgbClr val="000000"/>
              </a:solidFill>
            </a:endParaRPr>
          </a:p>
          <a:p>
            <a:pPr algn="l"/>
            <a:r>
              <a:rPr lang="en-US" dirty="0">
                <a:solidFill>
                  <a:srgbClr val="FF0000"/>
                </a:solidFill>
              </a:rPr>
              <a:t>1.Empowerment</a:t>
            </a:r>
            <a:endParaRPr lang="en-US" dirty="0">
              <a:solidFill>
                <a:srgbClr val="000000"/>
              </a:solidFill>
            </a:endParaRPr>
          </a:p>
          <a:p>
            <a:pPr algn="l"/>
            <a:r>
              <a:rPr lang="en-US" dirty="0">
                <a:solidFill>
                  <a:srgbClr val="000000"/>
                </a:solidFill>
              </a:rPr>
              <a:t>2. Protection</a:t>
            </a:r>
            <a:endParaRPr lang="en-US" dirty="0"/>
          </a:p>
          <a:p>
            <a:pPr algn="l"/>
            <a:r>
              <a:rPr lang="en-US" dirty="0">
                <a:solidFill>
                  <a:srgbClr val="FF0000"/>
                </a:solidFill>
              </a:rPr>
              <a:t>3. Prevention</a:t>
            </a:r>
          </a:p>
          <a:p>
            <a:pPr algn="l"/>
            <a:r>
              <a:rPr lang="en-US" dirty="0"/>
              <a:t>4. Proportionality</a:t>
            </a:r>
          </a:p>
          <a:p>
            <a:pPr algn="l"/>
            <a:r>
              <a:rPr lang="en-US" dirty="0">
                <a:solidFill>
                  <a:srgbClr val="FF0000"/>
                </a:solidFill>
              </a:rPr>
              <a:t>5. Partnership</a:t>
            </a:r>
          </a:p>
          <a:p>
            <a:pPr algn="l"/>
            <a:r>
              <a:rPr lang="en-US" dirty="0"/>
              <a:t>6. Accountability</a:t>
            </a:r>
          </a:p>
          <a:p>
            <a:pPr marL="342900" indent="-342900" algn="l">
              <a:buAutoNum type="arabicPeriod"/>
            </a:pPr>
            <a:endParaRPr lang="en-US" dirty="0"/>
          </a:p>
          <a:p>
            <a:pPr algn="l"/>
            <a:r>
              <a:rPr lang="en-US" sz="1800" dirty="0"/>
              <a:t>(Care Act, 2014)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16959-A86E-5D7F-9718-0A1E340C8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Wandohope"/>
                <a:ea typeface="Wandohope"/>
              </a:rPr>
              <a:t>What is Safeguarding and child protection?</a:t>
            </a:r>
            <a:endParaRPr lang="en-US">
              <a:latin typeface="Wandohope"/>
              <a:ea typeface="Wandohop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CF526-BD30-B303-D734-152BDA159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561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>
                <a:solidFill>
                  <a:srgbClr val="FF0000"/>
                </a:solidFill>
              </a:rPr>
              <a:t>Ensuring that children are protected from abuse and maltreatment.</a:t>
            </a:r>
          </a:p>
          <a:p>
            <a:r>
              <a:rPr lang="en-US" dirty="0"/>
              <a:t>Preventing children's health and development from harm.</a:t>
            </a:r>
          </a:p>
          <a:p>
            <a:r>
              <a:rPr lang="en-US" dirty="0">
                <a:solidFill>
                  <a:srgbClr val="FF0000"/>
                </a:solidFill>
              </a:rPr>
              <a:t>Offering support to address children's needs when challenges arise.</a:t>
            </a:r>
          </a:p>
          <a:p>
            <a:r>
              <a:rPr lang="en-US" dirty="0"/>
              <a:t>Guaranteeing that children receive safe and nurturing care, preferably within their family when feasible.</a:t>
            </a:r>
          </a:p>
          <a:p>
            <a:pPr>
              <a:lnSpc>
                <a:spcPct val="80000"/>
              </a:lnSpc>
            </a:pPr>
            <a:r>
              <a:rPr lang="en-US" dirty="0">
                <a:solidFill>
                  <a:srgbClr val="FF0000"/>
                </a:solidFill>
              </a:rPr>
              <a:t>Implementing measures to ensure that every child and young person achieves optimal outcomes.</a:t>
            </a:r>
          </a:p>
          <a:p>
            <a:pPr marL="0" indent="0">
              <a:lnSpc>
                <a:spcPct val="80000"/>
              </a:lnSpc>
              <a:buNone/>
            </a:pPr>
            <a:endParaRPr lang="en-US" dirty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US" sz="2000" dirty="0"/>
              <a:t>(NSPCC, 2024).</a:t>
            </a:r>
            <a:br>
              <a:rPr lang="en-US" sz="2000" dirty="0"/>
            </a:br>
            <a:br>
              <a:rPr lang="en-US" sz="2000" dirty="0"/>
            </a:b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924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E7786-56BE-01BD-4A3F-1F0BDC3D3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95BBA-EFE7-E81A-9A2A-81EE06403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Legislation.gov.uk (2014) Care Act 2014. Available at: </a:t>
            </a:r>
            <a:r>
              <a:rPr lang="en-US" dirty="0">
                <a:hlinkClick r:id="rId2"/>
              </a:rPr>
              <a:t>https://</a:t>
            </a:r>
            <a:r>
              <a:rPr lang="en-US" dirty="0">
                <a:ea typeface="+mn-lt"/>
                <a:cs typeface="+mn-lt"/>
                <a:hlinkClick r:id="rId2"/>
              </a:rPr>
              <a:t>www.legislation.gov.uk/ukpga/2014/23/introduction/enacted</a:t>
            </a:r>
            <a:r>
              <a:rPr lang="en-US" dirty="0">
                <a:ea typeface="+mn-lt"/>
                <a:cs typeface="+mn-lt"/>
              </a:rPr>
              <a:t> (Accessed: 21 April 2024)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NSPCC (2024) Getting started with safeguarding and child protection. Available at: </a:t>
            </a:r>
            <a:r>
              <a:rPr lang="en-US" dirty="0">
                <a:hlinkClick r:id="rId3"/>
              </a:rPr>
              <a:t>https://learning.nspcc.org.uk/safeguarding-child-protection/getting-started-safeguarding-child-protection</a:t>
            </a:r>
            <a:r>
              <a:rPr lang="en-US" dirty="0"/>
              <a:t> (Accessed: 21 April 2024).</a:t>
            </a:r>
            <a:endParaRPr lang="en-US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596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Key Points about  Child Protection/Safeguarding</vt:lpstr>
      <vt:lpstr>What is Safeguarding and child protection?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172</cp:revision>
  <dcterms:created xsi:type="dcterms:W3CDTF">2024-04-18T19:43:32Z</dcterms:created>
  <dcterms:modified xsi:type="dcterms:W3CDTF">2024-04-21T21:20:15Z</dcterms:modified>
</cp:coreProperties>
</file>