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handoutMasterIdLst>
    <p:handoutMasterId r:id="rId12"/>
  </p:handoutMasterIdLst>
  <p:sldIdLst>
    <p:sldId id="263" r:id="rId5"/>
    <p:sldId id="262" r:id="rId6"/>
    <p:sldId id="257" r:id="rId7"/>
    <p:sldId id="258" r:id="rId8"/>
    <p:sldId id="259"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3110F0-3A45-4C29-81B6-ABA8FBC6133B}" v="46" dt="2024-07-10T20:12:15.9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autoAdjust="0"/>
  </p:normalViewPr>
  <p:slideViewPr>
    <p:cSldViewPr snapToGrid="0">
      <p:cViewPr varScale="1">
        <p:scale>
          <a:sx n="80" d="100"/>
          <a:sy n="80" d="100"/>
        </p:scale>
        <p:origin x="108" y="330"/>
      </p:cViewPr>
      <p:guideLst>
        <p:guide orient="horz" pos="2160"/>
        <p:guide pos="3840"/>
      </p:guideLst>
    </p:cSldViewPr>
  </p:slideViewPr>
  <p:outlineViewPr>
    <p:cViewPr>
      <p:scale>
        <a:sx n="33" d="100"/>
        <a:sy n="33" d="100"/>
      </p:scale>
      <p:origin x="0" y="-24"/>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9" d="100"/>
          <a:sy n="89" d="100"/>
        </p:scale>
        <p:origin x="379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0C137-6ADE-47F9-DD86-5E93E32CDBE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9FFA71D-F6B1-E7F4-C9CD-D4282669D3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470560E-2D76-4DFC-9E3E-CFD0A6AE774D}" type="datetimeFigureOut">
              <a:rPr lang="en-US" smtClean="0"/>
              <a:t>7/10/2024</a:t>
            </a:fld>
            <a:endParaRPr lang="en-US"/>
          </a:p>
        </p:txBody>
      </p:sp>
      <p:sp>
        <p:nvSpPr>
          <p:cNvPr id="4" name="Footer Placeholder 3">
            <a:extLst>
              <a:ext uri="{FF2B5EF4-FFF2-40B4-BE49-F238E27FC236}">
                <a16:creationId xmlns:a16="http://schemas.microsoft.com/office/drawing/2014/main" id="{38FD935D-7440-E7F6-D749-EBA5551F7EF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56C9073-3AD2-B083-3852-65EBDADC1E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E32D64-03A9-4BDE-A45B-39FE40C6B9AC}" type="slidenum">
              <a:rPr lang="en-US" smtClean="0"/>
              <a:t>‹#›</a:t>
            </a:fld>
            <a:endParaRPr lang="en-US"/>
          </a:p>
        </p:txBody>
      </p:sp>
    </p:spTree>
    <p:extLst>
      <p:ext uri="{BB962C8B-B14F-4D97-AF65-F5344CB8AC3E}">
        <p14:creationId xmlns:p14="http://schemas.microsoft.com/office/powerpoint/2010/main" val="4868566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56B37D-C669-49E4-92B4-82575E2D8F78}" type="datetimeFigureOut">
              <a:rPr lang="en-US" smtClean="0"/>
              <a:t>7/10/2024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4D860B-2629-45CF-9DB8-9E89C7F8DA60}" type="slidenum">
              <a:rPr lang="en-US" smtClean="0"/>
              <a:t>‹#›</a:t>
            </a:fld>
            <a:endParaRPr lang="en-US"/>
          </a:p>
        </p:txBody>
      </p:sp>
    </p:spTree>
    <p:extLst>
      <p:ext uri="{BB962C8B-B14F-4D97-AF65-F5344CB8AC3E}">
        <p14:creationId xmlns:p14="http://schemas.microsoft.com/office/powerpoint/2010/main" val="1272661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4D860B-2629-45CF-9DB8-9E89C7F8DA60}" type="slidenum">
              <a:rPr lang="en-US" smtClean="0"/>
              <a:t>1</a:t>
            </a:fld>
            <a:endParaRPr lang="en-US"/>
          </a:p>
        </p:txBody>
      </p:sp>
    </p:spTree>
    <p:extLst>
      <p:ext uri="{BB962C8B-B14F-4D97-AF65-F5344CB8AC3E}">
        <p14:creationId xmlns:p14="http://schemas.microsoft.com/office/powerpoint/2010/main" val="3706413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A88D-DA6C-1F7D-DF3E-127F58DA6D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1170E9-0ECB-1166-5F1F-F5E346B81C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B19739C-0460-A8F8-6E38-3C942E63123C}"/>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5" name="Footer Placeholder 4">
            <a:extLst>
              <a:ext uri="{FF2B5EF4-FFF2-40B4-BE49-F238E27FC236}">
                <a16:creationId xmlns:a16="http://schemas.microsoft.com/office/drawing/2014/main" id="{B11B11EB-0DFA-6C27-5745-8ED65A5931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59FD4B-6B26-8A0D-67C4-2798E8BE613B}"/>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343689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FE25E-7DFF-4DAE-388A-C03D3B1166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A99CB1-2593-3F10-0343-E725354774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967E41-D16E-A01D-8B96-FFB757D63A77}"/>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5" name="Footer Placeholder 4">
            <a:extLst>
              <a:ext uri="{FF2B5EF4-FFF2-40B4-BE49-F238E27FC236}">
                <a16:creationId xmlns:a16="http://schemas.microsoft.com/office/drawing/2014/main" id="{384BCCEF-718D-7E16-0BC6-529500852A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F15C82-4D4B-BB42-10CC-3AD38BD3FB53}"/>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1460305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A3B8-8D40-BAC7-580C-BAD2DAAF6D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90C101A-A288-4513-6D8D-D0B9ECEF9A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5EAC84-0607-DBED-321E-0302995E437E}"/>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5" name="Footer Placeholder 4">
            <a:extLst>
              <a:ext uri="{FF2B5EF4-FFF2-40B4-BE49-F238E27FC236}">
                <a16:creationId xmlns:a16="http://schemas.microsoft.com/office/drawing/2014/main" id="{49D098FC-7DE3-0AC2-48A6-B7A885EF37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CCE336-FAE3-7ABB-4191-8A6FDD3AA8FE}"/>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2631978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E13A-0523-16D1-3472-DEE8F0EBDC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522BBF-3282-AFC3-A069-9A4B235D00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04B09FA-1ADE-8F93-9063-0B1FDA37D8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2FE9385-F8C1-2DB2-0A02-C4CD969EF62F}"/>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6" name="Footer Placeholder 5">
            <a:extLst>
              <a:ext uri="{FF2B5EF4-FFF2-40B4-BE49-F238E27FC236}">
                <a16:creationId xmlns:a16="http://schemas.microsoft.com/office/drawing/2014/main" id="{470E22F3-877F-5FD4-470F-54593855F3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789E3C-ECB9-67FD-F83F-758ACBA96B50}"/>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288460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9FA3-132B-A586-7E0F-C6DB002A900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50B5159-5802-A1AB-1613-F1E1DDB1B0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FBDDDF-B71F-30A2-FDB5-959218CAEE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EE82DD-3C13-A7A8-B13A-2E0332EDCC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4E1C65-0A5C-FFB0-FD5A-9A96F8E18F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A30E317-11EC-FB62-C5D1-AE6D8E282AB9}"/>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8" name="Footer Placeholder 7">
            <a:extLst>
              <a:ext uri="{FF2B5EF4-FFF2-40B4-BE49-F238E27FC236}">
                <a16:creationId xmlns:a16="http://schemas.microsoft.com/office/drawing/2014/main" id="{F250D7A5-3F3B-E377-64F7-10D14414AB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F5FA1F-2949-DF8B-034E-841CB33DBEE4}"/>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668114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848AB-77BF-9472-C358-3FBF076E90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C2E158-D07B-826A-196A-E82C3C7A8C96}"/>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4" name="Footer Placeholder 3">
            <a:extLst>
              <a:ext uri="{FF2B5EF4-FFF2-40B4-BE49-F238E27FC236}">
                <a16:creationId xmlns:a16="http://schemas.microsoft.com/office/drawing/2014/main" id="{4C4859FF-3EB0-8FAC-50BB-85E6445214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7CC53C-87EC-1BB8-762D-67BF63DD75C3}"/>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3781324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34936F-647A-B0C6-ADB3-3DB6E9780C62}"/>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3" name="Footer Placeholder 2">
            <a:extLst>
              <a:ext uri="{FF2B5EF4-FFF2-40B4-BE49-F238E27FC236}">
                <a16:creationId xmlns:a16="http://schemas.microsoft.com/office/drawing/2014/main" id="{DCD89E95-9956-29A8-EDE3-0100963B3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5D574F-2914-413A-DA27-62A19051E46E}"/>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2117101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982B0-5999-332F-1E74-541CB18DEF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7A4A580-D163-46E4-1D8B-B0AB60DD12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BEED79F-8349-1471-640E-542D889B2C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4BA3A0-015A-AE60-B44E-8E945A2679E6}"/>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6" name="Footer Placeholder 5">
            <a:extLst>
              <a:ext uri="{FF2B5EF4-FFF2-40B4-BE49-F238E27FC236}">
                <a16:creationId xmlns:a16="http://schemas.microsoft.com/office/drawing/2014/main" id="{039A2BFC-02E4-02FB-E743-B3F1C8A7B0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2B1EB5-5EC5-6389-1BA4-957D5937C0E8}"/>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3707857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56D7A-8292-1231-1B59-67EFD4D212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BE59579-719B-9277-7035-994463FB13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9B4368A-9723-C029-6AB2-91BC10A8EE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D717FB-E858-0F26-2EE2-AFED02258AA8}"/>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6" name="Footer Placeholder 5">
            <a:extLst>
              <a:ext uri="{FF2B5EF4-FFF2-40B4-BE49-F238E27FC236}">
                <a16:creationId xmlns:a16="http://schemas.microsoft.com/office/drawing/2014/main" id="{1F1502E0-8546-03B7-47FF-31993E2F12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4F1EF1-09A4-402D-000C-924A01E39A09}"/>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631470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2D755-913C-2AA2-A22B-5A50025CA6F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70472E2-BA15-9E14-14BF-97EBF089C7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C6F49B-2F4F-3178-51D6-76CDD38DDC2F}"/>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5" name="Footer Placeholder 4">
            <a:extLst>
              <a:ext uri="{FF2B5EF4-FFF2-40B4-BE49-F238E27FC236}">
                <a16:creationId xmlns:a16="http://schemas.microsoft.com/office/drawing/2014/main" id="{5BFACB65-EA81-7CD5-0FBA-FA1EB901AE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19A823-B2A5-52E5-CA93-F602967A4475}"/>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2105810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508300-F232-151E-8434-5CB0B62C470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50B0A0-671B-4F0E-3BC0-04243B5245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E612B0-F127-807B-35A0-0115437E0003}"/>
              </a:ext>
            </a:extLst>
          </p:cNvPr>
          <p:cNvSpPr>
            <a:spLocks noGrp="1"/>
          </p:cNvSpPr>
          <p:nvPr>
            <p:ph type="dt" sz="half" idx="10"/>
          </p:nvPr>
        </p:nvSpPr>
        <p:spPr/>
        <p:txBody>
          <a:bodyPr/>
          <a:lstStyle/>
          <a:p>
            <a:fld id="{B2BCD8A2-45A2-4D3D-AB36-F7BB8E536937}" type="datetimeFigureOut">
              <a:rPr lang="en-US" smtClean="0"/>
              <a:t>7/10/2024</a:t>
            </a:fld>
            <a:endParaRPr lang="en-US"/>
          </a:p>
        </p:txBody>
      </p:sp>
      <p:sp>
        <p:nvSpPr>
          <p:cNvPr id="5" name="Footer Placeholder 4">
            <a:extLst>
              <a:ext uri="{FF2B5EF4-FFF2-40B4-BE49-F238E27FC236}">
                <a16:creationId xmlns:a16="http://schemas.microsoft.com/office/drawing/2014/main" id="{2808D94D-8B92-FC5D-3E55-3569280343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49208C-543D-BF33-CAB1-AB037E22702E}"/>
              </a:ext>
            </a:extLst>
          </p:cNvPr>
          <p:cNvSpPr>
            <a:spLocks noGrp="1"/>
          </p:cNvSpPr>
          <p:nvPr>
            <p:ph type="sldNum" sz="quarter" idx="12"/>
          </p:nvPr>
        </p:nvSpPr>
        <p:spPr/>
        <p:txBody>
          <a:bodyPr/>
          <a:lstStyle/>
          <a:p>
            <a:fld id="{753F5B06-C3D2-4FFE-91CF-C819FBA2958E}" type="slidenum">
              <a:rPr lang="en-US" smtClean="0"/>
              <a:t>‹#›</a:t>
            </a:fld>
            <a:endParaRPr lang="en-US"/>
          </a:p>
        </p:txBody>
      </p:sp>
    </p:spTree>
    <p:extLst>
      <p:ext uri="{BB962C8B-B14F-4D97-AF65-F5344CB8AC3E}">
        <p14:creationId xmlns:p14="http://schemas.microsoft.com/office/powerpoint/2010/main" val="3333839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A4BD68-8C54-A555-942B-7550EC155A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DFD9A9-9D15-BEF8-0DFB-2344774EDF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7C4207-4116-149A-F4E2-C895A670F1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BCD8A2-45A2-4D3D-AB36-F7BB8E536937}" type="datetimeFigureOut">
              <a:rPr lang="en-US" smtClean="0"/>
              <a:t>7/10/2024</a:t>
            </a:fld>
            <a:endParaRPr lang="en-US"/>
          </a:p>
        </p:txBody>
      </p:sp>
      <p:sp>
        <p:nvSpPr>
          <p:cNvPr id="5" name="Footer Placeholder 4">
            <a:extLst>
              <a:ext uri="{FF2B5EF4-FFF2-40B4-BE49-F238E27FC236}">
                <a16:creationId xmlns:a16="http://schemas.microsoft.com/office/drawing/2014/main" id="{D20E4641-8576-2642-1456-A147D42C8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9B1E7D9-CB51-F2CB-618F-05F20EBD34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3F5B06-C3D2-4FFE-91CF-C819FBA2958E}" type="slidenum">
              <a:rPr lang="en-US" smtClean="0"/>
              <a:t>‹#›</a:t>
            </a:fld>
            <a:endParaRPr lang="en-US"/>
          </a:p>
        </p:txBody>
      </p:sp>
    </p:spTree>
    <p:extLst>
      <p:ext uri="{BB962C8B-B14F-4D97-AF65-F5344CB8AC3E}">
        <p14:creationId xmlns:p14="http://schemas.microsoft.com/office/powerpoint/2010/main" val="460188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in camouflage walking on a dirt path&#10;&#10;Description automatically generated">
            <a:extLst>
              <a:ext uri="{FF2B5EF4-FFF2-40B4-BE49-F238E27FC236}">
                <a16:creationId xmlns:a16="http://schemas.microsoft.com/office/drawing/2014/main" id="{29186AAF-1CB0-4F34-6F76-5B99CFB69E3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15730"/>
          <a:stretch/>
        </p:blipFill>
        <p:spPr>
          <a:xfrm>
            <a:off x="20" y="0"/>
            <a:ext cx="12191980" cy="6857999"/>
          </a:xfrm>
          <a:prstGeom prst="rect">
            <a:avLst/>
          </a:prstGeom>
        </p:spPr>
      </p:pic>
      <p:sp>
        <p:nvSpPr>
          <p:cNvPr id="27" name="Title 26">
            <a:extLst>
              <a:ext uri="{FF2B5EF4-FFF2-40B4-BE49-F238E27FC236}">
                <a16:creationId xmlns:a16="http://schemas.microsoft.com/office/drawing/2014/main" id="{A05A2201-9148-11F0-310C-F4494E1FBC52}"/>
              </a:ext>
            </a:extLst>
          </p:cNvPr>
          <p:cNvSpPr>
            <a:spLocks noGrp="1"/>
          </p:cNvSpPr>
          <p:nvPr>
            <p:ph type="title"/>
          </p:nvPr>
        </p:nvSpPr>
        <p:spPr>
          <a:xfrm>
            <a:off x="838199" y="1065862"/>
            <a:ext cx="6052955" cy="4726276"/>
          </a:xfrm>
        </p:spPr>
        <p:txBody>
          <a:bodyPr>
            <a:normAutofit/>
          </a:bodyPr>
          <a:lstStyle/>
          <a:p>
            <a:pPr algn="r"/>
            <a:r>
              <a:rPr lang="en-US" sz="8000">
                <a:ln w="22225">
                  <a:solidFill>
                    <a:srgbClr val="FFFFFF"/>
                  </a:solidFill>
                </a:ln>
                <a:noFill/>
                <a:latin typeface="AQUARIUM" pitchFamily="50" charset="0"/>
              </a:rPr>
              <a:t>MY FAVORITE HOBBY</a:t>
            </a:r>
          </a:p>
        </p:txBody>
      </p:sp>
      <p:cxnSp>
        <p:nvCxnSpPr>
          <p:cNvPr id="46" name="Straight Connector 45">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1" name="Content Placeholder 30">
            <a:extLst>
              <a:ext uri="{FF2B5EF4-FFF2-40B4-BE49-F238E27FC236}">
                <a16:creationId xmlns:a16="http://schemas.microsoft.com/office/drawing/2014/main" id="{0DC4808A-B4E3-DDEF-7181-BA11F183B0CA}"/>
              </a:ext>
            </a:extLst>
          </p:cNvPr>
          <p:cNvSpPr>
            <a:spLocks noGrp="1"/>
          </p:cNvSpPr>
          <p:nvPr>
            <p:ph idx="1"/>
          </p:nvPr>
        </p:nvSpPr>
        <p:spPr>
          <a:xfrm>
            <a:off x="7534641" y="1065862"/>
            <a:ext cx="3860002" cy="4726276"/>
          </a:xfrm>
        </p:spPr>
        <p:txBody>
          <a:bodyPr anchor="ctr">
            <a:normAutofit/>
          </a:bodyPr>
          <a:lstStyle/>
          <a:p>
            <a:r>
              <a:rPr lang="en-US" sz="2000">
                <a:solidFill>
                  <a:srgbClr val="FFFFFF"/>
                </a:solidFill>
                <a:latin typeface="Mueda City" pitchFamily="2" charset="0"/>
              </a:rPr>
              <a:t>NAME: CATALIN GEORGE MARIN</a:t>
            </a:r>
          </a:p>
          <a:p>
            <a:r>
              <a:rPr lang="en-US" sz="2000">
                <a:solidFill>
                  <a:srgbClr val="FFFFFF"/>
                </a:solidFill>
                <a:latin typeface="Mueda City" pitchFamily="2" charset="0"/>
              </a:rPr>
              <a:t>STUDENT: 2335166</a:t>
            </a:r>
          </a:p>
          <a:p>
            <a:r>
              <a:rPr lang="en-US" sz="2000">
                <a:solidFill>
                  <a:srgbClr val="FFFFFF"/>
                </a:solidFill>
                <a:latin typeface="Mueda City" pitchFamily="2" charset="0"/>
              </a:rPr>
              <a:t>MOODLE: LDE</a:t>
            </a:r>
          </a:p>
        </p:txBody>
      </p:sp>
    </p:spTree>
    <p:extLst>
      <p:ext uri="{BB962C8B-B14F-4D97-AF65-F5344CB8AC3E}">
        <p14:creationId xmlns:p14="http://schemas.microsoft.com/office/powerpoint/2010/main" val="240686239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A93DA-AFF1-43EE-0475-FDD221A5F056}"/>
              </a:ext>
            </a:extLst>
          </p:cNvPr>
          <p:cNvSpPr>
            <a:spLocks noGrp="1"/>
          </p:cNvSpPr>
          <p:nvPr>
            <p:ph type="title"/>
          </p:nvPr>
        </p:nvSpPr>
        <p:spPr>
          <a:xfrm>
            <a:off x="7320466" y="609600"/>
            <a:ext cx="4140014" cy="1330839"/>
          </a:xfrm>
        </p:spPr>
        <p:txBody>
          <a:bodyPr>
            <a:normAutofit/>
          </a:bodyPr>
          <a:lstStyle/>
          <a:p>
            <a:r>
              <a:rPr lang="en-US">
                <a:latin typeface="AQUARIUM" pitchFamily="50" charset="0"/>
              </a:rPr>
              <a:t>Introduction:</a:t>
            </a:r>
          </a:p>
        </p:txBody>
      </p:sp>
      <p:pic>
        <p:nvPicPr>
          <p:cNvPr id="7" name="Picture 6" descr="A group of soldiers in camouflage&#10;&#10;Description automatically generated">
            <a:extLst>
              <a:ext uri="{FF2B5EF4-FFF2-40B4-BE49-F238E27FC236}">
                <a16:creationId xmlns:a16="http://schemas.microsoft.com/office/drawing/2014/main" id="{906B4014-1972-7D41-4AFD-C703BA68EE17}"/>
              </a:ext>
            </a:extLst>
          </p:cNvPr>
          <p:cNvPicPr>
            <a:picLocks noChangeAspect="1"/>
          </p:cNvPicPr>
          <p:nvPr/>
        </p:nvPicPr>
        <p:blipFill rotWithShape="1">
          <a:blip r:embed="rId2">
            <a:extLst>
              <a:ext uri="{28A0092B-C50C-407E-A947-70E740481C1C}">
                <a14:useLocalDpi xmlns:a14="http://schemas.microsoft.com/office/drawing/2010/main" val="0"/>
              </a:ext>
            </a:extLst>
          </a:blip>
          <a:srcRect t="8086" b="25586"/>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C0505FAF-1580-1B53-6C48-26F9517CE8C4}"/>
              </a:ext>
            </a:extLst>
          </p:cNvPr>
          <p:cNvSpPr>
            <a:spLocks noGrp="1"/>
          </p:cNvSpPr>
          <p:nvPr>
            <p:ph idx="1"/>
          </p:nvPr>
        </p:nvSpPr>
        <p:spPr>
          <a:xfrm>
            <a:off x="7320465" y="2194102"/>
            <a:ext cx="4140013" cy="3908586"/>
          </a:xfrm>
        </p:spPr>
        <p:txBody>
          <a:bodyPr>
            <a:normAutofit/>
          </a:bodyPr>
          <a:lstStyle/>
          <a:p>
            <a:pPr marL="0" indent="0">
              <a:buNone/>
            </a:pPr>
            <a:r>
              <a:rPr lang="en-US" sz="1100">
                <a:latin typeface="Mueda City" pitchFamily="2" charset="0"/>
                <a:cs typeface="Arial" panose="020B0604020202020204" pitchFamily="34" charset="0"/>
              </a:rPr>
              <a:t>Why I enjoy airsoft:</a:t>
            </a:r>
          </a:p>
          <a:p>
            <a:endParaRPr lang="en-US" sz="1100">
              <a:latin typeface="Mueda City" pitchFamily="2" charset="0"/>
              <a:cs typeface="Arial" panose="020B0604020202020204" pitchFamily="34" charset="0"/>
            </a:endParaRPr>
          </a:p>
          <a:p>
            <a:pPr marL="0" indent="0">
              <a:buNone/>
            </a:pPr>
            <a:r>
              <a:rPr lang="en-US" sz="1100">
                <a:latin typeface="Mueda City" pitchFamily="2" charset="0"/>
                <a:cs typeface="Arial" panose="020B0604020202020204" pitchFamily="34" charset="0"/>
              </a:rPr>
              <a:t>I really enjoy airsoft because it gives me an adrenaline rush with its intense, fast-paced action that gets my heart pumping. The strategic gameplay requires careful planning, tactical thinking, and effective communication with my teammates, making it an exhilarating experience. What I also love about this sport is the realism – the realistic equipment and scenarios give a unique and immersive feeling that mimics real-life military operations.</a:t>
            </a:r>
          </a:p>
          <a:p>
            <a:pPr marL="0" indent="0">
              <a:buNone/>
            </a:pPr>
            <a:r>
              <a:rPr lang="en-US" sz="1100">
                <a:latin typeface="Mueda City" pitchFamily="2" charset="0"/>
                <a:cs typeface="Arial" panose="020B0604020202020204" pitchFamily="34" charset="0"/>
              </a:rPr>
              <a:t>Another reason I enjoy airsoft is the teamwork aspect. It promotes camaraderie and collaboration, fostering strong bonds with fellow players. The physical activity involved not only makes it fun but also enhances my fitness through running, crawling, and maneuvering in diverse environments.</a:t>
            </a:r>
          </a:p>
          <a:p>
            <a:pPr marL="0" indent="0">
              <a:buNone/>
            </a:pPr>
            <a:r>
              <a:rPr lang="en-US" sz="1100">
                <a:latin typeface="Mueda City" pitchFamily="2" charset="0"/>
                <a:cs typeface="Arial" panose="020B0604020202020204" pitchFamily="34" charset="0"/>
              </a:rPr>
              <a:t>Additionally, it's great for skill development too!  It improves hand-eye coordination, shooting accuracy, and quick decision-making skills. Finally, being part of a passionate and supportive community of like-minded individuals who share a love for the sport is truly rewarding.</a:t>
            </a:r>
          </a:p>
          <a:p>
            <a:r>
              <a:rPr lang="en-US" sz="1100">
                <a:latin typeface="Mueda City" pitchFamily="2" charset="0"/>
                <a:cs typeface="Arial" panose="020B0604020202020204" pitchFamily="34" charset="0"/>
              </a:rPr>
              <a:t>Adrenaline Rush, Strategic Gameplay, Realism, Teamwork, Psysical Activity, Skill Development, Community;</a:t>
            </a:r>
          </a:p>
        </p:txBody>
      </p:sp>
    </p:spTree>
    <p:extLst>
      <p:ext uri="{BB962C8B-B14F-4D97-AF65-F5344CB8AC3E}">
        <p14:creationId xmlns:p14="http://schemas.microsoft.com/office/powerpoint/2010/main" val="3799904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soldiers in camouflage holding guns&#10;&#10;Description automatically generated">
            <a:extLst>
              <a:ext uri="{FF2B5EF4-FFF2-40B4-BE49-F238E27FC236}">
                <a16:creationId xmlns:a16="http://schemas.microsoft.com/office/drawing/2014/main" id="{6BD203AA-E15F-F6C7-BF60-910EE2AD029D}"/>
              </a:ext>
            </a:extLst>
          </p:cNvPr>
          <p:cNvPicPr>
            <a:picLocks noChangeAspect="1"/>
          </p:cNvPicPr>
          <p:nvPr/>
        </p:nvPicPr>
        <p:blipFill rotWithShape="1">
          <a:blip r:embed="rId2">
            <a:extLst>
              <a:ext uri="{28A0092B-C50C-407E-A947-70E740481C1C}">
                <a14:useLocalDpi xmlns:a14="http://schemas.microsoft.com/office/drawing/2010/main" val="0"/>
              </a:ext>
            </a:extLst>
          </a:blip>
          <a:srcRect l="734" r="6998"/>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BC5183C-57F5-0EE5-A6D8-3E4D7CBD7583}"/>
              </a:ext>
            </a:extLst>
          </p:cNvPr>
          <p:cNvSpPr>
            <a:spLocks noGrp="1"/>
          </p:cNvSpPr>
          <p:nvPr>
            <p:ph type="title"/>
          </p:nvPr>
        </p:nvSpPr>
        <p:spPr>
          <a:xfrm>
            <a:off x="568517" y="655746"/>
            <a:ext cx="6831188" cy="1322887"/>
          </a:xfrm>
        </p:spPr>
        <p:txBody>
          <a:bodyPr>
            <a:normAutofit/>
          </a:bodyPr>
          <a:lstStyle/>
          <a:p>
            <a:r>
              <a:rPr lang="en-US" dirty="0">
                <a:latin typeface="AQUARIUM" pitchFamily="50" charset="0"/>
              </a:rPr>
              <a:t>Details</a:t>
            </a:r>
          </a:p>
        </p:txBody>
      </p:sp>
      <p:sp>
        <p:nvSpPr>
          <p:cNvPr id="66" name="Content Placeholder 2">
            <a:extLst>
              <a:ext uri="{FF2B5EF4-FFF2-40B4-BE49-F238E27FC236}">
                <a16:creationId xmlns:a16="http://schemas.microsoft.com/office/drawing/2014/main" id="{4987999C-85F4-0437-4109-E4658506281F}"/>
              </a:ext>
            </a:extLst>
          </p:cNvPr>
          <p:cNvSpPr>
            <a:spLocks noGrp="1"/>
          </p:cNvSpPr>
          <p:nvPr>
            <p:ph idx="1"/>
          </p:nvPr>
        </p:nvSpPr>
        <p:spPr>
          <a:xfrm>
            <a:off x="457199" y="1932487"/>
            <a:ext cx="7187425" cy="4310215"/>
          </a:xfrm>
        </p:spPr>
        <p:txBody>
          <a:bodyPr>
            <a:noAutofit/>
          </a:bodyPr>
          <a:lstStyle/>
          <a:p>
            <a:pPr marL="0" indent="0">
              <a:spcBef>
                <a:spcPts val="100"/>
              </a:spcBef>
              <a:buNone/>
            </a:pPr>
            <a:r>
              <a:rPr lang="en-US" sz="900" dirty="0">
                <a:latin typeface="Mueda City" pitchFamily="2" charset="0"/>
              </a:rPr>
              <a:t>Why I Enjoy Airsoft:</a:t>
            </a:r>
          </a:p>
          <a:p>
            <a:pPr>
              <a:spcBef>
                <a:spcPts val="100"/>
              </a:spcBef>
            </a:pPr>
            <a:endParaRPr lang="en-US" sz="900" dirty="0">
              <a:latin typeface="Mueda City" pitchFamily="2" charset="0"/>
            </a:endParaRPr>
          </a:p>
          <a:p>
            <a:pPr>
              <a:spcBef>
                <a:spcPts val="100"/>
              </a:spcBef>
            </a:pPr>
            <a:r>
              <a:rPr lang="en-US" sz="900" dirty="0">
                <a:latin typeface="Mueda City" pitchFamily="2" charset="0"/>
              </a:rPr>
              <a:t>Adrenaline Rush: The fast-paced nature of airsoft games creates an exhilarating experience that keeps participants on their toes.</a:t>
            </a:r>
          </a:p>
          <a:p>
            <a:pPr>
              <a:spcBef>
                <a:spcPts val="100"/>
              </a:spcBef>
            </a:pPr>
            <a:r>
              <a:rPr lang="en-US" sz="900" dirty="0">
                <a:latin typeface="Mueda City" pitchFamily="2" charset="0"/>
              </a:rPr>
              <a:t>Strategic Gameplay: Each game requires thoughtful planning and strategic moves, similar to real military operations.</a:t>
            </a:r>
          </a:p>
          <a:p>
            <a:pPr>
              <a:spcBef>
                <a:spcPts val="100"/>
              </a:spcBef>
            </a:pPr>
            <a:r>
              <a:rPr lang="en-US" sz="900" dirty="0">
                <a:latin typeface="Mueda City" pitchFamily="2" charset="0"/>
              </a:rPr>
              <a:t>Realism: The use of realistic airsoft guns and gear adds an immersive element that makes the experience feel authentic.</a:t>
            </a:r>
          </a:p>
          <a:p>
            <a:pPr>
              <a:spcBef>
                <a:spcPts val="100"/>
              </a:spcBef>
            </a:pPr>
            <a:r>
              <a:rPr lang="en-US" sz="900" dirty="0">
                <a:latin typeface="Mueda City" pitchFamily="2" charset="0"/>
              </a:rPr>
              <a:t>Teamwork: Successful gameplay relies on effective communication and collaboration with teammates, fostering strong bonds and camaraderie.</a:t>
            </a:r>
          </a:p>
          <a:p>
            <a:pPr>
              <a:spcBef>
                <a:spcPts val="100"/>
              </a:spcBef>
            </a:pPr>
            <a:r>
              <a:rPr lang="en-US" sz="900" dirty="0">
                <a:latin typeface="Mueda City" pitchFamily="2" charset="0"/>
              </a:rPr>
              <a:t>Physical Activity: Playing airsoft involves running, crawling, and maneuvering through various terrains, making it a great way to stay active.</a:t>
            </a:r>
          </a:p>
          <a:p>
            <a:pPr>
              <a:spcBef>
                <a:spcPts val="100"/>
              </a:spcBef>
            </a:pPr>
            <a:r>
              <a:rPr lang="en-US" sz="900" dirty="0">
                <a:latin typeface="Mueda City" pitchFamily="2" charset="0"/>
              </a:rPr>
              <a:t>Skill Development: Airsoft enhances hand-eye coordination, shooting accuracy, and quick decision-making skills under pressure.</a:t>
            </a:r>
          </a:p>
          <a:p>
            <a:pPr>
              <a:spcBef>
                <a:spcPts val="100"/>
              </a:spcBef>
            </a:pPr>
            <a:r>
              <a:rPr lang="en-US" sz="900" dirty="0">
                <a:latin typeface="Mueda City" pitchFamily="2" charset="0"/>
              </a:rPr>
              <a:t>Community: The airsoft community is supportive and welcoming, providing a sense of belonging among enthusiasts who share a passion for the sport.</a:t>
            </a:r>
          </a:p>
          <a:p>
            <a:pPr>
              <a:spcBef>
                <a:spcPts val="100"/>
              </a:spcBef>
            </a:pPr>
            <a:endParaRPr lang="en-US" sz="900" dirty="0">
              <a:latin typeface="Mueda City" pitchFamily="2" charset="0"/>
            </a:endParaRPr>
          </a:p>
          <a:p>
            <a:pPr>
              <a:spcBef>
                <a:spcPts val="100"/>
              </a:spcBef>
            </a:pPr>
            <a:endParaRPr lang="en-US" sz="900" dirty="0">
              <a:latin typeface="Mueda City" pitchFamily="2" charset="0"/>
            </a:endParaRPr>
          </a:p>
          <a:p>
            <a:pPr marL="0" indent="0">
              <a:spcBef>
                <a:spcPts val="100"/>
              </a:spcBef>
              <a:buNone/>
            </a:pPr>
            <a:r>
              <a:rPr lang="en-US" sz="900" dirty="0">
                <a:latin typeface="Mueda City" pitchFamily="2" charset="0"/>
              </a:rPr>
              <a:t>Interesting Facts About Airsoft:</a:t>
            </a:r>
          </a:p>
          <a:p>
            <a:pPr>
              <a:spcBef>
                <a:spcPts val="100"/>
              </a:spcBef>
            </a:pPr>
            <a:endParaRPr lang="en-US" sz="900" dirty="0">
              <a:latin typeface="Mueda City" pitchFamily="2" charset="0"/>
            </a:endParaRPr>
          </a:p>
          <a:p>
            <a:pPr>
              <a:spcBef>
                <a:spcPts val="100"/>
              </a:spcBef>
            </a:pPr>
            <a:r>
              <a:rPr lang="en-US" sz="900" dirty="0">
                <a:latin typeface="Mueda City" pitchFamily="2" charset="0"/>
              </a:rPr>
              <a:t>Origins: Airsoft originated in Japan in the early 1970s as a way for firearm enthusiasts to legally enjoy shooting sports.</a:t>
            </a:r>
          </a:p>
          <a:p>
            <a:pPr>
              <a:spcBef>
                <a:spcPts val="100"/>
              </a:spcBef>
            </a:pPr>
            <a:r>
              <a:rPr lang="en-US" sz="900" dirty="0">
                <a:latin typeface="Mueda City" pitchFamily="2" charset="0"/>
              </a:rPr>
              <a:t>Types of Airsoft Guns: There are three main types of airsoft guns: spring-powered, electric-powered (AEGs), and gas-powered. Each type offers different levels of power and realism.</a:t>
            </a:r>
          </a:p>
          <a:p>
            <a:pPr>
              <a:spcBef>
                <a:spcPts val="100"/>
              </a:spcBef>
            </a:pPr>
            <a:r>
              <a:rPr lang="en-US" sz="900" dirty="0">
                <a:latin typeface="Mueda City" pitchFamily="2" charset="0"/>
              </a:rPr>
              <a:t>Safety: Safety gear, such as full-face masks, gloves, and protective clothing, is essential in airsoft to prevent injuries from BBs.</a:t>
            </a:r>
          </a:p>
          <a:p>
            <a:pPr>
              <a:spcBef>
                <a:spcPts val="100"/>
              </a:spcBef>
            </a:pPr>
            <a:r>
              <a:rPr lang="en-US" sz="900" dirty="0">
                <a:latin typeface="Mueda City" pitchFamily="2" charset="0"/>
              </a:rPr>
              <a:t>Game Formats: Airsoft games come in various formats, including MilSim (Military Simulation), CQB (Close Quarters Battle), and recreational skirmishes.</a:t>
            </a:r>
          </a:p>
          <a:p>
            <a:pPr>
              <a:spcBef>
                <a:spcPts val="100"/>
              </a:spcBef>
            </a:pPr>
            <a:r>
              <a:rPr lang="en-US" sz="900" dirty="0">
                <a:latin typeface="Mueda City" pitchFamily="2" charset="0"/>
              </a:rPr>
              <a:t>International Popularity: Airsoft is popular worldwide, with major events and competitions held in countries like the United States, United Kingdom, Japan, and many others.</a:t>
            </a:r>
          </a:p>
          <a:p>
            <a:pPr>
              <a:spcBef>
                <a:spcPts val="100"/>
              </a:spcBef>
            </a:pPr>
            <a:r>
              <a:rPr lang="en-US" sz="900" dirty="0">
                <a:latin typeface="Mueda City" pitchFamily="2" charset="0"/>
              </a:rPr>
              <a:t>Customizability: Airsoft guns and gear can be highly customized with various accessories, such as scopes, laser sights, and tactical vests, allowing players to personalize their equipment.</a:t>
            </a:r>
          </a:p>
          <a:p>
            <a:pPr>
              <a:spcBef>
                <a:spcPts val="100"/>
              </a:spcBef>
            </a:pPr>
            <a:r>
              <a:rPr lang="en-US" sz="900" dirty="0">
                <a:latin typeface="Mueda City" pitchFamily="2" charset="0"/>
              </a:rPr>
              <a:t>Legal Considerations: The legal status of airsoft varies by country and region, with different regulations on the power of airsoft guns, the requirement of orange tips, and age restrictions.</a:t>
            </a:r>
          </a:p>
          <a:p>
            <a:pPr>
              <a:spcBef>
                <a:spcPts val="100"/>
              </a:spcBef>
            </a:pPr>
            <a:r>
              <a:rPr lang="en-US" sz="900" dirty="0">
                <a:latin typeface="Mueda City" pitchFamily="2" charset="0"/>
              </a:rPr>
              <a:t>Environment Variety: Airsoft games can be played in diverse environments, from indoor arenas designed for CQB to expansive outdoor fields and woodland areas.</a:t>
            </a:r>
          </a:p>
          <a:p>
            <a:pPr>
              <a:spcBef>
                <a:spcPts val="100"/>
              </a:spcBef>
            </a:pPr>
            <a:r>
              <a:rPr lang="en-US" sz="900" dirty="0">
                <a:latin typeface="Mueda City" pitchFamily="2" charset="0"/>
              </a:rPr>
              <a:t>Historical Reenactments: Some airsoft events focus on historical reenactments, where players replicate famous battles or military operations from history.</a:t>
            </a:r>
          </a:p>
          <a:p>
            <a:pPr>
              <a:spcBef>
                <a:spcPts val="100"/>
              </a:spcBef>
            </a:pPr>
            <a:r>
              <a:rPr lang="en-US" sz="900" dirty="0">
                <a:latin typeface="Mueda City" pitchFamily="2" charset="0"/>
              </a:rPr>
              <a:t>Role-Playing: Airsoft often involves role-playing elements, with players assuming different roles such as medics, snipers, or squad leaders, each with specific responsibilities and equipment.</a:t>
            </a:r>
          </a:p>
          <a:p>
            <a:pPr>
              <a:spcBef>
                <a:spcPts val="100"/>
              </a:spcBef>
            </a:pPr>
            <a:r>
              <a:rPr lang="en-US" sz="900" dirty="0">
                <a:latin typeface="Mueda City" pitchFamily="2" charset="0"/>
              </a:rPr>
              <a:t>Airsoft is more than just a game; it's a way to experience the thrill of tactical combat in a safe and controlled environment, while also building physical fitness, strategic thinking, and camaraderie.</a:t>
            </a:r>
          </a:p>
        </p:txBody>
      </p:sp>
    </p:spTree>
    <p:extLst>
      <p:ext uri="{BB962C8B-B14F-4D97-AF65-F5344CB8AC3E}">
        <p14:creationId xmlns:p14="http://schemas.microsoft.com/office/powerpoint/2010/main" val="4294427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461F1-DE09-16D7-6385-AF1782653599}"/>
              </a:ext>
            </a:extLst>
          </p:cNvPr>
          <p:cNvSpPr>
            <a:spLocks noGrp="1"/>
          </p:cNvSpPr>
          <p:nvPr>
            <p:ph type="title"/>
          </p:nvPr>
        </p:nvSpPr>
        <p:spPr>
          <a:xfrm>
            <a:off x="420624" y="1555570"/>
            <a:ext cx="924464" cy="4034347"/>
          </a:xfrm>
        </p:spPr>
        <p:txBody>
          <a:bodyPr vert="vert">
            <a:normAutofit/>
          </a:bodyPr>
          <a:lstStyle/>
          <a:p>
            <a:r>
              <a:rPr lang="en-US" dirty="0">
                <a:latin typeface="AQUARIUM" pitchFamily="50" charset="0"/>
              </a:rPr>
              <a:t>Step-by-Step Guide:</a:t>
            </a:r>
          </a:p>
        </p:txBody>
      </p:sp>
      <p:sp>
        <p:nvSpPr>
          <p:cNvPr id="3" name="Content Placeholder 2">
            <a:extLst>
              <a:ext uri="{FF2B5EF4-FFF2-40B4-BE49-F238E27FC236}">
                <a16:creationId xmlns:a16="http://schemas.microsoft.com/office/drawing/2014/main" id="{5FEBDD8E-E828-FD2F-457F-CA94472705D7}"/>
              </a:ext>
            </a:extLst>
          </p:cNvPr>
          <p:cNvSpPr>
            <a:spLocks noGrp="1"/>
          </p:cNvSpPr>
          <p:nvPr>
            <p:ph idx="1"/>
          </p:nvPr>
        </p:nvSpPr>
        <p:spPr>
          <a:xfrm>
            <a:off x="6502075" y="1027906"/>
            <a:ext cx="5269301" cy="6578082"/>
          </a:xfrm>
        </p:spPr>
        <p:txBody>
          <a:bodyPr>
            <a:noAutofit/>
          </a:bodyPr>
          <a:lstStyle/>
          <a:p>
            <a:pPr marL="0" indent="0" algn="ctr">
              <a:spcBef>
                <a:spcPts val="100"/>
              </a:spcBef>
              <a:buNone/>
            </a:pPr>
            <a:r>
              <a:rPr lang="en-US" sz="1400" dirty="0">
                <a:latin typeface="Mueda City" pitchFamily="2" charset="0"/>
              </a:rPr>
              <a:t> </a:t>
            </a:r>
            <a:r>
              <a:rPr lang="en-US" sz="2000" dirty="0">
                <a:latin typeface="Mueda City" pitchFamily="2" charset="0"/>
              </a:rPr>
              <a:t>Preparation:</a:t>
            </a:r>
          </a:p>
          <a:p>
            <a:pPr>
              <a:spcBef>
                <a:spcPts val="100"/>
              </a:spcBef>
            </a:pPr>
            <a:r>
              <a:rPr lang="en-US" sz="1400" dirty="0">
                <a:latin typeface="Mueda City" pitchFamily="2" charset="0"/>
              </a:rPr>
              <a:t>Get yourself ready for an exciting game! Start by choosing your gear.</a:t>
            </a:r>
          </a:p>
          <a:p>
            <a:pPr>
              <a:spcBef>
                <a:spcPts val="100"/>
              </a:spcBef>
            </a:pPr>
            <a:endParaRPr lang="en-US" sz="1400" dirty="0">
              <a:latin typeface="Mueda City" pitchFamily="2" charset="0"/>
            </a:endParaRPr>
          </a:p>
          <a:p>
            <a:pPr marL="0" indent="0" algn="ctr">
              <a:spcBef>
                <a:spcPts val="100"/>
              </a:spcBef>
              <a:buNone/>
            </a:pPr>
            <a:r>
              <a:rPr lang="en-US" sz="2000" dirty="0">
                <a:latin typeface="Mueda City" pitchFamily="2" charset="0"/>
              </a:rPr>
              <a:t>Game Day:</a:t>
            </a:r>
          </a:p>
          <a:p>
            <a:pPr>
              <a:spcBef>
                <a:spcPts val="100"/>
              </a:spcBef>
            </a:pPr>
            <a:r>
              <a:rPr lang="en-US" sz="1400" dirty="0">
                <a:latin typeface="Mueda City" pitchFamily="2" charset="0"/>
              </a:rPr>
              <a:t>Before you start playing, make sure you attend the mandatory safety briefing.</a:t>
            </a:r>
          </a:p>
          <a:p>
            <a:pPr>
              <a:spcBef>
                <a:spcPts val="100"/>
              </a:spcBef>
            </a:pPr>
            <a:r>
              <a:rPr lang="en-US" sz="1400" dirty="0">
                <a:latin typeface="Mueda City" pitchFamily="2" charset="0"/>
              </a:rPr>
              <a:t>Check the rules and regulations of the specific game of the day or terrain.</a:t>
            </a:r>
          </a:p>
          <a:p>
            <a:pPr>
              <a:spcBef>
                <a:spcPts val="100"/>
              </a:spcBef>
            </a:pPr>
            <a:r>
              <a:rPr lang="en-US" sz="1400" dirty="0">
                <a:latin typeface="Mueda City" pitchFamily="2" charset="0"/>
              </a:rPr>
              <a:t>Check and adjust your safety gear.</a:t>
            </a:r>
          </a:p>
          <a:p>
            <a:pPr>
              <a:spcBef>
                <a:spcPts val="100"/>
              </a:spcBef>
            </a:pPr>
            <a:endParaRPr lang="en-US" sz="1400" dirty="0">
              <a:latin typeface="Mueda City" pitchFamily="2" charset="0"/>
            </a:endParaRPr>
          </a:p>
          <a:p>
            <a:pPr marL="0" indent="0" algn="ctr">
              <a:spcBef>
                <a:spcPts val="100"/>
              </a:spcBef>
              <a:buNone/>
            </a:pPr>
            <a:r>
              <a:rPr lang="en-US" sz="2000" dirty="0">
                <a:latin typeface="Mueda City" pitchFamily="2" charset="0"/>
              </a:rPr>
              <a:t>During the game:</a:t>
            </a:r>
          </a:p>
          <a:p>
            <a:pPr>
              <a:spcBef>
                <a:spcPts val="100"/>
              </a:spcBef>
            </a:pPr>
            <a:r>
              <a:rPr lang="en-US" sz="1400" dirty="0">
                <a:latin typeface="Mueda City" pitchFamily="2" charset="0"/>
              </a:rPr>
              <a:t>Follow the leader’s rules and adjust your game strategy.</a:t>
            </a:r>
          </a:p>
          <a:p>
            <a:pPr>
              <a:spcBef>
                <a:spcPts val="100"/>
              </a:spcBef>
            </a:pPr>
            <a:r>
              <a:rPr lang="en-US" sz="1400" dirty="0">
                <a:latin typeface="Mueda City" pitchFamily="2" charset="0"/>
              </a:rPr>
              <a:t>Communicate and give information to your teammates.</a:t>
            </a:r>
          </a:p>
          <a:p>
            <a:pPr>
              <a:spcBef>
                <a:spcPts val="100"/>
              </a:spcBef>
            </a:pPr>
            <a:r>
              <a:rPr lang="en-US" sz="1400" dirty="0">
                <a:latin typeface="Mueda City" pitchFamily="2" charset="0"/>
              </a:rPr>
              <a:t>Adapt your gameplay based on the game mode and terrain.</a:t>
            </a:r>
          </a:p>
          <a:p>
            <a:pPr>
              <a:spcBef>
                <a:spcPts val="100"/>
              </a:spcBef>
            </a:pPr>
            <a:endParaRPr lang="en-US" sz="1400" dirty="0">
              <a:latin typeface="Mueda City" pitchFamily="2" charset="0"/>
            </a:endParaRPr>
          </a:p>
          <a:p>
            <a:pPr marL="0" indent="0" algn="ctr">
              <a:spcBef>
                <a:spcPts val="100"/>
              </a:spcBef>
              <a:buNone/>
            </a:pPr>
            <a:r>
              <a:rPr lang="en-US" sz="2000" dirty="0">
                <a:latin typeface="Mueda City" pitchFamily="2" charset="0"/>
              </a:rPr>
              <a:t>Safety Protocol:</a:t>
            </a:r>
          </a:p>
          <a:p>
            <a:pPr>
              <a:spcBef>
                <a:spcPts val="100"/>
              </a:spcBef>
            </a:pPr>
            <a:r>
              <a:rPr lang="en-US" sz="1400" dirty="0">
                <a:latin typeface="Mueda City" pitchFamily="2" charset="0"/>
              </a:rPr>
              <a:t>Do not remove your protections during the match.</a:t>
            </a:r>
          </a:p>
          <a:p>
            <a:pPr>
              <a:spcBef>
                <a:spcPts val="100"/>
              </a:spcBef>
            </a:pPr>
            <a:r>
              <a:rPr lang="en-US" sz="1400" dirty="0">
                <a:latin typeface="Mueda City" pitchFamily="2" charset="0"/>
              </a:rPr>
              <a:t>Call out “Hit” when a bb hits you or your gear.</a:t>
            </a:r>
          </a:p>
          <a:p>
            <a:pPr>
              <a:spcBef>
                <a:spcPts val="100"/>
              </a:spcBef>
            </a:pPr>
            <a:r>
              <a:rPr lang="en-US" sz="1400" dirty="0">
                <a:latin typeface="Mueda City" pitchFamily="2" charset="0"/>
              </a:rPr>
              <a:t> Follow the field’s terrain, and safe zones and mind your steps.</a:t>
            </a:r>
          </a:p>
          <a:p>
            <a:pPr>
              <a:spcBef>
                <a:spcPts val="100"/>
              </a:spcBef>
            </a:pPr>
            <a:endParaRPr lang="en-US" sz="1400" dirty="0">
              <a:latin typeface="Mueda City" pitchFamily="2" charset="0"/>
            </a:endParaRPr>
          </a:p>
          <a:p>
            <a:pPr marL="0" indent="0" algn="ctr">
              <a:spcBef>
                <a:spcPts val="100"/>
              </a:spcBef>
              <a:buNone/>
            </a:pPr>
            <a:r>
              <a:rPr lang="en-US" sz="2000" dirty="0">
                <a:latin typeface="Mueda City" pitchFamily="2" charset="0"/>
              </a:rPr>
              <a:t>Socialize:</a:t>
            </a:r>
          </a:p>
          <a:p>
            <a:pPr>
              <a:spcBef>
                <a:spcPts val="100"/>
              </a:spcBef>
            </a:pPr>
            <a:r>
              <a:rPr lang="en-US" sz="1400" dirty="0">
                <a:latin typeface="Mueda City" pitchFamily="2" charset="0"/>
              </a:rPr>
              <a:t>Share contacts, tips and tricks or contact details.</a:t>
            </a:r>
          </a:p>
          <a:p>
            <a:pPr>
              <a:spcBef>
                <a:spcPts val="100"/>
              </a:spcBef>
            </a:pPr>
            <a:endParaRPr lang="en-US" sz="1400" dirty="0">
              <a:latin typeface="Mueda City" pitchFamily="2" charset="0"/>
            </a:endParaRPr>
          </a:p>
          <a:p>
            <a:pPr>
              <a:spcBef>
                <a:spcPts val="100"/>
              </a:spcBef>
            </a:pPr>
            <a:endParaRPr lang="en-US" sz="1400" dirty="0">
              <a:latin typeface="Mueda City" pitchFamily="2" charset="0"/>
            </a:endParaRPr>
          </a:p>
          <a:p>
            <a:pPr>
              <a:spcBef>
                <a:spcPts val="100"/>
              </a:spcBef>
            </a:pPr>
            <a:endParaRPr lang="en-US" sz="1400" dirty="0">
              <a:latin typeface="Mueda City" pitchFamily="2" charset="0"/>
            </a:endParaRPr>
          </a:p>
        </p:txBody>
      </p:sp>
      <p:pic>
        <p:nvPicPr>
          <p:cNvPr id="5" name="Picture 4" descr="An object and backpack on a floor&#10;&#10;Description automatically generated">
            <a:extLst>
              <a:ext uri="{FF2B5EF4-FFF2-40B4-BE49-F238E27FC236}">
                <a16:creationId xmlns:a16="http://schemas.microsoft.com/office/drawing/2014/main" id="{D0CE7948-0E06-1B4A-F7E5-4F0B1AE3AD23}"/>
              </a:ext>
            </a:extLst>
          </p:cNvPr>
          <p:cNvPicPr>
            <a:picLocks noChangeAspect="1"/>
          </p:cNvPicPr>
          <p:nvPr/>
        </p:nvPicPr>
        <p:blipFill rotWithShape="1">
          <a:blip r:embed="rId2">
            <a:extLst>
              <a:ext uri="{28A0092B-C50C-407E-A947-70E740481C1C}">
                <a14:useLocalDpi xmlns:a14="http://schemas.microsoft.com/office/drawing/2010/main" val="0"/>
              </a:ext>
            </a:extLst>
          </a:blip>
          <a:srcRect l="4147" r="12083" b="-3"/>
          <a:stretch/>
        </p:blipFill>
        <p:spPr>
          <a:xfrm>
            <a:off x="1765712" y="1640587"/>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2338667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D9FF0-C623-61E0-40AA-8A2F047BC1FD}"/>
              </a:ext>
            </a:extLst>
          </p:cNvPr>
          <p:cNvSpPr>
            <a:spLocks noGrp="1"/>
          </p:cNvSpPr>
          <p:nvPr>
            <p:ph type="title"/>
          </p:nvPr>
        </p:nvSpPr>
        <p:spPr>
          <a:xfrm>
            <a:off x="4762500" y="365125"/>
            <a:ext cx="6591300" cy="1325563"/>
          </a:xfrm>
        </p:spPr>
        <p:txBody>
          <a:bodyPr/>
          <a:lstStyle/>
          <a:p>
            <a:pPr algn="ctr"/>
            <a:r>
              <a:rPr lang="en-US" dirty="0">
                <a:latin typeface="AQUARIUM" pitchFamily="50" charset="0"/>
              </a:rPr>
              <a:t>Benefits</a:t>
            </a:r>
          </a:p>
        </p:txBody>
      </p:sp>
      <p:graphicFrame>
        <p:nvGraphicFramePr>
          <p:cNvPr id="4" name="Content Placeholder 3">
            <a:extLst>
              <a:ext uri="{FF2B5EF4-FFF2-40B4-BE49-F238E27FC236}">
                <a16:creationId xmlns:a16="http://schemas.microsoft.com/office/drawing/2014/main" id="{4CA050F0-9849-CE2B-3499-369ABB4AE4FD}"/>
              </a:ext>
            </a:extLst>
          </p:cNvPr>
          <p:cNvGraphicFramePr>
            <a:graphicFrameLocks noGrp="1"/>
          </p:cNvGraphicFramePr>
          <p:nvPr>
            <p:ph idx="1"/>
            <p:extLst>
              <p:ext uri="{D42A27DB-BD31-4B8C-83A1-F6EECF244321}">
                <p14:modId xmlns:p14="http://schemas.microsoft.com/office/powerpoint/2010/main" val="892785855"/>
              </p:ext>
            </p:extLst>
          </p:nvPr>
        </p:nvGraphicFramePr>
        <p:xfrm>
          <a:off x="4762500" y="1825625"/>
          <a:ext cx="6917666" cy="2661920"/>
        </p:xfrm>
        <a:graphic>
          <a:graphicData uri="http://schemas.openxmlformats.org/drawingml/2006/table">
            <a:tbl>
              <a:tblPr firstRow="1" bandRow="1">
                <a:tableStyleId>{5C22544A-7EE6-4342-B048-85BDC9FD1C3A}</a:tableStyleId>
              </a:tblPr>
              <a:tblGrid>
                <a:gridCol w="1388134">
                  <a:extLst>
                    <a:ext uri="{9D8B030D-6E8A-4147-A177-3AD203B41FA5}">
                      <a16:colId xmlns:a16="http://schemas.microsoft.com/office/drawing/2014/main" val="2949674410"/>
                    </a:ext>
                  </a:extLst>
                </a:gridCol>
                <a:gridCol w="5529532">
                  <a:extLst>
                    <a:ext uri="{9D8B030D-6E8A-4147-A177-3AD203B41FA5}">
                      <a16:colId xmlns:a16="http://schemas.microsoft.com/office/drawing/2014/main" val="621869302"/>
                    </a:ext>
                  </a:extLst>
                </a:gridCol>
              </a:tblGrid>
              <a:tr h="370840">
                <a:tc>
                  <a:txBody>
                    <a:bodyPr/>
                    <a:lstStyle/>
                    <a:p>
                      <a:r>
                        <a:rPr lang="en-US" dirty="0"/>
                        <a:t>CATEGORY</a:t>
                      </a:r>
                    </a:p>
                  </a:txBody>
                  <a:tcPr>
                    <a:solidFill>
                      <a:schemeClr val="tx1">
                        <a:lumMod val="65000"/>
                        <a:lumOff val="35000"/>
                      </a:schemeClr>
                    </a:solidFill>
                  </a:tcPr>
                </a:tc>
                <a:tc>
                  <a:txBody>
                    <a:bodyPr/>
                    <a:lstStyle/>
                    <a:p>
                      <a:r>
                        <a:rPr lang="en-US" dirty="0"/>
                        <a:t>BENEFITS</a:t>
                      </a:r>
                    </a:p>
                  </a:txBody>
                  <a:tcPr>
                    <a:solidFill>
                      <a:schemeClr val="tx1">
                        <a:lumMod val="65000"/>
                        <a:lumOff val="35000"/>
                      </a:schemeClr>
                    </a:solidFill>
                  </a:tcPr>
                </a:tc>
                <a:extLst>
                  <a:ext uri="{0D108BD9-81ED-4DB2-BD59-A6C34878D82A}">
                    <a16:rowId xmlns:a16="http://schemas.microsoft.com/office/drawing/2014/main" val="3691627335"/>
                  </a:ext>
                </a:extLst>
              </a:tr>
              <a:tr h="370840">
                <a:tc>
                  <a:txBody>
                    <a:bodyPr/>
                    <a:lstStyle/>
                    <a:p>
                      <a:r>
                        <a:rPr lang="en-US" dirty="0">
                          <a:latin typeface="Mueda City" pitchFamily="2" charset="0"/>
                        </a:rPr>
                        <a:t>Physical</a:t>
                      </a:r>
                    </a:p>
                  </a:txBody>
                  <a:tcPr>
                    <a:solidFill>
                      <a:schemeClr val="tx1">
                        <a:lumMod val="50000"/>
                        <a:lumOff val="50000"/>
                      </a:schemeClr>
                    </a:solidFill>
                  </a:tcPr>
                </a:tc>
                <a:tc>
                  <a:txBody>
                    <a:bodyPr/>
                    <a:lstStyle/>
                    <a:p>
                      <a:r>
                        <a:rPr lang="en-US" dirty="0">
                          <a:latin typeface="Mueda City" pitchFamily="2" charset="0"/>
                        </a:rPr>
                        <a:t>Endurance, reflex, improve health and cardiac vascular health, coordination</a:t>
                      </a:r>
                    </a:p>
                  </a:txBody>
                  <a:tcPr>
                    <a:solidFill>
                      <a:schemeClr val="tx1">
                        <a:lumMod val="50000"/>
                        <a:lumOff val="50000"/>
                      </a:schemeClr>
                    </a:solidFill>
                  </a:tcPr>
                </a:tc>
                <a:extLst>
                  <a:ext uri="{0D108BD9-81ED-4DB2-BD59-A6C34878D82A}">
                    <a16:rowId xmlns:a16="http://schemas.microsoft.com/office/drawing/2014/main" val="2718969006"/>
                  </a:ext>
                </a:extLst>
              </a:tr>
              <a:tr h="370840">
                <a:tc>
                  <a:txBody>
                    <a:bodyPr/>
                    <a:lstStyle/>
                    <a:p>
                      <a:r>
                        <a:rPr lang="en-US" dirty="0">
                          <a:latin typeface="Mueda City" pitchFamily="2" charset="0"/>
                        </a:rPr>
                        <a:t>Mental</a:t>
                      </a:r>
                    </a:p>
                  </a:txBody>
                  <a:tcPr>
                    <a:solidFill>
                      <a:schemeClr val="tx1">
                        <a:lumMod val="50000"/>
                        <a:lumOff val="50000"/>
                      </a:schemeClr>
                    </a:solidFill>
                  </a:tcPr>
                </a:tc>
                <a:tc>
                  <a:txBody>
                    <a:bodyPr/>
                    <a:lstStyle/>
                    <a:p>
                      <a:r>
                        <a:rPr lang="en-US" dirty="0">
                          <a:latin typeface="Mueda City" pitchFamily="2" charset="0"/>
                        </a:rPr>
                        <a:t>Problem-solving, strategic thinking, focus, focus under pressure</a:t>
                      </a:r>
                    </a:p>
                  </a:txBody>
                  <a:tcPr>
                    <a:solidFill>
                      <a:schemeClr val="tx1">
                        <a:lumMod val="50000"/>
                        <a:lumOff val="50000"/>
                      </a:schemeClr>
                    </a:solidFill>
                  </a:tcPr>
                </a:tc>
                <a:extLst>
                  <a:ext uri="{0D108BD9-81ED-4DB2-BD59-A6C34878D82A}">
                    <a16:rowId xmlns:a16="http://schemas.microsoft.com/office/drawing/2014/main" val="4239027400"/>
                  </a:ext>
                </a:extLst>
              </a:tr>
              <a:tr h="370840">
                <a:tc>
                  <a:txBody>
                    <a:bodyPr/>
                    <a:lstStyle/>
                    <a:p>
                      <a:r>
                        <a:rPr lang="en-US" dirty="0">
                          <a:latin typeface="Mueda City" pitchFamily="2" charset="0"/>
                        </a:rPr>
                        <a:t>Social</a:t>
                      </a:r>
                    </a:p>
                  </a:txBody>
                  <a:tcPr>
                    <a:solidFill>
                      <a:schemeClr val="tx1">
                        <a:lumMod val="50000"/>
                        <a:lumOff val="50000"/>
                      </a:schemeClr>
                    </a:solidFill>
                  </a:tcPr>
                </a:tc>
                <a:tc>
                  <a:txBody>
                    <a:bodyPr/>
                    <a:lstStyle/>
                    <a:p>
                      <a:r>
                        <a:rPr lang="en-US" dirty="0">
                          <a:latin typeface="Mueda City" pitchFamily="2" charset="0"/>
                        </a:rPr>
                        <a:t>Teamwork and Communication skills, Leadership</a:t>
                      </a:r>
                    </a:p>
                  </a:txBody>
                  <a:tcPr>
                    <a:solidFill>
                      <a:schemeClr val="tx1">
                        <a:lumMod val="50000"/>
                        <a:lumOff val="50000"/>
                      </a:schemeClr>
                    </a:solidFill>
                  </a:tcPr>
                </a:tc>
                <a:extLst>
                  <a:ext uri="{0D108BD9-81ED-4DB2-BD59-A6C34878D82A}">
                    <a16:rowId xmlns:a16="http://schemas.microsoft.com/office/drawing/2014/main" val="727493016"/>
                  </a:ext>
                </a:extLst>
              </a:tr>
              <a:tr h="370840">
                <a:tc>
                  <a:txBody>
                    <a:bodyPr/>
                    <a:lstStyle/>
                    <a:p>
                      <a:r>
                        <a:rPr lang="en-US" dirty="0">
                          <a:latin typeface="Mueda City" pitchFamily="2" charset="0"/>
                        </a:rPr>
                        <a:t>Skills</a:t>
                      </a:r>
                    </a:p>
                  </a:txBody>
                  <a:tcPr>
                    <a:solidFill>
                      <a:schemeClr val="tx1">
                        <a:lumMod val="50000"/>
                        <a:lumOff val="50000"/>
                      </a:schemeClr>
                    </a:solidFill>
                  </a:tcPr>
                </a:tc>
                <a:tc>
                  <a:txBody>
                    <a:bodyPr/>
                    <a:lstStyle/>
                    <a:p>
                      <a:r>
                        <a:rPr lang="en-US" dirty="0">
                          <a:latin typeface="Mueda City" pitchFamily="2" charset="0"/>
                        </a:rPr>
                        <a:t>Planning, Shooting Accuracy,  Quick Decision, Sign Language</a:t>
                      </a:r>
                    </a:p>
                  </a:txBody>
                  <a:tcPr>
                    <a:solidFill>
                      <a:schemeClr val="tx1">
                        <a:lumMod val="50000"/>
                        <a:lumOff val="50000"/>
                      </a:schemeClr>
                    </a:solidFill>
                  </a:tcPr>
                </a:tc>
                <a:extLst>
                  <a:ext uri="{0D108BD9-81ED-4DB2-BD59-A6C34878D82A}">
                    <a16:rowId xmlns:a16="http://schemas.microsoft.com/office/drawing/2014/main" val="3576597807"/>
                  </a:ext>
                </a:extLst>
              </a:tr>
            </a:tbl>
          </a:graphicData>
        </a:graphic>
      </p:graphicFrame>
      <p:pic>
        <p:nvPicPr>
          <p:cNvPr id="6" name="Picture 5" descr="A group of people in camouflage with guns&#10;&#10;Description automatically generated">
            <a:extLst>
              <a:ext uri="{FF2B5EF4-FFF2-40B4-BE49-F238E27FC236}">
                <a16:creationId xmlns:a16="http://schemas.microsoft.com/office/drawing/2014/main" id="{8060C6DA-6DE8-8DB1-084F-E0C603332C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572000" cy="6858000"/>
          </a:xfrm>
          <a:prstGeom prst="rect">
            <a:avLst/>
          </a:prstGeom>
        </p:spPr>
      </p:pic>
    </p:spTree>
    <p:extLst>
      <p:ext uri="{BB962C8B-B14F-4D97-AF65-F5344CB8AC3E}">
        <p14:creationId xmlns:p14="http://schemas.microsoft.com/office/powerpoint/2010/main" val="2555203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1CEBE-CB2E-59A3-B2F2-B5D8449A7E25}"/>
              </a:ext>
            </a:extLst>
          </p:cNvPr>
          <p:cNvSpPr>
            <a:spLocks noGrp="1"/>
          </p:cNvSpPr>
          <p:nvPr>
            <p:ph type="title"/>
          </p:nvPr>
        </p:nvSpPr>
        <p:spPr>
          <a:xfrm>
            <a:off x="8495384" y="1027165"/>
            <a:ext cx="4140014" cy="1330839"/>
          </a:xfrm>
        </p:spPr>
        <p:txBody>
          <a:bodyPr>
            <a:normAutofit/>
          </a:bodyPr>
          <a:lstStyle/>
          <a:p>
            <a:r>
              <a:rPr lang="en-US" dirty="0">
                <a:latin typeface="AQUARIUM" pitchFamily="50" charset="0"/>
              </a:rPr>
              <a:t>Conclusion</a:t>
            </a:r>
          </a:p>
        </p:txBody>
      </p:sp>
      <p:pic>
        <p:nvPicPr>
          <p:cNvPr id="5" name="Picture 4" descr="A person in black uniform holding an object&#10;&#10;Description automatically generated">
            <a:extLst>
              <a:ext uri="{FF2B5EF4-FFF2-40B4-BE49-F238E27FC236}">
                <a16:creationId xmlns:a16="http://schemas.microsoft.com/office/drawing/2014/main" id="{34B6DDED-14A1-BAB8-BC17-EB2EB6F483BA}"/>
              </a:ext>
            </a:extLst>
          </p:cNvPr>
          <p:cNvPicPr>
            <a:picLocks noChangeAspect="1"/>
          </p:cNvPicPr>
          <p:nvPr/>
        </p:nvPicPr>
        <p:blipFill rotWithShape="1">
          <a:blip r:embed="rId2">
            <a:extLst>
              <a:ext uri="{28A0092B-C50C-407E-A947-70E740481C1C}">
                <a14:useLocalDpi xmlns:a14="http://schemas.microsoft.com/office/drawing/2010/main" val="0"/>
              </a:ext>
            </a:extLst>
          </a:blip>
          <a:srcRect t="9299" b="24374"/>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E7B6D0F3-347C-59EE-B6B5-F47DDD59061F}"/>
              </a:ext>
            </a:extLst>
          </p:cNvPr>
          <p:cNvSpPr>
            <a:spLocks noGrp="1"/>
          </p:cNvSpPr>
          <p:nvPr>
            <p:ph idx="1"/>
          </p:nvPr>
        </p:nvSpPr>
        <p:spPr>
          <a:xfrm>
            <a:off x="7501620" y="2157517"/>
            <a:ext cx="4140013" cy="3908586"/>
          </a:xfrm>
        </p:spPr>
        <p:txBody>
          <a:bodyPr>
            <a:normAutofit/>
          </a:bodyPr>
          <a:lstStyle/>
          <a:p>
            <a:pPr marL="0" indent="0" algn="ctr">
              <a:buNone/>
            </a:pPr>
            <a:r>
              <a:rPr lang="en-US" sz="2000" dirty="0">
                <a:latin typeface="Mueda City" pitchFamily="2" charset="0"/>
              </a:rPr>
              <a:t>Thanks to this sport, I managed to find the courage to go further and have a first aid license, anti-terror level 2, handcuff training and much more</a:t>
            </a:r>
          </a:p>
          <a:p>
            <a:pPr marL="0" indent="0" algn="ctr">
              <a:buNone/>
            </a:pPr>
            <a:endParaRPr lang="en-US" sz="2000" dirty="0">
              <a:latin typeface="Mueda City" pitchFamily="2" charset="0"/>
            </a:endParaRPr>
          </a:p>
          <a:p>
            <a:pPr marL="0" indent="0" algn="ctr">
              <a:buNone/>
            </a:pPr>
            <a:r>
              <a:rPr lang="en-US" sz="2000" dirty="0">
                <a:latin typeface="Mueda City" pitchFamily="2" charset="0"/>
              </a:rPr>
              <a:t>I hope you liked this project as it did I like to discuss my skills and what I enjoy doing in my spare time</a:t>
            </a:r>
          </a:p>
          <a:p>
            <a:pPr marL="0" indent="0">
              <a:buNone/>
            </a:pPr>
            <a:endParaRPr lang="en-US" sz="2000" dirty="0"/>
          </a:p>
        </p:txBody>
      </p:sp>
    </p:spTree>
    <p:extLst>
      <p:ext uri="{BB962C8B-B14F-4D97-AF65-F5344CB8AC3E}">
        <p14:creationId xmlns:p14="http://schemas.microsoft.com/office/powerpoint/2010/main" val="2275056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F7653A8-6572-4F2E-B83F-B8E585820A32}">
  <we:reference id="wa200005566" version="3.0.0.2" store="en-US" storeType="OMEX"/>
  <we:alternateReferences>
    <we:reference id="wa200005566" version="3.0.0.2" store="wa20000556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1AB1221ACE1F46A9B011090C064A7D" ma:contentTypeVersion="5" ma:contentTypeDescription="Create a new document." ma:contentTypeScope="" ma:versionID="cb1f9387ff602314c18a2fa20915f33b">
  <xsd:schema xmlns:xsd="http://www.w3.org/2001/XMLSchema" xmlns:xs="http://www.w3.org/2001/XMLSchema" xmlns:p="http://schemas.microsoft.com/office/2006/metadata/properties" xmlns:ns3="6b39b6f0-a755-40b3-9925-0d4bddb9b830" targetNamespace="http://schemas.microsoft.com/office/2006/metadata/properties" ma:root="true" ma:fieldsID="e23114d719123a0cbb24d324bade6d15" ns3:_="">
    <xsd:import namespace="6b39b6f0-a755-40b3-9925-0d4bddb9b83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39b6f0-a755-40b3-9925-0d4bddb9b83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E031F0D-889D-478E-973F-EED6C041A594}">
  <ds:schemaRefs>
    <ds:schemaRef ds:uri="http://schemas.microsoft.com/sharepoint/v3/contenttype/forms"/>
  </ds:schemaRefs>
</ds:datastoreItem>
</file>

<file path=customXml/itemProps2.xml><?xml version="1.0" encoding="utf-8"?>
<ds:datastoreItem xmlns:ds="http://schemas.openxmlformats.org/officeDocument/2006/customXml" ds:itemID="{2C1B7288-B6CD-45A6-B121-46A3E6D3E7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39b6f0-a755-40b3-9925-0d4bddb9b8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05CC7E-84F8-4CF1-9A64-E8385CFDA374}">
  <ds:schemaRefs>
    <ds:schemaRef ds:uri="http://purl.org/dc/terms/"/>
    <ds:schemaRef ds:uri="http://schemas.microsoft.com/office/2006/documentManagement/types"/>
    <ds:schemaRef ds:uri="http://purl.org/dc/elements/1.1/"/>
    <ds:schemaRef ds:uri="http://www.w3.org/XML/1998/namespace"/>
    <ds:schemaRef ds:uri="http://schemas.microsoft.com/office/2006/metadata/properties"/>
    <ds:schemaRef ds:uri="http://purl.org/dc/dcmitype/"/>
    <ds:schemaRef ds:uri="http://schemas.microsoft.com/office/infopath/2007/PartnerControls"/>
    <ds:schemaRef ds:uri="http://schemas.openxmlformats.org/package/2006/metadata/core-properties"/>
    <ds:schemaRef ds:uri="6b39b6f0-a755-40b3-9925-0d4bddb9b830"/>
  </ds:schemaRefs>
</ds:datastoreItem>
</file>

<file path=docProps/app.xml><?xml version="1.0" encoding="utf-8"?>
<Properties xmlns="http://schemas.openxmlformats.org/officeDocument/2006/extended-properties" xmlns:vt="http://schemas.openxmlformats.org/officeDocument/2006/docPropsVTypes">
  <TotalTime>255</TotalTime>
  <Words>927</Words>
  <Application>Microsoft Office PowerPoint</Application>
  <PresentationFormat>Widescreen</PresentationFormat>
  <Paragraphs>74</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Aptos Display</vt:lpstr>
      <vt:lpstr>AQUARIUM</vt:lpstr>
      <vt:lpstr>Arial</vt:lpstr>
      <vt:lpstr>Mueda City</vt:lpstr>
      <vt:lpstr>Office Theme</vt:lpstr>
      <vt:lpstr>MY FAVORITE HOBBY</vt:lpstr>
      <vt:lpstr>Introduction:</vt:lpstr>
      <vt:lpstr>Details</vt:lpstr>
      <vt:lpstr>Step-by-Step Guide:</vt:lpstr>
      <vt:lpstr>Benefits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FAVORITE HOBBY</dc:title>
  <dc:creator>Catalin George Marin (2335166)</dc:creator>
  <cp:lastModifiedBy>Catalin George Marin (2335166)</cp:lastModifiedBy>
  <cp:revision>2</cp:revision>
  <dcterms:created xsi:type="dcterms:W3CDTF">2024-07-08T13:26:22Z</dcterms:created>
  <dcterms:modified xsi:type="dcterms:W3CDTF">2024-07-10T20:12:16Z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0x010100F81AB1221ACE1F46A9B011090C064A7D</vt:lpwstr>
  </property>
</Properties>
</file>