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62" r:id="rId25"/>
    <p:sldId id="780" r:id="rId26"/>
    <p:sldId id="764" r:id="rId27"/>
    <p:sldId id="765" r:id="rId28"/>
    <p:sldId id="770" r:id="rId29"/>
    <p:sldId id="779" r:id="rId30"/>
    <p:sldId id="772" r:id="rId31"/>
    <p:sldId id="782" r:id="rId32"/>
    <p:sldId id="775" r:id="rId33"/>
    <p:sldId id="774" r:id="rId34"/>
    <p:sldId id="776" r:id="rId35"/>
    <p:sldId id="781" r:id="rId36"/>
    <p:sldId id="72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AE4CD3-1951-44DC-AE3B-A6DFF9A3F284}" v="11" dt="2025-02-13T12:05:40.9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5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2AE4CD3-1951-44DC-AE3B-A6DFF9A3F284}"/>
    <pc:docChg chg="undo custSel addSld delSld modSld">
      <pc:chgData name="Jenifer Prince Devaraj" userId="c3fb109c-09d1-42a6-93f4-69472d709861" providerId="ADAL" clId="{62AE4CD3-1951-44DC-AE3B-A6DFF9A3F284}" dt="2025-02-13T12:05:43.395" v="196" actId="1076"/>
      <pc:docMkLst>
        <pc:docMk/>
      </pc:docMkLst>
      <pc:sldChg chg="modSp mod">
        <pc:chgData name="Jenifer Prince Devaraj" userId="c3fb109c-09d1-42a6-93f4-69472d709861" providerId="ADAL" clId="{62AE4CD3-1951-44DC-AE3B-A6DFF9A3F284}" dt="2025-02-06T10:38:13.437" v="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2AE4CD3-1951-44DC-AE3B-A6DFF9A3F284}" dt="2025-02-06T10:38:13.437" v="6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Sp delSp modSp mod">
        <pc:chgData name="Jenifer Prince Devaraj" userId="c3fb109c-09d1-42a6-93f4-69472d709861" providerId="ADAL" clId="{62AE4CD3-1951-44DC-AE3B-A6DFF9A3F284}" dt="2025-02-11T23:15:29.684" v="141" actId="1076"/>
        <pc:sldMkLst>
          <pc:docMk/>
          <pc:sldMk cId="2611094109" sldId="762"/>
        </pc:sldMkLst>
        <pc:spChg chg="mod">
          <ac:chgData name="Jenifer Prince Devaraj" userId="c3fb109c-09d1-42a6-93f4-69472d709861" providerId="ADAL" clId="{62AE4CD3-1951-44DC-AE3B-A6DFF9A3F284}" dt="2025-02-11T23:15:23.255" v="139" actId="1076"/>
          <ac:spMkLst>
            <pc:docMk/>
            <pc:sldMk cId="2611094109" sldId="762"/>
            <ac:spMk id="5" creationId="{C451EA7F-0F7F-A227-C3E4-A0B23E26FD3F}"/>
          </ac:spMkLst>
        </pc:spChg>
        <pc:spChg chg="add mod">
          <ac:chgData name="Jenifer Prince Devaraj" userId="c3fb109c-09d1-42a6-93f4-69472d709861" providerId="ADAL" clId="{62AE4CD3-1951-44DC-AE3B-A6DFF9A3F284}" dt="2025-02-11T23:15:19.945" v="138" actId="1076"/>
          <ac:spMkLst>
            <pc:docMk/>
            <pc:sldMk cId="2611094109" sldId="762"/>
            <ac:spMk id="10" creationId="{AAAE8AAA-F4E3-484D-8301-3F4ACD4043AC}"/>
          </ac:spMkLst>
        </pc:spChg>
        <pc:spChg chg="mod">
          <ac:chgData name="Jenifer Prince Devaraj" userId="c3fb109c-09d1-42a6-93f4-69472d709861" providerId="ADAL" clId="{62AE4CD3-1951-44DC-AE3B-A6DFF9A3F284}" dt="2025-02-11T23:15:27.431" v="140" actId="1076"/>
          <ac:spMkLst>
            <pc:docMk/>
            <pc:sldMk cId="2611094109" sldId="762"/>
            <ac:spMk id="12" creationId="{37077985-7409-A6AB-D7C4-BF8946E0251B}"/>
          </ac:spMkLst>
        </pc:spChg>
        <pc:picChg chg="mod">
          <ac:chgData name="Jenifer Prince Devaraj" userId="c3fb109c-09d1-42a6-93f4-69472d709861" providerId="ADAL" clId="{62AE4CD3-1951-44DC-AE3B-A6DFF9A3F284}" dt="2025-02-11T23:15:29.684" v="141" actId="1076"/>
          <ac:picMkLst>
            <pc:docMk/>
            <pc:sldMk cId="2611094109" sldId="762"/>
            <ac:picMk id="31" creationId="{085D6E7B-8717-B394-EC2E-C730146D01A1}"/>
          </ac:picMkLst>
        </pc:picChg>
        <pc:picChg chg="del mod">
          <ac:chgData name="Jenifer Prince Devaraj" userId="c3fb109c-09d1-42a6-93f4-69472d709861" providerId="ADAL" clId="{62AE4CD3-1951-44DC-AE3B-A6DFF9A3F284}" dt="2025-02-11T23:14:26.708" v="123" actId="478"/>
          <ac:picMkLst>
            <pc:docMk/>
            <pc:sldMk cId="2611094109" sldId="762"/>
            <ac:picMk id="36" creationId="{0207FBEF-0B36-B9BA-7793-CCF8F37869FB}"/>
          </ac:picMkLst>
        </pc:picChg>
      </pc:sldChg>
      <pc:sldChg chg="del">
        <pc:chgData name="Jenifer Prince Devaraj" userId="c3fb109c-09d1-42a6-93f4-69472d709861" providerId="ADAL" clId="{62AE4CD3-1951-44DC-AE3B-A6DFF9A3F284}" dt="2025-02-11T23:15:56.657" v="145" actId="47"/>
        <pc:sldMkLst>
          <pc:docMk/>
          <pc:sldMk cId="2165038702" sldId="763"/>
        </pc:sldMkLst>
      </pc:sldChg>
      <pc:sldChg chg="modSp mod">
        <pc:chgData name="Jenifer Prince Devaraj" userId="c3fb109c-09d1-42a6-93f4-69472d709861" providerId="ADAL" clId="{62AE4CD3-1951-44DC-AE3B-A6DFF9A3F284}" dt="2025-02-11T23:16:26.956" v="147" actId="1076"/>
        <pc:sldMkLst>
          <pc:docMk/>
          <pc:sldMk cId="3688192419" sldId="765"/>
        </pc:sldMkLst>
        <pc:spChg chg="mod">
          <ac:chgData name="Jenifer Prince Devaraj" userId="c3fb109c-09d1-42a6-93f4-69472d709861" providerId="ADAL" clId="{62AE4CD3-1951-44DC-AE3B-A6DFF9A3F284}" dt="2025-02-11T23:16:26.956" v="147" actId="1076"/>
          <ac:spMkLst>
            <pc:docMk/>
            <pc:sldMk cId="3688192419" sldId="765"/>
            <ac:spMk id="5" creationId="{C451EA7F-0F7F-A227-C3E4-A0B23E26FD3F}"/>
          </ac:spMkLst>
        </pc:spChg>
      </pc:sldChg>
      <pc:sldChg chg="modSp mod">
        <pc:chgData name="Jenifer Prince Devaraj" userId="c3fb109c-09d1-42a6-93f4-69472d709861" providerId="ADAL" clId="{62AE4CD3-1951-44DC-AE3B-A6DFF9A3F284}" dt="2025-02-11T23:18:10.523" v="159" actId="1076"/>
        <pc:sldMkLst>
          <pc:docMk/>
          <pc:sldMk cId="3740307114" sldId="770"/>
        </pc:sldMkLst>
        <pc:spChg chg="mod">
          <ac:chgData name="Jenifer Prince Devaraj" userId="c3fb109c-09d1-42a6-93f4-69472d709861" providerId="ADAL" clId="{62AE4CD3-1951-44DC-AE3B-A6DFF9A3F284}" dt="2025-02-11T23:18:08.159" v="158" actId="1076"/>
          <ac:spMkLst>
            <pc:docMk/>
            <pc:sldMk cId="3740307114" sldId="770"/>
            <ac:spMk id="5" creationId="{C451EA7F-0F7F-A227-C3E4-A0B23E26FD3F}"/>
          </ac:spMkLst>
        </pc:spChg>
        <pc:spChg chg="mod">
          <ac:chgData name="Jenifer Prince Devaraj" userId="c3fb109c-09d1-42a6-93f4-69472d709861" providerId="ADAL" clId="{62AE4CD3-1951-44DC-AE3B-A6DFF9A3F284}" dt="2025-02-11T23:18:10.523" v="159" actId="1076"/>
          <ac:spMkLst>
            <pc:docMk/>
            <pc:sldMk cId="3740307114" sldId="770"/>
            <ac:spMk id="12" creationId="{37077985-7409-A6AB-D7C4-BF8946E0251B}"/>
          </ac:spMkLst>
        </pc:spChg>
      </pc:sldChg>
      <pc:sldChg chg="addSp delSp modSp mod">
        <pc:chgData name="Jenifer Prince Devaraj" userId="c3fb109c-09d1-42a6-93f4-69472d709861" providerId="ADAL" clId="{62AE4CD3-1951-44DC-AE3B-A6DFF9A3F284}" dt="2025-02-11T23:22:17.648" v="167" actId="1076"/>
        <pc:sldMkLst>
          <pc:docMk/>
          <pc:sldMk cId="1856223558" sldId="772"/>
        </pc:sldMkLst>
        <pc:picChg chg="add del mod">
          <ac:chgData name="Jenifer Prince Devaraj" userId="c3fb109c-09d1-42a6-93f4-69472d709861" providerId="ADAL" clId="{62AE4CD3-1951-44DC-AE3B-A6DFF9A3F284}" dt="2025-02-11T23:22:13.107" v="165" actId="478"/>
          <ac:picMkLst>
            <pc:docMk/>
            <pc:sldMk cId="1856223558" sldId="772"/>
            <ac:picMk id="5" creationId="{CB983D3C-2836-4EAF-B587-3350809CE5AE}"/>
          </ac:picMkLst>
        </pc:picChg>
        <pc:picChg chg="add mod">
          <ac:chgData name="Jenifer Prince Devaraj" userId="c3fb109c-09d1-42a6-93f4-69472d709861" providerId="ADAL" clId="{62AE4CD3-1951-44DC-AE3B-A6DFF9A3F284}" dt="2025-02-11T23:22:17.648" v="167" actId="1076"/>
          <ac:picMkLst>
            <pc:docMk/>
            <pc:sldMk cId="1856223558" sldId="772"/>
            <ac:picMk id="10" creationId="{B71623D0-05F4-434B-9E05-54F6434B2E61}"/>
          </ac:picMkLst>
        </pc:picChg>
        <pc:picChg chg="del">
          <ac:chgData name="Jenifer Prince Devaraj" userId="c3fb109c-09d1-42a6-93f4-69472d709861" providerId="ADAL" clId="{62AE4CD3-1951-44DC-AE3B-A6DFF9A3F284}" dt="2025-02-11T23:21:09.300" v="161" actId="478"/>
          <ac:picMkLst>
            <pc:docMk/>
            <pc:sldMk cId="1856223558" sldId="772"/>
            <ac:picMk id="14" creationId="{124CDD29-42C4-C01B-50AF-ED8A19AEDC53}"/>
          </ac:picMkLst>
        </pc:picChg>
      </pc:sldChg>
      <pc:sldChg chg="addSp delSp modSp mod">
        <pc:chgData name="Jenifer Prince Devaraj" userId="c3fb109c-09d1-42a6-93f4-69472d709861" providerId="ADAL" clId="{62AE4CD3-1951-44DC-AE3B-A6DFF9A3F284}" dt="2025-02-11T23:48:36.172" v="191" actId="478"/>
        <pc:sldMkLst>
          <pc:docMk/>
          <pc:sldMk cId="4261673287" sldId="774"/>
        </pc:sldMkLst>
        <pc:picChg chg="add del mod">
          <ac:chgData name="Jenifer Prince Devaraj" userId="c3fb109c-09d1-42a6-93f4-69472d709861" providerId="ADAL" clId="{62AE4CD3-1951-44DC-AE3B-A6DFF9A3F284}" dt="2025-02-11T23:48:36.172" v="191" actId="478"/>
          <ac:picMkLst>
            <pc:docMk/>
            <pc:sldMk cId="4261673287" sldId="774"/>
            <ac:picMk id="10" creationId="{4BF2681B-378E-4522-A6ED-4F8B4C7CEAD9}"/>
          </ac:picMkLst>
        </pc:picChg>
        <pc:picChg chg="mod">
          <ac:chgData name="Jenifer Prince Devaraj" userId="c3fb109c-09d1-42a6-93f4-69472d709861" providerId="ADAL" clId="{62AE4CD3-1951-44DC-AE3B-A6DFF9A3F284}" dt="2025-02-11T23:25:26.935" v="186" actId="1076"/>
          <ac:picMkLst>
            <pc:docMk/>
            <pc:sldMk cId="4261673287" sldId="774"/>
            <ac:picMk id="14" creationId="{C9F0436F-F3DC-336A-3E4D-C4FE17F35078}"/>
          </ac:picMkLst>
        </pc:picChg>
      </pc:sldChg>
      <pc:sldChg chg="modSp mod">
        <pc:chgData name="Jenifer Prince Devaraj" userId="c3fb109c-09d1-42a6-93f4-69472d709861" providerId="ADAL" clId="{62AE4CD3-1951-44DC-AE3B-A6DFF9A3F284}" dt="2025-02-11T23:24:41.826" v="181" actId="1076"/>
        <pc:sldMkLst>
          <pc:docMk/>
          <pc:sldMk cId="362535563" sldId="775"/>
        </pc:sldMkLst>
        <pc:spChg chg="mod">
          <ac:chgData name="Jenifer Prince Devaraj" userId="c3fb109c-09d1-42a6-93f4-69472d709861" providerId="ADAL" clId="{62AE4CD3-1951-44DC-AE3B-A6DFF9A3F284}" dt="2025-02-11T23:24:41.826" v="181" actId="1076"/>
          <ac:spMkLst>
            <pc:docMk/>
            <pc:sldMk cId="362535563" sldId="775"/>
            <ac:spMk id="5" creationId="{615549A3-6063-689D-653D-8D0758B0CEE8}"/>
          </ac:spMkLst>
        </pc:spChg>
        <pc:spChg chg="mod">
          <ac:chgData name="Jenifer Prince Devaraj" userId="c3fb109c-09d1-42a6-93f4-69472d709861" providerId="ADAL" clId="{62AE4CD3-1951-44DC-AE3B-A6DFF9A3F284}" dt="2025-02-11T23:24:38.644" v="180" actId="1076"/>
          <ac:spMkLst>
            <pc:docMk/>
            <pc:sldMk cId="362535563" sldId="775"/>
            <ac:spMk id="12" creationId="{37077985-7409-A6AB-D7C4-BF8946E0251B}"/>
          </ac:spMkLst>
        </pc:spChg>
      </pc:sldChg>
      <pc:sldChg chg="addSp modSp mod">
        <pc:chgData name="Jenifer Prince Devaraj" userId="c3fb109c-09d1-42a6-93f4-69472d709861" providerId="ADAL" clId="{62AE4CD3-1951-44DC-AE3B-A6DFF9A3F284}" dt="2025-02-13T12:05:43.395" v="196" actId="1076"/>
        <pc:sldMkLst>
          <pc:docMk/>
          <pc:sldMk cId="3533212122" sldId="776"/>
        </pc:sldMkLst>
        <pc:picChg chg="mod">
          <ac:chgData name="Jenifer Prince Devaraj" userId="c3fb109c-09d1-42a6-93f4-69472d709861" providerId="ADAL" clId="{62AE4CD3-1951-44DC-AE3B-A6DFF9A3F284}" dt="2025-02-13T12:05:40.273" v="194" actId="1076"/>
          <ac:picMkLst>
            <pc:docMk/>
            <pc:sldMk cId="3533212122" sldId="776"/>
            <ac:picMk id="8" creationId="{9852E7FB-8EE4-D79F-9844-C250D3D0CBCB}"/>
          </ac:picMkLst>
        </pc:picChg>
        <pc:picChg chg="add mod">
          <ac:chgData name="Jenifer Prince Devaraj" userId="c3fb109c-09d1-42a6-93f4-69472d709861" providerId="ADAL" clId="{62AE4CD3-1951-44DC-AE3B-A6DFF9A3F284}" dt="2025-02-13T12:05:43.395" v="196" actId="1076"/>
          <ac:picMkLst>
            <pc:docMk/>
            <pc:sldMk cId="3533212122" sldId="776"/>
            <ac:picMk id="9" creationId="{5D241E43-4D6C-43E9-9D60-C86E71C86865}"/>
          </ac:picMkLst>
        </pc:picChg>
      </pc:sldChg>
      <pc:sldChg chg="addSp delSp modSp mod">
        <pc:chgData name="Jenifer Prince Devaraj" userId="c3fb109c-09d1-42a6-93f4-69472d709861" providerId="ADAL" clId="{62AE4CD3-1951-44DC-AE3B-A6DFF9A3F284}" dt="2025-02-11T23:18:38.287" v="160" actId="1076"/>
        <pc:sldMkLst>
          <pc:docMk/>
          <pc:sldMk cId="323643073" sldId="779"/>
        </pc:sldMkLst>
        <pc:spChg chg="add del mod">
          <ac:chgData name="Jenifer Prince Devaraj" userId="c3fb109c-09d1-42a6-93f4-69472d709861" providerId="ADAL" clId="{62AE4CD3-1951-44DC-AE3B-A6DFF9A3F284}" dt="2025-02-06T14:56:38.306" v="27" actId="21"/>
          <ac:spMkLst>
            <pc:docMk/>
            <pc:sldMk cId="323643073" sldId="779"/>
            <ac:spMk id="8" creationId="{6C89EDB0-C9E8-43F7-A044-58B124399A86}"/>
          </ac:spMkLst>
        </pc:spChg>
        <pc:spChg chg="add mod">
          <ac:chgData name="Jenifer Prince Devaraj" userId="c3fb109c-09d1-42a6-93f4-69472d709861" providerId="ADAL" clId="{62AE4CD3-1951-44DC-AE3B-A6DFF9A3F284}" dt="2025-02-06T14:56:46.107" v="30" actId="1076"/>
          <ac:spMkLst>
            <pc:docMk/>
            <pc:sldMk cId="323643073" sldId="779"/>
            <ac:spMk id="9" creationId="{3DCAE95C-5972-4B92-9DA6-7FAF79BD7FEB}"/>
          </ac:spMkLst>
        </pc:spChg>
        <pc:spChg chg="del mod">
          <ac:chgData name="Jenifer Prince Devaraj" userId="c3fb109c-09d1-42a6-93f4-69472d709861" providerId="ADAL" clId="{62AE4CD3-1951-44DC-AE3B-A6DFF9A3F284}" dt="2025-02-06T14:56:42.106" v="28" actId="21"/>
          <ac:spMkLst>
            <pc:docMk/>
            <pc:sldMk cId="323643073" sldId="779"/>
            <ac:spMk id="12" creationId="{37077985-7409-A6AB-D7C4-BF8946E0251B}"/>
          </ac:spMkLst>
        </pc:spChg>
        <pc:picChg chg="mod">
          <ac:chgData name="Jenifer Prince Devaraj" userId="c3fb109c-09d1-42a6-93f4-69472d709861" providerId="ADAL" clId="{62AE4CD3-1951-44DC-AE3B-A6DFF9A3F284}" dt="2025-02-06T14:56:36.091" v="25" actId="1076"/>
          <ac:picMkLst>
            <pc:docMk/>
            <pc:sldMk cId="323643073" sldId="779"/>
            <ac:picMk id="5" creationId="{BA78EC9A-E2B5-12C5-92B5-73DEC462207F}"/>
          </ac:picMkLst>
        </pc:picChg>
        <pc:picChg chg="mod">
          <ac:chgData name="Jenifer Prince Devaraj" userId="c3fb109c-09d1-42a6-93f4-69472d709861" providerId="ADAL" clId="{62AE4CD3-1951-44DC-AE3B-A6DFF9A3F284}" dt="2025-02-11T23:18:38.287" v="160" actId="1076"/>
          <ac:picMkLst>
            <pc:docMk/>
            <pc:sldMk cId="323643073" sldId="779"/>
            <ac:picMk id="7" creationId="{C1FF2EE7-1C49-646B-6837-1449E9804485}"/>
          </ac:picMkLst>
        </pc:picChg>
      </pc:sldChg>
      <pc:sldChg chg="modSp mod">
        <pc:chgData name="Jenifer Prince Devaraj" userId="c3fb109c-09d1-42a6-93f4-69472d709861" providerId="ADAL" clId="{62AE4CD3-1951-44DC-AE3B-A6DFF9A3F284}" dt="2025-02-11T23:15:42.245" v="144" actId="1076"/>
        <pc:sldMkLst>
          <pc:docMk/>
          <pc:sldMk cId="2488115604" sldId="780"/>
        </pc:sldMkLst>
        <pc:spChg chg="mod">
          <ac:chgData name="Jenifer Prince Devaraj" userId="c3fb109c-09d1-42a6-93f4-69472d709861" providerId="ADAL" clId="{62AE4CD3-1951-44DC-AE3B-A6DFF9A3F284}" dt="2025-02-11T23:15:37.575" v="143" actId="1076"/>
          <ac:spMkLst>
            <pc:docMk/>
            <pc:sldMk cId="2488115604" sldId="780"/>
            <ac:spMk id="12" creationId="{37077985-7409-A6AB-D7C4-BF8946E0251B}"/>
          </ac:spMkLst>
        </pc:spChg>
        <pc:picChg chg="mod">
          <ac:chgData name="Jenifer Prince Devaraj" userId="c3fb109c-09d1-42a6-93f4-69472d709861" providerId="ADAL" clId="{62AE4CD3-1951-44DC-AE3B-A6DFF9A3F284}" dt="2025-02-11T23:15:35.002" v="142" actId="1076"/>
          <ac:picMkLst>
            <pc:docMk/>
            <pc:sldMk cId="2488115604" sldId="780"/>
            <ac:picMk id="3" creationId="{3D8D6E8D-5360-913F-DB18-4B5B7A82978F}"/>
          </ac:picMkLst>
        </pc:picChg>
        <pc:picChg chg="mod">
          <ac:chgData name="Jenifer Prince Devaraj" userId="c3fb109c-09d1-42a6-93f4-69472d709861" providerId="ADAL" clId="{62AE4CD3-1951-44DC-AE3B-A6DFF9A3F284}" dt="2025-02-11T23:15:42.245" v="144" actId="1076"/>
          <ac:picMkLst>
            <pc:docMk/>
            <pc:sldMk cId="2488115604" sldId="780"/>
            <ac:picMk id="36" creationId="{0207FBEF-0B36-B9BA-7793-CCF8F37869FB}"/>
          </ac:picMkLst>
        </pc:picChg>
      </pc:sldChg>
      <pc:sldChg chg="addSp delSp modSp add del mod">
        <pc:chgData name="Jenifer Prince Devaraj" userId="c3fb109c-09d1-42a6-93f4-69472d709861" providerId="ADAL" clId="{62AE4CD3-1951-44DC-AE3B-A6DFF9A3F284}" dt="2025-02-06T15:32:30.436" v="61" actId="47"/>
        <pc:sldMkLst>
          <pc:docMk/>
          <pc:sldMk cId="2134880713" sldId="781"/>
        </pc:sldMkLst>
        <pc:spChg chg="add del">
          <ac:chgData name="Jenifer Prince Devaraj" userId="c3fb109c-09d1-42a6-93f4-69472d709861" providerId="ADAL" clId="{62AE4CD3-1951-44DC-AE3B-A6DFF9A3F284}" dt="2025-02-06T15:32:01.355" v="44" actId="22"/>
          <ac:spMkLst>
            <pc:docMk/>
            <pc:sldMk cId="2134880713" sldId="781"/>
            <ac:spMk id="9" creationId="{7A1E7436-0090-4F15-B8CF-FE5919BD834B}"/>
          </ac:spMkLst>
        </pc:spChg>
        <pc:spChg chg="add del">
          <ac:chgData name="Jenifer Prince Devaraj" userId="c3fb109c-09d1-42a6-93f4-69472d709861" providerId="ADAL" clId="{62AE4CD3-1951-44DC-AE3B-A6DFF9A3F284}" dt="2025-02-06T15:32:28.664" v="60" actId="22"/>
          <ac:spMkLst>
            <pc:docMk/>
            <pc:sldMk cId="2134880713" sldId="781"/>
            <ac:spMk id="11" creationId="{42B2FB6A-2446-4981-BF59-42514FC112E8}"/>
          </ac:spMkLst>
        </pc:spChg>
        <pc:spChg chg="mod">
          <ac:chgData name="Jenifer Prince Devaraj" userId="c3fb109c-09d1-42a6-93f4-69472d709861" providerId="ADAL" clId="{62AE4CD3-1951-44DC-AE3B-A6DFF9A3F284}" dt="2025-02-06T15:32:24.976" v="58" actId="20577"/>
          <ac:spMkLst>
            <pc:docMk/>
            <pc:sldMk cId="2134880713" sldId="781"/>
            <ac:spMk id="12" creationId="{37077985-7409-A6AB-D7C4-BF8946E0251B}"/>
          </ac:spMkLst>
        </pc:spChg>
        <pc:picChg chg="add del">
          <ac:chgData name="Jenifer Prince Devaraj" userId="c3fb109c-09d1-42a6-93f4-69472d709861" providerId="ADAL" clId="{62AE4CD3-1951-44DC-AE3B-A6DFF9A3F284}" dt="2025-02-06T15:32:08.879" v="47" actId="478"/>
          <ac:picMkLst>
            <pc:docMk/>
            <pc:sldMk cId="2134880713" sldId="781"/>
            <ac:picMk id="5" creationId="{7F3D8142-7D8F-F083-B88F-488BB67D04BA}"/>
          </ac:picMkLst>
        </pc:picChg>
        <pc:picChg chg="add del">
          <ac:chgData name="Jenifer Prince Devaraj" userId="c3fb109c-09d1-42a6-93f4-69472d709861" providerId="ADAL" clId="{62AE4CD3-1951-44DC-AE3B-A6DFF9A3F284}" dt="2025-02-06T15:32:20.806" v="49" actId="478"/>
          <ac:picMkLst>
            <pc:docMk/>
            <pc:sldMk cId="2134880713" sldId="781"/>
            <ac:picMk id="8" creationId="{9852E7FB-8EE4-D79F-9844-C250D3D0CBCB}"/>
          </ac:picMkLst>
        </pc:picChg>
      </pc:sldChg>
      <pc:sldChg chg="delSp modSp add mod">
        <pc:chgData name="Jenifer Prince Devaraj" userId="c3fb109c-09d1-42a6-93f4-69472d709861" providerId="ADAL" clId="{62AE4CD3-1951-44DC-AE3B-A6DFF9A3F284}" dt="2025-02-06T15:35:44.731" v="100" actId="123"/>
        <pc:sldMkLst>
          <pc:docMk/>
          <pc:sldMk cId="4049010072" sldId="781"/>
        </pc:sldMkLst>
        <pc:spChg chg="mod">
          <ac:chgData name="Jenifer Prince Devaraj" userId="c3fb109c-09d1-42a6-93f4-69472d709861" providerId="ADAL" clId="{62AE4CD3-1951-44DC-AE3B-A6DFF9A3F284}" dt="2025-02-06T15:35:44.731" v="100" actId="123"/>
          <ac:spMkLst>
            <pc:docMk/>
            <pc:sldMk cId="4049010072" sldId="781"/>
            <ac:spMk id="12" creationId="{37077985-7409-A6AB-D7C4-BF8946E0251B}"/>
          </ac:spMkLst>
        </pc:spChg>
        <pc:picChg chg="del">
          <ac:chgData name="Jenifer Prince Devaraj" userId="c3fb109c-09d1-42a6-93f4-69472d709861" providerId="ADAL" clId="{62AE4CD3-1951-44DC-AE3B-A6DFF9A3F284}" dt="2025-02-06T15:32:34.910" v="63" actId="478"/>
          <ac:picMkLst>
            <pc:docMk/>
            <pc:sldMk cId="4049010072" sldId="781"/>
            <ac:picMk id="8" creationId="{9852E7FB-8EE4-D79F-9844-C250D3D0CBCB}"/>
          </ac:picMkLst>
        </pc:picChg>
      </pc:sldChg>
      <pc:sldChg chg="delSp modSp add mod">
        <pc:chgData name="Jenifer Prince Devaraj" userId="c3fb109c-09d1-42a6-93f4-69472d709861" providerId="ADAL" clId="{62AE4CD3-1951-44DC-AE3B-A6DFF9A3F284}" dt="2025-02-11T23:22:22.389" v="169" actId="1076"/>
        <pc:sldMkLst>
          <pc:docMk/>
          <pc:sldMk cId="2014751825" sldId="782"/>
        </pc:sldMkLst>
        <pc:picChg chg="mod">
          <ac:chgData name="Jenifer Prince Devaraj" userId="c3fb109c-09d1-42a6-93f4-69472d709861" providerId="ADAL" clId="{62AE4CD3-1951-44DC-AE3B-A6DFF9A3F284}" dt="2025-02-11T23:22:22.389" v="169" actId="1076"/>
          <ac:picMkLst>
            <pc:docMk/>
            <pc:sldMk cId="2014751825" sldId="782"/>
            <ac:picMk id="5" creationId="{CB983D3C-2836-4EAF-B587-3350809CE5AE}"/>
          </ac:picMkLst>
        </pc:picChg>
        <pc:picChg chg="del">
          <ac:chgData name="Jenifer Prince Devaraj" userId="c3fb109c-09d1-42a6-93f4-69472d709861" providerId="ADAL" clId="{62AE4CD3-1951-44DC-AE3B-A6DFF9A3F284}" dt="2025-02-11T23:22:20.292" v="168" actId="478"/>
          <ac:picMkLst>
            <pc:docMk/>
            <pc:sldMk cId="2014751825" sldId="782"/>
            <ac:picMk id="6" creationId="{61887F84-7959-241E-47C6-A64BB68D0D28}"/>
          </ac:picMkLst>
        </pc:picChg>
      </pc:sldChg>
    </pc:docChg>
  </pc:docChgLst>
  <pc:docChgLst>
    <pc:chgData name="Jenifer Prince Devaraj" userId="c3fb109c-09d1-42a6-93f4-69472d709861" providerId="ADAL" clId="{75C5D45C-8FD4-4DE8-ADEE-218B4BAE5A36}"/>
    <pc:docChg chg="undo custSel addSld delSld modSld">
      <pc:chgData name="Jenifer Prince Devaraj" userId="c3fb109c-09d1-42a6-93f4-69472d709861" providerId="ADAL" clId="{75C5D45C-8FD4-4DE8-ADEE-218B4BAE5A36}" dt="2023-11-09T22:08:12.567" v="640" actId="1076"/>
      <pc:docMkLst>
        <pc:docMk/>
      </pc:docMkLst>
      <pc:sldChg chg="del">
        <pc:chgData name="Jenifer Prince Devaraj" userId="c3fb109c-09d1-42a6-93f4-69472d709861" providerId="ADAL" clId="{75C5D45C-8FD4-4DE8-ADEE-218B4BAE5A36}" dt="2023-11-07T12:43:12.724" v="23" actId="47"/>
        <pc:sldMkLst>
          <pc:docMk/>
          <pc:sldMk cId="1495736662" sldId="287"/>
        </pc:sldMkLst>
      </pc:sldChg>
      <pc:sldChg chg="del">
        <pc:chgData name="Jenifer Prince Devaraj" userId="c3fb109c-09d1-42a6-93f4-69472d709861" providerId="ADAL" clId="{75C5D45C-8FD4-4DE8-ADEE-218B4BAE5A36}" dt="2023-11-07T12:51:00.248" v="307" actId="47"/>
        <pc:sldMkLst>
          <pc:docMk/>
          <pc:sldMk cId="1746858525" sldId="369"/>
        </pc:sldMkLst>
      </pc:sldChg>
      <pc:sldChg chg="del">
        <pc:chgData name="Jenifer Prince Devaraj" userId="c3fb109c-09d1-42a6-93f4-69472d709861" providerId="ADAL" clId="{75C5D45C-8FD4-4DE8-ADEE-218B4BAE5A36}" dt="2023-11-07T12:50:59.198" v="304" actId="47"/>
        <pc:sldMkLst>
          <pc:docMk/>
          <pc:sldMk cId="509675745" sldId="388"/>
        </pc:sldMkLst>
      </pc:sldChg>
      <pc:sldChg chg="del">
        <pc:chgData name="Jenifer Prince Devaraj" userId="c3fb109c-09d1-42a6-93f4-69472d709861" providerId="ADAL" clId="{75C5D45C-8FD4-4DE8-ADEE-218B4BAE5A36}" dt="2023-11-07T12:50:59.690" v="305" actId="47"/>
        <pc:sldMkLst>
          <pc:docMk/>
          <pc:sldMk cId="3156400295" sldId="391"/>
        </pc:sldMkLst>
      </pc:sldChg>
      <pc:sldChg chg="del">
        <pc:chgData name="Jenifer Prince Devaraj" userId="c3fb109c-09d1-42a6-93f4-69472d709861" providerId="ADAL" clId="{75C5D45C-8FD4-4DE8-ADEE-218B4BAE5A36}" dt="2023-11-07T12:51:00.003" v="306" actId="47"/>
        <pc:sldMkLst>
          <pc:docMk/>
          <pc:sldMk cId="2339264616" sldId="392"/>
        </pc:sldMkLst>
      </pc:sldChg>
      <pc:sldChg chg="del">
        <pc:chgData name="Jenifer Prince Devaraj" userId="c3fb109c-09d1-42a6-93f4-69472d709861" providerId="ADAL" clId="{75C5D45C-8FD4-4DE8-ADEE-218B4BAE5A36}" dt="2023-11-07T12:51:00.489" v="308" actId="47"/>
        <pc:sldMkLst>
          <pc:docMk/>
          <pc:sldMk cId="659788743" sldId="394"/>
        </pc:sldMkLst>
      </pc:sldChg>
      <pc:sldChg chg="del">
        <pc:chgData name="Jenifer Prince Devaraj" userId="c3fb109c-09d1-42a6-93f4-69472d709861" providerId="ADAL" clId="{75C5D45C-8FD4-4DE8-ADEE-218B4BAE5A36}" dt="2023-11-07T12:51:00.946" v="310" actId="47"/>
        <pc:sldMkLst>
          <pc:docMk/>
          <pc:sldMk cId="2389782796" sldId="395"/>
        </pc:sldMkLst>
      </pc:sldChg>
      <pc:sldChg chg="del">
        <pc:chgData name="Jenifer Prince Devaraj" userId="c3fb109c-09d1-42a6-93f4-69472d709861" providerId="ADAL" clId="{75C5D45C-8FD4-4DE8-ADEE-218B4BAE5A36}" dt="2023-11-07T12:51:00.791" v="309" actId="47"/>
        <pc:sldMkLst>
          <pc:docMk/>
          <pc:sldMk cId="3485916172" sldId="396"/>
        </pc:sldMkLst>
      </pc:sldChg>
      <pc:sldChg chg="del">
        <pc:chgData name="Jenifer Prince Devaraj" userId="c3fb109c-09d1-42a6-93f4-69472d709861" providerId="ADAL" clId="{75C5D45C-8FD4-4DE8-ADEE-218B4BAE5A36}" dt="2023-11-07T12:51:01.122" v="311" actId="47"/>
        <pc:sldMkLst>
          <pc:docMk/>
          <pc:sldMk cId="4057136023" sldId="400"/>
        </pc:sldMkLst>
      </pc:sldChg>
      <pc:sldChg chg="del">
        <pc:chgData name="Jenifer Prince Devaraj" userId="c3fb109c-09d1-42a6-93f4-69472d709861" providerId="ADAL" clId="{75C5D45C-8FD4-4DE8-ADEE-218B4BAE5A36}" dt="2023-11-07T12:51:01.316" v="312" actId="47"/>
        <pc:sldMkLst>
          <pc:docMk/>
          <pc:sldMk cId="1723590374" sldId="401"/>
        </pc:sldMkLst>
      </pc:sldChg>
      <pc:sldChg chg="del">
        <pc:chgData name="Jenifer Prince Devaraj" userId="c3fb109c-09d1-42a6-93f4-69472d709861" providerId="ADAL" clId="{75C5D45C-8FD4-4DE8-ADEE-218B4BAE5A36}" dt="2023-11-07T12:51:01.514" v="313" actId="47"/>
        <pc:sldMkLst>
          <pc:docMk/>
          <pc:sldMk cId="3602072117" sldId="402"/>
        </pc:sldMkLst>
      </pc:sldChg>
      <pc:sldChg chg="del">
        <pc:chgData name="Jenifer Prince Devaraj" userId="c3fb109c-09d1-42a6-93f4-69472d709861" providerId="ADAL" clId="{75C5D45C-8FD4-4DE8-ADEE-218B4BAE5A36}" dt="2023-11-07T12:51:01.709" v="314" actId="47"/>
        <pc:sldMkLst>
          <pc:docMk/>
          <pc:sldMk cId="4079356430" sldId="405"/>
        </pc:sldMkLst>
      </pc:sldChg>
      <pc:sldChg chg="del">
        <pc:chgData name="Jenifer Prince Devaraj" userId="c3fb109c-09d1-42a6-93f4-69472d709861" providerId="ADAL" clId="{75C5D45C-8FD4-4DE8-ADEE-218B4BAE5A36}" dt="2023-11-07T12:51:01.950" v="315" actId="47"/>
        <pc:sldMkLst>
          <pc:docMk/>
          <pc:sldMk cId="2665780506" sldId="406"/>
        </pc:sldMkLst>
      </pc:sldChg>
      <pc:sldChg chg="del">
        <pc:chgData name="Jenifer Prince Devaraj" userId="c3fb109c-09d1-42a6-93f4-69472d709861" providerId="ADAL" clId="{75C5D45C-8FD4-4DE8-ADEE-218B4BAE5A36}" dt="2023-11-07T12:51:02.179" v="316" actId="47"/>
        <pc:sldMkLst>
          <pc:docMk/>
          <pc:sldMk cId="4053032774" sldId="407"/>
        </pc:sldMkLst>
      </pc:sldChg>
      <pc:sldChg chg="del">
        <pc:chgData name="Jenifer Prince Devaraj" userId="c3fb109c-09d1-42a6-93f4-69472d709861" providerId="ADAL" clId="{75C5D45C-8FD4-4DE8-ADEE-218B4BAE5A36}" dt="2023-11-07T12:51:02.404" v="317" actId="47"/>
        <pc:sldMkLst>
          <pc:docMk/>
          <pc:sldMk cId="1585745212" sldId="410"/>
        </pc:sldMkLst>
      </pc:sldChg>
      <pc:sldChg chg="del">
        <pc:chgData name="Jenifer Prince Devaraj" userId="c3fb109c-09d1-42a6-93f4-69472d709861" providerId="ADAL" clId="{75C5D45C-8FD4-4DE8-ADEE-218B4BAE5A36}" dt="2023-11-07T12:51:02.780" v="319" actId="47"/>
        <pc:sldMkLst>
          <pc:docMk/>
          <pc:sldMk cId="439509533" sldId="411"/>
        </pc:sldMkLst>
      </pc:sldChg>
      <pc:sldChg chg="del">
        <pc:chgData name="Jenifer Prince Devaraj" userId="c3fb109c-09d1-42a6-93f4-69472d709861" providerId="ADAL" clId="{75C5D45C-8FD4-4DE8-ADEE-218B4BAE5A36}" dt="2023-11-07T12:51:02.590" v="318" actId="47"/>
        <pc:sldMkLst>
          <pc:docMk/>
          <pc:sldMk cId="2263534991" sldId="412"/>
        </pc:sldMkLst>
      </pc:sldChg>
      <pc:sldChg chg="modSp mod">
        <pc:chgData name="Jenifer Prince Devaraj" userId="c3fb109c-09d1-42a6-93f4-69472d709861" providerId="ADAL" clId="{75C5D45C-8FD4-4DE8-ADEE-218B4BAE5A36}" dt="2023-11-07T12:43:01.270" v="2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5C5D45C-8FD4-4DE8-ADEE-218B4BAE5A36}" dt="2023-11-07T12:43:01.270" v="22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 del">
        <pc:chgData name="Jenifer Prince Devaraj" userId="c3fb109c-09d1-42a6-93f4-69472d709861" providerId="ADAL" clId="{75C5D45C-8FD4-4DE8-ADEE-218B4BAE5A36}" dt="2023-11-07T12:51:04.459" v="321" actId="47"/>
        <pc:sldMkLst>
          <pc:docMk/>
          <pc:sldMk cId="3949027904" sldId="720"/>
        </pc:sldMkLst>
      </pc:sldChg>
      <pc:sldChg chg="addSp delSp modSp add mod">
        <pc:chgData name="Jenifer Prince Devaraj" userId="c3fb109c-09d1-42a6-93f4-69472d709861" providerId="ADAL" clId="{75C5D45C-8FD4-4DE8-ADEE-218B4BAE5A36}" dt="2023-11-07T12:53:42.833" v="387"/>
        <pc:sldMkLst>
          <pc:docMk/>
          <pc:sldMk cId="2611094109" sldId="762"/>
        </pc:sldMkLst>
        <pc:spChg chg="add mod">
          <ac:chgData name="Jenifer Prince Devaraj" userId="c3fb109c-09d1-42a6-93f4-69472d709861" providerId="ADAL" clId="{75C5D45C-8FD4-4DE8-ADEE-218B4BAE5A36}" dt="2023-11-07T12:53:42.833" v="387"/>
          <ac:spMkLst>
            <pc:docMk/>
            <pc:sldMk cId="2611094109" sldId="762"/>
            <ac:spMk id="2" creationId="{6B7B04F5-905E-7A90-154F-4F520750522B}"/>
          </ac:spMkLst>
        </pc:spChg>
        <pc:spChg chg="mod">
          <ac:chgData name="Jenifer Prince Devaraj" userId="c3fb109c-09d1-42a6-93f4-69472d709861" providerId="ADAL" clId="{75C5D45C-8FD4-4DE8-ADEE-218B4BAE5A36}" dt="2023-11-07T12:53:34.931" v="386" actId="20577"/>
          <ac:spMkLst>
            <pc:docMk/>
            <pc:sldMk cId="2611094109" sldId="762"/>
            <ac:spMk id="9" creationId="{AA7F5752-A0C9-094D-03B8-0FF958738336}"/>
          </ac:spMkLst>
        </pc:spChg>
        <pc:spChg chg="del">
          <ac:chgData name="Jenifer Prince Devaraj" userId="c3fb109c-09d1-42a6-93f4-69472d709861" providerId="ADAL" clId="{75C5D45C-8FD4-4DE8-ADEE-218B4BAE5A36}" dt="2023-11-07T12:52:43.101" v="326" actId="478"/>
          <ac:spMkLst>
            <pc:docMk/>
            <pc:sldMk cId="2611094109" sldId="762"/>
            <ac:spMk id="32" creationId="{5E00E472-BBBB-4F28-B703-63BC998B6DE4}"/>
          </ac:spMkLst>
        </pc:spChg>
      </pc:sldChg>
      <pc:sldChg chg="addSp delSp modSp add mod">
        <pc:chgData name="Jenifer Prince Devaraj" userId="c3fb109c-09d1-42a6-93f4-69472d709861" providerId="ADAL" clId="{75C5D45C-8FD4-4DE8-ADEE-218B4BAE5A36}" dt="2023-11-08T11:38:22.579" v="614" actId="20577"/>
        <pc:sldMkLst>
          <pc:docMk/>
          <pc:sldMk cId="2165038702" sldId="763"/>
        </pc:sldMkLst>
        <pc:spChg chg="add mod">
          <ac:chgData name="Jenifer Prince Devaraj" userId="c3fb109c-09d1-42a6-93f4-69472d709861" providerId="ADAL" clId="{75C5D45C-8FD4-4DE8-ADEE-218B4BAE5A36}" dt="2023-11-08T11:38:22.579" v="614" actId="20577"/>
          <ac:spMkLst>
            <pc:docMk/>
            <pc:sldMk cId="2165038702" sldId="763"/>
            <ac:spMk id="2" creationId="{EF1ED763-0612-C68F-4649-259BD709C0B4}"/>
          </ac:spMkLst>
        </pc:spChg>
        <pc:spChg chg="del">
          <ac:chgData name="Jenifer Prince Devaraj" userId="c3fb109c-09d1-42a6-93f4-69472d709861" providerId="ADAL" clId="{75C5D45C-8FD4-4DE8-ADEE-218B4BAE5A36}" dt="2023-11-07T12:53:58.984" v="388" actId="478"/>
          <ac:spMkLst>
            <pc:docMk/>
            <pc:sldMk cId="2165038702" sldId="763"/>
            <ac:spMk id="9" creationId="{AA7F5752-A0C9-094D-03B8-0FF958738336}"/>
          </ac:spMkLst>
        </pc:spChg>
        <pc:spChg chg="add mod">
          <ac:chgData name="Jenifer Prince Devaraj" userId="c3fb109c-09d1-42a6-93f4-69472d709861" providerId="ADAL" clId="{75C5D45C-8FD4-4DE8-ADEE-218B4BAE5A36}" dt="2023-11-07T12:53:59.435" v="389"/>
          <ac:spMkLst>
            <pc:docMk/>
            <pc:sldMk cId="2165038702" sldId="763"/>
            <ac:spMk id="10" creationId="{DAB57628-D66B-5CF8-3BC0-9E1793BD962A}"/>
          </ac:spMkLst>
        </pc:spChg>
        <pc:spChg chg="add mod">
          <ac:chgData name="Jenifer Prince Devaraj" userId="c3fb109c-09d1-42a6-93f4-69472d709861" providerId="ADAL" clId="{75C5D45C-8FD4-4DE8-ADEE-218B4BAE5A36}" dt="2023-11-07T12:53:59.435" v="389"/>
          <ac:spMkLst>
            <pc:docMk/>
            <pc:sldMk cId="2165038702" sldId="763"/>
            <ac:spMk id="11" creationId="{C1B3CDA6-4E26-3FA3-750E-3E1C05FC0475}"/>
          </ac:spMkLst>
        </pc:spChg>
        <pc:picChg chg="add del mod">
          <ac:chgData name="Jenifer Prince Devaraj" userId="c3fb109c-09d1-42a6-93f4-69472d709861" providerId="ADAL" clId="{75C5D45C-8FD4-4DE8-ADEE-218B4BAE5A36}" dt="2023-11-07T12:47:52.754" v="290" actId="478"/>
          <ac:picMkLst>
            <pc:docMk/>
            <pc:sldMk cId="2165038702" sldId="763"/>
            <ac:picMk id="3" creationId="{236C5AE4-4D65-546F-297D-9F8B966A986D}"/>
          </ac:picMkLst>
        </pc:picChg>
        <pc:cxnChg chg="add mod">
          <ac:chgData name="Jenifer Prince Devaraj" userId="c3fb109c-09d1-42a6-93f4-69472d709861" providerId="ADAL" clId="{75C5D45C-8FD4-4DE8-ADEE-218B4BAE5A36}" dt="2023-11-08T11:37:36.472" v="590" actId="14100"/>
          <ac:cxnSpMkLst>
            <pc:docMk/>
            <pc:sldMk cId="2165038702" sldId="763"/>
            <ac:cxnSpMk id="6" creationId="{20F14147-7F18-6AE4-D539-266C30B47B23}"/>
          </ac:cxnSpMkLst>
        </pc:cxnChg>
        <pc:cxnChg chg="add del mod">
          <ac:chgData name="Jenifer Prince Devaraj" userId="c3fb109c-09d1-42a6-93f4-69472d709861" providerId="ADAL" clId="{75C5D45C-8FD4-4DE8-ADEE-218B4BAE5A36}" dt="2023-11-08T11:37:39.294" v="591" actId="478"/>
          <ac:cxnSpMkLst>
            <pc:docMk/>
            <pc:sldMk cId="2165038702" sldId="763"/>
            <ac:cxnSpMk id="8" creationId="{F0BDE77F-4F36-9924-849D-AA94EA7FB98C}"/>
          </ac:cxnSpMkLst>
        </pc:cxnChg>
      </pc:sldChg>
      <pc:sldChg chg="addSp delSp modSp add mod">
        <pc:chgData name="Jenifer Prince Devaraj" userId="c3fb109c-09d1-42a6-93f4-69472d709861" providerId="ADAL" clId="{75C5D45C-8FD4-4DE8-ADEE-218B4BAE5A36}" dt="2023-11-07T16:01:43.047" v="482" actId="1076"/>
        <pc:sldMkLst>
          <pc:docMk/>
          <pc:sldMk cId="3504023025" sldId="764"/>
        </pc:sldMkLst>
        <pc:spChg chg="add mod">
          <ac:chgData name="Jenifer Prince Devaraj" userId="c3fb109c-09d1-42a6-93f4-69472d709861" providerId="ADAL" clId="{75C5D45C-8FD4-4DE8-ADEE-218B4BAE5A36}" dt="2023-11-07T12:54:04.456" v="391"/>
          <ac:spMkLst>
            <pc:docMk/>
            <pc:sldMk cId="3504023025" sldId="764"/>
            <ac:spMk id="2" creationId="{0C7030E5-023F-CCD2-A4C7-A8580FA9FF8A}"/>
          </ac:spMkLst>
        </pc:spChg>
        <pc:spChg chg="add mod">
          <ac:chgData name="Jenifer Prince Devaraj" userId="c3fb109c-09d1-42a6-93f4-69472d709861" providerId="ADAL" clId="{75C5D45C-8FD4-4DE8-ADEE-218B4BAE5A36}" dt="2023-11-07T16:01:43.047" v="482" actId="1076"/>
          <ac:spMkLst>
            <pc:docMk/>
            <pc:sldMk cId="3504023025" sldId="764"/>
            <ac:spMk id="3" creationId="{1A83B4C9-0C2B-7A9E-EA71-9DAF354DC4BF}"/>
          </ac:spMkLst>
        </pc:spChg>
        <pc:spChg chg="del">
          <ac:chgData name="Jenifer Prince Devaraj" userId="c3fb109c-09d1-42a6-93f4-69472d709861" providerId="ADAL" clId="{75C5D45C-8FD4-4DE8-ADEE-218B4BAE5A36}" dt="2023-11-07T12:54:03.499" v="390" actId="478"/>
          <ac:spMkLst>
            <pc:docMk/>
            <pc:sldMk cId="3504023025" sldId="764"/>
            <ac:spMk id="9" creationId="{AA7F5752-A0C9-094D-03B8-0FF958738336}"/>
          </ac:spMkLst>
        </pc:spChg>
      </pc:sldChg>
      <pc:sldChg chg="addSp delSp modSp add mod">
        <pc:chgData name="Jenifer Prince Devaraj" userId="c3fb109c-09d1-42a6-93f4-69472d709861" providerId="ADAL" clId="{75C5D45C-8FD4-4DE8-ADEE-218B4BAE5A36}" dt="2023-11-07T16:02:21.949" v="484" actId="313"/>
        <pc:sldMkLst>
          <pc:docMk/>
          <pc:sldMk cId="3688192419" sldId="765"/>
        </pc:sldMkLst>
        <pc:spChg chg="add mod">
          <ac:chgData name="Jenifer Prince Devaraj" userId="c3fb109c-09d1-42a6-93f4-69472d709861" providerId="ADAL" clId="{75C5D45C-8FD4-4DE8-ADEE-218B4BAE5A36}" dt="2023-11-07T12:54:09.654" v="393"/>
          <ac:spMkLst>
            <pc:docMk/>
            <pc:sldMk cId="3688192419" sldId="765"/>
            <ac:spMk id="2" creationId="{440D04D9-F0C4-4267-7317-90F3DCD7B034}"/>
          </ac:spMkLst>
        </pc:spChg>
        <pc:spChg chg="add mod">
          <ac:chgData name="Jenifer Prince Devaraj" userId="c3fb109c-09d1-42a6-93f4-69472d709861" providerId="ADAL" clId="{75C5D45C-8FD4-4DE8-ADEE-218B4BAE5A36}" dt="2023-11-07T12:54:09.654" v="393"/>
          <ac:spMkLst>
            <pc:docMk/>
            <pc:sldMk cId="3688192419" sldId="765"/>
            <ac:spMk id="3" creationId="{7C1CFBD5-B527-B12B-E6D3-F6B215AD92F0}"/>
          </ac:spMkLst>
        </pc:spChg>
        <pc:spChg chg="mod">
          <ac:chgData name="Jenifer Prince Devaraj" userId="c3fb109c-09d1-42a6-93f4-69472d709861" providerId="ADAL" clId="{75C5D45C-8FD4-4DE8-ADEE-218B4BAE5A36}" dt="2023-11-07T16:02:21.949" v="484" actId="313"/>
          <ac:spMkLst>
            <pc:docMk/>
            <pc:sldMk cId="3688192419" sldId="765"/>
            <ac:spMk id="5" creationId="{C451EA7F-0F7F-A227-C3E4-A0B23E26FD3F}"/>
          </ac:spMkLst>
        </pc:spChg>
        <pc:spChg chg="del">
          <ac:chgData name="Jenifer Prince Devaraj" userId="c3fb109c-09d1-42a6-93f4-69472d709861" providerId="ADAL" clId="{75C5D45C-8FD4-4DE8-ADEE-218B4BAE5A36}" dt="2023-11-07T12:54:09.042" v="392" actId="478"/>
          <ac:spMkLst>
            <pc:docMk/>
            <pc:sldMk cId="3688192419" sldId="765"/>
            <ac:spMk id="9" creationId="{AA7F5752-A0C9-094D-03B8-0FF958738336}"/>
          </ac:spMkLst>
        </pc:spChg>
      </pc:sldChg>
      <pc:sldChg chg="add del">
        <pc:chgData name="Jenifer Prince Devaraj" userId="c3fb109c-09d1-42a6-93f4-69472d709861" providerId="ADAL" clId="{75C5D45C-8FD4-4DE8-ADEE-218B4BAE5A36}" dt="2023-11-07T12:49:28.907" v="298" actId="47"/>
        <pc:sldMkLst>
          <pc:docMk/>
          <pc:sldMk cId="1203475264" sldId="766"/>
        </pc:sldMkLst>
      </pc:sldChg>
      <pc:sldChg chg="add del">
        <pc:chgData name="Jenifer Prince Devaraj" userId="c3fb109c-09d1-42a6-93f4-69472d709861" providerId="ADAL" clId="{75C5D45C-8FD4-4DE8-ADEE-218B4BAE5A36}" dt="2023-11-07T12:49:31.265" v="301" actId="47"/>
        <pc:sldMkLst>
          <pc:docMk/>
          <pc:sldMk cId="3880421808" sldId="768"/>
        </pc:sldMkLst>
      </pc:sldChg>
      <pc:sldChg chg="add del">
        <pc:chgData name="Jenifer Prince Devaraj" userId="c3fb109c-09d1-42a6-93f4-69472d709861" providerId="ADAL" clId="{75C5D45C-8FD4-4DE8-ADEE-218B4BAE5A36}" dt="2023-11-07T12:49:30.337" v="300" actId="47"/>
        <pc:sldMkLst>
          <pc:docMk/>
          <pc:sldMk cId="1867034544" sldId="769"/>
        </pc:sldMkLst>
      </pc:sldChg>
      <pc:sldChg chg="addSp delSp modSp add mod">
        <pc:chgData name="Jenifer Prince Devaraj" userId="c3fb109c-09d1-42a6-93f4-69472d709861" providerId="ADAL" clId="{75C5D45C-8FD4-4DE8-ADEE-218B4BAE5A36}" dt="2023-11-07T16:03:33.901" v="493" actId="20577"/>
        <pc:sldMkLst>
          <pc:docMk/>
          <pc:sldMk cId="3740307114" sldId="770"/>
        </pc:sldMkLst>
        <pc:spChg chg="add mod">
          <ac:chgData name="Jenifer Prince Devaraj" userId="c3fb109c-09d1-42a6-93f4-69472d709861" providerId="ADAL" clId="{75C5D45C-8FD4-4DE8-ADEE-218B4BAE5A36}" dt="2023-11-07T12:54:14.255" v="395"/>
          <ac:spMkLst>
            <pc:docMk/>
            <pc:sldMk cId="3740307114" sldId="770"/>
            <ac:spMk id="2" creationId="{0CC16ACB-60FC-F5BF-577A-3086785991A4}"/>
          </ac:spMkLst>
        </pc:spChg>
        <pc:spChg chg="add mod">
          <ac:chgData name="Jenifer Prince Devaraj" userId="c3fb109c-09d1-42a6-93f4-69472d709861" providerId="ADAL" clId="{75C5D45C-8FD4-4DE8-ADEE-218B4BAE5A36}" dt="2023-11-07T12:54:14.255" v="395"/>
          <ac:spMkLst>
            <pc:docMk/>
            <pc:sldMk cId="3740307114" sldId="770"/>
            <ac:spMk id="3" creationId="{C3897355-616F-1FFF-A767-70DFE18772B9}"/>
          </ac:spMkLst>
        </pc:spChg>
        <pc:spChg chg="mod">
          <ac:chgData name="Jenifer Prince Devaraj" userId="c3fb109c-09d1-42a6-93f4-69472d709861" providerId="ADAL" clId="{75C5D45C-8FD4-4DE8-ADEE-218B4BAE5A36}" dt="2023-11-07T16:03:33.901" v="493" actId="20577"/>
          <ac:spMkLst>
            <pc:docMk/>
            <pc:sldMk cId="3740307114" sldId="770"/>
            <ac:spMk id="5" creationId="{C451EA7F-0F7F-A227-C3E4-A0B23E26FD3F}"/>
          </ac:spMkLst>
        </pc:spChg>
        <pc:spChg chg="del">
          <ac:chgData name="Jenifer Prince Devaraj" userId="c3fb109c-09d1-42a6-93f4-69472d709861" providerId="ADAL" clId="{75C5D45C-8FD4-4DE8-ADEE-218B4BAE5A36}" dt="2023-11-07T12:54:13.652" v="394" actId="478"/>
          <ac:spMkLst>
            <pc:docMk/>
            <pc:sldMk cId="3740307114" sldId="770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75C5D45C-8FD4-4DE8-ADEE-218B4BAE5A36}" dt="2023-11-07T16:03:07.840" v="487" actId="1076"/>
          <ac:spMkLst>
            <pc:docMk/>
            <pc:sldMk cId="3740307114" sldId="770"/>
            <ac:spMk id="12" creationId="{37077985-7409-A6AB-D7C4-BF8946E0251B}"/>
          </ac:spMkLst>
        </pc:spChg>
      </pc:sldChg>
      <pc:sldChg chg="modSp add del mod">
        <pc:chgData name="Jenifer Prince Devaraj" userId="c3fb109c-09d1-42a6-93f4-69472d709861" providerId="ADAL" clId="{75C5D45C-8FD4-4DE8-ADEE-218B4BAE5A36}" dt="2023-11-07T12:50:06.519" v="303" actId="47"/>
        <pc:sldMkLst>
          <pc:docMk/>
          <pc:sldMk cId="588738096" sldId="771"/>
        </pc:sldMkLst>
        <pc:picChg chg="mod">
          <ac:chgData name="Jenifer Prince Devaraj" userId="c3fb109c-09d1-42a6-93f4-69472d709861" providerId="ADAL" clId="{75C5D45C-8FD4-4DE8-ADEE-218B4BAE5A36}" dt="2023-11-07T12:49:56.865" v="302" actId="1076"/>
          <ac:picMkLst>
            <pc:docMk/>
            <pc:sldMk cId="588738096" sldId="771"/>
            <ac:picMk id="2" creationId="{CBF2D48F-EB0A-E259-A75A-545137354A12}"/>
          </ac:picMkLst>
        </pc:picChg>
      </pc:sldChg>
      <pc:sldChg chg="addSp delSp modSp add mod">
        <pc:chgData name="Jenifer Prince Devaraj" userId="c3fb109c-09d1-42a6-93f4-69472d709861" providerId="ADAL" clId="{75C5D45C-8FD4-4DE8-ADEE-218B4BAE5A36}" dt="2023-11-09T00:59:31.195" v="620" actId="1076"/>
        <pc:sldMkLst>
          <pc:docMk/>
          <pc:sldMk cId="1856223558" sldId="772"/>
        </pc:sldMkLst>
        <pc:spChg chg="add mod">
          <ac:chgData name="Jenifer Prince Devaraj" userId="c3fb109c-09d1-42a6-93f4-69472d709861" providerId="ADAL" clId="{75C5D45C-8FD4-4DE8-ADEE-218B4BAE5A36}" dt="2023-11-07T12:54:24.703" v="399"/>
          <ac:spMkLst>
            <pc:docMk/>
            <pc:sldMk cId="1856223558" sldId="772"/>
            <ac:spMk id="2" creationId="{153C145F-A97C-BCF9-8C16-DAEADBD3F5B6}"/>
          </ac:spMkLst>
        </pc:spChg>
        <pc:spChg chg="add mod">
          <ac:chgData name="Jenifer Prince Devaraj" userId="c3fb109c-09d1-42a6-93f4-69472d709861" providerId="ADAL" clId="{75C5D45C-8FD4-4DE8-ADEE-218B4BAE5A36}" dt="2023-11-07T12:54:24.703" v="399"/>
          <ac:spMkLst>
            <pc:docMk/>
            <pc:sldMk cId="1856223558" sldId="772"/>
            <ac:spMk id="3" creationId="{DA8A7C18-1020-EDE6-2D7E-B789A3B9DB52}"/>
          </ac:spMkLst>
        </pc:spChg>
        <pc:spChg chg="del">
          <ac:chgData name="Jenifer Prince Devaraj" userId="c3fb109c-09d1-42a6-93f4-69472d709861" providerId="ADAL" clId="{75C5D45C-8FD4-4DE8-ADEE-218B4BAE5A36}" dt="2023-11-07T12:54:24.084" v="398" actId="478"/>
          <ac:spMkLst>
            <pc:docMk/>
            <pc:sldMk cId="1856223558" sldId="772"/>
            <ac:spMk id="9" creationId="{AA7F5752-A0C9-094D-03B8-0FF958738336}"/>
          </ac:spMkLst>
        </pc:spChg>
        <pc:picChg chg="del">
          <ac:chgData name="Jenifer Prince Devaraj" userId="c3fb109c-09d1-42a6-93f4-69472d709861" providerId="ADAL" clId="{75C5D45C-8FD4-4DE8-ADEE-218B4BAE5A36}" dt="2023-11-09T00:59:24.444" v="617" actId="478"/>
          <ac:picMkLst>
            <pc:docMk/>
            <pc:sldMk cId="1856223558" sldId="772"/>
            <ac:picMk id="5" creationId="{B5BF94AC-8EA4-3812-5CE8-530A7D489A84}"/>
          </ac:picMkLst>
        </pc:picChg>
        <pc:picChg chg="add mod">
          <ac:chgData name="Jenifer Prince Devaraj" userId="c3fb109c-09d1-42a6-93f4-69472d709861" providerId="ADAL" clId="{75C5D45C-8FD4-4DE8-ADEE-218B4BAE5A36}" dt="2023-11-09T00:59:31.195" v="620" actId="1076"/>
          <ac:picMkLst>
            <pc:docMk/>
            <pc:sldMk cId="1856223558" sldId="772"/>
            <ac:picMk id="6" creationId="{61887F84-7959-241E-47C6-A64BB68D0D28}"/>
          </ac:picMkLst>
        </pc:picChg>
      </pc:sldChg>
      <pc:sldChg chg="addSp delSp modSp add del mod">
        <pc:chgData name="Jenifer Prince Devaraj" userId="c3fb109c-09d1-42a6-93f4-69472d709861" providerId="ADAL" clId="{75C5D45C-8FD4-4DE8-ADEE-218B4BAE5A36}" dt="2023-11-08T00:02:03.178" v="557" actId="47"/>
        <pc:sldMkLst>
          <pc:docMk/>
          <pc:sldMk cId="4095471919" sldId="773"/>
        </pc:sldMkLst>
        <pc:spChg chg="add mod">
          <ac:chgData name="Jenifer Prince Devaraj" userId="c3fb109c-09d1-42a6-93f4-69472d709861" providerId="ADAL" clId="{75C5D45C-8FD4-4DE8-ADEE-218B4BAE5A36}" dt="2023-11-07T12:54:29.392" v="401"/>
          <ac:spMkLst>
            <pc:docMk/>
            <pc:sldMk cId="4095471919" sldId="773"/>
            <ac:spMk id="2" creationId="{DAC204CD-5F10-D122-6B89-ABDBA6B9675C}"/>
          </ac:spMkLst>
        </pc:spChg>
        <pc:spChg chg="mod">
          <ac:chgData name="Jenifer Prince Devaraj" userId="c3fb109c-09d1-42a6-93f4-69472d709861" providerId="ADAL" clId="{75C5D45C-8FD4-4DE8-ADEE-218B4BAE5A36}" dt="2023-11-07T16:06:14.254" v="503" actId="255"/>
          <ac:spMkLst>
            <pc:docMk/>
            <pc:sldMk cId="4095471919" sldId="773"/>
            <ac:spMk id="4" creationId="{F2DA6F7E-6C5A-44B6-622E-9CFF27DE2D1B}"/>
          </ac:spMkLst>
        </pc:spChg>
        <pc:spChg chg="add mod">
          <ac:chgData name="Jenifer Prince Devaraj" userId="c3fb109c-09d1-42a6-93f4-69472d709861" providerId="ADAL" clId="{75C5D45C-8FD4-4DE8-ADEE-218B4BAE5A36}" dt="2023-11-07T12:54:29.392" v="401"/>
          <ac:spMkLst>
            <pc:docMk/>
            <pc:sldMk cId="4095471919" sldId="773"/>
            <ac:spMk id="5" creationId="{65ADA4AE-5ECF-378C-70C1-CB8E101E03FE}"/>
          </ac:spMkLst>
        </pc:spChg>
        <pc:spChg chg="del">
          <ac:chgData name="Jenifer Prince Devaraj" userId="c3fb109c-09d1-42a6-93f4-69472d709861" providerId="ADAL" clId="{75C5D45C-8FD4-4DE8-ADEE-218B4BAE5A36}" dt="2023-11-07T12:54:28.845" v="400" actId="478"/>
          <ac:spMkLst>
            <pc:docMk/>
            <pc:sldMk cId="4095471919" sldId="773"/>
            <ac:spMk id="9" creationId="{AA7F5752-A0C9-094D-03B8-0FF958738336}"/>
          </ac:spMkLst>
        </pc:spChg>
      </pc:sldChg>
      <pc:sldChg chg="addSp delSp modSp add mod">
        <pc:chgData name="Jenifer Prince Devaraj" userId="c3fb109c-09d1-42a6-93f4-69472d709861" providerId="ADAL" clId="{75C5D45C-8FD4-4DE8-ADEE-218B4BAE5A36}" dt="2023-11-07T23:38:32.343" v="545" actId="1582"/>
        <pc:sldMkLst>
          <pc:docMk/>
          <pc:sldMk cId="4261673287" sldId="774"/>
        </pc:sldMkLst>
        <pc:spChg chg="add mod">
          <ac:chgData name="Jenifer Prince Devaraj" userId="c3fb109c-09d1-42a6-93f4-69472d709861" providerId="ADAL" clId="{75C5D45C-8FD4-4DE8-ADEE-218B4BAE5A36}" dt="2023-11-07T12:54:37.848" v="405"/>
          <ac:spMkLst>
            <pc:docMk/>
            <pc:sldMk cId="4261673287" sldId="774"/>
            <ac:spMk id="2" creationId="{3ECCC3F8-B4E5-A568-99FB-DC28FA84A9B2}"/>
          </ac:spMkLst>
        </pc:spChg>
        <pc:spChg chg="add mod">
          <ac:chgData name="Jenifer Prince Devaraj" userId="c3fb109c-09d1-42a6-93f4-69472d709861" providerId="ADAL" clId="{75C5D45C-8FD4-4DE8-ADEE-218B4BAE5A36}" dt="2023-11-07T12:54:37.848" v="405"/>
          <ac:spMkLst>
            <pc:docMk/>
            <pc:sldMk cId="4261673287" sldId="774"/>
            <ac:spMk id="3" creationId="{54691F1A-A2B4-B94D-7D92-983A5A6ED1D6}"/>
          </ac:spMkLst>
        </pc:spChg>
        <pc:spChg chg="del">
          <ac:chgData name="Jenifer Prince Devaraj" userId="c3fb109c-09d1-42a6-93f4-69472d709861" providerId="ADAL" clId="{75C5D45C-8FD4-4DE8-ADEE-218B4BAE5A36}" dt="2023-11-07T12:54:37.399" v="404" actId="478"/>
          <ac:spMkLst>
            <pc:docMk/>
            <pc:sldMk cId="4261673287" sldId="774"/>
            <ac:spMk id="9" creationId="{AA7F5752-A0C9-094D-03B8-0FF958738336}"/>
          </ac:spMkLst>
        </pc:spChg>
        <pc:picChg chg="add del mod">
          <ac:chgData name="Jenifer Prince Devaraj" userId="c3fb109c-09d1-42a6-93f4-69472d709861" providerId="ADAL" clId="{75C5D45C-8FD4-4DE8-ADEE-218B4BAE5A36}" dt="2023-11-07T23:31:06.677" v="526" actId="478"/>
          <ac:picMkLst>
            <pc:docMk/>
            <pc:sldMk cId="4261673287" sldId="774"/>
            <ac:picMk id="5" creationId="{37706975-35DB-918F-7BA5-E91A67423BC9}"/>
          </ac:picMkLst>
        </pc:picChg>
        <pc:picChg chg="add del mod">
          <ac:chgData name="Jenifer Prince Devaraj" userId="c3fb109c-09d1-42a6-93f4-69472d709861" providerId="ADAL" clId="{75C5D45C-8FD4-4DE8-ADEE-218B4BAE5A36}" dt="2023-11-07T23:37:53.512" v="536" actId="478"/>
          <ac:picMkLst>
            <pc:docMk/>
            <pc:sldMk cId="4261673287" sldId="774"/>
            <ac:picMk id="7" creationId="{71D79C15-16A6-74FD-A620-C8CEE2DBEB67}"/>
          </ac:picMkLst>
        </pc:picChg>
        <pc:picChg chg="add mod">
          <ac:chgData name="Jenifer Prince Devaraj" userId="c3fb109c-09d1-42a6-93f4-69472d709861" providerId="ADAL" clId="{75C5D45C-8FD4-4DE8-ADEE-218B4BAE5A36}" dt="2023-11-07T23:38:13.911" v="543" actId="1076"/>
          <ac:picMkLst>
            <pc:docMk/>
            <pc:sldMk cId="4261673287" sldId="774"/>
            <ac:picMk id="9" creationId="{CEFF2F40-FF73-D6CD-0DD9-89DF9470D88B}"/>
          </ac:picMkLst>
        </pc:picChg>
        <pc:picChg chg="del mod">
          <ac:chgData name="Jenifer Prince Devaraj" userId="c3fb109c-09d1-42a6-93f4-69472d709861" providerId="ADAL" clId="{75C5D45C-8FD4-4DE8-ADEE-218B4BAE5A36}" dt="2023-11-07T23:31:08.818" v="527" actId="478"/>
          <ac:picMkLst>
            <pc:docMk/>
            <pc:sldMk cId="4261673287" sldId="774"/>
            <ac:picMk id="11" creationId="{363E743F-14D9-6A42-7F28-23EAD08C28E1}"/>
          </ac:picMkLst>
        </pc:picChg>
        <pc:picChg chg="mod">
          <ac:chgData name="Jenifer Prince Devaraj" userId="c3fb109c-09d1-42a6-93f4-69472d709861" providerId="ADAL" clId="{75C5D45C-8FD4-4DE8-ADEE-218B4BAE5A36}" dt="2023-11-07T23:31:21.369" v="532" actId="1076"/>
          <ac:picMkLst>
            <pc:docMk/>
            <pc:sldMk cId="4261673287" sldId="774"/>
            <ac:picMk id="14" creationId="{C9F0436F-F3DC-336A-3E4D-C4FE17F35078}"/>
          </ac:picMkLst>
        </pc:picChg>
        <pc:cxnChg chg="add mod">
          <ac:chgData name="Jenifer Prince Devaraj" userId="c3fb109c-09d1-42a6-93f4-69472d709861" providerId="ADAL" clId="{75C5D45C-8FD4-4DE8-ADEE-218B4BAE5A36}" dt="2023-11-07T23:38:32.343" v="545" actId="1582"/>
          <ac:cxnSpMkLst>
            <pc:docMk/>
            <pc:sldMk cId="4261673287" sldId="774"/>
            <ac:cxnSpMk id="13" creationId="{67E56D99-B74B-3337-F0D4-67C541BA1832}"/>
          </ac:cxnSpMkLst>
        </pc:cxnChg>
      </pc:sldChg>
      <pc:sldChg chg="addSp delSp modSp add mod">
        <pc:chgData name="Jenifer Prince Devaraj" userId="c3fb109c-09d1-42a6-93f4-69472d709861" providerId="ADAL" clId="{75C5D45C-8FD4-4DE8-ADEE-218B4BAE5A36}" dt="2023-11-07T12:54:33.534" v="403"/>
        <pc:sldMkLst>
          <pc:docMk/>
          <pc:sldMk cId="362535563" sldId="775"/>
        </pc:sldMkLst>
        <pc:spChg chg="add mod">
          <ac:chgData name="Jenifer Prince Devaraj" userId="c3fb109c-09d1-42a6-93f4-69472d709861" providerId="ADAL" clId="{75C5D45C-8FD4-4DE8-ADEE-218B4BAE5A36}" dt="2023-11-07T12:54:33.534" v="403"/>
          <ac:spMkLst>
            <pc:docMk/>
            <pc:sldMk cId="362535563" sldId="775"/>
            <ac:spMk id="2" creationId="{4ACB7030-1EAB-485C-7102-73F5B795D8D1}"/>
          </ac:spMkLst>
        </pc:spChg>
        <pc:spChg chg="add mod">
          <ac:chgData name="Jenifer Prince Devaraj" userId="c3fb109c-09d1-42a6-93f4-69472d709861" providerId="ADAL" clId="{75C5D45C-8FD4-4DE8-ADEE-218B4BAE5A36}" dt="2023-11-07T12:54:33.534" v="403"/>
          <ac:spMkLst>
            <pc:docMk/>
            <pc:sldMk cId="362535563" sldId="775"/>
            <ac:spMk id="3" creationId="{EB3B0500-BF52-5C87-1CA2-E6E7CFEA6818}"/>
          </ac:spMkLst>
        </pc:spChg>
        <pc:spChg chg="del">
          <ac:chgData name="Jenifer Prince Devaraj" userId="c3fb109c-09d1-42a6-93f4-69472d709861" providerId="ADAL" clId="{75C5D45C-8FD4-4DE8-ADEE-218B4BAE5A36}" dt="2023-11-07T12:54:33.096" v="402" actId="478"/>
          <ac:spMkLst>
            <pc:docMk/>
            <pc:sldMk cId="362535563" sldId="775"/>
            <ac:spMk id="9" creationId="{AA7F5752-A0C9-094D-03B8-0FF958738336}"/>
          </ac:spMkLst>
        </pc:spChg>
      </pc:sldChg>
      <pc:sldChg chg="addSp delSp modSp add mod">
        <pc:chgData name="Jenifer Prince Devaraj" userId="c3fb109c-09d1-42a6-93f4-69472d709861" providerId="ADAL" clId="{75C5D45C-8FD4-4DE8-ADEE-218B4BAE5A36}" dt="2023-11-09T22:08:12.567" v="640" actId="1076"/>
        <pc:sldMkLst>
          <pc:docMk/>
          <pc:sldMk cId="3533212122" sldId="776"/>
        </pc:sldMkLst>
        <pc:spChg chg="add del mod">
          <ac:chgData name="Jenifer Prince Devaraj" userId="c3fb109c-09d1-42a6-93f4-69472d709861" providerId="ADAL" clId="{75C5D45C-8FD4-4DE8-ADEE-218B4BAE5A36}" dt="2023-11-07T16:14:57.693" v="508" actId="478"/>
          <ac:spMkLst>
            <pc:docMk/>
            <pc:sldMk cId="3533212122" sldId="776"/>
            <ac:spMk id="2" creationId="{D339D10F-AA94-8338-B438-98CBBF17A950}"/>
          </ac:spMkLst>
        </pc:spChg>
        <pc:spChg chg="add mod">
          <ac:chgData name="Jenifer Prince Devaraj" userId="c3fb109c-09d1-42a6-93f4-69472d709861" providerId="ADAL" clId="{75C5D45C-8FD4-4DE8-ADEE-218B4BAE5A36}" dt="2023-11-07T12:54:42.903" v="407"/>
          <ac:spMkLst>
            <pc:docMk/>
            <pc:sldMk cId="3533212122" sldId="776"/>
            <ac:spMk id="3" creationId="{2DB9BF63-0DCB-CA4E-8B43-F4B562C32F5C}"/>
          </ac:spMkLst>
        </pc:spChg>
        <pc:spChg chg="add mod">
          <ac:chgData name="Jenifer Prince Devaraj" userId="c3fb109c-09d1-42a6-93f4-69472d709861" providerId="ADAL" clId="{75C5D45C-8FD4-4DE8-ADEE-218B4BAE5A36}" dt="2023-11-07T16:15:01.239" v="509" actId="1076"/>
          <ac:spMkLst>
            <pc:docMk/>
            <pc:sldMk cId="3533212122" sldId="776"/>
            <ac:spMk id="4" creationId="{FAC8E908-2998-2FD9-BC13-D01194A70508}"/>
          </ac:spMkLst>
        </pc:spChg>
        <pc:spChg chg="del">
          <ac:chgData name="Jenifer Prince Devaraj" userId="c3fb109c-09d1-42a6-93f4-69472d709861" providerId="ADAL" clId="{75C5D45C-8FD4-4DE8-ADEE-218B4BAE5A36}" dt="2023-11-07T12:54:42.476" v="406" actId="478"/>
          <ac:spMkLst>
            <pc:docMk/>
            <pc:sldMk cId="3533212122" sldId="776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75C5D45C-8FD4-4DE8-ADEE-218B4BAE5A36}" dt="2023-11-07T22:56:48.638" v="522" actId="207"/>
          <ac:spMkLst>
            <pc:docMk/>
            <pc:sldMk cId="3533212122" sldId="776"/>
            <ac:spMk id="12" creationId="{37077985-7409-A6AB-D7C4-BF8946E0251B}"/>
          </ac:spMkLst>
        </pc:spChg>
        <pc:spChg chg="del">
          <ac:chgData name="Jenifer Prince Devaraj" userId="c3fb109c-09d1-42a6-93f4-69472d709861" providerId="ADAL" clId="{75C5D45C-8FD4-4DE8-ADEE-218B4BAE5A36}" dt="2023-11-07T12:52:36.404" v="324" actId="478"/>
          <ac:spMkLst>
            <pc:docMk/>
            <pc:sldMk cId="3533212122" sldId="776"/>
            <ac:spMk id="32" creationId="{5E00E472-BBBB-4F28-B703-63BC998B6DE4}"/>
          </ac:spMkLst>
        </pc:spChg>
        <pc:picChg chg="add del mod">
          <ac:chgData name="Jenifer Prince Devaraj" userId="c3fb109c-09d1-42a6-93f4-69472d709861" providerId="ADAL" clId="{75C5D45C-8FD4-4DE8-ADEE-218B4BAE5A36}" dt="2023-11-09T19:47:09.936" v="630"/>
          <ac:picMkLst>
            <pc:docMk/>
            <pc:sldMk cId="3533212122" sldId="776"/>
            <ac:picMk id="2" creationId="{82D22ADB-71F3-7C1B-4812-3E3F4A87D712}"/>
          </ac:picMkLst>
        </pc:picChg>
        <pc:picChg chg="add mod">
          <ac:chgData name="Jenifer Prince Devaraj" userId="c3fb109c-09d1-42a6-93f4-69472d709861" providerId="ADAL" clId="{75C5D45C-8FD4-4DE8-ADEE-218B4BAE5A36}" dt="2023-11-09T22:08:12.567" v="640" actId="1076"/>
          <ac:picMkLst>
            <pc:docMk/>
            <pc:sldMk cId="3533212122" sldId="776"/>
            <ac:picMk id="5" creationId="{7F3D8142-7D8F-F083-B88F-488BB67D04BA}"/>
          </ac:picMkLst>
        </pc:picChg>
        <pc:picChg chg="add del mod">
          <ac:chgData name="Jenifer Prince Devaraj" userId="c3fb109c-09d1-42a6-93f4-69472d709861" providerId="ADAL" clId="{75C5D45C-8FD4-4DE8-ADEE-218B4BAE5A36}" dt="2023-11-08T00:06:14.224" v="562" actId="478"/>
          <ac:picMkLst>
            <pc:docMk/>
            <pc:sldMk cId="3533212122" sldId="776"/>
            <ac:picMk id="6" creationId="{CF60EB15-7CFA-13DB-FC76-D7A8B5C8C33B}"/>
          </ac:picMkLst>
        </pc:picChg>
        <pc:picChg chg="add mod">
          <ac:chgData name="Jenifer Prince Devaraj" userId="c3fb109c-09d1-42a6-93f4-69472d709861" providerId="ADAL" clId="{75C5D45C-8FD4-4DE8-ADEE-218B4BAE5A36}" dt="2023-11-09T21:50:50.485" v="639" actId="1076"/>
          <ac:picMkLst>
            <pc:docMk/>
            <pc:sldMk cId="3533212122" sldId="776"/>
            <ac:picMk id="8" creationId="{9852E7FB-8EE4-D79F-9844-C250D3D0CBCB}"/>
          </ac:picMkLst>
        </pc:picChg>
        <pc:picChg chg="del mod">
          <ac:chgData name="Jenifer Prince Devaraj" userId="c3fb109c-09d1-42a6-93f4-69472d709861" providerId="ADAL" clId="{75C5D45C-8FD4-4DE8-ADEE-218B4BAE5A36}" dt="2023-11-07T22:56:17.492" v="513" actId="478"/>
          <ac:picMkLst>
            <pc:docMk/>
            <pc:sldMk cId="3533212122" sldId="776"/>
            <ac:picMk id="17" creationId="{8F6BD663-0B8E-25CC-9B24-4A609899E9AE}"/>
          </ac:picMkLst>
        </pc:picChg>
      </pc:sldChg>
      <pc:sldChg chg="add del">
        <pc:chgData name="Jenifer Prince Devaraj" userId="c3fb109c-09d1-42a6-93f4-69472d709861" providerId="ADAL" clId="{75C5D45C-8FD4-4DE8-ADEE-218B4BAE5A36}" dt="2023-11-07T12:49:07.259" v="297" actId="47"/>
        <pc:sldMkLst>
          <pc:docMk/>
          <pc:sldMk cId="3632687013" sldId="777"/>
        </pc:sldMkLst>
      </pc:sldChg>
      <pc:sldChg chg="add del">
        <pc:chgData name="Jenifer Prince Devaraj" userId="c3fb109c-09d1-42a6-93f4-69472d709861" providerId="ADAL" clId="{75C5D45C-8FD4-4DE8-ADEE-218B4BAE5A36}" dt="2023-11-07T12:49:29.653" v="299" actId="47"/>
        <pc:sldMkLst>
          <pc:docMk/>
          <pc:sldMk cId="923102113" sldId="778"/>
        </pc:sldMkLst>
      </pc:sldChg>
      <pc:sldChg chg="addSp delSp modSp add mod">
        <pc:chgData name="Jenifer Prince Devaraj" userId="c3fb109c-09d1-42a6-93f4-69472d709861" providerId="ADAL" clId="{75C5D45C-8FD4-4DE8-ADEE-218B4BAE5A36}" dt="2023-11-09T00:59:19.229" v="616" actId="14100"/>
        <pc:sldMkLst>
          <pc:docMk/>
          <pc:sldMk cId="323643073" sldId="779"/>
        </pc:sldMkLst>
        <pc:spChg chg="add mod">
          <ac:chgData name="Jenifer Prince Devaraj" userId="c3fb109c-09d1-42a6-93f4-69472d709861" providerId="ADAL" clId="{75C5D45C-8FD4-4DE8-ADEE-218B4BAE5A36}" dt="2023-11-07T12:54:19.538" v="397"/>
          <ac:spMkLst>
            <pc:docMk/>
            <pc:sldMk cId="323643073" sldId="779"/>
            <ac:spMk id="2" creationId="{35AB0E60-1891-F9D9-1AC7-D9C4C585DE75}"/>
          </ac:spMkLst>
        </pc:spChg>
        <pc:spChg chg="add mod">
          <ac:chgData name="Jenifer Prince Devaraj" userId="c3fb109c-09d1-42a6-93f4-69472d709861" providerId="ADAL" clId="{75C5D45C-8FD4-4DE8-ADEE-218B4BAE5A36}" dt="2023-11-07T12:54:19.538" v="397"/>
          <ac:spMkLst>
            <pc:docMk/>
            <pc:sldMk cId="323643073" sldId="779"/>
            <ac:spMk id="4" creationId="{541F7AEB-F7EF-08E9-F86B-1D050D111735}"/>
          </ac:spMkLst>
        </pc:spChg>
        <pc:spChg chg="del">
          <ac:chgData name="Jenifer Prince Devaraj" userId="c3fb109c-09d1-42a6-93f4-69472d709861" providerId="ADAL" clId="{75C5D45C-8FD4-4DE8-ADEE-218B4BAE5A36}" dt="2023-11-07T12:54:18.703" v="396" actId="478"/>
          <ac:spMkLst>
            <pc:docMk/>
            <pc:sldMk cId="323643073" sldId="779"/>
            <ac:spMk id="9" creationId="{AA7F5752-A0C9-094D-03B8-0FF958738336}"/>
          </ac:spMkLst>
        </pc:spChg>
        <pc:picChg chg="del mod">
          <ac:chgData name="Jenifer Prince Devaraj" userId="c3fb109c-09d1-42a6-93f4-69472d709861" providerId="ADAL" clId="{75C5D45C-8FD4-4DE8-ADEE-218B4BAE5A36}" dt="2023-11-08T00:00:54.173" v="549" actId="478"/>
          <ac:picMkLst>
            <pc:docMk/>
            <pc:sldMk cId="323643073" sldId="779"/>
            <ac:picMk id="3" creationId="{63D7133C-400D-CE64-766A-8D4B021DB34F}"/>
          </ac:picMkLst>
        </pc:picChg>
        <pc:picChg chg="add mod">
          <ac:chgData name="Jenifer Prince Devaraj" userId="c3fb109c-09d1-42a6-93f4-69472d709861" providerId="ADAL" clId="{75C5D45C-8FD4-4DE8-ADEE-218B4BAE5A36}" dt="2023-11-09T00:59:19.229" v="616" actId="14100"/>
          <ac:picMkLst>
            <pc:docMk/>
            <pc:sldMk cId="323643073" sldId="779"/>
            <ac:picMk id="5" creationId="{BA78EC9A-E2B5-12C5-92B5-73DEC462207F}"/>
          </ac:picMkLst>
        </pc:picChg>
        <pc:picChg chg="add del mod">
          <ac:chgData name="Jenifer Prince Devaraj" userId="c3fb109c-09d1-42a6-93f4-69472d709861" providerId="ADAL" clId="{75C5D45C-8FD4-4DE8-ADEE-218B4BAE5A36}" dt="2023-11-08T00:05:19.899" v="558" actId="478"/>
          <ac:picMkLst>
            <pc:docMk/>
            <pc:sldMk cId="323643073" sldId="779"/>
            <ac:picMk id="6" creationId="{520BD496-FB54-AFA5-18D8-A6BECA90BDCE}"/>
          </ac:picMkLst>
        </pc:picChg>
        <pc:picChg chg="mod">
          <ac:chgData name="Jenifer Prince Devaraj" userId="c3fb109c-09d1-42a6-93f4-69472d709861" providerId="ADAL" clId="{75C5D45C-8FD4-4DE8-ADEE-218B4BAE5A36}" dt="2023-11-08T00:01:04.932" v="553" actId="1076"/>
          <ac:picMkLst>
            <pc:docMk/>
            <pc:sldMk cId="323643073" sldId="779"/>
            <ac:picMk id="7" creationId="{C1FF2EE7-1C49-646B-6837-1449E9804485}"/>
          </ac:picMkLst>
        </pc:picChg>
        <pc:picChg chg="add del mod">
          <ac:chgData name="Jenifer Prince Devaraj" userId="c3fb109c-09d1-42a6-93f4-69472d709861" providerId="ADAL" clId="{75C5D45C-8FD4-4DE8-ADEE-218B4BAE5A36}" dt="2023-11-08T11:36:41.037" v="574" actId="478"/>
          <ac:picMkLst>
            <pc:docMk/>
            <pc:sldMk cId="323643073" sldId="779"/>
            <ac:picMk id="9" creationId="{7CD870D6-F825-46BC-B4CB-84C96114BE38}"/>
          </ac:picMkLst>
        </pc:picChg>
      </pc:sldChg>
      <pc:sldChg chg="addSp delSp modSp add mod">
        <pc:chgData name="Jenifer Prince Devaraj" userId="c3fb109c-09d1-42a6-93f4-69472d709861" providerId="ADAL" clId="{75C5D45C-8FD4-4DE8-ADEE-218B4BAE5A36}" dt="2023-11-08T10:05:26.996" v="572" actId="1076"/>
        <pc:sldMkLst>
          <pc:docMk/>
          <pc:sldMk cId="2488115604" sldId="780"/>
        </pc:sldMkLst>
        <pc:spChg chg="del">
          <ac:chgData name="Jenifer Prince Devaraj" userId="c3fb109c-09d1-42a6-93f4-69472d709861" providerId="ADAL" clId="{75C5D45C-8FD4-4DE8-ADEE-218B4BAE5A36}" dt="2023-11-08T10:05:07.678" v="569" actId="478"/>
          <ac:spMkLst>
            <pc:docMk/>
            <pc:sldMk cId="2488115604" sldId="780"/>
            <ac:spMk id="5" creationId="{C451EA7F-0F7F-A227-C3E4-A0B23E26FD3F}"/>
          </ac:spMkLst>
        </pc:spChg>
        <pc:spChg chg="mod">
          <ac:chgData name="Jenifer Prince Devaraj" userId="c3fb109c-09d1-42a6-93f4-69472d709861" providerId="ADAL" clId="{75C5D45C-8FD4-4DE8-ADEE-218B4BAE5A36}" dt="2023-11-08T10:05:26.996" v="572" actId="1076"/>
          <ac:spMkLst>
            <pc:docMk/>
            <pc:sldMk cId="2488115604" sldId="780"/>
            <ac:spMk id="12" creationId="{37077985-7409-A6AB-D7C4-BF8946E0251B}"/>
          </ac:spMkLst>
        </pc:spChg>
        <pc:picChg chg="add mod">
          <ac:chgData name="Jenifer Prince Devaraj" userId="c3fb109c-09d1-42a6-93f4-69472d709861" providerId="ADAL" clId="{75C5D45C-8FD4-4DE8-ADEE-218B4BAE5A36}" dt="2023-11-08T10:05:23.690" v="571" actId="1076"/>
          <ac:picMkLst>
            <pc:docMk/>
            <pc:sldMk cId="2488115604" sldId="780"/>
            <ac:picMk id="3" creationId="{3D8D6E8D-5360-913F-DB18-4B5B7A82978F}"/>
          </ac:picMkLst>
        </pc:picChg>
        <pc:picChg chg="del">
          <ac:chgData name="Jenifer Prince Devaraj" userId="c3fb109c-09d1-42a6-93f4-69472d709861" providerId="ADAL" clId="{75C5D45C-8FD4-4DE8-ADEE-218B4BAE5A36}" dt="2023-11-08T10:05:02.951" v="568" actId="478"/>
          <ac:picMkLst>
            <pc:docMk/>
            <pc:sldMk cId="2488115604" sldId="780"/>
            <ac:picMk id="31" creationId="{085D6E7B-8717-B394-EC2E-C730146D01A1}"/>
          </ac:picMkLst>
        </pc:picChg>
      </pc:sldChg>
    </pc:docChg>
  </pc:docChgLst>
  <pc:docChgLst>
    <pc:chgData name="Jenifer Prince Devaraj" userId="c3fb109c-09d1-42a6-93f4-69472d709861" providerId="ADAL" clId="{345686BB-50F8-498F-87AA-537BB41E62EC}"/>
    <pc:docChg chg="custSel modSld">
      <pc:chgData name="Jenifer Prince Devaraj" userId="c3fb109c-09d1-42a6-93f4-69472d709861" providerId="ADAL" clId="{345686BB-50F8-498F-87AA-537BB41E62EC}" dt="2023-11-23T12:55:25.121" v="20" actId="1076"/>
      <pc:docMkLst>
        <pc:docMk/>
      </pc:docMkLst>
      <pc:sldChg chg="modSp mod">
        <pc:chgData name="Jenifer Prince Devaraj" userId="c3fb109c-09d1-42a6-93f4-69472d709861" providerId="ADAL" clId="{345686BB-50F8-498F-87AA-537BB41E62EC}" dt="2023-11-23T11:39:59.091" v="0" actId="20577"/>
        <pc:sldMkLst>
          <pc:docMk/>
          <pc:sldMk cId="2611094109" sldId="762"/>
        </pc:sldMkLst>
        <pc:spChg chg="mod">
          <ac:chgData name="Jenifer Prince Devaraj" userId="c3fb109c-09d1-42a6-93f4-69472d709861" providerId="ADAL" clId="{345686BB-50F8-498F-87AA-537BB41E62EC}" dt="2023-11-23T11:39:59.091" v="0" actId="20577"/>
          <ac:spMkLst>
            <pc:docMk/>
            <pc:sldMk cId="2611094109" sldId="762"/>
            <ac:spMk id="5" creationId="{C451EA7F-0F7F-A227-C3E4-A0B23E26FD3F}"/>
          </ac:spMkLst>
        </pc:spChg>
      </pc:sldChg>
      <pc:sldChg chg="delSp modSp mod">
        <pc:chgData name="Jenifer Prince Devaraj" userId="c3fb109c-09d1-42a6-93f4-69472d709861" providerId="ADAL" clId="{345686BB-50F8-498F-87AA-537BB41E62EC}" dt="2023-11-23T11:43:51.576" v="6" actId="1076"/>
        <pc:sldMkLst>
          <pc:docMk/>
          <pc:sldMk cId="3504023025" sldId="764"/>
        </pc:sldMkLst>
        <pc:picChg chg="mod">
          <ac:chgData name="Jenifer Prince Devaraj" userId="c3fb109c-09d1-42a6-93f4-69472d709861" providerId="ADAL" clId="{345686BB-50F8-498F-87AA-537BB41E62EC}" dt="2023-11-23T11:43:51.576" v="6" actId="1076"/>
          <ac:picMkLst>
            <pc:docMk/>
            <pc:sldMk cId="3504023025" sldId="764"/>
            <ac:picMk id="4" creationId="{BB6D142D-20C0-F0A2-BC88-B34B97A5D7DF}"/>
          </ac:picMkLst>
        </pc:picChg>
        <pc:picChg chg="del">
          <ac:chgData name="Jenifer Prince Devaraj" userId="c3fb109c-09d1-42a6-93f4-69472d709861" providerId="ADAL" clId="{345686BB-50F8-498F-87AA-537BB41E62EC}" dt="2023-11-23T11:42:59.767" v="1" actId="478"/>
          <ac:picMkLst>
            <pc:docMk/>
            <pc:sldMk cId="3504023025" sldId="764"/>
            <ac:picMk id="10" creationId="{A7EC4CB1-0F89-96F0-8A6C-567836172FD6}"/>
          </ac:picMkLst>
        </pc:picChg>
        <pc:cxnChg chg="del">
          <ac:chgData name="Jenifer Prince Devaraj" userId="c3fb109c-09d1-42a6-93f4-69472d709861" providerId="ADAL" clId="{345686BB-50F8-498F-87AA-537BB41E62EC}" dt="2023-11-23T11:43:44.629" v="2" actId="478"/>
          <ac:cxnSpMkLst>
            <pc:docMk/>
            <pc:sldMk cId="3504023025" sldId="764"/>
            <ac:cxnSpMk id="13" creationId="{FC8DDBF3-5D13-750E-4B52-F2999BB06312}"/>
          </ac:cxnSpMkLst>
        </pc:cxnChg>
      </pc:sldChg>
      <pc:sldChg chg="modSp mod">
        <pc:chgData name="Jenifer Prince Devaraj" userId="c3fb109c-09d1-42a6-93f4-69472d709861" providerId="ADAL" clId="{345686BB-50F8-498F-87AA-537BB41E62EC}" dt="2023-11-23T12:55:25.121" v="20" actId="1076"/>
        <pc:sldMkLst>
          <pc:docMk/>
          <pc:sldMk cId="3533212122" sldId="776"/>
        </pc:sldMkLst>
        <pc:picChg chg="mod">
          <ac:chgData name="Jenifer Prince Devaraj" userId="c3fb109c-09d1-42a6-93f4-69472d709861" providerId="ADAL" clId="{345686BB-50F8-498F-87AA-537BB41E62EC}" dt="2023-11-23T12:55:25.121" v="20" actId="1076"/>
          <ac:picMkLst>
            <pc:docMk/>
            <pc:sldMk cId="3533212122" sldId="776"/>
            <ac:picMk id="8" creationId="{9852E7FB-8EE4-D79F-9844-C250D3D0CBCB}"/>
          </ac:picMkLst>
        </pc:picChg>
      </pc:sldChg>
      <pc:sldChg chg="modSp mod">
        <pc:chgData name="Jenifer Prince Devaraj" userId="c3fb109c-09d1-42a6-93f4-69472d709861" providerId="ADAL" clId="{345686BB-50F8-498F-87AA-537BB41E62EC}" dt="2023-11-23T11:45:46.599" v="10" actId="1076"/>
        <pc:sldMkLst>
          <pc:docMk/>
          <pc:sldMk cId="323643073" sldId="779"/>
        </pc:sldMkLst>
        <pc:picChg chg="mod">
          <ac:chgData name="Jenifer Prince Devaraj" userId="c3fb109c-09d1-42a6-93f4-69472d709861" providerId="ADAL" clId="{345686BB-50F8-498F-87AA-537BB41E62EC}" dt="2023-11-23T11:45:46.599" v="10" actId="1076"/>
          <ac:picMkLst>
            <pc:docMk/>
            <pc:sldMk cId="323643073" sldId="779"/>
            <ac:picMk id="5" creationId="{BA78EC9A-E2B5-12C5-92B5-73DEC462207F}"/>
          </ac:picMkLst>
        </pc:picChg>
        <pc:picChg chg="mod">
          <ac:chgData name="Jenifer Prince Devaraj" userId="c3fb109c-09d1-42a6-93f4-69472d709861" providerId="ADAL" clId="{345686BB-50F8-498F-87AA-537BB41E62EC}" dt="2023-11-23T11:45:40.562" v="9" actId="1076"/>
          <ac:picMkLst>
            <pc:docMk/>
            <pc:sldMk cId="323643073" sldId="779"/>
            <ac:picMk id="7" creationId="{C1FF2EE7-1C49-646B-6837-1449E980448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338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043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186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460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3054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753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364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8592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7597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833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60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0D2C7B1-654C-41B3-A1A6-2FD325AAF223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4DA86-E6D4-4C8B-ABA5-F3F7F03C03FD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6DA65D8-EA7E-4AB0-8F0B-CB4A5E4648E2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95CE8-C979-446C-B7CF-11B4D62B4F4E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C115E-94A5-4DE0-93A9-1FA3086C9BD9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AE51C5-34AE-4634-991A-458D9DC0CE92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8EBF07-A4ED-4526-9813-496424DEA93C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870208A-9C2B-4079-9568-6F4E8C83A3D5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51086-DC89-4097-BD2C-63CD2ED472AB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4225C7E-C076-43C2-B5C5-A2372221E8F9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389AC2-FBAE-4A5C-B2BA-D3B6D73D9FCE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BB22A77-81BB-4B21-8934-8A57F80AE80F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2D3D3-7B1C-4737-9A91-7AABF7203BA4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A73B52F-2246-49CD-9FC7-6C5DBD76D0D6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13300-2AFA-4177-ADF5-164BEC32292D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7A62AD9-C1CF-4A50-BB8C-73E89EEBDDDA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065C4-5A6C-41AC-9D89-9577521FD7CE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58ABC3-C24C-4092-A03C-01490AB2B1E7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6FE594F-8D71-4780-85BE-A3F26639BED2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285157-9565-4300-BE79-9515B73CB1DC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30DA-502B-494A-9061-6155673B68E2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D708C96-CE2B-4133-A8B6-C1261F43B44B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7DAF298-83E2-4F39-B21C-F273F5BECCF9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987AFC3-4854-44F0-A641-580F6261FAF8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DB430-9A4A-41CB-A8D8-A0CA6DAA89F6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BB639-F4F5-4391-84FA-973859227066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7D2E71-7BDB-47FD-898E-D60F0D0D3FC9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1C8964-CE90-42CE-965A-66E800C029DE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13606-8A77-438E-9265-6B7CAFE904A6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E3281A-A2CA-4DA3-BCF5-904565552BAD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0DE202D-FD2B-4031-85FF-D10CA7873556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53D8D40-AFD3-4793-9353-139518B71892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D6D46-7FC8-478D-9C0F-FD68B5ECD7E9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0DC6C5-F1CB-4F71-A6CF-AEFE4EF79F90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E7D66A8-FB96-498E-A1F0-99685A42A769}" type="datetime1">
              <a:rPr lang="en-GB" noProof="0" smtClean="0"/>
              <a:t>12/02/2025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57330D-30D6-4158-A0F3-9D6B7A23774E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026FA-6D4E-4EA6-B069-63F08F00A84B}" type="datetime1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8210AA-B54B-4EFC-91B9-55ECA39AE4B9}" type="datetime1">
              <a:rPr lang="en-GB" smtClean="0"/>
              <a:t>12/02/2025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4.pn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2720922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Binary Multipliers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 		: 4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31059" y="1691433"/>
            <a:ext cx="6712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Binary Multipliers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574117" y="2394160"/>
            <a:ext cx="6042999" cy="25814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Binary Multiplier is a digital circuit in digital electronics designed to perform the multiplication of two binary numbers and produce the result as output.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085D6E7B-8717-B394-EC2E-C730146D0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7030" y="2811423"/>
            <a:ext cx="4220853" cy="1746885"/>
          </a:xfrm>
          <a:prstGeom prst="rect">
            <a:avLst/>
          </a:prstGeom>
        </p:spPr>
      </p:pic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B7B04F5-905E-7A90-154F-4F520750522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AE8AAA-F4E3-484D-8301-3F4ACD4043AC}"/>
              </a:ext>
            </a:extLst>
          </p:cNvPr>
          <p:cNvSpPr txBox="1"/>
          <p:nvPr/>
        </p:nvSpPr>
        <p:spPr>
          <a:xfrm>
            <a:off x="665721" y="5065662"/>
            <a:ext cx="760095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Example: The block diagram of a 2-bit multiplier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40390" y="1280053"/>
            <a:ext cx="6712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Binary Multipliers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0207FBEF-0B36-B9BA-7793-CCF8F3786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2788" y="2461338"/>
            <a:ext cx="4656522" cy="3386978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B7B04F5-905E-7A90-154F-4F520750522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8D6E8D-5360-913F-DB18-4B5B7A8297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7454" y="2534070"/>
            <a:ext cx="3017185" cy="2963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115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65227" y="1132920"/>
            <a:ext cx="9439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2-bit binary multiplier circuit implementation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593546" y="1717695"/>
            <a:ext cx="10719613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Let us implement a two bit binary multiplier. Let the two binary numbers be A1A0 and B1B0. The multiplication table will, then, look as: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6D142D-20C0-F0A2-BC88-B34B97A5D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496" y="2855246"/>
            <a:ext cx="3892224" cy="38230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030E5-023F-CCD2-A4C7-A8580FA9FF8A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A83B4C9-0C2B-7A9E-EA71-9DAF354DC4BF}"/>
              </a:ext>
            </a:extLst>
          </p:cNvPr>
          <p:cNvSpPr txBox="1">
            <a:spLocks/>
          </p:cNvSpPr>
          <p:nvPr/>
        </p:nvSpPr>
        <p:spPr>
          <a:xfrm>
            <a:off x="140390" y="6678273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4023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49987" y="1478360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 Multipliers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1150287" y="2343908"/>
            <a:ext cx="10719613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Braun’s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Wallace tree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Booth's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Combinational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Sequential Multiplier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1" dirty="0">
                <a:solidFill>
                  <a:schemeClr val="bg1">
                    <a:lumMod val="65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Shift and Add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D04D9-F0C4-4267-7317-90F3DCD7B034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C1CFBD5-B527-B12B-E6D3-F6B215AD92F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8192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332616" y="1516385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Braun’s Multiplier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806898" y="2508941"/>
            <a:ext cx="9492460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Braun’s multiplier is a type of parallel array multiplier introduced by Edward Louis Braun in 1963.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It is designed exclusively for unsigned numbers.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Commonly used in DSP processors and image processing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16ACB-60FC-F5BF-577A-3086785991A4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3897355-616F-1FFF-A767-70DFE18772B9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0307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FF2EE7-1C49-646B-6837-1449E98044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174" y="2376398"/>
            <a:ext cx="4943604" cy="277461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AB0E60-1891-F9D9-1AC7-D9C4C585DE75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1F7AEB-F7EF-08E9-F86B-1D050D11173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78EC9A-E2B5-12C5-92B5-73DEC46220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78" y="1417346"/>
            <a:ext cx="6761222" cy="51466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CAE95C-5972-4B92-9DA6-7FAF79BD7FEB}"/>
              </a:ext>
            </a:extLst>
          </p:cNvPr>
          <p:cNvSpPr txBox="1"/>
          <p:nvPr/>
        </p:nvSpPr>
        <p:spPr>
          <a:xfrm>
            <a:off x="190147" y="1312278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4X 4 - Braun’s Multiplier </a:t>
            </a:r>
          </a:p>
        </p:txBody>
      </p:sp>
    </p:spTree>
    <p:extLst>
      <p:ext uri="{BB962C8B-B14F-4D97-AF65-F5344CB8AC3E}">
        <p14:creationId xmlns:p14="http://schemas.microsoft.com/office/powerpoint/2010/main" val="323643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0" y="1308912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 4 - Braun’s Multiplier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C145F-A97C-BCF9-8C16-DAEADBD3F5B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A8A7C18-1020-EDE6-2D7E-B789A3B9DB5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887F84-7959-241E-47C6-A64BB68D0D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479" y="1370286"/>
            <a:ext cx="6526712" cy="51529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1623D0-05F4-434B-9E05-54F6434B2E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4" y="2189697"/>
            <a:ext cx="4943604" cy="2774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22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0" y="1308912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4X 4 - Braun’s Multiplier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C145F-A97C-BCF9-8C16-DAEADBD3F5B6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A8A7C18-1020-EDE6-2D7E-B789A3B9DB5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983D3C-2836-4EAF-B587-3350809CE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4763" y="2484715"/>
            <a:ext cx="4324954" cy="295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75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90147" y="1500673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5549A3-6063-689D-653D-8D0758B0CEE8}"/>
              </a:ext>
            </a:extLst>
          </p:cNvPr>
          <p:cNvSpPr txBox="1"/>
          <p:nvPr/>
        </p:nvSpPr>
        <p:spPr>
          <a:xfrm>
            <a:off x="644679" y="2375013"/>
            <a:ext cx="11026277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Wallace tree is an advanced method of performing long multiplication.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process begins by multiplying each bit of one operand with each bit of the other.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Each partial product carries a weight equal to the product of its respective factors.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02124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final result is determined by computing the weighted sum of all partial products.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B7030-1EAB-485C-7102-73F5B795D8D1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B3B0500-BF52-5C87-1CA2-E6E7CFEA681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535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151349" y="1296221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F0436F-F3DC-336A-3E4D-C4FE17F350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7291" y="1997191"/>
            <a:ext cx="4998392" cy="38036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CCC3F8-B4E5-A568-99FB-DC28FA84A9B2}"/>
              </a:ext>
            </a:extLst>
          </p:cNvPr>
          <p:cNvSpPr txBox="1">
            <a:spLocks/>
          </p:cNvSpPr>
          <p:nvPr/>
        </p:nvSpPr>
        <p:spPr>
          <a:xfrm>
            <a:off x="3546190" y="2474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4691F1A-A2B4-B94D-7D92-983A5A6ED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FF2F40-FF73-D6CD-0DD9-89DF9470D8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7617" y="1180026"/>
            <a:ext cx="4763624" cy="552041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E56D99-B74B-3337-F0D4-67C541BA1832}"/>
              </a:ext>
            </a:extLst>
          </p:cNvPr>
          <p:cNvCxnSpPr/>
          <p:nvPr/>
        </p:nvCxnSpPr>
        <p:spPr>
          <a:xfrm>
            <a:off x="6096000" y="1712606"/>
            <a:ext cx="0" cy="464777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673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11959" y="1134046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Wallace tree Multiplier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B9BF63-0DCB-CA4E-8B43-F4B562C32F5C}"/>
              </a:ext>
            </a:extLst>
          </p:cNvPr>
          <p:cNvSpPr txBox="1">
            <a:spLocks/>
          </p:cNvSpPr>
          <p:nvPr/>
        </p:nvSpPr>
        <p:spPr>
          <a:xfrm>
            <a:off x="3698590" y="3998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C8E908-2998-2FD9-BC13-D01194A705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52E7FB-8EE4-D79F-9844-C250D3D0C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585" y="2570160"/>
            <a:ext cx="6791351" cy="29414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F3D8142-7D8F-F083-B88F-488BB67D04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56050" y="-3027964"/>
            <a:ext cx="4480196" cy="51919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241E43-4D6C-43E9-9D60-C86E71C86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554" y="1134046"/>
            <a:ext cx="4763624" cy="552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212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11959" y="1449356"/>
            <a:ext cx="9953647" cy="3462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  <a:p>
            <a:pPr lvl="1" algn="just">
              <a:lnSpc>
                <a:spcPct val="200000"/>
              </a:lnSpc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[1] A. Ravi, "Comparative study of high performance Braun’s multiplier using FPGAs," IOSR Journal of Electronics and Communication Engineering, May 2012. DOI: 10.9790/2834-0143337. [Online]. Available: https://www.researchgate.net/publication/284601502.</a:t>
            </a:r>
          </a:p>
          <a:p>
            <a:pPr lvl="1" algn="just">
              <a:lnSpc>
                <a:spcPct val="200000"/>
              </a:lnSpc>
            </a:pP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[2] P. Mishra, "A study on Wallace tree multiplier," ResearchGate, Apr. 2018. [Online]. Available: 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https://www.researchgate.net/publication/327209221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n-US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B9BF63-0DCB-CA4E-8B43-F4B562C32F5C}"/>
              </a:ext>
            </a:extLst>
          </p:cNvPr>
          <p:cNvSpPr txBox="1">
            <a:spLocks/>
          </p:cNvSpPr>
          <p:nvPr/>
        </p:nvSpPr>
        <p:spPr>
          <a:xfrm>
            <a:off x="3698590" y="39987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 </a:t>
            </a:r>
          </a:p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                 - Binary Multipliers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C8E908-2998-2FD9-BC13-D01194A70508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3D8142-7D8F-F083-B88F-488BB67D04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856050" y="-3027964"/>
            <a:ext cx="4480196" cy="5191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010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2057</TotalTime>
  <Words>568</Words>
  <Application>Microsoft Office PowerPoint</Application>
  <PresentationFormat>Widescreen</PresentationFormat>
  <Paragraphs>126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2025-02-13T12:05:45Z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