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871" r:id="rId2"/>
    <p:sldId id="892" r:id="rId3"/>
    <p:sldId id="897" r:id="rId4"/>
    <p:sldId id="899" r:id="rId5"/>
    <p:sldId id="898" r:id="rId6"/>
    <p:sldId id="545" r:id="rId7"/>
    <p:sldId id="894" r:id="rId8"/>
    <p:sldId id="507" r:id="rId9"/>
    <p:sldId id="896" r:id="rId10"/>
    <p:sldId id="889" r:id="rId11"/>
    <p:sldId id="909" r:id="rId12"/>
    <p:sldId id="890" r:id="rId13"/>
    <p:sldId id="565" r:id="rId14"/>
    <p:sldId id="900" r:id="rId15"/>
    <p:sldId id="902" r:id="rId16"/>
    <p:sldId id="901" r:id="rId17"/>
    <p:sldId id="904" r:id="rId18"/>
    <p:sldId id="905" r:id="rId19"/>
    <p:sldId id="908" r:id="rId20"/>
    <p:sldId id="910" r:id="rId21"/>
    <p:sldId id="906" r:id="rId22"/>
    <p:sldId id="90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395645-6F93-4B3D-A653-6760FCC25A11}" v="26" dt="2026-01-04T16:22:10.8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22" autoAdjust="0"/>
    <p:restoredTop sz="92963" autoAdjust="0"/>
  </p:normalViewPr>
  <p:slideViewPr>
    <p:cSldViewPr snapToGrid="0">
      <p:cViewPr varScale="1">
        <p:scale>
          <a:sx n="55" d="100"/>
          <a:sy n="55" d="100"/>
        </p:scale>
        <p:origin x="5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24AD1EBB-B856-443B-9200-42FCDD6529A9}"/>
    <pc:docChg chg="undo redo custSel addSld delSld modSld sldOrd">
      <pc:chgData name="James Williams" userId="c957a50b-491f-4d94-b4bc-52aca3e2340d" providerId="ADAL" clId="{24AD1EBB-B856-443B-9200-42FCDD6529A9}" dt="2026-01-04T16:22:40.025" v="1767" actId="12"/>
      <pc:docMkLst>
        <pc:docMk/>
      </pc:docMkLst>
      <pc:sldChg chg="modSp mod ord">
        <pc:chgData name="James Williams" userId="c957a50b-491f-4d94-b4bc-52aca3e2340d" providerId="ADAL" clId="{24AD1EBB-B856-443B-9200-42FCDD6529A9}" dt="2026-01-04T13:51:09.600" v="1322" actId="20577"/>
        <pc:sldMkLst>
          <pc:docMk/>
          <pc:sldMk cId="1670407092" sldId="507"/>
        </pc:sldMkLst>
        <pc:spChg chg="mod">
          <ac:chgData name="James Williams" userId="c957a50b-491f-4d94-b4bc-52aca3e2340d" providerId="ADAL" clId="{24AD1EBB-B856-443B-9200-42FCDD6529A9}" dt="2026-01-04T13:51:09.600" v="1322" actId="20577"/>
          <ac:spMkLst>
            <pc:docMk/>
            <pc:sldMk cId="1670407092" sldId="507"/>
            <ac:spMk id="2" creationId="{00000000-0000-0000-0000-000000000000}"/>
          </ac:spMkLst>
        </pc:spChg>
        <pc:spChg chg="mod">
          <ac:chgData name="James Williams" userId="c957a50b-491f-4d94-b4bc-52aca3e2340d" providerId="ADAL" clId="{24AD1EBB-B856-443B-9200-42FCDD6529A9}" dt="2025-12-08T10:08:44.416" v="427" actId="20577"/>
          <ac:spMkLst>
            <pc:docMk/>
            <pc:sldMk cId="1670407092" sldId="507"/>
            <ac:spMk id="3" creationId="{00000000-0000-0000-0000-000000000000}"/>
          </ac:spMkLst>
        </pc:spChg>
        <pc:picChg chg="mod">
          <ac:chgData name="James Williams" userId="c957a50b-491f-4d94-b4bc-52aca3e2340d" providerId="ADAL" clId="{24AD1EBB-B856-443B-9200-42FCDD6529A9}" dt="2025-12-07T16:10:06.505" v="277" actId="1076"/>
          <ac:picMkLst>
            <pc:docMk/>
            <pc:sldMk cId="1670407092" sldId="507"/>
            <ac:picMk id="4" creationId="{32F8D78C-E2C7-77ED-C97B-66B809FB74C6}"/>
          </ac:picMkLst>
        </pc:picChg>
      </pc:sldChg>
      <pc:sldChg chg="modSp add del mod ord">
        <pc:chgData name="James Williams" userId="c957a50b-491f-4d94-b4bc-52aca3e2340d" providerId="ADAL" clId="{24AD1EBB-B856-443B-9200-42FCDD6529A9}" dt="2026-01-04T13:42:31.303" v="1074" actId="2696"/>
        <pc:sldMkLst>
          <pc:docMk/>
          <pc:sldMk cId="3252816145" sldId="534"/>
        </pc:sldMkLst>
      </pc:sldChg>
      <pc:sldChg chg="modSp mod">
        <pc:chgData name="James Williams" userId="c957a50b-491f-4d94-b4bc-52aca3e2340d" providerId="ADAL" clId="{24AD1EBB-B856-443B-9200-42FCDD6529A9}" dt="2026-01-04T13:49:14.198" v="1301" actId="1076"/>
        <pc:sldMkLst>
          <pc:docMk/>
          <pc:sldMk cId="1523012025" sldId="545"/>
        </pc:sldMkLst>
        <pc:spChg chg="mod">
          <ac:chgData name="James Williams" userId="c957a50b-491f-4d94-b4bc-52aca3e2340d" providerId="ADAL" clId="{24AD1EBB-B856-443B-9200-42FCDD6529A9}" dt="2026-01-04T13:43:46.457" v="1107" actId="1076"/>
          <ac:spMkLst>
            <pc:docMk/>
            <pc:sldMk cId="1523012025" sldId="545"/>
            <ac:spMk id="2" creationId="{9EA5BAF8-6357-4AD1-A22B-A7910C58736C}"/>
          </ac:spMkLst>
        </pc:spChg>
        <pc:spChg chg="mod">
          <ac:chgData name="James Williams" userId="c957a50b-491f-4d94-b4bc-52aca3e2340d" providerId="ADAL" clId="{24AD1EBB-B856-443B-9200-42FCDD6529A9}" dt="2026-01-04T13:49:14.198" v="1301" actId="1076"/>
          <ac:spMkLst>
            <pc:docMk/>
            <pc:sldMk cId="1523012025" sldId="545"/>
            <ac:spMk id="3" creationId="{7F4E3F27-B90A-4788-8BF3-38D2A26A5A53}"/>
          </ac:spMkLst>
        </pc:spChg>
        <pc:picChg chg="mod">
          <ac:chgData name="James Williams" userId="c957a50b-491f-4d94-b4bc-52aca3e2340d" providerId="ADAL" clId="{24AD1EBB-B856-443B-9200-42FCDD6529A9}" dt="2026-01-04T13:43:56.883" v="1108" actId="1076"/>
          <ac:picMkLst>
            <pc:docMk/>
            <pc:sldMk cId="1523012025" sldId="545"/>
            <ac:picMk id="5" creationId="{60B606A0-63E2-7859-3670-2800D4AEA2FE}"/>
          </ac:picMkLst>
        </pc:picChg>
      </pc:sldChg>
      <pc:sldChg chg="modSp del mod">
        <pc:chgData name="James Williams" userId="c957a50b-491f-4d94-b4bc-52aca3e2340d" providerId="ADAL" clId="{24AD1EBB-B856-443B-9200-42FCDD6529A9}" dt="2026-01-04T13:42:27.507" v="1073" actId="2696"/>
        <pc:sldMkLst>
          <pc:docMk/>
          <pc:sldMk cId="3028511585" sldId="567"/>
        </pc:sldMkLst>
      </pc:sldChg>
      <pc:sldChg chg="modSp mod">
        <pc:chgData name="James Williams" userId="c957a50b-491f-4d94-b4bc-52aca3e2340d" providerId="ADAL" clId="{24AD1EBB-B856-443B-9200-42FCDD6529A9}" dt="2026-01-04T13:22:02.801" v="487" actId="20577"/>
        <pc:sldMkLst>
          <pc:docMk/>
          <pc:sldMk cId="2142399157" sldId="871"/>
        </pc:sldMkLst>
        <pc:spChg chg="mod">
          <ac:chgData name="James Williams" userId="c957a50b-491f-4d94-b4bc-52aca3e2340d" providerId="ADAL" clId="{24AD1EBB-B856-443B-9200-42FCDD6529A9}" dt="2026-01-04T13:22:02.801" v="487" actId="20577"/>
          <ac:spMkLst>
            <pc:docMk/>
            <pc:sldMk cId="2142399157" sldId="871"/>
            <ac:spMk id="4" creationId="{25147AAE-7C10-A7D2-362A-DBB641DA1005}"/>
          </ac:spMkLst>
        </pc:spChg>
      </pc:sldChg>
      <pc:sldChg chg="del">
        <pc:chgData name="James Williams" userId="c957a50b-491f-4d94-b4bc-52aca3e2340d" providerId="ADAL" clId="{24AD1EBB-B856-443B-9200-42FCDD6529A9}" dt="2026-01-04T13:42:48.102" v="1075" actId="2696"/>
        <pc:sldMkLst>
          <pc:docMk/>
          <pc:sldMk cId="2685329761" sldId="887"/>
        </pc:sldMkLst>
      </pc:sldChg>
      <pc:sldChg chg="delSp modSp mod">
        <pc:chgData name="James Williams" userId="c957a50b-491f-4d94-b4bc-52aca3e2340d" providerId="ADAL" clId="{24AD1EBB-B856-443B-9200-42FCDD6529A9}" dt="2026-01-04T13:54:08.738" v="1377" actId="1076"/>
        <pc:sldMkLst>
          <pc:docMk/>
          <pc:sldMk cId="576812467" sldId="889"/>
        </pc:sldMkLst>
        <pc:spChg chg="mod">
          <ac:chgData name="James Williams" userId="c957a50b-491f-4d94-b4bc-52aca3e2340d" providerId="ADAL" clId="{24AD1EBB-B856-443B-9200-42FCDD6529A9}" dt="2026-01-04T13:53:59.441" v="1374" actId="120"/>
          <ac:spMkLst>
            <pc:docMk/>
            <pc:sldMk cId="576812467" sldId="889"/>
            <ac:spMk id="2" creationId="{122E2C26-AA11-042C-FDB0-B8BAC9C46322}"/>
          </ac:spMkLst>
        </pc:spChg>
        <pc:picChg chg="mod">
          <ac:chgData name="James Williams" userId="c957a50b-491f-4d94-b4bc-52aca3e2340d" providerId="ADAL" clId="{24AD1EBB-B856-443B-9200-42FCDD6529A9}" dt="2026-01-04T13:54:08.738" v="1377" actId="1076"/>
          <ac:picMkLst>
            <pc:docMk/>
            <pc:sldMk cId="576812467" sldId="889"/>
            <ac:picMk id="5" creationId="{A0FE0295-7124-6519-66B6-692E5AEB8621}"/>
          </ac:picMkLst>
        </pc:picChg>
        <pc:picChg chg="del">
          <ac:chgData name="James Williams" userId="c957a50b-491f-4d94-b4bc-52aca3e2340d" providerId="ADAL" clId="{24AD1EBB-B856-443B-9200-42FCDD6529A9}" dt="2026-01-04T13:54:01.786" v="1375" actId="478"/>
          <ac:picMkLst>
            <pc:docMk/>
            <pc:sldMk cId="576812467" sldId="889"/>
            <ac:picMk id="13" creationId="{AC4CA100-F99F-18CA-E70E-C7A33468408E}"/>
          </ac:picMkLst>
        </pc:picChg>
      </pc:sldChg>
      <pc:sldChg chg="modSp mod">
        <pc:chgData name="James Williams" userId="c957a50b-491f-4d94-b4bc-52aca3e2340d" providerId="ADAL" clId="{24AD1EBB-B856-443B-9200-42FCDD6529A9}" dt="2026-01-04T13:32:11.881" v="795" actId="14100"/>
        <pc:sldMkLst>
          <pc:docMk/>
          <pc:sldMk cId="987384392" sldId="892"/>
        </pc:sldMkLst>
        <pc:spChg chg="mod">
          <ac:chgData name="James Williams" userId="c957a50b-491f-4d94-b4bc-52aca3e2340d" providerId="ADAL" clId="{24AD1EBB-B856-443B-9200-42FCDD6529A9}" dt="2026-01-04T13:32:11.881" v="795" actId="14100"/>
          <ac:spMkLst>
            <pc:docMk/>
            <pc:sldMk cId="987384392" sldId="892"/>
            <ac:spMk id="7" creationId="{00000000-0000-0000-0000-000000000000}"/>
          </ac:spMkLst>
        </pc:spChg>
      </pc:sldChg>
      <pc:sldChg chg="delSp modSp mod">
        <pc:chgData name="James Williams" userId="c957a50b-491f-4d94-b4bc-52aca3e2340d" providerId="ADAL" clId="{24AD1EBB-B856-443B-9200-42FCDD6529A9}" dt="2026-01-04T13:52:19.370" v="1340" actId="20577"/>
        <pc:sldMkLst>
          <pc:docMk/>
          <pc:sldMk cId="3110588719" sldId="894"/>
        </pc:sldMkLst>
        <pc:spChg chg="mod">
          <ac:chgData name="James Williams" userId="c957a50b-491f-4d94-b4bc-52aca3e2340d" providerId="ADAL" clId="{24AD1EBB-B856-443B-9200-42FCDD6529A9}" dt="2025-12-07T16:15:48.817" v="423" actId="14100"/>
          <ac:spMkLst>
            <pc:docMk/>
            <pc:sldMk cId="3110588719" sldId="894"/>
            <ac:spMk id="2" creationId="{9EA5BAF8-6357-4AD1-A22B-A7910C58736C}"/>
          </ac:spMkLst>
        </pc:spChg>
        <pc:spChg chg="mod">
          <ac:chgData name="James Williams" userId="c957a50b-491f-4d94-b4bc-52aca3e2340d" providerId="ADAL" clId="{24AD1EBB-B856-443B-9200-42FCDD6529A9}" dt="2026-01-04T13:52:19.370" v="1340" actId="20577"/>
          <ac:spMkLst>
            <pc:docMk/>
            <pc:sldMk cId="3110588719" sldId="894"/>
            <ac:spMk id="3" creationId="{7F4E3F27-B90A-4788-8BF3-38D2A26A5A53}"/>
          </ac:spMkLst>
        </pc:spChg>
      </pc:sldChg>
      <pc:sldChg chg="addSp delSp modSp add mod">
        <pc:chgData name="James Williams" userId="c957a50b-491f-4d94-b4bc-52aca3e2340d" providerId="ADAL" clId="{24AD1EBB-B856-443B-9200-42FCDD6529A9}" dt="2026-01-04T13:48:15.059" v="1295" actId="20577"/>
        <pc:sldMkLst>
          <pc:docMk/>
          <pc:sldMk cId="3212000111" sldId="896"/>
        </pc:sldMkLst>
        <pc:spChg chg="mod">
          <ac:chgData name="James Williams" userId="c957a50b-491f-4d94-b4bc-52aca3e2340d" providerId="ADAL" clId="{24AD1EBB-B856-443B-9200-42FCDD6529A9}" dt="2026-01-04T13:39:24.018" v="987" actId="115"/>
          <ac:spMkLst>
            <pc:docMk/>
            <pc:sldMk cId="3212000111" sldId="896"/>
            <ac:spMk id="2" creationId="{7B85DE38-86A1-1252-8FFD-5C787E532C61}"/>
          </ac:spMkLst>
        </pc:spChg>
        <pc:spChg chg="mod">
          <ac:chgData name="James Williams" userId="c957a50b-491f-4d94-b4bc-52aca3e2340d" providerId="ADAL" clId="{24AD1EBB-B856-443B-9200-42FCDD6529A9}" dt="2026-01-04T13:48:15.059" v="1295" actId="20577"/>
          <ac:spMkLst>
            <pc:docMk/>
            <pc:sldMk cId="3212000111" sldId="896"/>
            <ac:spMk id="3" creationId="{95BC9C48-4E93-BAB3-9CD2-561D183FB174}"/>
          </ac:spMkLst>
        </pc:spChg>
        <pc:picChg chg="del">
          <ac:chgData name="James Williams" userId="c957a50b-491f-4d94-b4bc-52aca3e2340d" providerId="ADAL" clId="{24AD1EBB-B856-443B-9200-42FCDD6529A9}" dt="2026-01-04T13:34:18.681" v="823" actId="478"/>
          <ac:picMkLst>
            <pc:docMk/>
            <pc:sldMk cId="3212000111" sldId="896"/>
            <ac:picMk id="5" creationId="{FE38684A-56AD-F4BC-2D71-4DB0E9EABF20}"/>
          </ac:picMkLst>
        </pc:picChg>
        <pc:picChg chg="add del mod">
          <ac:chgData name="James Williams" userId="c957a50b-491f-4d94-b4bc-52aca3e2340d" providerId="ADAL" clId="{24AD1EBB-B856-443B-9200-42FCDD6529A9}" dt="2026-01-04T13:34:17.354" v="822" actId="478"/>
          <ac:picMkLst>
            <pc:docMk/>
            <pc:sldMk cId="3212000111" sldId="896"/>
            <ac:picMk id="9" creationId="{64DA7658-6A5E-4CD2-DAFA-CCF4BC208510}"/>
          </ac:picMkLst>
        </pc:picChg>
      </pc:sldChg>
      <pc:sldChg chg="delSp modSp add mod ord">
        <pc:chgData name="James Williams" userId="c957a50b-491f-4d94-b4bc-52aca3e2340d" providerId="ADAL" clId="{24AD1EBB-B856-443B-9200-42FCDD6529A9}" dt="2026-01-04T13:42:18.793" v="1072" actId="20577"/>
        <pc:sldMkLst>
          <pc:docMk/>
          <pc:sldMk cId="530400318" sldId="897"/>
        </pc:sldMkLst>
        <pc:spChg chg="mod">
          <ac:chgData name="James Williams" userId="c957a50b-491f-4d94-b4bc-52aca3e2340d" providerId="ADAL" clId="{24AD1EBB-B856-443B-9200-42FCDD6529A9}" dt="2026-01-04T13:25:40.840" v="598" actId="20577"/>
          <ac:spMkLst>
            <pc:docMk/>
            <pc:sldMk cId="530400318" sldId="897"/>
            <ac:spMk id="2" creationId="{3B5C4B38-1EA0-2DD4-F12A-5BB6FB5F964C}"/>
          </ac:spMkLst>
        </pc:spChg>
        <pc:spChg chg="mod">
          <ac:chgData name="James Williams" userId="c957a50b-491f-4d94-b4bc-52aca3e2340d" providerId="ADAL" clId="{24AD1EBB-B856-443B-9200-42FCDD6529A9}" dt="2026-01-04T13:42:18.793" v="1072" actId="20577"/>
          <ac:spMkLst>
            <pc:docMk/>
            <pc:sldMk cId="530400318" sldId="897"/>
            <ac:spMk id="3" creationId="{23883999-1B13-4491-239D-552ADA24EE58}"/>
          </ac:spMkLst>
        </pc:spChg>
        <pc:picChg chg="del mod">
          <ac:chgData name="James Williams" userId="c957a50b-491f-4d94-b4bc-52aca3e2340d" providerId="ADAL" clId="{24AD1EBB-B856-443B-9200-42FCDD6529A9}" dt="2026-01-04T13:29:05.666" v="725" actId="478"/>
          <ac:picMkLst>
            <pc:docMk/>
            <pc:sldMk cId="530400318" sldId="897"/>
            <ac:picMk id="5" creationId="{A9549664-73B9-3365-9483-FC2C9E8F720A}"/>
          </ac:picMkLst>
        </pc:picChg>
      </pc:sldChg>
      <pc:sldChg chg="modSp add mod ord">
        <pc:chgData name="James Williams" userId="c957a50b-491f-4d94-b4bc-52aca3e2340d" providerId="ADAL" clId="{24AD1EBB-B856-443B-9200-42FCDD6529A9}" dt="2026-01-04T13:53:20.699" v="1365" actId="115"/>
        <pc:sldMkLst>
          <pc:docMk/>
          <pc:sldMk cId="1398298763" sldId="898"/>
        </pc:sldMkLst>
        <pc:spChg chg="mod">
          <ac:chgData name="James Williams" userId="c957a50b-491f-4d94-b4bc-52aca3e2340d" providerId="ADAL" clId="{24AD1EBB-B856-443B-9200-42FCDD6529A9}" dt="2026-01-04T13:25:15.130" v="588" actId="20577"/>
          <ac:spMkLst>
            <pc:docMk/>
            <pc:sldMk cId="1398298763" sldId="898"/>
            <ac:spMk id="2" creationId="{96376589-B7E7-500A-70C4-2F5F3C028D8E}"/>
          </ac:spMkLst>
        </pc:spChg>
        <pc:spChg chg="mod">
          <ac:chgData name="James Williams" userId="c957a50b-491f-4d94-b4bc-52aca3e2340d" providerId="ADAL" clId="{24AD1EBB-B856-443B-9200-42FCDD6529A9}" dt="2026-01-04T13:53:20.699" v="1365" actId="115"/>
          <ac:spMkLst>
            <pc:docMk/>
            <pc:sldMk cId="1398298763" sldId="898"/>
            <ac:spMk id="3" creationId="{14426714-11F4-EB31-C248-4CE6D8F1A251}"/>
          </ac:spMkLst>
        </pc:spChg>
        <pc:picChg chg="mod">
          <ac:chgData name="James Williams" userId="c957a50b-491f-4d94-b4bc-52aca3e2340d" providerId="ADAL" clId="{24AD1EBB-B856-443B-9200-42FCDD6529A9}" dt="2026-01-04T13:46:06.306" v="1133" actId="1076"/>
          <ac:picMkLst>
            <pc:docMk/>
            <pc:sldMk cId="1398298763" sldId="898"/>
            <ac:picMk id="5" creationId="{841DEE35-4CBC-1E63-3DA8-0B78E04A59D5}"/>
          </ac:picMkLst>
        </pc:picChg>
      </pc:sldChg>
      <pc:sldChg chg="addSp delSp modSp new mod">
        <pc:chgData name="James Williams" userId="c957a50b-491f-4d94-b4bc-52aca3e2340d" providerId="ADAL" clId="{24AD1EBB-B856-443B-9200-42FCDD6529A9}" dt="2026-01-04T13:31:12.607" v="785" actId="478"/>
        <pc:sldMkLst>
          <pc:docMk/>
          <pc:sldMk cId="762832630" sldId="899"/>
        </pc:sldMkLst>
        <pc:spChg chg="mod">
          <ac:chgData name="James Williams" userId="c957a50b-491f-4d94-b4bc-52aca3e2340d" providerId="ADAL" clId="{24AD1EBB-B856-443B-9200-42FCDD6529A9}" dt="2026-01-04T13:30:06.045" v="758" actId="20577"/>
          <ac:spMkLst>
            <pc:docMk/>
            <pc:sldMk cId="762832630" sldId="899"/>
            <ac:spMk id="2" creationId="{E0C465DE-0A75-1E4F-4777-9C0CEB8FCE17}"/>
          </ac:spMkLst>
        </pc:spChg>
        <pc:spChg chg="del mod">
          <ac:chgData name="James Williams" userId="c957a50b-491f-4d94-b4bc-52aca3e2340d" providerId="ADAL" clId="{24AD1EBB-B856-443B-9200-42FCDD6529A9}" dt="2026-01-04T13:31:10.942" v="784" actId="478"/>
          <ac:spMkLst>
            <pc:docMk/>
            <pc:sldMk cId="762832630" sldId="899"/>
            <ac:spMk id="3" creationId="{F556C4B7-86D3-C45E-56B8-2C2A638D2915}"/>
          </ac:spMkLst>
        </pc:spChg>
        <pc:spChg chg="add del mod">
          <ac:chgData name="James Williams" userId="c957a50b-491f-4d94-b4bc-52aca3e2340d" providerId="ADAL" clId="{24AD1EBB-B856-443B-9200-42FCDD6529A9}" dt="2026-01-04T13:31:12.607" v="785" actId="478"/>
          <ac:spMkLst>
            <pc:docMk/>
            <pc:sldMk cId="762832630" sldId="899"/>
            <ac:spMk id="5" creationId="{5D7DFC51-AF47-3AFB-41EA-82C87018EE03}"/>
          </ac:spMkLst>
        </pc:spChg>
      </pc:sldChg>
      <pc:sldChg chg="modSp add mod ord">
        <pc:chgData name="James Williams" userId="c957a50b-491f-4d94-b4bc-52aca3e2340d" providerId="ADAL" clId="{24AD1EBB-B856-443B-9200-42FCDD6529A9}" dt="2026-01-04T13:32:27.998" v="797"/>
        <pc:sldMkLst>
          <pc:docMk/>
          <pc:sldMk cId="3545146502" sldId="900"/>
        </pc:sldMkLst>
        <pc:spChg chg="mod">
          <ac:chgData name="James Williams" userId="c957a50b-491f-4d94-b4bc-52aca3e2340d" providerId="ADAL" clId="{24AD1EBB-B856-443B-9200-42FCDD6529A9}" dt="2026-01-04T13:31:30.521" v="788" actId="20577"/>
          <ac:spMkLst>
            <pc:docMk/>
            <pc:sldMk cId="3545146502" sldId="900"/>
            <ac:spMk id="2" creationId="{63F78EC6-DFA4-3EBA-D3D1-792FA44F1E9F}"/>
          </ac:spMkLst>
        </pc:spChg>
      </pc:sldChg>
      <pc:sldChg chg="add ord">
        <pc:chgData name="James Williams" userId="c957a50b-491f-4d94-b4bc-52aca3e2340d" providerId="ADAL" clId="{24AD1EBB-B856-443B-9200-42FCDD6529A9}" dt="2026-01-04T13:31:58.405" v="791"/>
        <pc:sldMkLst>
          <pc:docMk/>
          <pc:sldMk cId="1299944667" sldId="901"/>
        </pc:sldMkLst>
      </pc:sldChg>
      <pc:sldChg chg="modSp add mod">
        <pc:chgData name="James Williams" userId="c957a50b-491f-4d94-b4bc-52aca3e2340d" providerId="ADAL" clId="{24AD1EBB-B856-443B-9200-42FCDD6529A9}" dt="2026-01-04T13:32:04.026" v="793" actId="1076"/>
        <pc:sldMkLst>
          <pc:docMk/>
          <pc:sldMk cId="3017248182" sldId="902"/>
        </pc:sldMkLst>
        <pc:spChg chg="mod">
          <ac:chgData name="James Williams" userId="c957a50b-491f-4d94-b4bc-52aca3e2340d" providerId="ADAL" clId="{24AD1EBB-B856-443B-9200-42FCDD6529A9}" dt="2026-01-04T13:32:04.026" v="793" actId="1076"/>
          <ac:spMkLst>
            <pc:docMk/>
            <pc:sldMk cId="3017248182" sldId="902"/>
            <ac:spMk id="7" creationId="{8DDB50A1-CA37-1B94-FACA-8FDA84128C90}"/>
          </ac:spMkLst>
        </pc:spChg>
      </pc:sldChg>
      <pc:sldChg chg="add ord">
        <pc:chgData name="James Williams" userId="c957a50b-491f-4d94-b4bc-52aca3e2340d" providerId="ADAL" clId="{24AD1EBB-B856-443B-9200-42FCDD6529A9}" dt="2026-01-04T13:32:33.133" v="800"/>
        <pc:sldMkLst>
          <pc:docMk/>
          <pc:sldMk cId="2868869623" sldId="903"/>
        </pc:sldMkLst>
      </pc:sldChg>
      <pc:sldChg chg="modSp add mod">
        <pc:chgData name="James Williams" userId="c957a50b-491f-4d94-b4bc-52aca3e2340d" providerId="ADAL" clId="{24AD1EBB-B856-443B-9200-42FCDD6529A9}" dt="2026-01-04T16:22:40.025" v="1767" actId="12"/>
        <pc:sldMkLst>
          <pc:docMk/>
          <pc:sldMk cId="4074974262" sldId="904"/>
        </pc:sldMkLst>
        <pc:spChg chg="mod">
          <ac:chgData name="James Williams" userId="c957a50b-491f-4d94-b4bc-52aca3e2340d" providerId="ADAL" clId="{24AD1EBB-B856-443B-9200-42FCDD6529A9}" dt="2026-01-04T16:22:40.025" v="1767" actId="12"/>
          <ac:spMkLst>
            <pc:docMk/>
            <pc:sldMk cId="4074974262" sldId="904"/>
            <ac:spMk id="3" creationId="{9364803B-4D15-395F-7CBB-6C1C903DED50}"/>
          </ac:spMkLst>
        </pc:spChg>
      </pc:sldChg>
      <pc:sldChg chg="delSp modSp add mod">
        <pc:chgData name="James Williams" userId="c957a50b-491f-4d94-b4bc-52aca3e2340d" providerId="ADAL" clId="{24AD1EBB-B856-443B-9200-42FCDD6529A9}" dt="2026-01-04T13:33:31.646" v="815" actId="1076"/>
        <pc:sldMkLst>
          <pc:docMk/>
          <pc:sldMk cId="1448806541" sldId="905"/>
        </pc:sldMkLst>
        <pc:spChg chg="mod">
          <ac:chgData name="James Williams" userId="c957a50b-491f-4d94-b4bc-52aca3e2340d" providerId="ADAL" clId="{24AD1EBB-B856-443B-9200-42FCDD6529A9}" dt="2026-01-04T13:33:20.282" v="811" actId="1076"/>
          <ac:spMkLst>
            <pc:docMk/>
            <pc:sldMk cId="1448806541" sldId="905"/>
            <ac:spMk id="2" creationId="{9DC33D7A-E0E2-4A64-39CF-2955D10F99DA}"/>
          </ac:spMkLst>
        </pc:spChg>
        <pc:spChg chg="mod">
          <ac:chgData name="James Williams" userId="c957a50b-491f-4d94-b4bc-52aca3e2340d" providerId="ADAL" clId="{24AD1EBB-B856-443B-9200-42FCDD6529A9}" dt="2026-01-04T13:33:17.929" v="810" actId="1076"/>
          <ac:spMkLst>
            <pc:docMk/>
            <pc:sldMk cId="1448806541" sldId="905"/>
            <ac:spMk id="4" creationId="{F526E892-DB67-BE96-B735-F5F36E1EFD13}"/>
          </ac:spMkLst>
        </pc:spChg>
        <pc:picChg chg="mod">
          <ac:chgData name="James Williams" userId="c957a50b-491f-4d94-b4bc-52aca3e2340d" providerId="ADAL" clId="{24AD1EBB-B856-443B-9200-42FCDD6529A9}" dt="2026-01-04T13:33:31.646" v="815" actId="1076"/>
          <ac:picMkLst>
            <pc:docMk/>
            <pc:sldMk cId="1448806541" sldId="905"/>
            <ac:picMk id="5" creationId="{EEF4A832-9EF8-15E9-CB38-5C5997C81F78}"/>
          </ac:picMkLst>
        </pc:picChg>
        <pc:picChg chg="del">
          <ac:chgData name="James Williams" userId="c957a50b-491f-4d94-b4bc-52aca3e2340d" providerId="ADAL" clId="{24AD1EBB-B856-443B-9200-42FCDD6529A9}" dt="2026-01-04T13:33:24.447" v="812" actId="478"/>
          <ac:picMkLst>
            <pc:docMk/>
            <pc:sldMk cId="1448806541" sldId="905"/>
            <ac:picMk id="13" creationId="{114FE73E-C7C4-2755-4A84-29053CB80993}"/>
          </ac:picMkLst>
        </pc:picChg>
      </pc:sldChg>
      <pc:sldChg chg="add">
        <pc:chgData name="James Williams" userId="c957a50b-491f-4d94-b4bc-52aca3e2340d" providerId="ADAL" clId="{24AD1EBB-B856-443B-9200-42FCDD6529A9}" dt="2026-01-04T13:33:01.597" v="804"/>
        <pc:sldMkLst>
          <pc:docMk/>
          <pc:sldMk cId="386775189" sldId="906"/>
        </pc:sldMkLst>
      </pc:sldChg>
      <pc:sldChg chg="addSp delSp add del mod">
        <pc:chgData name="James Williams" userId="c957a50b-491f-4d94-b4bc-52aca3e2340d" providerId="ADAL" clId="{24AD1EBB-B856-443B-9200-42FCDD6529A9}" dt="2026-01-04T13:48:42.816" v="1299" actId="2696"/>
        <pc:sldMkLst>
          <pc:docMk/>
          <pc:sldMk cId="1738887533" sldId="907"/>
        </pc:sldMkLst>
        <pc:spChg chg="add del">
          <ac:chgData name="James Williams" userId="c957a50b-491f-4d94-b4bc-52aca3e2340d" providerId="ADAL" clId="{24AD1EBB-B856-443B-9200-42FCDD6529A9}" dt="2026-01-04T13:48:30.920" v="1297" actId="22"/>
          <ac:spMkLst>
            <pc:docMk/>
            <pc:sldMk cId="1738887533" sldId="907"/>
            <ac:spMk id="5" creationId="{9DFD450D-695E-40F4-2844-E3D0031FE681}"/>
          </ac:spMkLst>
        </pc:spChg>
      </pc:sldChg>
      <pc:sldChg chg="add">
        <pc:chgData name="James Williams" userId="c957a50b-491f-4d94-b4bc-52aca3e2340d" providerId="ADAL" clId="{24AD1EBB-B856-443B-9200-42FCDD6529A9}" dt="2026-01-04T13:48:40.389" v="1298"/>
        <pc:sldMkLst>
          <pc:docMk/>
          <pc:sldMk cId="4114301076" sldId="908"/>
        </pc:sldMkLst>
      </pc:sldChg>
      <pc:sldChg chg="modSp new mod">
        <pc:chgData name="James Williams" userId="c957a50b-491f-4d94-b4bc-52aca3e2340d" providerId="ADAL" clId="{24AD1EBB-B856-443B-9200-42FCDD6529A9}" dt="2026-01-04T16:21:40.605" v="1756" actId="115"/>
        <pc:sldMkLst>
          <pc:docMk/>
          <pc:sldMk cId="1114510670" sldId="909"/>
        </pc:sldMkLst>
        <pc:spChg chg="mod">
          <ac:chgData name="James Williams" userId="c957a50b-491f-4d94-b4bc-52aca3e2340d" providerId="ADAL" clId="{24AD1EBB-B856-443B-9200-42FCDD6529A9}" dt="2026-01-04T16:21:40.605" v="1756" actId="115"/>
          <ac:spMkLst>
            <pc:docMk/>
            <pc:sldMk cId="1114510670" sldId="909"/>
            <ac:spMk id="2" creationId="{F0AFF091-3F76-14FF-7F29-8C8FA9030779}"/>
          </ac:spMkLst>
        </pc:spChg>
        <pc:spChg chg="mod">
          <ac:chgData name="James Williams" userId="c957a50b-491f-4d94-b4bc-52aca3e2340d" providerId="ADAL" clId="{24AD1EBB-B856-443B-9200-42FCDD6529A9}" dt="2026-01-04T16:21:31.273" v="1755" actId="20577"/>
          <ac:spMkLst>
            <pc:docMk/>
            <pc:sldMk cId="1114510670" sldId="909"/>
            <ac:spMk id="3" creationId="{51A2E709-A0B6-5695-2397-7E053BB8D330}"/>
          </ac:spMkLst>
        </pc:spChg>
      </pc:sldChg>
      <pc:sldChg chg="add ord">
        <pc:chgData name="James Williams" userId="c957a50b-491f-4d94-b4bc-52aca3e2340d" providerId="ADAL" clId="{24AD1EBB-B856-443B-9200-42FCDD6529A9}" dt="2026-01-04T16:22:14.347" v="1759"/>
        <pc:sldMkLst>
          <pc:docMk/>
          <pc:sldMk cId="76826181" sldId="91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EF9C0-1306-4BC1-9BCF-6EBBE75A35F4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101FFD-1B81-4E9A-8207-F530DEB9CF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461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7862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851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BDAC2-1323-B679-4ECD-485463A82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D3FC0B-1061-9F1A-3642-509A9EE61A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4A84F2-6908-9E43-A33F-57F09E7EC2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EBA952-F01A-079E-2A21-55C99DA1280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8081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F88484-FFCC-FBDF-7F2C-D419A9707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DE3288-A447-6BF5-23DD-FC8E0A9D0D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C6472F-26EE-107B-2882-951D82EE44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1A36C7-3E62-5BE7-B191-3B46C02F31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4758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057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212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18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30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043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2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70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195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950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012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259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81C76-8E97-4A9C-880D-EB8A295FC595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61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tinyurl.com/4cwksxtd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teams.microsoft.com/l/meetup-join/19%3ameeting_NTJhYmI5NjAtM2NmNS00YzVmLThhZDItZGQ1MjcwNDBiMzJj%40thread.v2/0?context=%7b%22Tid%22%3a%224e0f11f9-046e-4505-9cb8-db2152311e21%22%2c%22Oid%22%3a%22c957a50b-491f-4d94-b4bc-52aca3e2340d%22%7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about/key-dates-2025202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tinyurl.com/4cwksxtd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teams.microsoft.com/l/meetup-join/19%3ameeting_NTJhYmI5NjAtM2NmNS00YzVmLThhZDItZGQ1MjcwNDBiMzJj%40thread.v2/0?context=%7b%22Tid%22%3a%224e0f11f9-046e-4505-9cb8-db2152311e21%22%2c%22Oid%22%3a%22c957a50b-491f-4d94-b4bc-52aca3e2340d%22%7d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about/key-dates-20252026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257" y="166586"/>
            <a:ext cx="6907063" cy="902512"/>
          </a:xfrm>
        </p:spPr>
        <p:txBody>
          <a:bodyPr>
            <a:normAutofit fontScale="90000"/>
          </a:bodyPr>
          <a:lstStyle/>
          <a:p>
            <a:r>
              <a:rPr lang="en-GB" sz="5400" b="1" u="sng" dirty="0"/>
              <a:t>Log-in to MS-Teams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A7EC381-B78E-33A9-8D1C-695AD8BB46E6}"/>
              </a:ext>
            </a:extLst>
          </p:cNvPr>
          <p:cNvGrpSpPr/>
          <p:nvPr/>
        </p:nvGrpSpPr>
        <p:grpSpPr>
          <a:xfrm>
            <a:off x="7545788" y="1389489"/>
            <a:ext cx="3458818" cy="2685029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6EC8E407-E663-4E16-DF7A-A29469ED1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02AF6B8B-F32F-C118-936D-B59699A91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147AAE-7C10-A7D2-362A-DBB641DA1005}"/>
              </a:ext>
            </a:extLst>
          </p:cNvPr>
          <p:cNvSpPr txBox="1">
            <a:spLocks/>
          </p:cNvSpPr>
          <p:nvPr/>
        </p:nvSpPr>
        <p:spPr>
          <a:xfrm>
            <a:off x="467771" y="1080674"/>
            <a:ext cx="11188841" cy="4421630"/>
          </a:xfrm>
          <a:prstGeom prst="rect">
            <a:avLst/>
          </a:prstGeom>
          <a:ln w="19050">
            <a:solidFill>
              <a:schemeClr val="tx1"/>
            </a:solidFill>
            <a:prstDash val="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Log-in to Teams: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7" tooltip="Meeting join lin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here to join the meeting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Or use: </a:t>
            </a:r>
            <a:r>
              <a:rPr kumimoji="0" lang="en-GB" sz="2600" b="0" i="0" u="sng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https://tinyurl.com/4cwksxtd</a:t>
            </a:r>
            <a:endParaRPr kumimoji="0" lang="en-GB" sz="2600" b="0" i="0" u="sng" strike="noStrike" kern="120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To: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Ask Questions in chat or DM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*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Request &amp; receive feedback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*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Support each other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Collaborate with others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Share resources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Ask Qs &amp; for feedback during the Activity &amp; Q&amp;A sessions.</a:t>
            </a:r>
            <a:b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Reminder: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Bring Headphones with mic for 1-2-1 support.</a:t>
            </a:r>
          </a:p>
        </p:txBody>
      </p:sp>
    </p:spTree>
    <p:extLst>
      <p:ext uri="{BB962C8B-B14F-4D97-AF65-F5344CB8AC3E}">
        <p14:creationId xmlns:p14="http://schemas.microsoft.com/office/powerpoint/2010/main" val="2142399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814430" y="1216549"/>
            <a:ext cx="8563140" cy="325587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16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yriad Pro"/>
                <a:ea typeface="+mj-ea"/>
                <a:cs typeface="+mj-cs"/>
              </a:rPr>
              <a:t>Assignment 2: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j-ea"/>
                <a:cs typeface="+mj-cs"/>
              </a:rPr>
              <a:t>Assignment 2 Support sessions</a:t>
            </a:r>
            <a:endParaRPr lang="en-GB" sz="4800" dirty="0">
              <a:solidFill>
                <a:prstClr val="black"/>
              </a:solidFill>
              <a:highlight>
                <a:srgbClr val="FFFF00"/>
              </a:highlight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987384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4FCDB-FF78-691F-1573-FEF1951BD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C4B38-1EA0-2DD4-F12A-5BB6FB5F9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83999-1B13-4491-239D-552ADA24EE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407" y="1417638"/>
            <a:ext cx="7095215" cy="3917032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GB" sz="3200" b="1" dirty="0"/>
              <a:t>Lecture-Tutorial 1: </a:t>
            </a:r>
          </a:p>
          <a:p>
            <a:pPr marL="914400" lvl="1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Assignment Specification</a:t>
            </a:r>
          </a:p>
          <a:p>
            <a:pPr marL="914400" lvl="1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Submission date</a:t>
            </a:r>
          </a:p>
          <a:p>
            <a:pPr marL="914400" lvl="1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Word Submission template</a:t>
            </a:r>
          </a:p>
          <a:p>
            <a:pPr marL="914400" lvl="1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Turnitin submission link</a:t>
            </a:r>
          </a:p>
          <a:p>
            <a:pPr marL="914400" lvl="1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Q&amp;A</a:t>
            </a:r>
          </a:p>
          <a:p>
            <a:pPr marL="514350" indent="-514350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GB" b="1" dirty="0"/>
              <a:t>Lecture-Tutorial 2: 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dirty="0"/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530400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465DE-0A75-1E4F-4777-9C0CEB8FC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Lecture-Tutorial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283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57820-D50E-4D01-D8A2-311F87810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76589-B7E7-500A-70C4-2F5F3C028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Assignment 2 submission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26714-11F4-EB31-C248-4CE6D8F1A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6474" y="1522735"/>
            <a:ext cx="10320795" cy="2529022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spcBef>
                <a:spcPts val="300"/>
              </a:spcBef>
              <a:buNone/>
            </a:pPr>
            <a:r>
              <a:rPr lang="en-GB" sz="3200" b="1" dirty="0">
                <a:highlight>
                  <a:srgbClr val="FFFF00"/>
                </a:highlight>
              </a:rPr>
              <a:t>Tutor </a:t>
            </a:r>
            <a:r>
              <a:rPr lang="en-GB" b="1" dirty="0">
                <a:highlight>
                  <a:srgbClr val="FFFF00"/>
                </a:highlight>
              </a:rPr>
              <a:t>s</a:t>
            </a:r>
            <a:r>
              <a:rPr lang="en-GB" sz="3200" b="1" dirty="0">
                <a:highlight>
                  <a:srgbClr val="FFFF00"/>
                </a:highlight>
              </a:rPr>
              <a:t>how: </a:t>
            </a:r>
            <a:r>
              <a:rPr lang="en-GB" dirty="0"/>
              <a:t>Assignment 2 specification</a:t>
            </a:r>
            <a:endParaRPr lang="en-GB" sz="3200" b="1" dirty="0"/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Assignment 2 </a:t>
            </a:r>
            <a:r>
              <a:rPr lang="en-GB" dirty="0">
                <a:highlight>
                  <a:srgbClr val="FFFF00"/>
                </a:highlight>
              </a:rPr>
              <a:t>submission date (Tuesday 13</a:t>
            </a:r>
            <a:r>
              <a:rPr lang="en-GB" baseline="30000" dirty="0">
                <a:highlight>
                  <a:srgbClr val="FFFF00"/>
                </a:highlight>
              </a:rPr>
              <a:t>th</a:t>
            </a:r>
            <a:r>
              <a:rPr lang="en-GB" dirty="0">
                <a:highlight>
                  <a:srgbClr val="FFFF00"/>
                </a:highlight>
              </a:rPr>
              <a:t> January)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Assignment 2 </a:t>
            </a:r>
            <a:r>
              <a:rPr lang="en-GB" dirty="0">
                <a:highlight>
                  <a:srgbClr val="FFFF00"/>
                </a:highlight>
              </a:rPr>
              <a:t>tasks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Assignment 2 </a:t>
            </a:r>
            <a:r>
              <a:rPr lang="en-GB" dirty="0">
                <a:highlight>
                  <a:srgbClr val="FFFF00"/>
                </a:highlight>
              </a:rPr>
              <a:t>Word Submission template &amp; document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Assignment 2 </a:t>
            </a:r>
            <a:r>
              <a:rPr lang="en-GB" dirty="0">
                <a:highlight>
                  <a:srgbClr val="FFFF00"/>
                </a:highlight>
              </a:rPr>
              <a:t>completion checklist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Reminder: </a:t>
            </a:r>
            <a:r>
              <a:rPr lang="en-GB" dirty="0">
                <a:highlight>
                  <a:srgbClr val="FFFF00"/>
                </a:highlight>
              </a:rPr>
              <a:t>Similarity score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dirty="0"/>
              <a:t>Assessment &amp; Exam period n</a:t>
            </a:r>
            <a:r>
              <a:rPr lang="en-GB" dirty="0" err="1"/>
              <a:t>otice</a:t>
            </a:r>
            <a:endParaRPr lang="en-GB" sz="3200" dirty="0">
              <a:highlight>
                <a:srgbClr val="FFFF00"/>
              </a:highlight>
            </a:endParaRPr>
          </a:p>
        </p:txBody>
      </p:sp>
      <p:pic>
        <p:nvPicPr>
          <p:cNvPr id="5" name="Graphic 4" descr="Document with solid fill">
            <a:extLst>
              <a:ext uri="{FF2B5EF4-FFF2-40B4-BE49-F238E27FC236}">
                <a16:creationId xmlns:a16="http://schemas.microsoft.com/office/drawing/2014/main" id="{841DEE35-4CBC-1E63-3DA8-0B78E04A5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69710" y="3590203"/>
            <a:ext cx="2235204" cy="223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98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5" y="115360"/>
            <a:ext cx="10435560" cy="1454051"/>
          </a:xfrm>
        </p:spPr>
        <p:txBody>
          <a:bodyPr>
            <a:noAutofit/>
          </a:bodyPr>
          <a:lstStyle/>
          <a:p>
            <a:pPr algn="l"/>
            <a:r>
              <a:rPr lang="en-GB" sz="4800" b="1" dirty="0"/>
              <a:t>Reminder: </a:t>
            </a:r>
            <a:r>
              <a:rPr lang="en-GB" sz="4000" b="1" u="sng" dirty="0"/>
              <a:t>Word Submission document</a:t>
            </a:r>
            <a:endParaRPr lang="en-GB" sz="4000" b="1" u="sng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966" y="1413603"/>
            <a:ext cx="10924879" cy="3560064"/>
          </a:xfrm>
        </p:spPr>
        <p:txBody>
          <a:bodyPr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None/>
            </a:pPr>
            <a:r>
              <a:rPr lang="en-GB" sz="2800" dirty="0"/>
              <a:t>Steps:</a:t>
            </a:r>
          </a:p>
          <a:p>
            <a:pPr marL="514350" indent="-51435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2800" dirty="0">
                <a:highlight>
                  <a:srgbClr val="FFFF00"/>
                </a:highlight>
              </a:rPr>
              <a:t>Copy and paste </a:t>
            </a:r>
            <a:r>
              <a:rPr lang="en-GB" sz="2800" dirty="0"/>
              <a:t>the </a:t>
            </a:r>
            <a:r>
              <a:rPr lang="en-GB" sz="2800" b="1" dirty="0"/>
              <a:t>Word Submission template</a:t>
            </a:r>
            <a:r>
              <a:rPr lang="en-GB" sz="2800" dirty="0"/>
              <a:t> from the Assignment into a </a:t>
            </a:r>
            <a:r>
              <a:rPr lang="en-GB" sz="2800" b="1" dirty="0"/>
              <a:t>new word document</a:t>
            </a:r>
            <a:endParaRPr lang="en-GB" sz="2800" dirty="0"/>
          </a:p>
          <a:p>
            <a:pPr marL="514350" indent="-51435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2800" b="1" dirty="0">
                <a:highlight>
                  <a:srgbClr val="FFFF00"/>
                </a:highlight>
              </a:rPr>
              <a:t>Create a Title page, Sections headings, Dynamic Table of contents</a:t>
            </a:r>
            <a:endParaRPr lang="en-GB" sz="2800" dirty="0"/>
          </a:p>
          <a:p>
            <a:pPr marL="514350" indent="-51435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2800" b="1" dirty="0">
                <a:highlight>
                  <a:srgbClr val="FFFF00"/>
                </a:highlight>
              </a:rPr>
              <a:t>Include required screenshots </a:t>
            </a:r>
            <a:r>
              <a:rPr lang="en-GB" sz="2800" b="1" dirty="0"/>
              <a:t>and links in the Word submission document</a:t>
            </a:r>
            <a:r>
              <a:rPr lang="en-GB" sz="2800" dirty="0"/>
              <a:t>, that are asked for in the word submission template.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2FD254F-D2E7-796A-42F0-D9A15A311572}"/>
              </a:ext>
            </a:extLst>
          </p:cNvPr>
          <p:cNvGrpSpPr/>
          <p:nvPr/>
        </p:nvGrpSpPr>
        <p:grpSpPr>
          <a:xfrm>
            <a:off x="400765" y="344257"/>
            <a:ext cx="457201" cy="980560"/>
            <a:chOff x="221907" y="374435"/>
            <a:chExt cx="457201" cy="98056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291D4E4-849D-3445-CD6D-7837C05499E8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94B5349-8914-210C-399A-47451A279D1C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4F8FAB3-618E-389F-A0FB-EA3E815CD2B1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endParaRPr>
            </a:p>
          </p:txBody>
        </p:sp>
      </p:grpSp>
      <p:pic>
        <p:nvPicPr>
          <p:cNvPr id="5" name="Graphic 4" descr="Remote learning language with solid fill">
            <a:extLst>
              <a:ext uri="{FF2B5EF4-FFF2-40B4-BE49-F238E27FC236}">
                <a16:creationId xmlns:a16="http://schemas.microsoft.com/office/drawing/2014/main" id="{60B606A0-63E2-7859-3670-2800D4AEA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2846" y="4216691"/>
            <a:ext cx="1705540" cy="170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012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001" y="115361"/>
            <a:ext cx="9920547" cy="1085372"/>
          </a:xfrm>
        </p:spPr>
        <p:txBody>
          <a:bodyPr>
            <a:noAutofit/>
          </a:bodyPr>
          <a:lstStyle/>
          <a:p>
            <a:r>
              <a:rPr lang="en-GB" sz="4000" b="1" u="sng" dirty="0"/>
              <a:t>Reminder: Similarity score</a:t>
            </a:r>
            <a:endParaRPr lang="en-GB" sz="4000" b="1" u="sng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147" y="1324817"/>
            <a:ext cx="11082589" cy="3301710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GB" sz="2800" dirty="0"/>
              <a:t>When you submit: </a:t>
            </a:r>
            <a:r>
              <a:rPr lang="en-GB" sz="2800" b="1" dirty="0">
                <a:highlight>
                  <a:srgbClr val="FFFF00"/>
                </a:highlight>
              </a:rPr>
              <a:t>don’t be concerned if you get a high similarity score</a:t>
            </a:r>
            <a:r>
              <a:rPr lang="en-GB" sz="2800" dirty="0"/>
              <a:t>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GB" sz="2800" dirty="0"/>
              <a:t>As the word submission document contains mainly screenshots.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GB" sz="2800" dirty="0"/>
              <a:t>And the assignment title and task titles are likely to be the same/similar for everyone.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GB" sz="2800" dirty="0"/>
              <a:t>The similarity score for this assignment is going to be very high.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</a:pPr>
            <a:r>
              <a:rPr lang="en-GB" sz="2800" dirty="0"/>
              <a:t>That’s expected. And nothing to be concerned about for THIS assignment. </a:t>
            </a:r>
            <a:r>
              <a:rPr lang="en-GB" sz="2800" dirty="0">
                <a:highlight>
                  <a:srgbClr val="FFFF00"/>
                </a:highlight>
              </a:rPr>
              <a:t>However, please do be considerate of the score with other assignments.</a:t>
            </a:r>
          </a:p>
        </p:txBody>
      </p:sp>
      <p:pic>
        <p:nvPicPr>
          <p:cNvPr id="5" name="Graphic 4" descr="Remote learning language with solid fill">
            <a:extLst>
              <a:ext uri="{FF2B5EF4-FFF2-40B4-BE49-F238E27FC236}">
                <a16:creationId xmlns:a16="http://schemas.microsoft.com/office/drawing/2014/main" id="{60B606A0-63E2-7859-3670-2800D4AEA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97132" y="-59733"/>
            <a:ext cx="1788540" cy="178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588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324" y="115753"/>
            <a:ext cx="10923281" cy="796163"/>
          </a:xfrm>
        </p:spPr>
        <p:txBody>
          <a:bodyPr anchor="ctr">
            <a:normAutofit fontScale="90000"/>
          </a:bodyPr>
          <a:lstStyle/>
          <a:p>
            <a:r>
              <a:rPr lang="en-GB" b="1" dirty="0"/>
              <a:t>Reminder: </a:t>
            </a:r>
            <a:r>
              <a:rPr lang="en-GB" u="sng" dirty="0"/>
              <a:t>Assignment 2 completion </a:t>
            </a:r>
            <a:r>
              <a:rPr lang="en-GB" u="sng" dirty="0">
                <a:highlight>
                  <a:srgbClr val="FFFF00"/>
                </a:highlight>
              </a:rPr>
              <a:t>checklist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953" y="949836"/>
            <a:ext cx="11752047" cy="4170913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2200" b="1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To finish and submit Assignment 2: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sz="2200" b="1" dirty="0"/>
              <a:t>Complete</a:t>
            </a:r>
            <a:r>
              <a:rPr lang="en-GB" sz="2200" dirty="0"/>
              <a:t> Assignment 2 tasks 1, 2 &amp; 3.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sz="2200" b="1" dirty="0"/>
              <a:t>Create</a:t>
            </a:r>
            <a:r>
              <a:rPr lang="en-GB" sz="2200" dirty="0"/>
              <a:t> </a:t>
            </a:r>
            <a:r>
              <a:rPr lang="en-GB" sz="2200" b="1" dirty="0"/>
              <a:t>PowerPoint slides </a:t>
            </a:r>
            <a:r>
              <a:rPr lang="en-GB" sz="2200" dirty="0"/>
              <a:t>and include your task answers: </a:t>
            </a:r>
            <a:br>
              <a:rPr lang="en-GB" sz="2200" dirty="0"/>
            </a:br>
            <a:r>
              <a:rPr lang="en-GB" sz="2200" dirty="0"/>
              <a:t>1. Task 1: Self-reflection &amp; S</a:t>
            </a: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elf-evaluation.</a:t>
            </a:r>
            <a:b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2. Task 2: </a:t>
            </a:r>
            <a:r>
              <a:rPr lang="en-GB" sz="2200" dirty="0">
                <a:ea typeface="Times New Roman" panose="02020603050405020304" pitchFamily="18" charset="0"/>
                <a:cs typeface="Arial" panose="020B0604020202020204" pitchFamily="34" charset="0"/>
              </a:rPr>
              <a:t>a, b and c</a:t>
            </a: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3. Task 3: a Unit 4 topic summary. 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sz="2200" b="1" dirty="0"/>
              <a:t>Create presentation script </a:t>
            </a:r>
            <a:r>
              <a:rPr lang="en-GB" sz="2200" dirty="0"/>
              <a:t>(PowerPoint: View &gt; Notes).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sz="2200" b="1" dirty="0"/>
              <a:t>Create and include Bullet points &amp; visuals </a:t>
            </a:r>
            <a:r>
              <a:rPr lang="en-GB" sz="2200" dirty="0"/>
              <a:t>in the slides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sz="2200" b="1" dirty="0"/>
              <a:t>Voice over slides and Export video as an mp4 file.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sz="22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Upload</a:t>
            </a: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2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video</a:t>
            </a: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to YouTube (</a:t>
            </a:r>
            <a:r>
              <a:rPr lang="en-GB" sz="22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*</a:t>
            </a: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as </a:t>
            </a:r>
            <a:r>
              <a:rPr lang="en-GB" sz="22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unlisted</a:t>
            </a: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sz="2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Finish </a:t>
            </a:r>
            <a:r>
              <a:rPr lang="en-GB" sz="2200" b="1" dirty="0"/>
              <a:t>Word Submission document </a:t>
            </a:r>
            <a:r>
              <a:rPr lang="en-GB" sz="2200" dirty="0"/>
              <a:t>and submit it to the ‘</a:t>
            </a:r>
            <a:r>
              <a:rPr lang="en-US" sz="2200" b="1" dirty="0">
                <a:highlight>
                  <a:srgbClr val="FFFF00"/>
                </a:highlight>
              </a:rPr>
              <a:t>Turnitin Assignment 2 SUBMISSION LINK </a:t>
            </a:r>
            <a:r>
              <a:rPr lang="en-US" sz="2200" dirty="0"/>
              <a:t>– FINAL’ link by the submission date.</a:t>
            </a:r>
            <a:endParaRPr lang="en-GB" sz="2200" dirty="0"/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200" b="1" dirty="0"/>
          </a:p>
        </p:txBody>
      </p:sp>
      <p:pic>
        <p:nvPicPr>
          <p:cNvPr id="4" name="Graphic 3" descr="Presentation with media with solid fill">
            <a:extLst>
              <a:ext uri="{FF2B5EF4-FFF2-40B4-BE49-F238E27FC236}">
                <a16:creationId xmlns:a16="http://schemas.microsoft.com/office/drawing/2014/main" id="{32F8D78C-E2C7-77ED-C97B-66B809FB7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563433" y="1463641"/>
            <a:ext cx="2796900" cy="279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407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5DE38-86A1-1252-8FFD-5C787E532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Notice: </a:t>
            </a:r>
            <a:r>
              <a:rPr lang="en-US" u="sng" dirty="0"/>
              <a:t>Assessment &amp; Exam Period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C9C48-4E93-BAB3-9CD2-561D183FB1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354" y="1481546"/>
            <a:ext cx="10467703" cy="3894908"/>
          </a:xfrm>
        </p:spPr>
        <p:txBody>
          <a:bodyPr>
            <a:normAutofit fontScale="85000" lnSpcReduction="20000"/>
          </a:bodyPr>
          <a:lstStyle/>
          <a:p>
            <a:r>
              <a:rPr lang="en-GB" sz="2800" b="1" dirty="0"/>
              <a:t>Classes start back: </a:t>
            </a:r>
            <a:r>
              <a:rPr lang="en-GB" sz="2800" dirty="0"/>
              <a:t>Monday 5</a:t>
            </a:r>
            <a:r>
              <a:rPr lang="en-GB" sz="2800" baseline="30000" dirty="0"/>
              <a:t>th</a:t>
            </a:r>
            <a:r>
              <a:rPr lang="en-GB" sz="2800" dirty="0"/>
              <a:t> January 2026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b="1" dirty="0"/>
              <a:t>LDE classes: </a:t>
            </a:r>
            <a:r>
              <a:rPr lang="en-GB" dirty="0"/>
              <a:t>Assignment 2 support / Q&amp;A</a:t>
            </a:r>
          </a:p>
          <a:p>
            <a:r>
              <a:rPr lang="en-US" sz="2800" b="1" dirty="0"/>
              <a:t>Assessment &amp; Exam Period: </a:t>
            </a:r>
            <a:r>
              <a:rPr lang="en-US" sz="2800" dirty="0"/>
              <a:t>12th January to 25th January 2026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No classes during the assessment period.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Time for students to complete &amp; submit assignments, prepare for &amp; sit exams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Staff to mark them and provide feedback.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LDE classes finish: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Tuesday 6</a:t>
            </a:r>
            <a:r>
              <a:rPr lang="en-GB" baseline="30000" dirty="0"/>
              <a:t>th</a:t>
            </a:r>
            <a:r>
              <a:rPr lang="en-GB" dirty="0"/>
              <a:t> January for DDA students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Thursday 8</a:t>
            </a:r>
            <a:r>
              <a:rPr lang="en-GB" baseline="30000" dirty="0"/>
              <a:t>th</a:t>
            </a:r>
            <a:r>
              <a:rPr lang="en-GB" dirty="0"/>
              <a:t> January for FT UG students.</a:t>
            </a:r>
          </a:p>
          <a:p>
            <a:pPr marL="0" indent="0">
              <a:buNone/>
            </a:pPr>
            <a:r>
              <a:rPr lang="en-GB" sz="2800" b="1" dirty="0"/>
              <a:t>To view the University's key dates </a:t>
            </a:r>
            <a:r>
              <a:rPr lang="en-GB" sz="2800" dirty="0"/>
              <a:t>and calendar please click-here: </a:t>
            </a:r>
            <a:br>
              <a:rPr lang="en-GB" sz="2800" dirty="0"/>
            </a:br>
            <a:r>
              <a:rPr lang="en-US" sz="2800" dirty="0">
                <a:hlinkClick r:id="rId2"/>
              </a:rPr>
              <a:t>Key Dates 2025/2026 | University of Wales Trinity Saint David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12000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A103FA-80C3-7EA0-C2BE-8A9B3E495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E2C26-AA11-042C-FDB0-B8BAC9C46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61" y="355612"/>
            <a:ext cx="5646949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u="sng" kern="1200" dirty="0">
                <a:latin typeface="+mj-lt"/>
                <a:ea typeface="+mj-ea"/>
                <a:cs typeface="+mj-cs"/>
              </a:rPr>
              <a:t>Questions</a:t>
            </a:r>
            <a:r>
              <a:rPr lang="en-US" u="sng" dirty="0"/>
              <a:t> time</a:t>
            </a:r>
            <a:endParaRPr lang="en-US" u="sng" kern="1200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0FE0295-7124-6519-66B6-692E5AEB8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70502" y="990669"/>
            <a:ext cx="3254253" cy="3254253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D0943697-0700-B839-F866-33C6CDB86233}"/>
              </a:ext>
            </a:extLst>
          </p:cNvPr>
          <p:cNvSpPr txBox="1"/>
          <p:nvPr/>
        </p:nvSpPr>
        <p:spPr>
          <a:xfrm>
            <a:off x="628661" y="1613360"/>
            <a:ext cx="5965020" cy="3853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Any Qs?</a:t>
            </a:r>
          </a:p>
        </p:txBody>
      </p:sp>
    </p:spTree>
    <p:extLst>
      <p:ext uri="{BB962C8B-B14F-4D97-AF65-F5344CB8AC3E}">
        <p14:creationId xmlns:p14="http://schemas.microsoft.com/office/powerpoint/2010/main" val="576812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FF091-3F76-14FF-7F29-8C8FA9030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Remainder of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A2E709-A0B6-5695-2397-7E053BB8D3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Tutor: Available to answer Qs until end</a:t>
            </a:r>
          </a:p>
          <a:p>
            <a:r>
              <a:rPr lang="en-GB" dirty="0"/>
              <a:t>Students: can either stay in Tutorial room or work elsewhere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Work on the assignment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Progress with an Assignment 2 objective or CPD course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Work on an assignment for a different module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Catch-up with other work/emails etc….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4510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81AC1-D9F1-1EC1-6A5F-1DB6BF2E3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13552-FF8E-E214-A91B-91AD2E41B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08" y="467184"/>
            <a:ext cx="3618311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kern="1200" dirty="0">
                <a:latin typeface="+mj-lt"/>
                <a:ea typeface="+mj-ea"/>
                <a:cs typeface="+mj-cs"/>
              </a:rPr>
              <a:t>Register</a:t>
            </a:r>
          </a:p>
        </p:txBody>
      </p:sp>
      <p:pic>
        <p:nvPicPr>
          <p:cNvPr id="11" name="Graphic 10" descr="List with solid fill">
            <a:extLst>
              <a:ext uri="{FF2B5EF4-FFF2-40B4-BE49-F238E27FC236}">
                <a16:creationId xmlns:a16="http://schemas.microsoft.com/office/drawing/2014/main" id="{6E16940F-A45D-A3EA-4D2D-2824A2F06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80887" y="1040582"/>
            <a:ext cx="2728298" cy="2728298"/>
          </a:xfrm>
          <a:prstGeom prst="rect">
            <a:avLst/>
          </a:prstGeom>
        </p:spPr>
      </p:pic>
      <p:pic>
        <p:nvPicPr>
          <p:cNvPr id="13" name="Graphic 12" descr="Thumbs up sign with solid fill">
            <a:extLst>
              <a:ext uri="{FF2B5EF4-FFF2-40B4-BE49-F238E27FC236}">
                <a16:creationId xmlns:a16="http://schemas.microsoft.com/office/drawing/2014/main" id="{3732563E-7015-05B5-D039-2A32970A22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29041" y="2787158"/>
            <a:ext cx="1330413" cy="133041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759888AB-DB0D-045D-1EF9-875D75D37539}"/>
              </a:ext>
            </a:extLst>
          </p:cNvPr>
          <p:cNvSpPr txBox="1"/>
          <p:nvPr/>
        </p:nvSpPr>
        <p:spPr>
          <a:xfrm>
            <a:off x="628661" y="1613360"/>
            <a:ext cx="5965020" cy="3853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Register reminder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Thanks to D.</a:t>
            </a:r>
          </a:p>
        </p:txBody>
      </p:sp>
    </p:spTree>
    <p:extLst>
      <p:ext uri="{BB962C8B-B14F-4D97-AF65-F5344CB8AC3E}">
        <p14:creationId xmlns:p14="http://schemas.microsoft.com/office/powerpoint/2010/main" val="720488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James Williams\AppData\Local\Microsoft\Windows\Temporary Internet Files\Content.IE5\73Z2SIFX\MC9001163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9277" y="1942099"/>
            <a:ext cx="3297862" cy="148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7445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5D36F-CF07-9B01-0CED-98E84A992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78EC6-DFA4-3EBA-D3D1-792FA44F1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Lecture-Tutorial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146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E44DF-5143-D757-A690-5183B1455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DDB50A1-CA37-1B94-FACA-8FDA84128C90}"/>
              </a:ext>
            </a:extLst>
          </p:cNvPr>
          <p:cNvSpPr txBox="1">
            <a:spLocks/>
          </p:cNvSpPr>
          <p:nvPr/>
        </p:nvSpPr>
        <p:spPr>
          <a:xfrm>
            <a:off x="1898108" y="924906"/>
            <a:ext cx="8563140" cy="371449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16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yriad Pro"/>
                <a:ea typeface="+mj-ea"/>
                <a:cs typeface="+mj-cs"/>
              </a:rPr>
              <a:t>Assignment 2: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Myriad Pro"/>
                <a:ea typeface="+mj-ea"/>
                <a:cs typeface="+mj-cs"/>
              </a:rPr>
              <a:t>Assignment 2 Support session</a:t>
            </a:r>
          </a:p>
        </p:txBody>
      </p:sp>
    </p:spTree>
    <p:extLst>
      <p:ext uri="{BB962C8B-B14F-4D97-AF65-F5344CB8AC3E}">
        <p14:creationId xmlns:p14="http://schemas.microsoft.com/office/powerpoint/2010/main" val="30172481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7FA4F-9E31-C988-C2DC-637D25EA8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B187E-6DC9-D849-DC0F-8DF9611CA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257" y="166586"/>
            <a:ext cx="6907063" cy="902512"/>
          </a:xfrm>
        </p:spPr>
        <p:txBody>
          <a:bodyPr>
            <a:normAutofit fontScale="90000"/>
          </a:bodyPr>
          <a:lstStyle/>
          <a:p>
            <a:r>
              <a:rPr lang="en-GB" sz="5400" b="1" u="sng" dirty="0"/>
              <a:t>Log-in to MS-Teams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7BBB5C3-E67C-D6EA-C3EB-BC9D8D292499}"/>
              </a:ext>
            </a:extLst>
          </p:cNvPr>
          <p:cNvGrpSpPr/>
          <p:nvPr/>
        </p:nvGrpSpPr>
        <p:grpSpPr>
          <a:xfrm>
            <a:off x="7545788" y="1389489"/>
            <a:ext cx="3458818" cy="2685029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D41FB73B-EC12-DDD0-A5A3-C76983D15A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F97DDAD3-911F-EBFD-2F14-0D48A79D6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F61F28-2BD2-B2BB-970A-E47BC1A9A785}"/>
              </a:ext>
            </a:extLst>
          </p:cNvPr>
          <p:cNvSpPr txBox="1">
            <a:spLocks/>
          </p:cNvSpPr>
          <p:nvPr/>
        </p:nvSpPr>
        <p:spPr>
          <a:xfrm>
            <a:off x="467771" y="1080674"/>
            <a:ext cx="11188841" cy="4421630"/>
          </a:xfrm>
          <a:prstGeom prst="rect">
            <a:avLst/>
          </a:prstGeom>
          <a:ln w="19050">
            <a:solidFill>
              <a:schemeClr val="tx1"/>
            </a:solidFill>
            <a:prstDash val="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Log-in to Teams: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7" tooltip="Meeting join lin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here to join the meeting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Or use: </a:t>
            </a:r>
            <a:r>
              <a:rPr kumimoji="0" lang="en-GB" sz="2600" b="0" i="0" u="sng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https://tinyurl.com/4cwksxtd</a:t>
            </a:r>
            <a:endParaRPr kumimoji="0" lang="en-GB" sz="2600" b="0" i="0" u="sng" strike="noStrike" kern="120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To: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Ask Questions in chat or DM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*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Request &amp; receive feedback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*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Support each other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Collaborate with others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Share resources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Ask Qs &amp; for feedback during the Activity &amp; Q&amp;A sessions.</a:t>
            </a:r>
            <a:b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Reminder: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Bring Headphones with mic for 1-2-1 support.</a:t>
            </a:r>
          </a:p>
        </p:txBody>
      </p:sp>
    </p:spTree>
    <p:extLst>
      <p:ext uri="{BB962C8B-B14F-4D97-AF65-F5344CB8AC3E}">
        <p14:creationId xmlns:p14="http://schemas.microsoft.com/office/powerpoint/2010/main" val="12999446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99AF6-2FAF-4AA5-8A77-CEE1B1B75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E05A6-DC65-CCAB-9CF9-02B2061A3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4803B-4D15-395F-7CBB-6C1C903DE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407" y="1417638"/>
            <a:ext cx="7095215" cy="3917032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300"/>
              </a:spcBef>
              <a:buNone/>
            </a:pPr>
            <a:r>
              <a:rPr lang="en-GB" b="1" dirty="0"/>
              <a:t>Lecture-Tutorial 2: </a:t>
            </a:r>
          </a:p>
          <a:p>
            <a:pPr marL="971550" lvl="1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Q&amp;A</a:t>
            </a:r>
          </a:p>
          <a:p>
            <a:pPr marL="971550" lvl="1" indent="-514350">
              <a:spcBef>
                <a:spcPts val="300"/>
              </a:spcBef>
              <a:buFont typeface="+mj-lt"/>
              <a:buAutoNum type="arabicPeriod"/>
            </a:pPr>
            <a:r>
              <a:rPr lang="en-GB" dirty="0"/>
              <a:t>Notice</a:t>
            </a:r>
          </a:p>
        </p:txBody>
      </p:sp>
    </p:spTree>
    <p:extLst>
      <p:ext uri="{BB962C8B-B14F-4D97-AF65-F5344CB8AC3E}">
        <p14:creationId xmlns:p14="http://schemas.microsoft.com/office/powerpoint/2010/main" val="40749742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CDC61F-5BB1-AF74-CAF2-ED84B234B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33D7A-E0E2-4A64-39CF-2955D10F9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94" y="387417"/>
            <a:ext cx="459788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kern="1200" dirty="0">
                <a:latin typeface="+mj-lt"/>
                <a:ea typeface="+mj-ea"/>
                <a:cs typeface="+mj-cs"/>
              </a:rPr>
              <a:t>Questions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EEF4A832-9EF8-15E9-CB38-5C5997C81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31869" y="804629"/>
            <a:ext cx="3712778" cy="3712778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F526E892-DB67-BE96-B735-F5F36E1EFD13}"/>
              </a:ext>
            </a:extLst>
          </p:cNvPr>
          <p:cNvSpPr txBox="1"/>
          <p:nvPr/>
        </p:nvSpPr>
        <p:spPr>
          <a:xfrm>
            <a:off x="1558964" y="1533593"/>
            <a:ext cx="5965020" cy="3853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Any Qs?</a:t>
            </a:r>
          </a:p>
        </p:txBody>
      </p:sp>
    </p:spTree>
    <p:extLst>
      <p:ext uri="{BB962C8B-B14F-4D97-AF65-F5344CB8AC3E}">
        <p14:creationId xmlns:p14="http://schemas.microsoft.com/office/powerpoint/2010/main" val="1448806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CF3BB-9CFE-3C39-AD99-AD3AA048D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7B87C-52A7-33A8-C0DB-EB4D50DDF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Notice: </a:t>
            </a:r>
            <a:r>
              <a:rPr lang="en-US" u="sng" dirty="0"/>
              <a:t>Assessment &amp; Exam Period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27F0E-0F3B-36AB-E71A-87ED20B34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354" y="1481546"/>
            <a:ext cx="10467703" cy="3894908"/>
          </a:xfrm>
        </p:spPr>
        <p:txBody>
          <a:bodyPr>
            <a:normAutofit fontScale="85000" lnSpcReduction="20000"/>
          </a:bodyPr>
          <a:lstStyle/>
          <a:p>
            <a:r>
              <a:rPr lang="en-GB" sz="2800" b="1" dirty="0"/>
              <a:t>Classes start back: </a:t>
            </a:r>
            <a:r>
              <a:rPr lang="en-GB" sz="2800" dirty="0"/>
              <a:t>Monday 5</a:t>
            </a:r>
            <a:r>
              <a:rPr lang="en-GB" sz="2800" baseline="30000" dirty="0"/>
              <a:t>th</a:t>
            </a:r>
            <a:r>
              <a:rPr lang="en-GB" sz="2800" dirty="0"/>
              <a:t> January 2026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b="1" dirty="0"/>
              <a:t>LDE classes: </a:t>
            </a:r>
            <a:r>
              <a:rPr lang="en-GB" dirty="0"/>
              <a:t>Assignment 2 support / Q&amp;A</a:t>
            </a:r>
          </a:p>
          <a:p>
            <a:r>
              <a:rPr lang="en-US" sz="2800" b="1" dirty="0"/>
              <a:t>Assessment &amp; Exam Period: </a:t>
            </a:r>
            <a:r>
              <a:rPr lang="en-US" sz="2800" dirty="0"/>
              <a:t>12th January to 25th January 2026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No classes during the assessment period.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Time for students to complete &amp; submit assignments, prepare for &amp; sit exams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Staff to mark them and provide feedback.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LDE classes finish: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Tuesday 6</a:t>
            </a:r>
            <a:r>
              <a:rPr lang="en-GB" baseline="30000" dirty="0"/>
              <a:t>th</a:t>
            </a:r>
            <a:r>
              <a:rPr lang="en-GB" dirty="0"/>
              <a:t> January for DDA students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dirty="0"/>
              <a:t>Thursday 8</a:t>
            </a:r>
            <a:r>
              <a:rPr lang="en-GB" baseline="30000" dirty="0"/>
              <a:t>th</a:t>
            </a:r>
            <a:r>
              <a:rPr lang="en-GB" dirty="0"/>
              <a:t> January for FT UG students.</a:t>
            </a:r>
          </a:p>
          <a:p>
            <a:pPr marL="0" indent="0">
              <a:buNone/>
            </a:pPr>
            <a:r>
              <a:rPr lang="en-GB" sz="2800" b="1" dirty="0"/>
              <a:t>To view the University's key dates </a:t>
            </a:r>
            <a:r>
              <a:rPr lang="en-GB" sz="2800" dirty="0"/>
              <a:t>and calendar please click-here: </a:t>
            </a:r>
            <a:br>
              <a:rPr lang="en-GB" sz="2800" dirty="0"/>
            </a:br>
            <a:r>
              <a:rPr lang="en-US" sz="2800" dirty="0">
                <a:hlinkClick r:id="rId2"/>
              </a:rPr>
              <a:t>Key Dates 2025/2026 | University of Wales Trinity Saint David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14301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87B22-E581-0E23-6E61-D3B736024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5128C-BFA8-2F63-4DC1-0C3B4E1B0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Remainder of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C4B8F-6955-BEDD-41C2-18F7C0A2C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Tutor: Available to answer Qs until end</a:t>
            </a:r>
          </a:p>
          <a:p>
            <a:r>
              <a:rPr lang="en-GB" dirty="0"/>
              <a:t>Students: can either stay in Tutorial room or work elsewhere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Work on the assignment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Progress with an Assignment 2 objective or CPD course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Work on an assignment for a different module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Catch-up with other work/emails etc….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261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02CDF-0867-84D5-F36E-6D410224F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BA4D1-A7B7-C246-6977-9B1F5266D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08" y="467184"/>
            <a:ext cx="3618311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kern="1200" dirty="0">
                <a:latin typeface="+mj-lt"/>
                <a:ea typeface="+mj-ea"/>
                <a:cs typeface="+mj-cs"/>
              </a:rPr>
              <a:t>Register</a:t>
            </a:r>
          </a:p>
        </p:txBody>
      </p:sp>
      <p:pic>
        <p:nvPicPr>
          <p:cNvPr id="11" name="Graphic 10" descr="List with solid fill">
            <a:extLst>
              <a:ext uri="{FF2B5EF4-FFF2-40B4-BE49-F238E27FC236}">
                <a16:creationId xmlns:a16="http://schemas.microsoft.com/office/drawing/2014/main" id="{0CC45507-28F2-280B-F770-6F1E379E7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80887" y="1040582"/>
            <a:ext cx="2728298" cy="2728298"/>
          </a:xfrm>
          <a:prstGeom prst="rect">
            <a:avLst/>
          </a:prstGeom>
        </p:spPr>
      </p:pic>
      <p:pic>
        <p:nvPicPr>
          <p:cNvPr id="13" name="Graphic 12" descr="Thumbs up sign with solid fill">
            <a:extLst>
              <a:ext uri="{FF2B5EF4-FFF2-40B4-BE49-F238E27FC236}">
                <a16:creationId xmlns:a16="http://schemas.microsoft.com/office/drawing/2014/main" id="{309E890A-31B8-7523-548F-8778E732C8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29041" y="2787158"/>
            <a:ext cx="1330413" cy="133041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16335459-4192-6932-34C8-DEEAE86DFAC6}"/>
              </a:ext>
            </a:extLst>
          </p:cNvPr>
          <p:cNvSpPr txBox="1"/>
          <p:nvPr/>
        </p:nvSpPr>
        <p:spPr>
          <a:xfrm>
            <a:off x="628661" y="1613360"/>
            <a:ext cx="5965020" cy="3853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Register reminder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Thanks to D.</a:t>
            </a:r>
          </a:p>
        </p:txBody>
      </p:sp>
    </p:spTree>
    <p:extLst>
      <p:ext uri="{BB962C8B-B14F-4D97-AF65-F5344CB8AC3E}">
        <p14:creationId xmlns:p14="http://schemas.microsoft.com/office/powerpoint/2010/main" val="3867751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6F74F-B885-1A9F-3739-6D80C3DB8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James Williams\AppData\Local\Microsoft\Windows\Temporary Internet Files\Content.IE5\73Z2SIFX\MC900116362[1].wmf">
            <a:extLst>
              <a:ext uri="{FF2B5EF4-FFF2-40B4-BE49-F238E27FC236}">
                <a16:creationId xmlns:a16="http://schemas.microsoft.com/office/drawing/2014/main" id="{52F97100-8595-4583-CDD4-248310BF5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9277" y="1942099"/>
            <a:ext cx="3297862" cy="148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8869623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1" id="{3C8FE4EA-8F2A-4043-B0AD-F87873529AAD}" vid="{34EEF614-ACE0-4DCE-8D22-6319A03D36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850</Words>
  <Application>Microsoft Office PowerPoint</Application>
  <PresentationFormat>Widescreen</PresentationFormat>
  <Paragraphs>117</Paragraphs>
  <Slides>22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Myriad Pro</vt:lpstr>
      <vt:lpstr>Aptos</vt:lpstr>
      <vt:lpstr>Arial</vt:lpstr>
      <vt:lpstr>Calibri</vt:lpstr>
      <vt:lpstr>Courier New</vt:lpstr>
      <vt:lpstr>Times New Roman</vt:lpstr>
      <vt:lpstr>UWTSD Theme1</vt:lpstr>
      <vt:lpstr>Log-in to MS-Teams</vt:lpstr>
      <vt:lpstr>PowerPoint Presentation</vt:lpstr>
      <vt:lpstr>Contents</vt:lpstr>
      <vt:lpstr>Lecture-Tutorial 1</vt:lpstr>
      <vt:lpstr>Assignment 2 submission</vt:lpstr>
      <vt:lpstr>Reminder: Word Submission document</vt:lpstr>
      <vt:lpstr>Reminder: Similarity score</vt:lpstr>
      <vt:lpstr>Reminder: Assignment 2 completion checklist</vt:lpstr>
      <vt:lpstr>Notice: Assessment &amp; Exam Period</vt:lpstr>
      <vt:lpstr>Questions time</vt:lpstr>
      <vt:lpstr>Remainder of time</vt:lpstr>
      <vt:lpstr>Register</vt:lpstr>
      <vt:lpstr>PowerPoint Presentation</vt:lpstr>
      <vt:lpstr>Lecture-Tutorial 2</vt:lpstr>
      <vt:lpstr>PowerPoint Presentation</vt:lpstr>
      <vt:lpstr>Log-in to MS-Teams</vt:lpstr>
      <vt:lpstr>Contents</vt:lpstr>
      <vt:lpstr>Questions</vt:lpstr>
      <vt:lpstr>Notice: Assessment &amp; Exam Period</vt:lpstr>
      <vt:lpstr>Remainder of time</vt:lpstr>
      <vt:lpstr>Register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Williams</dc:creator>
  <cp:lastModifiedBy>James Williams</cp:lastModifiedBy>
  <cp:revision>1</cp:revision>
  <dcterms:created xsi:type="dcterms:W3CDTF">2025-11-23T14:30:49Z</dcterms:created>
  <dcterms:modified xsi:type="dcterms:W3CDTF">2026-01-04T16:22:42Z</dcterms:modified>
</cp:coreProperties>
</file>