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62" r:id="rId2"/>
    <p:sldId id="274" r:id="rId3"/>
    <p:sldId id="276" r:id="rId4"/>
    <p:sldId id="278" r:id="rId5"/>
    <p:sldId id="279" r:id="rId6"/>
    <p:sldId id="281" r:id="rId7"/>
    <p:sldId id="282" r:id="rId8"/>
    <p:sldId id="272" r:id="rId9"/>
    <p:sldId id="268" r:id="rId10"/>
    <p:sldId id="270" r:id="rId11"/>
    <p:sldId id="258" r:id="rId12"/>
    <p:sldId id="267" r:id="rId13"/>
    <p:sldId id="284" r:id="rId14"/>
    <p:sldId id="260" r:id="rId15"/>
    <p:sldId id="283" r:id="rId16"/>
    <p:sldId id="263" r:id="rId17"/>
    <p:sldId id="285" r:id="rId18"/>
    <p:sldId id="288" r:id="rId19"/>
    <p:sldId id="286" r:id="rId20"/>
    <p:sldId id="287" r:id="rId21"/>
    <p:sldId id="264" r:id="rId22"/>
    <p:sldId id="266" r:id="rId23"/>
    <p:sldId id="277" r:id="rId24"/>
    <p:sldId id="280" r:id="rId25"/>
    <p:sldId id="26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FEE73-E091-CB1E-F869-3C2B691DAAB0}" v="176" dt="2024-03-20T22:24:46.258"/>
    <p1510:client id="{245689E6-481E-266C-BA21-5995E5A53722}" v="1121" dt="2024-03-21T08:19:03.051"/>
    <p1510:client id="{39492A18-21F6-4B49-A836-4E60B18368B8}" v="19" dt="2024-03-21T01:37:42.023"/>
    <p1510:client id="{52748055-96C6-ADF0-971D-1FAA78010394}" v="3" dt="2024-03-21T00:07:55.877"/>
    <p1510:client id="{52CD7FA4-5BBA-AE83-4574-F3594CC30E80}" v="1" dt="2024-03-21T01:57:11.515"/>
    <p1510:client id="{6FCC2CA0-8815-71A7-009D-5C251DE11D45}" v="353" dt="2024-03-20T18:32:27.540"/>
    <p1510:client id="{79B0ECA6-6B86-D04C-A60B-72AA8DB27C2F}" v="2" dt="2024-03-22T11:30:26.468"/>
    <p1510:client id="{97D31135-D487-F32B-7BED-7CFDAB2740A8}" v="301" dt="2024-03-21T01:03:51.261"/>
    <p1510:client id="{99CBF69A-8AA5-DBEF-D329-2423C1BDDAFD}" v="107" dt="2024-03-20T20:56:26.850"/>
    <p1510:client id="{B0846597-7988-5FBD-86AC-57852E577B17}" v="163" dt="2024-03-21T08:42:25.545"/>
    <p1510:client id="{C09444FC-38A8-CC39-6AB8-F4771A4EF7BB}" v="698" dt="2024-03-21T07:34:09.497"/>
    <p1510:client id="{CE2E86B6-0FDA-916D-5C31-934BCEEECF6A}" v="5" dt="2024-03-21T09:41:45.464"/>
    <p1510:client id="{D0ED40EC-E0E2-DAC7-EDE8-AC3DBA8470C2}" v="20" dt="2024-03-21T05:19:41.269"/>
    <p1510:client id="{D73EEAAC-1AEF-BB46-B439-A17FEF6DEE75}" v="1204" dt="2024-03-20T20:33:50.120"/>
    <p1510:client id="{DFEB0B93-3BC6-3556-129A-6E298ABC0D1A}" v="459" dt="2024-03-20T19:48:07.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Davies (2303981)" userId="S::2303981@student.uwtsd.ac.uk::33008f4c-7cdf-4928-93d3-71ed3f11aa9b" providerId="AD" clId="Web-{02C4F267-E2B3-605B-063F-51C31274364B}"/>
    <pc:docChg chg="addSld delSld modSld">
      <pc:chgData name="Carys Davies (2303981)" userId="S::2303981@student.uwtsd.ac.uk::33008f4c-7cdf-4928-93d3-71ed3f11aa9b" providerId="AD" clId="Web-{02C4F267-E2B3-605B-063F-51C31274364B}" dt="2024-03-19T12:28:00.158" v="43" actId="20577"/>
      <pc:docMkLst>
        <pc:docMk/>
      </pc:docMkLst>
      <pc:sldChg chg="modSp">
        <pc:chgData name="Carys Davies (2303981)" userId="S::2303981@student.uwtsd.ac.uk::33008f4c-7cdf-4928-93d3-71ed3f11aa9b" providerId="AD" clId="Web-{02C4F267-E2B3-605B-063F-51C31274364B}" dt="2024-03-19T10:44:15.593" v="39" actId="1076"/>
        <pc:sldMkLst>
          <pc:docMk/>
          <pc:sldMk cId="4164651735" sldId="258"/>
        </pc:sldMkLst>
        <pc:spChg chg="mod">
          <ac:chgData name="Carys Davies (2303981)" userId="S::2303981@student.uwtsd.ac.uk::33008f4c-7cdf-4928-93d3-71ed3f11aa9b" providerId="AD" clId="Web-{02C4F267-E2B3-605B-063F-51C31274364B}" dt="2024-03-19T10:44:09.311" v="38" actId="20577"/>
          <ac:spMkLst>
            <pc:docMk/>
            <pc:sldMk cId="4164651735" sldId="258"/>
            <ac:spMk id="3" creationId="{CB761A72-F2BA-1FE4-E058-CBED2512331E}"/>
          </ac:spMkLst>
        </pc:spChg>
        <pc:picChg chg="mod">
          <ac:chgData name="Carys Davies (2303981)" userId="S::2303981@student.uwtsd.ac.uk::33008f4c-7cdf-4928-93d3-71ed3f11aa9b" providerId="AD" clId="Web-{02C4F267-E2B3-605B-063F-51C31274364B}" dt="2024-03-19T10:44:15.593" v="39" actId="1076"/>
          <ac:picMkLst>
            <pc:docMk/>
            <pc:sldMk cId="4164651735" sldId="258"/>
            <ac:picMk id="6" creationId="{B5CF9A54-F75C-34C4-BD5F-E745384D85CE}"/>
          </ac:picMkLst>
        </pc:picChg>
      </pc:sldChg>
      <pc:sldChg chg="del">
        <pc:chgData name="Carys Davies (2303981)" userId="S::2303981@student.uwtsd.ac.uk::33008f4c-7cdf-4928-93d3-71ed3f11aa9b" providerId="AD" clId="Web-{02C4F267-E2B3-605B-063F-51C31274364B}" dt="2024-03-19T09:26:19.834" v="0"/>
        <pc:sldMkLst>
          <pc:docMk/>
          <pc:sldMk cId="2195335017" sldId="263"/>
        </pc:sldMkLst>
      </pc:sldChg>
      <pc:sldChg chg="addSp modSp new">
        <pc:chgData name="Carys Davies (2303981)" userId="S::2303981@student.uwtsd.ac.uk::33008f4c-7cdf-4928-93d3-71ed3f11aa9b" providerId="AD" clId="Web-{02C4F267-E2B3-605B-063F-51C31274364B}" dt="2024-03-19T10:43:25.808" v="24" actId="20577"/>
        <pc:sldMkLst>
          <pc:docMk/>
          <pc:sldMk cId="3116714580" sldId="265"/>
        </pc:sldMkLst>
        <pc:spChg chg="mod">
          <ac:chgData name="Carys Davies (2303981)" userId="S::2303981@student.uwtsd.ac.uk::33008f4c-7cdf-4928-93d3-71ed3f11aa9b" providerId="AD" clId="Web-{02C4F267-E2B3-605B-063F-51C31274364B}" dt="2024-03-19T10:43:25.808" v="24" actId="20577"/>
          <ac:spMkLst>
            <pc:docMk/>
            <pc:sldMk cId="3116714580" sldId="265"/>
            <ac:spMk id="3" creationId="{4F599BF9-796A-4A77-910F-A75D9373BE77}"/>
          </ac:spMkLst>
        </pc:spChg>
        <pc:picChg chg="add mod">
          <ac:chgData name="Carys Davies (2303981)" userId="S::2303981@student.uwtsd.ac.uk::33008f4c-7cdf-4928-93d3-71ed3f11aa9b" providerId="AD" clId="Web-{02C4F267-E2B3-605B-063F-51C31274364B}" dt="2024-03-19T10:43:10.760" v="13" actId="1076"/>
          <ac:picMkLst>
            <pc:docMk/>
            <pc:sldMk cId="3116714580" sldId="265"/>
            <ac:picMk id="4" creationId="{1E2397A7-9547-8C80-C541-1DF1D7A4AACA}"/>
          </ac:picMkLst>
        </pc:picChg>
      </pc:sldChg>
      <pc:sldChg chg="modSp new">
        <pc:chgData name="Carys Davies (2303981)" userId="S::2303981@student.uwtsd.ac.uk::33008f4c-7cdf-4928-93d3-71ed3f11aa9b" providerId="AD" clId="Web-{02C4F267-E2B3-605B-063F-51C31274364B}" dt="2024-03-19T10:43:51.357" v="36" actId="20577"/>
        <pc:sldMkLst>
          <pc:docMk/>
          <pc:sldMk cId="1641217482" sldId="266"/>
        </pc:sldMkLst>
        <pc:spChg chg="mod">
          <ac:chgData name="Carys Davies (2303981)" userId="S::2303981@student.uwtsd.ac.uk::33008f4c-7cdf-4928-93d3-71ed3f11aa9b" providerId="AD" clId="Web-{02C4F267-E2B3-605B-063F-51C31274364B}" dt="2024-03-19T10:43:33.777" v="31" actId="20577"/>
          <ac:spMkLst>
            <pc:docMk/>
            <pc:sldMk cId="1641217482" sldId="266"/>
            <ac:spMk id="2" creationId="{AF0AFC5A-3148-E164-3F88-AB944CA9222D}"/>
          </ac:spMkLst>
        </pc:spChg>
        <pc:spChg chg="mod">
          <ac:chgData name="Carys Davies (2303981)" userId="S::2303981@student.uwtsd.ac.uk::33008f4c-7cdf-4928-93d3-71ed3f11aa9b" providerId="AD" clId="Web-{02C4F267-E2B3-605B-063F-51C31274364B}" dt="2024-03-19T10:43:51.357" v="36" actId="20577"/>
          <ac:spMkLst>
            <pc:docMk/>
            <pc:sldMk cId="1641217482" sldId="266"/>
            <ac:spMk id="3" creationId="{271C7A3D-87BA-5FDE-BA3A-E4F87C0A790B}"/>
          </ac:spMkLst>
        </pc:spChg>
      </pc:sldChg>
      <pc:sldChg chg="addSp delSp modSp new">
        <pc:chgData name="Carys Davies (2303981)" userId="S::2303981@student.uwtsd.ac.uk::33008f4c-7cdf-4928-93d3-71ed3f11aa9b" providerId="AD" clId="Web-{02C4F267-E2B3-605B-063F-51C31274364B}" dt="2024-03-19T12:28:00.158" v="43" actId="20577"/>
        <pc:sldMkLst>
          <pc:docMk/>
          <pc:sldMk cId="614398048" sldId="267"/>
        </pc:sldMkLst>
        <pc:spChg chg="mod">
          <ac:chgData name="Carys Davies (2303981)" userId="S::2303981@student.uwtsd.ac.uk::33008f4c-7cdf-4928-93d3-71ed3f11aa9b" providerId="AD" clId="Web-{02C4F267-E2B3-605B-063F-51C31274364B}" dt="2024-03-19T12:28:00.158" v="43" actId="20577"/>
          <ac:spMkLst>
            <pc:docMk/>
            <pc:sldMk cId="614398048" sldId="267"/>
            <ac:spMk id="2" creationId="{65E966CC-D47A-BCCB-43C7-A870D901AD87}"/>
          </ac:spMkLst>
        </pc:spChg>
        <pc:spChg chg="del">
          <ac:chgData name="Carys Davies (2303981)" userId="S::2303981@student.uwtsd.ac.uk::33008f4c-7cdf-4928-93d3-71ed3f11aa9b" providerId="AD" clId="Web-{02C4F267-E2B3-605B-063F-51C31274364B}" dt="2024-03-19T12:17:30.987" v="41"/>
          <ac:spMkLst>
            <pc:docMk/>
            <pc:sldMk cId="614398048" sldId="267"/>
            <ac:spMk id="3" creationId="{F27945F3-FCF4-BEC7-CE4A-FA0A420BDD31}"/>
          </ac:spMkLst>
        </pc:spChg>
        <pc:picChg chg="add mod ord">
          <ac:chgData name="Carys Davies (2303981)" userId="S::2303981@student.uwtsd.ac.uk::33008f4c-7cdf-4928-93d3-71ed3f11aa9b" providerId="AD" clId="Web-{02C4F267-E2B3-605B-063F-51C31274364B}" dt="2024-03-19T12:27:57.471" v="42" actId="14100"/>
          <ac:picMkLst>
            <pc:docMk/>
            <pc:sldMk cId="614398048" sldId="267"/>
            <ac:picMk id="4" creationId="{70F3D8D0-0B71-34F1-438B-06B5D7532C33}"/>
          </ac:picMkLst>
        </pc:picChg>
      </pc:sldChg>
    </pc:docChg>
  </pc:docChgLst>
  <pc:docChgLst>
    <pc:chgData name="Carys Davies (2303981)" userId="S::2303981@student.uwtsd.ac.uk::33008f4c-7cdf-4928-93d3-71ed3f11aa9b" providerId="AD" clId="Web-{D6176CFE-E6A9-EA21-4DDB-5E10C19A647B}"/>
    <pc:docChg chg="addSld delSld modSld sldOrd">
      <pc:chgData name="Carys Davies (2303981)" userId="S::2303981@student.uwtsd.ac.uk::33008f4c-7cdf-4928-93d3-71ed3f11aa9b" providerId="AD" clId="Web-{D6176CFE-E6A9-EA21-4DDB-5E10C19A647B}" dt="2024-03-14T17:23:25.886" v="245" actId="20577"/>
      <pc:docMkLst>
        <pc:docMk/>
      </pc:docMkLst>
      <pc:sldChg chg="addSp delSp modSp del mod setBg setClrOvrMap">
        <pc:chgData name="Carys Davies (2303981)" userId="S::2303981@student.uwtsd.ac.uk::33008f4c-7cdf-4928-93d3-71ed3f11aa9b" providerId="AD" clId="Web-{D6176CFE-E6A9-EA21-4DDB-5E10C19A647B}" dt="2024-03-14T15:42:43.869" v="150"/>
        <pc:sldMkLst>
          <pc:docMk/>
          <pc:sldMk cId="109857222" sldId="256"/>
        </pc:sldMkLst>
        <pc:spChg chg="mod">
          <ac:chgData name="Carys Davies (2303981)" userId="S::2303981@student.uwtsd.ac.uk::33008f4c-7cdf-4928-93d3-71ed3f11aa9b" providerId="AD" clId="Web-{D6176CFE-E6A9-EA21-4DDB-5E10C19A647B}" dt="2024-03-14T15:39:30.345" v="132" actId="20577"/>
          <ac:spMkLst>
            <pc:docMk/>
            <pc:sldMk cId="109857222" sldId="256"/>
            <ac:spMk id="2" creationId="{00000000-0000-0000-0000-000000000000}"/>
          </ac:spMkLst>
        </pc:spChg>
        <pc:spChg chg="mod">
          <ac:chgData name="Carys Davies (2303981)" userId="S::2303981@student.uwtsd.ac.uk::33008f4c-7cdf-4928-93d3-71ed3f11aa9b" providerId="AD" clId="Web-{D6176CFE-E6A9-EA21-4DDB-5E10C19A647B}" dt="2024-03-14T15:39:09.985" v="127" actId="20577"/>
          <ac:spMkLst>
            <pc:docMk/>
            <pc:sldMk cId="109857222" sldId="256"/>
            <ac:spMk id="3" creationId="{00000000-0000-0000-0000-000000000000}"/>
          </ac:spMkLst>
        </pc:spChg>
        <pc:spChg chg="add del mod">
          <ac:chgData name="Carys Davies (2303981)" userId="S::2303981@student.uwtsd.ac.uk::33008f4c-7cdf-4928-93d3-71ed3f11aa9b" providerId="AD" clId="Web-{D6176CFE-E6A9-EA21-4DDB-5E10C19A647B}" dt="2024-03-14T15:38:29.390" v="120"/>
          <ac:spMkLst>
            <pc:docMk/>
            <pc:sldMk cId="109857222" sldId="256"/>
            <ac:spMk id="6" creationId="{5C21D4FD-DA99-E740-A39F-BAEC46A1C156}"/>
          </ac:spMkLst>
        </pc:spChg>
        <pc:spChg chg="add del">
          <ac:chgData name="Carys Davies (2303981)" userId="S::2303981@student.uwtsd.ac.uk::33008f4c-7cdf-4928-93d3-71ed3f11aa9b" providerId="AD" clId="Web-{D6176CFE-E6A9-EA21-4DDB-5E10C19A647B}" dt="2024-03-14T15:38:44.718" v="121"/>
          <ac:spMkLst>
            <pc:docMk/>
            <pc:sldMk cId="109857222" sldId="256"/>
            <ac:spMk id="8" creationId="{9B7AD9F6-8CE7-4299-8FC6-328F4DCD3FF9}"/>
          </ac:spMkLst>
        </pc:spChg>
        <pc:spChg chg="add del">
          <ac:chgData name="Carys Davies (2303981)" userId="S::2303981@student.uwtsd.ac.uk::33008f4c-7cdf-4928-93d3-71ed3f11aa9b" providerId="AD" clId="Web-{D6176CFE-E6A9-EA21-4DDB-5E10C19A647B}" dt="2024-03-14T14:20:24.464" v="113"/>
          <ac:spMkLst>
            <pc:docMk/>
            <pc:sldMk cId="109857222" sldId="256"/>
            <ac:spMk id="9" creationId="{4D60F200-5EB0-B223-2439-C96C67F0FEE1}"/>
          </ac:spMkLst>
        </pc:spChg>
        <pc:spChg chg="add del">
          <ac:chgData name="Carys Davies (2303981)" userId="S::2303981@student.uwtsd.ac.uk::33008f4c-7cdf-4928-93d3-71ed3f11aa9b" providerId="AD" clId="Web-{D6176CFE-E6A9-EA21-4DDB-5E10C19A647B}" dt="2024-03-14T15:38:44.718" v="121"/>
          <ac:spMkLst>
            <pc:docMk/>
            <pc:sldMk cId="109857222" sldId="256"/>
            <ac:spMk id="10" creationId="{F49775AF-8896-43EE-92C6-83497D6DC56F}"/>
          </ac:spMkLst>
        </pc:spChg>
        <pc:spChg chg="add del">
          <ac:chgData name="Carys Davies (2303981)" userId="S::2303981@student.uwtsd.ac.uk::33008f4c-7cdf-4928-93d3-71ed3f11aa9b" providerId="AD" clId="Web-{D6176CFE-E6A9-EA21-4DDB-5E10C19A647B}" dt="2024-03-14T14:20:24.464" v="113"/>
          <ac:spMkLst>
            <pc:docMk/>
            <pc:sldMk cId="109857222" sldId="256"/>
            <ac:spMk id="11" creationId="{F92CB243-67C5-E304-31A0-4D7D607BAFBA}"/>
          </ac:spMkLst>
        </pc:spChg>
        <pc:spChg chg="add">
          <ac:chgData name="Carys Davies (2303981)" userId="S::2303981@student.uwtsd.ac.uk::33008f4c-7cdf-4928-93d3-71ed3f11aa9b" providerId="AD" clId="Web-{D6176CFE-E6A9-EA21-4DDB-5E10C19A647B}" dt="2024-03-14T15:38:44.718" v="121"/>
          <ac:spMkLst>
            <pc:docMk/>
            <pc:sldMk cId="109857222" sldId="256"/>
            <ac:spMk id="12" creationId="{71B2258F-86CA-4D4D-8270-BC05FCDEBFB3}"/>
          </ac:spMkLst>
        </pc:spChg>
        <pc:spChg chg="add del">
          <ac:chgData name="Carys Davies (2303981)" userId="S::2303981@student.uwtsd.ac.uk::33008f4c-7cdf-4928-93d3-71ed3f11aa9b" providerId="AD" clId="Web-{D6176CFE-E6A9-EA21-4DDB-5E10C19A647B}" dt="2024-03-14T14:20:24.464" v="113"/>
          <ac:spMkLst>
            <pc:docMk/>
            <pc:sldMk cId="109857222" sldId="256"/>
            <ac:spMk id="13" creationId="{11A95761-C93E-94BF-087D-D2A823789EAB}"/>
          </ac:spMkLst>
        </pc:spChg>
        <pc:spChg chg="add del">
          <ac:chgData name="Carys Davies (2303981)" userId="S::2303981@student.uwtsd.ac.uk::33008f4c-7cdf-4928-93d3-71ed3f11aa9b" providerId="AD" clId="Web-{D6176CFE-E6A9-EA21-4DDB-5E10C19A647B}" dt="2024-03-14T14:20:24.464" v="113"/>
          <ac:spMkLst>
            <pc:docMk/>
            <pc:sldMk cId="109857222" sldId="256"/>
            <ac:spMk id="15" creationId="{6E63D1A5-FD49-4756-F62E-786C34E631EF}"/>
          </ac:spMkLst>
        </pc:spChg>
        <pc:picChg chg="add del mod">
          <ac:chgData name="Carys Davies (2303981)" userId="S::2303981@student.uwtsd.ac.uk::33008f4c-7cdf-4928-93d3-71ed3f11aa9b" providerId="AD" clId="Web-{D6176CFE-E6A9-EA21-4DDB-5E10C19A647B}" dt="2024-03-14T15:38:29.390" v="120"/>
          <ac:picMkLst>
            <pc:docMk/>
            <pc:sldMk cId="109857222" sldId="256"/>
            <ac:picMk id="4" creationId="{37F4E383-44A4-5166-55FD-AB3E4728A00E}"/>
          </ac:picMkLst>
        </pc:picChg>
        <pc:picChg chg="add del mod ord">
          <ac:chgData name="Carys Davies (2303981)" userId="S::2303981@student.uwtsd.ac.uk::33008f4c-7cdf-4928-93d3-71ed3f11aa9b" providerId="AD" clId="Web-{D6176CFE-E6A9-EA21-4DDB-5E10C19A647B}" dt="2024-03-14T15:40:43.504" v="137"/>
          <ac:picMkLst>
            <pc:docMk/>
            <pc:sldMk cId="109857222" sldId="256"/>
            <ac:picMk id="5" creationId="{1C2DD6AA-BAA0-3A17-CFF0-5AFF6E1B31DB}"/>
          </ac:picMkLst>
        </pc:picChg>
        <pc:picChg chg="add del">
          <ac:chgData name="Carys Davies (2303981)" userId="S::2303981@student.uwtsd.ac.uk::33008f4c-7cdf-4928-93d3-71ed3f11aa9b" providerId="AD" clId="Web-{D6176CFE-E6A9-EA21-4DDB-5E10C19A647B}" dt="2024-03-14T14:20:24.464" v="113"/>
          <ac:picMkLst>
            <pc:docMk/>
            <pc:sldMk cId="109857222" sldId="256"/>
            <ac:picMk id="5" creationId="{F4F4787F-0044-1FD2-F845-93C60213E645}"/>
          </ac:picMkLst>
        </pc:picChg>
        <pc:picChg chg="add mod">
          <ac:chgData name="Carys Davies (2303981)" userId="S::2303981@student.uwtsd.ac.uk::33008f4c-7cdf-4928-93d3-71ed3f11aa9b" providerId="AD" clId="Web-{D6176CFE-E6A9-EA21-4DDB-5E10C19A647B}" dt="2024-03-14T15:40:45.817" v="138"/>
          <ac:picMkLst>
            <pc:docMk/>
            <pc:sldMk cId="109857222" sldId="256"/>
            <ac:picMk id="7" creationId="{73C48F9D-240B-3A5E-3B03-4C330A7A6024}"/>
          </ac:picMkLst>
        </pc:picChg>
      </pc:sldChg>
      <pc:sldChg chg="modSp new">
        <pc:chgData name="Carys Davies (2303981)" userId="S::2303981@student.uwtsd.ac.uk::33008f4c-7cdf-4928-93d3-71ed3f11aa9b" providerId="AD" clId="Web-{D6176CFE-E6A9-EA21-4DDB-5E10C19A647B}" dt="2024-03-14T17:23:25.886" v="245" actId="20577"/>
        <pc:sldMkLst>
          <pc:docMk/>
          <pc:sldMk cId="2148025472" sldId="257"/>
        </pc:sldMkLst>
        <pc:spChg chg="mod">
          <ac:chgData name="Carys Davies (2303981)" userId="S::2303981@student.uwtsd.ac.uk::33008f4c-7cdf-4928-93d3-71ed3f11aa9b" providerId="AD" clId="Web-{D6176CFE-E6A9-EA21-4DDB-5E10C19A647B}" dt="2024-03-14T17:23:25.886" v="245" actId="20577"/>
          <ac:spMkLst>
            <pc:docMk/>
            <pc:sldMk cId="2148025472" sldId="257"/>
            <ac:spMk id="2" creationId="{9DE96CC4-8046-309C-FD62-0E9B288822FD}"/>
          </ac:spMkLst>
        </pc:spChg>
        <pc:spChg chg="mod">
          <ac:chgData name="Carys Davies (2303981)" userId="S::2303981@student.uwtsd.ac.uk::33008f4c-7cdf-4928-93d3-71ed3f11aa9b" providerId="AD" clId="Web-{D6176CFE-E6A9-EA21-4DDB-5E10C19A647B}" dt="2024-03-14T14:19:37.854" v="107" actId="20577"/>
          <ac:spMkLst>
            <pc:docMk/>
            <pc:sldMk cId="2148025472" sldId="257"/>
            <ac:spMk id="3" creationId="{3F5C56A7-33E1-B68A-8495-BF712BB36CAB}"/>
          </ac:spMkLst>
        </pc:spChg>
      </pc:sldChg>
      <pc:sldChg chg="modSp new">
        <pc:chgData name="Carys Davies (2303981)" userId="S::2303981@student.uwtsd.ac.uk::33008f4c-7cdf-4928-93d3-71ed3f11aa9b" providerId="AD" clId="Web-{D6176CFE-E6A9-EA21-4DDB-5E10C19A647B}" dt="2024-03-14T15:46:11.690" v="159" actId="20577"/>
        <pc:sldMkLst>
          <pc:docMk/>
          <pc:sldMk cId="4164651735" sldId="258"/>
        </pc:sldMkLst>
        <pc:spChg chg="mod">
          <ac:chgData name="Carys Davies (2303981)" userId="S::2303981@student.uwtsd.ac.uk::33008f4c-7cdf-4928-93d3-71ed3f11aa9b" providerId="AD" clId="Web-{D6176CFE-E6A9-EA21-4DDB-5E10C19A647B}" dt="2024-03-14T15:46:11.690" v="159" actId="20577"/>
          <ac:spMkLst>
            <pc:docMk/>
            <pc:sldMk cId="4164651735" sldId="258"/>
            <ac:spMk id="2" creationId="{6543FED8-4915-0F8F-5688-A1275B33DB2F}"/>
          </ac:spMkLst>
        </pc:spChg>
        <pc:spChg chg="mod">
          <ac:chgData name="Carys Davies (2303981)" userId="S::2303981@student.uwtsd.ac.uk::33008f4c-7cdf-4928-93d3-71ed3f11aa9b" providerId="AD" clId="Web-{D6176CFE-E6A9-EA21-4DDB-5E10C19A647B}" dt="2024-03-14T14:18:14.087" v="87" actId="20577"/>
          <ac:spMkLst>
            <pc:docMk/>
            <pc:sldMk cId="4164651735" sldId="258"/>
            <ac:spMk id="3" creationId="{CB761A72-F2BA-1FE4-E058-CBED2512331E}"/>
          </ac:spMkLst>
        </pc:spChg>
      </pc:sldChg>
      <pc:sldChg chg="modSp new">
        <pc:chgData name="Carys Davies (2303981)" userId="S::2303981@student.uwtsd.ac.uk::33008f4c-7cdf-4928-93d3-71ed3f11aa9b" providerId="AD" clId="Web-{D6176CFE-E6A9-EA21-4DDB-5E10C19A647B}" dt="2024-03-14T14:18:00.758" v="79" actId="20577"/>
        <pc:sldMkLst>
          <pc:docMk/>
          <pc:sldMk cId="535022897" sldId="259"/>
        </pc:sldMkLst>
        <pc:spChg chg="mod">
          <ac:chgData name="Carys Davies (2303981)" userId="S::2303981@student.uwtsd.ac.uk::33008f4c-7cdf-4928-93d3-71ed3f11aa9b" providerId="AD" clId="Web-{D6176CFE-E6A9-EA21-4DDB-5E10C19A647B}" dt="2024-03-14T14:17:56.915" v="77" actId="20577"/>
          <ac:spMkLst>
            <pc:docMk/>
            <pc:sldMk cId="535022897" sldId="259"/>
            <ac:spMk id="2" creationId="{BD4798B4-4DB7-E3F1-A87C-5BA9B1D7FDD5}"/>
          </ac:spMkLst>
        </pc:spChg>
        <pc:spChg chg="mod">
          <ac:chgData name="Carys Davies (2303981)" userId="S::2303981@student.uwtsd.ac.uk::33008f4c-7cdf-4928-93d3-71ed3f11aa9b" providerId="AD" clId="Web-{D6176CFE-E6A9-EA21-4DDB-5E10C19A647B}" dt="2024-03-14T14:18:00.758" v="79" actId="20577"/>
          <ac:spMkLst>
            <pc:docMk/>
            <pc:sldMk cId="535022897" sldId="259"/>
            <ac:spMk id="3" creationId="{085A7AAC-5240-8341-75FB-BAEAFF9B9ABE}"/>
          </ac:spMkLst>
        </pc:spChg>
      </pc:sldChg>
      <pc:sldChg chg="modSp new">
        <pc:chgData name="Carys Davies (2303981)" userId="S::2303981@student.uwtsd.ac.uk::33008f4c-7cdf-4928-93d3-71ed3f11aa9b" providerId="AD" clId="Web-{D6176CFE-E6A9-EA21-4DDB-5E10C19A647B}" dt="2024-03-14T14:17:47.305" v="66" actId="20577"/>
        <pc:sldMkLst>
          <pc:docMk/>
          <pc:sldMk cId="3467391771" sldId="260"/>
        </pc:sldMkLst>
        <pc:spChg chg="mod">
          <ac:chgData name="Carys Davies (2303981)" userId="S::2303981@student.uwtsd.ac.uk::33008f4c-7cdf-4928-93d3-71ed3f11aa9b" providerId="AD" clId="Web-{D6176CFE-E6A9-EA21-4DDB-5E10C19A647B}" dt="2024-03-14T14:17:44.602" v="64" actId="20577"/>
          <ac:spMkLst>
            <pc:docMk/>
            <pc:sldMk cId="3467391771" sldId="260"/>
            <ac:spMk id="2" creationId="{06D5BED4-C2DA-DA3A-E08C-8346AA27E491}"/>
          </ac:spMkLst>
        </pc:spChg>
        <pc:spChg chg="mod">
          <ac:chgData name="Carys Davies (2303981)" userId="S::2303981@student.uwtsd.ac.uk::33008f4c-7cdf-4928-93d3-71ed3f11aa9b" providerId="AD" clId="Web-{D6176CFE-E6A9-EA21-4DDB-5E10C19A647B}" dt="2024-03-14T14:17:47.305" v="66" actId="20577"/>
          <ac:spMkLst>
            <pc:docMk/>
            <pc:sldMk cId="3467391771" sldId="260"/>
            <ac:spMk id="3" creationId="{F68CF2D4-4649-EE25-15DC-41A779F3FAEB}"/>
          </ac:spMkLst>
        </pc:spChg>
      </pc:sldChg>
      <pc:sldChg chg="new del">
        <pc:chgData name="Carys Davies (2303981)" userId="S::2303981@student.uwtsd.ac.uk::33008f4c-7cdf-4928-93d3-71ed3f11aa9b" providerId="AD" clId="Web-{D6176CFE-E6A9-EA21-4DDB-5E10C19A647B}" dt="2024-03-14T15:41:14.990" v="141"/>
        <pc:sldMkLst>
          <pc:docMk/>
          <pc:sldMk cId="397108108" sldId="261"/>
        </pc:sldMkLst>
      </pc:sldChg>
      <pc:sldChg chg="addSp modSp new mod ord setBg">
        <pc:chgData name="Carys Davies (2303981)" userId="S::2303981@student.uwtsd.ac.uk::33008f4c-7cdf-4928-93d3-71ed3f11aa9b" providerId="AD" clId="Web-{D6176CFE-E6A9-EA21-4DDB-5E10C19A647B}" dt="2024-03-14T15:54:42.585" v="243" actId="14100"/>
        <pc:sldMkLst>
          <pc:docMk/>
          <pc:sldMk cId="1560623726" sldId="262"/>
        </pc:sldMkLst>
        <pc:spChg chg="mod">
          <ac:chgData name="Carys Davies (2303981)" userId="S::2303981@student.uwtsd.ac.uk::33008f4c-7cdf-4928-93d3-71ed3f11aa9b" providerId="AD" clId="Web-{D6176CFE-E6A9-EA21-4DDB-5E10C19A647B}" dt="2024-03-14T15:41:57.882" v="146"/>
          <ac:spMkLst>
            <pc:docMk/>
            <pc:sldMk cId="1560623726" sldId="262"/>
            <ac:spMk id="2" creationId="{E1D11A7A-890F-E2EB-C240-226C45B2DE1D}"/>
          </ac:spMkLst>
        </pc:spChg>
        <pc:spChg chg="mod">
          <ac:chgData name="Carys Davies (2303981)" userId="S::2303981@student.uwtsd.ac.uk::33008f4c-7cdf-4928-93d3-71ed3f11aa9b" providerId="AD" clId="Web-{D6176CFE-E6A9-EA21-4DDB-5E10C19A647B}" dt="2024-03-14T15:41:57.882" v="146"/>
          <ac:spMkLst>
            <pc:docMk/>
            <pc:sldMk cId="1560623726" sldId="262"/>
            <ac:spMk id="3" creationId="{760E9E8F-5674-F61D-2872-FEEF879D76EA}"/>
          </ac:spMkLst>
        </pc:spChg>
        <pc:spChg chg="add mod">
          <ac:chgData name="Carys Davies (2303981)" userId="S::2303981@student.uwtsd.ac.uk::33008f4c-7cdf-4928-93d3-71ed3f11aa9b" providerId="AD" clId="Web-{D6176CFE-E6A9-EA21-4DDB-5E10C19A647B}" dt="2024-03-14T15:54:42.585" v="243" actId="14100"/>
          <ac:spMkLst>
            <pc:docMk/>
            <pc:sldMk cId="1560623726" sldId="262"/>
            <ac:spMk id="6" creationId="{93407488-6CF4-49E0-F40F-CF53FF798FF2}"/>
          </ac:spMkLst>
        </pc:spChg>
        <pc:spChg chg="add">
          <ac:chgData name="Carys Davies (2303981)" userId="S::2303981@student.uwtsd.ac.uk::33008f4c-7cdf-4928-93d3-71ed3f11aa9b" providerId="AD" clId="Web-{D6176CFE-E6A9-EA21-4DDB-5E10C19A647B}" dt="2024-03-14T15:41:57.882" v="146"/>
          <ac:spMkLst>
            <pc:docMk/>
            <pc:sldMk cId="1560623726" sldId="262"/>
            <ac:spMk id="10" creationId="{19D32F93-50AC-4C46-A5DB-291C60DDB7BD}"/>
          </ac:spMkLst>
        </pc:spChg>
        <pc:spChg chg="add">
          <ac:chgData name="Carys Davies (2303981)" userId="S::2303981@student.uwtsd.ac.uk::33008f4c-7cdf-4928-93d3-71ed3f11aa9b" providerId="AD" clId="Web-{D6176CFE-E6A9-EA21-4DDB-5E10C19A647B}" dt="2024-03-14T15:41:57.882" v="146"/>
          <ac:spMkLst>
            <pc:docMk/>
            <pc:sldMk cId="1560623726" sldId="262"/>
            <ac:spMk id="12" creationId="{827DC2C4-B485-428A-BF4A-472D2967F47F}"/>
          </ac:spMkLst>
        </pc:spChg>
        <pc:spChg chg="add">
          <ac:chgData name="Carys Davies (2303981)" userId="S::2303981@student.uwtsd.ac.uk::33008f4c-7cdf-4928-93d3-71ed3f11aa9b" providerId="AD" clId="Web-{D6176CFE-E6A9-EA21-4DDB-5E10C19A647B}" dt="2024-03-14T15:41:57.882" v="146"/>
          <ac:spMkLst>
            <pc:docMk/>
            <pc:sldMk cId="1560623726" sldId="262"/>
            <ac:spMk id="14" creationId="{EE04B5EB-F158-4507-90DD-BD23620C7CC9}"/>
          </ac:spMkLst>
        </pc:spChg>
        <pc:picChg chg="add mod ord">
          <ac:chgData name="Carys Davies (2303981)" userId="S::2303981@student.uwtsd.ac.uk::33008f4c-7cdf-4928-93d3-71ed3f11aa9b" providerId="AD" clId="Web-{D6176CFE-E6A9-EA21-4DDB-5E10C19A647B}" dt="2024-03-14T15:42:49.588" v="151" actId="14100"/>
          <ac:picMkLst>
            <pc:docMk/>
            <pc:sldMk cId="1560623726" sldId="262"/>
            <ac:picMk id="5" creationId="{41AC11EC-2BD1-2190-242B-16E3EA9A3F39}"/>
          </ac:picMkLst>
        </pc:picChg>
      </pc:sldChg>
      <pc:sldChg chg="modSp new">
        <pc:chgData name="Carys Davies (2303981)" userId="S::2303981@student.uwtsd.ac.uk::33008f4c-7cdf-4928-93d3-71ed3f11aa9b" providerId="AD" clId="Web-{D6176CFE-E6A9-EA21-4DDB-5E10C19A647B}" dt="2024-03-14T15:48:31.414" v="198" actId="20577"/>
        <pc:sldMkLst>
          <pc:docMk/>
          <pc:sldMk cId="2195335017" sldId="263"/>
        </pc:sldMkLst>
        <pc:spChg chg="mod">
          <ac:chgData name="Carys Davies (2303981)" userId="S::2303981@student.uwtsd.ac.uk::33008f4c-7cdf-4928-93d3-71ed3f11aa9b" providerId="AD" clId="Web-{D6176CFE-E6A9-EA21-4DDB-5E10C19A647B}" dt="2024-03-14T15:48:31.414" v="198" actId="20577"/>
          <ac:spMkLst>
            <pc:docMk/>
            <pc:sldMk cId="2195335017" sldId="263"/>
            <ac:spMk id="2" creationId="{5580BAB3-BCBF-8CD1-580D-AA3607982394}"/>
          </ac:spMkLst>
        </pc:spChg>
      </pc:sldChg>
      <pc:sldChg chg="new del">
        <pc:chgData name="Carys Davies (2303981)" userId="S::2303981@student.uwtsd.ac.uk::33008f4c-7cdf-4928-93d3-71ed3f11aa9b" providerId="AD" clId="Web-{D6176CFE-E6A9-EA21-4DDB-5E10C19A647B}" dt="2024-03-14T15:49:45.058" v="200"/>
        <pc:sldMkLst>
          <pc:docMk/>
          <pc:sldMk cId="431847995" sldId="264"/>
        </pc:sldMkLst>
      </pc:sldChg>
      <pc:sldChg chg="addSp modSp new mod setBg">
        <pc:chgData name="Carys Davies (2303981)" userId="S::2303981@student.uwtsd.ac.uk::33008f4c-7cdf-4928-93d3-71ed3f11aa9b" providerId="AD" clId="Web-{D6176CFE-E6A9-EA21-4DDB-5E10C19A647B}" dt="2024-03-14T15:53:19.801" v="206"/>
        <pc:sldMkLst>
          <pc:docMk/>
          <pc:sldMk cId="3803676870" sldId="264"/>
        </pc:sldMkLst>
        <pc:picChg chg="add mod">
          <ac:chgData name="Carys Davies (2303981)" userId="S::2303981@student.uwtsd.ac.uk::33008f4c-7cdf-4928-93d3-71ed3f11aa9b" providerId="AD" clId="Web-{D6176CFE-E6A9-EA21-4DDB-5E10C19A647B}" dt="2024-03-14T15:53:19.801" v="206"/>
          <ac:picMkLst>
            <pc:docMk/>
            <pc:sldMk cId="3803676870" sldId="264"/>
            <ac:picMk id="2" creationId="{CB1E9BEB-58BD-2115-9443-A2565CFFDFC3}"/>
          </ac:picMkLst>
        </pc:picChg>
        <pc:picChg chg="add mod">
          <ac:chgData name="Carys Davies (2303981)" userId="S::2303981@student.uwtsd.ac.uk::33008f4c-7cdf-4928-93d3-71ed3f11aa9b" providerId="AD" clId="Web-{D6176CFE-E6A9-EA21-4DDB-5E10C19A647B}" dt="2024-03-14T15:53:19.801" v="206"/>
          <ac:picMkLst>
            <pc:docMk/>
            <pc:sldMk cId="3803676870" sldId="264"/>
            <ac:picMk id="3" creationId="{E9F4D143-3655-2CAC-928F-4BA8A4E52E72}"/>
          </ac:picMkLst>
        </pc:picChg>
        <pc:picChg chg="add mod">
          <ac:chgData name="Carys Davies (2303981)" userId="S::2303981@student.uwtsd.ac.uk::33008f4c-7cdf-4928-93d3-71ed3f11aa9b" providerId="AD" clId="Web-{D6176CFE-E6A9-EA21-4DDB-5E10C19A647B}" dt="2024-03-14T15:53:19.801" v="206"/>
          <ac:picMkLst>
            <pc:docMk/>
            <pc:sldMk cId="3803676870" sldId="264"/>
            <ac:picMk id="4" creationId="{1FD61E75-31F9-9948-9F2C-481FD1363416}"/>
          </ac:picMkLst>
        </pc:picChg>
        <pc:picChg chg="add mod">
          <ac:chgData name="Carys Davies (2303981)" userId="S::2303981@student.uwtsd.ac.uk::33008f4c-7cdf-4928-93d3-71ed3f11aa9b" providerId="AD" clId="Web-{D6176CFE-E6A9-EA21-4DDB-5E10C19A647B}" dt="2024-03-14T15:53:19.801" v="206"/>
          <ac:picMkLst>
            <pc:docMk/>
            <pc:sldMk cId="3803676870" sldId="264"/>
            <ac:picMk id="5" creationId="{6D736D5F-D90F-032E-2821-526CCD68521E}"/>
          </ac:picMkLst>
        </pc:picChg>
        <pc:cxnChg chg="add">
          <ac:chgData name="Carys Davies (2303981)" userId="S::2303981@student.uwtsd.ac.uk::33008f4c-7cdf-4928-93d3-71ed3f11aa9b" providerId="AD" clId="Web-{D6176CFE-E6A9-EA21-4DDB-5E10C19A647B}" dt="2024-03-14T15:53:19.801" v="206"/>
          <ac:cxnSpMkLst>
            <pc:docMk/>
            <pc:sldMk cId="3803676870" sldId="264"/>
            <ac:cxnSpMk id="10" creationId="{91B6081D-D3E8-4209-B85B-EB1C655A6272}"/>
          </ac:cxnSpMkLst>
        </pc:cxnChg>
        <pc:cxnChg chg="add">
          <ac:chgData name="Carys Davies (2303981)" userId="S::2303981@student.uwtsd.ac.uk::33008f4c-7cdf-4928-93d3-71ed3f11aa9b" providerId="AD" clId="Web-{D6176CFE-E6A9-EA21-4DDB-5E10C19A647B}" dt="2024-03-14T15:53:19.801" v="206"/>
          <ac:cxnSpMkLst>
            <pc:docMk/>
            <pc:sldMk cId="3803676870" sldId="264"/>
            <ac:cxnSpMk id="12" creationId="{28CA55E4-1295-45C8-BA05-5A9E705B749A}"/>
          </ac:cxnSpMkLst>
        </pc:cxnChg>
        <pc:cxnChg chg="add">
          <ac:chgData name="Carys Davies (2303981)" userId="S::2303981@student.uwtsd.ac.uk::33008f4c-7cdf-4928-93d3-71ed3f11aa9b" providerId="AD" clId="Web-{D6176CFE-E6A9-EA21-4DDB-5E10C19A647B}" dt="2024-03-14T15:53:19.801" v="206"/>
          <ac:cxnSpMkLst>
            <pc:docMk/>
            <pc:sldMk cId="3803676870" sldId="264"/>
            <ac:cxnSpMk id="14" creationId="{08C5794E-A9A1-4A23-AF68-C79A7822334C}"/>
          </ac:cxnSpMkLst>
        </pc:cxnChg>
      </pc:sldChg>
    </pc:docChg>
  </pc:docChgLst>
  <pc:docChgLst>
    <pc:chgData name="Carys Davies (2303981)" userId="S::2303981@student.uwtsd.ac.uk::33008f4c-7cdf-4928-93d3-71ed3f11aa9b" providerId="AD" clId="Web-{D73EEAAC-1AEF-BB46-B439-A17FEF6DEE75}"/>
    <pc:docChg chg="addSld delSld modSld sldOrd">
      <pc:chgData name="Carys Davies (2303981)" userId="S::2303981@student.uwtsd.ac.uk::33008f4c-7cdf-4928-93d3-71ed3f11aa9b" providerId="AD" clId="Web-{D73EEAAC-1AEF-BB46-B439-A17FEF6DEE75}" dt="2024-03-20T20:33:50.120" v="1085" actId="1076"/>
      <pc:docMkLst>
        <pc:docMk/>
      </pc:docMkLst>
      <pc:sldChg chg="addSp modSp">
        <pc:chgData name="Carys Davies (2303981)" userId="S::2303981@student.uwtsd.ac.uk::33008f4c-7cdf-4928-93d3-71ed3f11aa9b" providerId="AD" clId="Web-{D73EEAAC-1AEF-BB46-B439-A17FEF6DEE75}" dt="2024-03-20T20:31:35.756" v="1051" actId="14100"/>
        <pc:sldMkLst>
          <pc:docMk/>
          <pc:sldMk cId="4164651735" sldId="258"/>
        </pc:sldMkLst>
        <pc:spChg chg="mod">
          <ac:chgData name="Carys Davies (2303981)" userId="S::2303981@student.uwtsd.ac.uk::33008f4c-7cdf-4928-93d3-71ed3f11aa9b" providerId="AD" clId="Web-{D73EEAAC-1AEF-BB46-B439-A17FEF6DEE75}" dt="2024-03-20T17:22:27.672" v="93" actId="20577"/>
          <ac:spMkLst>
            <pc:docMk/>
            <pc:sldMk cId="4164651735" sldId="258"/>
            <ac:spMk id="2" creationId="{6543FED8-4915-0F8F-5688-A1275B33DB2F}"/>
          </ac:spMkLst>
        </pc:spChg>
        <pc:spChg chg="mod">
          <ac:chgData name="Carys Davies (2303981)" userId="S::2303981@student.uwtsd.ac.uk::33008f4c-7cdf-4928-93d3-71ed3f11aa9b" providerId="AD" clId="Web-{D73EEAAC-1AEF-BB46-B439-A17FEF6DEE75}" dt="2024-03-20T15:07:59.656" v="78" actId="20577"/>
          <ac:spMkLst>
            <pc:docMk/>
            <pc:sldMk cId="4164651735" sldId="258"/>
            <ac:spMk id="3" creationId="{CB761A72-F2BA-1FE4-E058-CBED2512331E}"/>
          </ac:spMkLst>
        </pc:spChg>
        <pc:spChg chg="add mod">
          <ac:chgData name="Carys Davies (2303981)" userId="S::2303981@student.uwtsd.ac.uk::33008f4c-7cdf-4928-93d3-71ed3f11aa9b" providerId="AD" clId="Web-{D73EEAAC-1AEF-BB46-B439-A17FEF6DEE75}" dt="2024-03-20T20:31:35.756" v="1051" actId="14100"/>
          <ac:spMkLst>
            <pc:docMk/>
            <pc:sldMk cId="4164651735" sldId="258"/>
            <ac:spMk id="7" creationId="{CF0BBC42-7B8A-DDE8-C861-65EBA422874C}"/>
          </ac:spMkLst>
        </pc:spChg>
      </pc:sldChg>
      <pc:sldChg chg="addSp delSp modSp del ord">
        <pc:chgData name="Carys Davies (2303981)" userId="S::2303981@student.uwtsd.ac.uk::33008f4c-7cdf-4928-93d3-71ed3f11aa9b" providerId="AD" clId="Web-{D73EEAAC-1AEF-BB46-B439-A17FEF6DEE75}" dt="2024-03-20T18:09:26.240" v="247"/>
        <pc:sldMkLst>
          <pc:docMk/>
          <pc:sldMk cId="3116714580" sldId="265"/>
        </pc:sldMkLst>
        <pc:spChg chg="add del">
          <ac:chgData name="Carys Davies (2303981)" userId="S::2303981@student.uwtsd.ac.uk::33008f4c-7cdf-4928-93d3-71ed3f11aa9b" providerId="AD" clId="Web-{D73EEAAC-1AEF-BB46-B439-A17FEF6DEE75}" dt="2024-03-20T18:02:49.309" v="171"/>
          <ac:spMkLst>
            <pc:docMk/>
            <pc:sldMk cId="3116714580" sldId="265"/>
            <ac:spMk id="2" creationId="{CFF1F0D2-AC70-C198-842E-7767DB163492}"/>
          </ac:spMkLst>
        </pc:spChg>
        <pc:spChg chg="add mod">
          <ac:chgData name="Carys Davies (2303981)" userId="S::2303981@student.uwtsd.ac.uk::33008f4c-7cdf-4928-93d3-71ed3f11aa9b" providerId="AD" clId="Web-{D73EEAAC-1AEF-BB46-B439-A17FEF6DEE75}" dt="2024-03-20T18:05:35.610" v="245" actId="1076"/>
          <ac:spMkLst>
            <pc:docMk/>
            <pc:sldMk cId="3116714580" sldId="265"/>
            <ac:spMk id="3" creationId="{692F5EDD-D6E0-54DA-FE14-73E5FF73C595}"/>
          </ac:spMkLst>
        </pc:spChg>
        <pc:spChg chg="mod">
          <ac:chgData name="Carys Davies (2303981)" userId="S::2303981@student.uwtsd.ac.uk::33008f4c-7cdf-4928-93d3-71ed3f11aa9b" providerId="AD" clId="Web-{D73EEAAC-1AEF-BB46-B439-A17FEF6DEE75}" dt="2024-03-20T18:02:57.669" v="173" actId="1076"/>
          <ac:spMkLst>
            <pc:docMk/>
            <pc:sldMk cId="3116714580" sldId="265"/>
            <ac:spMk id="6" creationId="{E01E5314-5B41-8D4B-7FD2-3DA633906681}"/>
          </ac:spMkLst>
        </pc:spChg>
      </pc:sldChg>
      <pc:sldChg chg="modSp ord">
        <pc:chgData name="Carys Davies (2303981)" userId="S::2303981@student.uwtsd.ac.uk::33008f4c-7cdf-4928-93d3-71ed3f11aa9b" providerId="AD" clId="Web-{D73EEAAC-1AEF-BB46-B439-A17FEF6DEE75}" dt="2024-03-20T19:43:26.631" v="1016" actId="20577"/>
        <pc:sldMkLst>
          <pc:docMk/>
          <pc:sldMk cId="1641217482" sldId="266"/>
        </pc:sldMkLst>
        <pc:spChg chg="mod">
          <ac:chgData name="Carys Davies (2303981)" userId="S::2303981@student.uwtsd.ac.uk::33008f4c-7cdf-4928-93d3-71ed3f11aa9b" providerId="AD" clId="Web-{D73EEAAC-1AEF-BB46-B439-A17FEF6DEE75}" dt="2024-03-20T19:43:26.631" v="1016" actId="20577"/>
          <ac:spMkLst>
            <pc:docMk/>
            <pc:sldMk cId="1641217482" sldId="266"/>
            <ac:spMk id="3" creationId="{271C7A3D-87BA-5FDE-BA3A-E4F87C0A790B}"/>
          </ac:spMkLst>
        </pc:spChg>
      </pc:sldChg>
      <pc:sldChg chg="delSp modSp">
        <pc:chgData name="Carys Davies (2303981)" userId="S::2303981@student.uwtsd.ac.uk::33008f4c-7cdf-4928-93d3-71ed3f11aa9b" providerId="AD" clId="Web-{D73EEAAC-1AEF-BB46-B439-A17FEF6DEE75}" dt="2024-03-20T20:33:50.120" v="1085" actId="1076"/>
        <pc:sldMkLst>
          <pc:docMk/>
          <pc:sldMk cId="614398048" sldId="267"/>
        </pc:sldMkLst>
        <pc:spChg chg="mod">
          <ac:chgData name="Carys Davies (2303981)" userId="S::2303981@student.uwtsd.ac.uk::33008f4c-7cdf-4928-93d3-71ed3f11aa9b" providerId="AD" clId="Web-{D73EEAAC-1AEF-BB46-B439-A17FEF6DEE75}" dt="2024-03-20T20:33:44.026" v="1083" actId="1076"/>
          <ac:spMkLst>
            <pc:docMk/>
            <pc:sldMk cId="614398048" sldId="267"/>
            <ac:spMk id="6" creationId="{85A33019-9B3D-8868-A7E4-E0BE52AE168A}"/>
          </ac:spMkLst>
        </pc:spChg>
        <pc:spChg chg="del mod">
          <ac:chgData name="Carys Davies (2303981)" userId="S::2303981@student.uwtsd.ac.uk::33008f4c-7cdf-4928-93d3-71ed3f11aa9b" providerId="AD" clId="Web-{D73EEAAC-1AEF-BB46-B439-A17FEF6DEE75}" dt="2024-03-20T20:33:33.557" v="1082"/>
          <ac:spMkLst>
            <pc:docMk/>
            <pc:sldMk cId="614398048" sldId="267"/>
            <ac:spMk id="11" creationId="{AED90524-011F-8E26-6231-1107D63A90C8}"/>
          </ac:spMkLst>
        </pc:spChg>
        <pc:picChg chg="mod">
          <ac:chgData name="Carys Davies (2303981)" userId="S::2303981@student.uwtsd.ac.uk::33008f4c-7cdf-4928-93d3-71ed3f11aa9b" providerId="AD" clId="Web-{D73EEAAC-1AEF-BB46-B439-A17FEF6DEE75}" dt="2024-03-20T20:33:50.120" v="1085" actId="1076"/>
          <ac:picMkLst>
            <pc:docMk/>
            <pc:sldMk cId="614398048" sldId="267"/>
            <ac:picMk id="10" creationId="{D0225123-8782-081B-BB89-48F96DAC901C}"/>
          </ac:picMkLst>
        </pc:picChg>
      </pc:sldChg>
      <pc:sldChg chg="ord">
        <pc:chgData name="Carys Davies (2303981)" userId="S::2303981@student.uwtsd.ac.uk::33008f4c-7cdf-4928-93d3-71ed3f11aa9b" providerId="AD" clId="Web-{D73EEAAC-1AEF-BB46-B439-A17FEF6DEE75}" dt="2024-03-20T14:29:58.615" v="71"/>
        <pc:sldMkLst>
          <pc:docMk/>
          <pc:sldMk cId="1983163594" sldId="268"/>
        </pc:sldMkLst>
      </pc:sldChg>
      <pc:sldChg chg="addSp modSp ord">
        <pc:chgData name="Carys Davies (2303981)" userId="S::2303981@student.uwtsd.ac.uk::33008f4c-7cdf-4928-93d3-71ed3f11aa9b" providerId="AD" clId="Web-{D73EEAAC-1AEF-BB46-B439-A17FEF6DEE75}" dt="2024-03-20T18:05:10.812" v="241"/>
        <pc:sldMkLst>
          <pc:docMk/>
          <pc:sldMk cId="1436767086" sldId="269"/>
        </pc:sldMkLst>
        <pc:spChg chg="add mod">
          <ac:chgData name="Carys Davies (2303981)" userId="S::2303981@student.uwtsd.ac.uk::33008f4c-7cdf-4928-93d3-71ed3f11aa9b" providerId="AD" clId="Web-{D73EEAAC-1AEF-BB46-B439-A17FEF6DEE75}" dt="2024-03-20T17:52:59.623" v="156" actId="20577"/>
          <ac:spMkLst>
            <pc:docMk/>
            <pc:sldMk cId="1436767086" sldId="269"/>
            <ac:spMk id="2" creationId="{84202E41-1676-84DD-81BB-395C01E79C49}"/>
          </ac:spMkLst>
        </pc:spChg>
        <pc:spChg chg="mod">
          <ac:chgData name="Carys Davies (2303981)" userId="S::2303981@student.uwtsd.ac.uk::33008f4c-7cdf-4928-93d3-71ed3f11aa9b" providerId="AD" clId="Web-{D73EEAAC-1AEF-BB46-B439-A17FEF6DEE75}" dt="2024-03-20T17:52:30.138" v="153" actId="14100"/>
          <ac:spMkLst>
            <pc:docMk/>
            <pc:sldMk cId="1436767086" sldId="269"/>
            <ac:spMk id="12" creationId="{60F3009A-A31E-F8E8-710E-85FEA8FBF7E6}"/>
          </ac:spMkLst>
        </pc:spChg>
      </pc:sldChg>
      <pc:sldChg chg="addSp delSp modSp ord">
        <pc:chgData name="Carys Davies (2303981)" userId="S::2303981@student.uwtsd.ac.uk::33008f4c-7cdf-4928-93d3-71ed3f11aa9b" providerId="AD" clId="Web-{D73EEAAC-1AEF-BB46-B439-A17FEF6DEE75}" dt="2024-03-20T20:33:21.369" v="1081"/>
        <pc:sldMkLst>
          <pc:docMk/>
          <pc:sldMk cId="2488278092" sldId="270"/>
        </pc:sldMkLst>
        <pc:spChg chg="mod">
          <ac:chgData name="Carys Davies (2303981)" userId="S::2303981@student.uwtsd.ac.uk::33008f4c-7cdf-4928-93d3-71ed3f11aa9b" providerId="AD" clId="Web-{D73EEAAC-1AEF-BB46-B439-A17FEF6DEE75}" dt="2024-03-20T19:36:45.669" v="919" actId="20577"/>
          <ac:spMkLst>
            <pc:docMk/>
            <pc:sldMk cId="2488278092" sldId="270"/>
            <ac:spMk id="2" creationId="{8C040C21-573E-CE6D-D640-2F3244555CD4}"/>
          </ac:spMkLst>
        </pc:spChg>
        <pc:spChg chg="del mod">
          <ac:chgData name="Carys Davies (2303981)" userId="S::2303981@student.uwtsd.ac.uk::33008f4c-7cdf-4928-93d3-71ed3f11aa9b" providerId="AD" clId="Web-{D73EEAAC-1AEF-BB46-B439-A17FEF6DEE75}" dt="2024-03-20T19:36:24.669" v="915"/>
          <ac:spMkLst>
            <pc:docMk/>
            <pc:sldMk cId="2488278092" sldId="270"/>
            <ac:spMk id="3" creationId="{CD4D8307-71F7-4ADC-2904-F69E795181B5}"/>
          </ac:spMkLst>
        </pc:spChg>
        <pc:spChg chg="add del mod">
          <ac:chgData name="Carys Davies (2303981)" userId="S::2303981@student.uwtsd.ac.uk::33008f4c-7cdf-4928-93d3-71ed3f11aa9b" providerId="AD" clId="Web-{D73EEAAC-1AEF-BB46-B439-A17FEF6DEE75}" dt="2024-03-20T19:36:36.841" v="916"/>
          <ac:spMkLst>
            <pc:docMk/>
            <pc:sldMk cId="2488278092" sldId="270"/>
            <ac:spMk id="6" creationId="{F06B7BD2-FE04-B210-A50A-A614BC393A97}"/>
          </ac:spMkLst>
        </pc:spChg>
        <pc:spChg chg="del">
          <ac:chgData name="Carys Davies (2303981)" userId="S::2303981@student.uwtsd.ac.uk::33008f4c-7cdf-4928-93d3-71ed3f11aa9b" providerId="AD" clId="Web-{D73EEAAC-1AEF-BB46-B439-A17FEF6DEE75}" dt="2024-03-20T19:36:36.841" v="916"/>
          <ac:spMkLst>
            <pc:docMk/>
            <pc:sldMk cId="2488278092" sldId="270"/>
            <ac:spMk id="9" creationId="{A8908DB7-C3A6-4FCB-9820-CEE02B398C4A}"/>
          </ac:spMkLst>
        </pc:spChg>
        <pc:spChg chg="del">
          <ac:chgData name="Carys Davies (2303981)" userId="S::2303981@student.uwtsd.ac.uk::33008f4c-7cdf-4928-93d3-71ed3f11aa9b" providerId="AD" clId="Web-{D73EEAAC-1AEF-BB46-B439-A17FEF6DEE75}" dt="2024-03-20T19:36:36.841" v="916"/>
          <ac:spMkLst>
            <pc:docMk/>
            <pc:sldMk cId="2488278092" sldId="270"/>
            <ac:spMk id="11" creationId="{535742DD-1B16-4E9D-B715-0D74B4574A68}"/>
          </ac:spMkLst>
        </pc:spChg>
        <pc:grpChg chg="add">
          <ac:chgData name="Carys Davies (2303981)" userId="S::2303981@student.uwtsd.ac.uk::33008f4c-7cdf-4928-93d3-71ed3f11aa9b" providerId="AD" clId="Web-{D73EEAAC-1AEF-BB46-B439-A17FEF6DEE75}" dt="2024-03-20T19:36:36.841" v="916"/>
          <ac:grpSpMkLst>
            <pc:docMk/>
            <pc:sldMk cId="2488278092" sldId="270"/>
            <ac:grpSpMk id="17" creationId="{BFBEDE95-7CC8-AD85-00E8-908B4334B475}"/>
          </ac:grpSpMkLst>
        </pc:grpChg>
        <pc:graphicFrameChg chg="del">
          <ac:chgData name="Carys Davies (2303981)" userId="S::2303981@student.uwtsd.ac.uk::33008f4c-7cdf-4928-93d3-71ed3f11aa9b" providerId="AD" clId="Web-{D73EEAAC-1AEF-BB46-B439-A17FEF6DEE75}" dt="2024-03-20T19:36:36.841" v="916"/>
          <ac:graphicFrameMkLst>
            <pc:docMk/>
            <pc:sldMk cId="2488278092" sldId="270"/>
            <ac:graphicFrameMk id="4" creationId="{BBC4ECA5-6F4B-046C-74F0-B14AF7C7A2B9}"/>
          </ac:graphicFrameMkLst>
        </pc:graphicFrameChg>
        <pc:graphicFrameChg chg="add mod modGraphic">
          <ac:chgData name="Carys Davies (2303981)" userId="S::2303981@student.uwtsd.ac.uk::33008f4c-7cdf-4928-93d3-71ed3f11aa9b" providerId="AD" clId="Web-{D73EEAAC-1AEF-BB46-B439-A17FEF6DEE75}" dt="2024-03-20T20:33:21.369" v="1081"/>
          <ac:graphicFrameMkLst>
            <pc:docMk/>
            <pc:sldMk cId="2488278092" sldId="270"/>
            <ac:graphicFrameMk id="14" creationId="{BBC4ECA5-6F4B-046C-74F0-B14AF7C7A2B9}"/>
          </ac:graphicFrameMkLst>
        </pc:graphicFrameChg>
        <pc:picChg chg="add mod">
          <ac:chgData name="Carys Davies (2303981)" userId="S::2303981@student.uwtsd.ac.uk::33008f4c-7cdf-4928-93d3-71ed3f11aa9b" providerId="AD" clId="Web-{D73EEAAC-1AEF-BB46-B439-A17FEF6DEE75}" dt="2024-03-20T20:33:03.572" v="1079" actId="1076"/>
          <ac:picMkLst>
            <pc:docMk/>
            <pc:sldMk cId="2488278092" sldId="270"/>
            <ac:picMk id="4" creationId="{752CBC93-8845-9136-0B3E-555505CC140F}"/>
          </ac:picMkLst>
        </pc:picChg>
      </pc:sldChg>
      <pc:sldChg chg="modSp">
        <pc:chgData name="Carys Davies (2303981)" userId="S::2303981@student.uwtsd.ac.uk::33008f4c-7cdf-4928-93d3-71ed3f11aa9b" providerId="AD" clId="Web-{D73EEAAC-1AEF-BB46-B439-A17FEF6DEE75}" dt="2024-03-19T19:08:05.135" v="6" actId="20577"/>
        <pc:sldMkLst>
          <pc:docMk/>
          <pc:sldMk cId="3285805643" sldId="271"/>
        </pc:sldMkLst>
        <pc:spChg chg="mod">
          <ac:chgData name="Carys Davies (2303981)" userId="S::2303981@student.uwtsd.ac.uk::33008f4c-7cdf-4928-93d3-71ed3f11aa9b" providerId="AD" clId="Web-{D73EEAAC-1AEF-BB46-B439-A17FEF6DEE75}" dt="2024-03-19T19:08:05.135" v="6" actId="20577"/>
          <ac:spMkLst>
            <pc:docMk/>
            <pc:sldMk cId="3285805643" sldId="271"/>
            <ac:spMk id="3" creationId="{581B8250-D071-5B71-1074-4366054E184D}"/>
          </ac:spMkLst>
        </pc:spChg>
      </pc:sldChg>
      <pc:sldChg chg="new del">
        <pc:chgData name="Carys Davies (2303981)" userId="S::2303981@student.uwtsd.ac.uk::33008f4c-7cdf-4928-93d3-71ed3f11aa9b" providerId="AD" clId="Web-{D73EEAAC-1AEF-BB46-B439-A17FEF6DEE75}" dt="2024-03-20T14:11:44.838" v="10"/>
        <pc:sldMkLst>
          <pc:docMk/>
          <pc:sldMk cId="2332600243" sldId="272"/>
        </pc:sldMkLst>
      </pc:sldChg>
      <pc:sldChg chg="addSp delSp modSp new mod setBg">
        <pc:chgData name="Carys Davies (2303981)" userId="S::2303981@student.uwtsd.ac.uk::33008f4c-7cdf-4928-93d3-71ed3f11aa9b" providerId="AD" clId="Web-{D73EEAAC-1AEF-BB46-B439-A17FEF6DEE75}" dt="2024-03-20T14:57:31.538" v="74"/>
        <pc:sldMkLst>
          <pc:docMk/>
          <pc:sldMk cId="3878961917" sldId="272"/>
        </pc:sldMkLst>
        <pc:spChg chg="mod ord">
          <ac:chgData name="Carys Davies (2303981)" userId="S::2303981@student.uwtsd.ac.uk::33008f4c-7cdf-4928-93d3-71ed3f11aa9b" providerId="AD" clId="Web-{D73EEAAC-1AEF-BB46-B439-A17FEF6DEE75}" dt="2024-03-20T14:57:31.538" v="74"/>
          <ac:spMkLst>
            <pc:docMk/>
            <pc:sldMk cId="3878961917" sldId="272"/>
            <ac:spMk id="2" creationId="{F1D8FB26-9BF2-BB5A-AF4D-250D7C7D31B9}"/>
          </ac:spMkLst>
        </pc:spChg>
        <pc:spChg chg="del">
          <ac:chgData name="Carys Davies (2303981)" userId="S::2303981@student.uwtsd.ac.uk::33008f4c-7cdf-4928-93d3-71ed3f11aa9b" providerId="AD" clId="Web-{D73EEAAC-1AEF-BB46-B439-A17FEF6DEE75}" dt="2024-03-20T14:13:02.591" v="69"/>
          <ac:spMkLst>
            <pc:docMk/>
            <pc:sldMk cId="3878961917" sldId="272"/>
            <ac:spMk id="3" creationId="{1E75DA07-3FD0-D012-8515-8CA0FADC7D1F}"/>
          </ac:spMkLst>
        </pc:spChg>
        <pc:spChg chg="add">
          <ac:chgData name="Carys Davies (2303981)" userId="S::2303981@student.uwtsd.ac.uk::33008f4c-7cdf-4928-93d3-71ed3f11aa9b" providerId="AD" clId="Web-{D73EEAAC-1AEF-BB46-B439-A17FEF6DEE75}" dt="2024-03-20T14:57:31.538" v="74"/>
          <ac:spMkLst>
            <pc:docMk/>
            <pc:sldMk cId="3878961917" sldId="272"/>
            <ac:spMk id="11" creationId="{0671A8AE-40A1-4631-A6B8-581AFF065482}"/>
          </ac:spMkLst>
        </pc:spChg>
        <pc:spChg chg="add">
          <ac:chgData name="Carys Davies (2303981)" userId="S::2303981@student.uwtsd.ac.uk::33008f4c-7cdf-4928-93d3-71ed3f11aa9b" providerId="AD" clId="Web-{D73EEAAC-1AEF-BB46-B439-A17FEF6DEE75}" dt="2024-03-20T14:57:31.538" v="74"/>
          <ac:spMkLst>
            <pc:docMk/>
            <pc:sldMk cId="3878961917" sldId="272"/>
            <ac:spMk id="13" creationId="{AB58EF07-17C2-48CF-ABB0-EEF1F17CB8F0}"/>
          </ac:spMkLst>
        </pc:spChg>
        <pc:spChg chg="add">
          <ac:chgData name="Carys Davies (2303981)" userId="S::2303981@student.uwtsd.ac.uk::33008f4c-7cdf-4928-93d3-71ed3f11aa9b" providerId="AD" clId="Web-{D73EEAAC-1AEF-BB46-B439-A17FEF6DEE75}" dt="2024-03-20T14:57:31.538" v="74"/>
          <ac:spMkLst>
            <pc:docMk/>
            <pc:sldMk cId="3878961917" sldId="272"/>
            <ac:spMk id="15" creationId="{AF2F604E-43BE-4DC3-B983-E071523364F8}"/>
          </ac:spMkLst>
        </pc:spChg>
        <pc:spChg chg="add">
          <ac:chgData name="Carys Davies (2303981)" userId="S::2303981@student.uwtsd.ac.uk::33008f4c-7cdf-4928-93d3-71ed3f11aa9b" providerId="AD" clId="Web-{D73EEAAC-1AEF-BB46-B439-A17FEF6DEE75}" dt="2024-03-20T14:57:31.538" v="74"/>
          <ac:spMkLst>
            <pc:docMk/>
            <pc:sldMk cId="3878961917" sldId="272"/>
            <ac:spMk id="17" creationId="{08C9B587-E65E-4B52-B37C-ABEBB6E87928}"/>
          </ac:spMkLst>
        </pc:spChg>
        <pc:picChg chg="add del">
          <ac:chgData name="Carys Davies (2303981)" userId="S::2303981@student.uwtsd.ac.uk::33008f4c-7cdf-4928-93d3-71ed3f11aa9b" providerId="AD" clId="Web-{D73EEAAC-1AEF-BB46-B439-A17FEF6DEE75}" dt="2024-03-20T14:56:31.505" v="72"/>
          <ac:picMkLst>
            <pc:docMk/>
            <pc:sldMk cId="3878961917" sldId="272"/>
            <ac:picMk id="5" creationId="{8E513C2F-363F-3A36-50FF-714A2FA58BF3}"/>
          </ac:picMkLst>
        </pc:picChg>
        <pc:picChg chg="add mod">
          <ac:chgData name="Carys Davies (2303981)" userId="S::2303981@student.uwtsd.ac.uk::33008f4c-7cdf-4928-93d3-71ed3f11aa9b" providerId="AD" clId="Web-{D73EEAAC-1AEF-BB46-B439-A17FEF6DEE75}" dt="2024-03-20T14:57:31.538" v="74"/>
          <ac:picMkLst>
            <pc:docMk/>
            <pc:sldMk cId="3878961917" sldId="272"/>
            <ac:picMk id="6" creationId="{72C2C020-658C-6282-67E3-B43A1E9884EC}"/>
          </ac:picMkLst>
        </pc:picChg>
      </pc:sldChg>
      <pc:sldChg chg="modSp new ord">
        <pc:chgData name="Carys Davies (2303981)" userId="S::2303981@student.uwtsd.ac.uk::33008f4c-7cdf-4928-93d3-71ed3f11aa9b" providerId="AD" clId="Web-{D73EEAAC-1AEF-BB46-B439-A17FEF6DEE75}" dt="2024-03-20T18:37:40.451" v="855"/>
        <pc:sldMkLst>
          <pc:docMk/>
          <pc:sldMk cId="1484138146" sldId="273"/>
        </pc:sldMkLst>
        <pc:spChg chg="mod">
          <ac:chgData name="Carys Davies (2303981)" userId="S::2303981@student.uwtsd.ac.uk::33008f4c-7cdf-4928-93d3-71ed3f11aa9b" providerId="AD" clId="Web-{D73EEAAC-1AEF-BB46-B439-A17FEF6DEE75}" dt="2024-03-20T18:14:14.715" v="439" actId="20577"/>
          <ac:spMkLst>
            <pc:docMk/>
            <pc:sldMk cId="1484138146" sldId="273"/>
            <ac:spMk id="2" creationId="{32B1284E-76E8-D301-178C-5C34E7308816}"/>
          </ac:spMkLst>
        </pc:spChg>
        <pc:spChg chg="mod">
          <ac:chgData name="Carys Davies (2303981)" userId="S::2303981@student.uwtsd.ac.uk::33008f4c-7cdf-4928-93d3-71ed3f11aa9b" providerId="AD" clId="Web-{D73EEAAC-1AEF-BB46-B439-A17FEF6DEE75}" dt="2024-03-20T18:19:40.456" v="573" actId="20577"/>
          <ac:spMkLst>
            <pc:docMk/>
            <pc:sldMk cId="1484138146" sldId="273"/>
            <ac:spMk id="3" creationId="{EE433DE5-24DE-7744-52B3-033A1E0B59A2}"/>
          </ac:spMkLst>
        </pc:spChg>
      </pc:sldChg>
      <pc:sldChg chg="modSp new">
        <pc:chgData name="Carys Davies (2303981)" userId="S::2303981@student.uwtsd.ac.uk::33008f4c-7cdf-4928-93d3-71ed3f11aa9b" providerId="AD" clId="Web-{D73EEAAC-1AEF-BB46-B439-A17FEF6DEE75}" dt="2024-03-20T19:43:32.178" v="1024" actId="20577"/>
        <pc:sldMkLst>
          <pc:docMk/>
          <pc:sldMk cId="3593952755" sldId="277"/>
        </pc:sldMkLst>
        <pc:spChg chg="mod">
          <ac:chgData name="Carys Davies (2303981)" userId="S::2303981@student.uwtsd.ac.uk::33008f4c-7cdf-4928-93d3-71ed3f11aa9b" providerId="AD" clId="Web-{D73EEAAC-1AEF-BB46-B439-A17FEF6DEE75}" dt="2024-03-20T19:43:32.178" v="1024" actId="20577"/>
          <ac:spMkLst>
            <pc:docMk/>
            <pc:sldMk cId="3593952755" sldId="277"/>
            <ac:spMk id="2" creationId="{E933667C-1371-74EF-7FF7-621426BF8ADC}"/>
          </ac:spMkLst>
        </pc:spChg>
      </pc:sldChg>
    </pc:docChg>
  </pc:docChgLst>
  <pc:docChgLst>
    <pc:chgData name="Simon Canby (2304206)" userId="S::2304206@student.uwtsd.ac.uk::847d6c57-241c-439d-bc5b-fa35301edd3a" providerId="AD" clId="Web-{245689E6-481E-266C-BA21-5995E5A53722}"/>
    <pc:docChg chg="addSld delSld modSld">
      <pc:chgData name="Simon Canby (2304206)" userId="S::2304206@student.uwtsd.ac.uk::847d6c57-241c-439d-bc5b-fa35301edd3a" providerId="AD" clId="Web-{245689E6-481E-266C-BA21-5995E5A53722}" dt="2024-03-21T08:18:50.254" v="888" actId="20577"/>
      <pc:docMkLst>
        <pc:docMk/>
      </pc:docMkLst>
      <pc:sldChg chg="modSp">
        <pc:chgData name="Simon Canby (2304206)" userId="S::2304206@student.uwtsd.ac.uk::847d6c57-241c-439d-bc5b-fa35301edd3a" providerId="AD" clId="Web-{245689E6-481E-266C-BA21-5995E5A53722}" dt="2024-03-21T08:18:50.254" v="888" actId="20577"/>
        <pc:sldMkLst>
          <pc:docMk/>
          <pc:sldMk cId="2148025472" sldId="257"/>
        </pc:sldMkLst>
        <pc:spChg chg="mod">
          <ac:chgData name="Simon Canby (2304206)" userId="S::2304206@student.uwtsd.ac.uk::847d6c57-241c-439d-bc5b-fa35301edd3a" providerId="AD" clId="Web-{245689E6-481E-266C-BA21-5995E5A53722}" dt="2024-03-21T08:18:50.254" v="888" actId="20577"/>
          <ac:spMkLst>
            <pc:docMk/>
            <pc:sldMk cId="2148025472" sldId="257"/>
            <ac:spMk id="3" creationId="{3F5C56A7-33E1-B68A-8495-BF712BB36CAB}"/>
          </ac:spMkLst>
        </pc:spChg>
      </pc:sldChg>
      <pc:sldChg chg="modSp del">
        <pc:chgData name="Simon Canby (2304206)" userId="S::2304206@student.uwtsd.ac.uk::847d6c57-241c-439d-bc5b-fa35301edd3a" providerId="AD" clId="Web-{245689E6-481E-266C-BA21-5995E5A53722}" dt="2024-03-20T22:50:59.098" v="886"/>
        <pc:sldMkLst>
          <pc:docMk/>
          <pc:sldMk cId="3285805643" sldId="271"/>
        </pc:sldMkLst>
        <pc:spChg chg="mod">
          <ac:chgData name="Simon Canby (2304206)" userId="S::2304206@student.uwtsd.ac.uk::847d6c57-241c-439d-bc5b-fa35301edd3a" providerId="AD" clId="Web-{245689E6-481E-266C-BA21-5995E5A53722}" dt="2024-03-20T21:14:40.523" v="57" actId="20577"/>
          <ac:spMkLst>
            <pc:docMk/>
            <pc:sldMk cId="3285805643" sldId="271"/>
            <ac:spMk id="3" creationId="{581B8250-D071-5B71-1074-4366054E184D}"/>
          </ac:spMkLst>
        </pc:spChg>
      </pc:sldChg>
      <pc:sldChg chg="addSp delSp modSp new mod setBg">
        <pc:chgData name="Simon Canby (2304206)" userId="S::2304206@student.uwtsd.ac.uk::847d6c57-241c-439d-bc5b-fa35301edd3a" providerId="AD" clId="Web-{245689E6-481E-266C-BA21-5995E5A53722}" dt="2024-03-20T20:57:12.756" v="26"/>
        <pc:sldMkLst>
          <pc:docMk/>
          <pc:sldMk cId="1441749516" sldId="278"/>
        </pc:sldMkLst>
        <pc:spChg chg="mod ord">
          <ac:chgData name="Simon Canby (2304206)" userId="S::2304206@student.uwtsd.ac.uk::847d6c57-241c-439d-bc5b-fa35301edd3a" providerId="AD" clId="Web-{245689E6-481E-266C-BA21-5995E5A53722}" dt="2024-03-20T20:57:12.756" v="26"/>
          <ac:spMkLst>
            <pc:docMk/>
            <pc:sldMk cId="1441749516" sldId="278"/>
            <ac:spMk id="2" creationId="{88F5003A-3A87-AF4D-983A-2EC920236711}"/>
          </ac:spMkLst>
        </pc:spChg>
        <pc:spChg chg="del">
          <ac:chgData name="Simon Canby (2304206)" userId="S::2304206@student.uwtsd.ac.uk::847d6c57-241c-439d-bc5b-fa35301edd3a" providerId="AD" clId="Web-{245689E6-481E-266C-BA21-5995E5A53722}" dt="2024-03-20T20:56:17.580" v="3"/>
          <ac:spMkLst>
            <pc:docMk/>
            <pc:sldMk cId="1441749516" sldId="278"/>
            <ac:spMk id="3" creationId="{8AA2A175-46A1-132F-B6D0-29EEAED2AD81}"/>
          </ac:spMkLst>
        </pc:spChg>
        <pc:spChg chg="add">
          <ac:chgData name="Simon Canby (2304206)" userId="S::2304206@student.uwtsd.ac.uk::847d6c57-241c-439d-bc5b-fa35301edd3a" providerId="AD" clId="Web-{245689E6-481E-266C-BA21-5995E5A53722}" dt="2024-03-20T20:57:12.756" v="26"/>
          <ac:spMkLst>
            <pc:docMk/>
            <pc:sldMk cId="1441749516" sldId="278"/>
            <ac:spMk id="10" creationId="{0671A8AE-40A1-4631-A6B8-581AFF065482}"/>
          </ac:spMkLst>
        </pc:spChg>
        <pc:spChg chg="add">
          <ac:chgData name="Simon Canby (2304206)" userId="S::2304206@student.uwtsd.ac.uk::847d6c57-241c-439d-bc5b-fa35301edd3a" providerId="AD" clId="Web-{245689E6-481E-266C-BA21-5995E5A53722}" dt="2024-03-20T20:57:12.756" v="26"/>
          <ac:spMkLst>
            <pc:docMk/>
            <pc:sldMk cId="1441749516" sldId="278"/>
            <ac:spMk id="12" creationId="{AB58EF07-17C2-48CF-ABB0-EEF1F17CB8F0}"/>
          </ac:spMkLst>
        </pc:spChg>
        <pc:spChg chg="add">
          <ac:chgData name="Simon Canby (2304206)" userId="S::2304206@student.uwtsd.ac.uk::847d6c57-241c-439d-bc5b-fa35301edd3a" providerId="AD" clId="Web-{245689E6-481E-266C-BA21-5995E5A53722}" dt="2024-03-20T20:57:12.756" v="26"/>
          <ac:spMkLst>
            <pc:docMk/>
            <pc:sldMk cId="1441749516" sldId="278"/>
            <ac:spMk id="14" creationId="{AF2F604E-43BE-4DC3-B983-E071523364F8}"/>
          </ac:spMkLst>
        </pc:spChg>
        <pc:spChg chg="add">
          <ac:chgData name="Simon Canby (2304206)" userId="S::2304206@student.uwtsd.ac.uk::847d6c57-241c-439d-bc5b-fa35301edd3a" providerId="AD" clId="Web-{245689E6-481E-266C-BA21-5995E5A53722}" dt="2024-03-20T20:57:12.756" v="26"/>
          <ac:spMkLst>
            <pc:docMk/>
            <pc:sldMk cId="1441749516" sldId="278"/>
            <ac:spMk id="16" creationId="{08C9B587-E65E-4B52-B37C-ABEBB6E87928}"/>
          </ac:spMkLst>
        </pc:spChg>
        <pc:picChg chg="add mod">
          <ac:chgData name="Simon Canby (2304206)" userId="S::2304206@student.uwtsd.ac.uk::847d6c57-241c-439d-bc5b-fa35301edd3a" providerId="AD" clId="Web-{245689E6-481E-266C-BA21-5995E5A53722}" dt="2024-03-20T20:57:12.756" v="26"/>
          <ac:picMkLst>
            <pc:docMk/>
            <pc:sldMk cId="1441749516" sldId="278"/>
            <ac:picMk id="5" creationId="{FEEC290C-7736-8138-D0F6-E2DB1DC9DA23}"/>
          </ac:picMkLst>
        </pc:picChg>
      </pc:sldChg>
      <pc:sldChg chg="addSp delSp modSp new mod setBg">
        <pc:chgData name="Simon Canby (2304206)" userId="S::2304206@student.uwtsd.ac.uk::847d6c57-241c-439d-bc5b-fa35301edd3a" providerId="AD" clId="Web-{245689E6-481E-266C-BA21-5995E5A53722}" dt="2024-03-20T22:12:36.817" v="427" actId="20577"/>
        <pc:sldMkLst>
          <pc:docMk/>
          <pc:sldMk cId="2022028918" sldId="279"/>
        </pc:sldMkLst>
        <pc:spChg chg="mod">
          <ac:chgData name="Simon Canby (2304206)" userId="S::2304206@student.uwtsd.ac.uk::847d6c57-241c-439d-bc5b-fa35301edd3a" providerId="AD" clId="Web-{245689E6-481E-266C-BA21-5995E5A53722}" dt="2024-03-20T21:11:39.103" v="53"/>
          <ac:spMkLst>
            <pc:docMk/>
            <pc:sldMk cId="2022028918" sldId="279"/>
            <ac:spMk id="2" creationId="{8F00D696-402D-8A73-82CD-AB6EC63CA1B8}"/>
          </ac:spMkLst>
        </pc:spChg>
        <pc:spChg chg="del">
          <ac:chgData name="Simon Canby (2304206)" userId="S::2304206@student.uwtsd.ac.uk::847d6c57-241c-439d-bc5b-fa35301edd3a" providerId="AD" clId="Web-{245689E6-481E-266C-BA21-5995E5A53722}" dt="2024-03-20T21:11:09.804" v="28"/>
          <ac:spMkLst>
            <pc:docMk/>
            <pc:sldMk cId="2022028918" sldId="279"/>
            <ac:spMk id="3" creationId="{79509CEF-A899-C608-86CD-54D50AE4392D}"/>
          </ac:spMkLst>
        </pc:spChg>
        <pc:spChg chg="add mod">
          <ac:chgData name="Simon Canby (2304206)" userId="S::2304206@student.uwtsd.ac.uk::847d6c57-241c-439d-bc5b-fa35301edd3a" providerId="AD" clId="Web-{245689E6-481E-266C-BA21-5995E5A53722}" dt="2024-03-20T22:11:38.534" v="419" actId="20577"/>
          <ac:spMkLst>
            <pc:docMk/>
            <pc:sldMk cId="2022028918" sldId="279"/>
            <ac:spMk id="5" creationId="{397C79CD-A93A-2A96-7ECD-0ECD3D0341EA}"/>
          </ac:spMkLst>
        </pc:spChg>
        <pc:spChg chg="add mod">
          <ac:chgData name="Simon Canby (2304206)" userId="S::2304206@student.uwtsd.ac.uk::847d6c57-241c-439d-bc5b-fa35301edd3a" providerId="AD" clId="Web-{245689E6-481E-266C-BA21-5995E5A53722}" dt="2024-03-20T22:12:36.817" v="427" actId="20577"/>
          <ac:spMkLst>
            <pc:docMk/>
            <pc:sldMk cId="2022028918" sldId="279"/>
            <ac:spMk id="7" creationId="{B20D769B-8669-E3C5-CD6E-8FD86C7ED152}"/>
          </ac:spMkLst>
        </pc:spChg>
        <pc:spChg chg="add del mod">
          <ac:chgData name="Simon Canby (2304206)" userId="S::2304206@student.uwtsd.ac.uk::847d6c57-241c-439d-bc5b-fa35301edd3a" providerId="AD" clId="Web-{245689E6-481E-266C-BA21-5995E5A53722}" dt="2024-03-20T21:19:01.012" v="59"/>
          <ac:spMkLst>
            <pc:docMk/>
            <pc:sldMk cId="2022028918" sldId="279"/>
            <ac:spMk id="8" creationId="{D8E14243-4779-F1D6-B28F-35B57EDC93EF}"/>
          </ac:spMkLst>
        </pc:spChg>
        <pc:spChg chg="add">
          <ac:chgData name="Simon Canby (2304206)" userId="S::2304206@student.uwtsd.ac.uk::847d6c57-241c-439d-bc5b-fa35301edd3a" providerId="AD" clId="Web-{245689E6-481E-266C-BA21-5995E5A53722}" dt="2024-03-20T21:11:39.103" v="53"/>
          <ac:spMkLst>
            <pc:docMk/>
            <pc:sldMk cId="2022028918" sldId="279"/>
            <ac:spMk id="11" creationId="{201CC55D-ED54-4C5C-95E6-10947BD1103B}"/>
          </ac:spMkLst>
        </pc:spChg>
        <pc:spChg chg="add">
          <ac:chgData name="Simon Canby (2304206)" userId="S::2304206@student.uwtsd.ac.uk::847d6c57-241c-439d-bc5b-fa35301edd3a" providerId="AD" clId="Web-{245689E6-481E-266C-BA21-5995E5A53722}" dt="2024-03-20T21:11:39.103" v="53"/>
          <ac:spMkLst>
            <pc:docMk/>
            <pc:sldMk cId="2022028918" sldId="279"/>
            <ac:spMk id="17" creationId="{3873B707-463F-40B0-8227-E8CC6C67EB25}"/>
          </ac:spMkLst>
        </pc:spChg>
        <pc:spChg chg="add">
          <ac:chgData name="Simon Canby (2304206)" userId="S::2304206@student.uwtsd.ac.uk::847d6c57-241c-439d-bc5b-fa35301edd3a" providerId="AD" clId="Web-{245689E6-481E-266C-BA21-5995E5A53722}" dt="2024-03-20T21:11:39.103" v="53"/>
          <ac:spMkLst>
            <pc:docMk/>
            <pc:sldMk cId="2022028918" sldId="279"/>
            <ac:spMk id="19" creationId="{C13237C8-E62C-4F0D-A318-BD6FB6C2D138}"/>
          </ac:spMkLst>
        </pc:spChg>
        <pc:spChg chg="add">
          <ac:chgData name="Simon Canby (2304206)" userId="S::2304206@student.uwtsd.ac.uk::847d6c57-241c-439d-bc5b-fa35301edd3a" providerId="AD" clId="Web-{245689E6-481E-266C-BA21-5995E5A53722}" dt="2024-03-20T21:11:39.103" v="53"/>
          <ac:spMkLst>
            <pc:docMk/>
            <pc:sldMk cId="2022028918" sldId="279"/>
            <ac:spMk id="21" creationId="{19C9EAEA-39D0-4B0E-A0EB-51E7B26740B1}"/>
          </ac:spMkLst>
        </pc:spChg>
        <pc:grpChg chg="add">
          <ac:chgData name="Simon Canby (2304206)" userId="S::2304206@student.uwtsd.ac.uk::847d6c57-241c-439d-bc5b-fa35301edd3a" providerId="AD" clId="Web-{245689E6-481E-266C-BA21-5995E5A53722}" dt="2024-03-20T21:11:39.103" v="53"/>
          <ac:grpSpMkLst>
            <pc:docMk/>
            <pc:sldMk cId="2022028918" sldId="279"/>
            <ac:grpSpMk id="13" creationId="{1DE889C7-FAD6-4397-98E2-05D503484459}"/>
          </ac:grpSpMkLst>
        </pc:grpChg>
        <pc:picChg chg="add mod ord">
          <ac:chgData name="Simon Canby (2304206)" userId="S::2304206@student.uwtsd.ac.uk::847d6c57-241c-439d-bc5b-fa35301edd3a" providerId="AD" clId="Web-{245689E6-481E-266C-BA21-5995E5A53722}" dt="2024-03-20T21:11:39.103" v="53"/>
          <ac:picMkLst>
            <pc:docMk/>
            <pc:sldMk cId="2022028918" sldId="279"/>
            <ac:picMk id="4" creationId="{546879AD-99D4-85BE-9CBA-E3CEB4DCB012}"/>
          </ac:picMkLst>
        </pc:picChg>
        <pc:picChg chg="add mod">
          <ac:chgData name="Simon Canby (2304206)" userId="S::2304206@student.uwtsd.ac.uk::847d6c57-241c-439d-bc5b-fa35301edd3a" providerId="AD" clId="Web-{245689E6-481E-266C-BA21-5995E5A53722}" dt="2024-03-20T22:12:13.848" v="421" actId="1076"/>
          <ac:picMkLst>
            <pc:docMk/>
            <pc:sldMk cId="2022028918" sldId="279"/>
            <ac:picMk id="6" creationId="{B338DE9D-D09A-0DCE-83EC-C0290C823AD2}"/>
          </ac:picMkLst>
        </pc:picChg>
      </pc:sldChg>
      <pc:sldChg chg="modSp new">
        <pc:chgData name="Simon Canby (2304206)" userId="S::2304206@student.uwtsd.ac.uk::847d6c57-241c-439d-bc5b-fa35301edd3a" providerId="AD" clId="Web-{245689E6-481E-266C-BA21-5995E5A53722}" dt="2024-03-20T22:23:58.789" v="611" actId="20577"/>
        <pc:sldMkLst>
          <pc:docMk/>
          <pc:sldMk cId="1108861081" sldId="280"/>
        </pc:sldMkLst>
        <pc:spChg chg="mod">
          <ac:chgData name="Simon Canby (2304206)" userId="S::2304206@student.uwtsd.ac.uk::847d6c57-241c-439d-bc5b-fa35301edd3a" providerId="AD" clId="Web-{245689E6-481E-266C-BA21-5995E5A53722}" dt="2024-03-20T22:23:58.789" v="611" actId="20577"/>
          <ac:spMkLst>
            <pc:docMk/>
            <pc:sldMk cId="1108861081" sldId="280"/>
            <ac:spMk id="3" creationId="{7F825A02-F1A0-8C59-0D05-AC2444696F2A}"/>
          </ac:spMkLst>
        </pc:spChg>
      </pc:sldChg>
      <pc:sldChg chg="addSp delSp modSp new mod setBg">
        <pc:chgData name="Simon Canby (2304206)" userId="S::2304206@student.uwtsd.ac.uk::847d6c57-241c-439d-bc5b-fa35301edd3a" providerId="AD" clId="Web-{245689E6-481E-266C-BA21-5995E5A53722}" dt="2024-03-20T22:10:02.423" v="412" actId="14100"/>
        <pc:sldMkLst>
          <pc:docMk/>
          <pc:sldMk cId="3389448400" sldId="281"/>
        </pc:sldMkLst>
        <pc:spChg chg="del">
          <ac:chgData name="Simon Canby (2304206)" userId="S::2304206@student.uwtsd.ac.uk::847d6c57-241c-439d-bc5b-fa35301edd3a" providerId="AD" clId="Web-{245689E6-481E-266C-BA21-5995E5A53722}" dt="2024-03-20T22:06:10.057" v="362"/>
          <ac:spMkLst>
            <pc:docMk/>
            <pc:sldMk cId="3389448400" sldId="281"/>
            <ac:spMk id="2" creationId="{56099B04-5F9E-1AF7-9FCC-C06F8D8AA5CD}"/>
          </ac:spMkLst>
        </pc:spChg>
        <pc:spChg chg="del">
          <ac:chgData name="Simon Canby (2304206)" userId="S::2304206@student.uwtsd.ac.uk::847d6c57-241c-439d-bc5b-fa35301edd3a" providerId="AD" clId="Web-{245689E6-481E-266C-BA21-5995E5A53722}" dt="2024-03-20T22:05:22.587" v="357"/>
          <ac:spMkLst>
            <pc:docMk/>
            <pc:sldMk cId="3389448400" sldId="281"/>
            <ac:spMk id="3" creationId="{7C80DDA5-98B8-CAD3-75E2-7DC0FBC2EE95}"/>
          </ac:spMkLst>
        </pc:spChg>
        <pc:spChg chg="add mod">
          <ac:chgData name="Simon Canby (2304206)" userId="S::2304206@student.uwtsd.ac.uk::847d6c57-241c-439d-bc5b-fa35301edd3a" providerId="AD" clId="Web-{245689E6-481E-266C-BA21-5995E5A53722}" dt="2024-03-20T22:07:38.528" v="371" actId="20577"/>
          <ac:spMkLst>
            <pc:docMk/>
            <pc:sldMk cId="3389448400" sldId="281"/>
            <ac:spMk id="5" creationId="{86E8CD42-2674-79A8-0D34-89BC2D296B29}"/>
          </ac:spMkLst>
        </pc:spChg>
        <pc:spChg chg="add mod">
          <ac:chgData name="Simon Canby (2304206)" userId="S::2304206@student.uwtsd.ac.uk::847d6c57-241c-439d-bc5b-fa35301edd3a" providerId="AD" clId="Web-{245689E6-481E-266C-BA21-5995E5A53722}" dt="2024-03-20T22:10:02.423" v="412" actId="14100"/>
          <ac:spMkLst>
            <pc:docMk/>
            <pc:sldMk cId="3389448400" sldId="281"/>
            <ac:spMk id="6" creationId="{2CB729A8-5323-E01B-8802-C09D378C8737}"/>
          </ac:spMkLst>
        </pc:spChg>
        <pc:spChg chg="add">
          <ac:chgData name="Simon Canby (2304206)" userId="S::2304206@student.uwtsd.ac.uk::847d6c57-241c-439d-bc5b-fa35301edd3a" providerId="AD" clId="Web-{245689E6-481E-266C-BA21-5995E5A53722}" dt="2024-03-20T22:06:14.213" v="363"/>
          <ac:spMkLst>
            <pc:docMk/>
            <pc:sldMk cId="3389448400" sldId="281"/>
            <ac:spMk id="9" creationId="{F3060C83-F051-4F0E-ABAD-AA0DFC48B218}"/>
          </ac:spMkLst>
        </pc:spChg>
        <pc:spChg chg="add">
          <ac:chgData name="Simon Canby (2304206)" userId="S::2304206@student.uwtsd.ac.uk::847d6c57-241c-439d-bc5b-fa35301edd3a" providerId="AD" clId="Web-{245689E6-481E-266C-BA21-5995E5A53722}" dt="2024-03-20T22:06:14.213" v="363"/>
          <ac:spMkLst>
            <pc:docMk/>
            <pc:sldMk cId="3389448400" sldId="281"/>
            <ac:spMk id="11" creationId="{83C98ABE-055B-441F-B07E-44F97F083C39}"/>
          </ac:spMkLst>
        </pc:spChg>
        <pc:spChg chg="add">
          <ac:chgData name="Simon Canby (2304206)" userId="S::2304206@student.uwtsd.ac.uk::847d6c57-241c-439d-bc5b-fa35301edd3a" providerId="AD" clId="Web-{245689E6-481E-266C-BA21-5995E5A53722}" dt="2024-03-20T22:06:14.213" v="363"/>
          <ac:spMkLst>
            <pc:docMk/>
            <pc:sldMk cId="3389448400" sldId="281"/>
            <ac:spMk id="13" creationId="{29FDB030-9B49-4CED-8CCD-4D99382388AC}"/>
          </ac:spMkLst>
        </pc:spChg>
        <pc:spChg chg="add">
          <ac:chgData name="Simon Canby (2304206)" userId="S::2304206@student.uwtsd.ac.uk::847d6c57-241c-439d-bc5b-fa35301edd3a" providerId="AD" clId="Web-{245689E6-481E-266C-BA21-5995E5A53722}" dt="2024-03-20T22:06:14.213" v="363"/>
          <ac:spMkLst>
            <pc:docMk/>
            <pc:sldMk cId="3389448400" sldId="281"/>
            <ac:spMk id="15" creationId="{3783CA14-24A1-485C-8B30-D6A5D87987AD}"/>
          </ac:spMkLst>
        </pc:spChg>
        <pc:spChg chg="add">
          <ac:chgData name="Simon Canby (2304206)" userId="S::2304206@student.uwtsd.ac.uk::847d6c57-241c-439d-bc5b-fa35301edd3a" providerId="AD" clId="Web-{245689E6-481E-266C-BA21-5995E5A53722}" dt="2024-03-20T22:06:14.213" v="363"/>
          <ac:spMkLst>
            <pc:docMk/>
            <pc:sldMk cId="3389448400" sldId="281"/>
            <ac:spMk id="17" creationId="{9A97C86A-04D6-40F7-AE84-31AB43E6A846}"/>
          </ac:spMkLst>
        </pc:spChg>
        <pc:spChg chg="add">
          <ac:chgData name="Simon Canby (2304206)" userId="S::2304206@student.uwtsd.ac.uk::847d6c57-241c-439d-bc5b-fa35301edd3a" providerId="AD" clId="Web-{245689E6-481E-266C-BA21-5995E5A53722}" dt="2024-03-20T22:06:14.213" v="363"/>
          <ac:spMkLst>
            <pc:docMk/>
            <pc:sldMk cId="3389448400" sldId="281"/>
            <ac:spMk id="19" creationId="{FF9F2414-84E8-453E-B1F3-389FDE8192D9}"/>
          </ac:spMkLst>
        </pc:spChg>
        <pc:spChg chg="add">
          <ac:chgData name="Simon Canby (2304206)" userId="S::2304206@student.uwtsd.ac.uk::847d6c57-241c-439d-bc5b-fa35301edd3a" providerId="AD" clId="Web-{245689E6-481E-266C-BA21-5995E5A53722}" dt="2024-03-20T22:06:14.213" v="363"/>
          <ac:spMkLst>
            <pc:docMk/>
            <pc:sldMk cId="3389448400" sldId="281"/>
            <ac:spMk id="21" creationId="{3ECA69A1-7536-43AC-85EF-C7106179F5ED}"/>
          </ac:spMkLst>
        </pc:spChg>
        <pc:picChg chg="add mod ord modCrop">
          <ac:chgData name="Simon Canby (2304206)" userId="S::2304206@student.uwtsd.ac.uk::847d6c57-241c-439d-bc5b-fa35301edd3a" providerId="AD" clId="Web-{245689E6-481E-266C-BA21-5995E5A53722}" dt="2024-03-20T22:09:30.906" v="385" actId="1076"/>
          <ac:picMkLst>
            <pc:docMk/>
            <pc:sldMk cId="3389448400" sldId="281"/>
            <ac:picMk id="4" creationId="{EFBAF9B9-BF02-842C-3EEA-4BF5B7FADCBD}"/>
          </ac:picMkLst>
        </pc:picChg>
      </pc:sldChg>
      <pc:sldChg chg="addSp delSp modSp new">
        <pc:chgData name="Simon Canby (2304206)" userId="S::2304206@student.uwtsd.ac.uk::847d6c57-241c-439d-bc5b-fa35301edd3a" providerId="AD" clId="Web-{245689E6-481E-266C-BA21-5995E5A53722}" dt="2024-03-20T22:32:31.990" v="885" actId="14100"/>
        <pc:sldMkLst>
          <pc:docMk/>
          <pc:sldMk cId="15633932" sldId="282"/>
        </pc:sldMkLst>
        <pc:spChg chg="mod">
          <ac:chgData name="Simon Canby (2304206)" userId="S::2304206@student.uwtsd.ac.uk::847d6c57-241c-439d-bc5b-fa35301edd3a" providerId="AD" clId="Web-{245689E6-481E-266C-BA21-5995E5A53722}" dt="2024-03-20T22:20:44.565" v="440" actId="20577"/>
          <ac:spMkLst>
            <pc:docMk/>
            <pc:sldMk cId="15633932" sldId="282"/>
            <ac:spMk id="2" creationId="{4C0172FB-BA33-EDB6-E10A-1375995DC06B}"/>
          </ac:spMkLst>
        </pc:spChg>
        <pc:spChg chg="del">
          <ac:chgData name="Simon Canby (2304206)" userId="S::2304206@student.uwtsd.ac.uk::847d6c57-241c-439d-bc5b-fa35301edd3a" providerId="AD" clId="Web-{245689E6-481E-266C-BA21-5995E5A53722}" dt="2024-03-20T22:20:44.862" v="441"/>
          <ac:spMkLst>
            <pc:docMk/>
            <pc:sldMk cId="15633932" sldId="282"/>
            <ac:spMk id="3" creationId="{8982F148-B450-0C4D-9CE1-1558089608B0}"/>
          </ac:spMkLst>
        </pc:spChg>
        <pc:graphicFrameChg chg="add mod ord modGraphic">
          <ac:chgData name="Simon Canby (2304206)" userId="S::2304206@student.uwtsd.ac.uk::847d6c57-241c-439d-bc5b-fa35301edd3a" providerId="AD" clId="Web-{245689E6-481E-266C-BA21-5995E5A53722}" dt="2024-03-20T22:28:41.046" v="861"/>
          <ac:graphicFrameMkLst>
            <pc:docMk/>
            <pc:sldMk cId="15633932" sldId="282"/>
            <ac:graphicFrameMk id="4" creationId="{5CE95E95-ED9B-02F9-F081-ABD71BFFB164}"/>
          </ac:graphicFrameMkLst>
        </pc:graphicFrameChg>
        <pc:picChg chg="add mod">
          <ac:chgData name="Simon Canby (2304206)" userId="S::2304206@student.uwtsd.ac.uk::847d6c57-241c-439d-bc5b-fa35301edd3a" providerId="AD" clId="Web-{245689E6-481E-266C-BA21-5995E5A53722}" dt="2024-03-20T22:32:12.849" v="880" actId="1076"/>
          <ac:picMkLst>
            <pc:docMk/>
            <pc:sldMk cId="15633932" sldId="282"/>
            <ac:picMk id="5" creationId="{73D3D2C4-2FF2-0D81-333A-40ACD9DC8083}"/>
          </ac:picMkLst>
        </pc:picChg>
        <pc:picChg chg="add mod">
          <ac:chgData name="Simon Canby (2304206)" userId="S::2304206@student.uwtsd.ac.uk::847d6c57-241c-439d-bc5b-fa35301edd3a" providerId="AD" clId="Web-{245689E6-481E-266C-BA21-5995E5A53722}" dt="2024-03-20T22:32:16.099" v="881" actId="1076"/>
          <ac:picMkLst>
            <pc:docMk/>
            <pc:sldMk cId="15633932" sldId="282"/>
            <ac:picMk id="6" creationId="{95DE769F-07E7-44C2-3CF9-91E5715010D9}"/>
          </ac:picMkLst>
        </pc:picChg>
        <pc:picChg chg="add mod">
          <ac:chgData name="Simon Canby (2304206)" userId="S::2304206@student.uwtsd.ac.uk::847d6c57-241c-439d-bc5b-fa35301edd3a" providerId="AD" clId="Web-{245689E6-481E-266C-BA21-5995E5A53722}" dt="2024-03-20T22:32:20.271" v="882" actId="1076"/>
          <ac:picMkLst>
            <pc:docMk/>
            <pc:sldMk cId="15633932" sldId="282"/>
            <ac:picMk id="7" creationId="{84BF8D6F-F946-349E-8586-84DE022921A7}"/>
          </ac:picMkLst>
        </pc:picChg>
        <pc:picChg chg="add mod">
          <ac:chgData name="Simon Canby (2304206)" userId="S::2304206@student.uwtsd.ac.uk::847d6c57-241c-439d-bc5b-fa35301edd3a" providerId="AD" clId="Web-{245689E6-481E-266C-BA21-5995E5A53722}" dt="2024-03-20T22:32:23.443" v="883" actId="1076"/>
          <ac:picMkLst>
            <pc:docMk/>
            <pc:sldMk cId="15633932" sldId="282"/>
            <ac:picMk id="8" creationId="{0F7542FF-93DC-9A83-CC79-F98EBBCD9175}"/>
          </ac:picMkLst>
        </pc:picChg>
        <pc:picChg chg="add mod">
          <ac:chgData name="Simon Canby (2304206)" userId="S::2304206@student.uwtsd.ac.uk::847d6c57-241c-439d-bc5b-fa35301edd3a" providerId="AD" clId="Web-{245689E6-481E-266C-BA21-5995E5A53722}" dt="2024-03-20T22:32:31.990" v="885" actId="14100"/>
          <ac:picMkLst>
            <pc:docMk/>
            <pc:sldMk cId="15633932" sldId="282"/>
            <ac:picMk id="10" creationId="{CE4D96EC-B17F-6C3D-92F9-D85250221326}"/>
          </ac:picMkLst>
        </pc:picChg>
      </pc:sldChg>
    </pc:docChg>
  </pc:docChgLst>
  <pc:docChgLst>
    <pc:chgData name="Riley Tippett (2305603)" userId="S::2305603@student.uwtsd.ac.uk::06066e79-97da-48ff-b6de-98d9df26696b" providerId="AD" clId="Web-{C09444FC-38A8-CC39-6AB8-F4771A4EF7BB}"/>
    <pc:docChg chg="addSld modSld sldOrd addMainMaster delMainMaster">
      <pc:chgData name="Riley Tippett (2305603)" userId="S::2305603@student.uwtsd.ac.uk::06066e79-97da-48ff-b6de-98d9df26696b" providerId="AD" clId="Web-{C09444FC-38A8-CC39-6AB8-F4771A4EF7BB}" dt="2024-03-21T07:34:09.497" v="593" actId="14100"/>
      <pc:docMkLst>
        <pc:docMk/>
      </pc:docMkLst>
      <pc:sldChg chg="modSp mod modClrScheme chgLayout">
        <pc:chgData name="Riley Tippett (2305603)" userId="S::2305603@student.uwtsd.ac.uk::06066e79-97da-48ff-b6de-98d9df26696b" providerId="AD" clId="Web-{C09444FC-38A8-CC39-6AB8-F4771A4EF7BB}" dt="2024-03-21T05:32:57.437" v="16"/>
        <pc:sldMkLst>
          <pc:docMk/>
          <pc:sldMk cId="2148025472" sldId="257"/>
        </pc:sldMkLst>
        <pc:spChg chg="mod ord">
          <ac:chgData name="Riley Tippett (2305603)" userId="S::2305603@student.uwtsd.ac.uk::06066e79-97da-48ff-b6de-98d9df26696b" providerId="AD" clId="Web-{C09444FC-38A8-CC39-6AB8-F4771A4EF7BB}" dt="2024-03-21T05:32:57.437" v="16"/>
          <ac:spMkLst>
            <pc:docMk/>
            <pc:sldMk cId="2148025472" sldId="257"/>
            <ac:spMk id="2" creationId="{9DE96CC4-8046-309C-FD62-0E9B288822FD}"/>
          </ac:spMkLst>
        </pc:spChg>
        <pc:spChg chg="mod ord">
          <ac:chgData name="Riley Tippett (2305603)" userId="S::2305603@student.uwtsd.ac.uk::06066e79-97da-48ff-b6de-98d9df26696b" providerId="AD" clId="Web-{C09444FC-38A8-CC39-6AB8-F4771A4EF7BB}" dt="2024-03-21T05:32:57.437" v="16"/>
          <ac:spMkLst>
            <pc:docMk/>
            <pc:sldMk cId="2148025472" sldId="257"/>
            <ac:spMk id="3" creationId="{3F5C56A7-33E1-B68A-8495-BF712BB36CAB}"/>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4164651735" sldId="258"/>
        </pc:sldMkLst>
        <pc:spChg chg="mod ord">
          <ac:chgData name="Riley Tippett (2305603)" userId="S::2305603@student.uwtsd.ac.uk::06066e79-97da-48ff-b6de-98d9df26696b" providerId="AD" clId="Web-{C09444FC-38A8-CC39-6AB8-F4771A4EF7BB}" dt="2024-03-21T05:32:57.437" v="16"/>
          <ac:spMkLst>
            <pc:docMk/>
            <pc:sldMk cId="4164651735" sldId="258"/>
            <ac:spMk id="2" creationId="{6543FED8-4915-0F8F-5688-A1275B33DB2F}"/>
          </ac:spMkLst>
        </pc:spChg>
        <pc:spChg chg="mod ord">
          <ac:chgData name="Riley Tippett (2305603)" userId="S::2305603@student.uwtsd.ac.uk::06066e79-97da-48ff-b6de-98d9df26696b" providerId="AD" clId="Web-{C09444FC-38A8-CC39-6AB8-F4771A4EF7BB}" dt="2024-03-21T05:32:57.437" v="16"/>
          <ac:spMkLst>
            <pc:docMk/>
            <pc:sldMk cId="4164651735" sldId="258"/>
            <ac:spMk id="3" creationId="{CB761A72-F2BA-1FE4-E058-CBED2512331E}"/>
          </ac:spMkLst>
        </pc:spChg>
        <pc:spChg chg="add del">
          <ac:chgData name="Riley Tippett (2305603)" userId="S::2305603@student.uwtsd.ac.uk::06066e79-97da-48ff-b6de-98d9df26696b" providerId="AD" clId="Web-{C09444FC-38A8-CC39-6AB8-F4771A4EF7BB}" dt="2024-03-21T05:32:57.437" v="16"/>
          <ac:spMkLst>
            <pc:docMk/>
            <pc:sldMk cId="4164651735" sldId="258"/>
            <ac:spMk id="11" creationId="{D75A5B51-0925-4835-8511-A0DD17EAA97C}"/>
          </ac:spMkLst>
        </pc:spChg>
        <pc:spChg chg="add del">
          <ac:chgData name="Riley Tippett (2305603)" userId="S::2305603@student.uwtsd.ac.uk::06066e79-97da-48ff-b6de-98d9df26696b" providerId="AD" clId="Web-{C09444FC-38A8-CC39-6AB8-F4771A4EF7BB}" dt="2024-03-21T05:32:57.437" v="16"/>
          <ac:spMkLst>
            <pc:docMk/>
            <pc:sldMk cId="4164651735" sldId="258"/>
            <ac:spMk id="13" creationId="{5CDFD20D-8E4F-4E3A-AF87-93F23E0DBFB3}"/>
          </ac:spMkLst>
        </pc:spChg>
      </pc:sldChg>
      <pc:sldChg chg="modSp mod modClrScheme chgLayout">
        <pc:chgData name="Riley Tippett (2305603)" userId="S::2305603@student.uwtsd.ac.uk::06066e79-97da-48ff-b6de-98d9df26696b" providerId="AD" clId="Web-{C09444FC-38A8-CC39-6AB8-F4771A4EF7BB}" dt="2024-03-21T05:32:57.437" v="16"/>
        <pc:sldMkLst>
          <pc:docMk/>
          <pc:sldMk cId="2496316965" sldId="260"/>
        </pc:sldMkLst>
        <pc:spChg chg="mod ord">
          <ac:chgData name="Riley Tippett (2305603)" userId="S::2305603@student.uwtsd.ac.uk::06066e79-97da-48ff-b6de-98d9df26696b" providerId="AD" clId="Web-{C09444FC-38A8-CC39-6AB8-F4771A4EF7BB}" dt="2024-03-21T05:32:57.437" v="16"/>
          <ac:spMkLst>
            <pc:docMk/>
            <pc:sldMk cId="2496316965" sldId="260"/>
            <ac:spMk id="2" creationId="{0D88255F-3020-4D49-FDAF-CDC8349F8880}"/>
          </ac:spMkLst>
        </pc:spChg>
      </pc:sldChg>
      <pc:sldChg chg="modSp mod modClrScheme chgLayout">
        <pc:chgData name="Riley Tippett (2305603)" userId="S::2305603@student.uwtsd.ac.uk::06066e79-97da-48ff-b6de-98d9df26696b" providerId="AD" clId="Web-{C09444FC-38A8-CC39-6AB8-F4771A4EF7BB}" dt="2024-03-21T05:32:57.437" v="16"/>
        <pc:sldMkLst>
          <pc:docMk/>
          <pc:sldMk cId="1955964788" sldId="261"/>
        </pc:sldMkLst>
        <pc:spChg chg="mod ord">
          <ac:chgData name="Riley Tippett (2305603)" userId="S::2305603@student.uwtsd.ac.uk::06066e79-97da-48ff-b6de-98d9df26696b" providerId="AD" clId="Web-{C09444FC-38A8-CC39-6AB8-F4771A4EF7BB}" dt="2024-03-21T05:32:57.437" v="16"/>
          <ac:spMkLst>
            <pc:docMk/>
            <pc:sldMk cId="1955964788" sldId="261"/>
            <ac:spMk id="2" creationId="{ED11B5D4-28A7-78FA-B4D6-32D9C4D827DA}"/>
          </ac:spMkLst>
        </pc:spChg>
        <pc:spChg chg="mod ord">
          <ac:chgData name="Riley Tippett (2305603)" userId="S::2305603@student.uwtsd.ac.uk::06066e79-97da-48ff-b6de-98d9df26696b" providerId="AD" clId="Web-{C09444FC-38A8-CC39-6AB8-F4771A4EF7BB}" dt="2024-03-21T05:32:57.437" v="16"/>
          <ac:spMkLst>
            <pc:docMk/>
            <pc:sldMk cId="1955964788" sldId="261"/>
            <ac:spMk id="3" creationId="{F69A80A5-9B40-40FB-2C59-CE25979873E0}"/>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1560623726" sldId="262"/>
        </pc:sldMkLst>
        <pc:spChg chg="mod ord">
          <ac:chgData name="Riley Tippett (2305603)" userId="S::2305603@student.uwtsd.ac.uk::06066e79-97da-48ff-b6de-98d9df26696b" providerId="AD" clId="Web-{C09444FC-38A8-CC39-6AB8-F4771A4EF7BB}" dt="2024-03-21T05:32:57.437" v="16"/>
          <ac:spMkLst>
            <pc:docMk/>
            <pc:sldMk cId="1560623726" sldId="262"/>
            <ac:spMk id="2" creationId="{E1D11A7A-890F-E2EB-C240-226C45B2DE1D}"/>
          </ac:spMkLst>
        </pc:spChg>
        <pc:spChg chg="mod ord">
          <ac:chgData name="Riley Tippett (2305603)" userId="S::2305603@student.uwtsd.ac.uk::06066e79-97da-48ff-b6de-98d9df26696b" providerId="AD" clId="Web-{C09444FC-38A8-CC39-6AB8-F4771A4EF7BB}" dt="2024-03-21T05:32:57.437" v="16"/>
          <ac:spMkLst>
            <pc:docMk/>
            <pc:sldMk cId="1560623726" sldId="262"/>
            <ac:spMk id="3" creationId="{760E9E8F-5674-F61D-2872-FEEF879D76EA}"/>
          </ac:spMkLst>
        </pc:spChg>
        <pc:spChg chg="add del">
          <ac:chgData name="Riley Tippett (2305603)" userId="S::2305603@student.uwtsd.ac.uk::06066e79-97da-48ff-b6de-98d9df26696b" providerId="AD" clId="Web-{C09444FC-38A8-CC39-6AB8-F4771A4EF7BB}" dt="2024-03-21T05:32:57.437" v="16"/>
          <ac:spMkLst>
            <pc:docMk/>
            <pc:sldMk cId="1560623726" sldId="262"/>
            <ac:spMk id="10" creationId="{19D32F93-50AC-4C46-A5DB-291C60DDB7BD}"/>
          </ac:spMkLst>
        </pc:spChg>
        <pc:spChg chg="add del">
          <ac:chgData name="Riley Tippett (2305603)" userId="S::2305603@student.uwtsd.ac.uk::06066e79-97da-48ff-b6de-98d9df26696b" providerId="AD" clId="Web-{C09444FC-38A8-CC39-6AB8-F4771A4EF7BB}" dt="2024-03-21T05:32:57.437" v="16"/>
          <ac:spMkLst>
            <pc:docMk/>
            <pc:sldMk cId="1560623726" sldId="262"/>
            <ac:spMk id="12" creationId="{827DC2C4-B485-428A-BF4A-472D2967F47F}"/>
          </ac:spMkLst>
        </pc:spChg>
        <pc:spChg chg="add del">
          <ac:chgData name="Riley Tippett (2305603)" userId="S::2305603@student.uwtsd.ac.uk::06066e79-97da-48ff-b6de-98d9df26696b" providerId="AD" clId="Web-{C09444FC-38A8-CC39-6AB8-F4771A4EF7BB}" dt="2024-03-21T05:32:57.437" v="16"/>
          <ac:spMkLst>
            <pc:docMk/>
            <pc:sldMk cId="1560623726" sldId="262"/>
            <ac:spMk id="14" creationId="{EE04B5EB-F158-4507-90DD-BD23620C7CC9}"/>
          </ac:spMkLst>
        </pc:spChg>
      </pc:sldChg>
      <pc:sldChg chg="modSp mod modClrScheme chgLayout">
        <pc:chgData name="Riley Tippett (2305603)" userId="S::2305603@student.uwtsd.ac.uk::06066e79-97da-48ff-b6de-98d9df26696b" providerId="AD" clId="Web-{C09444FC-38A8-CC39-6AB8-F4771A4EF7BB}" dt="2024-03-21T05:32:57.437" v="16"/>
        <pc:sldMkLst>
          <pc:docMk/>
          <pc:sldMk cId="182127314" sldId="263"/>
        </pc:sldMkLst>
        <pc:spChg chg="mod ord">
          <ac:chgData name="Riley Tippett (2305603)" userId="S::2305603@student.uwtsd.ac.uk::06066e79-97da-48ff-b6de-98d9df26696b" providerId="AD" clId="Web-{C09444FC-38A8-CC39-6AB8-F4771A4EF7BB}" dt="2024-03-21T05:32:57.437" v="16"/>
          <ac:spMkLst>
            <pc:docMk/>
            <pc:sldMk cId="182127314" sldId="263"/>
            <ac:spMk id="2" creationId="{0777D5B2-419A-216C-443D-F6115E43C124}"/>
          </ac:spMkLst>
        </pc:spChg>
        <pc:spChg chg="mod ord">
          <ac:chgData name="Riley Tippett (2305603)" userId="S::2305603@student.uwtsd.ac.uk::06066e79-97da-48ff-b6de-98d9df26696b" providerId="AD" clId="Web-{C09444FC-38A8-CC39-6AB8-F4771A4EF7BB}" dt="2024-03-21T05:32:57.437" v="16"/>
          <ac:spMkLst>
            <pc:docMk/>
            <pc:sldMk cId="182127314" sldId="263"/>
            <ac:spMk id="3" creationId="{5DEF9026-2DF5-4F8C-F517-667EFF1FD9F4}"/>
          </ac:spMkLst>
        </pc:spChg>
      </pc:sldChg>
      <pc:sldChg chg="addSp delSp mod modClrScheme delDesignElem chgLayout">
        <pc:chgData name="Riley Tippett (2305603)" userId="S::2305603@student.uwtsd.ac.uk::06066e79-97da-48ff-b6de-98d9df26696b" providerId="AD" clId="Web-{C09444FC-38A8-CC39-6AB8-F4771A4EF7BB}" dt="2024-03-21T05:32:57.437" v="16"/>
        <pc:sldMkLst>
          <pc:docMk/>
          <pc:sldMk cId="3803676870" sldId="264"/>
        </pc:sldMkLst>
        <pc:cxnChg chg="add del">
          <ac:chgData name="Riley Tippett (2305603)" userId="S::2305603@student.uwtsd.ac.uk::06066e79-97da-48ff-b6de-98d9df26696b" providerId="AD" clId="Web-{C09444FC-38A8-CC39-6AB8-F4771A4EF7BB}" dt="2024-03-21T05:32:57.437" v="16"/>
          <ac:cxnSpMkLst>
            <pc:docMk/>
            <pc:sldMk cId="3803676870" sldId="264"/>
            <ac:cxnSpMk id="10" creationId="{91B6081D-D3E8-4209-B85B-EB1C655A6272}"/>
          </ac:cxnSpMkLst>
        </pc:cxnChg>
        <pc:cxnChg chg="add del">
          <ac:chgData name="Riley Tippett (2305603)" userId="S::2305603@student.uwtsd.ac.uk::06066e79-97da-48ff-b6de-98d9df26696b" providerId="AD" clId="Web-{C09444FC-38A8-CC39-6AB8-F4771A4EF7BB}" dt="2024-03-21T05:32:57.437" v="16"/>
          <ac:cxnSpMkLst>
            <pc:docMk/>
            <pc:sldMk cId="3803676870" sldId="264"/>
            <ac:cxnSpMk id="12" creationId="{28CA55E4-1295-45C8-BA05-5A9E705B749A}"/>
          </ac:cxnSpMkLst>
        </pc:cxnChg>
        <pc:cxnChg chg="add del">
          <ac:chgData name="Riley Tippett (2305603)" userId="S::2305603@student.uwtsd.ac.uk::06066e79-97da-48ff-b6de-98d9df26696b" providerId="AD" clId="Web-{C09444FC-38A8-CC39-6AB8-F4771A4EF7BB}" dt="2024-03-21T05:32:57.437" v="16"/>
          <ac:cxnSpMkLst>
            <pc:docMk/>
            <pc:sldMk cId="3803676870" sldId="264"/>
            <ac:cxnSpMk id="14" creationId="{08C5794E-A9A1-4A23-AF68-C79A7822334C}"/>
          </ac:cxnSpMkLst>
        </pc:cxnChg>
      </pc:sldChg>
      <pc:sldChg chg="modSp mod modClrScheme chgLayout">
        <pc:chgData name="Riley Tippett (2305603)" userId="S::2305603@student.uwtsd.ac.uk::06066e79-97da-48ff-b6de-98d9df26696b" providerId="AD" clId="Web-{C09444FC-38A8-CC39-6AB8-F4771A4EF7BB}" dt="2024-03-21T05:32:57.437" v="16"/>
        <pc:sldMkLst>
          <pc:docMk/>
          <pc:sldMk cId="1641217482" sldId="266"/>
        </pc:sldMkLst>
        <pc:spChg chg="mod ord">
          <ac:chgData name="Riley Tippett (2305603)" userId="S::2305603@student.uwtsd.ac.uk::06066e79-97da-48ff-b6de-98d9df26696b" providerId="AD" clId="Web-{C09444FC-38A8-CC39-6AB8-F4771A4EF7BB}" dt="2024-03-21T05:32:57.437" v="16"/>
          <ac:spMkLst>
            <pc:docMk/>
            <pc:sldMk cId="1641217482" sldId="266"/>
            <ac:spMk id="2" creationId="{AF0AFC5A-3148-E164-3F88-AB944CA9222D}"/>
          </ac:spMkLst>
        </pc:spChg>
        <pc:spChg chg="mod ord">
          <ac:chgData name="Riley Tippett (2305603)" userId="S::2305603@student.uwtsd.ac.uk::06066e79-97da-48ff-b6de-98d9df26696b" providerId="AD" clId="Web-{C09444FC-38A8-CC39-6AB8-F4771A4EF7BB}" dt="2024-03-21T05:32:57.437" v="16"/>
          <ac:spMkLst>
            <pc:docMk/>
            <pc:sldMk cId="1641217482" sldId="266"/>
            <ac:spMk id="3" creationId="{271C7A3D-87BA-5FDE-BA3A-E4F87C0A790B}"/>
          </ac:spMkLst>
        </pc:spChg>
      </pc:sldChg>
      <pc:sldChg chg="modSp mod modClrScheme chgLayout">
        <pc:chgData name="Riley Tippett (2305603)" userId="S::2305603@student.uwtsd.ac.uk::06066e79-97da-48ff-b6de-98d9df26696b" providerId="AD" clId="Web-{C09444FC-38A8-CC39-6AB8-F4771A4EF7BB}" dt="2024-03-21T05:32:57.437" v="16"/>
        <pc:sldMkLst>
          <pc:docMk/>
          <pc:sldMk cId="614398048" sldId="267"/>
        </pc:sldMkLst>
        <pc:spChg chg="mod ord">
          <ac:chgData name="Riley Tippett (2305603)" userId="S::2305603@student.uwtsd.ac.uk::06066e79-97da-48ff-b6de-98d9df26696b" providerId="AD" clId="Web-{C09444FC-38A8-CC39-6AB8-F4771A4EF7BB}" dt="2024-03-21T05:32:57.437" v="16"/>
          <ac:spMkLst>
            <pc:docMk/>
            <pc:sldMk cId="614398048" sldId="267"/>
            <ac:spMk id="2" creationId="{65E966CC-D47A-BCCB-43C7-A870D901AD87}"/>
          </ac:spMkLst>
        </pc:spChg>
        <pc:picChg chg="mod ord">
          <ac:chgData name="Riley Tippett (2305603)" userId="S::2305603@student.uwtsd.ac.uk::06066e79-97da-48ff-b6de-98d9df26696b" providerId="AD" clId="Web-{C09444FC-38A8-CC39-6AB8-F4771A4EF7BB}" dt="2024-03-21T05:32:57.437" v="16"/>
          <ac:picMkLst>
            <pc:docMk/>
            <pc:sldMk cId="614398048" sldId="267"/>
            <ac:picMk id="4" creationId="{70F3D8D0-0B71-34F1-438B-06B5D7532C33}"/>
          </ac:picMkLst>
        </pc:pic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1983163594" sldId="268"/>
        </pc:sldMkLst>
        <pc:spChg chg="mod ord">
          <ac:chgData name="Riley Tippett (2305603)" userId="S::2305603@student.uwtsd.ac.uk::06066e79-97da-48ff-b6de-98d9df26696b" providerId="AD" clId="Web-{C09444FC-38A8-CC39-6AB8-F4771A4EF7BB}" dt="2024-03-21T05:32:57.437" v="16"/>
          <ac:spMkLst>
            <pc:docMk/>
            <pc:sldMk cId="1983163594" sldId="268"/>
            <ac:spMk id="2" creationId="{C08CE150-584B-8A27-2A8C-2BFE3971DE7A}"/>
          </ac:spMkLst>
        </pc:spChg>
        <pc:spChg chg="add del">
          <ac:chgData name="Riley Tippett (2305603)" userId="S::2305603@student.uwtsd.ac.uk::06066e79-97da-48ff-b6de-98d9df26696b" providerId="AD" clId="Web-{C09444FC-38A8-CC39-6AB8-F4771A4EF7BB}" dt="2024-03-21T05:32:57.437" v="16"/>
          <ac:spMkLst>
            <pc:docMk/>
            <pc:sldMk cId="1983163594" sldId="268"/>
            <ac:spMk id="10" creationId="{C59AB4C8-9178-4F7A-8404-6890510B5917}"/>
          </ac:spMkLst>
        </pc:spChg>
        <pc:spChg chg="add del">
          <ac:chgData name="Riley Tippett (2305603)" userId="S::2305603@student.uwtsd.ac.uk::06066e79-97da-48ff-b6de-98d9df26696b" providerId="AD" clId="Web-{C09444FC-38A8-CC39-6AB8-F4771A4EF7BB}" dt="2024-03-21T05:32:57.437" v="16"/>
          <ac:spMkLst>
            <pc:docMk/>
            <pc:sldMk cId="1983163594" sldId="268"/>
            <ac:spMk id="12" creationId="{4CFDFB37-4BC7-42C6-915D-A6609139BFE7}"/>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2488278092" sldId="270"/>
        </pc:sldMkLst>
        <pc:spChg chg="mod ord">
          <ac:chgData name="Riley Tippett (2305603)" userId="S::2305603@student.uwtsd.ac.uk::06066e79-97da-48ff-b6de-98d9df26696b" providerId="AD" clId="Web-{C09444FC-38A8-CC39-6AB8-F4771A4EF7BB}" dt="2024-03-21T05:32:57.437" v="16"/>
          <ac:spMkLst>
            <pc:docMk/>
            <pc:sldMk cId="2488278092" sldId="270"/>
            <ac:spMk id="2" creationId="{8C040C21-573E-CE6D-D640-2F3244555CD4}"/>
          </ac:spMkLst>
        </pc:spChg>
        <pc:grpChg chg="add del">
          <ac:chgData name="Riley Tippett (2305603)" userId="S::2305603@student.uwtsd.ac.uk::06066e79-97da-48ff-b6de-98d9df26696b" providerId="AD" clId="Web-{C09444FC-38A8-CC39-6AB8-F4771A4EF7BB}" dt="2024-03-21T05:32:57.437" v="16"/>
          <ac:grpSpMkLst>
            <pc:docMk/>
            <pc:sldMk cId="2488278092" sldId="270"/>
            <ac:grpSpMk id="17" creationId="{BFBEDE95-7CC8-AD85-00E8-908B4334B475}"/>
          </ac:grpSpMkLst>
        </pc:grpChg>
        <pc:graphicFrameChg chg="mod ord">
          <ac:chgData name="Riley Tippett (2305603)" userId="S::2305603@student.uwtsd.ac.uk::06066e79-97da-48ff-b6de-98d9df26696b" providerId="AD" clId="Web-{C09444FC-38A8-CC39-6AB8-F4771A4EF7BB}" dt="2024-03-21T05:32:57.437" v="16"/>
          <ac:graphicFrameMkLst>
            <pc:docMk/>
            <pc:sldMk cId="2488278092" sldId="270"/>
            <ac:graphicFrameMk id="14" creationId="{BBC4ECA5-6F4B-046C-74F0-B14AF7C7A2B9}"/>
          </ac:graphicFrameMkLst>
        </pc:graphicFrame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3878961917" sldId="272"/>
        </pc:sldMkLst>
        <pc:spChg chg="mod ord">
          <ac:chgData name="Riley Tippett (2305603)" userId="S::2305603@student.uwtsd.ac.uk::06066e79-97da-48ff-b6de-98d9df26696b" providerId="AD" clId="Web-{C09444FC-38A8-CC39-6AB8-F4771A4EF7BB}" dt="2024-03-21T05:32:57.437" v="16"/>
          <ac:spMkLst>
            <pc:docMk/>
            <pc:sldMk cId="3878961917" sldId="272"/>
            <ac:spMk id="2" creationId="{F1D8FB26-9BF2-BB5A-AF4D-250D7C7D31B9}"/>
          </ac:spMkLst>
        </pc:spChg>
        <pc:spChg chg="add del">
          <ac:chgData name="Riley Tippett (2305603)" userId="S::2305603@student.uwtsd.ac.uk::06066e79-97da-48ff-b6de-98d9df26696b" providerId="AD" clId="Web-{C09444FC-38A8-CC39-6AB8-F4771A4EF7BB}" dt="2024-03-21T05:32:57.437" v="16"/>
          <ac:spMkLst>
            <pc:docMk/>
            <pc:sldMk cId="3878961917" sldId="272"/>
            <ac:spMk id="11" creationId="{0671A8AE-40A1-4631-A6B8-581AFF065482}"/>
          </ac:spMkLst>
        </pc:spChg>
        <pc:spChg chg="add del">
          <ac:chgData name="Riley Tippett (2305603)" userId="S::2305603@student.uwtsd.ac.uk::06066e79-97da-48ff-b6de-98d9df26696b" providerId="AD" clId="Web-{C09444FC-38A8-CC39-6AB8-F4771A4EF7BB}" dt="2024-03-21T05:32:57.437" v="16"/>
          <ac:spMkLst>
            <pc:docMk/>
            <pc:sldMk cId="3878961917" sldId="272"/>
            <ac:spMk id="13" creationId="{AB58EF07-17C2-48CF-ABB0-EEF1F17CB8F0}"/>
          </ac:spMkLst>
        </pc:spChg>
        <pc:spChg chg="add del">
          <ac:chgData name="Riley Tippett (2305603)" userId="S::2305603@student.uwtsd.ac.uk::06066e79-97da-48ff-b6de-98d9df26696b" providerId="AD" clId="Web-{C09444FC-38A8-CC39-6AB8-F4771A4EF7BB}" dt="2024-03-21T05:32:57.437" v="16"/>
          <ac:spMkLst>
            <pc:docMk/>
            <pc:sldMk cId="3878961917" sldId="272"/>
            <ac:spMk id="15" creationId="{AF2F604E-43BE-4DC3-B983-E071523364F8}"/>
          </ac:spMkLst>
        </pc:spChg>
        <pc:spChg chg="add del">
          <ac:chgData name="Riley Tippett (2305603)" userId="S::2305603@student.uwtsd.ac.uk::06066e79-97da-48ff-b6de-98d9df26696b" providerId="AD" clId="Web-{C09444FC-38A8-CC39-6AB8-F4771A4EF7BB}" dt="2024-03-21T05:32:57.437" v="16"/>
          <ac:spMkLst>
            <pc:docMk/>
            <pc:sldMk cId="3878961917" sldId="272"/>
            <ac:spMk id="17" creationId="{08C9B587-E65E-4B52-B37C-ABEBB6E87928}"/>
          </ac:spMkLst>
        </pc:spChg>
      </pc:sldChg>
      <pc:sldChg chg="modSp mod ord modClrScheme chgLayout">
        <pc:chgData name="Riley Tippett (2305603)" userId="S::2305603@student.uwtsd.ac.uk::06066e79-97da-48ff-b6de-98d9df26696b" providerId="AD" clId="Web-{C09444FC-38A8-CC39-6AB8-F4771A4EF7BB}" dt="2024-03-21T06:40:05.816" v="303"/>
        <pc:sldMkLst>
          <pc:docMk/>
          <pc:sldMk cId="1484138146" sldId="273"/>
        </pc:sldMkLst>
        <pc:spChg chg="mod ord">
          <ac:chgData name="Riley Tippett (2305603)" userId="S::2305603@student.uwtsd.ac.uk::06066e79-97da-48ff-b6de-98d9df26696b" providerId="AD" clId="Web-{C09444FC-38A8-CC39-6AB8-F4771A4EF7BB}" dt="2024-03-21T05:32:57.437" v="16"/>
          <ac:spMkLst>
            <pc:docMk/>
            <pc:sldMk cId="1484138146" sldId="273"/>
            <ac:spMk id="2" creationId="{32B1284E-76E8-D301-178C-5C34E7308816}"/>
          </ac:spMkLst>
        </pc:spChg>
        <pc:spChg chg="mod ord">
          <ac:chgData name="Riley Tippett (2305603)" userId="S::2305603@student.uwtsd.ac.uk::06066e79-97da-48ff-b6de-98d9df26696b" providerId="AD" clId="Web-{C09444FC-38A8-CC39-6AB8-F4771A4EF7BB}" dt="2024-03-21T05:32:57.437" v="16"/>
          <ac:spMkLst>
            <pc:docMk/>
            <pc:sldMk cId="1484138146" sldId="273"/>
            <ac:spMk id="3" creationId="{EE433DE5-24DE-7744-52B3-033A1E0B59A2}"/>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3938855736" sldId="274"/>
        </pc:sldMkLst>
        <pc:spChg chg="mod ord">
          <ac:chgData name="Riley Tippett (2305603)" userId="S::2305603@student.uwtsd.ac.uk::06066e79-97da-48ff-b6de-98d9df26696b" providerId="AD" clId="Web-{C09444FC-38A8-CC39-6AB8-F4771A4EF7BB}" dt="2024-03-21T05:32:57.437" v="16"/>
          <ac:spMkLst>
            <pc:docMk/>
            <pc:sldMk cId="3938855736" sldId="274"/>
            <ac:spMk id="2" creationId="{75536B8E-FDF2-4E21-A3C6-A0FE4947FE87}"/>
          </ac:spMkLst>
        </pc:spChg>
        <pc:spChg chg="mod ord">
          <ac:chgData name="Riley Tippett (2305603)" userId="S::2305603@student.uwtsd.ac.uk::06066e79-97da-48ff-b6de-98d9df26696b" providerId="AD" clId="Web-{C09444FC-38A8-CC39-6AB8-F4771A4EF7BB}" dt="2024-03-21T05:32:57.437" v="16"/>
          <ac:spMkLst>
            <pc:docMk/>
            <pc:sldMk cId="3938855736" sldId="274"/>
            <ac:spMk id="3" creationId="{15B66223-D0BD-7117-BC45-2714D8AAE023}"/>
          </ac:spMkLst>
        </pc:spChg>
        <pc:spChg chg="add del">
          <ac:chgData name="Riley Tippett (2305603)" userId="S::2305603@student.uwtsd.ac.uk::06066e79-97da-48ff-b6de-98d9df26696b" providerId="AD" clId="Web-{C09444FC-38A8-CC39-6AB8-F4771A4EF7BB}" dt="2024-03-21T05:32:57.437" v="16"/>
          <ac:spMkLst>
            <pc:docMk/>
            <pc:sldMk cId="3938855736" sldId="274"/>
            <ac:spMk id="9" creationId="{12609869-9E80-471B-A487-A53288E0E791}"/>
          </ac:spMkLst>
        </pc:spChg>
        <pc:spChg chg="add del">
          <ac:chgData name="Riley Tippett (2305603)" userId="S::2305603@student.uwtsd.ac.uk::06066e79-97da-48ff-b6de-98d9df26696b" providerId="AD" clId="Web-{C09444FC-38A8-CC39-6AB8-F4771A4EF7BB}" dt="2024-03-21T05:32:57.437" v="16"/>
          <ac:spMkLst>
            <pc:docMk/>
            <pc:sldMk cId="3938855736" sldId="274"/>
            <ac:spMk id="11" creationId="{7004738A-9D34-43E8-97D2-CA0EED4F8BE0}"/>
          </ac:spMkLst>
        </pc:spChg>
        <pc:spChg chg="add del">
          <ac:chgData name="Riley Tippett (2305603)" userId="S::2305603@student.uwtsd.ac.uk::06066e79-97da-48ff-b6de-98d9df26696b" providerId="AD" clId="Web-{C09444FC-38A8-CC39-6AB8-F4771A4EF7BB}" dt="2024-03-21T05:32:57.437" v="16"/>
          <ac:spMkLst>
            <pc:docMk/>
            <pc:sldMk cId="3938855736" sldId="274"/>
            <ac:spMk id="13" creationId="{B8B8D07F-F13E-443E-BA68-2D26672D76B9}"/>
          </ac:spMkLst>
        </pc:spChg>
        <pc:spChg chg="add del">
          <ac:chgData name="Riley Tippett (2305603)" userId="S::2305603@student.uwtsd.ac.uk::06066e79-97da-48ff-b6de-98d9df26696b" providerId="AD" clId="Web-{C09444FC-38A8-CC39-6AB8-F4771A4EF7BB}" dt="2024-03-21T05:32:57.437" v="16"/>
          <ac:spMkLst>
            <pc:docMk/>
            <pc:sldMk cId="3938855736" sldId="274"/>
            <ac:spMk id="15" creationId="{2813A4FA-24A5-41ED-A534-3807D1B2F344}"/>
          </ac:spMkLst>
        </pc:spChg>
        <pc:spChg chg="add del">
          <ac:chgData name="Riley Tippett (2305603)" userId="S::2305603@student.uwtsd.ac.uk::06066e79-97da-48ff-b6de-98d9df26696b" providerId="AD" clId="Web-{C09444FC-38A8-CC39-6AB8-F4771A4EF7BB}" dt="2024-03-21T05:32:57.437" v="16"/>
          <ac:spMkLst>
            <pc:docMk/>
            <pc:sldMk cId="3938855736" sldId="274"/>
            <ac:spMk id="17" creationId="{C3944F27-CA70-4E84-A51A-E6BF89558979}"/>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1860104330" sldId="276"/>
        </pc:sldMkLst>
        <pc:spChg chg="mod ord">
          <ac:chgData name="Riley Tippett (2305603)" userId="S::2305603@student.uwtsd.ac.uk::06066e79-97da-48ff-b6de-98d9df26696b" providerId="AD" clId="Web-{C09444FC-38A8-CC39-6AB8-F4771A4EF7BB}" dt="2024-03-21T05:32:57.437" v="16"/>
          <ac:spMkLst>
            <pc:docMk/>
            <pc:sldMk cId="1860104330" sldId="276"/>
            <ac:spMk id="2" creationId="{2A4F9EB6-1EDB-B704-EAE6-B7C210DD2ABB}"/>
          </ac:spMkLst>
        </pc:spChg>
        <pc:spChg chg="mod ord">
          <ac:chgData name="Riley Tippett (2305603)" userId="S::2305603@student.uwtsd.ac.uk::06066e79-97da-48ff-b6de-98d9df26696b" providerId="AD" clId="Web-{C09444FC-38A8-CC39-6AB8-F4771A4EF7BB}" dt="2024-03-21T05:32:57.437" v="16"/>
          <ac:spMkLst>
            <pc:docMk/>
            <pc:sldMk cId="1860104330" sldId="276"/>
            <ac:spMk id="3" creationId="{E3406E50-C48E-B45E-A514-6C66F0BC0499}"/>
          </ac:spMkLst>
        </pc:spChg>
        <pc:spChg chg="add del">
          <ac:chgData name="Riley Tippett (2305603)" userId="S::2305603@student.uwtsd.ac.uk::06066e79-97da-48ff-b6de-98d9df26696b" providerId="AD" clId="Web-{C09444FC-38A8-CC39-6AB8-F4771A4EF7BB}" dt="2024-03-21T05:32:57.437" v="16"/>
          <ac:spMkLst>
            <pc:docMk/>
            <pc:sldMk cId="1860104330" sldId="276"/>
            <ac:spMk id="15" creationId="{45D37F4E-DDB4-456B-97E0-9937730A039F}"/>
          </ac:spMkLst>
        </pc:spChg>
        <pc:spChg chg="add del">
          <ac:chgData name="Riley Tippett (2305603)" userId="S::2305603@student.uwtsd.ac.uk::06066e79-97da-48ff-b6de-98d9df26696b" providerId="AD" clId="Web-{C09444FC-38A8-CC39-6AB8-F4771A4EF7BB}" dt="2024-03-21T05:32:57.437" v="16"/>
          <ac:spMkLst>
            <pc:docMk/>
            <pc:sldMk cId="1860104330" sldId="276"/>
            <ac:spMk id="17" creationId="{B2DD41CD-8F47-4F56-AD12-4E2FF7696987}"/>
          </ac:spMkLst>
        </pc:spChg>
      </pc:sldChg>
      <pc:sldChg chg="modSp mod modClrScheme chgLayout">
        <pc:chgData name="Riley Tippett (2305603)" userId="S::2305603@student.uwtsd.ac.uk::06066e79-97da-48ff-b6de-98d9df26696b" providerId="AD" clId="Web-{C09444FC-38A8-CC39-6AB8-F4771A4EF7BB}" dt="2024-03-21T07:01:19.595" v="350" actId="20577"/>
        <pc:sldMkLst>
          <pc:docMk/>
          <pc:sldMk cId="3593952755" sldId="277"/>
        </pc:sldMkLst>
        <pc:spChg chg="mod ord">
          <ac:chgData name="Riley Tippett (2305603)" userId="S::2305603@student.uwtsd.ac.uk::06066e79-97da-48ff-b6de-98d9df26696b" providerId="AD" clId="Web-{C09444FC-38A8-CC39-6AB8-F4771A4EF7BB}" dt="2024-03-21T06:40:21.551" v="310" actId="20577"/>
          <ac:spMkLst>
            <pc:docMk/>
            <pc:sldMk cId="3593952755" sldId="277"/>
            <ac:spMk id="2" creationId="{E933667C-1371-74EF-7FF7-621426BF8ADC}"/>
          </ac:spMkLst>
        </pc:spChg>
        <pc:spChg chg="mod ord">
          <ac:chgData name="Riley Tippett (2305603)" userId="S::2305603@student.uwtsd.ac.uk::06066e79-97da-48ff-b6de-98d9df26696b" providerId="AD" clId="Web-{C09444FC-38A8-CC39-6AB8-F4771A4EF7BB}" dt="2024-03-21T07:01:19.595" v="350" actId="20577"/>
          <ac:spMkLst>
            <pc:docMk/>
            <pc:sldMk cId="3593952755" sldId="277"/>
            <ac:spMk id="3" creationId="{DD1ED246-9181-3033-1081-109B5F9527BF}"/>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1441749516" sldId="278"/>
        </pc:sldMkLst>
        <pc:spChg chg="mod ord">
          <ac:chgData name="Riley Tippett (2305603)" userId="S::2305603@student.uwtsd.ac.uk::06066e79-97da-48ff-b6de-98d9df26696b" providerId="AD" clId="Web-{C09444FC-38A8-CC39-6AB8-F4771A4EF7BB}" dt="2024-03-21T05:32:57.437" v="16"/>
          <ac:spMkLst>
            <pc:docMk/>
            <pc:sldMk cId="1441749516" sldId="278"/>
            <ac:spMk id="2" creationId="{88F5003A-3A87-AF4D-983A-2EC920236711}"/>
          </ac:spMkLst>
        </pc:spChg>
        <pc:spChg chg="add del">
          <ac:chgData name="Riley Tippett (2305603)" userId="S::2305603@student.uwtsd.ac.uk::06066e79-97da-48ff-b6de-98d9df26696b" providerId="AD" clId="Web-{C09444FC-38A8-CC39-6AB8-F4771A4EF7BB}" dt="2024-03-21T05:32:57.437" v="16"/>
          <ac:spMkLst>
            <pc:docMk/>
            <pc:sldMk cId="1441749516" sldId="278"/>
            <ac:spMk id="10" creationId="{0671A8AE-40A1-4631-A6B8-581AFF065482}"/>
          </ac:spMkLst>
        </pc:spChg>
        <pc:spChg chg="add del">
          <ac:chgData name="Riley Tippett (2305603)" userId="S::2305603@student.uwtsd.ac.uk::06066e79-97da-48ff-b6de-98d9df26696b" providerId="AD" clId="Web-{C09444FC-38A8-CC39-6AB8-F4771A4EF7BB}" dt="2024-03-21T05:32:57.437" v="16"/>
          <ac:spMkLst>
            <pc:docMk/>
            <pc:sldMk cId="1441749516" sldId="278"/>
            <ac:spMk id="12" creationId="{AB58EF07-17C2-48CF-ABB0-EEF1F17CB8F0}"/>
          </ac:spMkLst>
        </pc:spChg>
        <pc:spChg chg="add del">
          <ac:chgData name="Riley Tippett (2305603)" userId="S::2305603@student.uwtsd.ac.uk::06066e79-97da-48ff-b6de-98d9df26696b" providerId="AD" clId="Web-{C09444FC-38A8-CC39-6AB8-F4771A4EF7BB}" dt="2024-03-21T05:32:57.437" v="16"/>
          <ac:spMkLst>
            <pc:docMk/>
            <pc:sldMk cId="1441749516" sldId="278"/>
            <ac:spMk id="14" creationId="{AF2F604E-43BE-4DC3-B983-E071523364F8}"/>
          </ac:spMkLst>
        </pc:spChg>
        <pc:spChg chg="add del">
          <ac:chgData name="Riley Tippett (2305603)" userId="S::2305603@student.uwtsd.ac.uk::06066e79-97da-48ff-b6de-98d9df26696b" providerId="AD" clId="Web-{C09444FC-38A8-CC39-6AB8-F4771A4EF7BB}" dt="2024-03-21T05:32:57.437" v="16"/>
          <ac:spMkLst>
            <pc:docMk/>
            <pc:sldMk cId="1441749516" sldId="278"/>
            <ac:spMk id="16" creationId="{08C9B587-E65E-4B52-B37C-ABEBB6E87928}"/>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2022028918" sldId="279"/>
        </pc:sldMkLst>
        <pc:spChg chg="mod ord">
          <ac:chgData name="Riley Tippett (2305603)" userId="S::2305603@student.uwtsd.ac.uk::06066e79-97da-48ff-b6de-98d9df26696b" providerId="AD" clId="Web-{C09444FC-38A8-CC39-6AB8-F4771A4EF7BB}" dt="2024-03-21T05:32:57.437" v="16"/>
          <ac:spMkLst>
            <pc:docMk/>
            <pc:sldMk cId="2022028918" sldId="279"/>
            <ac:spMk id="2" creationId="{8F00D696-402D-8A73-82CD-AB6EC63CA1B8}"/>
          </ac:spMkLst>
        </pc:spChg>
        <pc:spChg chg="add del">
          <ac:chgData name="Riley Tippett (2305603)" userId="S::2305603@student.uwtsd.ac.uk::06066e79-97da-48ff-b6de-98d9df26696b" providerId="AD" clId="Web-{C09444FC-38A8-CC39-6AB8-F4771A4EF7BB}" dt="2024-03-21T05:32:57.437" v="16"/>
          <ac:spMkLst>
            <pc:docMk/>
            <pc:sldMk cId="2022028918" sldId="279"/>
            <ac:spMk id="11" creationId="{201CC55D-ED54-4C5C-95E6-10947BD1103B}"/>
          </ac:spMkLst>
        </pc:spChg>
        <pc:spChg chg="add del">
          <ac:chgData name="Riley Tippett (2305603)" userId="S::2305603@student.uwtsd.ac.uk::06066e79-97da-48ff-b6de-98d9df26696b" providerId="AD" clId="Web-{C09444FC-38A8-CC39-6AB8-F4771A4EF7BB}" dt="2024-03-21T05:32:57.437" v="16"/>
          <ac:spMkLst>
            <pc:docMk/>
            <pc:sldMk cId="2022028918" sldId="279"/>
            <ac:spMk id="17" creationId="{3873B707-463F-40B0-8227-E8CC6C67EB25}"/>
          </ac:spMkLst>
        </pc:spChg>
        <pc:spChg chg="add del">
          <ac:chgData name="Riley Tippett (2305603)" userId="S::2305603@student.uwtsd.ac.uk::06066e79-97da-48ff-b6de-98d9df26696b" providerId="AD" clId="Web-{C09444FC-38A8-CC39-6AB8-F4771A4EF7BB}" dt="2024-03-21T05:32:57.437" v="16"/>
          <ac:spMkLst>
            <pc:docMk/>
            <pc:sldMk cId="2022028918" sldId="279"/>
            <ac:spMk id="19" creationId="{C13237C8-E62C-4F0D-A318-BD6FB6C2D138}"/>
          </ac:spMkLst>
        </pc:spChg>
        <pc:spChg chg="add del">
          <ac:chgData name="Riley Tippett (2305603)" userId="S::2305603@student.uwtsd.ac.uk::06066e79-97da-48ff-b6de-98d9df26696b" providerId="AD" clId="Web-{C09444FC-38A8-CC39-6AB8-F4771A4EF7BB}" dt="2024-03-21T05:32:57.437" v="16"/>
          <ac:spMkLst>
            <pc:docMk/>
            <pc:sldMk cId="2022028918" sldId="279"/>
            <ac:spMk id="21" creationId="{19C9EAEA-39D0-4B0E-A0EB-51E7B26740B1}"/>
          </ac:spMkLst>
        </pc:spChg>
        <pc:grpChg chg="add del">
          <ac:chgData name="Riley Tippett (2305603)" userId="S::2305603@student.uwtsd.ac.uk::06066e79-97da-48ff-b6de-98d9df26696b" providerId="AD" clId="Web-{C09444FC-38A8-CC39-6AB8-F4771A4EF7BB}" dt="2024-03-21T05:32:57.437" v="16"/>
          <ac:grpSpMkLst>
            <pc:docMk/>
            <pc:sldMk cId="2022028918" sldId="279"/>
            <ac:grpSpMk id="13" creationId="{1DE889C7-FAD6-4397-98E2-05D503484459}"/>
          </ac:grpSpMkLst>
        </pc:grpChg>
      </pc:sldChg>
      <pc:sldChg chg="modSp mod modClrScheme chgLayout">
        <pc:chgData name="Riley Tippett (2305603)" userId="S::2305603@student.uwtsd.ac.uk::06066e79-97da-48ff-b6de-98d9df26696b" providerId="AD" clId="Web-{C09444FC-38A8-CC39-6AB8-F4771A4EF7BB}" dt="2024-03-21T05:32:57.437" v="16"/>
        <pc:sldMkLst>
          <pc:docMk/>
          <pc:sldMk cId="1108861081" sldId="280"/>
        </pc:sldMkLst>
        <pc:spChg chg="mod ord">
          <ac:chgData name="Riley Tippett (2305603)" userId="S::2305603@student.uwtsd.ac.uk::06066e79-97da-48ff-b6de-98d9df26696b" providerId="AD" clId="Web-{C09444FC-38A8-CC39-6AB8-F4771A4EF7BB}" dt="2024-03-21T05:32:57.437" v="16"/>
          <ac:spMkLst>
            <pc:docMk/>
            <pc:sldMk cId="1108861081" sldId="280"/>
            <ac:spMk id="2" creationId="{E45619E4-427D-B672-AD7C-01E8A3805C54}"/>
          </ac:spMkLst>
        </pc:spChg>
        <pc:spChg chg="mod ord">
          <ac:chgData name="Riley Tippett (2305603)" userId="S::2305603@student.uwtsd.ac.uk::06066e79-97da-48ff-b6de-98d9df26696b" providerId="AD" clId="Web-{C09444FC-38A8-CC39-6AB8-F4771A4EF7BB}" dt="2024-03-21T05:32:57.437" v="16"/>
          <ac:spMkLst>
            <pc:docMk/>
            <pc:sldMk cId="1108861081" sldId="280"/>
            <ac:spMk id="3" creationId="{7F825A02-F1A0-8C59-0D05-AC2444696F2A}"/>
          </ac:spMkLst>
        </pc:spChg>
      </pc:sldChg>
      <pc:sldChg chg="addSp delSp modSp mod modClrScheme delDesignElem chgLayout">
        <pc:chgData name="Riley Tippett (2305603)" userId="S::2305603@student.uwtsd.ac.uk::06066e79-97da-48ff-b6de-98d9df26696b" providerId="AD" clId="Web-{C09444FC-38A8-CC39-6AB8-F4771A4EF7BB}" dt="2024-03-21T05:32:57.437" v="16"/>
        <pc:sldMkLst>
          <pc:docMk/>
          <pc:sldMk cId="3389448400" sldId="281"/>
        </pc:sldMkLst>
        <pc:spChg chg="add del">
          <ac:chgData name="Riley Tippett (2305603)" userId="S::2305603@student.uwtsd.ac.uk::06066e79-97da-48ff-b6de-98d9df26696b" providerId="AD" clId="Web-{C09444FC-38A8-CC39-6AB8-F4771A4EF7BB}" dt="2024-03-21T05:32:57.437" v="16"/>
          <ac:spMkLst>
            <pc:docMk/>
            <pc:sldMk cId="3389448400" sldId="281"/>
            <ac:spMk id="9" creationId="{F3060C83-F051-4F0E-ABAD-AA0DFC48B218}"/>
          </ac:spMkLst>
        </pc:spChg>
        <pc:spChg chg="add del">
          <ac:chgData name="Riley Tippett (2305603)" userId="S::2305603@student.uwtsd.ac.uk::06066e79-97da-48ff-b6de-98d9df26696b" providerId="AD" clId="Web-{C09444FC-38A8-CC39-6AB8-F4771A4EF7BB}" dt="2024-03-21T05:32:57.437" v="16"/>
          <ac:spMkLst>
            <pc:docMk/>
            <pc:sldMk cId="3389448400" sldId="281"/>
            <ac:spMk id="11" creationId="{83C98ABE-055B-441F-B07E-44F97F083C39}"/>
          </ac:spMkLst>
        </pc:spChg>
        <pc:spChg chg="add del">
          <ac:chgData name="Riley Tippett (2305603)" userId="S::2305603@student.uwtsd.ac.uk::06066e79-97da-48ff-b6de-98d9df26696b" providerId="AD" clId="Web-{C09444FC-38A8-CC39-6AB8-F4771A4EF7BB}" dt="2024-03-21T05:32:57.437" v="16"/>
          <ac:spMkLst>
            <pc:docMk/>
            <pc:sldMk cId="3389448400" sldId="281"/>
            <ac:spMk id="13" creationId="{29FDB030-9B49-4CED-8CCD-4D99382388AC}"/>
          </ac:spMkLst>
        </pc:spChg>
        <pc:spChg chg="add del">
          <ac:chgData name="Riley Tippett (2305603)" userId="S::2305603@student.uwtsd.ac.uk::06066e79-97da-48ff-b6de-98d9df26696b" providerId="AD" clId="Web-{C09444FC-38A8-CC39-6AB8-F4771A4EF7BB}" dt="2024-03-21T05:32:57.437" v="16"/>
          <ac:spMkLst>
            <pc:docMk/>
            <pc:sldMk cId="3389448400" sldId="281"/>
            <ac:spMk id="15" creationId="{3783CA14-24A1-485C-8B30-D6A5D87987AD}"/>
          </ac:spMkLst>
        </pc:spChg>
        <pc:spChg chg="add del">
          <ac:chgData name="Riley Tippett (2305603)" userId="S::2305603@student.uwtsd.ac.uk::06066e79-97da-48ff-b6de-98d9df26696b" providerId="AD" clId="Web-{C09444FC-38A8-CC39-6AB8-F4771A4EF7BB}" dt="2024-03-21T05:32:57.437" v="16"/>
          <ac:spMkLst>
            <pc:docMk/>
            <pc:sldMk cId="3389448400" sldId="281"/>
            <ac:spMk id="17" creationId="{9A97C86A-04D6-40F7-AE84-31AB43E6A846}"/>
          </ac:spMkLst>
        </pc:spChg>
        <pc:spChg chg="add del">
          <ac:chgData name="Riley Tippett (2305603)" userId="S::2305603@student.uwtsd.ac.uk::06066e79-97da-48ff-b6de-98d9df26696b" providerId="AD" clId="Web-{C09444FC-38A8-CC39-6AB8-F4771A4EF7BB}" dt="2024-03-21T05:32:57.437" v="16"/>
          <ac:spMkLst>
            <pc:docMk/>
            <pc:sldMk cId="3389448400" sldId="281"/>
            <ac:spMk id="19" creationId="{FF9F2414-84E8-453E-B1F3-389FDE8192D9}"/>
          </ac:spMkLst>
        </pc:spChg>
        <pc:spChg chg="add del">
          <ac:chgData name="Riley Tippett (2305603)" userId="S::2305603@student.uwtsd.ac.uk::06066e79-97da-48ff-b6de-98d9df26696b" providerId="AD" clId="Web-{C09444FC-38A8-CC39-6AB8-F4771A4EF7BB}" dt="2024-03-21T05:32:57.437" v="16"/>
          <ac:spMkLst>
            <pc:docMk/>
            <pc:sldMk cId="3389448400" sldId="281"/>
            <ac:spMk id="21" creationId="{3ECA69A1-7536-43AC-85EF-C7106179F5ED}"/>
          </ac:spMkLst>
        </pc:spChg>
        <pc:picChg chg="mod ord">
          <ac:chgData name="Riley Tippett (2305603)" userId="S::2305603@student.uwtsd.ac.uk::06066e79-97da-48ff-b6de-98d9df26696b" providerId="AD" clId="Web-{C09444FC-38A8-CC39-6AB8-F4771A4EF7BB}" dt="2024-03-21T05:32:57.437" v="16"/>
          <ac:picMkLst>
            <pc:docMk/>
            <pc:sldMk cId="3389448400" sldId="281"/>
            <ac:picMk id="4" creationId="{EFBAF9B9-BF02-842C-3EEA-4BF5B7FADCBD}"/>
          </ac:picMkLst>
        </pc:picChg>
      </pc:sldChg>
      <pc:sldChg chg="modSp mod modClrScheme chgLayout">
        <pc:chgData name="Riley Tippett (2305603)" userId="S::2305603@student.uwtsd.ac.uk::06066e79-97da-48ff-b6de-98d9df26696b" providerId="AD" clId="Web-{C09444FC-38A8-CC39-6AB8-F4771A4EF7BB}" dt="2024-03-21T05:32:57.437" v="16"/>
        <pc:sldMkLst>
          <pc:docMk/>
          <pc:sldMk cId="15633932" sldId="282"/>
        </pc:sldMkLst>
        <pc:spChg chg="mod ord">
          <ac:chgData name="Riley Tippett (2305603)" userId="S::2305603@student.uwtsd.ac.uk::06066e79-97da-48ff-b6de-98d9df26696b" providerId="AD" clId="Web-{C09444FC-38A8-CC39-6AB8-F4771A4EF7BB}" dt="2024-03-21T05:32:57.437" v="16"/>
          <ac:spMkLst>
            <pc:docMk/>
            <pc:sldMk cId="15633932" sldId="282"/>
            <ac:spMk id="2" creationId="{4C0172FB-BA33-EDB6-E10A-1375995DC06B}"/>
          </ac:spMkLst>
        </pc:spChg>
        <pc:graphicFrameChg chg="mod ord modGraphic">
          <ac:chgData name="Riley Tippett (2305603)" userId="S::2305603@student.uwtsd.ac.uk::06066e79-97da-48ff-b6de-98d9df26696b" providerId="AD" clId="Web-{C09444FC-38A8-CC39-6AB8-F4771A4EF7BB}" dt="2024-03-21T05:32:57.437" v="16"/>
          <ac:graphicFrameMkLst>
            <pc:docMk/>
            <pc:sldMk cId="15633932" sldId="282"/>
            <ac:graphicFrameMk id="4" creationId="{5CE95E95-ED9B-02F9-F081-ABD71BFFB164}"/>
          </ac:graphicFrameMkLst>
        </pc:graphicFrameChg>
      </pc:sldChg>
      <pc:sldChg chg="modSp mod modClrScheme chgLayout">
        <pc:chgData name="Riley Tippett (2305603)" userId="S::2305603@student.uwtsd.ac.uk::06066e79-97da-48ff-b6de-98d9df26696b" providerId="AD" clId="Web-{C09444FC-38A8-CC39-6AB8-F4771A4EF7BB}" dt="2024-03-21T05:32:57.437" v="16"/>
        <pc:sldMkLst>
          <pc:docMk/>
          <pc:sldMk cId="4040121238" sldId="283"/>
        </pc:sldMkLst>
        <pc:spChg chg="mod ord">
          <ac:chgData name="Riley Tippett (2305603)" userId="S::2305603@student.uwtsd.ac.uk::06066e79-97da-48ff-b6de-98d9df26696b" providerId="AD" clId="Web-{C09444FC-38A8-CC39-6AB8-F4771A4EF7BB}" dt="2024-03-21T05:32:57.437" v="16"/>
          <ac:spMkLst>
            <pc:docMk/>
            <pc:sldMk cId="4040121238" sldId="283"/>
            <ac:spMk id="2" creationId="{D1258E9F-C849-7012-7C12-BCA7A3AA6D27}"/>
          </ac:spMkLst>
        </pc:spChg>
        <pc:spChg chg="mod ord">
          <ac:chgData name="Riley Tippett (2305603)" userId="S::2305603@student.uwtsd.ac.uk::06066e79-97da-48ff-b6de-98d9df26696b" providerId="AD" clId="Web-{C09444FC-38A8-CC39-6AB8-F4771A4EF7BB}" dt="2024-03-21T05:32:57.437" v="16"/>
          <ac:spMkLst>
            <pc:docMk/>
            <pc:sldMk cId="4040121238" sldId="283"/>
            <ac:spMk id="3" creationId="{9307EB8D-6A35-1647-7CB3-128447DEE3CB}"/>
          </ac:spMkLst>
        </pc:spChg>
      </pc:sldChg>
      <pc:sldChg chg="modSp mod modClrScheme chgLayout">
        <pc:chgData name="Riley Tippett (2305603)" userId="S::2305603@student.uwtsd.ac.uk::06066e79-97da-48ff-b6de-98d9df26696b" providerId="AD" clId="Web-{C09444FC-38A8-CC39-6AB8-F4771A4EF7BB}" dt="2024-03-21T07:09:50.678" v="529" actId="20577"/>
        <pc:sldMkLst>
          <pc:docMk/>
          <pc:sldMk cId="3697911882" sldId="284"/>
        </pc:sldMkLst>
        <pc:spChg chg="mod ord">
          <ac:chgData name="Riley Tippett (2305603)" userId="S::2305603@student.uwtsd.ac.uk::06066e79-97da-48ff-b6de-98d9df26696b" providerId="AD" clId="Web-{C09444FC-38A8-CC39-6AB8-F4771A4EF7BB}" dt="2024-03-21T05:32:57.437" v="16"/>
          <ac:spMkLst>
            <pc:docMk/>
            <pc:sldMk cId="3697911882" sldId="284"/>
            <ac:spMk id="2" creationId="{9E3A34CE-AC55-EC4B-1541-36AD6019EBDD}"/>
          </ac:spMkLst>
        </pc:spChg>
        <pc:spChg chg="mod">
          <ac:chgData name="Riley Tippett (2305603)" userId="S::2305603@student.uwtsd.ac.uk::06066e79-97da-48ff-b6de-98d9df26696b" providerId="AD" clId="Web-{C09444FC-38A8-CC39-6AB8-F4771A4EF7BB}" dt="2024-03-21T07:09:50.678" v="529" actId="20577"/>
          <ac:spMkLst>
            <pc:docMk/>
            <pc:sldMk cId="3697911882" sldId="284"/>
            <ac:spMk id="9" creationId="{604582A8-E56B-3E5F-E4D2-94DA1A680736}"/>
          </ac:spMkLst>
        </pc:spChg>
      </pc:sldChg>
      <pc:sldChg chg="addSp delSp modSp new mod ord setBg modClrScheme delDesignElem chgLayout">
        <pc:chgData name="Riley Tippett (2305603)" userId="S::2305603@student.uwtsd.ac.uk::06066e79-97da-48ff-b6de-98d9df26696b" providerId="AD" clId="Web-{C09444FC-38A8-CC39-6AB8-F4771A4EF7BB}" dt="2024-03-21T06:39:33.440" v="302"/>
        <pc:sldMkLst>
          <pc:docMk/>
          <pc:sldMk cId="3122287383" sldId="285"/>
        </pc:sldMkLst>
        <pc:spChg chg="mod ord">
          <ac:chgData name="Riley Tippett (2305603)" userId="S::2305603@student.uwtsd.ac.uk::06066e79-97da-48ff-b6de-98d9df26696b" providerId="AD" clId="Web-{C09444FC-38A8-CC39-6AB8-F4771A4EF7BB}" dt="2024-03-21T05:32:57.437" v="16"/>
          <ac:spMkLst>
            <pc:docMk/>
            <pc:sldMk cId="3122287383" sldId="285"/>
            <ac:spMk id="2" creationId="{F42B39C2-9A96-7A9D-1D5A-700981710A29}"/>
          </ac:spMkLst>
        </pc:spChg>
        <pc:spChg chg="mod ord">
          <ac:chgData name="Riley Tippett (2305603)" userId="S::2305603@student.uwtsd.ac.uk::06066e79-97da-48ff-b6de-98d9df26696b" providerId="AD" clId="Web-{C09444FC-38A8-CC39-6AB8-F4771A4EF7BB}" dt="2024-03-21T05:32:57.437" v="16"/>
          <ac:spMkLst>
            <pc:docMk/>
            <pc:sldMk cId="3122287383" sldId="285"/>
            <ac:spMk id="3" creationId="{687F98C8-3D2D-BBB9-C967-27A8983D4D80}"/>
          </ac:spMkLst>
        </pc:spChg>
        <pc:spChg chg="add mod">
          <ac:chgData name="Riley Tippett (2305603)" userId="S::2305603@student.uwtsd.ac.uk::06066e79-97da-48ff-b6de-98d9df26696b" providerId="AD" clId="Web-{C09444FC-38A8-CC39-6AB8-F4771A4EF7BB}" dt="2024-03-21T06:01:04.944" v="218" actId="1076"/>
          <ac:spMkLst>
            <pc:docMk/>
            <pc:sldMk cId="3122287383" sldId="285"/>
            <ac:spMk id="5" creationId="{AB6EF0B9-AE5B-C226-B476-A65261828FC1}"/>
          </ac:spMkLst>
        </pc:spChg>
        <pc:spChg chg="add del">
          <ac:chgData name="Riley Tippett (2305603)" userId="S::2305603@student.uwtsd.ac.uk::06066e79-97da-48ff-b6de-98d9df26696b" providerId="AD" clId="Web-{C09444FC-38A8-CC39-6AB8-F4771A4EF7BB}" dt="2024-03-21T05:32:57.437" v="16"/>
          <ac:spMkLst>
            <pc:docMk/>
            <pc:sldMk cId="3122287383" sldId="285"/>
            <ac:spMk id="9" creationId="{7B831B6F-405A-4B47-B9BB-5CA88F285844}"/>
          </ac:spMkLst>
        </pc:spChg>
        <pc:spChg chg="add del">
          <ac:chgData name="Riley Tippett (2305603)" userId="S::2305603@student.uwtsd.ac.uk::06066e79-97da-48ff-b6de-98d9df26696b" providerId="AD" clId="Web-{C09444FC-38A8-CC39-6AB8-F4771A4EF7BB}" dt="2024-03-21T05:32:57.437" v="16"/>
          <ac:spMkLst>
            <pc:docMk/>
            <pc:sldMk cId="3122287383" sldId="285"/>
            <ac:spMk id="11" creationId="{953EE71A-6488-4203-A7C4-77102FD0DCCA}"/>
          </ac:spMkLst>
        </pc:spChg>
        <pc:picChg chg="add mod">
          <ac:chgData name="Riley Tippett (2305603)" userId="S::2305603@student.uwtsd.ac.uk::06066e79-97da-48ff-b6de-98d9df26696b" providerId="AD" clId="Web-{C09444FC-38A8-CC39-6AB8-F4771A4EF7BB}" dt="2024-03-21T05:32:25.576" v="14"/>
          <ac:picMkLst>
            <pc:docMk/>
            <pc:sldMk cId="3122287383" sldId="285"/>
            <ac:picMk id="4" creationId="{A0C43AC9-427E-4850-0398-0AC9451718F3}"/>
          </ac:picMkLst>
        </pc:picChg>
      </pc:sldChg>
      <pc:sldChg chg="addSp delSp modSp new mod setBg">
        <pc:chgData name="Riley Tippett (2305603)" userId="S::2305603@student.uwtsd.ac.uk::06066e79-97da-48ff-b6de-98d9df26696b" providerId="AD" clId="Web-{C09444FC-38A8-CC39-6AB8-F4771A4EF7BB}" dt="2024-03-21T05:58:11.563" v="215" actId="14100"/>
        <pc:sldMkLst>
          <pc:docMk/>
          <pc:sldMk cId="558510804" sldId="286"/>
        </pc:sldMkLst>
        <pc:spChg chg="mod">
          <ac:chgData name="Riley Tippett (2305603)" userId="S::2305603@student.uwtsd.ac.uk::06066e79-97da-48ff-b6de-98d9df26696b" providerId="AD" clId="Web-{C09444FC-38A8-CC39-6AB8-F4771A4EF7BB}" dt="2024-03-21T05:49:15.772" v="206"/>
          <ac:spMkLst>
            <pc:docMk/>
            <pc:sldMk cId="558510804" sldId="286"/>
            <ac:spMk id="2" creationId="{E328468E-5433-8B34-4544-E768190B189F}"/>
          </ac:spMkLst>
        </pc:spChg>
        <pc:spChg chg="add del mod">
          <ac:chgData name="Riley Tippett (2305603)" userId="S::2305603@student.uwtsd.ac.uk::06066e79-97da-48ff-b6de-98d9df26696b" providerId="AD" clId="Web-{C09444FC-38A8-CC39-6AB8-F4771A4EF7BB}" dt="2024-03-21T05:49:15.772" v="206"/>
          <ac:spMkLst>
            <pc:docMk/>
            <pc:sldMk cId="558510804" sldId="286"/>
            <ac:spMk id="3" creationId="{C144A5AC-8E77-5DE2-7838-F41E19CAC158}"/>
          </ac:spMkLst>
        </pc:spChg>
        <pc:spChg chg="add del">
          <ac:chgData name="Riley Tippett (2305603)" userId="S::2305603@student.uwtsd.ac.uk::06066e79-97da-48ff-b6de-98d9df26696b" providerId="AD" clId="Web-{C09444FC-38A8-CC39-6AB8-F4771A4EF7BB}" dt="2024-03-21T05:45:41.108" v="112"/>
          <ac:spMkLst>
            <pc:docMk/>
            <pc:sldMk cId="558510804" sldId="286"/>
            <ac:spMk id="4" creationId="{34ED4F84-F0D6-0115-1AF4-CCF2CDC8DC39}"/>
          </ac:spMkLst>
        </pc:spChg>
        <pc:spChg chg="add mod">
          <ac:chgData name="Riley Tippett (2305603)" userId="S::2305603@student.uwtsd.ac.uk::06066e79-97da-48ff-b6de-98d9df26696b" providerId="AD" clId="Web-{C09444FC-38A8-CC39-6AB8-F4771A4EF7BB}" dt="2024-03-21T05:49:32.006" v="208" actId="20577"/>
          <ac:spMkLst>
            <pc:docMk/>
            <pc:sldMk cId="558510804" sldId="286"/>
            <ac:spMk id="5" creationId="{62C93524-AF7E-FEFE-1527-38D69B9FB2DF}"/>
          </ac:spMkLst>
        </pc:spChg>
        <pc:spChg chg="add">
          <ac:chgData name="Riley Tippett (2305603)" userId="S::2305603@student.uwtsd.ac.uk::06066e79-97da-48ff-b6de-98d9df26696b" providerId="AD" clId="Web-{C09444FC-38A8-CC39-6AB8-F4771A4EF7BB}" dt="2024-03-21T05:49:15.772" v="206"/>
          <ac:spMkLst>
            <pc:docMk/>
            <pc:sldMk cId="558510804" sldId="286"/>
            <ac:spMk id="9" creationId="{C144A5AC-8E77-5DE2-7838-F41E19CAC158}"/>
          </ac:spMkLst>
        </pc:spChg>
        <pc:spChg chg="add">
          <ac:chgData name="Riley Tippett (2305603)" userId="S::2305603@student.uwtsd.ac.uk::06066e79-97da-48ff-b6de-98d9df26696b" providerId="AD" clId="Web-{C09444FC-38A8-CC39-6AB8-F4771A4EF7BB}" dt="2024-03-21T05:49:15.772" v="206"/>
          <ac:spMkLst>
            <pc:docMk/>
            <pc:sldMk cId="558510804" sldId="286"/>
            <ac:spMk id="10" creationId="{4C608BEB-860E-4094-8511-78603564A75E}"/>
          </ac:spMkLst>
        </pc:spChg>
        <pc:graphicFrameChg chg="add del">
          <ac:chgData name="Riley Tippett (2305603)" userId="S::2305603@student.uwtsd.ac.uk::06066e79-97da-48ff-b6de-98d9df26696b" providerId="AD" clId="Web-{C09444FC-38A8-CC39-6AB8-F4771A4EF7BB}" dt="2024-03-21T05:49:15.756" v="205"/>
          <ac:graphicFrameMkLst>
            <pc:docMk/>
            <pc:sldMk cId="558510804" sldId="286"/>
            <ac:graphicFrameMk id="7" creationId="{F196A915-8C65-8DA3-A489-B2CC26F8F232}"/>
          </ac:graphicFrameMkLst>
        </pc:graphicFrameChg>
        <pc:picChg chg="add mod">
          <ac:chgData name="Riley Tippett (2305603)" userId="S::2305603@student.uwtsd.ac.uk::06066e79-97da-48ff-b6de-98d9df26696b" providerId="AD" clId="Web-{C09444FC-38A8-CC39-6AB8-F4771A4EF7BB}" dt="2024-03-21T05:58:11.563" v="215" actId="14100"/>
          <ac:picMkLst>
            <pc:docMk/>
            <pc:sldMk cId="558510804" sldId="286"/>
            <ac:picMk id="13" creationId="{5D25E2F5-DA91-61D6-FFAC-2DF06F55A1DA}"/>
          </ac:picMkLst>
        </pc:picChg>
        <pc:cxnChg chg="add">
          <ac:chgData name="Riley Tippett (2305603)" userId="S::2305603@student.uwtsd.ac.uk::06066e79-97da-48ff-b6de-98d9df26696b" providerId="AD" clId="Web-{C09444FC-38A8-CC39-6AB8-F4771A4EF7BB}" dt="2024-03-21T05:49:15.772" v="206"/>
          <ac:cxnSpMkLst>
            <pc:docMk/>
            <pc:sldMk cId="558510804" sldId="286"/>
            <ac:cxnSpMk id="12" creationId="{1F16A8D4-FE87-4604-88B2-394B5D1EB437}"/>
          </ac:cxnSpMkLst>
        </pc:cxnChg>
      </pc:sldChg>
      <pc:sldChg chg="addSp delSp modSp new mod setBg">
        <pc:chgData name="Riley Tippett (2305603)" userId="S::2305603@student.uwtsd.ac.uk::06066e79-97da-48ff-b6de-98d9df26696b" providerId="AD" clId="Web-{C09444FC-38A8-CC39-6AB8-F4771A4EF7BB}" dt="2024-03-21T07:34:09.497" v="593" actId="14100"/>
        <pc:sldMkLst>
          <pc:docMk/>
          <pc:sldMk cId="1058586101" sldId="287"/>
        </pc:sldMkLst>
        <pc:spChg chg="mod ord">
          <ac:chgData name="Riley Tippett (2305603)" userId="S::2305603@student.uwtsd.ac.uk::06066e79-97da-48ff-b6de-98d9df26696b" providerId="AD" clId="Web-{C09444FC-38A8-CC39-6AB8-F4771A4EF7BB}" dt="2024-03-21T07:32:57.713" v="586"/>
          <ac:spMkLst>
            <pc:docMk/>
            <pc:sldMk cId="1058586101" sldId="287"/>
            <ac:spMk id="2" creationId="{87107C29-03FB-7318-6091-1C4A6A0BE671}"/>
          </ac:spMkLst>
        </pc:spChg>
        <pc:spChg chg="mod ord">
          <ac:chgData name="Riley Tippett (2305603)" userId="S::2305603@student.uwtsd.ac.uk::06066e79-97da-48ff-b6de-98d9df26696b" providerId="AD" clId="Web-{C09444FC-38A8-CC39-6AB8-F4771A4EF7BB}" dt="2024-03-21T07:32:57.713" v="586"/>
          <ac:spMkLst>
            <pc:docMk/>
            <pc:sldMk cId="1058586101" sldId="287"/>
            <ac:spMk id="3" creationId="{5AC209C9-67EB-911F-59D1-402A669684BE}"/>
          </ac:spMkLst>
        </pc:spChg>
        <pc:spChg chg="add mod">
          <ac:chgData name="Riley Tippett (2305603)" userId="S::2305603@student.uwtsd.ac.uk::06066e79-97da-48ff-b6de-98d9df26696b" providerId="AD" clId="Web-{C09444FC-38A8-CC39-6AB8-F4771A4EF7BB}" dt="2024-03-21T07:32:57.713" v="586"/>
          <ac:spMkLst>
            <pc:docMk/>
            <pc:sldMk cId="1058586101" sldId="287"/>
            <ac:spMk id="4" creationId="{6FEE7CF1-FB51-5723-6A3D-9A375811A7F0}"/>
          </ac:spMkLst>
        </pc:spChg>
        <pc:spChg chg="add mod">
          <ac:chgData name="Riley Tippett (2305603)" userId="S::2305603@student.uwtsd.ac.uk::06066e79-97da-48ff-b6de-98d9df26696b" providerId="AD" clId="Web-{C09444FC-38A8-CC39-6AB8-F4771A4EF7BB}" dt="2024-03-21T07:32:57.713" v="586"/>
          <ac:spMkLst>
            <pc:docMk/>
            <pc:sldMk cId="1058586101" sldId="287"/>
            <ac:spMk id="5" creationId="{CAA83B81-042E-86A0-1932-A1CEDAC1E603}"/>
          </ac:spMkLst>
        </pc:spChg>
        <pc:spChg chg="add mod">
          <ac:chgData name="Riley Tippett (2305603)" userId="S::2305603@student.uwtsd.ac.uk::06066e79-97da-48ff-b6de-98d9df26696b" providerId="AD" clId="Web-{C09444FC-38A8-CC39-6AB8-F4771A4EF7BB}" dt="2024-03-21T07:32:57.713" v="586"/>
          <ac:spMkLst>
            <pc:docMk/>
            <pc:sldMk cId="1058586101" sldId="287"/>
            <ac:spMk id="6" creationId="{2E46330A-EAD5-4536-B172-9012DE7E7BFE}"/>
          </ac:spMkLst>
        </pc:spChg>
        <pc:spChg chg="add del">
          <ac:chgData name="Riley Tippett (2305603)" userId="S::2305603@student.uwtsd.ac.uk::06066e79-97da-48ff-b6de-98d9df26696b" providerId="AD" clId="Web-{C09444FC-38A8-CC39-6AB8-F4771A4EF7BB}" dt="2024-03-21T07:32:57.713" v="586"/>
          <ac:spMkLst>
            <pc:docMk/>
            <pc:sldMk cId="1058586101" sldId="287"/>
            <ac:spMk id="12" creationId="{53B021B3-DE93-4AB7-8A18-CF5F1CED88B8}"/>
          </ac:spMkLst>
        </pc:spChg>
        <pc:spChg chg="add del">
          <ac:chgData name="Riley Tippett (2305603)" userId="S::2305603@student.uwtsd.ac.uk::06066e79-97da-48ff-b6de-98d9df26696b" providerId="AD" clId="Web-{C09444FC-38A8-CC39-6AB8-F4771A4EF7BB}" dt="2024-03-21T07:32:57.713" v="586"/>
          <ac:spMkLst>
            <pc:docMk/>
            <pc:sldMk cId="1058586101" sldId="287"/>
            <ac:spMk id="14" creationId="{52D502E5-F6B4-4D58-B4AE-FC466FF15EE8}"/>
          </ac:spMkLst>
        </pc:spChg>
        <pc:spChg chg="add del">
          <ac:chgData name="Riley Tippett (2305603)" userId="S::2305603@student.uwtsd.ac.uk::06066e79-97da-48ff-b6de-98d9df26696b" providerId="AD" clId="Web-{C09444FC-38A8-CC39-6AB8-F4771A4EF7BB}" dt="2024-03-21T07:32:57.713" v="586"/>
          <ac:spMkLst>
            <pc:docMk/>
            <pc:sldMk cId="1058586101" sldId="287"/>
            <ac:spMk id="16" creationId="{9DECDBF4-02B6-4BB4-B65B-B8107AD6A9E8}"/>
          </ac:spMkLst>
        </pc:spChg>
        <pc:spChg chg="add del">
          <ac:chgData name="Riley Tippett (2305603)" userId="S::2305603@student.uwtsd.ac.uk::06066e79-97da-48ff-b6de-98d9df26696b" providerId="AD" clId="Web-{C09444FC-38A8-CC39-6AB8-F4771A4EF7BB}" dt="2024-03-21T07:32:57.697" v="585"/>
          <ac:spMkLst>
            <pc:docMk/>
            <pc:sldMk cId="1058586101" sldId="287"/>
            <ac:spMk id="21" creationId="{53F29798-D584-4792-9B62-3F5F5C36D619}"/>
          </ac:spMkLst>
        </pc:spChg>
        <pc:spChg chg="add del">
          <ac:chgData name="Riley Tippett (2305603)" userId="S::2305603@student.uwtsd.ac.uk::06066e79-97da-48ff-b6de-98d9df26696b" providerId="AD" clId="Web-{C09444FC-38A8-CC39-6AB8-F4771A4EF7BB}" dt="2024-03-21T07:32:50.259" v="583"/>
          <ac:spMkLst>
            <pc:docMk/>
            <pc:sldMk cId="1058586101" sldId="287"/>
            <ac:spMk id="22" creationId="{FB6F39BF-05B4-46AF-A331-D8A4307ED287}"/>
          </ac:spMkLst>
        </pc:spChg>
        <pc:spChg chg="add">
          <ac:chgData name="Riley Tippett (2305603)" userId="S::2305603@student.uwtsd.ac.uk::06066e79-97da-48ff-b6de-98d9df26696b" providerId="AD" clId="Web-{C09444FC-38A8-CC39-6AB8-F4771A4EF7BB}" dt="2024-03-21T07:32:57.713" v="586"/>
          <ac:spMkLst>
            <pc:docMk/>
            <pc:sldMk cId="1058586101" sldId="287"/>
            <ac:spMk id="23" creationId="{C669370D-FCB1-7300-5E04-70E791AFA673}"/>
          </ac:spMkLst>
        </pc:spChg>
        <pc:spChg chg="add del">
          <ac:chgData name="Riley Tippett (2305603)" userId="S::2305603@student.uwtsd.ac.uk::06066e79-97da-48ff-b6de-98d9df26696b" providerId="AD" clId="Web-{C09444FC-38A8-CC39-6AB8-F4771A4EF7BB}" dt="2024-03-21T07:32:50.259" v="583"/>
          <ac:spMkLst>
            <pc:docMk/>
            <pc:sldMk cId="1058586101" sldId="287"/>
            <ac:spMk id="24" creationId="{2697466B-428F-46A6-A049-62F0B8F73486}"/>
          </ac:spMkLst>
        </pc:spChg>
        <pc:picChg chg="add mod">
          <ac:chgData name="Riley Tippett (2305603)" userId="S::2305603@student.uwtsd.ac.uk::06066e79-97da-48ff-b6de-98d9df26696b" providerId="AD" clId="Web-{C09444FC-38A8-CC39-6AB8-F4771A4EF7BB}" dt="2024-03-21T07:33:41.230" v="588" actId="1076"/>
          <ac:picMkLst>
            <pc:docMk/>
            <pc:sldMk cId="1058586101" sldId="287"/>
            <ac:picMk id="7" creationId="{1733DA4E-85E6-4D06-6D30-B26FD7807D5C}"/>
          </ac:picMkLst>
        </pc:picChg>
        <pc:picChg chg="add del">
          <ac:chgData name="Riley Tippett (2305603)" userId="S::2305603@student.uwtsd.ac.uk::06066e79-97da-48ff-b6de-98d9df26696b" providerId="AD" clId="Web-{C09444FC-38A8-CC39-6AB8-F4771A4EF7BB}" dt="2024-03-21T07:32:50.259" v="583"/>
          <ac:picMkLst>
            <pc:docMk/>
            <pc:sldMk cId="1058586101" sldId="287"/>
            <ac:picMk id="18" creationId="{8BCC5756-90F7-1AED-EA26-1A04A483AE8B}"/>
          </ac:picMkLst>
        </pc:picChg>
        <pc:cxnChg chg="add mod">
          <ac:chgData name="Riley Tippett (2305603)" userId="S::2305603@student.uwtsd.ac.uk::06066e79-97da-48ff-b6de-98d9df26696b" providerId="AD" clId="Web-{C09444FC-38A8-CC39-6AB8-F4771A4EF7BB}" dt="2024-03-21T07:34:09.497" v="593" actId="14100"/>
          <ac:cxnSpMkLst>
            <pc:docMk/>
            <pc:sldMk cId="1058586101" sldId="287"/>
            <ac:cxnSpMk id="8" creationId="{00DC9727-6E6C-FD26-76BF-95A8BA658EA0}"/>
          </ac:cxnSpMkLst>
        </pc:cxnChg>
      </pc:sldChg>
      <pc:sldChg chg="addSp delSp modSp new mod ord setBg setClrOvrMap">
        <pc:chgData name="Riley Tippett (2305603)" userId="S::2305603@student.uwtsd.ac.uk::06066e79-97da-48ff-b6de-98d9df26696b" providerId="AD" clId="Web-{C09444FC-38A8-CC39-6AB8-F4771A4EF7BB}" dt="2024-03-21T06:39:28.690" v="301"/>
        <pc:sldMkLst>
          <pc:docMk/>
          <pc:sldMk cId="2471181841" sldId="288"/>
        </pc:sldMkLst>
        <pc:spChg chg="mod">
          <ac:chgData name="Riley Tippett (2305603)" userId="S::2305603@student.uwtsd.ac.uk::06066e79-97da-48ff-b6de-98d9df26696b" providerId="AD" clId="Web-{C09444FC-38A8-CC39-6AB8-F4771A4EF7BB}" dt="2024-03-21T06:09:09.011" v="269"/>
          <ac:spMkLst>
            <pc:docMk/>
            <pc:sldMk cId="2471181841" sldId="288"/>
            <ac:spMk id="2" creationId="{ACFB12F2-E56C-5B23-3B81-79B2C477352E}"/>
          </ac:spMkLst>
        </pc:spChg>
        <pc:spChg chg="del mod">
          <ac:chgData name="Riley Tippett (2305603)" userId="S::2305603@student.uwtsd.ac.uk::06066e79-97da-48ff-b6de-98d9df26696b" providerId="AD" clId="Web-{C09444FC-38A8-CC39-6AB8-F4771A4EF7BB}" dt="2024-03-21T06:09:09.042" v="270"/>
          <ac:spMkLst>
            <pc:docMk/>
            <pc:sldMk cId="2471181841" sldId="288"/>
            <ac:spMk id="3" creationId="{33C2A547-AD5F-C1A0-7E11-B085790D7117}"/>
          </ac:spMkLst>
        </pc:spChg>
        <pc:spChg chg="add mod">
          <ac:chgData name="Riley Tippett (2305603)" userId="S::2305603@student.uwtsd.ac.uk::06066e79-97da-48ff-b6de-98d9df26696b" providerId="AD" clId="Web-{C09444FC-38A8-CC39-6AB8-F4771A4EF7BB}" dt="2024-03-21T06:09:09.011" v="269"/>
          <ac:spMkLst>
            <pc:docMk/>
            <pc:sldMk cId="2471181841" sldId="288"/>
            <ac:spMk id="4" creationId="{7F4FF52C-DEEC-56F6-0DB5-B79B2779791F}"/>
          </ac:spMkLst>
        </pc:spChg>
        <pc:spChg chg="add del">
          <ac:chgData name="Riley Tippett (2305603)" userId="S::2305603@student.uwtsd.ac.uk::06066e79-97da-48ff-b6de-98d9df26696b" providerId="AD" clId="Web-{C09444FC-38A8-CC39-6AB8-F4771A4EF7BB}" dt="2024-03-21T06:09:09.011" v="269"/>
          <ac:spMkLst>
            <pc:docMk/>
            <pc:sldMk cId="2471181841" sldId="288"/>
            <ac:spMk id="9" creationId="{1DE7243B-5109-444B-8FAF-7437C66BC0E9}"/>
          </ac:spMkLst>
        </pc:spChg>
        <pc:spChg chg="add del">
          <ac:chgData name="Riley Tippett (2305603)" userId="S::2305603@student.uwtsd.ac.uk::06066e79-97da-48ff-b6de-98d9df26696b" providerId="AD" clId="Web-{C09444FC-38A8-CC39-6AB8-F4771A4EF7BB}" dt="2024-03-21T06:09:09.011" v="269"/>
          <ac:spMkLst>
            <pc:docMk/>
            <pc:sldMk cId="2471181841" sldId="288"/>
            <ac:spMk id="11" creationId="{4C5D6221-DA7B-4611-AA26-7D8E349FDE96}"/>
          </ac:spMkLst>
        </pc:spChg>
        <pc:graphicFrameChg chg="add">
          <ac:chgData name="Riley Tippett (2305603)" userId="S::2305603@student.uwtsd.ac.uk::06066e79-97da-48ff-b6de-98d9df26696b" providerId="AD" clId="Web-{C09444FC-38A8-CC39-6AB8-F4771A4EF7BB}" dt="2024-03-21T06:09:09.042" v="270"/>
          <ac:graphicFrameMkLst>
            <pc:docMk/>
            <pc:sldMk cId="2471181841" sldId="288"/>
            <ac:graphicFrameMk id="6" creationId="{906A72AD-1F07-5B49-BEE1-6ED1244ED29F}"/>
          </ac:graphicFrameMkLst>
        </pc:graphicFrameChg>
      </pc:sldChg>
      <pc:sldChg chg="modSp new">
        <pc:chgData name="Riley Tippett (2305603)" userId="S::2305603@student.uwtsd.ac.uk::06066e79-97da-48ff-b6de-98d9df26696b" providerId="AD" clId="Web-{C09444FC-38A8-CC39-6AB8-F4771A4EF7BB}" dt="2024-03-21T06:50:58.182" v="330" actId="20577"/>
        <pc:sldMkLst>
          <pc:docMk/>
          <pc:sldMk cId="516671738" sldId="289"/>
        </pc:sldMkLst>
        <pc:spChg chg="mod">
          <ac:chgData name="Riley Tippett (2305603)" userId="S::2305603@student.uwtsd.ac.uk::06066e79-97da-48ff-b6de-98d9df26696b" providerId="AD" clId="Web-{C09444FC-38A8-CC39-6AB8-F4771A4EF7BB}" dt="2024-03-21T06:50:47.479" v="320" actId="20577"/>
          <ac:spMkLst>
            <pc:docMk/>
            <pc:sldMk cId="516671738" sldId="289"/>
            <ac:spMk id="2" creationId="{2DB9D023-005E-AF0C-96DF-4E67616E1228}"/>
          </ac:spMkLst>
        </pc:spChg>
        <pc:spChg chg="mod">
          <ac:chgData name="Riley Tippett (2305603)" userId="S::2305603@student.uwtsd.ac.uk::06066e79-97da-48ff-b6de-98d9df26696b" providerId="AD" clId="Web-{C09444FC-38A8-CC39-6AB8-F4771A4EF7BB}" dt="2024-03-21T06:50:58.182" v="330" actId="20577"/>
          <ac:spMkLst>
            <pc:docMk/>
            <pc:sldMk cId="516671738" sldId="289"/>
            <ac:spMk id="3" creationId="{84C9327A-442C-6822-6DD3-1DEA7C660656}"/>
          </ac:spMkLst>
        </pc:spChg>
      </pc:sldChg>
      <pc:sldMasterChg chg="add del addSldLayout delSldLayout">
        <pc:chgData name="Riley Tippett (2305603)" userId="S::2305603@student.uwtsd.ac.uk::06066e79-97da-48ff-b6de-98d9df26696b" providerId="AD" clId="Web-{C09444FC-38A8-CC39-6AB8-F4771A4EF7BB}" dt="2024-03-21T05:32:57.437" v="16"/>
        <pc:sldMasterMkLst>
          <pc:docMk/>
          <pc:sldMasterMk cId="2460954070" sldId="2147483660"/>
        </pc:sldMasterMkLst>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2385387890" sldId="2147483661"/>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949138452" sldId="2147483662"/>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2591524520" sldId="2147483663"/>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1203092039" sldId="2147483664"/>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3733172339" sldId="2147483665"/>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3210312558" sldId="2147483666"/>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3146388984" sldId="2147483667"/>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3171841454" sldId="2147483668"/>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1718958274" sldId="2147483669"/>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2202905451" sldId="2147483670"/>
          </pc:sldLayoutMkLst>
        </pc:sldLayoutChg>
        <pc:sldLayoutChg chg="add del">
          <pc:chgData name="Riley Tippett (2305603)" userId="S::2305603@student.uwtsd.ac.uk::06066e79-97da-48ff-b6de-98d9df26696b" providerId="AD" clId="Web-{C09444FC-38A8-CC39-6AB8-F4771A4EF7BB}" dt="2024-03-21T05:32:57.437" v="16"/>
          <pc:sldLayoutMkLst>
            <pc:docMk/>
            <pc:sldMasterMk cId="2460954070" sldId="2147483660"/>
            <pc:sldLayoutMk cId="3479445657" sldId="2147483671"/>
          </pc:sldLayoutMkLst>
        </pc:sldLayoutChg>
      </pc:sldMasterChg>
      <pc:sldMasterChg chg="add del addSldLayout delSldLayout modSldLayout">
        <pc:chgData name="Riley Tippett (2305603)" userId="S::2305603@student.uwtsd.ac.uk::06066e79-97da-48ff-b6de-98d9df26696b" providerId="AD" clId="Web-{C09444FC-38A8-CC39-6AB8-F4771A4EF7BB}" dt="2024-03-21T05:32:57.437" v="16"/>
        <pc:sldMasterMkLst>
          <pc:docMk/>
          <pc:sldMasterMk cId="2406367964" sldId="2147483672"/>
        </pc:sldMasterMkLst>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3817199443" sldId="2147483673"/>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3893327234" sldId="2147483674"/>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925143444" sldId="2147483675"/>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1972467611" sldId="2147483676"/>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4125718343" sldId="2147483677"/>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4135625500" sldId="2147483678"/>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2820449453" sldId="2147483679"/>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953613699" sldId="2147483680"/>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4076230790" sldId="2147483681"/>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2013083790" sldId="2147483682"/>
          </pc:sldLayoutMkLst>
        </pc:sldLayoutChg>
        <pc:sldLayoutChg chg="add del mod replId">
          <pc:chgData name="Riley Tippett (2305603)" userId="S::2305603@student.uwtsd.ac.uk::06066e79-97da-48ff-b6de-98d9df26696b" providerId="AD" clId="Web-{C09444FC-38A8-CC39-6AB8-F4771A4EF7BB}" dt="2024-03-21T05:32:57.437" v="16"/>
          <pc:sldLayoutMkLst>
            <pc:docMk/>
            <pc:sldMasterMk cId="2406367964" sldId="2147483672"/>
            <pc:sldLayoutMk cId="890426402" sldId="2147483683"/>
          </pc:sldLayoutMkLst>
        </pc:sldLayoutChg>
      </pc:sldMasterChg>
    </pc:docChg>
  </pc:docChgLst>
  <pc:docChgLst>
    <pc:chgData clId="Web-{D73EEAAC-1AEF-BB46-B439-A17FEF6DEE75}"/>
    <pc:docChg chg="addSld">
      <pc:chgData name="" userId="" providerId="" clId="Web-{D73EEAAC-1AEF-BB46-B439-A17FEF6DEE75}" dt="2024-03-19T19:07:55.238" v="0"/>
      <pc:docMkLst>
        <pc:docMk/>
      </pc:docMkLst>
      <pc:sldChg chg="new">
        <pc:chgData name="" userId="" providerId="" clId="Web-{D73EEAAC-1AEF-BB46-B439-A17FEF6DEE75}" dt="2024-03-19T19:07:55.238" v="0"/>
        <pc:sldMkLst>
          <pc:docMk/>
          <pc:sldMk cId="3285805643" sldId="271"/>
        </pc:sldMkLst>
      </pc:sldChg>
    </pc:docChg>
  </pc:docChgLst>
  <pc:docChgLst>
    <pc:chgData name="Riley Tippett (2305603)" userId="S::2305603@student.uwtsd.ac.uk::06066e79-97da-48ff-b6de-98d9df26696b" providerId="AD" clId="Web-{97D31135-D487-F32B-7BED-7CFDAB2740A8}"/>
    <pc:docChg chg="addSld delSld modSld">
      <pc:chgData name="Riley Tippett (2305603)" userId="S::2305603@student.uwtsd.ac.uk::06066e79-97da-48ff-b6de-98d9df26696b" providerId="AD" clId="Web-{97D31135-D487-F32B-7BED-7CFDAB2740A8}" dt="2024-03-21T01:03:51.261" v="169" actId="14100"/>
      <pc:docMkLst>
        <pc:docMk/>
      </pc:docMkLst>
      <pc:sldChg chg="addSp delSp modSp add del">
        <pc:chgData name="Riley Tippett (2305603)" userId="S::2305603@student.uwtsd.ac.uk::06066e79-97da-48ff-b6de-98d9df26696b" providerId="AD" clId="Web-{97D31135-D487-F32B-7BED-7CFDAB2740A8}" dt="2024-03-21T01:03:19.682" v="166"/>
        <pc:sldMkLst>
          <pc:docMk/>
          <pc:sldMk cId="3467391771" sldId="260"/>
        </pc:sldMkLst>
        <pc:spChg chg="mod">
          <ac:chgData name="Riley Tippett (2305603)" userId="S::2305603@student.uwtsd.ac.uk::06066e79-97da-48ff-b6de-98d9df26696b" providerId="AD" clId="Web-{97D31135-D487-F32B-7BED-7CFDAB2740A8}" dt="2024-03-21T00:34:31.573" v="7" actId="20577"/>
          <ac:spMkLst>
            <pc:docMk/>
            <pc:sldMk cId="3467391771" sldId="260"/>
            <ac:spMk id="2" creationId="{06D5BED4-C2DA-DA3A-E08C-8346AA27E491}"/>
          </ac:spMkLst>
        </pc:spChg>
        <pc:spChg chg="del">
          <ac:chgData name="Riley Tippett (2305603)" userId="S::2305603@student.uwtsd.ac.uk::06066e79-97da-48ff-b6de-98d9df26696b" providerId="AD" clId="Web-{97D31135-D487-F32B-7BED-7CFDAB2740A8}" dt="2024-03-21T01:02:08.242" v="158"/>
          <ac:spMkLst>
            <pc:docMk/>
            <pc:sldMk cId="3467391771" sldId="260"/>
            <ac:spMk id="3" creationId="{F68CF2D4-4649-EE25-15DC-41A779F3FAEB}"/>
          </ac:spMkLst>
        </pc:spChg>
        <pc:spChg chg="del">
          <ac:chgData name="Riley Tippett (2305603)" userId="S::2305603@student.uwtsd.ac.uk::06066e79-97da-48ff-b6de-98d9df26696b" providerId="AD" clId="Web-{97D31135-D487-F32B-7BED-7CFDAB2740A8}" dt="2024-03-21T00:53:32.100" v="8"/>
          <ac:spMkLst>
            <pc:docMk/>
            <pc:sldMk cId="3467391771" sldId="260"/>
            <ac:spMk id="4" creationId="{05065391-1E20-5164-FBC7-DFCBC5D1562F}"/>
          </ac:spMkLst>
        </pc:spChg>
        <pc:spChg chg="add mod">
          <ac:chgData name="Riley Tippett (2305603)" userId="S::2305603@student.uwtsd.ac.uk::06066e79-97da-48ff-b6de-98d9df26696b" providerId="AD" clId="Web-{97D31135-D487-F32B-7BED-7CFDAB2740A8}" dt="2024-03-21T01:01:04.881" v="153" actId="20577"/>
          <ac:spMkLst>
            <pc:docMk/>
            <pc:sldMk cId="3467391771" sldId="260"/>
            <ac:spMk id="5" creationId="{1E59A29C-AE0D-621A-5714-9F060883F1F6}"/>
          </ac:spMkLst>
        </pc:spChg>
        <pc:spChg chg="add del mod">
          <ac:chgData name="Riley Tippett (2305603)" userId="S::2305603@student.uwtsd.ac.uk::06066e79-97da-48ff-b6de-98d9df26696b" providerId="AD" clId="Web-{97D31135-D487-F32B-7BED-7CFDAB2740A8}" dt="2024-03-21T01:01:50.945" v="157"/>
          <ac:spMkLst>
            <pc:docMk/>
            <pc:sldMk cId="3467391771" sldId="260"/>
            <ac:spMk id="6" creationId="{F136563C-D4A6-F5F1-45C7-CEDE38CFCC29}"/>
          </ac:spMkLst>
        </pc:spChg>
        <pc:spChg chg="add del mod">
          <ac:chgData name="Riley Tippett (2305603)" userId="S::2305603@student.uwtsd.ac.uk::06066e79-97da-48ff-b6de-98d9df26696b" providerId="AD" clId="Web-{97D31135-D487-F32B-7BED-7CFDAB2740A8}" dt="2024-03-21T01:02:25.618" v="160"/>
          <ac:spMkLst>
            <pc:docMk/>
            <pc:sldMk cId="3467391771" sldId="260"/>
            <ac:spMk id="8" creationId="{72B72883-685B-F1AF-A89F-ED03AB3D74D0}"/>
          </ac:spMkLst>
        </pc:spChg>
        <pc:spChg chg="add del mod">
          <ac:chgData name="Riley Tippett (2305603)" userId="S::2305603@student.uwtsd.ac.uk::06066e79-97da-48ff-b6de-98d9df26696b" providerId="AD" clId="Web-{97D31135-D487-F32B-7BED-7CFDAB2740A8}" dt="2024-03-21T01:02:31.665" v="161"/>
          <ac:spMkLst>
            <pc:docMk/>
            <pc:sldMk cId="3467391771" sldId="260"/>
            <ac:spMk id="10" creationId="{575E8702-E604-0229-607D-EFF7F3733987}"/>
          </ac:spMkLst>
        </pc:spChg>
        <pc:spChg chg="add del">
          <ac:chgData name="Riley Tippett (2305603)" userId="S::2305603@student.uwtsd.ac.uk::06066e79-97da-48ff-b6de-98d9df26696b" providerId="AD" clId="Web-{97D31135-D487-F32B-7BED-7CFDAB2740A8}" dt="2024-03-21T01:02:58.822" v="163"/>
          <ac:spMkLst>
            <pc:docMk/>
            <pc:sldMk cId="3467391771" sldId="260"/>
            <ac:spMk id="11" creationId="{CA44C459-5DB1-4067-8E36-816D4B1DAC75}"/>
          </ac:spMkLst>
        </pc:spChg>
      </pc:sldChg>
      <pc:sldChg chg="modSp new">
        <pc:chgData name="Riley Tippett (2305603)" userId="S::2305603@student.uwtsd.ac.uk::06066e79-97da-48ff-b6de-98d9df26696b" providerId="AD" clId="Web-{97D31135-D487-F32B-7BED-7CFDAB2740A8}" dt="2024-03-21T01:03:51.261" v="169" actId="14100"/>
        <pc:sldMkLst>
          <pc:docMk/>
          <pc:sldMk cId="2390406632" sldId="283"/>
        </pc:sldMkLst>
        <pc:spChg chg="mod">
          <ac:chgData name="Riley Tippett (2305603)" userId="S::2305603@student.uwtsd.ac.uk::06066e79-97da-48ff-b6de-98d9df26696b" providerId="AD" clId="Web-{97D31135-D487-F32B-7BED-7CFDAB2740A8}" dt="2024-03-21T01:03:51.261" v="169" actId="14100"/>
          <ac:spMkLst>
            <pc:docMk/>
            <pc:sldMk cId="2390406632" sldId="283"/>
            <ac:spMk id="3" creationId="{8A970AB1-4932-48A9-AD76-4AEF91551275}"/>
          </ac:spMkLst>
        </pc:spChg>
      </pc:sldChg>
    </pc:docChg>
  </pc:docChgLst>
  <pc:docChgLst>
    <pc:chgData name="Carys Davies (2303981)" userId="S::2303981@student.uwtsd.ac.uk::33008f4c-7cdf-4928-93d3-71ed3f11aa9b" providerId="AD" clId="Web-{79B0ECA6-6B86-D04C-A60B-72AA8DB27C2F}"/>
    <pc:docChg chg="modSld">
      <pc:chgData name="Carys Davies (2303981)" userId="S::2303981@student.uwtsd.ac.uk::33008f4c-7cdf-4928-93d3-71ed3f11aa9b" providerId="AD" clId="Web-{79B0ECA6-6B86-D04C-A60B-72AA8DB27C2F}" dt="2024-03-22T11:31:20.782" v="20"/>
      <pc:docMkLst>
        <pc:docMk/>
      </pc:docMkLst>
      <pc:sldChg chg="modNotes">
        <pc:chgData name="Carys Davies (2303981)" userId="S::2303981@student.uwtsd.ac.uk::33008f4c-7cdf-4928-93d3-71ed3f11aa9b" providerId="AD" clId="Web-{79B0ECA6-6B86-D04C-A60B-72AA8DB27C2F}" dt="2024-03-22T11:30:23.749" v="15"/>
        <pc:sldMkLst>
          <pc:docMk/>
          <pc:sldMk cId="4164651735" sldId="258"/>
        </pc:sldMkLst>
      </pc:sldChg>
      <pc:sldChg chg="modNotes">
        <pc:chgData name="Carys Davies (2303981)" userId="S::2303981@student.uwtsd.ac.uk::33008f4c-7cdf-4928-93d3-71ed3f11aa9b" providerId="AD" clId="Web-{79B0ECA6-6B86-D04C-A60B-72AA8DB27C2F}" dt="2024-03-22T11:31:20.782" v="20"/>
        <pc:sldMkLst>
          <pc:docMk/>
          <pc:sldMk cId="614398048" sldId="267"/>
        </pc:sldMkLst>
      </pc:sldChg>
      <pc:sldChg chg="modNotes">
        <pc:chgData name="Carys Davies (2303981)" userId="S::2303981@student.uwtsd.ac.uk::33008f4c-7cdf-4928-93d3-71ed3f11aa9b" providerId="AD" clId="Web-{79B0ECA6-6B86-D04C-A60B-72AA8DB27C2F}" dt="2024-03-22T11:29:31.498" v="12"/>
        <pc:sldMkLst>
          <pc:docMk/>
          <pc:sldMk cId="1983163594" sldId="268"/>
        </pc:sldMkLst>
      </pc:sldChg>
      <pc:sldChg chg="modNotes">
        <pc:chgData name="Carys Davies (2303981)" userId="S::2303981@student.uwtsd.ac.uk::33008f4c-7cdf-4928-93d3-71ed3f11aa9b" providerId="AD" clId="Web-{79B0ECA6-6B86-D04C-A60B-72AA8DB27C2F}" dt="2024-03-22T11:30:10.952" v="14"/>
        <pc:sldMkLst>
          <pc:docMk/>
          <pc:sldMk cId="2488278092" sldId="270"/>
        </pc:sldMkLst>
      </pc:sldChg>
      <pc:sldChg chg="modNotes">
        <pc:chgData name="Carys Davies (2303981)" userId="S::2303981@student.uwtsd.ac.uk::33008f4c-7cdf-4928-93d3-71ed3f11aa9b" providerId="AD" clId="Web-{79B0ECA6-6B86-D04C-A60B-72AA8DB27C2F}" dt="2024-03-22T11:29:07.763" v="11"/>
        <pc:sldMkLst>
          <pc:docMk/>
          <pc:sldMk cId="3878961917" sldId="272"/>
        </pc:sldMkLst>
      </pc:sldChg>
    </pc:docChg>
  </pc:docChgLst>
  <pc:docChgLst>
    <pc:chgData name="Carys Davies (2303981)" userId="S::2303981@student.uwtsd.ac.uk::33008f4c-7cdf-4928-93d3-71ed3f11aa9b" providerId="AD" clId="Web-{CE8B26ED-2D3B-19C8-C84C-52445B5F6A49}"/>
    <pc:docChg chg="modSld">
      <pc:chgData name="Carys Davies (2303981)" userId="S::2303981@student.uwtsd.ac.uk::33008f4c-7cdf-4928-93d3-71ed3f11aa9b" providerId="AD" clId="Web-{CE8B26ED-2D3B-19C8-C84C-52445B5F6A49}" dt="2024-03-18T15:18:19.997" v="42" actId="1076"/>
      <pc:docMkLst>
        <pc:docMk/>
      </pc:docMkLst>
      <pc:sldChg chg="modSp">
        <pc:chgData name="Carys Davies (2303981)" userId="S::2303981@student.uwtsd.ac.uk::33008f4c-7cdf-4928-93d3-71ed3f11aa9b" providerId="AD" clId="Web-{CE8B26ED-2D3B-19C8-C84C-52445B5F6A49}" dt="2024-03-18T14:33:47.605" v="6" actId="14100"/>
        <pc:sldMkLst>
          <pc:docMk/>
          <pc:sldMk cId="2148025472" sldId="257"/>
        </pc:sldMkLst>
        <pc:spChg chg="mod">
          <ac:chgData name="Carys Davies (2303981)" userId="S::2303981@student.uwtsd.ac.uk::33008f4c-7cdf-4928-93d3-71ed3f11aa9b" providerId="AD" clId="Web-{CE8B26ED-2D3B-19C8-C84C-52445B5F6A49}" dt="2024-03-18T14:33:47.605" v="6" actId="14100"/>
          <ac:spMkLst>
            <pc:docMk/>
            <pc:sldMk cId="2148025472" sldId="257"/>
            <ac:spMk id="2" creationId="{9DE96CC4-8046-309C-FD62-0E9B288822FD}"/>
          </ac:spMkLst>
        </pc:spChg>
      </pc:sldChg>
      <pc:sldChg chg="addSp modSp">
        <pc:chgData name="Carys Davies (2303981)" userId="S::2303981@student.uwtsd.ac.uk::33008f4c-7cdf-4928-93d3-71ed3f11aa9b" providerId="AD" clId="Web-{CE8B26ED-2D3B-19C8-C84C-52445B5F6A49}" dt="2024-03-18T15:18:19.997" v="42" actId="1076"/>
        <pc:sldMkLst>
          <pc:docMk/>
          <pc:sldMk cId="4164651735" sldId="258"/>
        </pc:sldMkLst>
        <pc:spChg chg="mod">
          <ac:chgData name="Carys Davies (2303981)" userId="S::2303981@student.uwtsd.ac.uk::33008f4c-7cdf-4928-93d3-71ed3f11aa9b" providerId="AD" clId="Web-{CE8B26ED-2D3B-19C8-C84C-52445B5F6A49}" dt="2024-03-18T15:17:10.524" v="39" actId="20577"/>
          <ac:spMkLst>
            <pc:docMk/>
            <pc:sldMk cId="4164651735" sldId="258"/>
            <ac:spMk id="3" creationId="{CB761A72-F2BA-1FE4-E058-CBED2512331E}"/>
          </ac:spMkLst>
        </pc:spChg>
        <pc:picChg chg="add mod">
          <ac:chgData name="Carys Davies (2303981)" userId="S::2303981@student.uwtsd.ac.uk::33008f4c-7cdf-4928-93d3-71ed3f11aa9b" providerId="AD" clId="Web-{CE8B26ED-2D3B-19C8-C84C-52445B5F6A49}" dt="2024-03-18T15:11:30.270" v="12" actId="1076"/>
          <ac:picMkLst>
            <pc:docMk/>
            <pc:sldMk cId="4164651735" sldId="258"/>
            <ac:picMk id="5" creationId="{7771E990-421E-1485-2618-868F57A4A498}"/>
          </ac:picMkLst>
        </pc:picChg>
        <pc:picChg chg="add mod">
          <ac:chgData name="Carys Davies (2303981)" userId="S::2303981@student.uwtsd.ac.uk::33008f4c-7cdf-4928-93d3-71ed3f11aa9b" providerId="AD" clId="Web-{CE8B26ED-2D3B-19C8-C84C-52445B5F6A49}" dt="2024-03-18T15:18:19.997" v="42" actId="1076"/>
          <ac:picMkLst>
            <pc:docMk/>
            <pc:sldMk cId="4164651735" sldId="258"/>
            <ac:picMk id="6" creationId="{B5CF9A54-F75C-34C4-BD5F-E745384D85CE}"/>
          </ac:picMkLst>
        </pc:picChg>
      </pc:sldChg>
    </pc:docChg>
  </pc:docChgLst>
  <pc:docChgLst>
    <pc:chgData name="Jac Davies (2305914)" userId="S::2305914@student.uwtsd.ac.uk::a2ed1f1b-37d4-4970-9e53-804cfe359f94" providerId="AD" clId="Web-{D0ED40EC-E0E2-DAC7-EDE8-AC3DBA8470C2}"/>
    <pc:docChg chg="addSld delSld modSld sldOrd">
      <pc:chgData name="Jac Davies (2305914)" userId="S::2305914@student.uwtsd.ac.uk::a2ed1f1b-37d4-4970-9e53-804cfe359f94" providerId="AD" clId="Web-{D0ED40EC-E0E2-DAC7-EDE8-AC3DBA8470C2}" dt="2024-03-21T05:19:41.269" v="19" actId="20577"/>
      <pc:docMkLst>
        <pc:docMk/>
      </pc:docMkLst>
      <pc:sldChg chg="del">
        <pc:chgData name="Jac Davies (2305914)" userId="S::2305914@student.uwtsd.ac.uk::a2ed1f1b-37d4-4970-9e53-804cfe359f94" providerId="AD" clId="Web-{D0ED40EC-E0E2-DAC7-EDE8-AC3DBA8470C2}" dt="2024-03-21T05:18:48.235" v="2"/>
        <pc:sldMkLst>
          <pc:docMk/>
          <pc:sldMk cId="535022897" sldId="259"/>
        </pc:sldMkLst>
      </pc:sldChg>
      <pc:sldChg chg="add">
        <pc:chgData name="Jac Davies (2305914)" userId="S::2305914@student.uwtsd.ac.uk::a2ed1f1b-37d4-4970-9e53-804cfe359f94" providerId="AD" clId="Web-{D0ED40EC-E0E2-DAC7-EDE8-AC3DBA8470C2}" dt="2024-03-21T05:18:57.876" v="7"/>
        <pc:sldMkLst>
          <pc:docMk/>
          <pc:sldMk cId="2496316965" sldId="260"/>
        </pc:sldMkLst>
      </pc:sldChg>
      <pc:sldChg chg="modSp add ord">
        <pc:chgData name="Jac Davies (2305914)" userId="S::2305914@student.uwtsd.ac.uk::a2ed1f1b-37d4-4970-9e53-804cfe359f94" providerId="AD" clId="Web-{D0ED40EC-E0E2-DAC7-EDE8-AC3DBA8470C2}" dt="2024-03-21T05:19:41.269" v="19" actId="20577"/>
        <pc:sldMkLst>
          <pc:docMk/>
          <pc:sldMk cId="1955964788" sldId="261"/>
        </pc:sldMkLst>
        <pc:spChg chg="mod">
          <ac:chgData name="Jac Davies (2305914)" userId="S::2305914@student.uwtsd.ac.uk::a2ed1f1b-37d4-4970-9e53-804cfe359f94" providerId="AD" clId="Web-{D0ED40EC-E0E2-DAC7-EDE8-AC3DBA8470C2}" dt="2024-03-21T05:19:41.269" v="19" actId="20577"/>
          <ac:spMkLst>
            <pc:docMk/>
            <pc:sldMk cId="1955964788" sldId="261"/>
            <ac:spMk id="2" creationId="{ED11B5D4-28A7-78FA-B4D6-32D9C4D827DA}"/>
          </ac:spMkLst>
        </pc:spChg>
      </pc:sldChg>
      <pc:sldChg chg="add">
        <pc:chgData name="Jac Davies (2305914)" userId="S::2305914@student.uwtsd.ac.uk::a2ed1f1b-37d4-4970-9e53-804cfe359f94" providerId="AD" clId="Web-{D0ED40EC-E0E2-DAC7-EDE8-AC3DBA8470C2}" dt="2024-03-21T05:18:57.579" v="5"/>
        <pc:sldMkLst>
          <pc:docMk/>
          <pc:sldMk cId="182127314" sldId="263"/>
        </pc:sldMkLst>
      </pc:sldChg>
      <pc:sldChg chg="del">
        <pc:chgData name="Jac Davies (2305914)" userId="S::2305914@student.uwtsd.ac.uk::a2ed1f1b-37d4-4970-9e53-804cfe359f94" providerId="AD" clId="Web-{D0ED40EC-E0E2-DAC7-EDE8-AC3DBA8470C2}" dt="2024-03-21T05:18:48.235" v="0"/>
        <pc:sldMkLst>
          <pc:docMk/>
          <pc:sldMk cId="1436767086" sldId="269"/>
        </pc:sldMkLst>
      </pc:sldChg>
      <pc:sldChg chg="ord">
        <pc:chgData name="Jac Davies (2305914)" userId="S::2305914@student.uwtsd.ac.uk::a2ed1f1b-37d4-4970-9e53-804cfe359f94" providerId="AD" clId="Web-{D0ED40EC-E0E2-DAC7-EDE8-AC3DBA8470C2}" dt="2024-03-21T05:19:06.517" v="9"/>
        <pc:sldMkLst>
          <pc:docMk/>
          <pc:sldMk cId="1484138146" sldId="273"/>
        </pc:sldMkLst>
      </pc:sldChg>
      <pc:sldChg chg="del">
        <pc:chgData name="Jac Davies (2305914)" userId="S::2305914@student.uwtsd.ac.uk::a2ed1f1b-37d4-4970-9e53-804cfe359f94" providerId="AD" clId="Web-{D0ED40EC-E0E2-DAC7-EDE8-AC3DBA8470C2}" dt="2024-03-21T05:18:48.235" v="1"/>
        <pc:sldMkLst>
          <pc:docMk/>
          <pc:sldMk cId="2123078188" sldId="275"/>
        </pc:sldMkLst>
      </pc:sldChg>
      <pc:sldChg chg="del">
        <pc:chgData name="Jac Davies (2305914)" userId="S::2305914@student.uwtsd.ac.uk::a2ed1f1b-37d4-4970-9e53-804cfe359f94" providerId="AD" clId="Web-{D0ED40EC-E0E2-DAC7-EDE8-AC3DBA8470C2}" dt="2024-03-21T05:18:52.220" v="3"/>
        <pc:sldMkLst>
          <pc:docMk/>
          <pc:sldMk cId="2390406632" sldId="283"/>
        </pc:sldMkLst>
      </pc:sldChg>
      <pc:sldChg chg="add">
        <pc:chgData name="Jac Davies (2305914)" userId="S::2305914@student.uwtsd.ac.uk::a2ed1f1b-37d4-4970-9e53-804cfe359f94" providerId="AD" clId="Web-{D0ED40EC-E0E2-DAC7-EDE8-AC3DBA8470C2}" dt="2024-03-21T05:18:57.735" v="6"/>
        <pc:sldMkLst>
          <pc:docMk/>
          <pc:sldMk cId="4040121238" sldId="283"/>
        </pc:sldMkLst>
      </pc:sldChg>
      <pc:sldChg chg="add">
        <pc:chgData name="Jac Davies (2305914)" userId="S::2305914@student.uwtsd.ac.uk::a2ed1f1b-37d4-4970-9e53-804cfe359f94" providerId="AD" clId="Web-{D0ED40EC-E0E2-DAC7-EDE8-AC3DBA8470C2}" dt="2024-03-21T05:18:57.986" v="8"/>
        <pc:sldMkLst>
          <pc:docMk/>
          <pc:sldMk cId="3697911882" sldId="284"/>
        </pc:sldMkLst>
      </pc:sldChg>
    </pc:docChg>
  </pc:docChgLst>
  <pc:docChgLst>
    <pc:chgData name="Riley Tippett (2305603)" userId="S::2305603@student.uwtsd.ac.uk::06066e79-97da-48ff-b6de-98d9df26696b" providerId="AD" clId="Web-{CC4C6211-E52F-BC4D-1396-02475F2345F7}"/>
    <pc:docChg chg="modSld">
      <pc:chgData name="Riley Tippett (2305603)" userId="S::2305603@student.uwtsd.ac.uk::06066e79-97da-48ff-b6de-98d9df26696b" providerId="AD" clId="Web-{CC4C6211-E52F-BC4D-1396-02475F2345F7}" dt="2024-03-19T22:16:46.444" v="12" actId="20577"/>
      <pc:docMkLst>
        <pc:docMk/>
      </pc:docMkLst>
      <pc:sldChg chg="modSp">
        <pc:chgData name="Riley Tippett (2305603)" userId="S::2305603@student.uwtsd.ac.uk::06066e79-97da-48ff-b6de-98d9df26696b" providerId="AD" clId="Web-{CC4C6211-E52F-BC4D-1396-02475F2345F7}" dt="2024-03-19T22:16:46.444" v="12" actId="20577"/>
        <pc:sldMkLst>
          <pc:docMk/>
          <pc:sldMk cId="3467391771" sldId="260"/>
        </pc:sldMkLst>
        <pc:spChg chg="mod">
          <ac:chgData name="Riley Tippett (2305603)" userId="S::2305603@student.uwtsd.ac.uk::06066e79-97da-48ff-b6de-98d9df26696b" providerId="AD" clId="Web-{CC4C6211-E52F-BC4D-1396-02475F2345F7}" dt="2024-03-19T22:16:46.444" v="12" actId="20577"/>
          <ac:spMkLst>
            <pc:docMk/>
            <pc:sldMk cId="3467391771" sldId="260"/>
            <ac:spMk id="2" creationId="{06D5BED4-C2DA-DA3A-E08C-8346AA27E491}"/>
          </ac:spMkLst>
        </pc:spChg>
      </pc:sldChg>
    </pc:docChg>
  </pc:docChgLst>
  <pc:docChgLst>
    <pc:chgData name="Simon Canby (2304206)" userId="S::2304206@student.uwtsd.ac.uk::847d6c57-241c-439d-bc5b-fa35301edd3a" providerId="AD" clId="Web-{32930624-0238-F662-15FE-C17B74FC4403}"/>
    <pc:docChg chg="modSld">
      <pc:chgData name="Simon Canby (2304206)" userId="S::2304206@student.uwtsd.ac.uk::847d6c57-241c-439d-bc5b-fa35301edd3a" providerId="AD" clId="Web-{32930624-0238-F662-15FE-C17B74FC4403}" dt="2024-03-19T17:46:38.104" v="4" actId="20577"/>
      <pc:docMkLst>
        <pc:docMk/>
      </pc:docMkLst>
      <pc:sldChg chg="modSp">
        <pc:chgData name="Simon Canby (2304206)" userId="S::2304206@student.uwtsd.ac.uk::847d6c57-241c-439d-bc5b-fa35301edd3a" providerId="AD" clId="Web-{32930624-0238-F662-15FE-C17B74FC4403}" dt="2024-03-19T17:46:38.104" v="4" actId="20577"/>
        <pc:sldMkLst>
          <pc:docMk/>
          <pc:sldMk cId="535022897" sldId="259"/>
        </pc:sldMkLst>
        <pc:spChg chg="mod">
          <ac:chgData name="Simon Canby (2304206)" userId="S::2304206@student.uwtsd.ac.uk::847d6c57-241c-439d-bc5b-fa35301edd3a" providerId="AD" clId="Web-{32930624-0238-F662-15FE-C17B74FC4403}" dt="2024-03-19T17:46:38.104" v="4" actId="20577"/>
          <ac:spMkLst>
            <pc:docMk/>
            <pc:sldMk cId="535022897" sldId="259"/>
            <ac:spMk id="3" creationId="{085A7AAC-5240-8341-75FB-BAEAFF9B9ABE}"/>
          </ac:spMkLst>
        </pc:spChg>
      </pc:sldChg>
    </pc:docChg>
  </pc:docChgLst>
  <pc:docChgLst>
    <pc:chgData name="Jac Davies (2305914)" userId="S::2305914@student.uwtsd.ac.uk::a2ed1f1b-37d4-4970-9e53-804cfe359f94" providerId="AD" clId="Web-{52CD7FA4-5BBA-AE83-4574-F3594CC30E80}"/>
    <pc:docChg chg="modSld">
      <pc:chgData name="Jac Davies (2305914)" userId="S::2305914@student.uwtsd.ac.uk::a2ed1f1b-37d4-4970-9e53-804cfe359f94" providerId="AD" clId="Web-{52CD7FA4-5BBA-AE83-4574-F3594CC30E80}" dt="2024-03-21T01:57:11.515" v="0"/>
      <pc:docMkLst>
        <pc:docMk/>
      </pc:docMkLst>
      <pc:sldChg chg="delSp">
        <pc:chgData name="Jac Davies (2305914)" userId="S::2305914@student.uwtsd.ac.uk::a2ed1f1b-37d4-4970-9e53-804cfe359f94" providerId="AD" clId="Web-{52CD7FA4-5BBA-AE83-4574-F3594CC30E80}" dt="2024-03-21T01:57:11.515" v="0"/>
        <pc:sldMkLst>
          <pc:docMk/>
          <pc:sldMk cId="1436767086" sldId="269"/>
        </pc:sldMkLst>
        <pc:spChg chg="del">
          <ac:chgData name="Jac Davies (2305914)" userId="S::2305914@student.uwtsd.ac.uk::a2ed1f1b-37d4-4970-9e53-804cfe359f94" providerId="AD" clId="Web-{52CD7FA4-5BBA-AE83-4574-F3594CC30E80}" dt="2024-03-21T01:57:11.515" v="0"/>
          <ac:spMkLst>
            <pc:docMk/>
            <pc:sldMk cId="1436767086" sldId="269"/>
            <ac:spMk id="2" creationId="{84202E41-1676-84DD-81BB-395C01E79C49}"/>
          </ac:spMkLst>
        </pc:spChg>
      </pc:sldChg>
    </pc:docChg>
  </pc:docChgLst>
  <pc:docChgLst>
    <pc:chgData name="Carys Davies (2303981)" userId="S::2303981@student.uwtsd.ac.uk::33008f4c-7cdf-4928-93d3-71ed3f11aa9b" providerId="AD" clId="Web-{B0846597-7988-5FBD-86AC-57852E577B17}"/>
    <pc:docChg chg="delSld modSld">
      <pc:chgData name="Carys Davies (2303981)" userId="S::2303981@student.uwtsd.ac.uk::33008f4c-7cdf-4928-93d3-71ed3f11aa9b" providerId="AD" clId="Web-{B0846597-7988-5FBD-86AC-57852E577B17}" dt="2024-03-21T08:42:25.545" v="131" actId="20577"/>
      <pc:docMkLst>
        <pc:docMk/>
      </pc:docMkLst>
      <pc:sldChg chg="del">
        <pc:chgData name="Carys Davies (2303981)" userId="S::2303981@student.uwtsd.ac.uk::33008f4c-7cdf-4928-93d3-71ed3f11aa9b" providerId="AD" clId="Web-{B0846597-7988-5FBD-86AC-57852E577B17}" dt="2024-03-21T08:36:54.799" v="36"/>
        <pc:sldMkLst>
          <pc:docMk/>
          <pc:sldMk cId="2148025472" sldId="257"/>
        </pc:sldMkLst>
      </pc:sldChg>
      <pc:sldChg chg="modSp">
        <pc:chgData name="Carys Davies (2303981)" userId="S::2303981@student.uwtsd.ac.uk::33008f4c-7cdf-4928-93d3-71ed3f11aa9b" providerId="AD" clId="Web-{B0846597-7988-5FBD-86AC-57852E577B17}" dt="2024-03-21T08:37:11.862" v="38" actId="20577"/>
        <pc:sldMkLst>
          <pc:docMk/>
          <pc:sldMk cId="4164651735" sldId="258"/>
        </pc:sldMkLst>
        <pc:spChg chg="mod">
          <ac:chgData name="Carys Davies (2303981)" userId="S::2303981@student.uwtsd.ac.uk::33008f4c-7cdf-4928-93d3-71ed3f11aa9b" providerId="AD" clId="Web-{B0846597-7988-5FBD-86AC-57852E577B17}" dt="2024-03-21T08:37:11.862" v="38" actId="20577"/>
          <ac:spMkLst>
            <pc:docMk/>
            <pc:sldMk cId="4164651735" sldId="258"/>
            <ac:spMk id="7" creationId="{CF0BBC42-7B8A-DDE8-C861-65EBA422874C}"/>
          </ac:spMkLst>
        </pc:spChg>
      </pc:sldChg>
      <pc:sldChg chg="delSp modSp">
        <pc:chgData name="Carys Davies (2303981)" userId="S::2303981@student.uwtsd.ac.uk::33008f4c-7cdf-4928-93d3-71ed3f11aa9b" providerId="AD" clId="Web-{B0846597-7988-5FBD-86AC-57852E577B17}" dt="2024-03-21T08:34:21.419" v="2"/>
        <pc:sldMkLst>
          <pc:docMk/>
          <pc:sldMk cId="1560623726" sldId="262"/>
        </pc:sldMkLst>
        <pc:spChg chg="del mod">
          <ac:chgData name="Carys Davies (2303981)" userId="S::2303981@student.uwtsd.ac.uk::33008f4c-7cdf-4928-93d3-71ed3f11aa9b" providerId="AD" clId="Web-{B0846597-7988-5FBD-86AC-57852E577B17}" dt="2024-03-21T08:34:21.419" v="2"/>
          <ac:spMkLst>
            <pc:docMk/>
            <pc:sldMk cId="1560623726" sldId="262"/>
            <ac:spMk id="6" creationId="{93407488-6CF4-49E0-F40F-CF53FF798FF2}"/>
          </ac:spMkLst>
        </pc:spChg>
      </pc:sldChg>
      <pc:sldChg chg="del">
        <pc:chgData name="Carys Davies (2303981)" userId="S::2303981@student.uwtsd.ac.uk::33008f4c-7cdf-4928-93d3-71ed3f11aa9b" providerId="AD" clId="Web-{B0846597-7988-5FBD-86AC-57852E577B17}" dt="2024-03-21T08:36:12.173" v="20"/>
        <pc:sldMkLst>
          <pc:docMk/>
          <pc:sldMk cId="1484138146" sldId="273"/>
        </pc:sldMkLst>
      </pc:sldChg>
      <pc:sldChg chg="modSp">
        <pc:chgData name="Carys Davies (2303981)" userId="S::2303981@student.uwtsd.ac.uk::33008f4c-7cdf-4928-93d3-71ed3f11aa9b" providerId="AD" clId="Web-{B0846597-7988-5FBD-86AC-57852E577B17}" dt="2024-03-21T08:42:25.545" v="131" actId="20577"/>
        <pc:sldMkLst>
          <pc:docMk/>
          <pc:sldMk cId="1108861081" sldId="280"/>
        </pc:sldMkLst>
        <pc:spChg chg="mod">
          <ac:chgData name="Carys Davies (2303981)" userId="S::2303981@student.uwtsd.ac.uk::33008f4c-7cdf-4928-93d3-71ed3f11aa9b" providerId="AD" clId="Web-{B0846597-7988-5FBD-86AC-57852E577B17}" dt="2024-03-21T08:42:11.264" v="126" actId="20577"/>
          <ac:spMkLst>
            <pc:docMk/>
            <pc:sldMk cId="1108861081" sldId="280"/>
            <ac:spMk id="2" creationId="{E45619E4-427D-B672-AD7C-01E8A3805C54}"/>
          </ac:spMkLst>
        </pc:spChg>
        <pc:spChg chg="mod">
          <ac:chgData name="Carys Davies (2303981)" userId="S::2303981@student.uwtsd.ac.uk::33008f4c-7cdf-4928-93d3-71ed3f11aa9b" providerId="AD" clId="Web-{B0846597-7988-5FBD-86AC-57852E577B17}" dt="2024-03-21T08:42:25.545" v="131" actId="20577"/>
          <ac:spMkLst>
            <pc:docMk/>
            <pc:sldMk cId="1108861081" sldId="280"/>
            <ac:spMk id="3" creationId="{7F825A02-F1A0-8C59-0D05-AC2444696F2A}"/>
          </ac:spMkLst>
        </pc:spChg>
      </pc:sldChg>
      <pc:sldChg chg="addSp modSp">
        <pc:chgData name="Carys Davies (2303981)" userId="S::2303981@student.uwtsd.ac.uk::33008f4c-7cdf-4928-93d3-71ed3f11aa9b" providerId="AD" clId="Web-{B0846597-7988-5FBD-86AC-57852E577B17}" dt="2024-03-21T08:36:52.674" v="35" actId="20577"/>
        <pc:sldMkLst>
          <pc:docMk/>
          <pc:sldMk cId="15633932" sldId="282"/>
        </pc:sldMkLst>
        <pc:spChg chg="add mod">
          <ac:chgData name="Carys Davies (2303981)" userId="S::2303981@student.uwtsd.ac.uk::33008f4c-7cdf-4928-93d3-71ed3f11aa9b" providerId="AD" clId="Web-{B0846597-7988-5FBD-86AC-57852E577B17}" dt="2024-03-21T08:36:52.674" v="35" actId="20577"/>
          <ac:spMkLst>
            <pc:docMk/>
            <pc:sldMk cId="15633932" sldId="282"/>
            <ac:spMk id="3" creationId="{DC8D2829-EB34-3743-8DD0-27E31BBBCD3E}"/>
          </ac:spMkLst>
        </pc:spChg>
        <pc:spChg chg="add mod">
          <ac:chgData name="Carys Davies (2303981)" userId="S::2303981@student.uwtsd.ac.uk::33008f4c-7cdf-4928-93d3-71ed3f11aa9b" providerId="AD" clId="Web-{B0846597-7988-5FBD-86AC-57852E577B17}" dt="2024-03-21T08:36:49.893" v="34" actId="20577"/>
          <ac:spMkLst>
            <pc:docMk/>
            <pc:sldMk cId="15633932" sldId="282"/>
            <ac:spMk id="9" creationId="{C7EC1A78-5B2E-405F-2D43-C6C3235CEC15}"/>
          </ac:spMkLst>
        </pc:spChg>
      </pc:sldChg>
    </pc:docChg>
  </pc:docChgLst>
  <pc:docChgLst>
    <pc:chgData name="Riley Tippett (2305603)" userId="S::2305603@student.uwtsd.ac.uk::06066e79-97da-48ff-b6de-98d9df26696b" providerId="AD" clId="Web-{39492A18-21F6-4B49-A836-4E60B18368B8}"/>
    <pc:docChg chg="modSld">
      <pc:chgData name="Riley Tippett (2305603)" userId="S::2305603@student.uwtsd.ac.uk::06066e79-97da-48ff-b6de-98d9df26696b" providerId="AD" clId="Web-{39492A18-21F6-4B49-A836-4E60B18368B8}" dt="2024-03-21T01:37:42.023" v="8" actId="20577"/>
      <pc:docMkLst>
        <pc:docMk/>
      </pc:docMkLst>
      <pc:sldChg chg="modSp">
        <pc:chgData name="Riley Tippett (2305603)" userId="S::2305603@student.uwtsd.ac.uk::06066e79-97da-48ff-b6de-98d9df26696b" providerId="AD" clId="Web-{39492A18-21F6-4B49-A836-4E60B18368B8}" dt="2024-03-21T01:22:24.629" v="2" actId="20577"/>
        <pc:sldMkLst>
          <pc:docMk/>
          <pc:sldMk cId="1641217482" sldId="266"/>
        </pc:sldMkLst>
        <pc:spChg chg="mod">
          <ac:chgData name="Riley Tippett (2305603)" userId="S::2305603@student.uwtsd.ac.uk::06066e79-97da-48ff-b6de-98d9df26696b" providerId="AD" clId="Web-{39492A18-21F6-4B49-A836-4E60B18368B8}" dt="2024-03-21T01:22:24.629" v="2" actId="20577"/>
          <ac:spMkLst>
            <pc:docMk/>
            <pc:sldMk cId="1641217482" sldId="266"/>
            <ac:spMk id="3" creationId="{271C7A3D-87BA-5FDE-BA3A-E4F87C0A790B}"/>
          </ac:spMkLst>
        </pc:spChg>
      </pc:sldChg>
      <pc:sldChg chg="modSp">
        <pc:chgData name="Riley Tippett (2305603)" userId="S::2305603@student.uwtsd.ac.uk::06066e79-97da-48ff-b6de-98d9df26696b" providerId="AD" clId="Web-{39492A18-21F6-4B49-A836-4E60B18368B8}" dt="2024-03-21T01:23:11.210" v="3" actId="20577"/>
        <pc:sldMkLst>
          <pc:docMk/>
          <pc:sldMk cId="1441749516" sldId="278"/>
        </pc:sldMkLst>
        <pc:spChg chg="mod">
          <ac:chgData name="Riley Tippett (2305603)" userId="S::2305603@student.uwtsd.ac.uk::06066e79-97da-48ff-b6de-98d9df26696b" providerId="AD" clId="Web-{39492A18-21F6-4B49-A836-4E60B18368B8}" dt="2024-03-21T01:23:11.210" v="3" actId="20577"/>
          <ac:spMkLst>
            <pc:docMk/>
            <pc:sldMk cId="1441749516" sldId="278"/>
            <ac:spMk id="2" creationId="{88F5003A-3A87-AF4D-983A-2EC920236711}"/>
          </ac:spMkLst>
        </pc:spChg>
      </pc:sldChg>
      <pc:sldChg chg="modSp">
        <pc:chgData name="Riley Tippett (2305603)" userId="S::2305603@student.uwtsd.ac.uk::06066e79-97da-48ff-b6de-98d9df26696b" providerId="AD" clId="Web-{39492A18-21F6-4B49-A836-4E60B18368B8}" dt="2024-03-21T01:23:17.538" v="5" actId="20577"/>
        <pc:sldMkLst>
          <pc:docMk/>
          <pc:sldMk cId="2022028918" sldId="279"/>
        </pc:sldMkLst>
        <pc:spChg chg="mod">
          <ac:chgData name="Riley Tippett (2305603)" userId="S::2305603@student.uwtsd.ac.uk::06066e79-97da-48ff-b6de-98d9df26696b" providerId="AD" clId="Web-{39492A18-21F6-4B49-A836-4E60B18368B8}" dt="2024-03-21T01:23:17.538" v="5" actId="20577"/>
          <ac:spMkLst>
            <pc:docMk/>
            <pc:sldMk cId="2022028918" sldId="279"/>
            <ac:spMk id="2" creationId="{8F00D696-402D-8A73-82CD-AB6EC63CA1B8}"/>
          </ac:spMkLst>
        </pc:spChg>
      </pc:sldChg>
      <pc:sldChg chg="modSp">
        <pc:chgData name="Riley Tippett (2305603)" userId="S::2305603@student.uwtsd.ac.uk::06066e79-97da-48ff-b6de-98d9df26696b" providerId="AD" clId="Web-{39492A18-21F6-4B49-A836-4E60B18368B8}" dt="2024-03-21T01:37:42.023" v="8" actId="20577"/>
        <pc:sldMkLst>
          <pc:docMk/>
          <pc:sldMk cId="2390406632" sldId="283"/>
        </pc:sldMkLst>
        <pc:spChg chg="mod">
          <ac:chgData name="Riley Tippett (2305603)" userId="S::2305603@student.uwtsd.ac.uk::06066e79-97da-48ff-b6de-98d9df26696b" providerId="AD" clId="Web-{39492A18-21F6-4B49-A836-4E60B18368B8}" dt="2024-03-21T01:37:42.023" v="8" actId="20577"/>
          <ac:spMkLst>
            <pc:docMk/>
            <pc:sldMk cId="2390406632" sldId="283"/>
            <ac:spMk id="2" creationId="{C8A5F378-5C2F-8836-8710-A61FDCF9A3D4}"/>
          </ac:spMkLst>
        </pc:spChg>
      </pc:sldChg>
    </pc:docChg>
  </pc:docChgLst>
  <pc:docChgLst>
    <pc:chgData name="Carys Davies (2303981)" userId="S::2303981@student.uwtsd.ac.uk::33008f4c-7cdf-4928-93d3-71ed3f11aa9b" providerId="AD" clId="Web-{CE2E86B6-0FDA-916D-5C31-934BCEEECF6A}"/>
    <pc:docChg chg="delSld modSld">
      <pc:chgData name="Carys Davies (2303981)" userId="S::2303981@student.uwtsd.ac.uk::33008f4c-7cdf-4928-93d3-71ed3f11aa9b" providerId="AD" clId="Web-{CE2E86B6-0FDA-916D-5C31-934BCEEECF6A}" dt="2024-03-21T09:41:45.464" v="4"/>
      <pc:docMkLst>
        <pc:docMk/>
      </pc:docMkLst>
      <pc:sldChg chg="modSp del">
        <pc:chgData name="Carys Davies (2303981)" userId="S::2303981@student.uwtsd.ac.uk::33008f4c-7cdf-4928-93d3-71ed3f11aa9b" providerId="AD" clId="Web-{CE2E86B6-0FDA-916D-5C31-934BCEEECF6A}" dt="2024-03-21T09:41:45.464" v="4"/>
        <pc:sldMkLst>
          <pc:docMk/>
          <pc:sldMk cId="516671738" sldId="289"/>
        </pc:sldMkLst>
        <pc:spChg chg="mod">
          <ac:chgData name="Carys Davies (2303981)" userId="S::2303981@student.uwtsd.ac.uk::33008f4c-7cdf-4928-93d3-71ed3f11aa9b" providerId="AD" clId="Web-{CE2E86B6-0FDA-916D-5C31-934BCEEECF6A}" dt="2024-03-21T09:41:39.870" v="3" actId="20577"/>
          <ac:spMkLst>
            <pc:docMk/>
            <pc:sldMk cId="516671738" sldId="289"/>
            <ac:spMk id="3" creationId="{84C9327A-442C-6822-6DD3-1DEA7C660656}"/>
          </ac:spMkLst>
        </pc:spChg>
      </pc:sldChg>
    </pc:docChg>
  </pc:docChgLst>
  <pc:docChgLst>
    <pc:chgData name="Riley Tippett (2305603)" userId="S::2305603@student.uwtsd.ac.uk::06066e79-97da-48ff-b6de-98d9df26696b" providerId="AD" clId="Web-{99CBF69A-8AA5-DBEF-D329-2423C1BDDAFD}"/>
    <pc:docChg chg="modSld">
      <pc:chgData name="Riley Tippett (2305603)" userId="S::2305603@student.uwtsd.ac.uk::06066e79-97da-48ff-b6de-98d9df26696b" providerId="AD" clId="Web-{99CBF69A-8AA5-DBEF-D329-2423C1BDDAFD}" dt="2024-03-20T20:56:26.850" v="102" actId="1076"/>
      <pc:docMkLst>
        <pc:docMk/>
      </pc:docMkLst>
      <pc:sldChg chg="modSp">
        <pc:chgData name="Riley Tippett (2305603)" userId="S::2305603@student.uwtsd.ac.uk::06066e79-97da-48ff-b6de-98d9df26696b" providerId="AD" clId="Web-{99CBF69A-8AA5-DBEF-D329-2423C1BDDAFD}" dt="2024-03-20T20:44:50.018" v="72" actId="20577"/>
        <pc:sldMkLst>
          <pc:docMk/>
          <pc:sldMk cId="4164651735" sldId="258"/>
        </pc:sldMkLst>
        <pc:spChg chg="mod">
          <ac:chgData name="Riley Tippett (2305603)" userId="S::2305603@student.uwtsd.ac.uk::06066e79-97da-48ff-b6de-98d9df26696b" providerId="AD" clId="Web-{99CBF69A-8AA5-DBEF-D329-2423C1BDDAFD}" dt="2024-03-20T20:44:50.018" v="72" actId="20577"/>
          <ac:spMkLst>
            <pc:docMk/>
            <pc:sldMk cId="4164651735" sldId="258"/>
            <ac:spMk id="2" creationId="{6543FED8-4915-0F8F-5688-A1275B33DB2F}"/>
          </ac:spMkLst>
        </pc:spChg>
      </pc:sldChg>
      <pc:sldChg chg="addSp modSp">
        <pc:chgData name="Riley Tippett (2305603)" userId="S::2305603@student.uwtsd.ac.uk::06066e79-97da-48ff-b6de-98d9df26696b" providerId="AD" clId="Web-{99CBF69A-8AA5-DBEF-D329-2423C1BDDAFD}" dt="2024-03-20T20:56:26.850" v="102" actId="1076"/>
        <pc:sldMkLst>
          <pc:docMk/>
          <pc:sldMk cId="3467391771" sldId="260"/>
        </pc:sldMkLst>
        <pc:spChg chg="mod">
          <ac:chgData name="Riley Tippett (2305603)" userId="S::2305603@student.uwtsd.ac.uk::06066e79-97da-48ff-b6de-98d9df26696b" providerId="AD" clId="Web-{99CBF69A-8AA5-DBEF-D329-2423C1BDDAFD}" dt="2024-03-20T20:45:58.926" v="94" actId="20577"/>
          <ac:spMkLst>
            <pc:docMk/>
            <pc:sldMk cId="3467391771" sldId="260"/>
            <ac:spMk id="2" creationId="{06D5BED4-C2DA-DA3A-E08C-8346AA27E491}"/>
          </ac:spMkLst>
        </pc:spChg>
        <pc:spChg chg="add mod">
          <ac:chgData name="Riley Tippett (2305603)" userId="S::2305603@student.uwtsd.ac.uk::06066e79-97da-48ff-b6de-98d9df26696b" providerId="AD" clId="Web-{99CBF69A-8AA5-DBEF-D329-2423C1BDDAFD}" dt="2024-03-20T20:56:26.850" v="102" actId="1076"/>
          <ac:spMkLst>
            <pc:docMk/>
            <pc:sldMk cId="3467391771" sldId="260"/>
            <ac:spMk id="4" creationId="{05065391-1E20-5164-FBC7-DFCBC5D1562F}"/>
          </ac:spMkLst>
        </pc:spChg>
      </pc:sldChg>
      <pc:sldChg chg="modSp">
        <pc:chgData name="Riley Tippett (2305603)" userId="S::2305603@student.uwtsd.ac.uk::06066e79-97da-48ff-b6de-98d9df26696b" providerId="AD" clId="Web-{99CBF69A-8AA5-DBEF-D329-2423C1BDDAFD}" dt="2024-03-20T20:23:24.254" v="55" actId="20577"/>
        <pc:sldMkLst>
          <pc:docMk/>
          <pc:sldMk cId="1484138146" sldId="273"/>
        </pc:sldMkLst>
        <pc:spChg chg="mod">
          <ac:chgData name="Riley Tippett (2305603)" userId="S::2305603@student.uwtsd.ac.uk::06066e79-97da-48ff-b6de-98d9df26696b" providerId="AD" clId="Web-{99CBF69A-8AA5-DBEF-D329-2423C1BDDAFD}" dt="2024-03-20T20:23:24.254" v="55" actId="20577"/>
          <ac:spMkLst>
            <pc:docMk/>
            <pc:sldMk cId="1484138146" sldId="273"/>
            <ac:spMk id="3" creationId="{EE433DE5-24DE-7744-52B3-033A1E0B59A2}"/>
          </ac:spMkLst>
        </pc:spChg>
      </pc:sldChg>
      <pc:sldChg chg="modSp">
        <pc:chgData name="Riley Tippett (2305603)" userId="S::2305603@student.uwtsd.ac.uk::06066e79-97da-48ff-b6de-98d9df26696b" providerId="AD" clId="Web-{99CBF69A-8AA5-DBEF-D329-2423C1BDDAFD}" dt="2024-03-20T20:55:53.193" v="101" actId="20577"/>
        <pc:sldMkLst>
          <pc:docMk/>
          <pc:sldMk cId="3938855736" sldId="274"/>
        </pc:sldMkLst>
        <pc:spChg chg="mod">
          <ac:chgData name="Riley Tippett (2305603)" userId="S::2305603@student.uwtsd.ac.uk::06066e79-97da-48ff-b6de-98d9df26696b" providerId="AD" clId="Web-{99CBF69A-8AA5-DBEF-D329-2423C1BDDAFD}" dt="2024-03-20T20:55:53.193" v="101" actId="20577"/>
          <ac:spMkLst>
            <pc:docMk/>
            <pc:sldMk cId="3938855736" sldId="274"/>
            <ac:spMk id="3" creationId="{15B66223-D0BD-7117-BC45-2714D8AAE023}"/>
          </ac:spMkLst>
        </pc:spChg>
      </pc:sldChg>
      <pc:sldChg chg="modSp">
        <pc:chgData name="Riley Tippett (2305603)" userId="S::2305603@student.uwtsd.ac.uk::06066e79-97da-48ff-b6de-98d9df26696b" providerId="AD" clId="Web-{99CBF69A-8AA5-DBEF-D329-2423C1BDDAFD}" dt="2024-03-20T20:43:57.141" v="68" actId="20577"/>
        <pc:sldMkLst>
          <pc:docMk/>
          <pc:sldMk cId="1860104330" sldId="276"/>
        </pc:sldMkLst>
        <pc:spChg chg="mod">
          <ac:chgData name="Riley Tippett (2305603)" userId="S::2305603@student.uwtsd.ac.uk::06066e79-97da-48ff-b6de-98d9df26696b" providerId="AD" clId="Web-{99CBF69A-8AA5-DBEF-D329-2423C1BDDAFD}" dt="2024-03-20T20:43:57.141" v="68" actId="20577"/>
          <ac:spMkLst>
            <pc:docMk/>
            <pc:sldMk cId="1860104330" sldId="276"/>
            <ac:spMk id="3" creationId="{E3406E50-C48E-B45E-A514-6C66F0BC0499}"/>
          </ac:spMkLst>
        </pc:spChg>
      </pc:sldChg>
      <pc:sldChg chg="modSp">
        <pc:chgData name="Riley Tippett (2305603)" userId="S::2305603@student.uwtsd.ac.uk::06066e79-97da-48ff-b6de-98d9df26696b" providerId="AD" clId="Web-{99CBF69A-8AA5-DBEF-D329-2423C1BDDAFD}" dt="2024-03-20T20:23:17.347" v="48" actId="20577"/>
        <pc:sldMkLst>
          <pc:docMk/>
          <pc:sldMk cId="3593952755" sldId="277"/>
        </pc:sldMkLst>
        <pc:spChg chg="mod">
          <ac:chgData name="Riley Tippett (2305603)" userId="S::2305603@student.uwtsd.ac.uk::06066e79-97da-48ff-b6de-98d9df26696b" providerId="AD" clId="Web-{99CBF69A-8AA5-DBEF-D329-2423C1BDDAFD}" dt="2024-03-20T20:23:17.347" v="48" actId="20577"/>
          <ac:spMkLst>
            <pc:docMk/>
            <pc:sldMk cId="3593952755" sldId="277"/>
            <ac:spMk id="3" creationId="{DD1ED246-9181-3033-1081-109B5F9527BF}"/>
          </ac:spMkLst>
        </pc:spChg>
      </pc:sldChg>
    </pc:docChg>
  </pc:docChgLst>
  <pc:docChgLst>
    <pc:chgData name="Riley Tippett (2305603)" userId="S::2305603@student.uwtsd.ac.uk::06066e79-97da-48ff-b6de-98d9df26696b" providerId="AD" clId="Web-{DFEB0B93-3BC6-3556-129A-6E298ABC0D1A}"/>
    <pc:docChg chg="addSld modSld">
      <pc:chgData name="Riley Tippett (2305603)" userId="S::2305603@student.uwtsd.ac.uk::06066e79-97da-48ff-b6de-98d9df26696b" providerId="AD" clId="Web-{DFEB0B93-3BC6-3556-129A-6E298ABC0D1A}" dt="2024-03-20T19:48:07.357" v="378" actId="20577"/>
      <pc:docMkLst>
        <pc:docMk/>
      </pc:docMkLst>
      <pc:sldChg chg="modSp">
        <pc:chgData name="Riley Tippett (2305603)" userId="S::2305603@student.uwtsd.ac.uk::06066e79-97da-48ff-b6de-98d9df26696b" providerId="AD" clId="Web-{DFEB0B93-3BC6-3556-129A-6E298ABC0D1A}" dt="2024-03-20T19:46:11.208" v="358" actId="20577"/>
        <pc:sldMkLst>
          <pc:docMk/>
          <pc:sldMk cId="1641217482" sldId="266"/>
        </pc:sldMkLst>
        <pc:spChg chg="mod">
          <ac:chgData name="Riley Tippett (2305603)" userId="S::2305603@student.uwtsd.ac.uk::06066e79-97da-48ff-b6de-98d9df26696b" providerId="AD" clId="Web-{DFEB0B93-3BC6-3556-129A-6E298ABC0D1A}" dt="2024-03-20T19:46:11.208" v="358" actId="20577"/>
          <ac:spMkLst>
            <pc:docMk/>
            <pc:sldMk cId="1641217482" sldId="266"/>
            <ac:spMk id="3" creationId="{271C7A3D-87BA-5FDE-BA3A-E4F87C0A790B}"/>
          </ac:spMkLst>
        </pc:spChg>
      </pc:sldChg>
      <pc:sldChg chg="addSp modSp">
        <pc:chgData name="Riley Tippett (2305603)" userId="S::2305603@student.uwtsd.ac.uk::06066e79-97da-48ff-b6de-98d9df26696b" providerId="AD" clId="Web-{DFEB0B93-3BC6-3556-129A-6E298ABC0D1A}" dt="2024-03-20T19:00:22.993" v="189" actId="1076"/>
        <pc:sldMkLst>
          <pc:docMk/>
          <pc:sldMk cId="3938855736" sldId="274"/>
        </pc:sldMkLst>
        <pc:spChg chg="mod ord">
          <ac:chgData name="Riley Tippett (2305603)" userId="S::2305603@student.uwtsd.ac.uk::06066e79-97da-48ff-b6de-98d9df26696b" providerId="AD" clId="Web-{DFEB0B93-3BC6-3556-129A-6E298ABC0D1A}" dt="2024-03-20T19:00:22.993" v="189" actId="1076"/>
          <ac:spMkLst>
            <pc:docMk/>
            <pc:sldMk cId="3938855736" sldId="274"/>
            <ac:spMk id="3" creationId="{15B66223-D0BD-7117-BC45-2714D8AAE023}"/>
          </ac:spMkLst>
        </pc:spChg>
        <pc:spChg chg="mod">
          <ac:chgData name="Riley Tippett (2305603)" userId="S::2305603@student.uwtsd.ac.uk::06066e79-97da-48ff-b6de-98d9df26696b" providerId="AD" clId="Web-{DFEB0B93-3BC6-3556-129A-6E298ABC0D1A}" dt="2024-03-20T19:00:14.477" v="187" actId="1076"/>
          <ac:spMkLst>
            <pc:docMk/>
            <pc:sldMk cId="3938855736" sldId="274"/>
            <ac:spMk id="5" creationId="{7B880B0A-C02A-2AA6-7D4B-C3ACBD1BD0FB}"/>
          </ac:spMkLst>
        </pc:spChg>
        <pc:spChg chg="add mod ord">
          <ac:chgData name="Riley Tippett (2305603)" userId="S::2305603@student.uwtsd.ac.uk::06066e79-97da-48ff-b6de-98d9df26696b" providerId="AD" clId="Web-{DFEB0B93-3BC6-3556-129A-6E298ABC0D1A}" dt="2024-03-20T19:00:09.805" v="186" actId="1076"/>
          <ac:spMkLst>
            <pc:docMk/>
            <pc:sldMk cId="3938855736" sldId="274"/>
            <ac:spMk id="6" creationId="{C042067E-0DB1-F516-9369-788932935EB2}"/>
          </ac:spMkLst>
        </pc:spChg>
        <pc:spChg chg="add mod">
          <ac:chgData name="Riley Tippett (2305603)" userId="S::2305603@student.uwtsd.ac.uk::06066e79-97da-48ff-b6de-98d9df26696b" providerId="AD" clId="Web-{DFEB0B93-3BC6-3556-129A-6E298ABC0D1A}" dt="2024-03-20T19:00:19.696" v="188" actId="1076"/>
          <ac:spMkLst>
            <pc:docMk/>
            <pc:sldMk cId="3938855736" sldId="274"/>
            <ac:spMk id="7" creationId="{4C37D26D-DFC1-44FF-B96B-CE362FB7E72D}"/>
          </ac:spMkLst>
        </pc:spChg>
        <pc:spChg chg="add mod">
          <ac:chgData name="Riley Tippett (2305603)" userId="S::2305603@student.uwtsd.ac.uk::06066e79-97da-48ff-b6de-98d9df26696b" providerId="AD" clId="Web-{DFEB0B93-3BC6-3556-129A-6E298ABC0D1A}" dt="2024-03-20T18:59:35.023" v="184" actId="1076"/>
          <ac:spMkLst>
            <pc:docMk/>
            <pc:sldMk cId="3938855736" sldId="274"/>
            <ac:spMk id="8" creationId="{8A2B3BF4-42E0-40EC-D7A6-DF519596888C}"/>
          </ac:spMkLst>
        </pc:spChg>
        <pc:spChg chg="add mod">
          <ac:chgData name="Riley Tippett (2305603)" userId="S::2305603@student.uwtsd.ac.uk::06066e79-97da-48ff-b6de-98d9df26696b" providerId="AD" clId="Web-{DFEB0B93-3BC6-3556-129A-6E298ABC0D1A}" dt="2024-03-20T18:50:45.071" v="91" actId="1076"/>
          <ac:spMkLst>
            <pc:docMk/>
            <pc:sldMk cId="3938855736" sldId="274"/>
            <ac:spMk id="10" creationId="{95674E74-0701-5813-BFA7-56A2BE66AA91}"/>
          </ac:spMkLst>
        </pc:spChg>
        <pc:picChg chg="mod">
          <ac:chgData name="Riley Tippett (2305603)" userId="S::2305603@student.uwtsd.ac.uk::06066e79-97da-48ff-b6de-98d9df26696b" providerId="AD" clId="Web-{DFEB0B93-3BC6-3556-129A-6E298ABC0D1A}" dt="2024-03-20T18:37:18.221" v="34" actId="14100"/>
          <ac:picMkLst>
            <pc:docMk/>
            <pc:sldMk cId="3938855736" sldId="274"/>
            <ac:picMk id="4" creationId="{CD590943-567E-3232-CA15-99A6F075597A}"/>
          </ac:picMkLst>
        </pc:picChg>
      </pc:sldChg>
      <pc:sldChg chg="addSp delSp modSp new mod setBg">
        <pc:chgData name="Riley Tippett (2305603)" userId="S::2305603@student.uwtsd.ac.uk::06066e79-97da-48ff-b6de-98d9df26696b" providerId="AD" clId="Web-{DFEB0B93-3BC6-3556-129A-6E298ABC0D1A}" dt="2024-03-20T19:48:07.357" v="378" actId="20577"/>
        <pc:sldMkLst>
          <pc:docMk/>
          <pc:sldMk cId="1860104330" sldId="276"/>
        </pc:sldMkLst>
        <pc:spChg chg="mod">
          <ac:chgData name="Riley Tippett (2305603)" userId="S::2305603@student.uwtsd.ac.uk::06066e79-97da-48ff-b6de-98d9df26696b" providerId="AD" clId="Web-{DFEB0B93-3BC6-3556-129A-6E298ABC0D1A}" dt="2024-03-20T19:35:08.049" v="354"/>
          <ac:spMkLst>
            <pc:docMk/>
            <pc:sldMk cId="1860104330" sldId="276"/>
            <ac:spMk id="2" creationId="{2A4F9EB6-1EDB-B704-EAE6-B7C210DD2ABB}"/>
          </ac:spMkLst>
        </pc:spChg>
        <pc:spChg chg="mod">
          <ac:chgData name="Riley Tippett (2305603)" userId="S::2305603@student.uwtsd.ac.uk::06066e79-97da-48ff-b6de-98d9df26696b" providerId="AD" clId="Web-{DFEB0B93-3BC6-3556-129A-6E298ABC0D1A}" dt="2024-03-20T19:48:07.357" v="378" actId="20577"/>
          <ac:spMkLst>
            <pc:docMk/>
            <pc:sldMk cId="1860104330" sldId="276"/>
            <ac:spMk id="3" creationId="{E3406E50-C48E-B45E-A514-6C66F0BC0499}"/>
          </ac:spMkLst>
        </pc:spChg>
        <pc:spChg chg="add del">
          <ac:chgData name="Riley Tippett (2305603)" userId="S::2305603@student.uwtsd.ac.uk::06066e79-97da-48ff-b6de-98d9df26696b" providerId="AD" clId="Web-{DFEB0B93-3BC6-3556-129A-6E298ABC0D1A}" dt="2024-03-20T19:35:08.049" v="354"/>
          <ac:spMkLst>
            <pc:docMk/>
            <pc:sldMk cId="1860104330" sldId="276"/>
            <ac:spMk id="8" creationId="{100EDD19-6802-4EC3-95CE-CFFAB042CFD6}"/>
          </ac:spMkLst>
        </pc:spChg>
        <pc:spChg chg="add del">
          <ac:chgData name="Riley Tippett (2305603)" userId="S::2305603@student.uwtsd.ac.uk::06066e79-97da-48ff-b6de-98d9df26696b" providerId="AD" clId="Web-{DFEB0B93-3BC6-3556-129A-6E298ABC0D1A}" dt="2024-03-20T19:35:08.049" v="354"/>
          <ac:spMkLst>
            <pc:docMk/>
            <pc:sldMk cId="1860104330" sldId="276"/>
            <ac:spMk id="10" creationId="{DB17E863-922E-4C26-BD64-E8FD41D28661}"/>
          </ac:spMkLst>
        </pc:spChg>
        <pc:spChg chg="add">
          <ac:chgData name="Riley Tippett (2305603)" userId="S::2305603@student.uwtsd.ac.uk::06066e79-97da-48ff-b6de-98d9df26696b" providerId="AD" clId="Web-{DFEB0B93-3BC6-3556-129A-6E298ABC0D1A}" dt="2024-03-20T19:35:08.049" v="354"/>
          <ac:spMkLst>
            <pc:docMk/>
            <pc:sldMk cId="1860104330" sldId="276"/>
            <ac:spMk id="15" creationId="{45D37F4E-DDB4-456B-97E0-9937730A039F}"/>
          </ac:spMkLst>
        </pc:spChg>
        <pc:spChg chg="add">
          <ac:chgData name="Riley Tippett (2305603)" userId="S::2305603@student.uwtsd.ac.uk::06066e79-97da-48ff-b6de-98d9df26696b" providerId="AD" clId="Web-{DFEB0B93-3BC6-3556-129A-6E298ABC0D1A}" dt="2024-03-20T19:35:08.049" v="354"/>
          <ac:spMkLst>
            <pc:docMk/>
            <pc:sldMk cId="1860104330" sldId="276"/>
            <ac:spMk id="17" creationId="{B2DD41CD-8F47-4F56-AD12-4E2FF7696987}"/>
          </ac:spMkLst>
        </pc:spChg>
        <pc:picChg chg="add mod">
          <ac:chgData name="Riley Tippett (2305603)" userId="S::2305603@student.uwtsd.ac.uk::06066e79-97da-48ff-b6de-98d9df26696b" providerId="AD" clId="Web-{DFEB0B93-3BC6-3556-129A-6E298ABC0D1A}" dt="2024-03-20T19:35:08.049" v="354"/>
          <ac:picMkLst>
            <pc:docMk/>
            <pc:sldMk cId="1860104330" sldId="276"/>
            <ac:picMk id="4" creationId="{548335C3-5A27-849C-3E5A-623E8708F141}"/>
          </ac:picMkLst>
        </pc:picChg>
      </pc:sldChg>
    </pc:docChg>
  </pc:docChgLst>
  <pc:docChgLst>
    <pc:chgData name="Claire Edwards" userId="S::claire.edwards@uwtsd.ac.uk::3db0fa68-b7e9-49aa-b061-667812fe1493" providerId="AD" clId="Web-{645D5E65-FA41-93AD-2D29-C74BB7601C25}"/>
    <pc:docChg chg="modSld">
      <pc:chgData name="Claire Edwards" userId="S::claire.edwards@uwtsd.ac.uk::3db0fa68-b7e9-49aa-b061-667812fe1493" providerId="AD" clId="Web-{645D5E65-FA41-93AD-2D29-C74BB7601C25}" dt="2024-03-19T15:29:22.281" v="32" actId="20577"/>
      <pc:docMkLst>
        <pc:docMk/>
      </pc:docMkLst>
      <pc:sldChg chg="modSp">
        <pc:chgData name="Claire Edwards" userId="S::claire.edwards@uwtsd.ac.uk::3db0fa68-b7e9-49aa-b061-667812fe1493" providerId="AD" clId="Web-{645D5E65-FA41-93AD-2D29-C74BB7601C25}" dt="2024-03-19T15:29:22.281" v="32" actId="20577"/>
        <pc:sldMkLst>
          <pc:docMk/>
          <pc:sldMk cId="2148025472" sldId="257"/>
        </pc:sldMkLst>
        <pc:spChg chg="mod">
          <ac:chgData name="Claire Edwards" userId="S::claire.edwards@uwtsd.ac.uk::3db0fa68-b7e9-49aa-b061-667812fe1493" providerId="AD" clId="Web-{645D5E65-FA41-93AD-2D29-C74BB7601C25}" dt="2024-03-19T15:29:22.281" v="32" actId="20577"/>
          <ac:spMkLst>
            <pc:docMk/>
            <pc:sldMk cId="2148025472" sldId="257"/>
            <ac:spMk id="3" creationId="{3F5C56A7-33E1-B68A-8495-BF712BB36CAB}"/>
          </ac:spMkLst>
        </pc:spChg>
      </pc:sldChg>
    </pc:docChg>
  </pc:docChgLst>
  <pc:docChgLst>
    <pc:chgData name="Jac Davies (2305914)" userId="S::2305914@student.uwtsd.ac.uk::a2ed1f1b-37d4-4970-9e53-804cfe359f94" providerId="AD" clId="Web-{1D2FEE73-E091-CB1E-F869-3C2B691DAAB0}"/>
    <pc:docChg chg="addSld modSld">
      <pc:chgData name="Jac Davies (2305914)" userId="S::2305914@student.uwtsd.ac.uk::a2ed1f1b-37d4-4970-9e53-804cfe359f94" providerId="AD" clId="Web-{1D2FEE73-E091-CB1E-F869-3C2B691DAAB0}" dt="2024-03-20T22:24:46.258" v="126" actId="20577"/>
      <pc:docMkLst>
        <pc:docMk/>
      </pc:docMkLst>
      <pc:sldChg chg="modSp">
        <pc:chgData name="Jac Davies (2305914)" userId="S::2305914@student.uwtsd.ac.uk::a2ed1f1b-37d4-4970-9e53-804cfe359f94" providerId="AD" clId="Web-{1D2FEE73-E091-CB1E-F869-3C2B691DAAB0}" dt="2024-03-20T22:24:46.258" v="126" actId="20577"/>
        <pc:sldMkLst>
          <pc:docMk/>
          <pc:sldMk cId="2148025472" sldId="257"/>
        </pc:sldMkLst>
        <pc:spChg chg="mod">
          <ac:chgData name="Jac Davies (2305914)" userId="S::2305914@student.uwtsd.ac.uk::a2ed1f1b-37d4-4970-9e53-804cfe359f94" providerId="AD" clId="Web-{1D2FEE73-E091-CB1E-F869-3C2B691DAAB0}" dt="2024-03-20T22:24:46.258" v="126" actId="20577"/>
          <ac:spMkLst>
            <pc:docMk/>
            <pc:sldMk cId="2148025472" sldId="257"/>
            <ac:spMk id="3" creationId="{3F5C56A7-33E1-B68A-8495-BF712BB36CAB}"/>
          </ac:spMkLst>
        </pc:spChg>
      </pc:sldChg>
      <pc:sldChg chg="addSp delSp modSp new">
        <pc:chgData name="Jac Davies (2305914)" userId="S::2305914@student.uwtsd.ac.uk::a2ed1f1b-37d4-4970-9e53-804cfe359f94" providerId="AD" clId="Web-{1D2FEE73-E091-CB1E-F869-3C2B691DAAB0}" dt="2024-03-20T22:23:51.600" v="94"/>
        <pc:sldMkLst>
          <pc:docMk/>
          <pc:sldMk cId="2123078188" sldId="275"/>
        </pc:sldMkLst>
        <pc:spChg chg="mod">
          <ac:chgData name="Jac Davies (2305914)" userId="S::2305914@student.uwtsd.ac.uk::a2ed1f1b-37d4-4970-9e53-804cfe359f94" providerId="AD" clId="Web-{1D2FEE73-E091-CB1E-F869-3C2B691DAAB0}" dt="2024-03-20T18:50:56.633" v="36" actId="20577"/>
          <ac:spMkLst>
            <pc:docMk/>
            <pc:sldMk cId="2123078188" sldId="275"/>
            <ac:spMk id="2" creationId="{7E141E6B-6BB6-BF54-C997-AAE3477D0FB6}"/>
          </ac:spMkLst>
        </pc:spChg>
        <pc:spChg chg="del">
          <ac:chgData name="Jac Davies (2305914)" userId="S::2305914@student.uwtsd.ac.uk::a2ed1f1b-37d4-4970-9e53-804cfe359f94" providerId="AD" clId="Web-{1D2FEE73-E091-CB1E-F869-3C2B691DAAB0}" dt="2024-03-20T18:50:20.601" v="20"/>
          <ac:spMkLst>
            <pc:docMk/>
            <pc:sldMk cId="2123078188" sldId="275"/>
            <ac:spMk id="3" creationId="{7F59694E-467B-5A16-13C0-441A893EE001}"/>
          </ac:spMkLst>
        </pc:spChg>
        <pc:spChg chg="add del mod">
          <ac:chgData name="Jac Davies (2305914)" userId="S::2305914@student.uwtsd.ac.uk::a2ed1f1b-37d4-4970-9e53-804cfe359f94" providerId="AD" clId="Web-{1D2FEE73-E091-CB1E-F869-3C2B691DAAB0}" dt="2024-03-20T22:23:51.600" v="94"/>
          <ac:spMkLst>
            <pc:docMk/>
            <pc:sldMk cId="2123078188" sldId="275"/>
            <ac:spMk id="5" creationId="{8D5457C3-8DCB-D329-6716-FE71521D12C1}"/>
          </ac:spMkLst>
        </pc:spChg>
        <pc:picChg chg="add mod">
          <ac:chgData name="Jac Davies (2305914)" userId="S::2305914@student.uwtsd.ac.uk::a2ed1f1b-37d4-4970-9e53-804cfe359f94" providerId="AD" clId="Web-{1D2FEE73-E091-CB1E-F869-3C2B691DAAB0}" dt="2024-03-20T18:50:44.414" v="24" actId="1076"/>
          <ac:picMkLst>
            <pc:docMk/>
            <pc:sldMk cId="2123078188" sldId="275"/>
            <ac:picMk id="4" creationId="{4F457578-615C-8DA3-631C-4CED11DA994A}"/>
          </ac:picMkLst>
        </pc:picChg>
      </pc:sldChg>
    </pc:docChg>
  </pc:docChgLst>
  <pc:docChgLst>
    <pc:chgData name="Carys Davies (2303981)" userId="S::2303981@student.uwtsd.ac.uk::33008f4c-7cdf-4928-93d3-71ed3f11aa9b" providerId="AD" clId="Web-{537D6721-2060-93A0-BE2C-D39EEC53FA42}"/>
    <pc:docChg chg="addSld modSld sldOrd">
      <pc:chgData name="Carys Davies (2303981)" userId="S::2303981@student.uwtsd.ac.uk::33008f4c-7cdf-4928-93d3-71ed3f11aa9b" providerId="AD" clId="Web-{537D6721-2060-93A0-BE2C-D39EEC53FA42}" dt="2024-03-19T18:47:04.004" v="1501" actId="20577"/>
      <pc:docMkLst>
        <pc:docMk/>
      </pc:docMkLst>
      <pc:sldChg chg="modSp">
        <pc:chgData name="Carys Davies (2303981)" userId="S::2303981@student.uwtsd.ac.uk::33008f4c-7cdf-4928-93d3-71ed3f11aa9b" providerId="AD" clId="Web-{537D6721-2060-93A0-BE2C-D39EEC53FA42}" dt="2024-03-19T17:09:22.433" v="308" actId="20577"/>
        <pc:sldMkLst>
          <pc:docMk/>
          <pc:sldMk cId="2148025472" sldId="257"/>
        </pc:sldMkLst>
        <pc:spChg chg="mod">
          <ac:chgData name="Carys Davies (2303981)" userId="S::2303981@student.uwtsd.ac.uk::33008f4c-7cdf-4928-93d3-71ed3f11aa9b" providerId="AD" clId="Web-{537D6721-2060-93A0-BE2C-D39EEC53FA42}" dt="2024-03-19T17:09:22.433" v="308" actId="20577"/>
          <ac:spMkLst>
            <pc:docMk/>
            <pc:sldMk cId="2148025472" sldId="257"/>
            <ac:spMk id="2" creationId="{9DE96CC4-8046-309C-FD62-0E9B288822FD}"/>
          </ac:spMkLst>
        </pc:spChg>
        <pc:spChg chg="mod">
          <ac:chgData name="Carys Davies (2303981)" userId="S::2303981@student.uwtsd.ac.uk::33008f4c-7cdf-4928-93d3-71ed3f11aa9b" providerId="AD" clId="Web-{537D6721-2060-93A0-BE2C-D39EEC53FA42}" dt="2024-03-19T16:51:01.333" v="13" actId="20577"/>
          <ac:spMkLst>
            <pc:docMk/>
            <pc:sldMk cId="2148025472" sldId="257"/>
            <ac:spMk id="3" creationId="{3F5C56A7-33E1-B68A-8495-BF712BB36CAB}"/>
          </ac:spMkLst>
        </pc:spChg>
      </pc:sldChg>
      <pc:sldChg chg="addSp modSp mod ord setBg">
        <pc:chgData name="Carys Davies (2303981)" userId="S::2303981@student.uwtsd.ac.uk::33008f4c-7cdf-4928-93d3-71ed3f11aa9b" providerId="AD" clId="Web-{537D6721-2060-93A0-BE2C-D39EEC53FA42}" dt="2024-03-19T18:37:37.607" v="1465"/>
        <pc:sldMkLst>
          <pc:docMk/>
          <pc:sldMk cId="4164651735" sldId="258"/>
        </pc:sldMkLst>
        <pc:spChg chg="mod">
          <ac:chgData name="Carys Davies (2303981)" userId="S::2303981@student.uwtsd.ac.uk::33008f4c-7cdf-4928-93d3-71ed3f11aa9b" providerId="AD" clId="Web-{537D6721-2060-93A0-BE2C-D39EEC53FA42}" dt="2024-03-19T18:37:37.607" v="1465"/>
          <ac:spMkLst>
            <pc:docMk/>
            <pc:sldMk cId="4164651735" sldId="258"/>
            <ac:spMk id="2" creationId="{6543FED8-4915-0F8F-5688-A1275B33DB2F}"/>
          </ac:spMkLst>
        </pc:spChg>
        <pc:spChg chg="mod">
          <ac:chgData name="Carys Davies (2303981)" userId="S::2303981@student.uwtsd.ac.uk::33008f4c-7cdf-4928-93d3-71ed3f11aa9b" providerId="AD" clId="Web-{537D6721-2060-93A0-BE2C-D39EEC53FA42}" dt="2024-03-19T18:37:37.607" v="1465"/>
          <ac:spMkLst>
            <pc:docMk/>
            <pc:sldMk cId="4164651735" sldId="258"/>
            <ac:spMk id="3" creationId="{CB761A72-F2BA-1FE4-E058-CBED2512331E}"/>
          </ac:spMkLst>
        </pc:spChg>
        <pc:spChg chg="add">
          <ac:chgData name="Carys Davies (2303981)" userId="S::2303981@student.uwtsd.ac.uk::33008f4c-7cdf-4928-93d3-71ed3f11aa9b" providerId="AD" clId="Web-{537D6721-2060-93A0-BE2C-D39EEC53FA42}" dt="2024-03-19T18:37:37.607" v="1465"/>
          <ac:spMkLst>
            <pc:docMk/>
            <pc:sldMk cId="4164651735" sldId="258"/>
            <ac:spMk id="11" creationId="{D75A5B51-0925-4835-8511-A0DD17EAA97C}"/>
          </ac:spMkLst>
        </pc:spChg>
        <pc:spChg chg="add">
          <ac:chgData name="Carys Davies (2303981)" userId="S::2303981@student.uwtsd.ac.uk::33008f4c-7cdf-4928-93d3-71ed3f11aa9b" providerId="AD" clId="Web-{537D6721-2060-93A0-BE2C-D39EEC53FA42}" dt="2024-03-19T18:37:37.607" v="1465"/>
          <ac:spMkLst>
            <pc:docMk/>
            <pc:sldMk cId="4164651735" sldId="258"/>
            <ac:spMk id="13" creationId="{5CDFD20D-8E4F-4E3A-AF87-93F23E0DBFB3}"/>
          </ac:spMkLst>
        </pc:spChg>
        <pc:picChg chg="add mod">
          <ac:chgData name="Carys Davies (2303981)" userId="S::2303981@student.uwtsd.ac.uk::33008f4c-7cdf-4928-93d3-71ed3f11aa9b" providerId="AD" clId="Web-{537D6721-2060-93A0-BE2C-D39EEC53FA42}" dt="2024-03-19T18:37:37.607" v="1465"/>
          <ac:picMkLst>
            <pc:docMk/>
            <pc:sldMk cId="4164651735" sldId="258"/>
            <ac:picMk id="4" creationId="{C3D55846-2722-3113-F915-A19E00E9925E}"/>
          </ac:picMkLst>
        </pc:picChg>
        <pc:picChg chg="mod ord">
          <ac:chgData name="Carys Davies (2303981)" userId="S::2303981@student.uwtsd.ac.uk::33008f4c-7cdf-4928-93d3-71ed3f11aa9b" providerId="AD" clId="Web-{537D6721-2060-93A0-BE2C-D39EEC53FA42}" dt="2024-03-19T18:37:37.607" v="1465"/>
          <ac:picMkLst>
            <pc:docMk/>
            <pc:sldMk cId="4164651735" sldId="258"/>
            <ac:picMk id="5" creationId="{7771E990-421E-1485-2618-868F57A4A498}"/>
          </ac:picMkLst>
        </pc:picChg>
        <pc:picChg chg="mod ord">
          <ac:chgData name="Carys Davies (2303981)" userId="S::2303981@student.uwtsd.ac.uk::33008f4c-7cdf-4928-93d3-71ed3f11aa9b" providerId="AD" clId="Web-{537D6721-2060-93A0-BE2C-D39EEC53FA42}" dt="2024-03-19T18:37:37.607" v="1465"/>
          <ac:picMkLst>
            <pc:docMk/>
            <pc:sldMk cId="4164651735" sldId="258"/>
            <ac:picMk id="6" creationId="{B5CF9A54-F75C-34C4-BD5F-E745384D85CE}"/>
          </ac:picMkLst>
        </pc:picChg>
      </pc:sldChg>
      <pc:sldChg chg="addSp delSp modSp ord">
        <pc:chgData name="Carys Davies (2303981)" userId="S::2303981@student.uwtsd.ac.uk::33008f4c-7cdf-4928-93d3-71ed3f11aa9b" providerId="AD" clId="Web-{537D6721-2060-93A0-BE2C-D39EEC53FA42}" dt="2024-03-19T18:47:04.004" v="1501" actId="20577"/>
        <pc:sldMkLst>
          <pc:docMk/>
          <pc:sldMk cId="3116714580" sldId="265"/>
        </pc:sldMkLst>
        <pc:spChg chg="del mod">
          <ac:chgData name="Carys Davies (2303981)" userId="S::2303981@student.uwtsd.ac.uk::33008f4c-7cdf-4928-93d3-71ed3f11aa9b" providerId="AD" clId="Web-{537D6721-2060-93A0-BE2C-D39EEC53FA42}" dt="2024-03-19T17:27:35.142" v="504"/>
          <ac:spMkLst>
            <pc:docMk/>
            <pc:sldMk cId="3116714580" sldId="265"/>
            <ac:spMk id="2" creationId="{8CBC157F-257C-49C1-4915-9D3BDC1F75CB}"/>
          </ac:spMkLst>
        </pc:spChg>
        <pc:spChg chg="del mod">
          <ac:chgData name="Carys Davies (2303981)" userId="S::2303981@student.uwtsd.ac.uk::33008f4c-7cdf-4928-93d3-71ed3f11aa9b" providerId="AD" clId="Web-{537D6721-2060-93A0-BE2C-D39EEC53FA42}" dt="2024-03-19T17:23:16.279" v="474"/>
          <ac:spMkLst>
            <pc:docMk/>
            <pc:sldMk cId="3116714580" sldId="265"/>
            <ac:spMk id="3" creationId="{4F599BF9-796A-4A77-910F-A75D9373BE77}"/>
          </ac:spMkLst>
        </pc:spChg>
        <pc:spChg chg="add mod">
          <ac:chgData name="Carys Davies (2303981)" userId="S::2303981@student.uwtsd.ac.uk::33008f4c-7cdf-4928-93d3-71ed3f11aa9b" providerId="AD" clId="Web-{537D6721-2060-93A0-BE2C-D39EEC53FA42}" dt="2024-03-19T18:47:04.004" v="1501" actId="20577"/>
          <ac:spMkLst>
            <pc:docMk/>
            <pc:sldMk cId="3116714580" sldId="265"/>
            <ac:spMk id="6" creationId="{E01E5314-5B41-8D4B-7FD2-3DA633906681}"/>
          </ac:spMkLst>
        </pc:spChg>
        <pc:picChg chg="del mod">
          <ac:chgData name="Carys Davies (2303981)" userId="S::2303981@student.uwtsd.ac.uk::33008f4c-7cdf-4928-93d3-71ed3f11aa9b" providerId="AD" clId="Web-{537D6721-2060-93A0-BE2C-D39EEC53FA42}" dt="2024-03-19T17:27:32.564" v="503"/>
          <ac:picMkLst>
            <pc:docMk/>
            <pc:sldMk cId="3116714580" sldId="265"/>
            <ac:picMk id="4" creationId="{1E2397A7-9547-8C80-C541-1DF1D7A4AACA}"/>
          </ac:picMkLst>
        </pc:picChg>
      </pc:sldChg>
      <pc:sldChg chg="modSp">
        <pc:chgData name="Carys Davies (2303981)" userId="S::2303981@student.uwtsd.ac.uk::33008f4c-7cdf-4928-93d3-71ed3f11aa9b" providerId="AD" clId="Web-{537D6721-2060-93A0-BE2C-D39EEC53FA42}" dt="2024-03-19T17:16:48.030" v="441" actId="20577"/>
        <pc:sldMkLst>
          <pc:docMk/>
          <pc:sldMk cId="1641217482" sldId="266"/>
        </pc:sldMkLst>
        <pc:spChg chg="mod">
          <ac:chgData name="Carys Davies (2303981)" userId="S::2303981@student.uwtsd.ac.uk::33008f4c-7cdf-4928-93d3-71ed3f11aa9b" providerId="AD" clId="Web-{537D6721-2060-93A0-BE2C-D39EEC53FA42}" dt="2024-03-19T17:16:48.030" v="441" actId="20577"/>
          <ac:spMkLst>
            <pc:docMk/>
            <pc:sldMk cId="1641217482" sldId="266"/>
            <ac:spMk id="3" creationId="{271C7A3D-87BA-5FDE-BA3A-E4F87C0A790B}"/>
          </ac:spMkLst>
        </pc:spChg>
      </pc:sldChg>
      <pc:sldChg chg="addSp delSp modSp">
        <pc:chgData name="Carys Davies (2303981)" userId="S::2303981@student.uwtsd.ac.uk::33008f4c-7cdf-4928-93d3-71ed3f11aa9b" providerId="AD" clId="Web-{537D6721-2060-93A0-BE2C-D39EEC53FA42}" dt="2024-03-19T18:39:18.067" v="1469" actId="1076"/>
        <pc:sldMkLst>
          <pc:docMk/>
          <pc:sldMk cId="614398048" sldId="267"/>
        </pc:sldMkLst>
        <pc:spChg chg="mod">
          <ac:chgData name="Carys Davies (2303981)" userId="S::2303981@student.uwtsd.ac.uk::33008f4c-7cdf-4928-93d3-71ed3f11aa9b" providerId="AD" clId="Web-{537D6721-2060-93A0-BE2C-D39EEC53FA42}" dt="2024-03-19T18:39:07.238" v="1467" actId="20577"/>
          <ac:spMkLst>
            <pc:docMk/>
            <pc:sldMk cId="614398048" sldId="267"/>
            <ac:spMk id="2" creationId="{65E966CC-D47A-BCCB-43C7-A870D901AD87}"/>
          </ac:spMkLst>
        </pc:spChg>
        <pc:spChg chg="add mod">
          <ac:chgData name="Carys Davies (2303981)" userId="S::2303981@student.uwtsd.ac.uk::33008f4c-7cdf-4928-93d3-71ed3f11aa9b" providerId="AD" clId="Web-{537D6721-2060-93A0-BE2C-D39EEC53FA42}" dt="2024-03-19T18:25:24.309" v="1114" actId="1076"/>
          <ac:spMkLst>
            <pc:docMk/>
            <pc:sldMk cId="614398048" sldId="267"/>
            <ac:spMk id="3" creationId="{F52715C1-1284-DF63-C43E-24051A53F064}"/>
          </ac:spMkLst>
        </pc:spChg>
        <pc:spChg chg="add del">
          <ac:chgData name="Carys Davies (2303981)" userId="S::2303981@student.uwtsd.ac.uk::33008f4c-7cdf-4928-93d3-71ed3f11aa9b" providerId="AD" clId="Web-{537D6721-2060-93A0-BE2C-D39EEC53FA42}" dt="2024-03-19T18:08:54.588" v="966"/>
          <ac:spMkLst>
            <pc:docMk/>
            <pc:sldMk cId="614398048" sldId="267"/>
            <ac:spMk id="5" creationId="{3CBFF29F-A538-7C43-F577-F5A8B818C8BD}"/>
          </ac:spMkLst>
        </pc:spChg>
        <pc:spChg chg="add del">
          <ac:chgData name="Carys Davies (2303981)" userId="S::2303981@student.uwtsd.ac.uk::33008f4c-7cdf-4928-93d3-71ed3f11aa9b" providerId="AD" clId="Web-{537D6721-2060-93A0-BE2C-D39EEC53FA42}" dt="2024-03-19T16:58:28.883" v="106"/>
          <ac:spMkLst>
            <pc:docMk/>
            <pc:sldMk cId="614398048" sldId="267"/>
            <ac:spMk id="5" creationId="{520D5BAA-4BA0-B3D9-9D1A-6FC93A3F22BD}"/>
          </ac:spMkLst>
        </pc:spChg>
        <pc:spChg chg="add mod">
          <ac:chgData name="Carys Davies (2303981)" userId="S::2303981@student.uwtsd.ac.uk::33008f4c-7cdf-4928-93d3-71ed3f11aa9b" providerId="AD" clId="Web-{537D6721-2060-93A0-BE2C-D39EEC53FA42}" dt="2024-03-19T17:33:58.047" v="669" actId="1076"/>
          <ac:spMkLst>
            <pc:docMk/>
            <pc:sldMk cId="614398048" sldId="267"/>
            <ac:spMk id="6" creationId="{85A33019-9B3D-8868-A7E4-E0BE52AE168A}"/>
          </ac:spMkLst>
        </pc:spChg>
        <pc:spChg chg="add mod">
          <ac:chgData name="Carys Davies (2303981)" userId="S::2303981@student.uwtsd.ac.uk::33008f4c-7cdf-4928-93d3-71ed3f11aa9b" providerId="AD" clId="Web-{537D6721-2060-93A0-BE2C-D39EEC53FA42}" dt="2024-03-19T18:39:15.082" v="1468" actId="20577"/>
          <ac:spMkLst>
            <pc:docMk/>
            <pc:sldMk cId="614398048" sldId="267"/>
            <ac:spMk id="8" creationId="{23B4982B-9597-2403-3AEE-DDA1143D3614}"/>
          </ac:spMkLst>
        </pc:spChg>
        <pc:spChg chg="add mod">
          <ac:chgData name="Carys Davies (2303981)" userId="S::2303981@student.uwtsd.ac.uk::33008f4c-7cdf-4928-93d3-71ed3f11aa9b" providerId="AD" clId="Web-{537D6721-2060-93A0-BE2C-D39EEC53FA42}" dt="2024-03-19T17:36:05.010" v="734" actId="1076"/>
          <ac:spMkLst>
            <pc:docMk/>
            <pc:sldMk cId="614398048" sldId="267"/>
            <ac:spMk id="11" creationId="{AED90524-011F-8E26-6231-1107D63A90C8}"/>
          </ac:spMkLst>
        </pc:spChg>
        <pc:spChg chg="add mod">
          <ac:chgData name="Carys Davies (2303981)" userId="S::2303981@student.uwtsd.ac.uk::33008f4c-7cdf-4928-93d3-71ed3f11aa9b" providerId="AD" clId="Web-{537D6721-2060-93A0-BE2C-D39EEC53FA42}" dt="2024-03-19T17:35:59.181" v="733" actId="1076"/>
          <ac:spMkLst>
            <pc:docMk/>
            <pc:sldMk cId="614398048" sldId="267"/>
            <ac:spMk id="12" creationId="{770ED111-0D2B-12F9-1344-013BEE866AB2}"/>
          </ac:spMkLst>
        </pc:spChg>
        <pc:picChg chg="mod">
          <ac:chgData name="Carys Davies (2303981)" userId="S::2303981@student.uwtsd.ac.uk::33008f4c-7cdf-4928-93d3-71ed3f11aa9b" providerId="AD" clId="Web-{537D6721-2060-93A0-BE2C-D39EEC53FA42}" dt="2024-03-19T17:24:58.599" v="485" actId="1076"/>
          <ac:picMkLst>
            <pc:docMk/>
            <pc:sldMk cId="614398048" sldId="267"/>
            <ac:picMk id="4" creationId="{70F3D8D0-0B71-34F1-438B-06B5D7532C33}"/>
          </ac:picMkLst>
        </pc:picChg>
        <pc:picChg chg="add mod">
          <ac:chgData name="Carys Davies (2303981)" userId="S::2303981@student.uwtsd.ac.uk::33008f4c-7cdf-4928-93d3-71ed3f11aa9b" providerId="AD" clId="Web-{537D6721-2060-93A0-BE2C-D39EEC53FA42}" dt="2024-03-19T18:39:18.067" v="1469" actId="1076"/>
          <ac:picMkLst>
            <pc:docMk/>
            <pc:sldMk cId="614398048" sldId="267"/>
            <ac:picMk id="10" creationId="{D0225123-8782-081B-BB89-48F96DAC901C}"/>
          </ac:picMkLst>
        </pc:picChg>
      </pc:sldChg>
      <pc:sldChg chg="addSp delSp modSp new mod setBg">
        <pc:chgData name="Carys Davies (2303981)" userId="S::2303981@student.uwtsd.ac.uk::33008f4c-7cdf-4928-93d3-71ed3f11aa9b" providerId="AD" clId="Web-{537D6721-2060-93A0-BE2C-D39EEC53FA42}" dt="2024-03-19T18:38:24.735" v="1466"/>
        <pc:sldMkLst>
          <pc:docMk/>
          <pc:sldMk cId="1983163594" sldId="268"/>
        </pc:sldMkLst>
        <pc:spChg chg="mod">
          <ac:chgData name="Carys Davies (2303981)" userId="S::2303981@student.uwtsd.ac.uk::33008f4c-7cdf-4928-93d3-71ed3f11aa9b" providerId="AD" clId="Web-{537D6721-2060-93A0-BE2C-D39EEC53FA42}" dt="2024-03-19T18:38:24.735" v="1466"/>
          <ac:spMkLst>
            <pc:docMk/>
            <pc:sldMk cId="1983163594" sldId="268"/>
            <ac:spMk id="2" creationId="{C08CE150-584B-8A27-2A8C-2BFE3971DE7A}"/>
          </ac:spMkLst>
        </pc:spChg>
        <pc:spChg chg="del">
          <ac:chgData name="Carys Davies (2303981)" userId="S::2303981@student.uwtsd.ac.uk::33008f4c-7cdf-4928-93d3-71ed3f11aa9b" providerId="AD" clId="Web-{537D6721-2060-93A0-BE2C-D39EEC53FA42}" dt="2024-03-19T17:46:37.594" v="845"/>
          <ac:spMkLst>
            <pc:docMk/>
            <pc:sldMk cId="1983163594" sldId="268"/>
            <ac:spMk id="3" creationId="{5B64C97B-BC21-884B-5806-0AB3D6FB8839}"/>
          </ac:spMkLst>
        </pc:spChg>
        <pc:spChg chg="add mod">
          <ac:chgData name="Carys Davies (2303981)" userId="S::2303981@student.uwtsd.ac.uk::33008f4c-7cdf-4928-93d3-71ed3f11aa9b" providerId="AD" clId="Web-{537D6721-2060-93A0-BE2C-D39EEC53FA42}" dt="2024-03-19T18:38:24.735" v="1466"/>
          <ac:spMkLst>
            <pc:docMk/>
            <pc:sldMk cId="1983163594" sldId="268"/>
            <ac:spMk id="5" creationId="{8F36BC63-8DDC-4AEB-ED5F-DDE7C35C002E}"/>
          </ac:spMkLst>
        </pc:spChg>
        <pc:spChg chg="add">
          <ac:chgData name="Carys Davies (2303981)" userId="S::2303981@student.uwtsd.ac.uk::33008f4c-7cdf-4928-93d3-71ed3f11aa9b" providerId="AD" clId="Web-{537D6721-2060-93A0-BE2C-D39EEC53FA42}" dt="2024-03-19T18:38:24.735" v="1466"/>
          <ac:spMkLst>
            <pc:docMk/>
            <pc:sldMk cId="1983163594" sldId="268"/>
            <ac:spMk id="10" creationId="{C59AB4C8-9178-4F7A-8404-6890510B5917}"/>
          </ac:spMkLst>
        </pc:spChg>
        <pc:spChg chg="add">
          <ac:chgData name="Carys Davies (2303981)" userId="S::2303981@student.uwtsd.ac.uk::33008f4c-7cdf-4928-93d3-71ed3f11aa9b" providerId="AD" clId="Web-{537D6721-2060-93A0-BE2C-D39EEC53FA42}" dt="2024-03-19T18:38:24.735" v="1466"/>
          <ac:spMkLst>
            <pc:docMk/>
            <pc:sldMk cId="1983163594" sldId="268"/>
            <ac:spMk id="12" creationId="{4CFDFB37-4BC7-42C6-915D-A6609139BFE7}"/>
          </ac:spMkLst>
        </pc:spChg>
        <pc:graphicFrameChg chg="add mod ord modGraphic">
          <ac:chgData name="Carys Davies (2303981)" userId="S::2303981@student.uwtsd.ac.uk::33008f4c-7cdf-4928-93d3-71ed3f11aa9b" providerId="AD" clId="Web-{537D6721-2060-93A0-BE2C-D39EEC53FA42}" dt="2024-03-19T18:38:24.735" v="1466"/>
          <ac:graphicFrameMkLst>
            <pc:docMk/>
            <pc:sldMk cId="1983163594" sldId="268"/>
            <ac:graphicFrameMk id="4" creationId="{8FCA442B-FB2A-B77F-866E-CD0A585755E9}"/>
          </ac:graphicFrameMkLst>
        </pc:graphicFrameChg>
      </pc:sldChg>
      <pc:sldChg chg="addSp delSp modSp new">
        <pc:chgData name="Carys Davies (2303981)" userId="S::2303981@student.uwtsd.ac.uk::33008f4c-7cdf-4928-93d3-71ed3f11aa9b" providerId="AD" clId="Web-{537D6721-2060-93A0-BE2C-D39EEC53FA42}" dt="2024-03-19T18:25:34.966" v="1115" actId="1076"/>
        <pc:sldMkLst>
          <pc:docMk/>
          <pc:sldMk cId="1436767086" sldId="269"/>
        </pc:sldMkLst>
        <pc:spChg chg="del">
          <ac:chgData name="Carys Davies (2303981)" userId="S::2303981@student.uwtsd.ac.uk::33008f4c-7cdf-4928-93d3-71ed3f11aa9b" providerId="AD" clId="Web-{537D6721-2060-93A0-BE2C-D39EEC53FA42}" dt="2024-03-19T18:10:14.093" v="970"/>
          <ac:spMkLst>
            <pc:docMk/>
            <pc:sldMk cId="1436767086" sldId="269"/>
            <ac:spMk id="2" creationId="{AC478460-9154-B7C8-4917-6861E2049F28}"/>
          </ac:spMkLst>
        </pc:spChg>
        <pc:spChg chg="del">
          <ac:chgData name="Carys Davies (2303981)" userId="S::2303981@student.uwtsd.ac.uk::33008f4c-7cdf-4928-93d3-71ed3f11aa9b" providerId="AD" clId="Web-{537D6721-2060-93A0-BE2C-D39EEC53FA42}" dt="2024-03-19T18:09:01.463" v="968"/>
          <ac:spMkLst>
            <pc:docMk/>
            <pc:sldMk cId="1436767086" sldId="269"/>
            <ac:spMk id="3" creationId="{019BD720-C464-4B54-F2C8-68C34BAAA463}"/>
          </ac:spMkLst>
        </pc:spChg>
        <pc:spChg chg="add del mod">
          <ac:chgData name="Carys Davies (2303981)" userId="S::2303981@student.uwtsd.ac.uk::33008f4c-7cdf-4928-93d3-71ed3f11aa9b" providerId="AD" clId="Web-{537D6721-2060-93A0-BE2C-D39EEC53FA42}" dt="2024-03-19T18:10:45.626" v="983"/>
          <ac:spMkLst>
            <pc:docMk/>
            <pc:sldMk cId="1436767086" sldId="269"/>
            <ac:spMk id="4" creationId="{4A764E4F-6917-9C21-932F-00A77C1BD2B7}"/>
          </ac:spMkLst>
        </pc:spChg>
        <pc:spChg chg="add del mod">
          <ac:chgData name="Carys Davies (2303981)" userId="S::2303981@student.uwtsd.ac.uk::33008f4c-7cdf-4928-93d3-71ed3f11aa9b" providerId="AD" clId="Web-{537D6721-2060-93A0-BE2C-D39EEC53FA42}" dt="2024-03-19T18:10:43.814" v="982"/>
          <ac:spMkLst>
            <pc:docMk/>
            <pc:sldMk cId="1436767086" sldId="269"/>
            <ac:spMk id="5" creationId="{2F29D842-6501-DF05-DD95-E5EA73E50ECF}"/>
          </ac:spMkLst>
        </pc:spChg>
        <pc:spChg chg="add del mod">
          <ac:chgData name="Carys Davies (2303981)" userId="S::2303981@student.uwtsd.ac.uk::33008f4c-7cdf-4928-93d3-71ed3f11aa9b" providerId="AD" clId="Web-{537D6721-2060-93A0-BE2C-D39EEC53FA42}" dt="2024-03-19T18:11:07.987" v="989"/>
          <ac:spMkLst>
            <pc:docMk/>
            <pc:sldMk cId="1436767086" sldId="269"/>
            <ac:spMk id="6" creationId="{854E115A-466A-8378-19EC-CDD3CED9F8D9}"/>
          </ac:spMkLst>
        </pc:spChg>
        <pc:spChg chg="add del">
          <ac:chgData name="Carys Davies (2303981)" userId="S::2303981@student.uwtsd.ac.uk::33008f4c-7cdf-4928-93d3-71ed3f11aa9b" providerId="AD" clId="Web-{537D6721-2060-93A0-BE2C-D39EEC53FA42}" dt="2024-03-19T18:11:06.143" v="988"/>
          <ac:spMkLst>
            <pc:docMk/>
            <pc:sldMk cId="1436767086" sldId="269"/>
            <ac:spMk id="7" creationId="{EE5E3D1B-BA6B-3CB7-C1F6-9F377E3F410A}"/>
          </ac:spMkLst>
        </pc:spChg>
        <pc:spChg chg="add del mod">
          <ac:chgData name="Carys Davies (2303981)" userId="S::2303981@student.uwtsd.ac.uk::33008f4c-7cdf-4928-93d3-71ed3f11aa9b" providerId="AD" clId="Web-{537D6721-2060-93A0-BE2C-D39EEC53FA42}" dt="2024-03-19T18:11:39.833" v="999"/>
          <ac:spMkLst>
            <pc:docMk/>
            <pc:sldMk cId="1436767086" sldId="269"/>
            <ac:spMk id="8" creationId="{028E01A8-A845-CE3E-D104-84736BDF8EA2}"/>
          </ac:spMkLst>
        </pc:spChg>
        <pc:spChg chg="add del mod">
          <ac:chgData name="Carys Davies (2303981)" userId="S::2303981@student.uwtsd.ac.uk::33008f4c-7cdf-4928-93d3-71ed3f11aa9b" providerId="AD" clId="Web-{537D6721-2060-93A0-BE2C-D39EEC53FA42}" dt="2024-03-19T18:11:38.645" v="998"/>
          <ac:spMkLst>
            <pc:docMk/>
            <pc:sldMk cId="1436767086" sldId="269"/>
            <ac:spMk id="9" creationId="{5AC7A7CB-EF4D-6CA5-3537-98E5ABAA3415}"/>
          </ac:spMkLst>
        </pc:spChg>
        <pc:spChg chg="add del mod ord">
          <ac:chgData name="Carys Davies (2303981)" userId="S::2303981@student.uwtsd.ac.uk::33008f4c-7cdf-4928-93d3-71ed3f11aa9b" providerId="AD" clId="Web-{537D6721-2060-93A0-BE2C-D39EEC53FA42}" dt="2024-03-19T18:11:36.427" v="997"/>
          <ac:spMkLst>
            <pc:docMk/>
            <pc:sldMk cId="1436767086" sldId="269"/>
            <ac:spMk id="10" creationId="{DE16DD93-CE00-7E1E-DD8E-6C835F3FA469}"/>
          </ac:spMkLst>
        </pc:spChg>
        <pc:spChg chg="add mod">
          <ac:chgData name="Carys Davies (2303981)" userId="S::2303981@student.uwtsd.ac.uk::33008f4c-7cdf-4928-93d3-71ed3f11aa9b" providerId="AD" clId="Web-{537D6721-2060-93A0-BE2C-D39EEC53FA42}" dt="2024-03-19T18:13:38.685" v="1011" actId="20577"/>
          <ac:spMkLst>
            <pc:docMk/>
            <pc:sldMk cId="1436767086" sldId="269"/>
            <ac:spMk id="12" creationId="{60F3009A-A31E-F8E8-710E-85FEA8FBF7E6}"/>
          </ac:spMkLst>
        </pc:spChg>
        <pc:spChg chg="add mod">
          <ac:chgData name="Carys Davies (2303981)" userId="S::2303981@student.uwtsd.ac.uk::33008f4c-7cdf-4928-93d3-71ed3f11aa9b" providerId="AD" clId="Web-{537D6721-2060-93A0-BE2C-D39EEC53FA42}" dt="2024-03-19T18:18:09.483" v="1032" actId="20577"/>
          <ac:spMkLst>
            <pc:docMk/>
            <pc:sldMk cId="1436767086" sldId="269"/>
            <ac:spMk id="13" creationId="{74B27EDB-00E1-B458-189D-C5EAB5D6AEDE}"/>
          </ac:spMkLst>
        </pc:spChg>
        <pc:spChg chg="add mod">
          <ac:chgData name="Carys Davies (2303981)" userId="S::2303981@student.uwtsd.ac.uk::33008f4c-7cdf-4928-93d3-71ed3f11aa9b" providerId="AD" clId="Web-{537D6721-2060-93A0-BE2C-D39EEC53FA42}" dt="2024-03-19T18:18:19.359" v="1042" actId="20577"/>
          <ac:spMkLst>
            <pc:docMk/>
            <pc:sldMk cId="1436767086" sldId="269"/>
            <ac:spMk id="14" creationId="{2FBDF7B7-A1C5-1172-A36F-AAAAEAB7CDC4}"/>
          </ac:spMkLst>
        </pc:spChg>
        <pc:spChg chg="add mod">
          <ac:chgData name="Carys Davies (2303981)" userId="S::2303981@student.uwtsd.ac.uk::33008f4c-7cdf-4928-93d3-71ed3f11aa9b" providerId="AD" clId="Web-{537D6721-2060-93A0-BE2C-D39EEC53FA42}" dt="2024-03-19T18:18:15.515" v="1037" actId="20577"/>
          <ac:spMkLst>
            <pc:docMk/>
            <pc:sldMk cId="1436767086" sldId="269"/>
            <ac:spMk id="15" creationId="{EAE459CC-5E83-1DFE-F2FA-850393DF7561}"/>
          </ac:spMkLst>
        </pc:spChg>
        <pc:spChg chg="add mod">
          <ac:chgData name="Carys Davies (2303981)" userId="S::2303981@student.uwtsd.ac.uk::33008f4c-7cdf-4928-93d3-71ed3f11aa9b" providerId="AD" clId="Web-{537D6721-2060-93A0-BE2C-D39EEC53FA42}" dt="2024-03-19T18:21:08.214" v="1112" actId="1076"/>
          <ac:spMkLst>
            <pc:docMk/>
            <pc:sldMk cId="1436767086" sldId="269"/>
            <ac:spMk id="16" creationId="{ECC8AB6B-6BE1-AE05-5887-653CE224BB86}"/>
          </ac:spMkLst>
        </pc:spChg>
        <pc:spChg chg="add mod">
          <ac:chgData name="Carys Davies (2303981)" userId="S::2303981@student.uwtsd.ac.uk::33008f4c-7cdf-4928-93d3-71ed3f11aa9b" providerId="AD" clId="Web-{537D6721-2060-93A0-BE2C-D39EEC53FA42}" dt="2024-03-19T18:20:54.010" v="1110"/>
          <ac:spMkLst>
            <pc:docMk/>
            <pc:sldMk cId="1436767086" sldId="269"/>
            <ac:spMk id="17" creationId="{D0912094-D12A-5D92-6FB0-14F9E0813A12}"/>
          </ac:spMkLst>
        </pc:spChg>
        <pc:spChg chg="add mod">
          <ac:chgData name="Carys Davies (2303981)" userId="S::2303981@student.uwtsd.ac.uk::33008f4c-7cdf-4928-93d3-71ed3f11aa9b" providerId="AD" clId="Web-{537D6721-2060-93A0-BE2C-D39EEC53FA42}" dt="2024-03-19T18:25:34.966" v="1115" actId="1076"/>
          <ac:spMkLst>
            <pc:docMk/>
            <pc:sldMk cId="1436767086" sldId="269"/>
            <ac:spMk id="18" creationId="{BBE50D17-7B11-D961-C3FB-071E74E9F60B}"/>
          </ac:spMkLst>
        </pc:spChg>
        <pc:picChg chg="add mod">
          <ac:chgData name="Carys Davies (2303981)" userId="S::2303981@student.uwtsd.ac.uk::33008f4c-7cdf-4928-93d3-71ed3f11aa9b" providerId="AD" clId="Web-{537D6721-2060-93A0-BE2C-D39EEC53FA42}" dt="2024-03-19T18:12:02.100" v="1003" actId="14100"/>
          <ac:picMkLst>
            <pc:docMk/>
            <pc:sldMk cId="1436767086" sldId="269"/>
            <ac:picMk id="11" creationId="{250C56EF-0441-4BDF-424D-CE0749F30DFE}"/>
          </ac:picMkLst>
        </pc:picChg>
      </pc:sldChg>
      <pc:sldChg chg="addSp modSp new mod ord setBg">
        <pc:chgData name="Carys Davies (2303981)" userId="S::2303981@student.uwtsd.ac.uk::33008f4c-7cdf-4928-93d3-71ed3f11aa9b" providerId="AD" clId="Web-{537D6721-2060-93A0-BE2C-D39EEC53FA42}" dt="2024-03-19T18:37:13.449" v="1464"/>
        <pc:sldMkLst>
          <pc:docMk/>
          <pc:sldMk cId="2488278092" sldId="270"/>
        </pc:sldMkLst>
        <pc:spChg chg="mod">
          <ac:chgData name="Carys Davies (2303981)" userId="S::2303981@student.uwtsd.ac.uk::33008f4c-7cdf-4928-93d3-71ed3f11aa9b" providerId="AD" clId="Web-{537D6721-2060-93A0-BE2C-D39EEC53FA42}" dt="2024-03-19T18:37:13.449" v="1464"/>
          <ac:spMkLst>
            <pc:docMk/>
            <pc:sldMk cId="2488278092" sldId="270"/>
            <ac:spMk id="2" creationId="{8C040C21-573E-CE6D-D640-2F3244555CD4}"/>
          </ac:spMkLst>
        </pc:spChg>
        <pc:spChg chg="mod">
          <ac:chgData name="Carys Davies (2303981)" userId="S::2303981@student.uwtsd.ac.uk::33008f4c-7cdf-4928-93d3-71ed3f11aa9b" providerId="AD" clId="Web-{537D6721-2060-93A0-BE2C-D39EEC53FA42}" dt="2024-03-19T18:37:13.449" v="1464"/>
          <ac:spMkLst>
            <pc:docMk/>
            <pc:sldMk cId="2488278092" sldId="270"/>
            <ac:spMk id="3" creationId="{CD4D8307-71F7-4ADC-2904-F69E795181B5}"/>
          </ac:spMkLst>
        </pc:spChg>
        <pc:spChg chg="add">
          <ac:chgData name="Carys Davies (2303981)" userId="S::2303981@student.uwtsd.ac.uk::33008f4c-7cdf-4928-93d3-71ed3f11aa9b" providerId="AD" clId="Web-{537D6721-2060-93A0-BE2C-D39EEC53FA42}" dt="2024-03-19T18:37:13.449" v="1464"/>
          <ac:spMkLst>
            <pc:docMk/>
            <pc:sldMk cId="2488278092" sldId="270"/>
            <ac:spMk id="9" creationId="{A8908DB7-C3A6-4FCB-9820-CEE02B398C4A}"/>
          </ac:spMkLst>
        </pc:spChg>
        <pc:spChg chg="add">
          <ac:chgData name="Carys Davies (2303981)" userId="S::2303981@student.uwtsd.ac.uk::33008f4c-7cdf-4928-93d3-71ed3f11aa9b" providerId="AD" clId="Web-{537D6721-2060-93A0-BE2C-D39EEC53FA42}" dt="2024-03-19T18:37:13.449" v="1464"/>
          <ac:spMkLst>
            <pc:docMk/>
            <pc:sldMk cId="2488278092" sldId="270"/>
            <ac:spMk id="11" creationId="{535742DD-1B16-4E9D-B715-0D74B4574A68}"/>
          </ac:spMkLst>
        </pc:spChg>
        <pc:graphicFrameChg chg="add mod modGraphic">
          <ac:chgData name="Carys Davies (2303981)" userId="S::2303981@student.uwtsd.ac.uk::33008f4c-7cdf-4928-93d3-71ed3f11aa9b" providerId="AD" clId="Web-{537D6721-2060-93A0-BE2C-D39EEC53FA42}" dt="2024-03-19T18:37:13.449" v="1464"/>
          <ac:graphicFrameMkLst>
            <pc:docMk/>
            <pc:sldMk cId="2488278092" sldId="270"/>
            <ac:graphicFrameMk id="4" creationId="{BBC4ECA5-6F4B-046C-74F0-B14AF7C7A2B9}"/>
          </ac:graphicFrameMkLst>
        </pc:graphicFrameChg>
      </pc:sldChg>
    </pc:docChg>
  </pc:docChgLst>
  <pc:docChgLst>
    <pc:chgData name="Riley Tippett (2305603)" userId="S::2305603@student.uwtsd.ac.uk::06066e79-97da-48ff-b6de-98d9df26696b" providerId="AD" clId="Web-{6FCC2CA0-8815-71A7-009D-5C251DE11D45}"/>
    <pc:docChg chg="addSld modSld">
      <pc:chgData name="Riley Tippett (2305603)" userId="S::2305603@student.uwtsd.ac.uk::06066e79-97da-48ff-b6de-98d9df26696b" providerId="AD" clId="Web-{6FCC2CA0-8815-71A7-009D-5C251DE11D45}" dt="2024-03-20T18:32:27.540" v="249" actId="1076"/>
      <pc:docMkLst>
        <pc:docMk/>
      </pc:docMkLst>
      <pc:sldChg chg="modSp">
        <pc:chgData name="Riley Tippett (2305603)" userId="S::2305603@student.uwtsd.ac.uk::06066e79-97da-48ff-b6de-98d9df26696b" providerId="AD" clId="Web-{6FCC2CA0-8815-71A7-009D-5C251DE11D45}" dt="2024-03-20T17:23:06.259" v="2" actId="14100"/>
        <pc:sldMkLst>
          <pc:docMk/>
          <pc:sldMk cId="3467391771" sldId="260"/>
        </pc:sldMkLst>
        <pc:spChg chg="mod">
          <ac:chgData name="Riley Tippett (2305603)" userId="S::2305603@student.uwtsd.ac.uk::06066e79-97da-48ff-b6de-98d9df26696b" providerId="AD" clId="Web-{6FCC2CA0-8815-71A7-009D-5C251DE11D45}" dt="2024-03-20T17:23:06.259" v="2" actId="14100"/>
          <ac:spMkLst>
            <pc:docMk/>
            <pc:sldMk cId="3467391771" sldId="260"/>
            <ac:spMk id="3" creationId="{F68CF2D4-4649-EE25-15DC-41A779F3FAEB}"/>
          </ac:spMkLst>
        </pc:spChg>
      </pc:sldChg>
      <pc:sldChg chg="addSp modSp new mod setBg">
        <pc:chgData name="Riley Tippett (2305603)" userId="S::2305603@student.uwtsd.ac.uk::06066e79-97da-48ff-b6de-98d9df26696b" providerId="AD" clId="Web-{6FCC2CA0-8815-71A7-009D-5C251DE11D45}" dt="2024-03-20T18:32:27.540" v="249" actId="1076"/>
        <pc:sldMkLst>
          <pc:docMk/>
          <pc:sldMk cId="3938855736" sldId="274"/>
        </pc:sldMkLst>
        <pc:spChg chg="mod">
          <ac:chgData name="Riley Tippett (2305603)" userId="S::2305603@student.uwtsd.ac.uk::06066e79-97da-48ff-b6de-98d9df26696b" providerId="AD" clId="Web-{6FCC2CA0-8815-71A7-009D-5C251DE11D45}" dt="2024-03-20T18:27:27.945" v="117" actId="1076"/>
          <ac:spMkLst>
            <pc:docMk/>
            <pc:sldMk cId="3938855736" sldId="274"/>
            <ac:spMk id="2" creationId="{75536B8E-FDF2-4E21-A3C6-A0FE4947FE87}"/>
          </ac:spMkLst>
        </pc:spChg>
        <pc:spChg chg="mod">
          <ac:chgData name="Riley Tippett (2305603)" userId="S::2305603@student.uwtsd.ac.uk::06066e79-97da-48ff-b6de-98d9df26696b" providerId="AD" clId="Web-{6FCC2CA0-8815-71A7-009D-5C251DE11D45}" dt="2024-03-20T18:31:24.880" v="243" actId="1076"/>
          <ac:spMkLst>
            <pc:docMk/>
            <pc:sldMk cId="3938855736" sldId="274"/>
            <ac:spMk id="3" creationId="{15B66223-D0BD-7117-BC45-2714D8AAE023}"/>
          </ac:spMkLst>
        </pc:spChg>
        <pc:spChg chg="add mod">
          <ac:chgData name="Riley Tippett (2305603)" userId="S::2305603@student.uwtsd.ac.uk::06066e79-97da-48ff-b6de-98d9df26696b" providerId="AD" clId="Web-{6FCC2CA0-8815-71A7-009D-5C251DE11D45}" dt="2024-03-20T18:32:25.353" v="248" actId="1076"/>
          <ac:spMkLst>
            <pc:docMk/>
            <pc:sldMk cId="3938855736" sldId="274"/>
            <ac:spMk id="5" creationId="{7B880B0A-C02A-2AA6-7D4B-C3ACBD1BD0FB}"/>
          </ac:spMkLst>
        </pc:spChg>
        <pc:spChg chg="add">
          <ac:chgData name="Riley Tippett (2305603)" userId="S::2305603@student.uwtsd.ac.uk::06066e79-97da-48ff-b6de-98d9df26696b" providerId="AD" clId="Web-{6FCC2CA0-8815-71A7-009D-5C251DE11D45}" dt="2024-03-20T18:26:55.974" v="115"/>
          <ac:spMkLst>
            <pc:docMk/>
            <pc:sldMk cId="3938855736" sldId="274"/>
            <ac:spMk id="9" creationId="{12609869-9E80-471B-A487-A53288E0E791}"/>
          </ac:spMkLst>
        </pc:spChg>
        <pc:spChg chg="add">
          <ac:chgData name="Riley Tippett (2305603)" userId="S::2305603@student.uwtsd.ac.uk::06066e79-97da-48ff-b6de-98d9df26696b" providerId="AD" clId="Web-{6FCC2CA0-8815-71A7-009D-5C251DE11D45}" dt="2024-03-20T18:26:55.974" v="115"/>
          <ac:spMkLst>
            <pc:docMk/>
            <pc:sldMk cId="3938855736" sldId="274"/>
            <ac:spMk id="11" creationId="{7004738A-9D34-43E8-97D2-CA0EED4F8BE0}"/>
          </ac:spMkLst>
        </pc:spChg>
        <pc:spChg chg="add">
          <ac:chgData name="Riley Tippett (2305603)" userId="S::2305603@student.uwtsd.ac.uk::06066e79-97da-48ff-b6de-98d9df26696b" providerId="AD" clId="Web-{6FCC2CA0-8815-71A7-009D-5C251DE11D45}" dt="2024-03-20T18:26:55.974" v="115"/>
          <ac:spMkLst>
            <pc:docMk/>
            <pc:sldMk cId="3938855736" sldId="274"/>
            <ac:spMk id="13" creationId="{B8B8D07F-F13E-443E-BA68-2D26672D76B9}"/>
          </ac:spMkLst>
        </pc:spChg>
        <pc:spChg chg="add">
          <ac:chgData name="Riley Tippett (2305603)" userId="S::2305603@student.uwtsd.ac.uk::06066e79-97da-48ff-b6de-98d9df26696b" providerId="AD" clId="Web-{6FCC2CA0-8815-71A7-009D-5C251DE11D45}" dt="2024-03-20T18:26:55.974" v="115"/>
          <ac:spMkLst>
            <pc:docMk/>
            <pc:sldMk cId="3938855736" sldId="274"/>
            <ac:spMk id="15" creationId="{2813A4FA-24A5-41ED-A534-3807D1B2F344}"/>
          </ac:spMkLst>
        </pc:spChg>
        <pc:spChg chg="add">
          <ac:chgData name="Riley Tippett (2305603)" userId="S::2305603@student.uwtsd.ac.uk::06066e79-97da-48ff-b6de-98d9df26696b" providerId="AD" clId="Web-{6FCC2CA0-8815-71A7-009D-5C251DE11D45}" dt="2024-03-20T18:26:55.974" v="115"/>
          <ac:spMkLst>
            <pc:docMk/>
            <pc:sldMk cId="3938855736" sldId="274"/>
            <ac:spMk id="17" creationId="{C3944F27-CA70-4E84-A51A-E6BF89558979}"/>
          </ac:spMkLst>
        </pc:spChg>
        <pc:picChg chg="add mod">
          <ac:chgData name="Riley Tippett (2305603)" userId="S::2305603@student.uwtsd.ac.uk::06066e79-97da-48ff-b6de-98d9df26696b" providerId="AD" clId="Web-{6FCC2CA0-8815-71A7-009D-5C251DE11D45}" dt="2024-03-20T18:32:27.540" v="249" actId="1076"/>
          <ac:picMkLst>
            <pc:docMk/>
            <pc:sldMk cId="3938855736" sldId="274"/>
            <ac:picMk id="4" creationId="{CD590943-567E-3232-CA15-99A6F075597A}"/>
          </ac:picMkLst>
        </pc:picChg>
      </pc:sldChg>
    </pc:docChg>
  </pc:docChgLst>
  <pc:docChgLst>
    <pc:chgData name="Jac Davies (2305914)" userId="S::2305914@student.uwtsd.ac.uk::a2ed1f1b-37d4-4970-9e53-804cfe359f94" providerId="AD" clId="Web-{2E2FC1A0-B0C5-99D3-9741-02E5AB6AD84A}"/>
    <pc:docChg chg="modSld">
      <pc:chgData name="Jac Davies (2305914)" userId="S::2305914@student.uwtsd.ac.uk::a2ed1f1b-37d4-4970-9e53-804cfe359f94" providerId="AD" clId="Web-{2E2FC1A0-B0C5-99D3-9741-02E5AB6AD84A}" dt="2024-03-19T18:03:04.312" v="2" actId="20577"/>
      <pc:docMkLst>
        <pc:docMk/>
      </pc:docMkLst>
      <pc:sldChg chg="modSp">
        <pc:chgData name="Jac Davies (2305914)" userId="S::2305914@student.uwtsd.ac.uk::a2ed1f1b-37d4-4970-9e53-804cfe359f94" providerId="AD" clId="Web-{2E2FC1A0-B0C5-99D3-9741-02E5AB6AD84A}" dt="2024-03-19T18:03:04.312" v="2" actId="20577"/>
        <pc:sldMkLst>
          <pc:docMk/>
          <pc:sldMk cId="535022897" sldId="259"/>
        </pc:sldMkLst>
        <pc:spChg chg="mod">
          <ac:chgData name="Jac Davies (2305914)" userId="S::2305914@student.uwtsd.ac.uk::a2ed1f1b-37d4-4970-9e53-804cfe359f94" providerId="AD" clId="Web-{2E2FC1A0-B0C5-99D3-9741-02E5AB6AD84A}" dt="2024-03-19T18:03:04.312" v="2" actId="20577"/>
          <ac:spMkLst>
            <pc:docMk/>
            <pc:sldMk cId="535022897" sldId="259"/>
            <ac:spMk id="3" creationId="{085A7AAC-5240-8341-75FB-BAEAFF9B9ABE}"/>
          </ac:spMkLst>
        </pc:spChg>
      </pc:sldChg>
    </pc:docChg>
  </pc:docChgLst>
  <pc:docChgLst>
    <pc:chgData name="Jac Davies (2305914)" userId="a2ed1f1b-37d4-4970-9e53-804cfe359f94" providerId="ADAL" clId="{A0247F4C-0C3E-AA40-BF73-AA2D0CB9F1D6}"/>
    <pc:docChg chg="modSld">
      <pc:chgData name="Jac Davies (2305914)" userId="a2ed1f1b-37d4-4970-9e53-804cfe359f94" providerId="ADAL" clId="{A0247F4C-0C3E-AA40-BF73-AA2D0CB9F1D6}" dt="2024-03-19T16:26:12.742" v="3" actId="20577"/>
      <pc:docMkLst>
        <pc:docMk/>
      </pc:docMkLst>
      <pc:sldChg chg="modSp">
        <pc:chgData name="Jac Davies (2305914)" userId="a2ed1f1b-37d4-4970-9e53-804cfe359f94" providerId="ADAL" clId="{A0247F4C-0C3E-AA40-BF73-AA2D0CB9F1D6}" dt="2024-03-19T16:26:12.742" v="3" actId="20577"/>
        <pc:sldMkLst>
          <pc:docMk/>
          <pc:sldMk cId="535022897" sldId="259"/>
        </pc:sldMkLst>
        <pc:spChg chg="mod">
          <ac:chgData name="Jac Davies (2305914)" userId="a2ed1f1b-37d4-4970-9e53-804cfe359f94" providerId="ADAL" clId="{A0247F4C-0C3E-AA40-BF73-AA2D0CB9F1D6}" dt="2024-03-19T16:26:12.742" v="3" actId="20577"/>
          <ac:spMkLst>
            <pc:docMk/>
            <pc:sldMk cId="535022897" sldId="259"/>
            <ac:spMk id="2" creationId="{BD4798B4-4DB7-E3F1-A87C-5BA9B1D7FDD5}"/>
          </ac:spMkLst>
        </pc:spChg>
      </pc:sldChg>
    </pc:docChg>
  </pc:docChgLst>
  <pc:docChgLst>
    <pc:chgData name="Riley Tippett (2305603)" userId="S::2305603@student.uwtsd.ac.uk::06066e79-97da-48ff-b6de-98d9df26696b" providerId="AD" clId="Web-{52748055-96C6-ADF0-971D-1FAA78010394}"/>
    <pc:docChg chg="modSld">
      <pc:chgData name="Riley Tippett (2305603)" userId="S::2305603@student.uwtsd.ac.uk::06066e79-97da-48ff-b6de-98d9df26696b" providerId="AD" clId="Web-{52748055-96C6-ADF0-971D-1FAA78010394}" dt="2024-03-21T00:07:55.877" v="2" actId="20577"/>
      <pc:docMkLst>
        <pc:docMk/>
      </pc:docMkLst>
      <pc:sldChg chg="modSp">
        <pc:chgData name="Riley Tippett (2305603)" userId="S::2305603@student.uwtsd.ac.uk::06066e79-97da-48ff-b6de-98d9df26696b" providerId="AD" clId="Web-{52748055-96C6-ADF0-971D-1FAA78010394}" dt="2024-03-21T00:07:55.877" v="2" actId="20577"/>
        <pc:sldMkLst>
          <pc:docMk/>
          <pc:sldMk cId="3593952755" sldId="277"/>
        </pc:sldMkLst>
        <pc:spChg chg="mod">
          <ac:chgData name="Riley Tippett (2305603)" userId="S::2305603@student.uwtsd.ac.uk::06066e79-97da-48ff-b6de-98d9df26696b" providerId="AD" clId="Web-{52748055-96C6-ADF0-971D-1FAA78010394}" dt="2024-03-21T00:07:55.877" v="2" actId="20577"/>
          <ac:spMkLst>
            <pc:docMk/>
            <pc:sldMk cId="3593952755" sldId="277"/>
            <ac:spMk id="3" creationId="{DD1ED246-9181-3033-1081-109B5F9527BF}"/>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38DEA4-2580-4B9B-8FB3-E739A688A19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2459CB9-49D7-47F2-A50D-0EF113D3FD2B}">
      <dgm:prSet/>
      <dgm:spPr/>
      <dgm:t>
        <a:bodyPr/>
        <a:lstStyle/>
        <a:p>
          <a:r>
            <a:rPr lang="en-US"/>
            <a:t>85,000 staff both on board and American land-based operations</a:t>
          </a:r>
        </a:p>
      </dgm:t>
    </dgm:pt>
    <dgm:pt modelId="{301AEC73-6CFD-4483-9DB0-83F16D198618}" type="parTrans" cxnId="{46DEFA78-1DA6-4A35-95B6-155443EDFB64}">
      <dgm:prSet/>
      <dgm:spPr/>
      <dgm:t>
        <a:bodyPr/>
        <a:lstStyle/>
        <a:p>
          <a:endParaRPr lang="en-US"/>
        </a:p>
      </dgm:t>
    </dgm:pt>
    <dgm:pt modelId="{91910087-91CF-4269-BC30-AA0201AD1E99}" type="sibTrans" cxnId="{46DEFA78-1DA6-4A35-95B6-155443EDFB64}">
      <dgm:prSet/>
      <dgm:spPr/>
      <dgm:t>
        <a:bodyPr/>
        <a:lstStyle/>
        <a:p>
          <a:endParaRPr lang="en-US"/>
        </a:p>
      </dgm:t>
    </dgm:pt>
    <dgm:pt modelId="{A5555B19-C2ED-4233-B166-242065E94741}">
      <dgm:prSet/>
      <dgm:spPr/>
      <dgm:t>
        <a:bodyPr/>
        <a:lstStyle/>
        <a:p>
          <a:r>
            <a:rPr lang="en-US"/>
            <a:t>130 countries </a:t>
          </a:r>
          <a:r>
            <a:rPr lang="en-US">
              <a:latin typeface="Aptos Display" panose="020F0302020204030204"/>
            </a:rPr>
            <a:t>with</a:t>
          </a:r>
          <a:r>
            <a:rPr lang="en-US"/>
            <a:t> 60% of nationalities </a:t>
          </a:r>
          <a:r>
            <a:rPr lang="en-US">
              <a:latin typeface="Aptos Display" panose="020F0302020204030204"/>
            </a:rPr>
            <a:t>employed</a:t>
          </a:r>
          <a:endParaRPr lang="en-US"/>
        </a:p>
      </dgm:t>
    </dgm:pt>
    <dgm:pt modelId="{92ED35AB-2AE4-4D98-BC60-C6512C739520}" type="parTrans" cxnId="{47160E8A-8C12-402C-8285-9C5D8144C18B}">
      <dgm:prSet/>
      <dgm:spPr/>
      <dgm:t>
        <a:bodyPr/>
        <a:lstStyle/>
        <a:p>
          <a:endParaRPr lang="en-US"/>
        </a:p>
      </dgm:t>
    </dgm:pt>
    <dgm:pt modelId="{843F578D-59BC-4422-82F3-C780B8A15F56}" type="sibTrans" cxnId="{47160E8A-8C12-402C-8285-9C5D8144C18B}">
      <dgm:prSet/>
      <dgm:spPr/>
      <dgm:t>
        <a:bodyPr/>
        <a:lstStyle/>
        <a:p>
          <a:endParaRPr lang="en-US"/>
        </a:p>
      </dgm:t>
    </dgm:pt>
    <dgm:pt modelId="{29339819-35F0-4B4C-9D1C-9ACE3A3A18E3}">
      <dgm:prSet/>
      <dgm:spPr/>
      <dgm:t>
        <a:bodyPr/>
        <a:lstStyle/>
        <a:p>
          <a:r>
            <a:rPr lang="en-US"/>
            <a:t>Award winning employers from Forbes 2023 and   95% in employee company pride</a:t>
          </a:r>
        </a:p>
      </dgm:t>
    </dgm:pt>
    <dgm:pt modelId="{90053276-240B-4028-A8CB-76E0B29899AE}" type="parTrans" cxnId="{0D100FC9-D0AB-4531-8F56-978FEC97D52A}">
      <dgm:prSet/>
      <dgm:spPr/>
      <dgm:t>
        <a:bodyPr/>
        <a:lstStyle/>
        <a:p>
          <a:endParaRPr lang="en-US"/>
        </a:p>
      </dgm:t>
    </dgm:pt>
    <dgm:pt modelId="{D52D5EC3-5442-4FCF-953C-1E8366DC8132}" type="sibTrans" cxnId="{0D100FC9-D0AB-4531-8F56-978FEC97D52A}">
      <dgm:prSet/>
      <dgm:spPr/>
      <dgm:t>
        <a:bodyPr/>
        <a:lstStyle/>
        <a:p>
          <a:endParaRPr lang="en-US"/>
        </a:p>
      </dgm:t>
    </dgm:pt>
    <dgm:pt modelId="{E43AC0E8-DCF4-41DE-9B08-82491D09D34A}" type="pres">
      <dgm:prSet presAssocID="{B638DEA4-2580-4B9B-8FB3-E739A688A194}" presName="linear" presStyleCnt="0">
        <dgm:presLayoutVars>
          <dgm:animLvl val="lvl"/>
          <dgm:resizeHandles val="exact"/>
        </dgm:presLayoutVars>
      </dgm:prSet>
      <dgm:spPr/>
    </dgm:pt>
    <dgm:pt modelId="{E241FFAD-15C2-4508-B37D-C806D5422BBB}" type="pres">
      <dgm:prSet presAssocID="{52459CB9-49D7-47F2-A50D-0EF113D3FD2B}" presName="parentText" presStyleLbl="node1" presStyleIdx="0" presStyleCnt="3">
        <dgm:presLayoutVars>
          <dgm:chMax val="0"/>
          <dgm:bulletEnabled val="1"/>
        </dgm:presLayoutVars>
      </dgm:prSet>
      <dgm:spPr/>
    </dgm:pt>
    <dgm:pt modelId="{86F73005-3487-4080-8E8B-DE8FC833B5DB}" type="pres">
      <dgm:prSet presAssocID="{91910087-91CF-4269-BC30-AA0201AD1E99}" presName="spacer" presStyleCnt="0"/>
      <dgm:spPr/>
    </dgm:pt>
    <dgm:pt modelId="{EB4EDB1A-03DA-4AA1-A6BC-72B803BFE0A9}" type="pres">
      <dgm:prSet presAssocID="{A5555B19-C2ED-4233-B166-242065E94741}" presName="parentText" presStyleLbl="node1" presStyleIdx="1" presStyleCnt="3">
        <dgm:presLayoutVars>
          <dgm:chMax val="0"/>
          <dgm:bulletEnabled val="1"/>
        </dgm:presLayoutVars>
      </dgm:prSet>
      <dgm:spPr/>
    </dgm:pt>
    <dgm:pt modelId="{30C00396-C220-43A5-95B9-C955612BFD5A}" type="pres">
      <dgm:prSet presAssocID="{843F578D-59BC-4422-82F3-C780B8A15F56}" presName="spacer" presStyleCnt="0"/>
      <dgm:spPr/>
    </dgm:pt>
    <dgm:pt modelId="{02CE0A19-7055-4AD4-A253-77EFDBB6E9A6}" type="pres">
      <dgm:prSet presAssocID="{29339819-35F0-4B4C-9D1C-9ACE3A3A18E3}" presName="parentText" presStyleLbl="node1" presStyleIdx="2" presStyleCnt="3">
        <dgm:presLayoutVars>
          <dgm:chMax val="0"/>
          <dgm:bulletEnabled val="1"/>
        </dgm:presLayoutVars>
      </dgm:prSet>
      <dgm:spPr/>
    </dgm:pt>
  </dgm:ptLst>
  <dgm:cxnLst>
    <dgm:cxn modelId="{E402A23E-717A-4DE6-B0D0-BEB1B49EEF15}" type="presOf" srcId="{B638DEA4-2580-4B9B-8FB3-E739A688A194}" destId="{E43AC0E8-DCF4-41DE-9B08-82491D09D34A}" srcOrd="0" destOrd="0" presId="urn:microsoft.com/office/officeart/2005/8/layout/vList2"/>
    <dgm:cxn modelId="{AF350340-1827-4BDF-B9AF-ED48C5590BD4}" type="presOf" srcId="{29339819-35F0-4B4C-9D1C-9ACE3A3A18E3}" destId="{02CE0A19-7055-4AD4-A253-77EFDBB6E9A6}" srcOrd="0" destOrd="0" presId="urn:microsoft.com/office/officeart/2005/8/layout/vList2"/>
    <dgm:cxn modelId="{46DEFA78-1DA6-4A35-95B6-155443EDFB64}" srcId="{B638DEA4-2580-4B9B-8FB3-E739A688A194}" destId="{52459CB9-49D7-47F2-A50D-0EF113D3FD2B}" srcOrd="0" destOrd="0" parTransId="{301AEC73-6CFD-4483-9DB0-83F16D198618}" sibTransId="{91910087-91CF-4269-BC30-AA0201AD1E99}"/>
    <dgm:cxn modelId="{47160E8A-8C12-402C-8285-9C5D8144C18B}" srcId="{B638DEA4-2580-4B9B-8FB3-E739A688A194}" destId="{A5555B19-C2ED-4233-B166-242065E94741}" srcOrd="1" destOrd="0" parTransId="{92ED35AB-2AE4-4D98-BC60-C6512C739520}" sibTransId="{843F578D-59BC-4422-82F3-C780B8A15F56}"/>
    <dgm:cxn modelId="{708A0A9A-F0AE-41C8-AF7F-64098794F343}" type="presOf" srcId="{52459CB9-49D7-47F2-A50D-0EF113D3FD2B}" destId="{E241FFAD-15C2-4508-B37D-C806D5422BBB}" srcOrd="0" destOrd="0" presId="urn:microsoft.com/office/officeart/2005/8/layout/vList2"/>
    <dgm:cxn modelId="{0D100FC9-D0AB-4531-8F56-978FEC97D52A}" srcId="{B638DEA4-2580-4B9B-8FB3-E739A688A194}" destId="{29339819-35F0-4B4C-9D1C-9ACE3A3A18E3}" srcOrd="2" destOrd="0" parTransId="{90053276-240B-4028-A8CB-76E0B29899AE}" sibTransId="{D52D5EC3-5442-4FCF-953C-1E8366DC8132}"/>
    <dgm:cxn modelId="{30A8ABF8-8B91-4D00-BA5B-FFF78A146ED8}" type="presOf" srcId="{A5555B19-C2ED-4233-B166-242065E94741}" destId="{EB4EDB1A-03DA-4AA1-A6BC-72B803BFE0A9}" srcOrd="0" destOrd="0" presId="urn:microsoft.com/office/officeart/2005/8/layout/vList2"/>
    <dgm:cxn modelId="{DE253651-F2E1-4ED8-8363-FD8BD05C76AE}" type="presParOf" srcId="{E43AC0E8-DCF4-41DE-9B08-82491D09D34A}" destId="{E241FFAD-15C2-4508-B37D-C806D5422BBB}" srcOrd="0" destOrd="0" presId="urn:microsoft.com/office/officeart/2005/8/layout/vList2"/>
    <dgm:cxn modelId="{4A62FB1C-DC85-4EFC-8225-5D9F4F6C8B05}" type="presParOf" srcId="{E43AC0E8-DCF4-41DE-9B08-82491D09D34A}" destId="{86F73005-3487-4080-8E8B-DE8FC833B5DB}" srcOrd="1" destOrd="0" presId="urn:microsoft.com/office/officeart/2005/8/layout/vList2"/>
    <dgm:cxn modelId="{763A5ADA-6B3E-4E92-A6E3-6A2D0D66E59F}" type="presParOf" srcId="{E43AC0E8-DCF4-41DE-9B08-82491D09D34A}" destId="{EB4EDB1A-03DA-4AA1-A6BC-72B803BFE0A9}" srcOrd="2" destOrd="0" presId="urn:microsoft.com/office/officeart/2005/8/layout/vList2"/>
    <dgm:cxn modelId="{1A3A5B16-CDB8-49CB-A988-7C5ECF77EF6A}" type="presParOf" srcId="{E43AC0E8-DCF4-41DE-9B08-82491D09D34A}" destId="{30C00396-C220-43A5-95B9-C955612BFD5A}" srcOrd="3" destOrd="0" presId="urn:microsoft.com/office/officeart/2005/8/layout/vList2"/>
    <dgm:cxn modelId="{6A0BC413-800A-440A-981B-E0E350A80915}" type="presParOf" srcId="{E43AC0E8-DCF4-41DE-9B08-82491D09D34A}" destId="{02CE0A19-7055-4AD4-A253-77EFDBB6E9A6}"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22E5CA-4AD9-423F-B98B-E49A2FFF0BD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2569DBE0-2BA8-4B0F-A74E-8681C888097C}">
      <dgm:prSet phldrT="[Text]" phldr="0"/>
      <dgm:spPr/>
      <dgm:t>
        <a:bodyPr/>
        <a:lstStyle/>
        <a:p>
          <a:pPr rtl="0"/>
          <a:r>
            <a:rPr lang="en-US">
              <a:latin typeface="Aptos Display" panose="020F0302020204030204"/>
            </a:rPr>
            <a:t>   Belbin's Team Roles</a:t>
          </a:r>
          <a:endParaRPr lang="en-US"/>
        </a:p>
      </dgm:t>
    </dgm:pt>
    <dgm:pt modelId="{CFAE5606-89A6-488E-8222-2D34F231A0A0}" type="parTrans" cxnId="{CF0AB9C5-B7E4-45B6-BA19-3F54B212D758}">
      <dgm:prSet/>
      <dgm:spPr/>
      <dgm:t>
        <a:bodyPr/>
        <a:lstStyle/>
        <a:p>
          <a:endParaRPr lang="en-US"/>
        </a:p>
      </dgm:t>
    </dgm:pt>
    <dgm:pt modelId="{FBF18345-8B8F-44B6-9FAB-14696CD762E4}" type="sibTrans" cxnId="{CF0AB9C5-B7E4-45B6-BA19-3F54B212D758}">
      <dgm:prSet/>
      <dgm:spPr/>
      <dgm:t>
        <a:bodyPr/>
        <a:lstStyle/>
        <a:p>
          <a:endParaRPr lang="en-US"/>
        </a:p>
      </dgm:t>
    </dgm:pt>
    <dgm:pt modelId="{E6008F7C-2853-4879-9AD0-7A28F8094B29}">
      <dgm:prSet phldrT="[Text]" phldr="0"/>
      <dgm:spPr/>
      <dgm:t>
        <a:bodyPr/>
        <a:lstStyle/>
        <a:p>
          <a:r>
            <a:rPr lang="en-US">
              <a:latin typeface="Aptos Display" panose="020F0302020204030204"/>
            </a:rPr>
            <a:t>Shaper</a:t>
          </a:r>
          <a:endParaRPr lang="en-US"/>
        </a:p>
      </dgm:t>
    </dgm:pt>
    <dgm:pt modelId="{B73F4C64-902C-426C-B209-8028E6C3C477}" type="parTrans" cxnId="{AFC456EB-5A4E-418D-9A4A-028F76DC8396}">
      <dgm:prSet/>
      <dgm:spPr/>
      <dgm:t>
        <a:bodyPr/>
        <a:lstStyle/>
        <a:p>
          <a:endParaRPr lang="en-US"/>
        </a:p>
      </dgm:t>
    </dgm:pt>
    <dgm:pt modelId="{36CDAE83-98AE-4956-8328-08129707B34F}" type="sibTrans" cxnId="{AFC456EB-5A4E-418D-9A4A-028F76DC8396}">
      <dgm:prSet/>
      <dgm:spPr/>
      <dgm:t>
        <a:bodyPr/>
        <a:lstStyle/>
        <a:p>
          <a:endParaRPr lang="en-US"/>
        </a:p>
      </dgm:t>
    </dgm:pt>
    <dgm:pt modelId="{E47E0A04-676D-46EC-AA1A-5A0336181E27}">
      <dgm:prSet phldrT="[Text]" phldr="0"/>
      <dgm:spPr/>
      <dgm:t>
        <a:bodyPr/>
        <a:lstStyle/>
        <a:p>
          <a:pPr rtl="0"/>
          <a:r>
            <a:rPr lang="en-US">
              <a:latin typeface="Aptos Display" panose="020F0302020204030204"/>
            </a:rPr>
            <a:t>Resource Investigator</a:t>
          </a:r>
          <a:endParaRPr lang="en-US"/>
        </a:p>
      </dgm:t>
    </dgm:pt>
    <dgm:pt modelId="{308A89F5-6A79-42C1-9825-77D4304227CB}" type="parTrans" cxnId="{2B240F99-6426-43A6-94DB-69E09FA9588B}">
      <dgm:prSet/>
      <dgm:spPr/>
      <dgm:t>
        <a:bodyPr/>
        <a:lstStyle/>
        <a:p>
          <a:endParaRPr lang="en-US"/>
        </a:p>
      </dgm:t>
    </dgm:pt>
    <dgm:pt modelId="{65DCF1A0-F803-44F4-BDBD-F7BDD65A5527}" type="sibTrans" cxnId="{2B240F99-6426-43A6-94DB-69E09FA9588B}">
      <dgm:prSet/>
      <dgm:spPr/>
      <dgm:t>
        <a:bodyPr/>
        <a:lstStyle/>
        <a:p>
          <a:endParaRPr lang="en-US"/>
        </a:p>
      </dgm:t>
    </dgm:pt>
    <dgm:pt modelId="{EEC1A79D-F455-452A-AA9D-42CE8E772684}">
      <dgm:prSet phldrT="[Text]" phldr="0"/>
      <dgm:spPr/>
      <dgm:t>
        <a:bodyPr/>
        <a:lstStyle/>
        <a:p>
          <a:r>
            <a:rPr lang="en-US">
              <a:latin typeface="Aptos Display" panose="020F0302020204030204"/>
            </a:rPr>
            <a:t>Plant</a:t>
          </a:r>
          <a:endParaRPr lang="en-US"/>
        </a:p>
      </dgm:t>
    </dgm:pt>
    <dgm:pt modelId="{4574EE32-D806-43AE-A79C-2E5C7FA514C8}" type="parTrans" cxnId="{C471A35F-1F6A-48EF-8FC0-2D043BB7CDFD}">
      <dgm:prSet/>
      <dgm:spPr/>
      <dgm:t>
        <a:bodyPr/>
        <a:lstStyle/>
        <a:p>
          <a:endParaRPr lang="en-US"/>
        </a:p>
      </dgm:t>
    </dgm:pt>
    <dgm:pt modelId="{64851154-1881-4E73-B822-D9C9B530113D}" type="sibTrans" cxnId="{C471A35F-1F6A-48EF-8FC0-2D043BB7CDFD}">
      <dgm:prSet/>
      <dgm:spPr/>
      <dgm:t>
        <a:bodyPr/>
        <a:lstStyle/>
        <a:p>
          <a:endParaRPr lang="en-US"/>
        </a:p>
      </dgm:t>
    </dgm:pt>
    <dgm:pt modelId="{EDF066B4-D275-4D4C-B2F8-972E91FF1E5B}" type="pres">
      <dgm:prSet presAssocID="{8E22E5CA-4AD9-423F-B98B-E49A2FFF0BDD}" presName="hierChild1" presStyleCnt="0">
        <dgm:presLayoutVars>
          <dgm:orgChart val="1"/>
          <dgm:chPref val="1"/>
          <dgm:dir/>
          <dgm:animOne val="branch"/>
          <dgm:animLvl val="lvl"/>
          <dgm:resizeHandles/>
        </dgm:presLayoutVars>
      </dgm:prSet>
      <dgm:spPr/>
    </dgm:pt>
    <dgm:pt modelId="{4313BA45-8455-426D-AD9F-D3B208270C35}" type="pres">
      <dgm:prSet presAssocID="{2569DBE0-2BA8-4B0F-A74E-8681C888097C}" presName="hierRoot1" presStyleCnt="0">
        <dgm:presLayoutVars>
          <dgm:hierBranch val="init"/>
        </dgm:presLayoutVars>
      </dgm:prSet>
      <dgm:spPr/>
    </dgm:pt>
    <dgm:pt modelId="{847FD3AB-7BF4-42D8-B2C5-5DCA342D1737}" type="pres">
      <dgm:prSet presAssocID="{2569DBE0-2BA8-4B0F-A74E-8681C888097C}" presName="rootComposite1" presStyleCnt="0"/>
      <dgm:spPr/>
    </dgm:pt>
    <dgm:pt modelId="{AA2EFA82-18F5-488A-96BF-A02B553F60FB}" type="pres">
      <dgm:prSet presAssocID="{2569DBE0-2BA8-4B0F-A74E-8681C888097C}" presName="rootText1" presStyleLbl="node0" presStyleIdx="0" presStyleCnt="1">
        <dgm:presLayoutVars>
          <dgm:chPref val="3"/>
        </dgm:presLayoutVars>
      </dgm:prSet>
      <dgm:spPr/>
    </dgm:pt>
    <dgm:pt modelId="{4DEF7C88-4BF7-4BBA-9258-965F3E668DE9}" type="pres">
      <dgm:prSet presAssocID="{2569DBE0-2BA8-4B0F-A74E-8681C888097C}" presName="rootConnector1" presStyleLbl="node1" presStyleIdx="0" presStyleCnt="0"/>
      <dgm:spPr/>
    </dgm:pt>
    <dgm:pt modelId="{29A723FA-D639-48BF-8E8A-53EC1B41FD10}" type="pres">
      <dgm:prSet presAssocID="{2569DBE0-2BA8-4B0F-A74E-8681C888097C}" presName="hierChild2" presStyleCnt="0"/>
      <dgm:spPr/>
    </dgm:pt>
    <dgm:pt modelId="{D5A4B81B-80BA-4905-A422-7B0CCE5C9D7B}" type="pres">
      <dgm:prSet presAssocID="{B73F4C64-902C-426C-B209-8028E6C3C477}" presName="Name37" presStyleLbl="parChTrans1D2" presStyleIdx="0" presStyleCnt="3"/>
      <dgm:spPr/>
    </dgm:pt>
    <dgm:pt modelId="{7BC468DF-BF11-4F76-A5B7-BD023A96C19D}" type="pres">
      <dgm:prSet presAssocID="{E6008F7C-2853-4879-9AD0-7A28F8094B29}" presName="hierRoot2" presStyleCnt="0">
        <dgm:presLayoutVars>
          <dgm:hierBranch val="init"/>
        </dgm:presLayoutVars>
      </dgm:prSet>
      <dgm:spPr/>
    </dgm:pt>
    <dgm:pt modelId="{A8D857A5-A8FA-46E4-A9E2-71B5D4FADBBC}" type="pres">
      <dgm:prSet presAssocID="{E6008F7C-2853-4879-9AD0-7A28F8094B29}" presName="rootComposite" presStyleCnt="0"/>
      <dgm:spPr/>
    </dgm:pt>
    <dgm:pt modelId="{BD17C39B-48C9-4E03-B73E-A3E4F5BDA0EA}" type="pres">
      <dgm:prSet presAssocID="{E6008F7C-2853-4879-9AD0-7A28F8094B29}" presName="rootText" presStyleLbl="node2" presStyleIdx="0" presStyleCnt="3">
        <dgm:presLayoutVars>
          <dgm:chPref val="3"/>
        </dgm:presLayoutVars>
      </dgm:prSet>
      <dgm:spPr/>
    </dgm:pt>
    <dgm:pt modelId="{9811DFE2-769C-43B4-9E86-026A3228665C}" type="pres">
      <dgm:prSet presAssocID="{E6008F7C-2853-4879-9AD0-7A28F8094B29}" presName="rootConnector" presStyleLbl="node2" presStyleIdx="0" presStyleCnt="3"/>
      <dgm:spPr/>
    </dgm:pt>
    <dgm:pt modelId="{C78022CE-2664-4B60-9DF8-08C91FD1E35D}" type="pres">
      <dgm:prSet presAssocID="{E6008F7C-2853-4879-9AD0-7A28F8094B29}" presName="hierChild4" presStyleCnt="0"/>
      <dgm:spPr/>
    </dgm:pt>
    <dgm:pt modelId="{8F1B6D5E-8B64-4088-859F-F173EB4C4EC6}" type="pres">
      <dgm:prSet presAssocID="{E6008F7C-2853-4879-9AD0-7A28F8094B29}" presName="hierChild5" presStyleCnt="0"/>
      <dgm:spPr/>
    </dgm:pt>
    <dgm:pt modelId="{2D0962CD-FDA7-4234-9809-6698598FF5B2}" type="pres">
      <dgm:prSet presAssocID="{308A89F5-6A79-42C1-9825-77D4304227CB}" presName="Name37" presStyleLbl="parChTrans1D2" presStyleIdx="1" presStyleCnt="3"/>
      <dgm:spPr/>
    </dgm:pt>
    <dgm:pt modelId="{44E79B06-2444-4FFF-9608-C9D0FE4CFFA9}" type="pres">
      <dgm:prSet presAssocID="{E47E0A04-676D-46EC-AA1A-5A0336181E27}" presName="hierRoot2" presStyleCnt="0">
        <dgm:presLayoutVars>
          <dgm:hierBranch val="init"/>
        </dgm:presLayoutVars>
      </dgm:prSet>
      <dgm:spPr/>
    </dgm:pt>
    <dgm:pt modelId="{CB0EF1D0-8EC7-432E-BAB1-033F83B9745F}" type="pres">
      <dgm:prSet presAssocID="{E47E0A04-676D-46EC-AA1A-5A0336181E27}" presName="rootComposite" presStyleCnt="0"/>
      <dgm:spPr/>
    </dgm:pt>
    <dgm:pt modelId="{498990C7-3973-44AC-B7D7-E3B05F0EB416}" type="pres">
      <dgm:prSet presAssocID="{E47E0A04-676D-46EC-AA1A-5A0336181E27}" presName="rootText" presStyleLbl="node2" presStyleIdx="1" presStyleCnt="3">
        <dgm:presLayoutVars>
          <dgm:chPref val="3"/>
        </dgm:presLayoutVars>
      </dgm:prSet>
      <dgm:spPr/>
    </dgm:pt>
    <dgm:pt modelId="{7628682F-0404-4D4D-A030-38808593D100}" type="pres">
      <dgm:prSet presAssocID="{E47E0A04-676D-46EC-AA1A-5A0336181E27}" presName="rootConnector" presStyleLbl="node2" presStyleIdx="1" presStyleCnt="3"/>
      <dgm:spPr/>
    </dgm:pt>
    <dgm:pt modelId="{8EB299C0-6E3C-4392-A8B3-3E0047679074}" type="pres">
      <dgm:prSet presAssocID="{E47E0A04-676D-46EC-AA1A-5A0336181E27}" presName="hierChild4" presStyleCnt="0"/>
      <dgm:spPr/>
    </dgm:pt>
    <dgm:pt modelId="{36CD2CDE-BB98-4829-8C63-98BA5908901A}" type="pres">
      <dgm:prSet presAssocID="{E47E0A04-676D-46EC-AA1A-5A0336181E27}" presName="hierChild5" presStyleCnt="0"/>
      <dgm:spPr/>
    </dgm:pt>
    <dgm:pt modelId="{D139E73C-EE6D-41FE-B4A4-725C7EA89436}" type="pres">
      <dgm:prSet presAssocID="{4574EE32-D806-43AE-A79C-2E5C7FA514C8}" presName="Name37" presStyleLbl="parChTrans1D2" presStyleIdx="2" presStyleCnt="3"/>
      <dgm:spPr/>
    </dgm:pt>
    <dgm:pt modelId="{18B282B0-0EC8-47D1-B1D9-D56902F76C02}" type="pres">
      <dgm:prSet presAssocID="{EEC1A79D-F455-452A-AA9D-42CE8E772684}" presName="hierRoot2" presStyleCnt="0">
        <dgm:presLayoutVars>
          <dgm:hierBranch val="init"/>
        </dgm:presLayoutVars>
      </dgm:prSet>
      <dgm:spPr/>
    </dgm:pt>
    <dgm:pt modelId="{6D9ABF29-0843-454E-AFF6-39F3CCEF6BFF}" type="pres">
      <dgm:prSet presAssocID="{EEC1A79D-F455-452A-AA9D-42CE8E772684}" presName="rootComposite" presStyleCnt="0"/>
      <dgm:spPr/>
    </dgm:pt>
    <dgm:pt modelId="{4ED35AA0-EF14-4AB5-A68E-6D894E7AE124}" type="pres">
      <dgm:prSet presAssocID="{EEC1A79D-F455-452A-AA9D-42CE8E772684}" presName="rootText" presStyleLbl="node2" presStyleIdx="2" presStyleCnt="3">
        <dgm:presLayoutVars>
          <dgm:chPref val="3"/>
        </dgm:presLayoutVars>
      </dgm:prSet>
      <dgm:spPr/>
    </dgm:pt>
    <dgm:pt modelId="{C82F6B08-948F-4EBB-8761-B530B9E115AC}" type="pres">
      <dgm:prSet presAssocID="{EEC1A79D-F455-452A-AA9D-42CE8E772684}" presName="rootConnector" presStyleLbl="node2" presStyleIdx="2" presStyleCnt="3"/>
      <dgm:spPr/>
    </dgm:pt>
    <dgm:pt modelId="{8B013464-5320-4A2D-B233-5DE26E5ED92F}" type="pres">
      <dgm:prSet presAssocID="{EEC1A79D-F455-452A-AA9D-42CE8E772684}" presName="hierChild4" presStyleCnt="0"/>
      <dgm:spPr/>
    </dgm:pt>
    <dgm:pt modelId="{2E1E4BAD-3647-4B2D-8B3C-7C7AF79AE7FF}" type="pres">
      <dgm:prSet presAssocID="{EEC1A79D-F455-452A-AA9D-42CE8E772684}" presName="hierChild5" presStyleCnt="0"/>
      <dgm:spPr/>
    </dgm:pt>
    <dgm:pt modelId="{AE345AE9-1D5C-4B7A-83C4-387F25F11757}" type="pres">
      <dgm:prSet presAssocID="{2569DBE0-2BA8-4B0F-A74E-8681C888097C}" presName="hierChild3" presStyleCnt="0"/>
      <dgm:spPr/>
    </dgm:pt>
  </dgm:ptLst>
  <dgm:cxnLst>
    <dgm:cxn modelId="{0C9E9109-E88B-4D26-B08E-14CBA388D0B7}" type="presOf" srcId="{E6008F7C-2853-4879-9AD0-7A28F8094B29}" destId="{9811DFE2-769C-43B4-9E86-026A3228665C}" srcOrd="1" destOrd="0" presId="urn:microsoft.com/office/officeart/2005/8/layout/orgChart1"/>
    <dgm:cxn modelId="{26CC763F-B985-4B33-8B9A-CBCE302248B9}" type="presOf" srcId="{E47E0A04-676D-46EC-AA1A-5A0336181E27}" destId="{498990C7-3973-44AC-B7D7-E3B05F0EB416}" srcOrd="0" destOrd="0" presId="urn:microsoft.com/office/officeart/2005/8/layout/orgChart1"/>
    <dgm:cxn modelId="{6D37085E-7BEB-4424-BC02-DEDAEF6591F5}" type="presOf" srcId="{2569DBE0-2BA8-4B0F-A74E-8681C888097C}" destId="{AA2EFA82-18F5-488A-96BF-A02B553F60FB}" srcOrd="0" destOrd="0" presId="urn:microsoft.com/office/officeart/2005/8/layout/orgChart1"/>
    <dgm:cxn modelId="{C471A35F-1F6A-48EF-8FC0-2D043BB7CDFD}" srcId="{2569DBE0-2BA8-4B0F-A74E-8681C888097C}" destId="{EEC1A79D-F455-452A-AA9D-42CE8E772684}" srcOrd="2" destOrd="0" parTransId="{4574EE32-D806-43AE-A79C-2E5C7FA514C8}" sibTransId="{64851154-1881-4E73-B822-D9C9B530113D}"/>
    <dgm:cxn modelId="{ACF10E80-1B9D-470F-BE11-E4E3181E8AC6}" type="presOf" srcId="{4574EE32-D806-43AE-A79C-2E5C7FA514C8}" destId="{D139E73C-EE6D-41FE-B4A4-725C7EA89436}" srcOrd="0" destOrd="0" presId="urn:microsoft.com/office/officeart/2005/8/layout/orgChart1"/>
    <dgm:cxn modelId="{D1E88282-B4B8-4C35-BE68-AEFAE31D5BC8}" type="presOf" srcId="{E6008F7C-2853-4879-9AD0-7A28F8094B29}" destId="{BD17C39B-48C9-4E03-B73E-A3E4F5BDA0EA}" srcOrd="0" destOrd="0" presId="urn:microsoft.com/office/officeart/2005/8/layout/orgChart1"/>
    <dgm:cxn modelId="{54E32F89-E387-469C-9362-7DE25E39B648}" type="presOf" srcId="{E47E0A04-676D-46EC-AA1A-5A0336181E27}" destId="{7628682F-0404-4D4D-A030-38808593D100}" srcOrd="1" destOrd="0" presId="urn:microsoft.com/office/officeart/2005/8/layout/orgChart1"/>
    <dgm:cxn modelId="{A701F78A-542E-431B-B63C-BBE47CCC7536}" type="presOf" srcId="{B73F4C64-902C-426C-B209-8028E6C3C477}" destId="{D5A4B81B-80BA-4905-A422-7B0CCE5C9D7B}" srcOrd="0" destOrd="0" presId="urn:microsoft.com/office/officeart/2005/8/layout/orgChart1"/>
    <dgm:cxn modelId="{2B240F99-6426-43A6-94DB-69E09FA9588B}" srcId="{2569DBE0-2BA8-4B0F-A74E-8681C888097C}" destId="{E47E0A04-676D-46EC-AA1A-5A0336181E27}" srcOrd="1" destOrd="0" parTransId="{308A89F5-6A79-42C1-9825-77D4304227CB}" sibTransId="{65DCF1A0-F803-44F4-BDBD-F7BDD65A5527}"/>
    <dgm:cxn modelId="{293935A7-95C0-49E4-AF84-C5E572F9A88E}" type="presOf" srcId="{EEC1A79D-F455-452A-AA9D-42CE8E772684}" destId="{4ED35AA0-EF14-4AB5-A68E-6D894E7AE124}" srcOrd="0" destOrd="0" presId="urn:microsoft.com/office/officeart/2005/8/layout/orgChart1"/>
    <dgm:cxn modelId="{1DF007AF-DB06-4E8B-BB58-B988E72387BB}" type="presOf" srcId="{2569DBE0-2BA8-4B0F-A74E-8681C888097C}" destId="{4DEF7C88-4BF7-4BBA-9258-965F3E668DE9}" srcOrd="1" destOrd="0" presId="urn:microsoft.com/office/officeart/2005/8/layout/orgChart1"/>
    <dgm:cxn modelId="{F82E9EB6-CAFD-475B-A000-66D0CA23D7ED}" type="presOf" srcId="{8E22E5CA-4AD9-423F-B98B-E49A2FFF0BDD}" destId="{EDF066B4-D275-4D4C-B2F8-972E91FF1E5B}" srcOrd="0" destOrd="0" presId="urn:microsoft.com/office/officeart/2005/8/layout/orgChart1"/>
    <dgm:cxn modelId="{CF0AB9C5-B7E4-45B6-BA19-3F54B212D758}" srcId="{8E22E5CA-4AD9-423F-B98B-E49A2FFF0BDD}" destId="{2569DBE0-2BA8-4B0F-A74E-8681C888097C}" srcOrd="0" destOrd="0" parTransId="{CFAE5606-89A6-488E-8222-2D34F231A0A0}" sibTransId="{FBF18345-8B8F-44B6-9FAB-14696CD762E4}"/>
    <dgm:cxn modelId="{E4CDC3E3-2B31-4EA6-9354-6B6DE0CAC293}" type="presOf" srcId="{308A89F5-6A79-42C1-9825-77D4304227CB}" destId="{2D0962CD-FDA7-4234-9809-6698598FF5B2}" srcOrd="0" destOrd="0" presId="urn:microsoft.com/office/officeart/2005/8/layout/orgChart1"/>
    <dgm:cxn modelId="{B4302CE6-4730-4A57-AF85-480E607A98D0}" type="presOf" srcId="{EEC1A79D-F455-452A-AA9D-42CE8E772684}" destId="{C82F6B08-948F-4EBB-8761-B530B9E115AC}" srcOrd="1" destOrd="0" presId="urn:microsoft.com/office/officeart/2005/8/layout/orgChart1"/>
    <dgm:cxn modelId="{AFC456EB-5A4E-418D-9A4A-028F76DC8396}" srcId="{2569DBE0-2BA8-4B0F-A74E-8681C888097C}" destId="{E6008F7C-2853-4879-9AD0-7A28F8094B29}" srcOrd="0" destOrd="0" parTransId="{B73F4C64-902C-426C-B209-8028E6C3C477}" sibTransId="{36CDAE83-98AE-4956-8328-08129707B34F}"/>
    <dgm:cxn modelId="{CE1F8507-747E-48AC-BC12-CC890585F31C}" type="presParOf" srcId="{EDF066B4-D275-4D4C-B2F8-972E91FF1E5B}" destId="{4313BA45-8455-426D-AD9F-D3B208270C35}" srcOrd="0" destOrd="0" presId="urn:microsoft.com/office/officeart/2005/8/layout/orgChart1"/>
    <dgm:cxn modelId="{D6B43ADD-3270-449A-BE8D-EB37AA148781}" type="presParOf" srcId="{4313BA45-8455-426D-AD9F-D3B208270C35}" destId="{847FD3AB-7BF4-42D8-B2C5-5DCA342D1737}" srcOrd="0" destOrd="0" presId="urn:microsoft.com/office/officeart/2005/8/layout/orgChart1"/>
    <dgm:cxn modelId="{A5209F6D-12AE-4D1C-B629-208EF60D8ED1}" type="presParOf" srcId="{847FD3AB-7BF4-42D8-B2C5-5DCA342D1737}" destId="{AA2EFA82-18F5-488A-96BF-A02B553F60FB}" srcOrd="0" destOrd="0" presId="urn:microsoft.com/office/officeart/2005/8/layout/orgChart1"/>
    <dgm:cxn modelId="{1EBF4A1A-9937-40D1-96E5-3B5D00C66D14}" type="presParOf" srcId="{847FD3AB-7BF4-42D8-B2C5-5DCA342D1737}" destId="{4DEF7C88-4BF7-4BBA-9258-965F3E668DE9}" srcOrd="1" destOrd="0" presId="urn:microsoft.com/office/officeart/2005/8/layout/orgChart1"/>
    <dgm:cxn modelId="{FE47DD3A-E2D9-4511-A323-F910CD3FC787}" type="presParOf" srcId="{4313BA45-8455-426D-AD9F-D3B208270C35}" destId="{29A723FA-D639-48BF-8E8A-53EC1B41FD10}" srcOrd="1" destOrd="0" presId="urn:microsoft.com/office/officeart/2005/8/layout/orgChart1"/>
    <dgm:cxn modelId="{080FAEF3-6204-42C3-990F-63589BBE6AE2}" type="presParOf" srcId="{29A723FA-D639-48BF-8E8A-53EC1B41FD10}" destId="{D5A4B81B-80BA-4905-A422-7B0CCE5C9D7B}" srcOrd="0" destOrd="0" presId="urn:microsoft.com/office/officeart/2005/8/layout/orgChart1"/>
    <dgm:cxn modelId="{3A1E745B-A36D-4D9F-A6ED-2996347BF130}" type="presParOf" srcId="{29A723FA-D639-48BF-8E8A-53EC1B41FD10}" destId="{7BC468DF-BF11-4F76-A5B7-BD023A96C19D}" srcOrd="1" destOrd="0" presId="urn:microsoft.com/office/officeart/2005/8/layout/orgChart1"/>
    <dgm:cxn modelId="{7BF4C578-2666-47E4-9155-7898B2F66CD1}" type="presParOf" srcId="{7BC468DF-BF11-4F76-A5B7-BD023A96C19D}" destId="{A8D857A5-A8FA-46E4-A9E2-71B5D4FADBBC}" srcOrd="0" destOrd="0" presId="urn:microsoft.com/office/officeart/2005/8/layout/orgChart1"/>
    <dgm:cxn modelId="{32F9356E-002E-447E-89AB-CE7857214C94}" type="presParOf" srcId="{A8D857A5-A8FA-46E4-A9E2-71B5D4FADBBC}" destId="{BD17C39B-48C9-4E03-B73E-A3E4F5BDA0EA}" srcOrd="0" destOrd="0" presId="urn:microsoft.com/office/officeart/2005/8/layout/orgChart1"/>
    <dgm:cxn modelId="{F291F7D7-F71F-407F-B98B-D242DAFA9724}" type="presParOf" srcId="{A8D857A5-A8FA-46E4-A9E2-71B5D4FADBBC}" destId="{9811DFE2-769C-43B4-9E86-026A3228665C}" srcOrd="1" destOrd="0" presId="urn:microsoft.com/office/officeart/2005/8/layout/orgChart1"/>
    <dgm:cxn modelId="{DF1AF304-D2C7-4937-AAED-3A23B6277D49}" type="presParOf" srcId="{7BC468DF-BF11-4F76-A5B7-BD023A96C19D}" destId="{C78022CE-2664-4B60-9DF8-08C91FD1E35D}" srcOrd="1" destOrd="0" presId="urn:microsoft.com/office/officeart/2005/8/layout/orgChart1"/>
    <dgm:cxn modelId="{6D64D1C1-07A1-4FA8-831F-C9AB59FDCD98}" type="presParOf" srcId="{7BC468DF-BF11-4F76-A5B7-BD023A96C19D}" destId="{8F1B6D5E-8B64-4088-859F-F173EB4C4EC6}" srcOrd="2" destOrd="0" presId="urn:microsoft.com/office/officeart/2005/8/layout/orgChart1"/>
    <dgm:cxn modelId="{897066B1-65E5-49B8-B905-FB504339A74D}" type="presParOf" srcId="{29A723FA-D639-48BF-8E8A-53EC1B41FD10}" destId="{2D0962CD-FDA7-4234-9809-6698598FF5B2}" srcOrd="2" destOrd="0" presId="urn:microsoft.com/office/officeart/2005/8/layout/orgChart1"/>
    <dgm:cxn modelId="{DBB5B326-E22C-4725-851C-E13592593FC9}" type="presParOf" srcId="{29A723FA-D639-48BF-8E8A-53EC1B41FD10}" destId="{44E79B06-2444-4FFF-9608-C9D0FE4CFFA9}" srcOrd="3" destOrd="0" presId="urn:microsoft.com/office/officeart/2005/8/layout/orgChart1"/>
    <dgm:cxn modelId="{5F8FA422-8744-4A6D-816C-1CB13CA1D956}" type="presParOf" srcId="{44E79B06-2444-4FFF-9608-C9D0FE4CFFA9}" destId="{CB0EF1D0-8EC7-432E-BAB1-033F83B9745F}" srcOrd="0" destOrd="0" presId="urn:microsoft.com/office/officeart/2005/8/layout/orgChart1"/>
    <dgm:cxn modelId="{5AD3A11A-F83D-4E83-B0D6-96DF768A1648}" type="presParOf" srcId="{CB0EF1D0-8EC7-432E-BAB1-033F83B9745F}" destId="{498990C7-3973-44AC-B7D7-E3B05F0EB416}" srcOrd="0" destOrd="0" presId="urn:microsoft.com/office/officeart/2005/8/layout/orgChart1"/>
    <dgm:cxn modelId="{D7FA7F55-30CE-4BAB-93DD-53F85829A3B1}" type="presParOf" srcId="{CB0EF1D0-8EC7-432E-BAB1-033F83B9745F}" destId="{7628682F-0404-4D4D-A030-38808593D100}" srcOrd="1" destOrd="0" presId="urn:microsoft.com/office/officeart/2005/8/layout/orgChart1"/>
    <dgm:cxn modelId="{DDAB985E-22E6-4532-BDD4-FC9503E7CB12}" type="presParOf" srcId="{44E79B06-2444-4FFF-9608-C9D0FE4CFFA9}" destId="{8EB299C0-6E3C-4392-A8B3-3E0047679074}" srcOrd="1" destOrd="0" presId="urn:microsoft.com/office/officeart/2005/8/layout/orgChart1"/>
    <dgm:cxn modelId="{19219E58-C825-402C-9603-E9571C2765E2}" type="presParOf" srcId="{44E79B06-2444-4FFF-9608-C9D0FE4CFFA9}" destId="{36CD2CDE-BB98-4829-8C63-98BA5908901A}" srcOrd="2" destOrd="0" presId="urn:microsoft.com/office/officeart/2005/8/layout/orgChart1"/>
    <dgm:cxn modelId="{48F968F1-7B70-4534-B638-CC18DF19504D}" type="presParOf" srcId="{29A723FA-D639-48BF-8E8A-53EC1B41FD10}" destId="{D139E73C-EE6D-41FE-B4A4-725C7EA89436}" srcOrd="4" destOrd="0" presId="urn:microsoft.com/office/officeart/2005/8/layout/orgChart1"/>
    <dgm:cxn modelId="{640973D9-FFD1-4452-9653-6B4CD06809BB}" type="presParOf" srcId="{29A723FA-D639-48BF-8E8A-53EC1B41FD10}" destId="{18B282B0-0EC8-47D1-B1D9-D56902F76C02}" srcOrd="5" destOrd="0" presId="urn:microsoft.com/office/officeart/2005/8/layout/orgChart1"/>
    <dgm:cxn modelId="{A3D699C6-6810-4024-B579-4F64A6E34911}" type="presParOf" srcId="{18B282B0-0EC8-47D1-B1D9-D56902F76C02}" destId="{6D9ABF29-0843-454E-AFF6-39F3CCEF6BFF}" srcOrd="0" destOrd="0" presId="urn:microsoft.com/office/officeart/2005/8/layout/orgChart1"/>
    <dgm:cxn modelId="{DE0BCC1F-BC32-48A8-B227-D2449753C8D1}" type="presParOf" srcId="{6D9ABF29-0843-454E-AFF6-39F3CCEF6BFF}" destId="{4ED35AA0-EF14-4AB5-A68E-6D894E7AE124}" srcOrd="0" destOrd="0" presId="urn:microsoft.com/office/officeart/2005/8/layout/orgChart1"/>
    <dgm:cxn modelId="{E281C789-EFE7-45D9-A906-76943D0FDBAB}" type="presParOf" srcId="{6D9ABF29-0843-454E-AFF6-39F3CCEF6BFF}" destId="{C82F6B08-948F-4EBB-8761-B530B9E115AC}" srcOrd="1" destOrd="0" presId="urn:microsoft.com/office/officeart/2005/8/layout/orgChart1"/>
    <dgm:cxn modelId="{758378D4-E054-46A2-BE65-1533CC151A5D}" type="presParOf" srcId="{18B282B0-0EC8-47D1-B1D9-D56902F76C02}" destId="{8B013464-5320-4A2D-B233-5DE26E5ED92F}" srcOrd="1" destOrd="0" presId="urn:microsoft.com/office/officeart/2005/8/layout/orgChart1"/>
    <dgm:cxn modelId="{84117FD2-9A27-4A94-A7EE-6905504E56CB}" type="presParOf" srcId="{18B282B0-0EC8-47D1-B1D9-D56902F76C02}" destId="{2E1E4BAD-3647-4B2D-8B3C-7C7AF79AE7FF}" srcOrd="2" destOrd="0" presId="urn:microsoft.com/office/officeart/2005/8/layout/orgChart1"/>
    <dgm:cxn modelId="{1308AC16-BCFC-45B1-B4B5-6A863A66283E}" type="presParOf" srcId="{4313BA45-8455-426D-AD9F-D3B208270C35}" destId="{AE345AE9-1D5C-4B7A-83C4-387F25F11757}"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6F3008-DDF0-4023-9A17-2F91DE4BF768}"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91EF7B31-D20D-403A-9B28-4DE81C2169BC}">
      <dgm:prSet phldrT="[Text]" phldr="0"/>
      <dgm:spPr/>
      <dgm:t>
        <a:bodyPr/>
        <a:lstStyle/>
        <a:p>
          <a:r>
            <a:rPr lang="en-US">
              <a:latin typeface="Aptos Display" panose="020F0302020204030204"/>
            </a:rPr>
            <a:t>Forming</a:t>
          </a:r>
          <a:endParaRPr lang="en-US"/>
        </a:p>
      </dgm:t>
    </dgm:pt>
    <dgm:pt modelId="{657FFBE5-15D4-4306-A0B7-3EE4219BCED5}" type="parTrans" cxnId="{4310C4CC-241E-4885-AA68-6291F8F2159C}">
      <dgm:prSet/>
      <dgm:spPr/>
      <dgm:t>
        <a:bodyPr/>
        <a:lstStyle/>
        <a:p>
          <a:endParaRPr lang="en-US"/>
        </a:p>
      </dgm:t>
    </dgm:pt>
    <dgm:pt modelId="{FE79C514-92E7-4F82-8D81-7E4FBE098A38}" type="sibTrans" cxnId="{4310C4CC-241E-4885-AA68-6291F8F2159C}">
      <dgm:prSet/>
      <dgm:spPr/>
      <dgm:t>
        <a:bodyPr/>
        <a:lstStyle/>
        <a:p>
          <a:endParaRPr lang="en-US"/>
        </a:p>
      </dgm:t>
    </dgm:pt>
    <dgm:pt modelId="{56418F3C-A952-485E-A4EB-5D9F0BCA6B30}">
      <dgm:prSet phldrT="[Text]" phldr="0"/>
      <dgm:spPr/>
      <dgm:t>
        <a:bodyPr/>
        <a:lstStyle/>
        <a:p>
          <a:r>
            <a:rPr lang="en-US">
              <a:latin typeface="Aptos Display" panose="020F0302020204030204"/>
            </a:rPr>
            <a:t>Storming</a:t>
          </a:r>
          <a:endParaRPr lang="en-US"/>
        </a:p>
      </dgm:t>
    </dgm:pt>
    <dgm:pt modelId="{2F9E464F-11AC-4630-8CDF-AB0E856E953F}" type="parTrans" cxnId="{09344C0E-917A-4A99-93FC-E3A06C5C0CD0}">
      <dgm:prSet/>
      <dgm:spPr/>
      <dgm:t>
        <a:bodyPr/>
        <a:lstStyle/>
        <a:p>
          <a:endParaRPr lang="en-US"/>
        </a:p>
      </dgm:t>
    </dgm:pt>
    <dgm:pt modelId="{5EA59F3E-C37A-4B6D-9A5F-14F350708D54}" type="sibTrans" cxnId="{09344C0E-917A-4A99-93FC-E3A06C5C0CD0}">
      <dgm:prSet/>
      <dgm:spPr/>
      <dgm:t>
        <a:bodyPr/>
        <a:lstStyle/>
        <a:p>
          <a:endParaRPr lang="en-US"/>
        </a:p>
      </dgm:t>
    </dgm:pt>
    <dgm:pt modelId="{5EDFA4DA-44FA-4B0F-B4BA-DDCD44BDD8EF}">
      <dgm:prSet phldrT="[Text]" phldr="0"/>
      <dgm:spPr/>
      <dgm:t>
        <a:bodyPr/>
        <a:lstStyle/>
        <a:p>
          <a:r>
            <a:rPr lang="en-US">
              <a:latin typeface="Aptos Display" panose="020F0302020204030204"/>
            </a:rPr>
            <a:t>Norming</a:t>
          </a:r>
          <a:endParaRPr lang="en-US"/>
        </a:p>
      </dgm:t>
    </dgm:pt>
    <dgm:pt modelId="{8F6F82F5-8D0B-4A3A-9D2B-D45823AB5C36}" type="parTrans" cxnId="{1978E5D1-CAC4-4515-9E1E-2FF1AD3262EC}">
      <dgm:prSet/>
      <dgm:spPr/>
      <dgm:t>
        <a:bodyPr/>
        <a:lstStyle/>
        <a:p>
          <a:endParaRPr lang="en-US"/>
        </a:p>
      </dgm:t>
    </dgm:pt>
    <dgm:pt modelId="{DF8936B1-7261-4CB3-BC04-F8CB2B9ED93C}" type="sibTrans" cxnId="{1978E5D1-CAC4-4515-9E1E-2FF1AD3262EC}">
      <dgm:prSet/>
      <dgm:spPr/>
      <dgm:t>
        <a:bodyPr/>
        <a:lstStyle/>
        <a:p>
          <a:endParaRPr lang="en-US"/>
        </a:p>
      </dgm:t>
    </dgm:pt>
    <dgm:pt modelId="{41CC5945-68C4-4482-949A-ACBEA5B591B7}">
      <dgm:prSet phldrT="[Text]" phldr="0"/>
      <dgm:spPr/>
      <dgm:t>
        <a:bodyPr/>
        <a:lstStyle/>
        <a:p>
          <a:r>
            <a:rPr lang="en-US">
              <a:latin typeface="Aptos Display" panose="020F0302020204030204"/>
            </a:rPr>
            <a:t>Performing</a:t>
          </a:r>
          <a:endParaRPr lang="en-US"/>
        </a:p>
      </dgm:t>
    </dgm:pt>
    <dgm:pt modelId="{028AD1CD-2F8B-4AEF-BF53-1CD8ED1B960C}" type="parTrans" cxnId="{0C905256-734B-4897-8B92-DB72FD04307C}">
      <dgm:prSet/>
      <dgm:spPr/>
      <dgm:t>
        <a:bodyPr/>
        <a:lstStyle/>
        <a:p>
          <a:endParaRPr lang="en-US"/>
        </a:p>
      </dgm:t>
    </dgm:pt>
    <dgm:pt modelId="{0916FEAE-D0E9-4986-BC8D-E6DB1A1636D9}" type="sibTrans" cxnId="{0C905256-734B-4897-8B92-DB72FD04307C}">
      <dgm:prSet/>
      <dgm:spPr/>
      <dgm:t>
        <a:bodyPr/>
        <a:lstStyle/>
        <a:p>
          <a:endParaRPr lang="en-US"/>
        </a:p>
      </dgm:t>
    </dgm:pt>
    <dgm:pt modelId="{68120EDD-1E64-4928-9E2F-C0771EF4A911}">
      <dgm:prSet phldr="0"/>
      <dgm:spPr/>
      <dgm:t>
        <a:bodyPr/>
        <a:lstStyle/>
        <a:p>
          <a:r>
            <a:rPr lang="en-US">
              <a:latin typeface="Aptos Display" panose="020F0302020204030204"/>
            </a:rPr>
            <a:t>Adjuring</a:t>
          </a:r>
        </a:p>
      </dgm:t>
    </dgm:pt>
    <dgm:pt modelId="{4C34281A-4795-4D25-B830-2AD2C2F1F21C}" type="parTrans" cxnId="{12AE3E38-C8D9-4859-877E-DBB5CC4A6600}">
      <dgm:prSet/>
      <dgm:spPr/>
    </dgm:pt>
    <dgm:pt modelId="{93A008C3-FC2B-4F74-9455-AB4D43811BF9}" type="sibTrans" cxnId="{12AE3E38-C8D9-4859-877E-DBB5CC4A6600}">
      <dgm:prSet/>
      <dgm:spPr/>
      <dgm:t>
        <a:bodyPr/>
        <a:lstStyle/>
        <a:p>
          <a:endParaRPr lang="en-US"/>
        </a:p>
      </dgm:t>
    </dgm:pt>
    <dgm:pt modelId="{F47B1DF8-98D6-472A-AA83-8BD6131E8E18}" type="pres">
      <dgm:prSet presAssocID="{0C6F3008-DDF0-4023-9A17-2F91DE4BF768}" presName="cycle" presStyleCnt="0">
        <dgm:presLayoutVars>
          <dgm:dir/>
          <dgm:resizeHandles val="exact"/>
        </dgm:presLayoutVars>
      </dgm:prSet>
      <dgm:spPr/>
    </dgm:pt>
    <dgm:pt modelId="{06737234-17E9-4B2D-903D-00B584087F45}" type="pres">
      <dgm:prSet presAssocID="{91EF7B31-D20D-403A-9B28-4DE81C2169BC}" presName="node" presStyleLbl="node1" presStyleIdx="0" presStyleCnt="5">
        <dgm:presLayoutVars>
          <dgm:bulletEnabled val="1"/>
        </dgm:presLayoutVars>
      </dgm:prSet>
      <dgm:spPr/>
    </dgm:pt>
    <dgm:pt modelId="{A8B7D7AC-7B0F-4546-B307-360B83271C01}" type="pres">
      <dgm:prSet presAssocID="{FE79C514-92E7-4F82-8D81-7E4FBE098A38}" presName="sibTrans" presStyleLbl="sibTrans2D1" presStyleIdx="0" presStyleCnt="5"/>
      <dgm:spPr/>
    </dgm:pt>
    <dgm:pt modelId="{2797894A-A10F-45BF-9B96-31B9B050D8A4}" type="pres">
      <dgm:prSet presAssocID="{FE79C514-92E7-4F82-8D81-7E4FBE098A38}" presName="connectorText" presStyleLbl="sibTrans2D1" presStyleIdx="0" presStyleCnt="5"/>
      <dgm:spPr/>
    </dgm:pt>
    <dgm:pt modelId="{195CE7F0-1F8A-4EC5-8E97-CA0435940D5E}" type="pres">
      <dgm:prSet presAssocID="{56418F3C-A952-485E-A4EB-5D9F0BCA6B30}" presName="node" presStyleLbl="node1" presStyleIdx="1" presStyleCnt="5">
        <dgm:presLayoutVars>
          <dgm:bulletEnabled val="1"/>
        </dgm:presLayoutVars>
      </dgm:prSet>
      <dgm:spPr/>
    </dgm:pt>
    <dgm:pt modelId="{75AC2DE6-E7E4-4D16-920B-8D60E3835AB2}" type="pres">
      <dgm:prSet presAssocID="{5EA59F3E-C37A-4B6D-9A5F-14F350708D54}" presName="sibTrans" presStyleLbl="sibTrans2D1" presStyleIdx="1" presStyleCnt="5"/>
      <dgm:spPr/>
    </dgm:pt>
    <dgm:pt modelId="{0A439372-2152-42F9-87DE-024734F540C7}" type="pres">
      <dgm:prSet presAssocID="{5EA59F3E-C37A-4B6D-9A5F-14F350708D54}" presName="connectorText" presStyleLbl="sibTrans2D1" presStyleIdx="1" presStyleCnt="5"/>
      <dgm:spPr/>
    </dgm:pt>
    <dgm:pt modelId="{79143005-4FC5-4562-9F3C-B5D4D0B88D71}" type="pres">
      <dgm:prSet presAssocID="{5EDFA4DA-44FA-4B0F-B4BA-DDCD44BDD8EF}" presName="node" presStyleLbl="node1" presStyleIdx="2" presStyleCnt="5">
        <dgm:presLayoutVars>
          <dgm:bulletEnabled val="1"/>
        </dgm:presLayoutVars>
      </dgm:prSet>
      <dgm:spPr/>
    </dgm:pt>
    <dgm:pt modelId="{8391086E-9806-4535-9245-F68D1A8C9481}" type="pres">
      <dgm:prSet presAssocID="{DF8936B1-7261-4CB3-BC04-F8CB2B9ED93C}" presName="sibTrans" presStyleLbl="sibTrans2D1" presStyleIdx="2" presStyleCnt="5"/>
      <dgm:spPr/>
    </dgm:pt>
    <dgm:pt modelId="{0794D31D-A216-4D03-AB4E-00DB1E4BE18D}" type="pres">
      <dgm:prSet presAssocID="{DF8936B1-7261-4CB3-BC04-F8CB2B9ED93C}" presName="connectorText" presStyleLbl="sibTrans2D1" presStyleIdx="2" presStyleCnt="5"/>
      <dgm:spPr/>
    </dgm:pt>
    <dgm:pt modelId="{5F4277B1-3326-476F-8707-CC11EF87183A}" type="pres">
      <dgm:prSet presAssocID="{41CC5945-68C4-4482-949A-ACBEA5B591B7}" presName="node" presStyleLbl="node1" presStyleIdx="3" presStyleCnt="5">
        <dgm:presLayoutVars>
          <dgm:bulletEnabled val="1"/>
        </dgm:presLayoutVars>
      </dgm:prSet>
      <dgm:spPr/>
    </dgm:pt>
    <dgm:pt modelId="{393E4A86-D9C0-4DAC-8780-9C44B5838B7F}" type="pres">
      <dgm:prSet presAssocID="{0916FEAE-D0E9-4986-BC8D-E6DB1A1636D9}" presName="sibTrans" presStyleLbl="sibTrans2D1" presStyleIdx="3" presStyleCnt="5"/>
      <dgm:spPr/>
    </dgm:pt>
    <dgm:pt modelId="{A1A6B994-9294-43E5-B2DC-69C9D1EBBE16}" type="pres">
      <dgm:prSet presAssocID="{0916FEAE-D0E9-4986-BC8D-E6DB1A1636D9}" presName="connectorText" presStyleLbl="sibTrans2D1" presStyleIdx="3" presStyleCnt="5"/>
      <dgm:spPr/>
    </dgm:pt>
    <dgm:pt modelId="{8AE665E3-5511-42F3-83FC-4E4A1BF56054}" type="pres">
      <dgm:prSet presAssocID="{68120EDD-1E64-4928-9E2F-C0771EF4A911}" presName="node" presStyleLbl="node1" presStyleIdx="4" presStyleCnt="5">
        <dgm:presLayoutVars>
          <dgm:bulletEnabled val="1"/>
        </dgm:presLayoutVars>
      </dgm:prSet>
      <dgm:spPr/>
    </dgm:pt>
    <dgm:pt modelId="{39964732-0650-4413-A6B3-558E6E7C6135}" type="pres">
      <dgm:prSet presAssocID="{93A008C3-FC2B-4F74-9455-AB4D43811BF9}" presName="sibTrans" presStyleLbl="sibTrans2D1" presStyleIdx="4" presStyleCnt="5"/>
      <dgm:spPr/>
    </dgm:pt>
    <dgm:pt modelId="{462C4E91-F81C-4E32-8EE0-2A21E666AAD3}" type="pres">
      <dgm:prSet presAssocID="{93A008C3-FC2B-4F74-9455-AB4D43811BF9}" presName="connectorText" presStyleLbl="sibTrans2D1" presStyleIdx="4" presStyleCnt="5"/>
      <dgm:spPr/>
    </dgm:pt>
  </dgm:ptLst>
  <dgm:cxnLst>
    <dgm:cxn modelId="{EB6D450B-346F-4800-9B49-17E65E63A4FA}" type="presOf" srcId="{0916FEAE-D0E9-4986-BC8D-E6DB1A1636D9}" destId="{A1A6B994-9294-43E5-B2DC-69C9D1EBBE16}" srcOrd="1" destOrd="0" presId="urn:microsoft.com/office/officeart/2005/8/layout/cycle2"/>
    <dgm:cxn modelId="{BF77160C-8DB7-4053-A38F-096A41E126A3}" type="presOf" srcId="{93A008C3-FC2B-4F74-9455-AB4D43811BF9}" destId="{462C4E91-F81C-4E32-8EE0-2A21E666AAD3}" srcOrd="1" destOrd="0" presId="urn:microsoft.com/office/officeart/2005/8/layout/cycle2"/>
    <dgm:cxn modelId="{09344C0E-917A-4A99-93FC-E3A06C5C0CD0}" srcId="{0C6F3008-DDF0-4023-9A17-2F91DE4BF768}" destId="{56418F3C-A952-485E-A4EB-5D9F0BCA6B30}" srcOrd="1" destOrd="0" parTransId="{2F9E464F-11AC-4630-8CDF-AB0E856E953F}" sibTransId="{5EA59F3E-C37A-4B6D-9A5F-14F350708D54}"/>
    <dgm:cxn modelId="{480F181E-6D10-487C-A372-C58C2E1BF768}" type="presOf" srcId="{DF8936B1-7261-4CB3-BC04-F8CB2B9ED93C}" destId="{0794D31D-A216-4D03-AB4E-00DB1E4BE18D}" srcOrd="1" destOrd="0" presId="urn:microsoft.com/office/officeart/2005/8/layout/cycle2"/>
    <dgm:cxn modelId="{5A27B02D-AEBA-45B1-B74B-4F3403733819}" type="presOf" srcId="{5EA59F3E-C37A-4B6D-9A5F-14F350708D54}" destId="{0A439372-2152-42F9-87DE-024734F540C7}" srcOrd="1" destOrd="0" presId="urn:microsoft.com/office/officeart/2005/8/layout/cycle2"/>
    <dgm:cxn modelId="{12AE3E38-C8D9-4859-877E-DBB5CC4A6600}" srcId="{0C6F3008-DDF0-4023-9A17-2F91DE4BF768}" destId="{68120EDD-1E64-4928-9E2F-C0771EF4A911}" srcOrd="4" destOrd="0" parTransId="{4C34281A-4795-4D25-B830-2AD2C2F1F21C}" sibTransId="{93A008C3-FC2B-4F74-9455-AB4D43811BF9}"/>
    <dgm:cxn modelId="{A248863E-60E8-4F54-B8F9-E5F0DCD86A0B}" type="presOf" srcId="{FE79C514-92E7-4F82-8D81-7E4FBE098A38}" destId="{A8B7D7AC-7B0F-4546-B307-360B83271C01}" srcOrd="0" destOrd="0" presId="urn:microsoft.com/office/officeart/2005/8/layout/cycle2"/>
    <dgm:cxn modelId="{8F1AE340-4F32-4D4D-A1F1-85347BF48A9D}" type="presOf" srcId="{FE79C514-92E7-4F82-8D81-7E4FBE098A38}" destId="{2797894A-A10F-45BF-9B96-31B9B050D8A4}" srcOrd="1" destOrd="0" presId="urn:microsoft.com/office/officeart/2005/8/layout/cycle2"/>
    <dgm:cxn modelId="{9D605C5F-8259-465C-B989-0F1B94FB3CB2}" type="presOf" srcId="{DF8936B1-7261-4CB3-BC04-F8CB2B9ED93C}" destId="{8391086E-9806-4535-9245-F68D1A8C9481}" srcOrd="0" destOrd="0" presId="urn:microsoft.com/office/officeart/2005/8/layout/cycle2"/>
    <dgm:cxn modelId="{0551BC42-15EF-4361-A57A-BB1FB99567D2}" type="presOf" srcId="{5EDFA4DA-44FA-4B0F-B4BA-DDCD44BDD8EF}" destId="{79143005-4FC5-4562-9F3C-B5D4D0B88D71}" srcOrd="0" destOrd="0" presId="urn:microsoft.com/office/officeart/2005/8/layout/cycle2"/>
    <dgm:cxn modelId="{1FDBCF50-6B73-468F-8174-0F0F144B2262}" type="presOf" srcId="{68120EDD-1E64-4928-9E2F-C0771EF4A911}" destId="{8AE665E3-5511-42F3-83FC-4E4A1BF56054}" srcOrd="0" destOrd="0" presId="urn:microsoft.com/office/officeart/2005/8/layout/cycle2"/>
    <dgm:cxn modelId="{0C905256-734B-4897-8B92-DB72FD04307C}" srcId="{0C6F3008-DDF0-4023-9A17-2F91DE4BF768}" destId="{41CC5945-68C4-4482-949A-ACBEA5B591B7}" srcOrd="3" destOrd="0" parTransId="{028AD1CD-2F8B-4AEF-BF53-1CD8ED1B960C}" sibTransId="{0916FEAE-D0E9-4986-BC8D-E6DB1A1636D9}"/>
    <dgm:cxn modelId="{152A8178-3456-4888-8728-C785906BA6C8}" type="presOf" srcId="{56418F3C-A952-485E-A4EB-5D9F0BCA6B30}" destId="{195CE7F0-1F8A-4EC5-8E97-CA0435940D5E}" srcOrd="0" destOrd="0" presId="urn:microsoft.com/office/officeart/2005/8/layout/cycle2"/>
    <dgm:cxn modelId="{389D0785-ED3C-44AD-B7CC-EB724D075E55}" type="presOf" srcId="{93A008C3-FC2B-4F74-9455-AB4D43811BF9}" destId="{39964732-0650-4413-A6B3-558E6E7C6135}" srcOrd="0" destOrd="0" presId="urn:microsoft.com/office/officeart/2005/8/layout/cycle2"/>
    <dgm:cxn modelId="{F4EE109A-2337-42E4-ABD5-59A26C970773}" type="presOf" srcId="{41CC5945-68C4-4482-949A-ACBEA5B591B7}" destId="{5F4277B1-3326-476F-8707-CC11EF87183A}" srcOrd="0" destOrd="0" presId="urn:microsoft.com/office/officeart/2005/8/layout/cycle2"/>
    <dgm:cxn modelId="{F04493CA-BDE9-4B04-AC0B-59A0AA95F8C6}" type="presOf" srcId="{0916FEAE-D0E9-4986-BC8D-E6DB1A1636D9}" destId="{393E4A86-D9C0-4DAC-8780-9C44B5838B7F}" srcOrd="0" destOrd="0" presId="urn:microsoft.com/office/officeart/2005/8/layout/cycle2"/>
    <dgm:cxn modelId="{4310C4CC-241E-4885-AA68-6291F8F2159C}" srcId="{0C6F3008-DDF0-4023-9A17-2F91DE4BF768}" destId="{91EF7B31-D20D-403A-9B28-4DE81C2169BC}" srcOrd="0" destOrd="0" parTransId="{657FFBE5-15D4-4306-A0B7-3EE4219BCED5}" sibTransId="{FE79C514-92E7-4F82-8D81-7E4FBE098A38}"/>
    <dgm:cxn modelId="{1978E5D1-CAC4-4515-9E1E-2FF1AD3262EC}" srcId="{0C6F3008-DDF0-4023-9A17-2F91DE4BF768}" destId="{5EDFA4DA-44FA-4B0F-B4BA-DDCD44BDD8EF}" srcOrd="2" destOrd="0" parTransId="{8F6F82F5-8D0B-4A3A-9D2B-D45823AB5C36}" sibTransId="{DF8936B1-7261-4CB3-BC04-F8CB2B9ED93C}"/>
    <dgm:cxn modelId="{962CB7D6-7F1F-4146-83EC-226382FA64F5}" type="presOf" srcId="{5EA59F3E-C37A-4B6D-9A5F-14F350708D54}" destId="{75AC2DE6-E7E4-4D16-920B-8D60E3835AB2}" srcOrd="0" destOrd="0" presId="urn:microsoft.com/office/officeart/2005/8/layout/cycle2"/>
    <dgm:cxn modelId="{F9DB1DD8-0E59-4493-9908-BCE1EA9C6F44}" type="presOf" srcId="{91EF7B31-D20D-403A-9B28-4DE81C2169BC}" destId="{06737234-17E9-4B2D-903D-00B584087F45}" srcOrd="0" destOrd="0" presId="urn:microsoft.com/office/officeart/2005/8/layout/cycle2"/>
    <dgm:cxn modelId="{90BA5CEF-5829-4069-9B15-589BD5BBD912}" type="presOf" srcId="{0C6F3008-DDF0-4023-9A17-2F91DE4BF768}" destId="{F47B1DF8-98D6-472A-AA83-8BD6131E8E18}" srcOrd="0" destOrd="0" presId="urn:microsoft.com/office/officeart/2005/8/layout/cycle2"/>
    <dgm:cxn modelId="{1346E5A8-1DDE-4EFF-9ABF-86B0EBF09697}" type="presParOf" srcId="{F47B1DF8-98D6-472A-AA83-8BD6131E8E18}" destId="{06737234-17E9-4B2D-903D-00B584087F45}" srcOrd="0" destOrd="0" presId="urn:microsoft.com/office/officeart/2005/8/layout/cycle2"/>
    <dgm:cxn modelId="{38304EE8-2733-4F6A-9650-57B3F1528C85}" type="presParOf" srcId="{F47B1DF8-98D6-472A-AA83-8BD6131E8E18}" destId="{A8B7D7AC-7B0F-4546-B307-360B83271C01}" srcOrd="1" destOrd="0" presId="urn:microsoft.com/office/officeart/2005/8/layout/cycle2"/>
    <dgm:cxn modelId="{BD268452-9DEF-43CD-BCF7-7A63E31B7FED}" type="presParOf" srcId="{A8B7D7AC-7B0F-4546-B307-360B83271C01}" destId="{2797894A-A10F-45BF-9B96-31B9B050D8A4}" srcOrd="0" destOrd="0" presId="urn:microsoft.com/office/officeart/2005/8/layout/cycle2"/>
    <dgm:cxn modelId="{196820A2-130A-45FF-B768-2750D54DD43B}" type="presParOf" srcId="{F47B1DF8-98D6-472A-AA83-8BD6131E8E18}" destId="{195CE7F0-1F8A-4EC5-8E97-CA0435940D5E}" srcOrd="2" destOrd="0" presId="urn:microsoft.com/office/officeart/2005/8/layout/cycle2"/>
    <dgm:cxn modelId="{84537ADE-5DF6-4413-81C5-EF1F98E465B9}" type="presParOf" srcId="{F47B1DF8-98D6-472A-AA83-8BD6131E8E18}" destId="{75AC2DE6-E7E4-4D16-920B-8D60E3835AB2}" srcOrd="3" destOrd="0" presId="urn:microsoft.com/office/officeart/2005/8/layout/cycle2"/>
    <dgm:cxn modelId="{298F066A-03AC-4787-B0D8-49D1A2615687}" type="presParOf" srcId="{75AC2DE6-E7E4-4D16-920B-8D60E3835AB2}" destId="{0A439372-2152-42F9-87DE-024734F540C7}" srcOrd="0" destOrd="0" presId="urn:microsoft.com/office/officeart/2005/8/layout/cycle2"/>
    <dgm:cxn modelId="{38C13EB0-398B-4D8D-9EFB-5CE49CA7DA76}" type="presParOf" srcId="{F47B1DF8-98D6-472A-AA83-8BD6131E8E18}" destId="{79143005-4FC5-4562-9F3C-B5D4D0B88D71}" srcOrd="4" destOrd="0" presId="urn:microsoft.com/office/officeart/2005/8/layout/cycle2"/>
    <dgm:cxn modelId="{E34D06A9-9A8E-49FF-9618-4704D7DE1F2D}" type="presParOf" srcId="{F47B1DF8-98D6-472A-AA83-8BD6131E8E18}" destId="{8391086E-9806-4535-9245-F68D1A8C9481}" srcOrd="5" destOrd="0" presId="urn:microsoft.com/office/officeart/2005/8/layout/cycle2"/>
    <dgm:cxn modelId="{5BC31F07-0828-4C48-9D55-D695C298750F}" type="presParOf" srcId="{8391086E-9806-4535-9245-F68D1A8C9481}" destId="{0794D31D-A216-4D03-AB4E-00DB1E4BE18D}" srcOrd="0" destOrd="0" presId="urn:microsoft.com/office/officeart/2005/8/layout/cycle2"/>
    <dgm:cxn modelId="{F6559B89-ABB8-4AB4-856E-ED72F911A824}" type="presParOf" srcId="{F47B1DF8-98D6-472A-AA83-8BD6131E8E18}" destId="{5F4277B1-3326-476F-8707-CC11EF87183A}" srcOrd="6" destOrd="0" presId="urn:microsoft.com/office/officeart/2005/8/layout/cycle2"/>
    <dgm:cxn modelId="{07010F84-61B9-468E-8E84-677A0AB40D06}" type="presParOf" srcId="{F47B1DF8-98D6-472A-AA83-8BD6131E8E18}" destId="{393E4A86-D9C0-4DAC-8780-9C44B5838B7F}" srcOrd="7" destOrd="0" presId="urn:microsoft.com/office/officeart/2005/8/layout/cycle2"/>
    <dgm:cxn modelId="{56D90F77-AD7B-4B37-B62C-C7868AC847F2}" type="presParOf" srcId="{393E4A86-D9C0-4DAC-8780-9C44B5838B7F}" destId="{A1A6B994-9294-43E5-B2DC-69C9D1EBBE16}" srcOrd="0" destOrd="0" presId="urn:microsoft.com/office/officeart/2005/8/layout/cycle2"/>
    <dgm:cxn modelId="{29A67D8F-9EBD-48E3-BD4C-DBAFA1A2F447}" type="presParOf" srcId="{F47B1DF8-98D6-472A-AA83-8BD6131E8E18}" destId="{8AE665E3-5511-42F3-83FC-4E4A1BF56054}" srcOrd="8" destOrd="0" presId="urn:microsoft.com/office/officeart/2005/8/layout/cycle2"/>
    <dgm:cxn modelId="{4E347C0B-4A9D-4E51-9120-5A27DD66A5EF}" type="presParOf" srcId="{F47B1DF8-98D6-472A-AA83-8BD6131E8E18}" destId="{39964732-0650-4413-A6B3-558E6E7C6135}" srcOrd="9" destOrd="0" presId="urn:microsoft.com/office/officeart/2005/8/layout/cycle2"/>
    <dgm:cxn modelId="{93184191-9C5A-4FB4-871A-C14F09092D23}" type="presParOf" srcId="{39964732-0650-4413-A6B3-558E6E7C6135}" destId="{462C4E91-F81C-4E32-8EE0-2A21E666AAD3}"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98656D-85E2-4583-8F7B-92EC9BC18B4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0CB5BE2-6097-438D-AB02-C9E8F03BFC01}">
      <dgm:prSet/>
      <dgm:spPr/>
      <dgm:t>
        <a:bodyPr/>
        <a:lstStyle/>
        <a:p>
          <a:pPr>
            <a:lnSpc>
              <a:spcPct val="100000"/>
            </a:lnSpc>
          </a:pPr>
          <a:r>
            <a:rPr lang="en-US"/>
            <a:t>1. Formulate a clear strategic vision. </a:t>
          </a:r>
        </a:p>
      </dgm:t>
    </dgm:pt>
    <dgm:pt modelId="{82A12AE8-37E4-4D8F-B4DD-37B85EC5DF33}" type="parTrans" cxnId="{7DC35AD2-2F07-4068-88A7-5B0C73DD5F40}">
      <dgm:prSet/>
      <dgm:spPr/>
      <dgm:t>
        <a:bodyPr/>
        <a:lstStyle/>
        <a:p>
          <a:endParaRPr lang="en-US"/>
        </a:p>
      </dgm:t>
    </dgm:pt>
    <dgm:pt modelId="{81A9426A-B622-4588-9D71-7E1349A440F7}" type="sibTrans" cxnId="{7DC35AD2-2F07-4068-88A7-5B0C73DD5F40}">
      <dgm:prSet/>
      <dgm:spPr/>
      <dgm:t>
        <a:bodyPr/>
        <a:lstStyle/>
        <a:p>
          <a:pPr>
            <a:lnSpc>
              <a:spcPct val="100000"/>
            </a:lnSpc>
          </a:pPr>
          <a:endParaRPr lang="en-US"/>
        </a:p>
      </dgm:t>
    </dgm:pt>
    <dgm:pt modelId="{E4A872C8-AC93-46FA-95FF-20C360E4701F}">
      <dgm:prSet/>
      <dgm:spPr/>
      <dgm:t>
        <a:bodyPr/>
        <a:lstStyle/>
        <a:p>
          <a:pPr>
            <a:lnSpc>
              <a:spcPct val="100000"/>
            </a:lnSpc>
          </a:pPr>
          <a:r>
            <a:rPr lang="en-US"/>
            <a:t>2. Display top-management commitment. </a:t>
          </a:r>
        </a:p>
      </dgm:t>
    </dgm:pt>
    <dgm:pt modelId="{08979626-66AF-44AE-8604-A044E2DF2FD2}" type="parTrans" cxnId="{D7DBDF3F-9A4D-4484-B709-9427C726525E}">
      <dgm:prSet/>
      <dgm:spPr/>
      <dgm:t>
        <a:bodyPr/>
        <a:lstStyle/>
        <a:p>
          <a:endParaRPr lang="en-US"/>
        </a:p>
      </dgm:t>
    </dgm:pt>
    <dgm:pt modelId="{2D20FAB2-388E-427A-82DE-7E0A756F9641}" type="sibTrans" cxnId="{D7DBDF3F-9A4D-4484-B709-9427C726525E}">
      <dgm:prSet/>
      <dgm:spPr/>
      <dgm:t>
        <a:bodyPr/>
        <a:lstStyle/>
        <a:p>
          <a:pPr>
            <a:lnSpc>
              <a:spcPct val="100000"/>
            </a:lnSpc>
          </a:pPr>
          <a:endParaRPr lang="en-US"/>
        </a:p>
      </dgm:t>
    </dgm:pt>
    <dgm:pt modelId="{AE153109-9849-49C5-951C-BFE6BD16EECC}">
      <dgm:prSet/>
      <dgm:spPr/>
      <dgm:t>
        <a:bodyPr/>
        <a:lstStyle/>
        <a:p>
          <a:pPr>
            <a:lnSpc>
              <a:spcPct val="100000"/>
            </a:lnSpc>
          </a:pPr>
          <a:r>
            <a:rPr lang="en-US"/>
            <a:t>3. Model culture change at the highest level. </a:t>
          </a:r>
        </a:p>
      </dgm:t>
    </dgm:pt>
    <dgm:pt modelId="{3D6781FC-5236-46CF-ADFE-DF3467D5BC2F}" type="parTrans" cxnId="{8260766B-0A00-4122-A982-FF0BE15D413F}">
      <dgm:prSet/>
      <dgm:spPr/>
      <dgm:t>
        <a:bodyPr/>
        <a:lstStyle/>
        <a:p>
          <a:endParaRPr lang="en-US"/>
        </a:p>
      </dgm:t>
    </dgm:pt>
    <dgm:pt modelId="{DE3B2ED8-33DC-43E7-8130-5474855DF115}" type="sibTrans" cxnId="{8260766B-0A00-4122-A982-FF0BE15D413F}">
      <dgm:prSet/>
      <dgm:spPr/>
      <dgm:t>
        <a:bodyPr/>
        <a:lstStyle/>
        <a:p>
          <a:pPr>
            <a:lnSpc>
              <a:spcPct val="100000"/>
            </a:lnSpc>
          </a:pPr>
          <a:endParaRPr lang="en-US"/>
        </a:p>
      </dgm:t>
    </dgm:pt>
    <dgm:pt modelId="{B897F62E-80F6-4E79-8172-C37C1F82906B}">
      <dgm:prSet/>
      <dgm:spPr/>
      <dgm:t>
        <a:bodyPr/>
        <a:lstStyle/>
        <a:p>
          <a:pPr>
            <a:lnSpc>
              <a:spcPct val="100000"/>
            </a:lnSpc>
          </a:pPr>
          <a:r>
            <a:rPr lang="en-US"/>
            <a:t>4. Modify the organisation to support organisational changes</a:t>
          </a:r>
        </a:p>
      </dgm:t>
    </dgm:pt>
    <dgm:pt modelId="{030EB86B-2C85-4B3B-9EE5-C5DE73D63141}" type="parTrans" cxnId="{1F309EEC-CC29-424F-98AC-D22064C15902}">
      <dgm:prSet/>
      <dgm:spPr/>
      <dgm:t>
        <a:bodyPr/>
        <a:lstStyle/>
        <a:p>
          <a:endParaRPr lang="en-US"/>
        </a:p>
      </dgm:t>
    </dgm:pt>
    <dgm:pt modelId="{24E2EF76-5497-4216-947E-4DBA8EA36DF0}" type="sibTrans" cxnId="{1F309EEC-CC29-424F-98AC-D22064C15902}">
      <dgm:prSet/>
      <dgm:spPr/>
      <dgm:t>
        <a:bodyPr/>
        <a:lstStyle/>
        <a:p>
          <a:pPr>
            <a:lnSpc>
              <a:spcPct val="100000"/>
            </a:lnSpc>
          </a:pPr>
          <a:endParaRPr lang="en-US"/>
        </a:p>
      </dgm:t>
    </dgm:pt>
    <dgm:pt modelId="{F8CCD719-80D6-42F3-A948-81E8E262E27B}">
      <dgm:prSet/>
      <dgm:spPr/>
      <dgm:t>
        <a:bodyPr/>
        <a:lstStyle/>
        <a:p>
          <a:pPr>
            <a:lnSpc>
              <a:spcPct val="100000"/>
            </a:lnSpc>
          </a:pPr>
          <a:r>
            <a:rPr lang="en-US"/>
            <a:t>5. Select and socialise newcomers and terminate deviants. </a:t>
          </a:r>
        </a:p>
      </dgm:t>
    </dgm:pt>
    <dgm:pt modelId="{8465C5F5-18D5-4F42-8EA6-7A7872646F54}" type="parTrans" cxnId="{C72D7363-9A57-4849-983D-61203DC49304}">
      <dgm:prSet/>
      <dgm:spPr/>
      <dgm:t>
        <a:bodyPr/>
        <a:lstStyle/>
        <a:p>
          <a:endParaRPr lang="en-US"/>
        </a:p>
      </dgm:t>
    </dgm:pt>
    <dgm:pt modelId="{1186C112-3AC3-4FA9-9EC7-F048D2CDF9F8}" type="sibTrans" cxnId="{C72D7363-9A57-4849-983D-61203DC49304}">
      <dgm:prSet/>
      <dgm:spPr/>
      <dgm:t>
        <a:bodyPr/>
        <a:lstStyle/>
        <a:p>
          <a:pPr>
            <a:lnSpc>
              <a:spcPct val="100000"/>
            </a:lnSpc>
          </a:pPr>
          <a:endParaRPr lang="en-US"/>
        </a:p>
      </dgm:t>
    </dgm:pt>
    <dgm:pt modelId="{A6C4644F-C067-4008-ADC5-A81170A924DC}">
      <dgm:prSet/>
      <dgm:spPr/>
      <dgm:t>
        <a:bodyPr/>
        <a:lstStyle/>
        <a:p>
          <a:pPr>
            <a:lnSpc>
              <a:spcPct val="100000"/>
            </a:lnSpc>
          </a:pPr>
          <a:r>
            <a:rPr lang="en-US"/>
            <a:t>6. Develop ethical and legal sensitivity. </a:t>
          </a:r>
        </a:p>
      </dgm:t>
    </dgm:pt>
    <dgm:pt modelId="{4BF750E1-7AD1-48CF-BD36-FA8FB5637BAF}" type="parTrans" cxnId="{1B6D30BE-9675-4EC0-9376-2181D2BACF4E}">
      <dgm:prSet/>
      <dgm:spPr/>
      <dgm:t>
        <a:bodyPr/>
        <a:lstStyle/>
        <a:p>
          <a:endParaRPr lang="en-US"/>
        </a:p>
      </dgm:t>
    </dgm:pt>
    <dgm:pt modelId="{9CB8F4B9-6194-4887-BA0F-D3BD335B24C0}" type="sibTrans" cxnId="{1B6D30BE-9675-4EC0-9376-2181D2BACF4E}">
      <dgm:prSet/>
      <dgm:spPr/>
      <dgm:t>
        <a:bodyPr/>
        <a:lstStyle/>
        <a:p>
          <a:endParaRPr lang="en-US"/>
        </a:p>
      </dgm:t>
    </dgm:pt>
    <dgm:pt modelId="{0FAFA531-D7DA-4FE7-A038-B84502052842}" type="pres">
      <dgm:prSet presAssocID="{5298656D-85E2-4583-8F7B-92EC9BC18B4B}" presName="root" presStyleCnt="0">
        <dgm:presLayoutVars>
          <dgm:dir/>
          <dgm:resizeHandles val="exact"/>
        </dgm:presLayoutVars>
      </dgm:prSet>
      <dgm:spPr/>
    </dgm:pt>
    <dgm:pt modelId="{2759DFB1-E6F5-4065-B1BD-C9FCC5C8BE1B}" type="pres">
      <dgm:prSet presAssocID="{5298656D-85E2-4583-8F7B-92EC9BC18B4B}" presName="container" presStyleCnt="0">
        <dgm:presLayoutVars>
          <dgm:dir/>
          <dgm:resizeHandles val="exact"/>
        </dgm:presLayoutVars>
      </dgm:prSet>
      <dgm:spPr/>
    </dgm:pt>
    <dgm:pt modelId="{906B641E-A957-4FB4-9802-EF510AE6ED2F}" type="pres">
      <dgm:prSet presAssocID="{B0CB5BE2-6097-438D-AB02-C9E8F03BFC01}" presName="compNode" presStyleCnt="0"/>
      <dgm:spPr/>
    </dgm:pt>
    <dgm:pt modelId="{B9303CF2-BD6A-447C-A6DA-ACEE88694CB1}" type="pres">
      <dgm:prSet presAssocID="{B0CB5BE2-6097-438D-AB02-C9E8F03BFC01}" presName="iconBgRect" presStyleLbl="bgShp" presStyleIdx="0" presStyleCnt="6"/>
      <dgm:spPr/>
    </dgm:pt>
    <dgm:pt modelId="{04D96A5A-0325-42F2-861D-1FEDAAD9FCE6}" type="pres">
      <dgm:prSet presAssocID="{B0CB5BE2-6097-438D-AB02-C9E8F03BFC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dd"/>
        </a:ext>
      </dgm:extLst>
    </dgm:pt>
    <dgm:pt modelId="{C1066FCB-E7C2-4C6A-9915-B47E6A59BECC}" type="pres">
      <dgm:prSet presAssocID="{B0CB5BE2-6097-438D-AB02-C9E8F03BFC01}" presName="spaceRect" presStyleCnt="0"/>
      <dgm:spPr/>
    </dgm:pt>
    <dgm:pt modelId="{3CFD6BC0-3975-4AE2-A125-21951B29BB1D}" type="pres">
      <dgm:prSet presAssocID="{B0CB5BE2-6097-438D-AB02-C9E8F03BFC01}" presName="textRect" presStyleLbl="revTx" presStyleIdx="0" presStyleCnt="6">
        <dgm:presLayoutVars>
          <dgm:chMax val="1"/>
          <dgm:chPref val="1"/>
        </dgm:presLayoutVars>
      </dgm:prSet>
      <dgm:spPr/>
    </dgm:pt>
    <dgm:pt modelId="{68941004-D1AC-4C90-88B8-EC72902832E6}" type="pres">
      <dgm:prSet presAssocID="{81A9426A-B622-4588-9D71-7E1349A440F7}" presName="sibTrans" presStyleLbl="sibTrans2D1" presStyleIdx="0" presStyleCnt="0"/>
      <dgm:spPr/>
    </dgm:pt>
    <dgm:pt modelId="{13E9F8AA-F258-48B7-9BC9-2AE6AEED646C}" type="pres">
      <dgm:prSet presAssocID="{E4A872C8-AC93-46FA-95FF-20C360E4701F}" presName="compNode" presStyleCnt="0"/>
      <dgm:spPr/>
    </dgm:pt>
    <dgm:pt modelId="{6FE40F51-24E0-4060-B845-215EB424752B}" type="pres">
      <dgm:prSet presAssocID="{E4A872C8-AC93-46FA-95FF-20C360E4701F}" presName="iconBgRect" presStyleLbl="bgShp" presStyleIdx="1" presStyleCnt="6"/>
      <dgm:spPr/>
    </dgm:pt>
    <dgm:pt modelId="{AC6E9ED2-4DDB-45E9-BAE0-92B170A5F49C}" type="pres">
      <dgm:prSet presAssocID="{E4A872C8-AC93-46FA-95FF-20C360E4701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4FB57795-0BF7-4708-AFA2-34AE0FF839BD}" type="pres">
      <dgm:prSet presAssocID="{E4A872C8-AC93-46FA-95FF-20C360E4701F}" presName="spaceRect" presStyleCnt="0"/>
      <dgm:spPr/>
    </dgm:pt>
    <dgm:pt modelId="{722C95C6-EAF3-4BD0-9014-31388F0FA0C5}" type="pres">
      <dgm:prSet presAssocID="{E4A872C8-AC93-46FA-95FF-20C360E4701F}" presName="textRect" presStyleLbl="revTx" presStyleIdx="1" presStyleCnt="6">
        <dgm:presLayoutVars>
          <dgm:chMax val="1"/>
          <dgm:chPref val="1"/>
        </dgm:presLayoutVars>
      </dgm:prSet>
      <dgm:spPr/>
    </dgm:pt>
    <dgm:pt modelId="{E416D199-592F-48EB-8F1B-AF3CDE70209D}" type="pres">
      <dgm:prSet presAssocID="{2D20FAB2-388E-427A-82DE-7E0A756F9641}" presName="sibTrans" presStyleLbl="sibTrans2D1" presStyleIdx="0" presStyleCnt="0"/>
      <dgm:spPr/>
    </dgm:pt>
    <dgm:pt modelId="{4FE79E98-7C20-4BF8-8A2E-C78F1402C558}" type="pres">
      <dgm:prSet presAssocID="{AE153109-9849-49C5-951C-BFE6BD16EECC}" presName="compNode" presStyleCnt="0"/>
      <dgm:spPr/>
    </dgm:pt>
    <dgm:pt modelId="{08D9EC5C-F5E5-4F62-A4A5-FE7B842B6B59}" type="pres">
      <dgm:prSet presAssocID="{AE153109-9849-49C5-951C-BFE6BD16EECC}" presName="iconBgRect" presStyleLbl="bgShp" presStyleIdx="2" presStyleCnt="6"/>
      <dgm:spPr/>
    </dgm:pt>
    <dgm:pt modelId="{CBDD80AB-18B9-40A4-859B-50A71608CC28}" type="pres">
      <dgm:prSet presAssocID="{AE153109-9849-49C5-951C-BFE6BD16EEC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Org Chart"/>
        </a:ext>
      </dgm:extLst>
    </dgm:pt>
    <dgm:pt modelId="{650AF458-F1FC-4775-9607-D64D8AD970A9}" type="pres">
      <dgm:prSet presAssocID="{AE153109-9849-49C5-951C-BFE6BD16EECC}" presName="spaceRect" presStyleCnt="0"/>
      <dgm:spPr/>
    </dgm:pt>
    <dgm:pt modelId="{12D65842-C85C-42EA-BC1E-8D790E6B44C7}" type="pres">
      <dgm:prSet presAssocID="{AE153109-9849-49C5-951C-BFE6BD16EECC}" presName="textRect" presStyleLbl="revTx" presStyleIdx="2" presStyleCnt="6">
        <dgm:presLayoutVars>
          <dgm:chMax val="1"/>
          <dgm:chPref val="1"/>
        </dgm:presLayoutVars>
      </dgm:prSet>
      <dgm:spPr/>
    </dgm:pt>
    <dgm:pt modelId="{6F3C521F-6F77-4338-914B-F1BE9F73CF92}" type="pres">
      <dgm:prSet presAssocID="{DE3B2ED8-33DC-43E7-8130-5474855DF115}" presName="sibTrans" presStyleLbl="sibTrans2D1" presStyleIdx="0" presStyleCnt="0"/>
      <dgm:spPr/>
    </dgm:pt>
    <dgm:pt modelId="{2E1D09D2-1177-4B3F-8C91-329910F7910E}" type="pres">
      <dgm:prSet presAssocID="{B897F62E-80F6-4E79-8172-C37C1F82906B}" presName="compNode" presStyleCnt="0"/>
      <dgm:spPr/>
    </dgm:pt>
    <dgm:pt modelId="{D0AADF6C-2E48-408E-AFF2-61A3CBDEB845}" type="pres">
      <dgm:prSet presAssocID="{B897F62E-80F6-4E79-8172-C37C1F82906B}" presName="iconBgRect" presStyleLbl="bgShp" presStyleIdx="3" presStyleCnt="6"/>
      <dgm:spPr/>
    </dgm:pt>
    <dgm:pt modelId="{626E336A-9D5D-4E39-934C-42C2EB03D353}" type="pres">
      <dgm:prSet presAssocID="{B897F62E-80F6-4E79-8172-C37C1F82906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29DA95D7-AD79-4FEB-937E-E636977EC9E2}" type="pres">
      <dgm:prSet presAssocID="{B897F62E-80F6-4E79-8172-C37C1F82906B}" presName="spaceRect" presStyleCnt="0"/>
      <dgm:spPr/>
    </dgm:pt>
    <dgm:pt modelId="{C962CB89-69D7-48CB-A258-6385726F9F3B}" type="pres">
      <dgm:prSet presAssocID="{B897F62E-80F6-4E79-8172-C37C1F82906B}" presName="textRect" presStyleLbl="revTx" presStyleIdx="3" presStyleCnt="6">
        <dgm:presLayoutVars>
          <dgm:chMax val="1"/>
          <dgm:chPref val="1"/>
        </dgm:presLayoutVars>
      </dgm:prSet>
      <dgm:spPr/>
    </dgm:pt>
    <dgm:pt modelId="{7F5C0115-37A1-418C-B117-32056B5406BF}" type="pres">
      <dgm:prSet presAssocID="{24E2EF76-5497-4216-947E-4DBA8EA36DF0}" presName="sibTrans" presStyleLbl="sibTrans2D1" presStyleIdx="0" presStyleCnt="0"/>
      <dgm:spPr/>
    </dgm:pt>
    <dgm:pt modelId="{D9D2656C-FED5-44A6-8AE7-E9434C19C97D}" type="pres">
      <dgm:prSet presAssocID="{F8CCD719-80D6-42F3-A948-81E8E262E27B}" presName="compNode" presStyleCnt="0"/>
      <dgm:spPr/>
    </dgm:pt>
    <dgm:pt modelId="{32F7E1D4-DA6D-400E-9F33-F858A2FA4E83}" type="pres">
      <dgm:prSet presAssocID="{F8CCD719-80D6-42F3-A948-81E8E262E27B}" presName="iconBgRect" presStyleLbl="bgShp" presStyleIdx="4" presStyleCnt="6"/>
      <dgm:spPr/>
    </dgm:pt>
    <dgm:pt modelId="{762A5822-4A3B-4A0C-B7AD-C8987334A943}" type="pres">
      <dgm:prSet presAssocID="{F8CCD719-80D6-42F3-A948-81E8E262E27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ustomer Review"/>
        </a:ext>
      </dgm:extLst>
    </dgm:pt>
    <dgm:pt modelId="{E4D2E135-6F47-40FC-938A-31B88BF62A1C}" type="pres">
      <dgm:prSet presAssocID="{F8CCD719-80D6-42F3-A948-81E8E262E27B}" presName="spaceRect" presStyleCnt="0"/>
      <dgm:spPr/>
    </dgm:pt>
    <dgm:pt modelId="{465EABB7-EAEB-43A5-8FEA-B1D8B4FF5670}" type="pres">
      <dgm:prSet presAssocID="{F8CCD719-80D6-42F3-A948-81E8E262E27B}" presName="textRect" presStyleLbl="revTx" presStyleIdx="4" presStyleCnt="6">
        <dgm:presLayoutVars>
          <dgm:chMax val="1"/>
          <dgm:chPref val="1"/>
        </dgm:presLayoutVars>
      </dgm:prSet>
      <dgm:spPr/>
    </dgm:pt>
    <dgm:pt modelId="{01D7810F-C001-4943-BF7F-395A2FF87DF8}" type="pres">
      <dgm:prSet presAssocID="{1186C112-3AC3-4FA9-9EC7-F048D2CDF9F8}" presName="sibTrans" presStyleLbl="sibTrans2D1" presStyleIdx="0" presStyleCnt="0"/>
      <dgm:spPr/>
    </dgm:pt>
    <dgm:pt modelId="{FCC4B4EB-6FD3-445A-9D40-DEC09AB86928}" type="pres">
      <dgm:prSet presAssocID="{A6C4644F-C067-4008-ADC5-A81170A924DC}" presName="compNode" presStyleCnt="0"/>
      <dgm:spPr/>
    </dgm:pt>
    <dgm:pt modelId="{EB9374C3-4EAF-43A1-B3E6-3596F960D3E7}" type="pres">
      <dgm:prSet presAssocID="{A6C4644F-C067-4008-ADC5-A81170A924DC}" presName="iconBgRect" presStyleLbl="bgShp" presStyleIdx="5" presStyleCnt="6"/>
      <dgm:spPr/>
    </dgm:pt>
    <dgm:pt modelId="{1D089CFA-850A-4E37-8352-D3A87698DA5C}" type="pres">
      <dgm:prSet presAssocID="{A6C4644F-C067-4008-ADC5-A81170A924D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CA776F7B-A6D0-49A4-95C2-B6B19C5DC208}" type="pres">
      <dgm:prSet presAssocID="{A6C4644F-C067-4008-ADC5-A81170A924DC}" presName="spaceRect" presStyleCnt="0"/>
      <dgm:spPr/>
    </dgm:pt>
    <dgm:pt modelId="{54AA4EC3-4DF8-4737-86F1-126A050AF81E}" type="pres">
      <dgm:prSet presAssocID="{A6C4644F-C067-4008-ADC5-A81170A924DC}" presName="textRect" presStyleLbl="revTx" presStyleIdx="5" presStyleCnt="6">
        <dgm:presLayoutVars>
          <dgm:chMax val="1"/>
          <dgm:chPref val="1"/>
        </dgm:presLayoutVars>
      </dgm:prSet>
      <dgm:spPr/>
    </dgm:pt>
  </dgm:ptLst>
  <dgm:cxnLst>
    <dgm:cxn modelId="{E901830A-C00A-462D-AAE9-95C4EDC2869C}" type="presOf" srcId="{2D20FAB2-388E-427A-82DE-7E0A756F9641}" destId="{E416D199-592F-48EB-8F1B-AF3CDE70209D}" srcOrd="0" destOrd="0" presId="urn:microsoft.com/office/officeart/2018/2/layout/IconCircleList"/>
    <dgm:cxn modelId="{ABC80A17-F4FE-49AB-B2BD-9E17C61131AA}" type="presOf" srcId="{B897F62E-80F6-4E79-8172-C37C1F82906B}" destId="{C962CB89-69D7-48CB-A258-6385726F9F3B}" srcOrd="0" destOrd="0" presId="urn:microsoft.com/office/officeart/2018/2/layout/IconCircleList"/>
    <dgm:cxn modelId="{1EC26428-1464-4B44-94F2-EA09F68CCC29}" type="presOf" srcId="{F8CCD719-80D6-42F3-A948-81E8E262E27B}" destId="{465EABB7-EAEB-43A5-8FEA-B1D8B4FF5670}" srcOrd="0" destOrd="0" presId="urn:microsoft.com/office/officeart/2018/2/layout/IconCircleList"/>
    <dgm:cxn modelId="{999CC328-3E33-4E03-9FF0-C0FAB70F72B2}" type="presOf" srcId="{DE3B2ED8-33DC-43E7-8130-5474855DF115}" destId="{6F3C521F-6F77-4338-914B-F1BE9F73CF92}" srcOrd="0" destOrd="0" presId="urn:microsoft.com/office/officeart/2018/2/layout/IconCircleList"/>
    <dgm:cxn modelId="{D7DBDF3F-9A4D-4484-B709-9427C726525E}" srcId="{5298656D-85E2-4583-8F7B-92EC9BC18B4B}" destId="{E4A872C8-AC93-46FA-95FF-20C360E4701F}" srcOrd="1" destOrd="0" parTransId="{08979626-66AF-44AE-8604-A044E2DF2FD2}" sibTransId="{2D20FAB2-388E-427A-82DE-7E0A756F9641}"/>
    <dgm:cxn modelId="{895F6761-0EA0-43BB-89D2-28FA44AEED77}" type="presOf" srcId="{24E2EF76-5497-4216-947E-4DBA8EA36DF0}" destId="{7F5C0115-37A1-418C-B117-32056B5406BF}" srcOrd="0" destOrd="0" presId="urn:microsoft.com/office/officeart/2018/2/layout/IconCircleList"/>
    <dgm:cxn modelId="{C72D7363-9A57-4849-983D-61203DC49304}" srcId="{5298656D-85E2-4583-8F7B-92EC9BC18B4B}" destId="{F8CCD719-80D6-42F3-A948-81E8E262E27B}" srcOrd="4" destOrd="0" parTransId="{8465C5F5-18D5-4F42-8EA6-7A7872646F54}" sibTransId="{1186C112-3AC3-4FA9-9EC7-F048D2CDF9F8}"/>
    <dgm:cxn modelId="{32DF4446-9E9B-4F78-99CF-CA4FEFE0F45B}" type="presOf" srcId="{AE153109-9849-49C5-951C-BFE6BD16EECC}" destId="{12D65842-C85C-42EA-BC1E-8D790E6B44C7}" srcOrd="0" destOrd="0" presId="urn:microsoft.com/office/officeart/2018/2/layout/IconCircleList"/>
    <dgm:cxn modelId="{8260766B-0A00-4122-A982-FF0BE15D413F}" srcId="{5298656D-85E2-4583-8F7B-92EC9BC18B4B}" destId="{AE153109-9849-49C5-951C-BFE6BD16EECC}" srcOrd="2" destOrd="0" parTransId="{3D6781FC-5236-46CF-ADFE-DF3467D5BC2F}" sibTransId="{DE3B2ED8-33DC-43E7-8130-5474855DF115}"/>
    <dgm:cxn modelId="{78C2176E-6820-4440-828D-BD973ADA25D9}" type="presOf" srcId="{5298656D-85E2-4583-8F7B-92EC9BC18B4B}" destId="{0FAFA531-D7DA-4FE7-A038-B84502052842}" srcOrd="0" destOrd="0" presId="urn:microsoft.com/office/officeart/2018/2/layout/IconCircleList"/>
    <dgm:cxn modelId="{8FE36178-17E0-4E93-9258-CE99D45FA68C}" type="presOf" srcId="{A6C4644F-C067-4008-ADC5-A81170A924DC}" destId="{54AA4EC3-4DF8-4737-86F1-126A050AF81E}" srcOrd="0" destOrd="0" presId="urn:microsoft.com/office/officeart/2018/2/layout/IconCircleList"/>
    <dgm:cxn modelId="{FCC6DA8E-5D1A-4758-A720-A08BB548E702}" type="presOf" srcId="{B0CB5BE2-6097-438D-AB02-C9E8F03BFC01}" destId="{3CFD6BC0-3975-4AE2-A125-21951B29BB1D}" srcOrd="0" destOrd="0" presId="urn:microsoft.com/office/officeart/2018/2/layout/IconCircleList"/>
    <dgm:cxn modelId="{7431289B-5747-457D-91AF-FEEE66198409}" type="presOf" srcId="{1186C112-3AC3-4FA9-9EC7-F048D2CDF9F8}" destId="{01D7810F-C001-4943-BF7F-395A2FF87DF8}" srcOrd="0" destOrd="0" presId="urn:microsoft.com/office/officeart/2018/2/layout/IconCircleList"/>
    <dgm:cxn modelId="{1B6D30BE-9675-4EC0-9376-2181D2BACF4E}" srcId="{5298656D-85E2-4583-8F7B-92EC9BC18B4B}" destId="{A6C4644F-C067-4008-ADC5-A81170A924DC}" srcOrd="5" destOrd="0" parTransId="{4BF750E1-7AD1-48CF-BD36-FA8FB5637BAF}" sibTransId="{9CB8F4B9-6194-4887-BA0F-D3BD335B24C0}"/>
    <dgm:cxn modelId="{7DC35AD2-2F07-4068-88A7-5B0C73DD5F40}" srcId="{5298656D-85E2-4583-8F7B-92EC9BC18B4B}" destId="{B0CB5BE2-6097-438D-AB02-C9E8F03BFC01}" srcOrd="0" destOrd="0" parTransId="{82A12AE8-37E4-4D8F-B4DD-37B85EC5DF33}" sibTransId="{81A9426A-B622-4588-9D71-7E1349A440F7}"/>
    <dgm:cxn modelId="{1F309EEC-CC29-424F-98AC-D22064C15902}" srcId="{5298656D-85E2-4583-8F7B-92EC9BC18B4B}" destId="{B897F62E-80F6-4E79-8172-C37C1F82906B}" srcOrd="3" destOrd="0" parTransId="{030EB86B-2C85-4B3B-9EE5-C5DE73D63141}" sibTransId="{24E2EF76-5497-4216-947E-4DBA8EA36DF0}"/>
    <dgm:cxn modelId="{D48D42F2-1634-438B-8A96-317C42A5B13B}" type="presOf" srcId="{81A9426A-B622-4588-9D71-7E1349A440F7}" destId="{68941004-D1AC-4C90-88B8-EC72902832E6}" srcOrd="0" destOrd="0" presId="urn:microsoft.com/office/officeart/2018/2/layout/IconCircleList"/>
    <dgm:cxn modelId="{3EDC44F8-0F1A-47F3-B1FC-3D64CFF32DFF}" type="presOf" srcId="{E4A872C8-AC93-46FA-95FF-20C360E4701F}" destId="{722C95C6-EAF3-4BD0-9014-31388F0FA0C5}" srcOrd="0" destOrd="0" presId="urn:microsoft.com/office/officeart/2018/2/layout/IconCircleList"/>
    <dgm:cxn modelId="{877B4417-DE36-4B5C-8298-1B7B4E85A12D}" type="presParOf" srcId="{0FAFA531-D7DA-4FE7-A038-B84502052842}" destId="{2759DFB1-E6F5-4065-B1BD-C9FCC5C8BE1B}" srcOrd="0" destOrd="0" presId="urn:microsoft.com/office/officeart/2018/2/layout/IconCircleList"/>
    <dgm:cxn modelId="{4DECA91B-C4E7-4B19-A913-E67F644B108B}" type="presParOf" srcId="{2759DFB1-E6F5-4065-B1BD-C9FCC5C8BE1B}" destId="{906B641E-A957-4FB4-9802-EF510AE6ED2F}" srcOrd="0" destOrd="0" presId="urn:microsoft.com/office/officeart/2018/2/layout/IconCircleList"/>
    <dgm:cxn modelId="{22B5F520-63B6-4870-B74D-B8CE345915AA}" type="presParOf" srcId="{906B641E-A957-4FB4-9802-EF510AE6ED2F}" destId="{B9303CF2-BD6A-447C-A6DA-ACEE88694CB1}" srcOrd="0" destOrd="0" presId="urn:microsoft.com/office/officeart/2018/2/layout/IconCircleList"/>
    <dgm:cxn modelId="{28406D50-FB5C-460A-8A64-BE0DAE8CDE74}" type="presParOf" srcId="{906B641E-A957-4FB4-9802-EF510AE6ED2F}" destId="{04D96A5A-0325-42F2-861D-1FEDAAD9FCE6}" srcOrd="1" destOrd="0" presId="urn:microsoft.com/office/officeart/2018/2/layout/IconCircleList"/>
    <dgm:cxn modelId="{9AE786DC-4F83-4D16-B805-1A6FE9422F4D}" type="presParOf" srcId="{906B641E-A957-4FB4-9802-EF510AE6ED2F}" destId="{C1066FCB-E7C2-4C6A-9915-B47E6A59BECC}" srcOrd="2" destOrd="0" presId="urn:microsoft.com/office/officeart/2018/2/layout/IconCircleList"/>
    <dgm:cxn modelId="{10E6A56D-0135-4383-9E70-D7D89CBB9551}" type="presParOf" srcId="{906B641E-A957-4FB4-9802-EF510AE6ED2F}" destId="{3CFD6BC0-3975-4AE2-A125-21951B29BB1D}" srcOrd="3" destOrd="0" presId="urn:microsoft.com/office/officeart/2018/2/layout/IconCircleList"/>
    <dgm:cxn modelId="{EA705DDB-5D12-494B-B1AA-C86018B25E58}" type="presParOf" srcId="{2759DFB1-E6F5-4065-B1BD-C9FCC5C8BE1B}" destId="{68941004-D1AC-4C90-88B8-EC72902832E6}" srcOrd="1" destOrd="0" presId="urn:microsoft.com/office/officeart/2018/2/layout/IconCircleList"/>
    <dgm:cxn modelId="{8680CA13-8616-4A5B-8C72-ACCE77B22CA7}" type="presParOf" srcId="{2759DFB1-E6F5-4065-B1BD-C9FCC5C8BE1B}" destId="{13E9F8AA-F258-48B7-9BC9-2AE6AEED646C}" srcOrd="2" destOrd="0" presId="urn:microsoft.com/office/officeart/2018/2/layout/IconCircleList"/>
    <dgm:cxn modelId="{4FFDF9E0-8175-4657-A63C-91494190ADFA}" type="presParOf" srcId="{13E9F8AA-F258-48B7-9BC9-2AE6AEED646C}" destId="{6FE40F51-24E0-4060-B845-215EB424752B}" srcOrd="0" destOrd="0" presId="urn:microsoft.com/office/officeart/2018/2/layout/IconCircleList"/>
    <dgm:cxn modelId="{86378113-1722-428F-BDC6-EC98D9EC2D53}" type="presParOf" srcId="{13E9F8AA-F258-48B7-9BC9-2AE6AEED646C}" destId="{AC6E9ED2-4DDB-45E9-BAE0-92B170A5F49C}" srcOrd="1" destOrd="0" presId="urn:microsoft.com/office/officeart/2018/2/layout/IconCircleList"/>
    <dgm:cxn modelId="{9FADEF3A-25D2-406D-9C28-577B5391A3E7}" type="presParOf" srcId="{13E9F8AA-F258-48B7-9BC9-2AE6AEED646C}" destId="{4FB57795-0BF7-4708-AFA2-34AE0FF839BD}" srcOrd="2" destOrd="0" presId="urn:microsoft.com/office/officeart/2018/2/layout/IconCircleList"/>
    <dgm:cxn modelId="{B8F18760-C94A-4966-A3DC-A7A98E6667D9}" type="presParOf" srcId="{13E9F8AA-F258-48B7-9BC9-2AE6AEED646C}" destId="{722C95C6-EAF3-4BD0-9014-31388F0FA0C5}" srcOrd="3" destOrd="0" presId="urn:microsoft.com/office/officeart/2018/2/layout/IconCircleList"/>
    <dgm:cxn modelId="{8094FBBE-1523-4578-88E9-1BCD1A374A06}" type="presParOf" srcId="{2759DFB1-E6F5-4065-B1BD-C9FCC5C8BE1B}" destId="{E416D199-592F-48EB-8F1B-AF3CDE70209D}" srcOrd="3" destOrd="0" presId="urn:microsoft.com/office/officeart/2018/2/layout/IconCircleList"/>
    <dgm:cxn modelId="{007F7D2A-7258-443B-BD5A-D72ED95ABEEA}" type="presParOf" srcId="{2759DFB1-E6F5-4065-B1BD-C9FCC5C8BE1B}" destId="{4FE79E98-7C20-4BF8-8A2E-C78F1402C558}" srcOrd="4" destOrd="0" presId="urn:microsoft.com/office/officeart/2018/2/layout/IconCircleList"/>
    <dgm:cxn modelId="{81AA7D6D-C418-411B-9912-6ACDA02DB55C}" type="presParOf" srcId="{4FE79E98-7C20-4BF8-8A2E-C78F1402C558}" destId="{08D9EC5C-F5E5-4F62-A4A5-FE7B842B6B59}" srcOrd="0" destOrd="0" presId="urn:microsoft.com/office/officeart/2018/2/layout/IconCircleList"/>
    <dgm:cxn modelId="{628C6663-623B-4FFA-AD61-5467DDCDA6F9}" type="presParOf" srcId="{4FE79E98-7C20-4BF8-8A2E-C78F1402C558}" destId="{CBDD80AB-18B9-40A4-859B-50A71608CC28}" srcOrd="1" destOrd="0" presId="urn:microsoft.com/office/officeart/2018/2/layout/IconCircleList"/>
    <dgm:cxn modelId="{FE855723-349D-4879-B022-A0E8ACB9B8EF}" type="presParOf" srcId="{4FE79E98-7C20-4BF8-8A2E-C78F1402C558}" destId="{650AF458-F1FC-4775-9607-D64D8AD970A9}" srcOrd="2" destOrd="0" presId="urn:microsoft.com/office/officeart/2018/2/layout/IconCircleList"/>
    <dgm:cxn modelId="{351C6DD0-3F4F-4A0B-992E-26774BCD585E}" type="presParOf" srcId="{4FE79E98-7C20-4BF8-8A2E-C78F1402C558}" destId="{12D65842-C85C-42EA-BC1E-8D790E6B44C7}" srcOrd="3" destOrd="0" presId="urn:microsoft.com/office/officeart/2018/2/layout/IconCircleList"/>
    <dgm:cxn modelId="{C23F5665-C7F4-4D59-8CF4-6FC31C4510A2}" type="presParOf" srcId="{2759DFB1-E6F5-4065-B1BD-C9FCC5C8BE1B}" destId="{6F3C521F-6F77-4338-914B-F1BE9F73CF92}" srcOrd="5" destOrd="0" presId="urn:microsoft.com/office/officeart/2018/2/layout/IconCircleList"/>
    <dgm:cxn modelId="{638C1914-C3B0-4ACD-B230-BD6589C51531}" type="presParOf" srcId="{2759DFB1-E6F5-4065-B1BD-C9FCC5C8BE1B}" destId="{2E1D09D2-1177-4B3F-8C91-329910F7910E}" srcOrd="6" destOrd="0" presId="urn:microsoft.com/office/officeart/2018/2/layout/IconCircleList"/>
    <dgm:cxn modelId="{BF5B6092-7623-4AC8-A9C6-B7180205985D}" type="presParOf" srcId="{2E1D09D2-1177-4B3F-8C91-329910F7910E}" destId="{D0AADF6C-2E48-408E-AFF2-61A3CBDEB845}" srcOrd="0" destOrd="0" presId="urn:microsoft.com/office/officeart/2018/2/layout/IconCircleList"/>
    <dgm:cxn modelId="{04ED7A18-6C05-4F51-9BC5-6F4B78122F67}" type="presParOf" srcId="{2E1D09D2-1177-4B3F-8C91-329910F7910E}" destId="{626E336A-9D5D-4E39-934C-42C2EB03D353}" srcOrd="1" destOrd="0" presId="urn:microsoft.com/office/officeart/2018/2/layout/IconCircleList"/>
    <dgm:cxn modelId="{67824073-1317-43DE-A54B-F6E03E401654}" type="presParOf" srcId="{2E1D09D2-1177-4B3F-8C91-329910F7910E}" destId="{29DA95D7-AD79-4FEB-937E-E636977EC9E2}" srcOrd="2" destOrd="0" presId="urn:microsoft.com/office/officeart/2018/2/layout/IconCircleList"/>
    <dgm:cxn modelId="{E56E72A8-49BC-4969-AA05-28095B79FC44}" type="presParOf" srcId="{2E1D09D2-1177-4B3F-8C91-329910F7910E}" destId="{C962CB89-69D7-48CB-A258-6385726F9F3B}" srcOrd="3" destOrd="0" presId="urn:microsoft.com/office/officeart/2018/2/layout/IconCircleList"/>
    <dgm:cxn modelId="{5A5C6527-BAC5-469F-8342-38B5FFBCDAC1}" type="presParOf" srcId="{2759DFB1-E6F5-4065-B1BD-C9FCC5C8BE1B}" destId="{7F5C0115-37A1-418C-B117-32056B5406BF}" srcOrd="7" destOrd="0" presId="urn:microsoft.com/office/officeart/2018/2/layout/IconCircleList"/>
    <dgm:cxn modelId="{A28E396C-0090-4955-9E51-C960A7CFCDB4}" type="presParOf" srcId="{2759DFB1-E6F5-4065-B1BD-C9FCC5C8BE1B}" destId="{D9D2656C-FED5-44A6-8AE7-E9434C19C97D}" srcOrd="8" destOrd="0" presId="urn:microsoft.com/office/officeart/2018/2/layout/IconCircleList"/>
    <dgm:cxn modelId="{B23F9966-776E-4AE4-8A8A-7EBE00C1325D}" type="presParOf" srcId="{D9D2656C-FED5-44A6-8AE7-E9434C19C97D}" destId="{32F7E1D4-DA6D-400E-9F33-F858A2FA4E83}" srcOrd="0" destOrd="0" presId="urn:microsoft.com/office/officeart/2018/2/layout/IconCircleList"/>
    <dgm:cxn modelId="{CBF76DC5-1B7C-4B6E-996F-FA9E1F35AA34}" type="presParOf" srcId="{D9D2656C-FED5-44A6-8AE7-E9434C19C97D}" destId="{762A5822-4A3B-4A0C-B7AD-C8987334A943}" srcOrd="1" destOrd="0" presId="urn:microsoft.com/office/officeart/2018/2/layout/IconCircleList"/>
    <dgm:cxn modelId="{46835F44-5DE2-462B-B7B5-F606102D6173}" type="presParOf" srcId="{D9D2656C-FED5-44A6-8AE7-E9434C19C97D}" destId="{E4D2E135-6F47-40FC-938A-31B88BF62A1C}" srcOrd="2" destOrd="0" presId="urn:microsoft.com/office/officeart/2018/2/layout/IconCircleList"/>
    <dgm:cxn modelId="{56FF8CAD-005E-44D3-9FA7-74B824FC4CBA}" type="presParOf" srcId="{D9D2656C-FED5-44A6-8AE7-E9434C19C97D}" destId="{465EABB7-EAEB-43A5-8FEA-B1D8B4FF5670}" srcOrd="3" destOrd="0" presId="urn:microsoft.com/office/officeart/2018/2/layout/IconCircleList"/>
    <dgm:cxn modelId="{96B5A792-B613-487B-BF87-393C494E20DD}" type="presParOf" srcId="{2759DFB1-E6F5-4065-B1BD-C9FCC5C8BE1B}" destId="{01D7810F-C001-4943-BF7F-395A2FF87DF8}" srcOrd="9" destOrd="0" presId="urn:microsoft.com/office/officeart/2018/2/layout/IconCircleList"/>
    <dgm:cxn modelId="{82FC91D0-F953-4CBE-9719-4CCA2B939153}" type="presParOf" srcId="{2759DFB1-E6F5-4065-B1BD-C9FCC5C8BE1B}" destId="{FCC4B4EB-6FD3-445A-9D40-DEC09AB86928}" srcOrd="10" destOrd="0" presId="urn:microsoft.com/office/officeart/2018/2/layout/IconCircleList"/>
    <dgm:cxn modelId="{B69FE63D-B1B5-451B-AFC8-B5235582D040}" type="presParOf" srcId="{FCC4B4EB-6FD3-445A-9D40-DEC09AB86928}" destId="{EB9374C3-4EAF-43A1-B3E6-3596F960D3E7}" srcOrd="0" destOrd="0" presId="urn:microsoft.com/office/officeart/2018/2/layout/IconCircleList"/>
    <dgm:cxn modelId="{6886E550-5623-485F-814E-024CC00F3295}" type="presParOf" srcId="{FCC4B4EB-6FD3-445A-9D40-DEC09AB86928}" destId="{1D089CFA-850A-4E37-8352-D3A87698DA5C}" srcOrd="1" destOrd="0" presId="urn:microsoft.com/office/officeart/2018/2/layout/IconCircleList"/>
    <dgm:cxn modelId="{0759FA2F-644F-4C7A-9C57-26DBAF2DC8B8}" type="presParOf" srcId="{FCC4B4EB-6FD3-445A-9D40-DEC09AB86928}" destId="{CA776F7B-A6D0-49A4-95C2-B6B19C5DC208}" srcOrd="2" destOrd="0" presId="urn:microsoft.com/office/officeart/2018/2/layout/IconCircleList"/>
    <dgm:cxn modelId="{593DD740-E923-4EEF-ADF3-8C98639E8D51}" type="presParOf" srcId="{FCC4B4EB-6FD3-445A-9D40-DEC09AB86928}" destId="{54AA4EC3-4DF8-4737-86F1-126A050AF81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1FFAD-15C2-4508-B37D-C806D5422BBB}">
      <dsp:nvSpPr>
        <dsp:cNvPr id="0" name=""/>
        <dsp:cNvSpPr/>
      </dsp:nvSpPr>
      <dsp:spPr>
        <a:xfrm>
          <a:off x="0" y="10534"/>
          <a:ext cx="7341399"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85,000 staff both on board and American land-based operations</a:t>
          </a:r>
        </a:p>
      </dsp:txBody>
      <dsp:txXfrm>
        <a:off x="48547" y="59081"/>
        <a:ext cx="7244305" cy="897406"/>
      </dsp:txXfrm>
    </dsp:sp>
    <dsp:sp modelId="{EB4EDB1A-03DA-4AA1-A6BC-72B803BFE0A9}">
      <dsp:nvSpPr>
        <dsp:cNvPr id="0" name=""/>
        <dsp:cNvSpPr/>
      </dsp:nvSpPr>
      <dsp:spPr>
        <a:xfrm>
          <a:off x="0" y="1077034"/>
          <a:ext cx="7341399"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130 countries </a:t>
          </a:r>
          <a:r>
            <a:rPr lang="en-US" sz="2500" kern="1200">
              <a:latin typeface="Aptos Display" panose="020F0302020204030204"/>
            </a:rPr>
            <a:t>with</a:t>
          </a:r>
          <a:r>
            <a:rPr lang="en-US" sz="2500" kern="1200"/>
            <a:t> 60% of nationalities </a:t>
          </a:r>
          <a:r>
            <a:rPr lang="en-US" sz="2500" kern="1200">
              <a:latin typeface="Aptos Display" panose="020F0302020204030204"/>
            </a:rPr>
            <a:t>employed</a:t>
          </a:r>
          <a:endParaRPr lang="en-US" sz="2500" kern="1200"/>
        </a:p>
      </dsp:txBody>
      <dsp:txXfrm>
        <a:off x="48547" y="1125581"/>
        <a:ext cx="7244305" cy="897406"/>
      </dsp:txXfrm>
    </dsp:sp>
    <dsp:sp modelId="{02CE0A19-7055-4AD4-A253-77EFDBB6E9A6}">
      <dsp:nvSpPr>
        <dsp:cNvPr id="0" name=""/>
        <dsp:cNvSpPr/>
      </dsp:nvSpPr>
      <dsp:spPr>
        <a:xfrm>
          <a:off x="0" y="2143534"/>
          <a:ext cx="7341399"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Award winning employers from Forbes 2023 and   95% in employee company pride</a:t>
          </a:r>
        </a:p>
      </dsp:txBody>
      <dsp:txXfrm>
        <a:off x="48547" y="2192081"/>
        <a:ext cx="7244305"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9E73C-EE6D-41FE-B4A4-725C7EA89436}">
      <dsp:nvSpPr>
        <dsp:cNvPr id="0" name=""/>
        <dsp:cNvSpPr/>
      </dsp:nvSpPr>
      <dsp:spPr>
        <a:xfrm>
          <a:off x="3155830" y="944934"/>
          <a:ext cx="2232772" cy="387506"/>
        </a:xfrm>
        <a:custGeom>
          <a:avLst/>
          <a:gdLst/>
          <a:ahLst/>
          <a:cxnLst/>
          <a:rect l="0" t="0" r="0" b="0"/>
          <a:pathLst>
            <a:path>
              <a:moveTo>
                <a:pt x="0" y="0"/>
              </a:moveTo>
              <a:lnTo>
                <a:pt x="0" y="193753"/>
              </a:lnTo>
              <a:lnTo>
                <a:pt x="2232772" y="193753"/>
              </a:lnTo>
              <a:lnTo>
                <a:pt x="2232772" y="3875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0962CD-FDA7-4234-9809-6698598FF5B2}">
      <dsp:nvSpPr>
        <dsp:cNvPr id="0" name=""/>
        <dsp:cNvSpPr/>
      </dsp:nvSpPr>
      <dsp:spPr>
        <a:xfrm>
          <a:off x="3110110" y="944934"/>
          <a:ext cx="91440" cy="387506"/>
        </a:xfrm>
        <a:custGeom>
          <a:avLst/>
          <a:gdLst/>
          <a:ahLst/>
          <a:cxnLst/>
          <a:rect l="0" t="0" r="0" b="0"/>
          <a:pathLst>
            <a:path>
              <a:moveTo>
                <a:pt x="45720" y="0"/>
              </a:moveTo>
              <a:lnTo>
                <a:pt x="45720" y="3875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A4B81B-80BA-4905-A422-7B0CCE5C9D7B}">
      <dsp:nvSpPr>
        <dsp:cNvPr id="0" name=""/>
        <dsp:cNvSpPr/>
      </dsp:nvSpPr>
      <dsp:spPr>
        <a:xfrm>
          <a:off x="923057" y="944934"/>
          <a:ext cx="2232772" cy="387506"/>
        </a:xfrm>
        <a:custGeom>
          <a:avLst/>
          <a:gdLst/>
          <a:ahLst/>
          <a:cxnLst/>
          <a:rect l="0" t="0" r="0" b="0"/>
          <a:pathLst>
            <a:path>
              <a:moveTo>
                <a:pt x="2232772" y="0"/>
              </a:moveTo>
              <a:lnTo>
                <a:pt x="2232772" y="193753"/>
              </a:lnTo>
              <a:lnTo>
                <a:pt x="0" y="193753"/>
              </a:lnTo>
              <a:lnTo>
                <a:pt x="0" y="3875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2EFA82-18F5-488A-96BF-A02B553F60FB}">
      <dsp:nvSpPr>
        <dsp:cNvPr id="0" name=""/>
        <dsp:cNvSpPr/>
      </dsp:nvSpPr>
      <dsp:spPr>
        <a:xfrm>
          <a:off x="2233196" y="22301"/>
          <a:ext cx="1845266" cy="9226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ptos Display" panose="020F0302020204030204"/>
            </a:rPr>
            <a:t>   Belbin's Team Roles</a:t>
          </a:r>
          <a:endParaRPr lang="en-US" sz="3000" kern="1200"/>
        </a:p>
      </dsp:txBody>
      <dsp:txXfrm>
        <a:off x="2233196" y="22301"/>
        <a:ext cx="1845266" cy="922633"/>
      </dsp:txXfrm>
    </dsp:sp>
    <dsp:sp modelId="{BD17C39B-48C9-4E03-B73E-A3E4F5BDA0EA}">
      <dsp:nvSpPr>
        <dsp:cNvPr id="0" name=""/>
        <dsp:cNvSpPr/>
      </dsp:nvSpPr>
      <dsp:spPr>
        <a:xfrm>
          <a:off x="423" y="1332440"/>
          <a:ext cx="1845266" cy="9226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a:latin typeface="Aptos Display" panose="020F0302020204030204"/>
            </a:rPr>
            <a:t>Shaper</a:t>
          </a:r>
          <a:endParaRPr lang="en-US" sz="3000" kern="1200"/>
        </a:p>
      </dsp:txBody>
      <dsp:txXfrm>
        <a:off x="423" y="1332440"/>
        <a:ext cx="1845266" cy="922633"/>
      </dsp:txXfrm>
    </dsp:sp>
    <dsp:sp modelId="{498990C7-3973-44AC-B7D7-E3B05F0EB416}">
      <dsp:nvSpPr>
        <dsp:cNvPr id="0" name=""/>
        <dsp:cNvSpPr/>
      </dsp:nvSpPr>
      <dsp:spPr>
        <a:xfrm>
          <a:off x="2233196" y="1332440"/>
          <a:ext cx="1845266" cy="9226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ptos Display" panose="020F0302020204030204"/>
            </a:rPr>
            <a:t>Resource Investigator</a:t>
          </a:r>
          <a:endParaRPr lang="en-US" sz="3000" kern="1200"/>
        </a:p>
      </dsp:txBody>
      <dsp:txXfrm>
        <a:off x="2233196" y="1332440"/>
        <a:ext cx="1845266" cy="922633"/>
      </dsp:txXfrm>
    </dsp:sp>
    <dsp:sp modelId="{4ED35AA0-EF14-4AB5-A68E-6D894E7AE124}">
      <dsp:nvSpPr>
        <dsp:cNvPr id="0" name=""/>
        <dsp:cNvSpPr/>
      </dsp:nvSpPr>
      <dsp:spPr>
        <a:xfrm>
          <a:off x="4465969" y="1332440"/>
          <a:ext cx="1845266" cy="9226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a:latin typeface="Aptos Display" panose="020F0302020204030204"/>
            </a:rPr>
            <a:t>Plant</a:t>
          </a:r>
          <a:endParaRPr lang="en-US" sz="3000" kern="1200"/>
        </a:p>
      </dsp:txBody>
      <dsp:txXfrm>
        <a:off x="4465969" y="1332440"/>
        <a:ext cx="1845266" cy="922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37234-17E9-4B2D-903D-00B584087F45}">
      <dsp:nvSpPr>
        <dsp:cNvPr id="0" name=""/>
        <dsp:cNvSpPr/>
      </dsp:nvSpPr>
      <dsp:spPr>
        <a:xfrm>
          <a:off x="1003351" y="9672"/>
          <a:ext cx="825638" cy="825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Aptos Display" panose="020F0302020204030204"/>
            </a:rPr>
            <a:t>Forming</a:t>
          </a:r>
          <a:endParaRPr lang="en-US" sz="900" kern="1200"/>
        </a:p>
      </dsp:txBody>
      <dsp:txXfrm>
        <a:off x="1124263" y="130584"/>
        <a:ext cx="583814" cy="583814"/>
      </dsp:txXfrm>
    </dsp:sp>
    <dsp:sp modelId="{A8B7D7AC-7B0F-4546-B307-360B83271C01}">
      <dsp:nvSpPr>
        <dsp:cNvPr id="0" name=""/>
        <dsp:cNvSpPr/>
      </dsp:nvSpPr>
      <dsp:spPr>
        <a:xfrm rot="2160000">
          <a:off x="1802817" y="643694"/>
          <a:ext cx="219156" cy="2786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809095" y="680101"/>
        <a:ext cx="153409" cy="167192"/>
      </dsp:txXfrm>
    </dsp:sp>
    <dsp:sp modelId="{195CE7F0-1F8A-4EC5-8E97-CA0435940D5E}">
      <dsp:nvSpPr>
        <dsp:cNvPr id="0" name=""/>
        <dsp:cNvSpPr/>
      </dsp:nvSpPr>
      <dsp:spPr>
        <a:xfrm>
          <a:off x="2005837" y="738022"/>
          <a:ext cx="825638" cy="825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Aptos Display" panose="020F0302020204030204"/>
            </a:rPr>
            <a:t>Storming</a:t>
          </a:r>
          <a:endParaRPr lang="en-US" sz="900" kern="1200"/>
        </a:p>
      </dsp:txBody>
      <dsp:txXfrm>
        <a:off x="2126749" y="858934"/>
        <a:ext cx="583814" cy="583814"/>
      </dsp:txXfrm>
    </dsp:sp>
    <dsp:sp modelId="{75AC2DE6-E7E4-4D16-920B-8D60E3835AB2}">
      <dsp:nvSpPr>
        <dsp:cNvPr id="0" name=""/>
        <dsp:cNvSpPr/>
      </dsp:nvSpPr>
      <dsp:spPr>
        <a:xfrm rot="6480000">
          <a:off x="2119537" y="1594862"/>
          <a:ext cx="219156" cy="2786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162569" y="1619327"/>
        <a:ext cx="153409" cy="167192"/>
      </dsp:txXfrm>
    </dsp:sp>
    <dsp:sp modelId="{79143005-4FC5-4562-9F3C-B5D4D0B88D71}">
      <dsp:nvSpPr>
        <dsp:cNvPr id="0" name=""/>
        <dsp:cNvSpPr/>
      </dsp:nvSpPr>
      <dsp:spPr>
        <a:xfrm>
          <a:off x="1622921" y="1916515"/>
          <a:ext cx="825638" cy="825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Aptos Display" panose="020F0302020204030204"/>
            </a:rPr>
            <a:t>Norming</a:t>
          </a:r>
          <a:endParaRPr lang="en-US" sz="900" kern="1200"/>
        </a:p>
      </dsp:txBody>
      <dsp:txXfrm>
        <a:off x="1743833" y="2037427"/>
        <a:ext cx="583814" cy="583814"/>
      </dsp:txXfrm>
    </dsp:sp>
    <dsp:sp modelId="{8391086E-9806-4535-9245-F68D1A8C9481}">
      <dsp:nvSpPr>
        <dsp:cNvPr id="0" name=""/>
        <dsp:cNvSpPr/>
      </dsp:nvSpPr>
      <dsp:spPr>
        <a:xfrm rot="10800000">
          <a:off x="1312794" y="2190008"/>
          <a:ext cx="219156" cy="2786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1378541" y="2245738"/>
        <a:ext cx="153409" cy="167192"/>
      </dsp:txXfrm>
    </dsp:sp>
    <dsp:sp modelId="{5F4277B1-3326-476F-8707-CC11EF87183A}">
      <dsp:nvSpPr>
        <dsp:cNvPr id="0" name=""/>
        <dsp:cNvSpPr/>
      </dsp:nvSpPr>
      <dsp:spPr>
        <a:xfrm>
          <a:off x="383780" y="1916515"/>
          <a:ext cx="825638" cy="825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Aptos Display" panose="020F0302020204030204"/>
            </a:rPr>
            <a:t>Performing</a:t>
          </a:r>
          <a:endParaRPr lang="en-US" sz="900" kern="1200"/>
        </a:p>
      </dsp:txBody>
      <dsp:txXfrm>
        <a:off x="504692" y="2037427"/>
        <a:ext cx="583814" cy="583814"/>
      </dsp:txXfrm>
    </dsp:sp>
    <dsp:sp modelId="{393E4A86-D9C0-4DAC-8780-9C44B5838B7F}">
      <dsp:nvSpPr>
        <dsp:cNvPr id="0" name=""/>
        <dsp:cNvSpPr/>
      </dsp:nvSpPr>
      <dsp:spPr>
        <a:xfrm rot="15120000">
          <a:off x="497480" y="1606660"/>
          <a:ext cx="219156" cy="2786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540512" y="1693655"/>
        <a:ext cx="153409" cy="167192"/>
      </dsp:txXfrm>
    </dsp:sp>
    <dsp:sp modelId="{8AE665E3-5511-42F3-83FC-4E4A1BF56054}">
      <dsp:nvSpPr>
        <dsp:cNvPr id="0" name=""/>
        <dsp:cNvSpPr/>
      </dsp:nvSpPr>
      <dsp:spPr>
        <a:xfrm>
          <a:off x="864" y="738022"/>
          <a:ext cx="825638" cy="825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Aptos Display" panose="020F0302020204030204"/>
            </a:rPr>
            <a:t>Adjuring</a:t>
          </a:r>
        </a:p>
      </dsp:txBody>
      <dsp:txXfrm>
        <a:off x="121776" y="858934"/>
        <a:ext cx="583814" cy="583814"/>
      </dsp:txXfrm>
    </dsp:sp>
    <dsp:sp modelId="{39964732-0650-4413-A6B3-558E6E7C6135}">
      <dsp:nvSpPr>
        <dsp:cNvPr id="0" name=""/>
        <dsp:cNvSpPr/>
      </dsp:nvSpPr>
      <dsp:spPr>
        <a:xfrm rot="19440000">
          <a:off x="800331" y="650986"/>
          <a:ext cx="219156" cy="2786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806609" y="726039"/>
        <a:ext cx="153409" cy="167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03CF2-BD6A-447C-A6DA-ACEE88694CB1}">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96A5A-0325-42F2-861D-1FEDAAD9FCE6}">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D6BC0-3975-4AE2-A125-21951B29BB1D}">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1. Formulate a clear strategic vision. </a:t>
          </a:r>
        </a:p>
      </dsp:txBody>
      <dsp:txXfrm>
        <a:off x="1172126" y="908559"/>
        <a:ext cx="2114937" cy="897246"/>
      </dsp:txXfrm>
    </dsp:sp>
    <dsp:sp modelId="{6FE40F51-24E0-4060-B845-215EB424752B}">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E9ED2-4DDB-45E9-BAE0-92B170A5F49C}">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C95C6-EAF3-4BD0-9014-31388F0FA0C5}">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2. Display top-management commitment. </a:t>
          </a:r>
        </a:p>
      </dsp:txBody>
      <dsp:txXfrm>
        <a:off x="4745088" y="908559"/>
        <a:ext cx="2114937" cy="897246"/>
      </dsp:txXfrm>
    </dsp:sp>
    <dsp:sp modelId="{08D9EC5C-F5E5-4F62-A4A5-FE7B842B6B59}">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D80AB-18B9-40A4-859B-50A71608CC28}">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65842-C85C-42EA-BC1E-8D790E6B44C7}">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3. Model culture change at the highest level. </a:t>
          </a:r>
        </a:p>
      </dsp:txBody>
      <dsp:txXfrm>
        <a:off x="8318049" y="908559"/>
        <a:ext cx="2114937" cy="897246"/>
      </dsp:txXfrm>
    </dsp:sp>
    <dsp:sp modelId="{D0AADF6C-2E48-408E-AFF2-61A3CBDEB845}">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E336A-9D5D-4E39-934C-42C2EB03D353}">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2CB89-69D7-48CB-A258-6385726F9F3B}">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4. Modify the organisation to support organisational changes</a:t>
          </a:r>
        </a:p>
      </dsp:txBody>
      <dsp:txXfrm>
        <a:off x="1172126" y="2545532"/>
        <a:ext cx="2114937" cy="897246"/>
      </dsp:txXfrm>
    </dsp:sp>
    <dsp:sp modelId="{32F7E1D4-DA6D-400E-9F33-F858A2FA4E83}">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A5822-4A3B-4A0C-B7AD-C8987334A943}">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5EABB7-EAEB-43A5-8FEA-B1D8B4FF5670}">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5. Select and socialise newcomers and terminate deviants. </a:t>
          </a:r>
        </a:p>
      </dsp:txBody>
      <dsp:txXfrm>
        <a:off x="4745088" y="2545532"/>
        <a:ext cx="2114937" cy="897246"/>
      </dsp:txXfrm>
    </dsp:sp>
    <dsp:sp modelId="{EB9374C3-4EAF-43A1-B3E6-3596F960D3E7}">
      <dsp:nvSpPr>
        <dsp:cNvPr id="0" name=""/>
        <dsp:cNvSpPr/>
      </dsp:nvSpPr>
      <dsp:spPr>
        <a:xfrm>
          <a:off x="7228536"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89CFA-850A-4E37-8352-D3A87698DA5C}">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AA4EC3-4DF8-4737-86F1-126A050AF81E}">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6. Develop ethical and legal sensitivity. </a:t>
          </a:r>
        </a:p>
      </dsp:txBody>
      <dsp:txXfrm>
        <a:off x="8318049"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29BF53-C835-4726-A20F-508D57402736}" type="datetimeFigureOut">
              <a:t>3/22/2024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5D666B-5FA2-41CA-9C48-243ACE766495}" type="slidenum">
              <a:t>‹#›</a:t>
            </a:fld>
            <a:endParaRPr lang="en-US"/>
          </a:p>
        </p:txBody>
      </p:sp>
    </p:spTree>
    <p:extLst>
      <p:ext uri="{BB962C8B-B14F-4D97-AF65-F5344CB8AC3E}">
        <p14:creationId xmlns:p14="http://schemas.microsoft.com/office/powerpoint/2010/main" val="445278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Leadership and times of change,  what is a leader,  someone who guides, supports a group or team to achieve a shared goal,  indeed I(2022) t's an act of guiding, / through direction and motivation, Leaders exist in every company at all levels from CEO, Supervisors or even just task leaders. </a:t>
            </a:r>
          </a:p>
        </p:txBody>
      </p:sp>
      <p:sp>
        <p:nvSpPr>
          <p:cNvPr id="4" name="Slide Number Placeholder 3"/>
          <p:cNvSpPr>
            <a:spLocks noGrp="1"/>
          </p:cNvSpPr>
          <p:nvPr>
            <p:ph type="sldNum" sz="quarter" idx="5"/>
          </p:nvPr>
        </p:nvSpPr>
        <p:spPr/>
        <p:txBody>
          <a:bodyPr/>
          <a:lstStyle/>
          <a:p>
            <a:fld id="{FF5D666B-5FA2-41CA-9C48-243ACE766495}" type="slidenum">
              <a:rPr lang="en-US"/>
              <a:t>8</a:t>
            </a:fld>
            <a:endParaRPr lang="en-US"/>
          </a:p>
        </p:txBody>
      </p:sp>
    </p:spTree>
    <p:extLst>
      <p:ext uri="{BB962C8B-B14F-4D97-AF65-F5344CB8AC3E}">
        <p14:creationId xmlns:p14="http://schemas.microsoft.com/office/powerpoint/2010/main" val="3434231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But sometimes it can be difficult to identify those that are leaders vs managers, as you can see a leader is a person who motivates and works to improve the team or process by using a variety of strategies to create efficient staff, whilst a manager performs the more operational tasks and reviews that the vision is developing in the correct way, the strategies  relate to productivity in relation to budgets and keeping to deadlines. </a:t>
            </a:r>
            <a:endParaRPr lang="en-US" dirty="0"/>
          </a:p>
          <a:p>
            <a:endParaRPr lang="en-US" dirty="0"/>
          </a:p>
          <a:p>
            <a:r>
              <a:rPr lang="en-US"/>
              <a:t>By relating this to the royal Caribbean Jason liberty is initially the leader as its his vision they are implementing and improving, even though he is not physically the leader of every department across the  28 ships but over his 16 years of experience at the group he has developed his vision before he embarked on his leadership as CEO In January 2022.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F5D666B-5FA2-41CA-9C48-243ACE766495}" type="slidenum">
              <a:rPr lang="en-US"/>
              <a:t>9</a:t>
            </a:fld>
            <a:endParaRPr lang="en-US"/>
          </a:p>
        </p:txBody>
      </p:sp>
    </p:spTree>
    <p:extLst>
      <p:ext uri="{BB962C8B-B14F-4D97-AF65-F5344CB8AC3E}">
        <p14:creationId xmlns:p14="http://schemas.microsoft.com/office/powerpoint/2010/main" val="3709929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Relating this towards the typology of change by hodges and gill-2015 his takeover was planned his career has always been the focus to become the CEO gaining the experience and watching multiple CEO of the group before him he had an advantage in a way to gather everything that there is to know about running the group from working on audit and advisory, revenue, planning, finance, strategy, vice president and also his involvement  in the strategy during the pandemic positioning him for this top role today. </a:t>
            </a:r>
          </a:p>
          <a:p>
            <a:r>
              <a:rPr lang="en-US" dirty="0"/>
              <a:t>Obviously due to the pandemic the magnitude of change was incremental easing him into the leadership as at the time all ships were docked, the focus of this change was both strategic and operational, to benefit the future of the company and his vision   to take the royal Caribbean group to the next level to increase revenue, benefiting the guests and staff and their reputation.</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F5D666B-5FA2-41CA-9C48-243ACE766495}" type="slidenum">
              <a:rPr lang="en-US"/>
              <a:t>10</a:t>
            </a:fld>
            <a:endParaRPr lang="en-US"/>
          </a:p>
        </p:txBody>
      </p:sp>
    </p:spTree>
    <p:extLst>
      <p:ext uri="{BB962C8B-B14F-4D97-AF65-F5344CB8AC3E}">
        <p14:creationId xmlns:p14="http://schemas.microsoft.com/office/powerpoint/2010/main" val="3846536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His vision is to be at the front of the sustainability practices within the cruise industry in just 9months of his takeover he implemented using renewable fuel to run the ships successfully for the first time on navigator of the seas in October 2022,  the short term target to  reduce the carbon emissions by double digits by 2025 and becoming net zero by 2050, this shows a significant milestone within his early leadership within the organization.  And a positive development in the sea sustainability as this is a trend of change in the industry.</a:t>
            </a:r>
          </a:p>
        </p:txBody>
      </p:sp>
      <p:sp>
        <p:nvSpPr>
          <p:cNvPr id="4" name="Slide Number Placeholder 3"/>
          <p:cNvSpPr>
            <a:spLocks noGrp="1"/>
          </p:cNvSpPr>
          <p:nvPr>
            <p:ph type="sldNum" sz="quarter" idx="5"/>
          </p:nvPr>
        </p:nvSpPr>
        <p:spPr/>
        <p:txBody>
          <a:bodyPr/>
          <a:lstStyle/>
          <a:p>
            <a:fld id="{FF5D666B-5FA2-41CA-9C48-243ACE766495}" type="slidenum">
              <a:rPr lang="en-US"/>
              <a:t>11</a:t>
            </a:fld>
            <a:endParaRPr lang="en-US"/>
          </a:p>
        </p:txBody>
      </p:sp>
    </p:spTree>
    <p:extLst>
      <p:ext uri="{BB962C8B-B14F-4D97-AF65-F5344CB8AC3E}">
        <p14:creationId xmlns:p14="http://schemas.microsoft.com/office/powerpoint/2010/main" val="803254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Styles of leadership,  the broad classification of leadership styles are the </a:t>
            </a:r>
            <a:r>
              <a:rPr lang="en-US" dirty="0" err="1"/>
              <a:t>authitoriun</a:t>
            </a:r>
            <a:r>
              <a:rPr lang="en-US" dirty="0"/>
              <a:t>, democratic and </a:t>
            </a:r>
            <a:r>
              <a:rPr lang="en-US" dirty="0" err="1"/>
              <a:t>larez</a:t>
            </a:r>
            <a:r>
              <a:rPr lang="en-US" dirty="0"/>
              <a:t>-faire these describe if your method of leadership is concentrated on power with swift decisions with no input from subordinates. Democratic- emphasizing on participation and representation or being </a:t>
            </a:r>
            <a:r>
              <a:rPr lang="en-US" dirty="0" err="1"/>
              <a:t>laisez</a:t>
            </a:r>
            <a:r>
              <a:rPr lang="en-US" dirty="0"/>
              <a:t> fairs and advocating minimal interaction or leadership and the leaving it alone style.</a:t>
            </a:r>
          </a:p>
          <a:p>
            <a:endParaRPr lang="en-US" dirty="0"/>
          </a:p>
          <a:p>
            <a:r>
              <a:rPr lang="en-US" dirty="0"/>
              <a:t>Over the last few decades this model has been adapted in many ways, one model by Blake and mouton in 1960 Indicates 5 basic leadership styles representing various combinations , most of the time it’s quite complicated to identify just one category or style on one person as their motivation and mentality can influence howe they find a solution or behave towards a situation. Different situations call for a different style. </a:t>
            </a:r>
            <a:endParaRPr lang="en-US" dirty="0">
              <a:ea typeface="Calibri" panose="020F0502020204030204"/>
              <a:cs typeface="Calibri" panose="020F0502020204030204"/>
            </a:endParaRPr>
          </a:p>
          <a:p>
            <a:endParaRPr lang="en-US" dirty="0"/>
          </a:p>
          <a:p>
            <a:r>
              <a:rPr lang="en-US" dirty="0"/>
              <a:t>However, the situational leadership theory in 1969 model is very similar due to their x and Y axis surrounded around People and production, In my opinion the royal Caribbean is a team management leader as they have a very high concern for people who are their staff and of course the 7.6 million guests per year. And their production keeps up the guests' expectations and reputation that they hold high standards. Their development and leadership is only just begun as now the travel industry is recovering from the pandemic and is booming once again.</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FF5D666B-5FA2-41CA-9C48-243ACE766495}" type="slidenum">
              <a:rPr lang="en-US"/>
              <a:t>12</a:t>
            </a:fld>
            <a:endParaRPr lang="en-US"/>
          </a:p>
        </p:txBody>
      </p:sp>
    </p:spTree>
    <p:extLst>
      <p:ext uri="{BB962C8B-B14F-4D97-AF65-F5344CB8AC3E}">
        <p14:creationId xmlns:p14="http://schemas.microsoft.com/office/powerpoint/2010/main" val="1872927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Royal </a:t>
            </a:r>
            <a:r>
              <a:rPr lang="en-US" err="1">
                <a:cs typeface="Calibri"/>
              </a:rPr>
              <a:t>carribbean</a:t>
            </a:r>
            <a:r>
              <a:rPr lang="en-US">
                <a:cs typeface="Calibri"/>
              </a:rPr>
              <a:t> have over 85,00 staff </a:t>
            </a:r>
            <a:r>
              <a:rPr lang="en-US" err="1">
                <a:cs typeface="Calibri"/>
              </a:rPr>
              <a:t>globaly</a:t>
            </a:r>
            <a:r>
              <a:rPr lang="en-US">
                <a:cs typeface="Calibri"/>
              </a:rPr>
              <a:t>. This is split between 77,000 of crew staff and 6,000 shoreside employees based in the USA. Their worker demo graphic is split between 130 countries with 60% of </a:t>
            </a:r>
            <a:r>
              <a:rPr lang="en-US" err="1">
                <a:cs typeface="Calibri"/>
              </a:rPr>
              <a:t>nationalites</a:t>
            </a:r>
            <a:r>
              <a:rPr lang="en-US">
                <a:cs typeface="Calibri"/>
              </a:rPr>
              <a:t> employed by them, bringing a vast cross section of different cultural and national differences to their workforce. The multicultural aspect of a staff can add to the adventure </a:t>
            </a:r>
            <a:r>
              <a:rPr lang="en-US" err="1">
                <a:cs typeface="Calibri"/>
              </a:rPr>
              <a:t>expierience</a:t>
            </a:r>
            <a:r>
              <a:rPr lang="en-US">
                <a:cs typeface="Calibri"/>
              </a:rPr>
              <a:t> of a cruise and allows employees to learn and connect with different groups throughout their long intimate working life together. </a:t>
            </a:r>
            <a:r>
              <a:rPr lang="en-US" err="1">
                <a:cs typeface="Calibri"/>
              </a:rPr>
              <a:t>ALthough</a:t>
            </a:r>
            <a:r>
              <a:rPr lang="en-US">
                <a:cs typeface="Calibri"/>
              </a:rPr>
              <a:t> </a:t>
            </a:r>
            <a:r>
              <a:rPr lang="en-US" err="1">
                <a:cs typeface="Calibri"/>
              </a:rPr>
              <a:t>historicly</a:t>
            </a:r>
            <a:r>
              <a:rPr lang="en-US">
                <a:cs typeface="Calibri"/>
              </a:rPr>
              <a:t> there has been a trend in the cruise industry of exploitation of low-skilled workers from developing countries which have been comparable to modern day slavery. Despite this Royal </a:t>
            </a:r>
            <a:r>
              <a:rPr lang="en-US" err="1">
                <a:cs typeface="Calibri"/>
              </a:rPr>
              <a:t>carribean</a:t>
            </a:r>
            <a:r>
              <a:rPr lang="en-US">
                <a:cs typeface="Calibri"/>
              </a:rPr>
              <a:t> have won numerous employer awards and their staff satisfaction survey showed a astounding 95% of employee having pride in the company. This may seem incredibly impressive, but they ranked 431st in a list of 750 companies </a:t>
            </a:r>
            <a:r>
              <a:rPr lang="en-US" err="1">
                <a:cs typeface="Calibri"/>
              </a:rPr>
              <a:t>llisted</a:t>
            </a:r>
            <a:r>
              <a:rPr lang="en-US">
                <a:cs typeface="Calibri"/>
              </a:rPr>
              <a:t> by Forbes, and Amazon came 38th on the list, a company which has had numerous modern slave </a:t>
            </a:r>
            <a:r>
              <a:rPr lang="en-US" err="1">
                <a:cs typeface="Calibri"/>
              </a:rPr>
              <a:t>labour</a:t>
            </a:r>
            <a:r>
              <a:rPr lang="en-US">
                <a:cs typeface="Calibri"/>
              </a:rPr>
              <a:t> law </a:t>
            </a:r>
            <a:r>
              <a:rPr lang="en-US" err="1">
                <a:cs typeface="Calibri"/>
              </a:rPr>
              <a:t>breechs</a:t>
            </a:r>
            <a:r>
              <a:rPr lang="en-US">
                <a:cs typeface="Calibri"/>
              </a:rPr>
              <a:t> within he USA and internationally. Also company internal surveys have a </a:t>
            </a:r>
            <a:r>
              <a:rPr lang="en-US" err="1">
                <a:cs typeface="Calibri"/>
              </a:rPr>
              <a:t>tendnacy</a:t>
            </a:r>
            <a:r>
              <a:rPr lang="en-US">
                <a:cs typeface="Calibri"/>
              </a:rPr>
              <a:t> to show response bias as questions can be asked in overtly positive ways and if </a:t>
            </a:r>
            <a:r>
              <a:rPr lang="en-US" err="1">
                <a:cs typeface="Calibri"/>
              </a:rPr>
              <a:t>respondant</a:t>
            </a:r>
            <a:r>
              <a:rPr lang="en-US">
                <a:cs typeface="Calibri"/>
              </a:rPr>
              <a:t> </a:t>
            </a:r>
            <a:r>
              <a:rPr lang="en-US" err="1">
                <a:cs typeface="Calibri"/>
              </a:rPr>
              <a:t>anonimity</a:t>
            </a:r>
            <a:r>
              <a:rPr lang="en-US">
                <a:cs typeface="Calibri"/>
              </a:rPr>
              <a:t> isn't guaranteed, results can be completely </a:t>
            </a:r>
            <a:r>
              <a:rPr lang="en-US" err="1">
                <a:cs typeface="Calibri"/>
              </a:rPr>
              <a:t>innacurate</a:t>
            </a:r>
            <a:r>
              <a:rPr lang="en-US">
                <a:cs typeface="Calibri"/>
              </a:rPr>
              <a:t>. </a:t>
            </a:r>
          </a:p>
        </p:txBody>
      </p:sp>
      <p:sp>
        <p:nvSpPr>
          <p:cNvPr id="4" name="Slide Number Placeholder 3"/>
          <p:cNvSpPr>
            <a:spLocks noGrp="1"/>
          </p:cNvSpPr>
          <p:nvPr>
            <p:ph type="sldNum" sz="quarter" idx="5"/>
          </p:nvPr>
        </p:nvSpPr>
        <p:spPr/>
        <p:txBody>
          <a:bodyPr/>
          <a:lstStyle/>
          <a:p>
            <a:fld id="{59171E08-6499-4499-BAD3-A6B589E52B66}" type="slidenum">
              <a:t>13</a:t>
            </a:fld>
            <a:endParaRPr lang="en-US"/>
          </a:p>
        </p:txBody>
      </p:sp>
    </p:spTree>
    <p:extLst>
      <p:ext uri="{BB962C8B-B14F-4D97-AF65-F5344CB8AC3E}">
        <p14:creationId xmlns:p14="http://schemas.microsoft.com/office/powerpoint/2010/main" val="3653678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Royal </a:t>
            </a:r>
            <a:r>
              <a:rPr lang="en-US" err="1">
                <a:ea typeface="Calibri"/>
                <a:cs typeface="Calibri"/>
              </a:rPr>
              <a:t>carribean</a:t>
            </a:r>
            <a:r>
              <a:rPr lang="en-US">
                <a:ea typeface="Calibri"/>
                <a:cs typeface="Calibri"/>
              </a:rPr>
              <a:t> is led as we know by it's CEO Jason Liberty, but he has surrounded himself with a team of 12 individuals, from department presidents to chief officers, with a wide range of knowledge and understanding of the </a:t>
            </a:r>
            <a:r>
              <a:rPr lang="en-US" err="1">
                <a:ea typeface="Calibri"/>
                <a:cs typeface="Calibri"/>
              </a:rPr>
              <a:t>the</a:t>
            </a:r>
            <a:r>
              <a:rPr lang="en-US">
                <a:ea typeface="Calibri"/>
                <a:cs typeface="Calibri"/>
              </a:rPr>
              <a:t> companies many unique and ever evolving branches. This follows </a:t>
            </a:r>
            <a:r>
              <a:rPr lang="en-US" err="1">
                <a:ea typeface="Calibri"/>
                <a:cs typeface="Calibri"/>
              </a:rPr>
              <a:t>Crainers</a:t>
            </a:r>
            <a:r>
              <a:rPr lang="en-US">
                <a:ea typeface="Calibri"/>
                <a:cs typeface="Calibri"/>
              </a:rPr>
              <a:t> belief that a team should be made up of different people who will contribute individual skills many of which will be different. It's also crucial that a team managing such a large company be </a:t>
            </a:r>
            <a:r>
              <a:rPr lang="en-US" err="1">
                <a:ea typeface="Calibri"/>
                <a:cs typeface="Calibri"/>
              </a:rPr>
              <a:t>interdependant</a:t>
            </a:r>
            <a:r>
              <a:rPr lang="en-US">
                <a:ea typeface="Calibri"/>
                <a:cs typeface="Calibri"/>
              </a:rPr>
              <a:t> of each other, that is, with no one department or it's leader acting without the support of others. This is because collaboration, and working together is the keynote of a team activity. By using </a:t>
            </a:r>
            <a:r>
              <a:rPr lang="en-US" err="1">
                <a:ea typeface="Calibri"/>
                <a:cs typeface="Calibri"/>
              </a:rPr>
              <a:t>Belbins</a:t>
            </a:r>
            <a:r>
              <a:rPr lang="en-US">
                <a:ea typeface="Calibri"/>
                <a:cs typeface="Calibri"/>
              </a:rPr>
              <a:t> Team Role Inventory, we see that Liberty's management of his team falls into 3 separate divisions, across all Social, Action and Thinking roles. His shaper traits maintain a constant team momentum, with his strong belief in connectivity with all teams throughout the company, he now holds a general meeting every 3 weeks as apposed to the quarterly meeting which were standard before the pandemic. This progression mindset also puts him in the Plant role as </a:t>
            </a:r>
            <a:r>
              <a:rPr lang="en-US" err="1">
                <a:ea typeface="Calibri"/>
                <a:cs typeface="Calibri"/>
              </a:rPr>
              <a:t>hes</a:t>
            </a:r>
            <a:r>
              <a:rPr lang="en-US">
                <a:ea typeface="Calibri"/>
                <a:cs typeface="Calibri"/>
              </a:rPr>
              <a:t> led the company through the pandemic with a creative and adaptive team that have reacted to the growing customer demands and expanding </a:t>
            </a:r>
            <a:r>
              <a:rPr lang="en-US" err="1">
                <a:ea typeface="Calibri"/>
                <a:cs typeface="Calibri"/>
              </a:rPr>
              <a:t>crusing</a:t>
            </a:r>
            <a:r>
              <a:rPr lang="en-US">
                <a:ea typeface="Calibri"/>
                <a:cs typeface="Calibri"/>
              </a:rPr>
              <a:t> demographic, because leadership is the ability to start evolutionary change processes that are more adaptive, according to Schein. But his main team role is as resource investigator, surrounding himself with a network of specialist multi-talented managers, as he is of very limited background of finance. Therefore, </a:t>
            </a:r>
            <a:r>
              <a:rPr lang="en-US" err="1">
                <a:ea typeface="Calibri"/>
                <a:cs typeface="Calibri"/>
              </a:rPr>
              <a:t>Belbins</a:t>
            </a:r>
            <a:r>
              <a:rPr lang="en-US">
                <a:ea typeface="Calibri"/>
                <a:cs typeface="Calibri"/>
              </a:rPr>
              <a:t> team role </a:t>
            </a:r>
            <a:r>
              <a:rPr lang="en-US" err="1">
                <a:ea typeface="Calibri"/>
                <a:cs typeface="Calibri"/>
              </a:rPr>
              <a:t>inventry</a:t>
            </a:r>
            <a:r>
              <a:rPr lang="en-US">
                <a:ea typeface="Calibri"/>
                <a:cs typeface="Calibri"/>
              </a:rPr>
              <a:t> may be able to pin point the qualities and </a:t>
            </a:r>
            <a:r>
              <a:rPr lang="en-US" err="1">
                <a:ea typeface="Calibri"/>
                <a:cs typeface="Calibri"/>
              </a:rPr>
              <a:t>tendancies</a:t>
            </a:r>
            <a:r>
              <a:rPr lang="en-US">
                <a:ea typeface="Calibri"/>
                <a:cs typeface="Calibri"/>
              </a:rPr>
              <a:t> of managers, but this is a prime example of how it fails to find a definitive role as most managers will have to change or adopt multiple leadership styles, depending on the team they are working with.</a:t>
            </a:r>
          </a:p>
        </p:txBody>
      </p:sp>
      <p:sp>
        <p:nvSpPr>
          <p:cNvPr id="4" name="Slide Number Placeholder 3"/>
          <p:cNvSpPr>
            <a:spLocks noGrp="1"/>
          </p:cNvSpPr>
          <p:nvPr>
            <p:ph type="sldNum" sz="quarter" idx="5"/>
          </p:nvPr>
        </p:nvSpPr>
        <p:spPr/>
        <p:txBody>
          <a:bodyPr/>
          <a:lstStyle/>
          <a:p>
            <a:fld id="{59171E08-6499-4499-BAD3-A6B589E52B66}" type="slidenum">
              <a:rPr lang="en-US"/>
              <a:t>14</a:t>
            </a:fld>
            <a:endParaRPr lang="en-US"/>
          </a:p>
        </p:txBody>
      </p:sp>
    </p:spTree>
    <p:extLst>
      <p:ext uri="{BB962C8B-B14F-4D97-AF65-F5344CB8AC3E}">
        <p14:creationId xmlns:p14="http://schemas.microsoft.com/office/powerpoint/2010/main" val="413086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Staff role structure follows a extremely hierarchy, where all roles are split into 3 factions with stewards at the peak and staff and then crew following. Staff positions not only determine job roles and salary, but also the level of living </a:t>
            </a:r>
            <a:r>
              <a:rPr lang="en-US" err="1">
                <a:cs typeface="Calibri"/>
              </a:rPr>
              <a:t>accomodation</a:t>
            </a:r>
            <a:r>
              <a:rPr lang="en-US">
                <a:cs typeface="Calibri"/>
              </a:rPr>
              <a:t> they </a:t>
            </a:r>
            <a:r>
              <a:rPr lang="en-US" err="1">
                <a:cs typeface="Calibri"/>
              </a:rPr>
              <a:t>resieve</a:t>
            </a:r>
            <a:r>
              <a:rPr lang="en-US">
                <a:cs typeface="Calibri"/>
              </a:rPr>
              <a:t> and access to ship privileges. This then </a:t>
            </a:r>
            <a:r>
              <a:rPr lang="en-US" err="1">
                <a:cs typeface="Calibri"/>
              </a:rPr>
              <a:t>automaticly</a:t>
            </a:r>
            <a:r>
              <a:rPr lang="en-US">
                <a:cs typeface="Calibri"/>
              </a:rPr>
              <a:t> sets up formal working groups with captains and managers at the top and waiters, cleaners and bartenders at the lower end. Because of the close working proximity, it is vital that groups have 'stable structured </a:t>
            </a:r>
            <a:r>
              <a:rPr lang="en-US" err="1">
                <a:cs typeface="Calibri"/>
              </a:rPr>
              <a:t>realationships</a:t>
            </a:r>
            <a:r>
              <a:rPr lang="en-US">
                <a:cs typeface="Calibri"/>
              </a:rPr>
              <a:t> with one another, are interdependent and share common goals. If this isn't reached, conflict resolution must be swift, and the most common model is </a:t>
            </a:r>
            <a:r>
              <a:rPr lang="en-US" err="1">
                <a:cs typeface="Calibri"/>
              </a:rPr>
              <a:t>Tuckmans</a:t>
            </a:r>
            <a:r>
              <a:rPr lang="en-US">
                <a:cs typeface="Calibri"/>
              </a:rPr>
              <a:t> model where groups form and then storm, getting to know each other and their differences, then progressing into task performance. This may work for most industries, but as a global employer, with employees of varying </a:t>
            </a:r>
            <a:r>
              <a:rPr lang="en-US" err="1">
                <a:cs typeface="Calibri"/>
              </a:rPr>
              <a:t>cutural</a:t>
            </a:r>
            <a:r>
              <a:rPr lang="en-US">
                <a:cs typeface="Calibri"/>
              </a:rPr>
              <a:t> and economic backgrounds, even constructive conflict should not be </a:t>
            </a:r>
            <a:r>
              <a:rPr lang="en-US" err="1">
                <a:cs typeface="Calibri"/>
              </a:rPr>
              <a:t>incouraged</a:t>
            </a:r>
            <a:r>
              <a:rPr lang="en-US">
                <a:cs typeface="Calibri"/>
              </a:rPr>
              <a:t>. This is why Adairs Action Centered Leadership model works better, as it doesn't actively encourage conflict, only resolutions, and when conflict does arise, focus isn't completely lost on the task at hand or the group mission, unlike with </a:t>
            </a:r>
            <a:r>
              <a:rPr lang="en-US" err="1">
                <a:cs typeface="Calibri"/>
              </a:rPr>
              <a:t>Tuckmans</a:t>
            </a:r>
            <a:r>
              <a:rPr lang="en-US">
                <a:cs typeface="Calibri"/>
              </a:rPr>
              <a:t> overly linear process.</a:t>
            </a:r>
            <a:endParaRPr lang="en-US">
              <a:ea typeface="Calibri"/>
              <a:cs typeface="Calibri"/>
            </a:endParaRPr>
          </a:p>
        </p:txBody>
      </p:sp>
      <p:sp>
        <p:nvSpPr>
          <p:cNvPr id="4" name="Slide Number Placeholder 3"/>
          <p:cNvSpPr>
            <a:spLocks noGrp="1"/>
          </p:cNvSpPr>
          <p:nvPr>
            <p:ph type="sldNum" sz="quarter" idx="5"/>
          </p:nvPr>
        </p:nvSpPr>
        <p:spPr/>
        <p:txBody>
          <a:bodyPr/>
          <a:lstStyle/>
          <a:p>
            <a:fld id="{59171E08-6499-4499-BAD3-A6B589E52B66}" type="slidenum">
              <a:rPr lang="en-US"/>
              <a:t>15</a:t>
            </a:fld>
            <a:endParaRPr lang="en-US"/>
          </a:p>
        </p:txBody>
      </p:sp>
    </p:spTree>
    <p:extLst>
      <p:ext uri="{BB962C8B-B14F-4D97-AF65-F5344CB8AC3E}">
        <p14:creationId xmlns:p14="http://schemas.microsoft.com/office/powerpoint/2010/main" val="1028836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Informal groups within ships are crucial to maintain the well being of all employees. As they will be away from family and friends for up to 6 months at a time, it's important they foster relationships with colleagues. This doesn't mean they must stick to their immediate formal groups as these bonds often come from members wanting to engage in similar cultural practices or social interests, that span across the hierarchy. Royal </a:t>
            </a:r>
            <a:r>
              <a:rPr lang="en-US" err="1">
                <a:ea typeface="Calibri"/>
                <a:cs typeface="Calibri"/>
              </a:rPr>
              <a:t>caribbean</a:t>
            </a:r>
            <a:r>
              <a:rPr lang="en-US">
                <a:ea typeface="Calibri"/>
                <a:cs typeface="Calibri"/>
              </a:rPr>
              <a:t> </a:t>
            </a:r>
            <a:r>
              <a:rPr lang="en-US"/>
              <a:t>have  an 'unwavering commitment to diversity, equity, and inclusion' and it's important they continue, as most of their growing workforce are coming from African and East Asian Countries. Despite the obvious need for these groups, there have been instances where the control and influence of informal groups become untenable, creating on board mafias where, if gone unchecked, can lead to cultures of bullying and intimidation beginning, and unsavory behavior and illegal activity </a:t>
            </a:r>
            <a:r>
              <a:rPr lang="en-US" err="1"/>
              <a:t>flurish</a:t>
            </a:r>
            <a:r>
              <a:rPr lang="en-US"/>
              <a:t>.  </a:t>
            </a:r>
            <a:endParaRPr lang="en-US">
              <a:ea typeface="Calibri"/>
              <a:cs typeface="Calibri"/>
            </a:endParaRPr>
          </a:p>
        </p:txBody>
      </p:sp>
      <p:sp>
        <p:nvSpPr>
          <p:cNvPr id="4" name="Slide Number Placeholder 3"/>
          <p:cNvSpPr>
            <a:spLocks noGrp="1"/>
          </p:cNvSpPr>
          <p:nvPr>
            <p:ph type="sldNum" sz="quarter" idx="5"/>
          </p:nvPr>
        </p:nvSpPr>
        <p:spPr/>
        <p:txBody>
          <a:bodyPr/>
          <a:lstStyle/>
          <a:p>
            <a:fld id="{59171E08-6499-4499-BAD3-A6B589E52B66}" type="slidenum">
              <a:rPr lang="en-US"/>
              <a:t>16</a:t>
            </a:fld>
            <a:endParaRPr lang="en-US"/>
          </a:p>
        </p:txBody>
      </p:sp>
    </p:spTree>
    <p:extLst>
      <p:ext uri="{BB962C8B-B14F-4D97-AF65-F5344CB8AC3E}">
        <p14:creationId xmlns:p14="http://schemas.microsoft.com/office/powerpoint/2010/main" val="3131500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7.jpe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8.png"/><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19.jpeg"/><Relationship Id="rId7" Type="http://schemas.openxmlformats.org/officeDocument/2006/relationships/image" Target="../media/image23.svg"/><Relationship Id="rId12"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diagramColors" Target="../diagrams/colors2.xml"/><Relationship Id="rId5" Type="http://schemas.openxmlformats.org/officeDocument/2006/relationships/image" Target="../media/image21.svg"/><Relationship Id="rId10" Type="http://schemas.openxmlformats.org/officeDocument/2006/relationships/diagramQuickStyle" Target="../diagrams/quickStyle2.xml"/><Relationship Id="rId4" Type="http://schemas.openxmlformats.org/officeDocument/2006/relationships/image" Target="../media/image20.png"/><Relationship Id="rId9"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hyperlink" Target="https://www.iedunote.com/managerial-grid-model-leadership-styles" TargetMode="External"/><Relationship Id="rId2" Type="http://schemas.openxmlformats.org/officeDocument/2006/relationships/hyperlink" Target="http://&#160;https:/www.royalcaribbeangroup.com/advance-net-zero-innovation-2/" TargetMode="External"/><Relationship Id="rId1" Type="http://schemas.openxmlformats.org/officeDocument/2006/relationships/slideLayout" Target="../slideLayouts/slideLayout2.xml"/><Relationship Id="rId6" Type="http://schemas.openxmlformats.org/officeDocument/2006/relationships/hyperlink" Target="https://www.statista.com/statistics/224257/number-of-royal-caribbean-cruise-passengers/" TargetMode="External"/><Relationship Id="rId5" Type="http://schemas.openxmlformats.org/officeDocument/2006/relationships/hyperlink" Target="https://www.indeed.com/career-advice/career-development/10-common-leadership-styles" TargetMode="External"/><Relationship Id="rId4" Type="http://schemas.openxmlformats.org/officeDocument/2006/relationships/hyperlink" Target="https://www.opengrowth.com/resources/what-factors-influence-leadership-style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royalcaribbeanpresscenter.com/about/#:~:text=The%20cruise%20line%20continues%20to,the%20Perfect%20Day%20Island%20Collection" TargetMode="External"/><Relationship Id="rId2" Type="http://schemas.openxmlformats.org/officeDocument/2006/relationships/hyperlink" Target="https://stockanalysis.com/stocks/rcl/market-cap/" TargetMode="External"/><Relationship Id="rId1" Type="http://schemas.openxmlformats.org/officeDocument/2006/relationships/slideLayout" Target="../slideLayouts/slideLayout2.xml"/><Relationship Id="rId5" Type="http://schemas.openxmlformats.org/officeDocument/2006/relationships/hyperlink" Target="https://careers.royalcaribbeangroup.com/diversity-equity-inclusion/" TargetMode="External"/><Relationship Id="rId4" Type="http://schemas.openxmlformats.org/officeDocument/2006/relationships/hyperlink" Target="https://www.cruisecritic.co.uk/articles/what-is-royal-caribbean-doing-to-keep-you-saf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rclinvestor.com/content/uploads/2020/12/Royal-Caribbean-Code-of-Business-Conduct-and-Ethics.pdf#:~:text=We%20aspire%20to%20the%20following%20core%20values%3A%20FAIRNESS,manner.%20We%20deal%20fairly%20with%20our%20business%20partners." TargetMode="External"/><Relationship Id="rId2" Type="http://schemas.openxmlformats.org/officeDocument/2006/relationships/hyperlink" Target="https://www.forbes.com/sites/forbescoachescouncil/2023/03/03/the-importance-of-continuous-culture-change/?sh=4794195638a0" TargetMode="External"/><Relationship Id="rId1" Type="http://schemas.openxmlformats.org/officeDocument/2006/relationships/slideLayout" Target="../slideLayouts/slideLayout2.xml"/><Relationship Id="rId5" Type="http://schemas.openxmlformats.org/officeDocument/2006/relationships/hyperlink" Target="https://www.royalcaribbeangroup.com/wp-content/uploads/2023/04/RCG_Workplace_Culture_FS.pdf" TargetMode="External"/><Relationship Id="rId4" Type="http://schemas.openxmlformats.org/officeDocument/2006/relationships/hyperlink" Target="https://www.forbes.com/sites/forbesfinancecouncil/2022/08/10/how-does-company-culture-affect-business-performanc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forbes.com/lists/worlds-best-employers/?sh=5e6f55ec1e0c" TargetMode="External"/><Relationship Id="rId2" Type="http://schemas.openxmlformats.org/officeDocument/2006/relationships/hyperlink" Target="https://hbr.org/2002/02/getting-the-truth-into-workplace-surveys" TargetMode="External"/><Relationship Id="rId1" Type="http://schemas.openxmlformats.org/officeDocument/2006/relationships/slideLayout" Target="../slideLayouts/slideLayout2.xml"/><Relationship Id="rId5" Type="http://schemas.openxmlformats.org/officeDocument/2006/relationships/hyperlink" Target="https://saverocity.com/travel/a-rough-guide-to-cruise-ship-hierarchy-and-cruise-ship-mafia/" TargetMode="External"/><Relationship Id="rId4" Type="http://schemas.openxmlformats.org/officeDocument/2006/relationships/hyperlink" Target="https://www.royalcaribbeangroup.com/wp-content/uploads/2022/06/Workplace_Culture_FS_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yal Caribbean Logo PNG Transparent &amp; SVG Vector - Freebie Supply">
            <a:extLst>
              <a:ext uri="{FF2B5EF4-FFF2-40B4-BE49-F238E27FC236}">
                <a16:creationId xmlns:a16="http://schemas.microsoft.com/office/drawing/2014/main" id="{41AC11EC-2BD1-2190-242B-16E3EA9A3F39}"/>
              </a:ext>
            </a:extLst>
          </p:cNvPr>
          <p:cNvPicPr>
            <a:picLocks noChangeAspect="1"/>
          </p:cNvPicPr>
          <p:nvPr/>
        </p:nvPicPr>
        <p:blipFill>
          <a:blip r:embed="rId2"/>
          <a:stretch>
            <a:fillRect/>
          </a:stretch>
        </p:blipFill>
        <p:spPr>
          <a:xfrm>
            <a:off x="6179957" y="620353"/>
            <a:ext cx="5354681" cy="1368509"/>
          </a:xfrm>
          <a:prstGeom prst="rect">
            <a:avLst/>
          </a:prstGeom>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11A7A-890F-E2EB-C240-226C45B2DE1D}"/>
              </a:ext>
            </a:extLst>
          </p:cNvPr>
          <p:cNvSpPr>
            <a:spLocks noGrp="1"/>
          </p:cNvSpPr>
          <p:nvPr>
            <p:ph type="ctrTitle"/>
          </p:nvPr>
        </p:nvSpPr>
        <p:spPr>
          <a:xfrm>
            <a:off x="1289304" y="3429000"/>
            <a:ext cx="8921672" cy="1713305"/>
          </a:xfrm>
        </p:spPr>
        <p:txBody>
          <a:bodyPr anchor="b">
            <a:normAutofit/>
          </a:bodyPr>
          <a:lstStyle/>
          <a:p>
            <a:pPr algn="l"/>
            <a:r>
              <a:rPr lang="en-US" sz="5000" b="1">
                <a:ea typeface="Calibri Light"/>
                <a:cs typeface="Calibri Light"/>
              </a:rPr>
              <a:t>Managing Tourism, Leisure and Events Organisations (BMTP4004)</a:t>
            </a:r>
            <a:endParaRPr lang="en-US" sz="5000">
              <a:ea typeface="Calibri Light"/>
              <a:cs typeface="Calibri Light"/>
            </a:endParaRPr>
          </a:p>
          <a:p>
            <a:pPr algn="l"/>
            <a:endParaRPr lang="en-US" sz="5000">
              <a:ea typeface="Calibri Light"/>
              <a:cs typeface="Calibri Light"/>
            </a:endParaRPr>
          </a:p>
        </p:txBody>
      </p:sp>
      <p:sp>
        <p:nvSpPr>
          <p:cNvPr id="3" name="Subtitle 2">
            <a:extLst>
              <a:ext uri="{FF2B5EF4-FFF2-40B4-BE49-F238E27FC236}">
                <a16:creationId xmlns:a16="http://schemas.microsoft.com/office/drawing/2014/main" id="{760E9E8F-5674-F61D-2872-FEEF879D76EA}"/>
              </a:ext>
            </a:extLst>
          </p:cNvPr>
          <p:cNvSpPr>
            <a:spLocks noGrp="1"/>
          </p:cNvSpPr>
          <p:nvPr>
            <p:ph type="subTitle" idx="1"/>
          </p:nvPr>
        </p:nvSpPr>
        <p:spPr>
          <a:xfrm>
            <a:off x="1289303" y="5142305"/>
            <a:ext cx="7321298" cy="753165"/>
          </a:xfrm>
        </p:spPr>
        <p:txBody>
          <a:bodyPr anchor="t">
            <a:normAutofit/>
          </a:bodyPr>
          <a:lstStyle/>
          <a:p>
            <a:pPr algn="l"/>
            <a:endParaRPr lang="en-US"/>
          </a:p>
        </p:txBody>
      </p:sp>
    </p:spTree>
    <p:extLst>
      <p:ext uri="{BB962C8B-B14F-4D97-AF65-F5344CB8AC3E}">
        <p14:creationId xmlns:p14="http://schemas.microsoft.com/office/powerpoint/2010/main" val="1560623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36B8E-FDF2-4E21-A3C6-A0FE4947FE87}"/>
              </a:ext>
            </a:extLst>
          </p:cNvPr>
          <p:cNvSpPr>
            <a:spLocks noGrp="1"/>
          </p:cNvSpPr>
          <p:nvPr>
            <p:ph type="title"/>
          </p:nvPr>
        </p:nvSpPr>
        <p:spPr>
          <a:xfrm>
            <a:off x="460661" y="-288735"/>
            <a:ext cx="5323715" cy="1642970"/>
          </a:xfrm>
        </p:spPr>
        <p:txBody>
          <a:bodyPr anchor="b">
            <a:normAutofit/>
          </a:bodyPr>
          <a:lstStyle/>
          <a:p>
            <a:r>
              <a:rPr lang="en-US" sz="4000">
                <a:ea typeface="Calibri Light"/>
                <a:cs typeface="Calibri Light"/>
              </a:rPr>
              <a:t>Introduction</a:t>
            </a:r>
            <a:endParaRPr lang="en-US" sz="400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uide to Royal Caribbean | Cruise.Blog">
            <a:extLst>
              <a:ext uri="{FF2B5EF4-FFF2-40B4-BE49-F238E27FC236}">
                <a16:creationId xmlns:a16="http://schemas.microsoft.com/office/drawing/2014/main" id="{CD590943-567E-3232-CA15-99A6F075597A}"/>
              </a:ext>
            </a:extLst>
          </p:cNvPr>
          <p:cNvPicPr>
            <a:picLocks noChangeAspect="1"/>
          </p:cNvPicPr>
          <p:nvPr/>
        </p:nvPicPr>
        <p:blipFill>
          <a:blip r:embed="rId2"/>
          <a:stretch>
            <a:fillRect/>
          </a:stretch>
        </p:blipFill>
        <p:spPr>
          <a:xfrm>
            <a:off x="8125514" y="2162122"/>
            <a:ext cx="4069890" cy="2508141"/>
          </a:xfrm>
          <a:prstGeom prst="rect">
            <a:avLst/>
          </a:prstGeom>
        </p:spPr>
      </p:pic>
      <p:sp>
        <p:nvSpPr>
          <p:cNvPr id="6" name="Oval 5">
            <a:extLst>
              <a:ext uri="{FF2B5EF4-FFF2-40B4-BE49-F238E27FC236}">
                <a16:creationId xmlns:a16="http://schemas.microsoft.com/office/drawing/2014/main" id="{C042067E-0DB1-F516-9369-788932935EB2}"/>
              </a:ext>
            </a:extLst>
          </p:cNvPr>
          <p:cNvSpPr/>
          <p:nvPr/>
        </p:nvSpPr>
        <p:spPr>
          <a:xfrm>
            <a:off x="4357938" y="1278"/>
            <a:ext cx="3335546" cy="35224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880B0A-C02A-2AA6-7D4B-C3ACBD1BD0FB}"/>
              </a:ext>
            </a:extLst>
          </p:cNvPr>
          <p:cNvSpPr txBox="1"/>
          <p:nvPr/>
        </p:nvSpPr>
        <p:spPr>
          <a:xfrm>
            <a:off x="5085435" y="224605"/>
            <a:ext cx="225437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Calibri"/>
                <a:cs typeface="Calibri"/>
              </a:rPr>
              <a:t>It offers a wide range of cruise vacations with 28 ships in their fleet as of January 2024 and goes to 240 destinations around the globe</a:t>
            </a:r>
          </a:p>
        </p:txBody>
      </p:sp>
      <p:sp>
        <p:nvSpPr>
          <p:cNvPr id="7" name="Oval 6">
            <a:extLst>
              <a:ext uri="{FF2B5EF4-FFF2-40B4-BE49-F238E27FC236}">
                <a16:creationId xmlns:a16="http://schemas.microsoft.com/office/drawing/2014/main" id="{4C37D26D-DFC1-44FF-B96B-CE362FB7E72D}"/>
              </a:ext>
            </a:extLst>
          </p:cNvPr>
          <p:cNvSpPr/>
          <p:nvPr/>
        </p:nvSpPr>
        <p:spPr>
          <a:xfrm>
            <a:off x="4774880" y="3725013"/>
            <a:ext cx="2918605" cy="281796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66223-D0BD-7117-BC45-2714D8AAE023}"/>
              </a:ext>
            </a:extLst>
          </p:cNvPr>
          <p:cNvSpPr>
            <a:spLocks noGrp="1"/>
          </p:cNvSpPr>
          <p:nvPr>
            <p:ph idx="1"/>
          </p:nvPr>
        </p:nvSpPr>
        <p:spPr>
          <a:xfrm>
            <a:off x="5156206" y="4102423"/>
            <a:ext cx="2353454" cy="2068592"/>
          </a:xfrm>
        </p:spPr>
        <p:txBody>
          <a:bodyPr vert="horz" lIns="91440" tIns="45720" rIns="91440" bIns="45720" rtlCol="0" anchor="t">
            <a:normAutofit fontScale="92500" lnSpcReduction="10000"/>
          </a:bodyPr>
          <a:lstStyle/>
          <a:p>
            <a:pPr marL="0" indent="0">
              <a:buNone/>
            </a:pPr>
            <a:r>
              <a:rPr lang="en-US" sz="2400">
                <a:ea typeface="Calibri" panose="020F0502020204030204"/>
                <a:cs typeface="Calibri" panose="020F0502020204030204"/>
              </a:rPr>
              <a:t>Royal Carribean International is one of the largest cruise line brands in the world and was established in 1968 in Norway</a:t>
            </a:r>
          </a:p>
        </p:txBody>
      </p:sp>
      <p:sp>
        <p:nvSpPr>
          <p:cNvPr id="8" name="Oval 7">
            <a:extLst>
              <a:ext uri="{FF2B5EF4-FFF2-40B4-BE49-F238E27FC236}">
                <a16:creationId xmlns:a16="http://schemas.microsoft.com/office/drawing/2014/main" id="{8A2B3BF4-42E0-40EC-D7A6-DF519596888C}"/>
              </a:ext>
            </a:extLst>
          </p:cNvPr>
          <p:cNvSpPr/>
          <p:nvPr/>
        </p:nvSpPr>
        <p:spPr>
          <a:xfrm>
            <a:off x="246011" y="1654674"/>
            <a:ext cx="3608717" cy="385313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latin typeface="Calibri"/>
                <a:ea typeface="+mn-lt"/>
                <a:cs typeface="+mn-lt"/>
              </a:rPr>
              <a:t>Known as a big company in the tourism industry, known for its innovative ships, diverse cruise itineraries, and commitment to providing exceptional vacation experiences to guests worldwide.</a:t>
            </a:r>
            <a:endParaRPr lang="en-US" sz="2000">
              <a:solidFill>
                <a:schemeClr val="tx1"/>
              </a:solidFill>
              <a:latin typeface="Calibri"/>
              <a:ea typeface="Calibri"/>
              <a:cs typeface="Arial"/>
            </a:endParaRPr>
          </a:p>
        </p:txBody>
      </p:sp>
      <p:sp>
        <p:nvSpPr>
          <p:cNvPr id="10" name="TextBox 9">
            <a:extLst>
              <a:ext uri="{FF2B5EF4-FFF2-40B4-BE49-F238E27FC236}">
                <a16:creationId xmlns:a16="http://schemas.microsoft.com/office/drawing/2014/main" id="{95674E74-0701-5813-BFA7-56A2BE66AA91}"/>
              </a:ext>
            </a:extLst>
          </p:cNvPr>
          <p:cNvSpPr txBox="1"/>
          <p:nvPr/>
        </p:nvSpPr>
        <p:spPr>
          <a:xfrm>
            <a:off x="165499" y="6485466"/>
            <a:ext cx="33189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Royal Carribean Group (2023)</a:t>
            </a:r>
            <a:endParaRPr lang="en-US"/>
          </a:p>
        </p:txBody>
      </p:sp>
    </p:spTree>
    <p:extLst>
      <p:ext uri="{BB962C8B-B14F-4D97-AF65-F5344CB8AC3E}">
        <p14:creationId xmlns:p14="http://schemas.microsoft.com/office/powerpoint/2010/main" val="3938855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F9EB6-1EDB-B704-EAE6-B7C210DD2ABB}"/>
              </a:ext>
            </a:extLst>
          </p:cNvPr>
          <p:cNvSpPr>
            <a:spLocks noGrp="1"/>
          </p:cNvSpPr>
          <p:nvPr>
            <p:ph type="title"/>
          </p:nvPr>
        </p:nvSpPr>
        <p:spPr>
          <a:xfrm>
            <a:off x="572493" y="238539"/>
            <a:ext cx="11018520" cy="1434415"/>
          </a:xfrm>
        </p:spPr>
        <p:txBody>
          <a:bodyPr anchor="b">
            <a:normAutofit/>
          </a:bodyPr>
          <a:lstStyle/>
          <a:p>
            <a:r>
              <a:rPr lang="en-US" sz="4600">
                <a:ea typeface="Calibri Light"/>
                <a:cs typeface="Calibri Light"/>
              </a:rPr>
              <a:t>Royal Caribbeans Current Position In The Industry</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406E50-C48E-B45E-A514-6C66F0BC0499}"/>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000">
                <a:latin typeface="Calibri"/>
                <a:ea typeface="+mn-lt"/>
                <a:cs typeface="+mn-lt"/>
              </a:rPr>
              <a:t>Royal Caribbean International holds a prominent position in the tourism industry, specifically within the cruise sector.  </a:t>
            </a:r>
          </a:p>
          <a:p>
            <a:pPr marL="0" indent="0">
              <a:buNone/>
            </a:pPr>
            <a:r>
              <a:rPr lang="en-US" sz="2000">
                <a:latin typeface="Calibri"/>
                <a:ea typeface="+mn-lt"/>
                <a:cs typeface="+mn-lt"/>
              </a:rPr>
              <a:t>Royal Caribbean International is one of the largest cruise lines globally, holding a significant share of the cruise market.</a:t>
            </a:r>
          </a:p>
          <a:p>
            <a:pPr marL="0" indent="0">
              <a:buNone/>
            </a:pPr>
            <a:r>
              <a:rPr lang="en-US" sz="2000">
                <a:latin typeface="Calibri"/>
                <a:ea typeface="Calibri"/>
                <a:cs typeface="Calibri"/>
              </a:rPr>
              <a:t>Royal Caribbean Cruises has net worth of $32.92 billion as of March 19, 2024. </a:t>
            </a:r>
          </a:p>
          <a:p>
            <a:pPr marL="0" indent="0">
              <a:buNone/>
            </a:pPr>
            <a:r>
              <a:rPr lang="en-US" sz="2000">
                <a:latin typeface="Calibri"/>
                <a:ea typeface="Calibri"/>
                <a:cs typeface="Calibri"/>
              </a:rPr>
              <a:t>Royal Caribbean International controlled 19.2% of the worldwide cruise market by passengers and 14.0% by revenue.</a:t>
            </a:r>
          </a:p>
          <a:p>
            <a:pPr marL="0" indent="0">
              <a:buNone/>
            </a:pPr>
            <a:r>
              <a:rPr lang="en-US" sz="2000">
                <a:latin typeface="Calibri"/>
                <a:ea typeface="Calibri"/>
                <a:cs typeface="Calibri"/>
              </a:rPr>
              <a:t>Royal Caribbean Group fully owns three cruise lines: Royal Caribbean International, Celebrity Cruises, and Silversea Cruises</a:t>
            </a:r>
            <a:endParaRPr lang="en-US" sz="2000">
              <a:latin typeface="Calibri"/>
            </a:endParaRPr>
          </a:p>
        </p:txBody>
      </p:sp>
      <p:pic>
        <p:nvPicPr>
          <p:cNvPr id="4" name="Picture 3" descr="Royal Caribbean named one of World's Most Ethical Companies ...">
            <a:extLst>
              <a:ext uri="{FF2B5EF4-FFF2-40B4-BE49-F238E27FC236}">
                <a16:creationId xmlns:a16="http://schemas.microsoft.com/office/drawing/2014/main" id="{548335C3-5A27-849C-3E5A-623E8708F141}"/>
              </a:ext>
            </a:extLst>
          </p:cNvPr>
          <p:cNvPicPr>
            <a:picLocks noChangeAspect="1"/>
          </p:cNvPicPr>
          <p:nvPr/>
        </p:nvPicPr>
        <p:blipFill rotWithShape="1">
          <a:blip r:embed="rId2"/>
          <a:srcRect l="5162" r="4292"/>
          <a:stretch/>
        </p:blipFill>
        <p:spPr>
          <a:xfrm>
            <a:off x="7675658" y="2093976"/>
            <a:ext cx="3941064" cy="4096512"/>
          </a:xfrm>
          <a:prstGeom prst="rect">
            <a:avLst/>
          </a:prstGeom>
        </p:spPr>
      </p:pic>
    </p:spTree>
    <p:extLst>
      <p:ext uri="{BB962C8B-B14F-4D97-AF65-F5344CB8AC3E}">
        <p14:creationId xmlns:p14="http://schemas.microsoft.com/office/powerpoint/2010/main" val="1860104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yal Caribbean delays new Oasis Class ship arrival in 2021 | Royal ...">
            <a:extLst>
              <a:ext uri="{FF2B5EF4-FFF2-40B4-BE49-F238E27FC236}">
                <a16:creationId xmlns:a16="http://schemas.microsoft.com/office/drawing/2014/main" id="{FEEC290C-7736-8138-D0F6-E2DB1DC9DA23}"/>
              </a:ext>
            </a:extLst>
          </p:cNvPr>
          <p:cNvPicPr>
            <a:picLocks noChangeAspect="1"/>
          </p:cNvPicPr>
          <p:nvPr/>
        </p:nvPicPr>
        <p:blipFill rotWithShape="1">
          <a:blip r:embed="rId2"/>
          <a:srcRect t="9091" r="3163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5003A-3A87-AF4D-983A-2EC92023671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Organizational Culture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174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0D696-402D-8A73-82CD-AB6EC63CA1B8}"/>
              </a:ext>
            </a:extLst>
          </p:cNvPr>
          <p:cNvSpPr>
            <a:spLocks noGrp="1"/>
          </p:cNvSpPr>
          <p:nvPr>
            <p:ph type="title"/>
          </p:nvPr>
        </p:nvSpPr>
        <p:spPr>
          <a:xfrm>
            <a:off x="589560" y="856180"/>
            <a:ext cx="4560584" cy="1128068"/>
          </a:xfrm>
        </p:spPr>
        <p:txBody>
          <a:bodyPr anchor="ctr">
            <a:normAutofit/>
          </a:bodyPr>
          <a:lstStyle/>
          <a:p>
            <a:r>
              <a:rPr lang="en-US" sz="3700">
                <a:ea typeface="Calibri Light"/>
                <a:cs typeface="Calibri Light"/>
              </a:rPr>
              <a:t>Royal Caribbean's Culture</a:t>
            </a:r>
            <a:endParaRPr lang="en-US" sz="3700"/>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list of words on a white background&#10;&#10;Description automatically generated">
            <a:extLst>
              <a:ext uri="{FF2B5EF4-FFF2-40B4-BE49-F238E27FC236}">
                <a16:creationId xmlns:a16="http://schemas.microsoft.com/office/drawing/2014/main" id="{546879AD-99D4-85BE-9CBA-E3CEB4DCB012}"/>
              </a:ext>
            </a:extLst>
          </p:cNvPr>
          <p:cNvPicPr>
            <a:picLocks noChangeAspect="1"/>
          </p:cNvPicPr>
          <p:nvPr/>
        </p:nvPicPr>
        <p:blipFill rotWithShape="1">
          <a:blip r:embed="rId2"/>
          <a:srcRect t="3853" r="-4" b="-4"/>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397C79CD-A93A-2A96-7ECD-0ECD3D0341EA}"/>
              </a:ext>
            </a:extLst>
          </p:cNvPr>
          <p:cNvSpPr txBox="1"/>
          <p:nvPr/>
        </p:nvSpPr>
        <p:spPr>
          <a:xfrm>
            <a:off x="470169" y="2480553"/>
            <a:ext cx="460442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When accepted it will increase the authority of management because: They are motivated to achieve the same goals and objectives Cartwright (1999)</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pic>
        <p:nvPicPr>
          <p:cNvPr id="6" name="Picture 5" descr="Royal Caribbean Logo PNG Transparent &amp; SVG Vector - Freebie Supply">
            <a:extLst>
              <a:ext uri="{FF2B5EF4-FFF2-40B4-BE49-F238E27FC236}">
                <a16:creationId xmlns:a16="http://schemas.microsoft.com/office/drawing/2014/main" id="{B338DE9D-D09A-0DCE-83EC-C0290C823AD2}"/>
              </a:ext>
            </a:extLst>
          </p:cNvPr>
          <p:cNvPicPr>
            <a:picLocks noChangeAspect="1"/>
          </p:cNvPicPr>
          <p:nvPr/>
        </p:nvPicPr>
        <p:blipFill>
          <a:blip r:embed="rId3"/>
          <a:stretch>
            <a:fillRect/>
          </a:stretch>
        </p:blipFill>
        <p:spPr>
          <a:xfrm>
            <a:off x="-2307" y="5494277"/>
            <a:ext cx="5354681" cy="1368509"/>
          </a:xfrm>
          <a:prstGeom prst="rect">
            <a:avLst/>
          </a:prstGeom>
        </p:spPr>
      </p:pic>
      <p:sp>
        <p:nvSpPr>
          <p:cNvPr id="7" name="TextBox 6">
            <a:extLst>
              <a:ext uri="{FF2B5EF4-FFF2-40B4-BE49-F238E27FC236}">
                <a16:creationId xmlns:a16="http://schemas.microsoft.com/office/drawing/2014/main" id="{B20D769B-8669-E3C5-CD6E-8FD86C7ED152}"/>
              </a:ext>
            </a:extLst>
          </p:cNvPr>
          <p:cNvSpPr txBox="1"/>
          <p:nvPr/>
        </p:nvSpPr>
        <p:spPr>
          <a:xfrm>
            <a:off x="6355404" y="6177064"/>
            <a:ext cx="2804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Royal Carribean,2024</a:t>
            </a:r>
            <a:endParaRPr lang="en-US"/>
          </a:p>
        </p:txBody>
      </p:sp>
    </p:spTree>
    <p:extLst>
      <p:ext uri="{BB962C8B-B14F-4D97-AF65-F5344CB8AC3E}">
        <p14:creationId xmlns:p14="http://schemas.microsoft.com/office/powerpoint/2010/main" val="2022028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EFBAF9B9-BF02-842C-3EEA-4BF5B7FADCBD}"/>
              </a:ext>
            </a:extLst>
          </p:cNvPr>
          <p:cNvPicPr>
            <a:picLocks noGrp="1" noChangeAspect="1"/>
          </p:cNvPicPr>
          <p:nvPr>
            <p:ph idx="1"/>
          </p:nvPr>
        </p:nvPicPr>
        <p:blipFill rotWithShape="1">
          <a:blip r:embed="rId2"/>
          <a:srcRect l="51020" t="23102" r="16141" b="19472"/>
          <a:stretch/>
        </p:blipFill>
        <p:spPr>
          <a:xfrm>
            <a:off x="2056472" y="600335"/>
            <a:ext cx="5663659"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6E8CD42-2674-79A8-0D34-89BC2D296B29}"/>
              </a:ext>
            </a:extLst>
          </p:cNvPr>
          <p:cNvSpPr txBox="1"/>
          <p:nvPr/>
        </p:nvSpPr>
        <p:spPr>
          <a:xfrm>
            <a:off x="259772" y="4658591"/>
            <a:ext cx="28921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Schein,1980</a:t>
            </a:r>
            <a:endParaRPr lang="en-US"/>
          </a:p>
        </p:txBody>
      </p:sp>
      <p:sp>
        <p:nvSpPr>
          <p:cNvPr id="6" name="TextBox 5">
            <a:extLst>
              <a:ext uri="{FF2B5EF4-FFF2-40B4-BE49-F238E27FC236}">
                <a16:creationId xmlns:a16="http://schemas.microsoft.com/office/drawing/2014/main" id="{2CB729A8-5323-E01B-8802-C09D378C8737}"/>
              </a:ext>
            </a:extLst>
          </p:cNvPr>
          <p:cNvSpPr txBox="1"/>
          <p:nvPr/>
        </p:nvSpPr>
        <p:spPr>
          <a:xfrm>
            <a:off x="8304362" y="2625306"/>
            <a:ext cx="363459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egoe UI"/>
              </a:rPr>
              <a:t>Disadvantages to culture change in an </a:t>
            </a:r>
            <a:r>
              <a:rPr lang="en-US" err="1">
                <a:cs typeface="Segoe UI"/>
              </a:rPr>
              <a:t>organisation</a:t>
            </a:r>
          </a:p>
          <a:p>
            <a:pPr marL="285750" indent="-285750">
              <a:buFont typeface="Arial,Sans-Serif"/>
              <a:buChar char="•"/>
            </a:pPr>
            <a:r>
              <a:rPr lang="en-US">
                <a:cs typeface="Arial"/>
              </a:rPr>
              <a:t>Culture change is slow​</a:t>
            </a:r>
            <a:endParaRPr lang="en-US">
              <a:ea typeface="Calibri"/>
              <a:cs typeface="Arial"/>
            </a:endParaRPr>
          </a:p>
          <a:p>
            <a:pPr marL="285750" indent="-285750">
              <a:buFont typeface="Arial,Sans-Serif"/>
              <a:buChar char="•"/>
            </a:pPr>
            <a:r>
              <a:rPr lang="en-US">
                <a:cs typeface="Arial"/>
              </a:rPr>
              <a:t>Challenges beliefs ​</a:t>
            </a:r>
            <a:endParaRPr lang="en-US">
              <a:ea typeface="Calibri"/>
              <a:cs typeface="Arial"/>
            </a:endParaRPr>
          </a:p>
          <a:p>
            <a:pPr marL="285750" indent="-285750">
              <a:buFont typeface="Arial,Sans-Serif"/>
              <a:buChar char="•"/>
            </a:pPr>
            <a:r>
              <a:rPr lang="en-US">
                <a:cs typeface="Arial"/>
              </a:rPr>
              <a:t>Creates resistance ​</a:t>
            </a:r>
            <a:endParaRPr lang="en-US">
              <a:ea typeface="Calibri"/>
              <a:cs typeface="Arial"/>
            </a:endParaRPr>
          </a:p>
          <a:p>
            <a:pPr marL="285750" indent="-285750">
              <a:buFont typeface="Arial,Sans-Serif"/>
              <a:buChar char="•"/>
            </a:pPr>
            <a:r>
              <a:rPr lang="en-US">
                <a:cs typeface="Arial"/>
              </a:rPr>
              <a:t>Requires patience, persistence and a strategy</a:t>
            </a:r>
            <a:endParaRPr lang="en-US">
              <a:ea typeface="Calibri"/>
              <a:cs typeface="Arial"/>
            </a:endParaRPr>
          </a:p>
        </p:txBody>
      </p:sp>
    </p:spTree>
    <p:extLst>
      <p:ext uri="{BB962C8B-B14F-4D97-AF65-F5344CB8AC3E}">
        <p14:creationId xmlns:p14="http://schemas.microsoft.com/office/powerpoint/2010/main" val="3389448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172FB-BA33-EDB6-E10A-1375995DC06B}"/>
              </a:ext>
            </a:extLst>
          </p:cNvPr>
          <p:cNvSpPr>
            <a:spLocks noGrp="1"/>
          </p:cNvSpPr>
          <p:nvPr>
            <p:ph type="title"/>
          </p:nvPr>
        </p:nvSpPr>
        <p:spPr/>
        <p:txBody>
          <a:bodyPr/>
          <a:lstStyle/>
          <a:p>
            <a:r>
              <a:rPr lang="en-US">
                <a:ea typeface="Calibri Light"/>
                <a:cs typeface="Calibri Light"/>
              </a:rPr>
              <a:t>Impact of Culture on Company Performance</a:t>
            </a:r>
            <a:endParaRPr lang="en-US"/>
          </a:p>
        </p:txBody>
      </p:sp>
      <p:graphicFrame>
        <p:nvGraphicFramePr>
          <p:cNvPr id="4" name="Content Placeholder 3">
            <a:extLst>
              <a:ext uri="{FF2B5EF4-FFF2-40B4-BE49-F238E27FC236}">
                <a16:creationId xmlns:a16="http://schemas.microsoft.com/office/drawing/2014/main" id="{5CE95E95-ED9B-02F9-F081-ABD71BFFB164}"/>
              </a:ext>
            </a:extLst>
          </p:cNvPr>
          <p:cNvGraphicFramePr>
            <a:graphicFrameLocks noGrp="1"/>
          </p:cNvGraphicFramePr>
          <p:nvPr>
            <p:ph idx="1"/>
            <p:extLst>
              <p:ext uri="{D42A27DB-BD31-4B8C-83A1-F6EECF244321}">
                <p14:modId xmlns:p14="http://schemas.microsoft.com/office/powerpoint/2010/main" val="3524066009"/>
              </p:ext>
            </p:extLst>
          </p:nvPr>
        </p:nvGraphicFramePr>
        <p:xfrm>
          <a:off x="838200" y="1825625"/>
          <a:ext cx="10515600" cy="18338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09410481"/>
                    </a:ext>
                  </a:extLst>
                </a:gridCol>
                <a:gridCol w="5257800">
                  <a:extLst>
                    <a:ext uri="{9D8B030D-6E8A-4147-A177-3AD203B41FA5}">
                      <a16:colId xmlns:a16="http://schemas.microsoft.com/office/drawing/2014/main" val="1036622479"/>
                    </a:ext>
                  </a:extLst>
                </a:gridCol>
              </a:tblGrid>
              <a:tr h="370840">
                <a:tc>
                  <a:txBody>
                    <a:bodyPr/>
                    <a:lstStyle/>
                    <a:p>
                      <a:r>
                        <a:rPr lang="en-US"/>
                        <a:t>Positive</a:t>
                      </a:r>
                    </a:p>
                  </a:txBody>
                  <a:tcPr/>
                </a:tc>
                <a:tc>
                  <a:txBody>
                    <a:bodyPr/>
                    <a:lstStyle/>
                    <a:p>
                      <a:r>
                        <a:rPr lang="en-US"/>
                        <a:t>Negative</a:t>
                      </a:r>
                    </a:p>
                  </a:txBody>
                  <a:tcPr/>
                </a:tc>
                <a:extLst>
                  <a:ext uri="{0D108BD9-81ED-4DB2-BD59-A6C34878D82A}">
                    <a16:rowId xmlns:a16="http://schemas.microsoft.com/office/drawing/2014/main" val="1366780271"/>
                  </a:ext>
                </a:extLst>
              </a:tr>
              <a:tr h="370840">
                <a:tc>
                  <a:txBody>
                    <a:bodyPr/>
                    <a:lstStyle/>
                    <a:p>
                      <a:r>
                        <a:rPr lang="en-US"/>
                        <a:t>Higher employee satisfaction</a:t>
                      </a:r>
                    </a:p>
                    <a:p>
                      <a:pPr lvl="0">
                        <a:buNone/>
                      </a:pPr>
                      <a:r>
                        <a:rPr lang="en-US"/>
                        <a:t>Reducing staff turnover</a:t>
                      </a:r>
                    </a:p>
                    <a:p>
                      <a:pPr lvl="0">
                        <a:buNone/>
                      </a:pPr>
                      <a:r>
                        <a:rPr lang="en-US"/>
                        <a:t>More efficiency </a:t>
                      </a:r>
                    </a:p>
                    <a:p>
                      <a:pPr lvl="0">
                        <a:buNone/>
                      </a:pPr>
                      <a:r>
                        <a:rPr lang="en-US"/>
                        <a:t>Creates a sense of community</a:t>
                      </a:r>
                    </a:p>
                    <a:p>
                      <a:pPr lvl="0">
                        <a:buNone/>
                      </a:pPr>
                      <a:r>
                        <a:rPr lang="en-US"/>
                        <a:t>Higher employee retention</a:t>
                      </a:r>
                    </a:p>
                  </a:txBody>
                  <a:tcPr/>
                </a:tc>
                <a:tc>
                  <a:txBody>
                    <a:bodyPr/>
                    <a:lstStyle/>
                    <a:p>
                      <a:r>
                        <a:rPr lang="en-US"/>
                        <a:t>Lower employee satisfaction</a:t>
                      </a:r>
                    </a:p>
                    <a:p>
                      <a:pPr lvl="0">
                        <a:buNone/>
                      </a:pPr>
                      <a:r>
                        <a:rPr lang="en-US"/>
                        <a:t>High staff turnover </a:t>
                      </a:r>
                    </a:p>
                    <a:p>
                      <a:pPr lvl="0">
                        <a:buNone/>
                      </a:pPr>
                      <a:r>
                        <a:rPr lang="en-US"/>
                        <a:t>Training new staff constantly</a:t>
                      </a:r>
                    </a:p>
                    <a:p>
                      <a:pPr lvl="0">
                        <a:buNone/>
                      </a:pPr>
                      <a:r>
                        <a:rPr lang="en-US"/>
                        <a:t>No sese of community</a:t>
                      </a:r>
                    </a:p>
                    <a:p>
                      <a:pPr lvl="0">
                        <a:buNone/>
                      </a:pPr>
                      <a:r>
                        <a:rPr lang="en-US"/>
                        <a:t>Lack of trust</a:t>
                      </a:r>
                    </a:p>
                  </a:txBody>
                  <a:tcPr/>
                </a:tc>
                <a:extLst>
                  <a:ext uri="{0D108BD9-81ED-4DB2-BD59-A6C34878D82A}">
                    <a16:rowId xmlns:a16="http://schemas.microsoft.com/office/drawing/2014/main" val="2953997452"/>
                  </a:ext>
                </a:extLst>
              </a:tr>
            </a:tbl>
          </a:graphicData>
        </a:graphic>
      </p:graphicFrame>
      <p:pic>
        <p:nvPicPr>
          <p:cNvPr id="5" name="Picture 4" descr="A blue and white sign&#10;&#10;Description automatically generated">
            <a:extLst>
              <a:ext uri="{FF2B5EF4-FFF2-40B4-BE49-F238E27FC236}">
                <a16:creationId xmlns:a16="http://schemas.microsoft.com/office/drawing/2014/main" id="{73D3D2C4-2FF2-0D81-333A-40ACD9DC8083}"/>
              </a:ext>
            </a:extLst>
          </p:cNvPr>
          <p:cNvPicPr>
            <a:picLocks noChangeAspect="1"/>
          </p:cNvPicPr>
          <p:nvPr/>
        </p:nvPicPr>
        <p:blipFill>
          <a:blip r:embed="rId2"/>
          <a:stretch>
            <a:fillRect/>
          </a:stretch>
        </p:blipFill>
        <p:spPr>
          <a:xfrm>
            <a:off x="99833" y="5094796"/>
            <a:ext cx="2345126" cy="1671726"/>
          </a:xfrm>
          <a:prstGeom prst="rect">
            <a:avLst/>
          </a:prstGeom>
        </p:spPr>
      </p:pic>
      <p:pic>
        <p:nvPicPr>
          <p:cNvPr id="6" name="Picture 5" descr="A blue and black logo&#10;&#10;Description automatically generated">
            <a:extLst>
              <a:ext uri="{FF2B5EF4-FFF2-40B4-BE49-F238E27FC236}">
                <a16:creationId xmlns:a16="http://schemas.microsoft.com/office/drawing/2014/main" id="{95DE769F-07E7-44C2-3CF9-91E5715010D9}"/>
              </a:ext>
            </a:extLst>
          </p:cNvPr>
          <p:cNvPicPr>
            <a:picLocks noChangeAspect="1"/>
          </p:cNvPicPr>
          <p:nvPr/>
        </p:nvPicPr>
        <p:blipFill>
          <a:blip r:embed="rId3"/>
          <a:stretch>
            <a:fillRect/>
          </a:stretch>
        </p:blipFill>
        <p:spPr>
          <a:xfrm>
            <a:off x="2374511" y="4357238"/>
            <a:ext cx="1706412" cy="2499862"/>
          </a:xfrm>
          <a:prstGeom prst="rect">
            <a:avLst/>
          </a:prstGeom>
        </p:spPr>
      </p:pic>
      <p:pic>
        <p:nvPicPr>
          <p:cNvPr id="7" name="Picture 6" descr="A blue and white rectangular sign&#10;&#10;Description automatically generated">
            <a:extLst>
              <a:ext uri="{FF2B5EF4-FFF2-40B4-BE49-F238E27FC236}">
                <a16:creationId xmlns:a16="http://schemas.microsoft.com/office/drawing/2014/main" id="{84BF8D6F-F946-349E-8586-84DE022921A7}"/>
              </a:ext>
            </a:extLst>
          </p:cNvPr>
          <p:cNvPicPr>
            <a:picLocks noChangeAspect="1"/>
          </p:cNvPicPr>
          <p:nvPr/>
        </p:nvPicPr>
        <p:blipFill>
          <a:blip r:embed="rId4"/>
          <a:stretch>
            <a:fillRect/>
          </a:stretch>
        </p:blipFill>
        <p:spPr>
          <a:xfrm>
            <a:off x="3868497" y="5784012"/>
            <a:ext cx="2945381" cy="983411"/>
          </a:xfrm>
          <a:prstGeom prst="rect">
            <a:avLst/>
          </a:prstGeom>
        </p:spPr>
      </p:pic>
      <p:pic>
        <p:nvPicPr>
          <p:cNvPr id="8" name="Picture 7" descr="A close-up of a sign&#10;&#10;Description automatically generated">
            <a:extLst>
              <a:ext uri="{FF2B5EF4-FFF2-40B4-BE49-F238E27FC236}">
                <a16:creationId xmlns:a16="http://schemas.microsoft.com/office/drawing/2014/main" id="{0F7542FF-93DC-9A83-CC79-F98EBBCD9175}"/>
              </a:ext>
            </a:extLst>
          </p:cNvPr>
          <p:cNvPicPr>
            <a:picLocks noChangeAspect="1"/>
          </p:cNvPicPr>
          <p:nvPr/>
        </p:nvPicPr>
        <p:blipFill>
          <a:blip r:embed="rId5"/>
          <a:stretch>
            <a:fillRect/>
          </a:stretch>
        </p:blipFill>
        <p:spPr>
          <a:xfrm>
            <a:off x="6813879" y="4157933"/>
            <a:ext cx="1971675" cy="2697192"/>
          </a:xfrm>
          <a:prstGeom prst="rect">
            <a:avLst/>
          </a:prstGeom>
        </p:spPr>
      </p:pic>
      <p:pic>
        <p:nvPicPr>
          <p:cNvPr id="10" name="Picture 9" descr="Royal Caribbean Logo | CruiseInd">
            <a:extLst>
              <a:ext uri="{FF2B5EF4-FFF2-40B4-BE49-F238E27FC236}">
                <a16:creationId xmlns:a16="http://schemas.microsoft.com/office/drawing/2014/main" id="{CE4D96EC-B17F-6C3D-92F9-D85250221326}"/>
              </a:ext>
            </a:extLst>
          </p:cNvPr>
          <p:cNvPicPr>
            <a:picLocks noChangeAspect="1"/>
          </p:cNvPicPr>
          <p:nvPr/>
        </p:nvPicPr>
        <p:blipFill>
          <a:blip r:embed="rId6"/>
          <a:stretch>
            <a:fillRect/>
          </a:stretch>
        </p:blipFill>
        <p:spPr>
          <a:xfrm>
            <a:off x="10350301" y="5215491"/>
            <a:ext cx="1836645" cy="1645190"/>
          </a:xfrm>
          <a:prstGeom prst="rect">
            <a:avLst/>
          </a:prstGeom>
        </p:spPr>
      </p:pic>
      <p:sp>
        <p:nvSpPr>
          <p:cNvPr id="3" name="TextBox 2">
            <a:extLst>
              <a:ext uri="{FF2B5EF4-FFF2-40B4-BE49-F238E27FC236}">
                <a16:creationId xmlns:a16="http://schemas.microsoft.com/office/drawing/2014/main" id="{DC8D2829-EB34-3743-8DD0-27E31BBBCD3E}"/>
              </a:ext>
            </a:extLst>
          </p:cNvPr>
          <p:cNvSpPr txBox="1"/>
          <p:nvPr/>
        </p:nvSpPr>
        <p:spPr>
          <a:xfrm>
            <a:off x="4408296" y="5330535"/>
            <a:ext cx="23915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Royal </a:t>
            </a:r>
            <a:r>
              <a:rPr lang="en-US" err="1">
                <a:cs typeface="Calibri"/>
              </a:rPr>
              <a:t>Caribean</a:t>
            </a:r>
            <a:r>
              <a:rPr lang="en-US">
                <a:cs typeface="Calibri"/>
              </a:rPr>
              <a:t> (2022)</a:t>
            </a:r>
            <a:endParaRPr lang="en-US"/>
          </a:p>
        </p:txBody>
      </p:sp>
      <p:sp>
        <p:nvSpPr>
          <p:cNvPr id="9" name="TextBox 8">
            <a:extLst>
              <a:ext uri="{FF2B5EF4-FFF2-40B4-BE49-F238E27FC236}">
                <a16:creationId xmlns:a16="http://schemas.microsoft.com/office/drawing/2014/main" id="{C7EC1A78-5B2E-405F-2D43-C6C3235CEC15}"/>
              </a:ext>
            </a:extLst>
          </p:cNvPr>
          <p:cNvSpPr txBox="1"/>
          <p:nvPr/>
        </p:nvSpPr>
        <p:spPr>
          <a:xfrm>
            <a:off x="4537409" y="4740302"/>
            <a:ext cx="20289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Forbes (2023)</a:t>
            </a:r>
            <a:endParaRPr lang="en-US"/>
          </a:p>
        </p:txBody>
      </p:sp>
    </p:spTree>
    <p:extLst>
      <p:ext uri="{BB962C8B-B14F-4D97-AF65-F5344CB8AC3E}">
        <p14:creationId xmlns:p14="http://schemas.microsoft.com/office/powerpoint/2010/main" val="15633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HAT IS LEADERSHIP? – CoopNaija">
            <a:extLst>
              <a:ext uri="{FF2B5EF4-FFF2-40B4-BE49-F238E27FC236}">
                <a16:creationId xmlns:a16="http://schemas.microsoft.com/office/drawing/2014/main" id="{72C2C020-658C-6282-67E3-B43A1E9884EC}"/>
              </a:ext>
            </a:extLst>
          </p:cNvPr>
          <p:cNvPicPr>
            <a:picLocks noChangeAspect="1"/>
          </p:cNvPicPr>
          <p:nvPr/>
        </p:nvPicPr>
        <p:blipFill rotWithShape="1">
          <a:blip r:embed="rId3"/>
          <a:srcRect t="4483" r="22760" b="1505"/>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8FB26-9BF2-BB5A-AF4D-250D7C7D31B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Leadership and Times of change </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8961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CE150-584B-8A27-2A8C-2BFE3971DE7A}"/>
              </a:ext>
            </a:extLst>
          </p:cNvPr>
          <p:cNvSpPr>
            <a:spLocks noGrp="1"/>
          </p:cNvSpPr>
          <p:nvPr>
            <p:ph type="title"/>
          </p:nvPr>
        </p:nvSpPr>
        <p:spPr>
          <a:xfrm>
            <a:off x="638881" y="457201"/>
            <a:ext cx="10909640" cy="1832654"/>
          </a:xfrm>
        </p:spPr>
        <p:txBody>
          <a:bodyPr vert="horz" lIns="91440" tIns="45720" rIns="91440" bIns="45720" rtlCol="0" anchor="b">
            <a:normAutofit/>
          </a:bodyPr>
          <a:lstStyle/>
          <a:p>
            <a:pPr algn="ctr"/>
            <a:r>
              <a:rPr lang="en-US" sz="6100" kern="1200">
                <a:solidFill>
                  <a:schemeClr val="tx1"/>
                </a:solidFill>
                <a:latin typeface="+mj-lt"/>
                <a:ea typeface="+mj-ea"/>
                <a:cs typeface="+mj-cs"/>
              </a:rPr>
              <a:t>Difference between Leader and Manager </a:t>
            </a:r>
          </a:p>
        </p:txBody>
      </p:sp>
      <p:sp>
        <p:nvSpPr>
          <p:cNvPr id="5" name="TextBox 4">
            <a:extLst>
              <a:ext uri="{FF2B5EF4-FFF2-40B4-BE49-F238E27FC236}">
                <a16:creationId xmlns:a16="http://schemas.microsoft.com/office/drawing/2014/main" id="{8F36BC63-8DDC-4AEB-ED5F-DDE7C35C002E}"/>
              </a:ext>
            </a:extLst>
          </p:cNvPr>
          <p:cNvSpPr txBox="1"/>
          <p:nvPr/>
        </p:nvSpPr>
        <p:spPr>
          <a:xfrm>
            <a:off x="638881" y="2419141"/>
            <a:ext cx="10909643" cy="5526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2400" kern="1200">
                <a:solidFill>
                  <a:schemeClr val="tx1"/>
                </a:solidFill>
                <a:latin typeface="+mn-lt"/>
                <a:ea typeface="+mn-ea"/>
                <a:cs typeface="+mn-cs"/>
              </a:rPr>
              <a:t>Indeed,2023</a:t>
            </a:r>
          </a:p>
        </p:txBody>
      </p:sp>
      <p:sp>
        <p:nvSpPr>
          <p:cNvPr id="12"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8FCA442B-FB2A-B77F-866E-CD0A585755E9}"/>
              </a:ext>
            </a:extLst>
          </p:cNvPr>
          <p:cNvGraphicFramePr>
            <a:graphicFrameLocks noGrp="1"/>
          </p:cNvGraphicFramePr>
          <p:nvPr>
            <p:extLst>
              <p:ext uri="{D42A27DB-BD31-4B8C-83A1-F6EECF244321}">
                <p14:modId xmlns:p14="http://schemas.microsoft.com/office/powerpoint/2010/main" val="503547332"/>
              </p:ext>
            </p:extLst>
          </p:nvPr>
        </p:nvGraphicFramePr>
        <p:xfrm>
          <a:off x="329103" y="3124200"/>
          <a:ext cx="11530746" cy="3102865"/>
        </p:xfrm>
        <a:graphic>
          <a:graphicData uri="http://schemas.openxmlformats.org/drawingml/2006/table">
            <a:tbl>
              <a:tblPr firstRow="1" bandRow="1">
                <a:tableStyleId>{5C22544A-7EE6-4342-B048-85BDC9FD1C3A}</a:tableStyleId>
              </a:tblPr>
              <a:tblGrid>
                <a:gridCol w="5765373">
                  <a:extLst>
                    <a:ext uri="{9D8B030D-6E8A-4147-A177-3AD203B41FA5}">
                      <a16:colId xmlns:a16="http://schemas.microsoft.com/office/drawing/2014/main" val="4159604669"/>
                    </a:ext>
                  </a:extLst>
                </a:gridCol>
                <a:gridCol w="5765373">
                  <a:extLst>
                    <a:ext uri="{9D8B030D-6E8A-4147-A177-3AD203B41FA5}">
                      <a16:colId xmlns:a16="http://schemas.microsoft.com/office/drawing/2014/main" val="3335972858"/>
                    </a:ext>
                  </a:extLst>
                </a:gridCol>
              </a:tblGrid>
              <a:tr h="556925">
                <a:tc>
                  <a:txBody>
                    <a:bodyPr/>
                    <a:lstStyle/>
                    <a:p>
                      <a:r>
                        <a:rPr lang="en-US" sz="2800"/>
                        <a:t>Leader</a:t>
                      </a:r>
                    </a:p>
                  </a:txBody>
                  <a:tcPr marL="91801" marR="91801" marT="45900" marB="45900"/>
                </a:tc>
                <a:tc>
                  <a:txBody>
                    <a:bodyPr/>
                    <a:lstStyle/>
                    <a:p>
                      <a:r>
                        <a:rPr lang="en-US" sz="2400"/>
                        <a:t>Manager</a:t>
                      </a:r>
                    </a:p>
                  </a:txBody>
                  <a:tcPr marL="91801" marR="91801" marT="45900" marB="45900"/>
                </a:tc>
                <a:extLst>
                  <a:ext uri="{0D108BD9-81ED-4DB2-BD59-A6C34878D82A}">
                    <a16:rowId xmlns:a16="http://schemas.microsoft.com/office/drawing/2014/main" val="3164242108"/>
                  </a:ext>
                </a:extLst>
              </a:tr>
              <a:tr h="2545940">
                <a:tc>
                  <a:txBody>
                    <a:bodyPr/>
                    <a:lstStyle/>
                    <a:p>
                      <a:pPr lvl="0" algn="l">
                        <a:lnSpc>
                          <a:spcPct val="100000"/>
                        </a:lnSpc>
                        <a:spcBef>
                          <a:spcPts val="0"/>
                        </a:spcBef>
                        <a:spcAft>
                          <a:spcPts val="0"/>
                        </a:spcAft>
                        <a:buNone/>
                      </a:pPr>
                      <a:endParaRPr lang="en-US" sz="1100" b="0" i="0" u="sng" strike="noStrike" noProof="0">
                        <a:latin typeface="Calibri"/>
                      </a:endParaRPr>
                    </a:p>
                    <a:p>
                      <a:pPr marL="342900" lvl="0" indent="-342900" algn="l">
                        <a:lnSpc>
                          <a:spcPct val="100000"/>
                        </a:lnSpc>
                        <a:spcBef>
                          <a:spcPts val="0"/>
                        </a:spcBef>
                        <a:spcAft>
                          <a:spcPts val="0"/>
                        </a:spcAft>
                        <a:buFont typeface="Arial"/>
                        <a:buChar char="•"/>
                      </a:pPr>
                      <a:r>
                        <a:rPr lang="en-US" sz="2000" b="0" i="0" u="none" strike="noStrike" noProof="0">
                          <a:latin typeface="Calibri"/>
                        </a:rPr>
                        <a:t>Works to improve the process</a:t>
                      </a:r>
                    </a:p>
                    <a:p>
                      <a:pPr marL="342900" lvl="0" indent="-342900" algn="l">
                        <a:lnSpc>
                          <a:spcPct val="100000"/>
                        </a:lnSpc>
                        <a:spcBef>
                          <a:spcPts val="0"/>
                        </a:spcBef>
                        <a:spcAft>
                          <a:spcPts val="0"/>
                        </a:spcAft>
                        <a:buFont typeface="Arial"/>
                        <a:buChar char="•"/>
                      </a:pPr>
                      <a:r>
                        <a:rPr lang="en-US" sz="2000" b="0" i="0" u="none" strike="noStrike" noProof="0">
                          <a:latin typeface="Calibri"/>
                        </a:rPr>
                        <a:t>Consider the individual team members </a:t>
                      </a:r>
                    </a:p>
                    <a:p>
                      <a:pPr marL="342900" lvl="0" indent="-342900" algn="l">
                        <a:lnSpc>
                          <a:spcPct val="100000"/>
                        </a:lnSpc>
                        <a:spcBef>
                          <a:spcPts val="0"/>
                        </a:spcBef>
                        <a:spcAft>
                          <a:spcPts val="0"/>
                        </a:spcAft>
                        <a:buFont typeface="Arial"/>
                        <a:buChar char="•"/>
                      </a:pPr>
                      <a:r>
                        <a:rPr lang="en-US" sz="2000" b="0" i="0" u="none" strike="noStrike" noProof="0">
                          <a:latin typeface="Calibri"/>
                        </a:rPr>
                        <a:t>Create the vision</a:t>
                      </a:r>
                    </a:p>
                    <a:p>
                      <a:pPr marL="342900" lvl="0" indent="-342900" algn="l">
                        <a:lnSpc>
                          <a:spcPct val="100000"/>
                        </a:lnSpc>
                        <a:spcBef>
                          <a:spcPts val="0"/>
                        </a:spcBef>
                        <a:spcAft>
                          <a:spcPts val="0"/>
                        </a:spcAft>
                        <a:buFont typeface="Arial"/>
                        <a:buChar char="•"/>
                      </a:pPr>
                      <a:r>
                        <a:rPr lang="en-US" sz="2000" b="0" i="0" u="none" strike="noStrike" noProof="0">
                          <a:latin typeface="Calibri"/>
                        </a:rPr>
                        <a:t>Motivate the team </a:t>
                      </a:r>
                    </a:p>
                    <a:p>
                      <a:pPr marL="342900" lvl="0" indent="-342900" algn="l">
                        <a:lnSpc>
                          <a:spcPct val="100000"/>
                        </a:lnSpc>
                        <a:spcBef>
                          <a:spcPts val="0"/>
                        </a:spcBef>
                        <a:spcAft>
                          <a:spcPts val="0"/>
                        </a:spcAft>
                        <a:buFont typeface="Arial"/>
                        <a:buChar char="•"/>
                      </a:pPr>
                      <a:r>
                        <a:rPr lang="en-US" sz="2000" b="0" i="0" u="none" strike="noStrike" noProof="0">
                          <a:latin typeface="Calibri"/>
                        </a:rPr>
                        <a:t>Leaders use a variety of strategies to motivate and help staff be more efficient</a:t>
                      </a:r>
                    </a:p>
                    <a:p>
                      <a:pPr lvl="0">
                        <a:buNone/>
                      </a:pPr>
                      <a:endParaRPr lang="en-US" sz="1800"/>
                    </a:p>
                  </a:txBody>
                  <a:tcPr marL="91801" marR="91801" marT="45900" marB="45900"/>
                </a:tc>
                <a:tc>
                  <a:txBody>
                    <a:bodyPr/>
                    <a:lstStyle/>
                    <a:p>
                      <a:pPr marL="342900" lvl="0" indent="-342900" algn="l">
                        <a:lnSpc>
                          <a:spcPct val="100000"/>
                        </a:lnSpc>
                        <a:spcBef>
                          <a:spcPts val="0"/>
                        </a:spcBef>
                        <a:spcAft>
                          <a:spcPts val="0"/>
                        </a:spcAft>
                        <a:buFont typeface="Arial"/>
                        <a:buChar char="•"/>
                      </a:pPr>
                      <a:r>
                        <a:rPr lang="en-US" sz="2000" b="0" i="0" u="none" strike="noStrike" noProof="0">
                          <a:latin typeface="Calibri"/>
                        </a:rPr>
                        <a:t>Controls and coordinates the activities in the organization</a:t>
                      </a:r>
                    </a:p>
                    <a:p>
                      <a:pPr marL="342900" lvl="0" indent="-342900" algn="l">
                        <a:lnSpc>
                          <a:spcPct val="100000"/>
                        </a:lnSpc>
                        <a:spcBef>
                          <a:spcPts val="0"/>
                        </a:spcBef>
                        <a:spcAft>
                          <a:spcPts val="0"/>
                        </a:spcAft>
                        <a:buFont typeface="Arial"/>
                        <a:buChar char="•"/>
                      </a:pPr>
                      <a:r>
                        <a:rPr lang="en-US" sz="2000" b="0" i="0" u="none" strike="noStrike" noProof="0">
                          <a:latin typeface="Calibri"/>
                        </a:rPr>
                        <a:t>Take accountability for the company's progress</a:t>
                      </a:r>
                    </a:p>
                    <a:p>
                      <a:pPr marL="342900" lvl="0" indent="-342900" algn="l">
                        <a:lnSpc>
                          <a:spcPct val="100000"/>
                        </a:lnSpc>
                        <a:spcBef>
                          <a:spcPts val="0"/>
                        </a:spcBef>
                        <a:spcAft>
                          <a:spcPts val="0"/>
                        </a:spcAft>
                        <a:buFont typeface="Arial"/>
                        <a:buChar char="•"/>
                      </a:pPr>
                      <a:r>
                        <a:rPr lang="en-US" sz="2000" b="0" i="0" u="none" strike="noStrike" noProof="0">
                          <a:latin typeface="Calibri"/>
                        </a:rPr>
                        <a:t>Performs more operational tasks</a:t>
                      </a:r>
                    </a:p>
                    <a:p>
                      <a:pPr marL="342900" lvl="0" indent="-342900" algn="l">
                        <a:lnSpc>
                          <a:spcPct val="100000"/>
                        </a:lnSpc>
                        <a:spcBef>
                          <a:spcPts val="0"/>
                        </a:spcBef>
                        <a:spcAft>
                          <a:spcPts val="0"/>
                        </a:spcAft>
                        <a:buFont typeface="Arial"/>
                        <a:buChar char="•"/>
                      </a:pPr>
                      <a:r>
                        <a:rPr lang="en-US" sz="2000" b="0" i="0" u="none" strike="noStrike" noProof="0">
                          <a:latin typeface="Calibri"/>
                        </a:rPr>
                        <a:t>Review the visions that the leader has created </a:t>
                      </a:r>
                    </a:p>
                    <a:p>
                      <a:pPr marL="342900" lvl="0" indent="-342900" algn="l">
                        <a:lnSpc>
                          <a:spcPct val="100000"/>
                        </a:lnSpc>
                        <a:spcBef>
                          <a:spcPts val="0"/>
                        </a:spcBef>
                        <a:spcAft>
                          <a:spcPts val="0"/>
                        </a:spcAft>
                        <a:buFont typeface="Arial"/>
                        <a:buChar char="•"/>
                      </a:pPr>
                      <a:r>
                        <a:rPr lang="en-US" sz="2000" b="0" i="0" u="none" strike="noStrike" noProof="0">
                          <a:latin typeface="Calibri"/>
                        </a:rPr>
                        <a:t>Managers use strategies that relate to productivity and such as budgets and deadlines</a:t>
                      </a:r>
                      <a:endParaRPr lang="en-US" sz="2000"/>
                    </a:p>
                    <a:p>
                      <a:pPr lvl="0">
                        <a:buNone/>
                      </a:pPr>
                      <a:endParaRPr lang="en-US" sz="1800"/>
                    </a:p>
                  </a:txBody>
                  <a:tcPr marL="91801" marR="91801" marT="45900" marB="45900"/>
                </a:tc>
                <a:extLst>
                  <a:ext uri="{0D108BD9-81ED-4DB2-BD59-A6C34878D82A}">
                    <a16:rowId xmlns:a16="http://schemas.microsoft.com/office/drawing/2014/main" val="1321065653"/>
                  </a:ext>
                </a:extLst>
              </a:tr>
            </a:tbl>
          </a:graphicData>
        </a:graphic>
      </p:graphicFrame>
    </p:spTree>
    <p:extLst>
      <p:ext uri="{BB962C8B-B14F-4D97-AF65-F5344CB8AC3E}">
        <p14:creationId xmlns:p14="http://schemas.microsoft.com/office/powerpoint/2010/main" val="1983163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40C21-573E-CE6D-D640-2F3244555CD4}"/>
              </a:ext>
            </a:extLst>
          </p:cNvPr>
          <p:cNvSpPr>
            <a:spLocks noGrp="1"/>
          </p:cNvSpPr>
          <p:nvPr>
            <p:ph type="title"/>
          </p:nvPr>
        </p:nvSpPr>
        <p:spPr>
          <a:xfrm>
            <a:off x="242455" y="969908"/>
            <a:ext cx="4796525" cy="4826198"/>
          </a:xfrm>
        </p:spPr>
        <p:txBody>
          <a:bodyPr anchor="ctr">
            <a:normAutofit/>
          </a:bodyPr>
          <a:lstStyle/>
          <a:p>
            <a:r>
              <a:rPr lang="en-US" sz="3200">
                <a:cs typeface="Calibri Light"/>
              </a:rPr>
              <a:t>Typology of change- Royal Carribean- </a:t>
            </a:r>
            <a:br>
              <a:rPr lang="en-US" sz="3200">
                <a:cs typeface="Calibri Light"/>
              </a:rPr>
            </a:br>
            <a:r>
              <a:rPr lang="en-US" sz="3200">
                <a:cs typeface="Calibri Light"/>
              </a:rPr>
              <a:t>Hodges and Gill(2015)</a:t>
            </a:r>
            <a:endParaRPr lang="en-US" sz="3200"/>
          </a:p>
        </p:txBody>
      </p:sp>
      <p:grpSp>
        <p:nvGrpSpPr>
          <p:cNvPr id="17" name="Group 16">
            <a:extLst>
              <a:ext uri="{FF2B5EF4-FFF2-40B4-BE49-F238E27FC236}">
                <a16:creationId xmlns:a16="http://schemas.microsoft.com/office/drawing/2014/main" id="{BFBEDE95-7CC8-AD85-00E8-908B4334B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025" y="6737718"/>
            <a:ext cx="12207200" cy="123363"/>
            <a:chOff x="-5025" y="6737718"/>
            <a:chExt cx="12207200" cy="123363"/>
          </a:xfrm>
        </p:grpSpPr>
        <p:sp>
          <p:nvSpPr>
            <p:cNvPr id="18" name="Rectangle 17">
              <a:extLst>
                <a:ext uri="{FF2B5EF4-FFF2-40B4-BE49-F238E27FC236}">
                  <a16:creationId xmlns:a16="http://schemas.microsoft.com/office/drawing/2014/main" id="{A5E321B9-AF72-F7AA-BE34-DA4E36FDE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501BCB9-A7B3-B00D-05A4-1147395CCB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4" name="Content Placeholder 3">
            <a:extLst>
              <a:ext uri="{FF2B5EF4-FFF2-40B4-BE49-F238E27FC236}">
                <a16:creationId xmlns:a16="http://schemas.microsoft.com/office/drawing/2014/main" id="{BBC4ECA5-6F4B-046C-74F0-B14AF7C7A2B9}"/>
              </a:ext>
            </a:extLst>
          </p:cNvPr>
          <p:cNvGraphicFramePr>
            <a:graphicFrameLocks noGrp="1"/>
          </p:cNvGraphicFramePr>
          <p:nvPr>
            <p:ph idx="1"/>
            <p:extLst>
              <p:ext uri="{D42A27DB-BD31-4B8C-83A1-F6EECF244321}">
                <p14:modId xmlns:p14="http://schemas.microsoft.com/office/powerpoint/2010/main" val="1005883934"/>
              </p:ext>
            </p:extLst>
          </p:nvPr>
        </p:nvGraphicFramePr>
        <p:xfrm>
          <a:off x="5397388" y="973055"/>
          <a:ext cx="5956413" cy="4911892"/>
        </p:xfrm>
        <a:graphic>
          <a:graphicData uri="http://schemas.openxmlformats.org/drawingml/2006/table">
            <a:tbl>
              <a:tblPr firstRow="1" bandRow="1">
                <a:tableStyleId>{5C22544A-7EE6-4342-B048-85BDC9FD1C3A}</a:tableStyleId>
              </a:tblPr>
              <a:tblGrid>
                <a:gridCol w="2642367">
                  <a:extLst>
                    <a:ext uri="{9D8B030D-6E8A-4147-A177-3AD203B41FA5}">
                      <a16:colId xmlns:a16="http://schemas.microsoft.com/office/drawing/2014/main" val="2978325859"/>
                    </a:ext>
                  </a:extLst>
                </a:gridCol>
                <a:gridCol w="3314046">
                  <a:extLst>
                    <a:ext uri="{9D8B030D-6E8A-4147-A177-3AD203B41FA5}">
                      <a16:colId xmlns:a16="http://schemas.microsoft.com/office/drawing/2014/main" val="2323838488"/>
                    </a:ext>
                  </a:extLst>
                </a:gridCol>
              </a:tblGrid>
              <a:tr h="2908764">
                <a:tc>
                  <a:txBody>
                    <a:bodyPr/>
                    <a:lstStyle/>
                    <a:p>
                      <a:r>
                        <a:rPr lang="en-US" sz="2000" b="0" u="sng">
                          <a:solidFill>
                            <a:schemeClr val="tx1"/>
                          </a:solidFill>
                        </a:rPr>
                        <a:t>How change happens</a:t>
                      </a:r>
                    </a:p>
                    <a:p>
                      <a:pPr lvl="0">
                        <a:buNone/>
                      </a:pPr>
                      <a:endParaRPr lang="en-US" sz="2000" b="0" u="none">
                        <a:solidFill>
                          <a:schemeClr val="tx1"/>
                        </a:solidFill>
                      </a:endParaRPr>
                    </a:p>
                    <a:p>
                      <a:pPr lvl="0">
                        <a:buNone/>
                      </a:pPr>
                      <a:r>
                        <a:rPr lang="en-US" sz="2000" b="0" u="none">
                          <a:solidFill>
                            <a:schemeClr val="tx1"/>
                          </a:solidFill>
                        </a:rPr>
                        <a:t>Planned-</a:t>
                      </a:r>
                      <a:endParaRPr lang="en-US"/>
                    </a:p>
                    <a:p>
                      <a:pPr lvl="0">
                        <a:buNone/>
                      </a:pPr>
                      <a:r>
                        <a:rPr lang="en-US" sz="2000" b="0" u="none">
                          <a:solidFill>
                            <a:schemeClr val="tx1"/>
                          </a:solidFill>
                        </a:rPr>
                        <a:t>Emergent</a:t>
                      </a:r>
                    </a:p>
                    <a:p>
                      <a:pPr lvl="0">
                        <a:buNone/>
                      </a:pPr>
                      <a:r>
                        <a:rPr lang="en-US" sz="2000" b="0" u="none">
                          <a:solidFill>
                            <a:schemeClr val="tx1"/>
                          </a:solidFill>
                        </a:rPr>
                        <a:t>Contingency</a:t>
                      </a:r>
                    </a:p>
                    <a:p>
                      <a:pPr lvl="0">
                        <a:buNone/>
                      </a:pPr>
                      <a:endParaRPr lang="en-US" sz="2000" b="0" u="sng">
                        <a:solidFill>
                          <a:schemeClr val="tx1"/>
                        </a:solidFill>
                      </a:endParaRPr>
                    </a:p>
                  </a:txBody>
                  <a:tcPr marL="148385" marR="148385" marT="74193" marB="74193">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2000" b="0" u="sng">
                          <a:solidFill>
                            <a:schemeClr val="tx1"/>
                          </a:solidFill>
                        </a:rPr>
                        <a:t>Magnitude</a:t>
                      </a:r>
                    </a:p>
                    <a:p>
                      <a:pPr lvl="0">
                        <a:buNone/>
                      </a:pPr>
                      <a:endParaRPr lang="en-US" sz="2000" b="0" u="none">
                        <a:solidFill>
                          <a:schemeClr val="tx1"/>
                        </a:solidFill>
                      </a:endParaRPr>
                    </a:p>
                    <a:p>
                      <a:pPr lvl="0">
                        <a:buNone/>
                      </a:pPr>
                      <a:r>
                        <a:rPr lang="en-US" sz="2000" b="0" u="none">
                          <a:solidFill>
                            <a:schemeClr val="tx1"/>
                          </a:solidFill>
                        </a:rPr>
                        <a:t>Incremental</a:t>
                      </a:r>
                      <a:endParaRPr lang="en-US"/>
                    </a:p>
                    <a:p>
                      <a:pPr lvl="0">
                        <a:buNone/>
                      </a:pPr>
                      <a:r>
                        <a:rPr lang="en-US" sz="2000" b="0" u="none">
                          <a:solidFill>
                            <a:schemeClr val="tx1"/>
                          </a:solidFill>
                        </a:rPr>
                        <a:t>Transformational</a:t>
                      </a:r>
                    </a:p>
                    <a:p>
                      <a:pPr lvl="0">
                        <a:buNone/>
                      </a:pPr>
                      <a:r>
                        <a:rPr lang="en-US" sz="2000" b="0" u="none">
                          <a:solidFill>
                            <a:schemeClr val="tx1"/>
                          </a:solidFill>
                        </a:rPr>
                        <a:t>Punctured equilibrium</a:t>
                      </a:r>
                    </a:p>
                  </a:txBody>
                  <a:tcPr marL="148385" marR="148385" marT="74193" marB="74193">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092538972"/>
                  </a:ext>
                </a:extLst>
              </a:tr>
              <a:tr h="2003128">
                <a:tc>
                  <a:txBody>
                    <a:bodyPr/>
                    <a:lstStyle/>
                    <a:p>
                      <a:r>
                        <a:rPr lang="en-US" sz="2000" b="0" u="sng">
                          <a:solidFill>
                            <a:schemeClr val="tx1"/>
                          </a:solidFill>
                        </a:rPr>
                        <a:t>Focus </a:t>
                      </a:r>
                    </a:p>
                    <a:p>
                      <a:pPr lvl="0">
                        <a:buNone/>
                      </a:pPr>
                      <a:endParaRPr lang="en-US" sz="2000" b="0" u="none">
                        <a:solidFill>
                          <a:schemeClr val="tx1"/>
                        </a:solidFill>
                      </a:endParaRPr>
                    </a:p>
                    <a:p>
                      <a:pPr lvl="0">
                        <a:buNone/>
                      </a:pPr>
                      <a:r>
                        <a:rPr lang="en-US" sz="2000" b="0" u="none">
                          <a:solidFill>
                            <a:schemeClr val="tx1"/>
                          </a:solidFill>
                        </a:rPr>
                        <a:t>Strategic</a:t>
                      </a:r>
                      <a:endParaRPr lang="en-US"/>
                    </a:p>
                    <a:p>
                      <a:pPr lvl="0">
                        <a:buNone/>
                      </a:pPr>
                      <a:r>
                        <a:rPr lang="en-US" sz="2000" b="0" u="none" err="1">
                          <a:solidFill>
                            <a:schemeClr val="tx1"/>
                          </a:solidFill>
                        </a:rPr>
                        <a:t>Opperational</a:t>
                      </a:r>
                      <a:endParaRPr lang="en-US" sz="2000" b="0" u="none">
                        <a:solidFill>
                          <a:schemeClr val="tx1"/>
                        </a:solidFill>
                      </a:endParaRPr>
                    </a:p>
                  </a:txBody>
                  <a:tcPr marL="148385" marR="148385" marT="74193" marB="74193">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2000" b="0" u="sng">
                          <a:solidFill>
                            <a:schemeClr val="tx1"/>
                          </a:solidFill>
                        </a:rPr>
                        <a:t>Level</a:t>
                      </a:r>
                    </a:p>
                    <a:p>
                      <a:pPr lvl="0">
                        <a:buNone/>
                      </a:pPr>
                      <a:endParaRPr lang="en-US" sz="2000" b="0" u="none">
                        <a:solidFill>
                          <a:schemeClr val="tx1"/>
                        </a:solidFill>
                      </a:endParaRPr>
                    </a:p>
                    <a:p>
                      <a:pPr lvl="0">
                        <a:buNone/>
                      </a:pPr>
                      <a:r>
                        <a:rPr lang="en-US" sz="2000" b="0" u="none">
                          <a:solidFill>
                            <a:schemeClr val="tx1"/>
                          </a:solidFill>
                        </a:rPr>
                        <a:t>Individual</a:t>
                      </a:r>
                      <a:endParaRPr lang="en-US"/>
                    </a:p>
                    <a:p>
                      <a:pPr lvl="0">
                        <a:buNone/>
                      </a:pPr>
                      <a:r>
                        <a:rPr lang="en-US" sz="2000" b="0" u="none">
                          <a:solidFill>
                            <a:schemeClr val="tx1"/>
                          </a:solidFill>
                        </a:rPr>
                        <a:t>Team</a:t>
                      </a:r>
                    </a:p>
                    <a:p>
                      <a:pPr lvl="0">
                        <a:buNone/>
                      </a:pPr>
                      <a:r>
                        <a:rPr lang="en-US" sz="2000" b="0" u="none">
                          <a:solidFill>
                            <a:schemeClr val="tx1"/>
                          </a:solidFill>
                        </a:rPr>
                        <a:t>Organization</a:t>
                      </a:r>
                    </a:p>
                  </a:txBody>
                  <a:tcPr marL="148385" marR="148385" marT="74193" marB="74193">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883907675"/>
                  </a:ext>
                </a:extLst>
              </a:tr>
            </a:tbl>
          </a:graphicData>
        </a:graphic>
      </p:graphicFrame>
      <p:pic>
        <p:nvPicPr>
          <p:cNvPr id="4" name="Picture 3" descr="Royal Caribbean Logo | CruiseInd">
            <a:extLst>
              <a:ext uri="{FF2B5EF4-FFF2-40B4-BE49-F238E27FC236}">
                <a16:creationId xmlns:a16="http://schemas.microsoft.com/office/drawing/2014/main" id="{752CBC93-8845-9136-0B3E-555505CC140F}"/>
              </a:ext>
            </a:extLst>
          </p:cNvPr>
          <p:cNvPicPr>
            <a:picLocks noChangeAspect="1"/>
          </p:cNvPicPr>
          <p:nvPr/>
        </p:nvPicPr>
        <p:blipFill>
          <a:blip r:embed="rId3"/>
          <a:stretch>
            <a:fillRect/>
          </a:stretch>
        </p:blipFill>
        <p:spPr>
          <a:xfrm>
            <a:off x="-1398" y="-3491"/>
            <a:ext cx="1577853" cy="1415153"/>
          </a:xfrm>
          <a:prstGeom prst="rect">
            <a:avLst/>
          </a:prstGeom>
        </p:spPr>
      </p:pic>
    </p:spTree>
    <p:extLst>
      <p:ext uri="{BB962C8B-B14F-4D97-AF65-F5344CB8AC3E}">
        <p14:creationId xmlns:p14="http://schemas.microsoft.com/office/powerpoint/2010/main" val="2488278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3FED8-4915-0F8F-5688-A1275B33DB2F}"/>
              </a:ext>
            </a:extLst>
          </p:cNvPr>
          <p:cNvSpPr>
            <a:spLocks noGrp="1"/>
          </p:cNvSpPr>
          <p:nvPr>
            <p:ph type="title"/>
          </p:nvPr>
        </p:nvSpPr>
        <p:spPr>
          <a:xfrm>
            <a:off x="612648" y="365125"/>
            <a:ext cx="5295015" cy="2063808"/>
          </a:xfrm>
        </p:spPr>
        <p:txBody>
          <a:bodyPr anchor="b">
            <a:normAutofit/>
          </a:bodyPr>
          <a:lstStyle/>
          <a:p>
            <a:r>
              <a:rPr lang="en-US" sz="5400">
                <a:cs typeface="Calibri Light"/>
              </a:rPr>
              <a:t>Royal Caribbean</a:t>
            </a:r>
          </a:p>
        </p:txBody>
      </p:sp>
      <p:sp>
        <p:nvSpPr>
          <p:cNvPr id="13"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761A72-F2BA-1FE4-E058-CBED2512331E}"/>
              </a:ext>
            </a:extLst>
          </p:cNvPr>
          <p:cNvSpPr>
            <a:spLocks noGrp="1"/>
          </p:cNvSpPr>
          <p:nvPr>
            <p:ph idx="1"/>
          </p:nvPr>
        </p:nvSpPr>
        <p:spPr>
          <a:xfrm>
            <a:off x="612648" y="2908005"/>
            <a:ext cx="5295015" cy="3268957"/>
          </a:xfrm>
        </p:spPr>
        <p:txBody>
          <a:bodyPr vert="horz" lIns="91440" tIns="45720" rIns="91440" bIns="45720" rtlCol="0" anchor="t">
            <a:normAutofit/>
          </a:bodyPr>
          <a:lstStyle/>
          <a:p>
            <a:pPr marL="0" indent="0">
              <a:buNone/>
            </a:pPr>
            <a:r>
              <a:rPr lang="en-US" sz="2200">
                <a:latin typeface="Arial"/>
                <a:ea typeface="+mn-lt"/>
                <a:cs typeface="+mn-lt"/>
              </a:rPr>
              <a:t>Jason Liberty- CEO and President January 2022</a:t>
            </a:r>
          </a:p>
          <a:p>
            <a:pPr marL="0" indent="0">
              <a:buNone/>
            </a:pPr>
            <a:r>
              <a:rPr lang="en-US" sz="2200">
                <a:latin typeface="Arial"/>
                <a:ea typeface="+mn-lt"/>
                <a:cs typeface="+mn-lt"/>
              </a:rPr>
              <a:t>Sustainability  is his focus and to be at the front of the sustainable practices withing the industry.</a:t>
            </a:r>
            <a:endParaRPr lang="en-US" sz="2200">
              <a:latin typeface="Arial"/>
              <a:ea typeface="Calibri"/>
              <a:cs typeface="Calibri"/>
            </a:endParaRPr>
          </a:p>
          <a:p>
            <a:pPr marL="0" indent="0">
              <a:buNone/>
            </a:pPr>
            <a:r>
              <a:rPr lang="en-US" sz="2200">
                <a:latin typeface="Arial"/>
                <a:ea typeface="Calibri"/>
                <a:cs typeface="Calibri"/>
              </a:rPr>
              <a:t>Uses renewable diesel in navigator of the sea in October 2022</a:t>
            </a:r>
          </a:p>
          <a:p>
            <a:pPr marL="0" indent="0">
              <a:buNone/>
            </a:pPr>
            <a:endParaRPr lang="en-US" sz="2200"/>
          </a:p>
          <a:p>
            <a:pPr marL="0" indent="0">
              <a:buNone/>
            </a:pPr>
            <a:endParaRPr lang="en-US" sz="2200">
              <a:ea typeface="+mn-lt"/>
              <a:cs typeface="+mn-lt"/>
            </a:endParaRPr>
          </a:p>
          <a:p>
            <a:pPr marL="0" indent="0">
              <a:buNone/>
            </a:pPr>
            <a:endParaRPr lang="en-US" sz="2200">
              <a:cs typeface="Calibri" panose="020F0502020204030204"/>
            </a:endParaRPr>
          </a:p>
          <a:p>
            <a:pPr marL="0" indent="0">
              <a:buNone/>
            </a:pPr>
            <a:endParaRPr lang="en-US" sz="2200">
              <a:cs typeface="Calibri" panose="020F0502020204030204"/>
            </a:endParaRPr>
          </a:p>
          <a:p>
            <a:pPr marL="0" indent="0">
              <a:buNone/>
            </a:pPr>
            <a:endParaRPr lang="en-US" sz="2200">
              <a:ea typeface="+mn-lt"/>
              <a:cs typeface="+mn-lt"/>
            </a:endParaRPr>
          </a:p>
          <a:p>
            <a:pPr marL="0" indent="0">
              <a:buNone/>
            </a:pPr>
            <a:endParaRPr lang="en-US" sz="2200">
              <a:cs typeface="Calibri"/>
            </a:endParaRPr>
          </a:p>
        </p:txBody>
      </p:sp>
      <p:pic>
        <p:nvPicPr>
          <p:cNvPr id="4" name="Picture 3" descr="Jason Liberty | President and Chief Executive Officer | Royal Caribbean ...">
            <a:extLst>
              <a:ext uri="{FF2B5EF4-FFF2-40B4-BE49-F238E27FC236}">
                <a16:creationId xmlns:a16="http://schemas.microsoft.com/office/drawing/2014/main" id="{C3D55846-2722-3113-F915-A19E00E9925E}"/>
              </a:ext>
            </a:extLst>
          </p:cNvPr>
          <p:cNvPicPr>
            <a:picLocks noChangeAspect="1"/>
          </p:cNvPicPr>
          <p:nvPr/>
        </p:nvPicPr>
        <p:blipFill>
          <a:blip r:embed="rId3"/>
          <a:stretch>
            <a:fillRect/>
          </a:stretch>
        </p:blipFill>
        <p:spPr>
          <a:xfrm>
            <a:off x="6735502" y="362384"/>
            <a:ext cx="1925395" cy="2884488"/>
          </a:xfrm>
          <a:prstGeom prst="rect">
            <a:avLst/>
          </a:prstGeom>
        </p:spPr>
      </p:pic>
      <p:pic>
        <p:nvPicPr>
          <p:cNvPr id="6" name="Picture 5" descr="A large white ship with a tanker truck&#10;&#10;Description automatically generated">
            <a:extLst>
              <a:ext uri="{FF2B5EF4-FFF2-40B4-BE49-F238E27FC236}">
                <a16:creationId xmlns:a16="http://schemas.microsoft.com/office/drawing/2014/main" id="{B5CF9A54-F75C-34C4-BD5F-E745384D85CE}"/>
              </a:ext>
            </a:extLst>
          </p:cNvPr>
          <p:cNvPicPr>
            <a:picLocks noChangeAspect="1"/>
          </p:cNvPicPr>
          <p:nvPr/>
        </p:nvPicPr>
        <p:blipFill>
          <a:blip r:embed="rId4"/>
          <a:stretch>
            <a:fillRect/>
          </a:stretch>
        </p:blipFill>
        <p:spPr>
          <a:xfrm>
            <a:off x="9224328" y="912893"/>
            <a:ext cx="2603605" cy="1783469"/>
          </a:xfrm>
          <a:prstGeom prst="rect">
            <a:avLst/>
          </a:prstGeom>
        </p:spPr>
      </p:pic>
      <p:pic>
        <p:nvPicPr>
          <p:cNvPr id="5" name="Picture 4" descr="Royal Caribbean Logo PNG Transparent &amp; SVG Vector - Freebie Supply">
            <a:extLst>
              <a:ext uri="{FF2B5EF4-FFF2-40B4-BE49-F238E27FC236}">
                <a16:creationId xmlns:a16="http://schemas.microsoft.com/office/drawing/2014/main" id="{7771E990-421E-1485-2618-868F57A4A498}"/>
              </a:ext>
            </a:extLst>
          </p:cNvPr>
          <p:cNvPicPr>
            <a:picLocks noChangeAspect="1"/>
          </p:cNvPicPr>
          <p:nvPr/>
        </p:nvPicPr>
        <p:blipFill>
          <a:blip r:embed="rId5"/>
          <a:stretch>
            <a:fillRect/>
          </a:stretch>
        </p:blipFill>
        <p:spPr>
          <a:xfrm>
            <a:off x="6396397" y="4102301"/>
            <a:ext cx="5431536" cy="1398619"/>
          </a:xfrm>
          <a:prstGeom prst="rect">
            <a:avLst/>
          </a:prstGeom>
        </p:spPr>
      </p:pic>
      <p:sp>
        <p:nvSpPr>
          <p:cNvPr id="7" name="TextBox 6">
            <a:extLst>
              <a:ext uri="{FF2B5EF4-FFF2-40B4-BE49-F238E27FC236}">
                <a16:creationId xmlns:a16="http://schemas.microsoft.com/office/drawing/2014/main" id="{CF0BBC42-7B8A-DDE8-C861-65EBA422874C}"/>
              </a:ext>
            </a:extLst>
          </p:cNvPr>
          <p:cNvSpPr txBox="1"/>
          <p:nvPr/>
        </p:nvSpPr>
        <p:spPr>
          <a:xfrm>
            <a:off x="817704" y="5515001"/>
            <a:ext cx="2797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Royal Carribean (2023)</a:t>
            </a:r>
            <a:endParaRPr lang="en-US"/>
          </a:p>
        </p:txBody>
      </p:sp>
    </p:spTree>
    <p:extLst>
      <p:ext uri="{BB962C8B-B14F-4D97-AF65-F5344CB8AC3E}">
        <p14:creationId xmlns:p14="http://schemas.microsoft.com/office/powerpoint/2010/main" val="4164651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966CC-D47A-BCCB-43C7-A870D901AD87}"/>
              </a:ext>
            </a:extLst>
          </p:cNvPr>
          <p:cNvSpPr>
            <a:spLocks noGrp="1"/>
          </p:cNvSpPr>
          <p:nvPr>
            <p:ph type="title"/>
          </p:nvPr>
        </p:nvSpPr>
        <p:spPr>
          <a:xfrm>
            <a:off x="779585" y="1710"/>
            <a:ext cx="3587262" cy="1337286"/>
          </a:xfrm>
        </p:spPr>
        <p:txBody>
          <a:bodyPr>
            <a:normAutofit/>
          </a:bodyPr>
          <a:lstStyle/>
          <a:p>
            <a:r>
              <a:rPr lang="en-US" sz="2800" u="sng">
                <a:cs typeface="Calibri Light"/>
              </a:rPr>
              <a:t>Blake and Mouton 1960</a:t>
            </a:r>
          </a:p>
        </p:txBody>
      </p:sp>
      <p:pic>
        <p:nvPicPr>
          <p:cNvPr id="4" name="Content Placeholder 3" descr="A diagram of a diagram&#10;&#10;Description automatically generated">
            <a:extLst>
              <a:ext uri="{FF2B5EF4-FFF2-40B4-BE49-F238E27FC236}">
                <a16:creationId xmlns:a16="http://schemas.microsoft.com/office/drawing/2014/main" id="{70F3D8D0-0B71-34F1-438B-06B5D7532C33}"/>
              </a:ext>
            </a:extLst>
          </p:cNvPr>
          <p:cNvPicPr>
            <a:picLocks noGrp="1" noChangeAspect="1"/>
          </p:cNvPicPr>
          <p:nvPr>
            <p:ph idx="1"/>
          </p:nvPr>
        </p:nvPicPr>
        <p:blipFill>
          <a:blip r:embed="rId3"/>
          <a:stretch>
            <a:fillRect/>
          </a:stretch>
        </p:blipFill>
        <p:spPr>
          <a:xfrm>
            <a:off x="167791" y="1133964"/>
            <a:ext cx="4459159" cy="3177518"/>
          </a:xfrm>
        </p:spPr>
      </p:pic>
      <p:sp>
        <p:nvSpPr>
          <p:cNvPr id="3" name="TextBox 2">
            <a:extLst>
              <a:ext uri="{FF2B5EF4-FFF2-40B4-BE49-F238E27FC236}">
                <a16:creationId xmlns:a16="http://schemas.microsoft.com/office/drawing/2014/main" id="{F52715C1-1284-DF63-C43E-24051A53F064}"/>
              </a:ext>
            </a:extLst>
          </p:cNvPr>
          <p:cNvSpPr txBox="1"/>
          <p:nvPr/>
        </p:nvSpPr>
        <p:spPr>
          <a:xfrm>
            <a:off x="169132" y="5341233"/>
            <a:ext cx="6545975"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Indicates 5 basic leadership styles representing various combinations</a:t>
            </a:r>
          </a:p>
          <a:p>
            <a:r>
              <a:rPr lang="en-US">
                <a:cs typeface="Calibri"/>
              </a:rPr>
              <a:t>Advantages- helps identify where the leader stands regarding people and production of the organization</a:t>
            </a:r>
          </a:p>
        </p:txBody>
      </p:sp>
      <p:sp>
        <p:nvSpPr>
          <p:cNvPr id="6" name="TextBox 5">
            <a:extLst>
              <a:ext uri="{FF2B5EF4-FFF2-40B4-BE49-F238E27FC236}">
                <a16:creationId xmlns:a16="http://schemas.microsoft.com/office/drawing/2014/main" id="{85A33019-9B3D-8868-A7E4-E0BE52AE168A}"/>
              </a:ext>
            </a:extLst>
          </p:cNvPr>
          <p:cNvSpPr txBox="1"/>
          <p:nvPr/>
        </p:nvSpPr>
        <p:spPr>
          <a:xfrm>
            <a:off x="7046880" y="5323627"/>
            <a:ext cx="4832526" cy="1200329"/>
          </a:xfrm>
          <a:prstGeom prst="rect">
            <a:avLst/>
          </a:prstGeom>
          <a:ln w="28575"/>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Royal Caribbean-  high concern for people and their staff as there are so many of them (102.500) and their  guests (7.6million in 2023)</a:t>
            </a:r>
          </a:p>
          <a:p>
            <a:r>
              <a:rPr lang="en-US">
                <a:cs typeface="Calibri"/>
              </a:rPr>
              <a:t>(Statista,2024) </a:t>
            </a:r>
          </a:p>
        </p:txBody>
      </p:sp>
      <p:sp>
        <p:nvSpPr>
          <p:cNvPr id="8" name="Title 1">
            <a:extLst>
              <a:ext uri="{FF2B5EF4-FFF2-40B4-BE49-F238E27FC236}">
                <a16:creationId xmlns:a16="http://schemas.microsoft.com/office/drawing/2014/main" id="{23B4982B-9597-2403-3AEE-DDA1143D3614}"/>
              </a:ext>
            </a:extLst>
          </p:cNvPr>
          <p:cNvSpPr txBox="1">
            <a:spLocks/>
          </p:cNvSpPr>
          <p:nvPr/>
        </p:nvSpPr>
        <p:spPr>
          <a:xfrm>
            <a:off x="7039708" y="-103798"/>
            <a:ext cx="485335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u="sng">
                <a:cs typeface="Calibri Light"/>
              </a:rPr>
              <a:t>Situational Leadership theory 1969</a:t>
            </a:r>
            <a:endParaRPr lang="en-US" sz="2800" u="sng"/>
          </a:p>
        </p:txBody>
      </p:sp>
      <p:pic>
        <p:nvPicPr>
          <p:cNvPr id="10" name="Picture 9" descr="A diagram of a coaching&#10;&#10;Description automatically generated">
            <a:extLst>
              <a:ext uri="{FF2B5EF4-FFF2-40B4-BE49-F238E27FC236}">
                <a16:creationId xmlns:a16="http://schemas.microsoft.com/office/drawing/2014/main" id="{D0225123-8782-081B-BB89-48F96DAC901C}"/>
              </a:ext>
            </a:extLst>
          </p:cNvPr>
          <p:cNvPicPr>
            <a:picLocks noChangeAspect="1"/>
          </p:cNvPicPr>
          <p:nvPr/>
        </p:nvPicPr>
        <p:blipFill>
          <a:blip r:embed="rId4"/>
          <a:stretch>
            <a:fillRect/>
          </a:stretch>
        </p:blipFill>
        <p:spPr>
          <a:xfrm>
            <a:off x="7141570" y="968175"/>
            <a:ext cx="4274149" cy="4024230"/>
          </a:xfrm>
          <a:prstGeom prst="rect">
            <a:avLst/>
          </a:prstGeom>
        </p:spPr>
      </p:pic>
      <p:sp>
        <p:nvSpPr>
          <p:cNvPr id="12" name="TextBox 11">
            <a:extLst>
              <a:ext uri="{FF2B5EF4-FFF2-40B4-BE49-F238E27FC236}">
                <a16:creationId xmlns:a16="http://schemas.microsoft.com/office/drawing/2014/main" id="{770ED111-0D2B-12F9-1344-013BEE866AB2}"/>
              </a:ext>
            </a:extLst>
          </p:cNvPr>
          <p:cNvSpPr txBox="1"/>
          <p:nvPr/>
        </p:nvSpPr>
        <p:spPr>
          <a:xfrm>
            <a:off x="223694" y="4485516"/>
            <a:ext cx="4463631" cy="64633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Both models are similar due to their x and y  being basically people and production</a:t>
            </a:r>
            <a:endParaRPr lang="en-US"/>
          </a:p>
        </p:txBody>
      </p:sp>
    </p:spTree>
    <p:extLst>
      <p:ext uri="{BB962C8B-B14F-4D97-AF65-F5344CB8AC3E}">
        <p14:creationId xmlns:p14="http://schemas.microsoft.com/office/powerpoint/2010/main" val="614398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34CE-AC55-EC4B-1541-36AD6019EBDD}"/>
              </a:ext>
            </a:extLst>
          </p:cNvPr>
          <p:cNvSpPr>
            <a:spLocks noGrp="1"/>
          </p:cNvSpPr>
          <p:nvPr>
            <p:ph type="title"/>
          </p:nvPr>
        </p:nvSpPr>
        <p:spPr>
          <a:xfrm>
            <a:off x="350035" y="466196"/>
            <a:ext cx="8969639" cy="3163224"/>
          </a:xfrm>
        </p:spPr>
        <p:txBody>
          <a:bodyPr vert="horz" lIns="91440" tIns="45720" rIns="91440" bIns="45720" rtlCol="0" anchor="t">
            <a:normAutofit/>
          </a:bodyPr>
          <a:lstStyle/>
          <a:p>
            <a:r>
              <a:rPr lang="en-US" sz="4000"/>
              <a:t>Royal Caribbean – Team and Groups</a:t>
            </a:r>
          </a:p>
        </p:txBody>
      </p:sp>
      <p:pic>
        <p:nvPicPr>
          <p:cNvPr id="6" name="Picture 5" descr="Round emblem on white background with cruise ship Vector Image">
            <a:extLst>
              <a:ext uri="{FF2B5EF4-FFF2-40B4-BE49-F238E27FC236}">
                <a16:creationId xmlns:a16="http://schemas.microsoft.com/office/drawing/2014/main" id="{7BCC6D09-A75B-9742-15D5-EB5400BDD5EF}"/>
              </a:ext>
            </a:extLst>
          </p:cNvPr>
          <p:cNvPicPr>
            <a:picLocks noChangeAspect="1"/>
          </p:cNvPicPr>
          <p:nvPr/>
        </p:nvPicPr>
        <p:blipFill rotWithShape="1">
          <a:blip r:embed="rId3"/>
          <a:srcRect t="7500" r="-4" b="-4"/>
          <a:stretch/>
        </p:blipFill>
        <p:spPr>
          <a:xfrm>
            <a:off x="7433095" y="210521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8" name="Picture 7" descr="A screenshot of a computer&#10;&#10;Description automatically generated">
            <a:extLst>
              <a:ext uri="{FF2B5EF4-FFF2-40B4-BE49-F238E27FC236}">
                <a16:creationId xmlns:a16="http://schemas.microsoft.com/office/drawing/2014/main" id="{B45E4215-53AA-0CC6-C75D-0D25D03E0BF4}"/>
              </a:ext>
            </a:extLst>
          </p:cNvPr>
          <p:cNvPicPr>
            <a:picLocks noChangeAspect="1"/>
          </p:cNvPicPr>
          <p:nvPr/>
        </p:nvPicPr>
        <p:blipFill rotWithShape="1">
          <a:blip r:embed="rId4"/>
          <a:srcRect l="29060" t="30682" r="26282" b="11742"/>
          <a:stretch/>
        </p:blipFill>
        <p:spPr>
          <a:xfrm>
            <a:off x="230037" y="4602427"/>
            <a:ext cx="3009504" cy="2185734"/>
          </a:xfrm>
          <a:prstGeom prst="rect">
            <a:avLst/>
          </a:prstGeom>
        </p:spPr>
      </p:pic>
      <p:sp>
        <p:nvSpPr>
          <p:cNvPr id="9" name="TextBox 8">
            <a:extLst>
              <a:ext uri="{FF2B5EF4-FFF2-40B4-BE49-F238E27FC236}">
                <a16:creationId xmlns:a16="http://schemas.microsoft.com/office/drawing/2014/main" id="{604582A8-E56B-3E5F-E4D2-94DA1A680736}"/>
              </a:ext>
            </a:extLst>
          </p:cNvPr>
          <p:cNvSpPr txBox="1"/>
          <p:nvPr/>
        </p:nvSpPr>
        <p:spPr>
          <a:xfrm>
            <a:off x="4555066" y="5842000"/>
            <a:ext cx="36419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Forbes (2023)</a:t>
            </a:r>
          </a:p>
          <a:p>
            <a:r>
              <a:rPr lang="en-US"/>
              <a:t>Royal Caribbean (2021)</a:t>
            </a:r>
            <a:endParaRPr lang="en-US">
              <a:cs typeface="Calibri"/>
            </a:endParaRPr>
          </a:p>
          <a:p>
            <a:r>
              <a:rPr lang="en-US"/>
              <a:t>Harvard Business School (2002)</a:t>
            </a:r>
            <a:endParaRPr lang="en-US">
              <a:cs typeface="Calibri"/>
            </a:endParaRPr>
          </a:p>
        </p:txBody>
      </p:sp>
      <p:graphicFrame>
        <p:nvGraphicFramePr>
          <p:cNvPr id="25" name="TextBox 6">
            <a:extLst>
              <a:ext uri="{FF2B5EF4-FFF2-40B4-BE49-F238E27FC236}">
                <a16:creationId xmlns:a16="http://schemas.microsoft.com/office/drawing/2014/main" id="{01F27917-822B-36FA-BD18-8921CABD0CB9}"/>
              </a:ext>
            </a:extLst>
          </p:cNvPr>
          <p:cNvGraphicFramePr/>
          <p:nvPr/>
        </p:nvGraphicFramePr>
        <p:xfrm>
          <a:off x="354003" y="1177983"/>
          <a:ext cx="7341399" cy="31485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97911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255F-3020-4D49-FDAF-CDC8349F8880}"/>
              </a:ext>
            </a:extLst>
          </p:cNvPr>
          <p:cNvSpPr>
            <a:spLocks noGrp="1"/>
          </p:cNvSpPr>
          <p:nvPr>
            <p:ph type="title"/>
          </p:nvPr>
        </p:nvSpPr>
        <p:spPr>
          <a:xfrm>
            <a:off x="214343" y="351710"/>
            <a:ext cx="4102903" cy="3071906"/>
          </a:xfrm>
        </p:spPr>
        <p:txBody>
          <a:bodyPr vert="horz" lIns="91440" tIns="45720" rIns="91440" bIns="45720" rtlCol="0" anchor="t">
            <a:normAutofit/>
          </a:bodyPr>
          <a:lstStyle/>
          <a:p>
            <a:r>
              <a:rPr lang="en-US" sz="4000" kern="1200">
                <a:solidFill>
                  <a:srgbClr val="FFFFFF"/>
                </a:solidFill>
                <a:latin typeface="+mj-lt"/>
                <a:ea typeface="+mj-ea"/>
                <a:cs typeface="+mj-cs"/>
              </a:rPr>
              <a:t>Leading Team</a:t>
            </a:r>
          </a:p>
        </p:txBody>
      </p:sp>
      <p:pic>
        <p:nvPicPr>
          <p:cNvPr id="4" name="Picture 3" descr="Jason Liberty - President &amp; CEO at Royal Caribbean Cruises | The Org">
            <a:extLst>
              <a:ext uri="{FF2B5EF4-FFF2-40B4-BE49-F238E27FC236}">
                <a16:creationId xmlns:a16="http://schemas.microsoft.com/office/drawing/2014/main" id="{45A5DDD6-4BBE-925B-68AB-15F7499790BA}"/>
              </a:ext>
            </a:extLst>
          </p:cNvPr>
          <p:cNvPicPr>
            <a:picLocks noChangeAspect="1"/>
          </p:cNvPicPr>
          <p:nvPr/>
        </p:nvPicPr>
        <p:blipFill>
          <a:blip r:embed="rId3"/>
          <a:stretch>
            <a:fillRect/>
          </a:stretch>
        </p:blipFill>
        <p:spPr>
          <a:xfrm>
            <a:off x="748097" y="2566301"/>
            <a:ext cx="2556784" cy="2530529"/>
          </a:xfrm>
          <a:prstGeom prst="flowChartConnector">
            <a:avLst/>
          </a:prstGeom>
        </p:spPr>
      </p:pic>
      <p:grpSp>
        <p:nvGrpSpPr>
          <p:cNvPr id="27" name="Group 26">
            <a:extLst>
              <a:ext uri="{FF2B5EF4-FFF2-40B4-BE49-F238E27FC236}">
                <a16:creationId xmlns:a16="http://schemas.microsoft.com/office/drawing/2014/main" id="{C7D08F93-5300-4A82-CA9D-2431AA5FD692}"/>
              </a:ext>
            </a:extLst>
          </p:cNvPr>
          <p:cNvGrpSpPr/>
          <p:nvPr/>
        </p:nvGrpSpPr>
        <p:grpSpPr>
          <a:xfrm>
            <a:off x="-98667" y="1591574"/>
            <a:ext cx="4235571" cy="4508738"/>
            <a:chOff x="-98667" y="1318404"/>
            <a:chExt cx="4235571" cy="4508738"/>
          </a:xfrm>
        </p:grpSpPr>
        <p:pic>
          <p:nvPicPr>
            <p:cNvPr id="7" name="Graphic 6" descr="Office worker female with solid fill">
              <a:extLst>
                <a:ext uri="{FF2B5EF4-FFF2-40B4-BE49-F238E27FC236}">
                  <a16:creationId xmlns:a16="http://schemas.microsoft.com/office/drawing/2014/main" id="{E7D0733D-5A73-9A7D-0779-2A48ADF63FB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55629" y="1318404"/>
              <a:ext cx="914400" cy="914400"/>
            </a:xfrm>
            <a:prstGeom prst="rect">
              <a:avLst/>
            </a:prstGeom>
          </p:spPr>
        </p:pic>
        <p:pic>
          <p:nvPicPr>
            <p:cNvPr id="8" name="Graphic 7" descr="Office worker male with solid fill">
              <a:extLst>
                <a:ext uri="{FF2B5EF4-FFF2-40B4-BE49-F238E27FC236}">
                  <a16:creationId xmlns:a16="http://schemas.microsoft.com/office/drawing/2014/main" id="{51D22995-F0F5-B09A-5638-5A1044275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49599" y="1432524"/>
              <a:ext cx="914400" cy="914400"/>
            </a:xfrm>
            <a:prstGeom prst="rect">
              <a:avLst/>
            </a:prstGeom>
          </p:spPr>
        </p:pic>
        <p:pic>
          <p:nvPicPr>
            <p:cNvPr id="10" name="Graphic 9" descr="Office worker female with solid fill">
              <a:extLst>
                <a:ext uri="{FF2B5EF4-FFF2-40B4-BE49-F238E27FC236}">
                  <a16:creationId xmlns:a16="http://schemas.microsoft.com/office/drawing/2014/main" id="{39BA7BC5-F0E7-53B6-D30A-BC881AD52DE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74" y="2123536"/>
              <a:ext cx="914400" cy="914400"/>
            </a:xfrm>
            <a:prstGeom prst="rect">
              <a:avLst/>
            </a:prstGeom>
          </p:spPr>
        </p:pic>
        <p:pic>
          <p:nvPicPr>
            <p:cNvPr id="12" name="Graphic 11" descr="Office worker female with solid fill">
              <a:extLst>
                <a:ext uri="{FF2B5EF4-FFF2-40B4-BE49-F238E27FC236}">
                  <a16:creationId xmlns:a16="http://schemas.microsoft.com/office/drawing/2014/main" id="{3BDC57C5-AB3C-3A68-E24C-C84450137C5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8534" y="4121989"/>
              <a:ext cx="914400" cy="914400"/>
            </a:xfrm>
            <a:prstGeom prst="rect">
              <a:avLst/>
            </a:prstGeom>
          </p:spPr>
        </p:pic>
        <p:pic>
          <p:nvPicPr>
            <p:cNvPr id="14" name="Graphic 13" descr="Office worker female with solid fill">
              <a:extLst>
                <a:ext uri="{FF2B5EF4-FFF2-40B4-BE49-F238E27FC236}">
                  <a16:creationId xmlns:a16="http://schemas.microsoft.com/office/drawing/2014/main" id="{B60CF478-DF62-71E4-844E-74AD58E9403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22760" y="2123535"/>
              <a:ext cx="914400" cy="914400"/>
            </a:xfrm>
            <a:prstGeom prst="rect">
              <a:avLst/>
            </a:prstGeom>
          </p:spPr>
        </p:pic>
        <p:pic>
          <p:nvPicPr>
            <p:cNvPr id="16" name="Graphic 15" descr="Office worker female with solid fill">
              <a:extLst>
                <a:ext uri="{FF2B5EF4-FFF2-40B4-BE49-F238E27FC236}">
                  <a16:creationId xmlns:a16="http://schemas.microsoft.com/office/drawing/2014/main" id="{106E3A5F-A83E-F8C8-71F1-F2B8143139A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70005" y="4912742"/>
              <a:ext cx="914400" cy="914400"/>
            </a:xfrm>
            <a:prstGeom prst="rect">
              <a:avLst/>
            </a:prstGeom>
          </p:spPr>
        </p:pic>
        <p:pic>
          <p:nvPicPr>
            <p:cNvPr id="18" name="Graphic 17" descr="Office worker female with solid fill">
              <a:extLst>
                <a:ext uri="{FF2B5EF4-FFF2-40B4-BE49-F238E27FC236}">
                  <a16:creationId xmlns:a16="http://schemas.microsoft.com/office/drawing/2014/main" id="{125A47C7-2E4D-5ADE-D297-F702AE71FA9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50872" y="4021345"/>
              <a:ext cx="914400" cy="914400"/>
            </a:xfrm>
            <a:prstGeom prst="rect">
              <a:avLst/>
            </a:prstGeom>
          </p:spPr>
        </p:pic>
        <p:pic>
          <p:nvPicPr>
            <p:cNvPr id="19" name="Graphic 18" descr="Office worker male with solid fill">
              <a:extLst>
                <a:ext uri="{FF2B5EF4-FFF2-40B4-BE49-F238E27FC236}">
                  <a16:creationId xmlns:a16="http://schemas.microsoft.com/office/drawing/2014/main" id="{DF87743E-E6FA-7B09-CAFA-E37ED85BF0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388617" y="1490033"/>
              <a:ext cx="914400" cy="914400"/>
            </a:xfrm>
            <a:prstGeom prst="rect">
              <a:avLst/>
            </a:prstGeom>
          </p:spPr>
        </p:pic>
        <p:pic>
          <p:nvPicPr>
            <p:cNvPr id="20" name="Graphic 19" descr="Office worker male with solid fill">
              <a:extLst>
                <a:ext uri="{FF2B5EF4-FFF2-40B4-BE49-F238E27FC236}">
                  <a16:creationId xmlns:a16="http://schemas.microsoft.com/office/drawing/2014/main" id="{F8189DD6-91B2-7450-0324-BEB697588B4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8667" y="3114675"/>
              <a:ext cx="914400" cy="914400"/>
            </a:xfrm>
            <a:prstGeom prst="rect">
              <a:avLst/>
            </a:prstGeom>
          </p:spPr>
        </p:pic>
        <p:pic>
          <p:nvPicPr>
            <p:cNvPr id="21" name="Graphic 20" descr="Office worker male with solid fill">
              <a:extLst>
                <a:ext uri="{FF2B5EF4-FFF2-40B4-BE49-F238E27FC236}">
                  <a16:creationId xmlns:a16="http://schemas.microsoft.com/office/drawing/2014/main" id="{F8C19A44-8CB3-8124-9AC3-7FB432EC169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222504" y="3114675"/>
              <a:ext cx="914400" cy="914400"/>
            </a:xfrm>
            <a:prstGeom prst="rect">
              <a:avLst/>
            </a:prstGeom>
          </p:spPr>
        </p:pic>
        <p:pic>
          <p:nvPicPr>
            <p:cNvPr id="23" name="Graphic 22" descr="Office worker male with solid fill">
              <a:extLst>
                <a:ext uri="{FF2B5EF4-FFF2-40B4-BE49-F238E27FC236}">
                  <a16:creationId xmlns:a16="http://schemas.microsoft.com/office/drawing/2014/main" id="{EBE8B001-4807-932B-16F9-E4388805DFD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1484" y="4739316"/>
              <a:ext cx="914400" cy="914400"/>
            </a:xfrm>
            <a:prstGeom prst="rect">
              <a:avLst/>
            </a:prstGeom>
          </p:spPr>
        </p:pic>
        <p:pic>
          <p:nvPicPr>
            <p:cNvPr id="25" name="Graphic 24" descr="Office worker male with solid fill">
              <a:extLst>
                <a:ext uri="{FF2B5EF4-FFF2-40B4-BE49-F238E27FC236}">
                  <a16:creationId xmlns:a16="http://schemas.microsoft.com/office/drawing/2014/main" id="{7FC2060C-875F-1FF1-6F4C-7F258B3734C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388617" y="4739316"/>
              <a:ext cx="914400" cy="914400"/>
            </a:xfrm>
            <a:prstGeom prst="rect">
              <a:avLst/>
            </a:prstGeom>
          </p:spPr>
        </p:pic>
      </p:grpSp>
      <p:sp>
        <p:nvSpPr>
          <p:cNvPr id="5" name="TextBox 4">
            <a:extLst>
              <a:ext uri="{FF2B5EF4-FFF2-40B4-BE49-F238E27FC236}">
                <a16:creationId xmlns:a16="http://schemas.microsoft.com/office/drawing/2014/main" id="{94E9D90B-F7C1-AF9F-E6A7-E716A3EBAFE4}"/>
              </a:ext>
            </a:extLst>
          </p:cNvPr>
          <p:cNvSpPr txBox="1"/>
          <p:nvPr/>
        </p:nvSpPr>
        <p:spPr>
          <a:xfrm>
            <a:off x="4307216" y="182113"/>
            <a:ext cx="690033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t>12 members in company leading team, led by Jason Liberty </a:t>
            </a:r>
          </a:p>
          <a:p>
            <a:endParaRPr lang="en-US" sz="2200"/>
          </a:p>
          <a:p>
            <a:r>
              <a:rPr lang="en-US" sz="2200"/>
              <a:t>'leadership is the ability to start evolutionary change processes that are more adaptive' </a:t>
            </a:r>
            <a:r>
              <a:rPr lang="en-US" sz="2200">
                <a:ea typeface="+mn-lt"/>
                <a:cs typeface="+mn-lt"/>
              </a:rPr>
              <a:t>Schein (1992)</a:t>
            </a:r>
          </a:p>
          <a:p>
            <a:endParaRPr lang="en-US" sz="2200"/>
          </a:p>
          <a:p>
            <a:r>
              <a:rPr lang="en-US" sz="2200"/>
              <a:t>'Collaboration, working together is the keynote of a team activity' Adair (1986) </a:t>
            </a:r>
          </a:p>
          <a:p>
            <a:endParaRPr lang="en-US" sz="2200"/>
          </a:p>
          <a:p>
            <a:r>
              <a:rPr lang="en-US" sz="2200">
                <a:ea typeface="+mn-lt"/>
                <a:cs typeface="+mn-lt"/>
              </a:rPr>
              <a:t>'in most team's people will contribute individual skills many of which will be different.’ </a:t>
            </a:r>
            <a:r>
              <a:rPr lang="en-US" sz="2200" err="1">
                <a:ea typeface="+mn-lt"/>
                <a:cs typeface="+mn-lt"/>
              </a:rPr>
              <a:t>Crainer</a:t>
            </a:r>
            <a:r>
              <a:rPr lang="en-US" sz="2200">
                <a:ea typeface="+mn-lt"/>
                <a:cs typeface="+mn-lt"/>
              </a:rPr>
              <a:t> (1998)</a:t>
            </a:r>
            <a:endParaRPr lang="en-US" sz="2200"/>
          </a:p>
        </p:txBody>
      </p:sp>
      <p:graphicFrame>
        <p:nvGraphicFramePr>
          <p:cNvPr id="32" name="Diagram 31">
            <a:extLst>
              <a:ext uri="{FF2B5EF4-FFF2-40B4-BE49-F238E27FC236}">
                <a16:creationId xmlns:a16="http://schemas.microsoft.com/office/drawing/2014/main" id="{2389D16A-36CD-EA47-380B-F7761A4409F5}"/>
              </a:ext>
            </a:extLst>
          </p:cNvPr>
          <p:cNvGraphicFramePr/>
          <p:nvPr/>
        </p:nvGraphicFramePr>
        <p:xfrm>
          <a:off x="3450567" y="4288765"/>
          <a:ext cx="6311660" cy="22773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1" name="TextBox 30">
            <a:extLst>
              <a:ext uri="{FF2B5EF4-FFF2-40B4-BE49-F238E27FC236}">
                <a16:creationId xmlns:a16="http://schemas.microsoft.com/office/drawing/2014/main" id="{7A4AB08F-7802-52B9-0FEC-BF32AE535BEF}"/>
              </a:ext>
            </a:extLst>
          </p:cNvPr>
          <p:cNvSpPr txBox="1"/>
          <p:nvPr/>
        </p:nvSpPr>
        <p:spPr>
          <a:xfrm>
            <a:off x="9765740" y="6119322"/>
            <a:ext cx="27262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Belbin (2004)</a:t>
            </a:r>
          </a:p>
          <a:p>
            <a:r>
              <a:rPr lang="en-US"/>
              <a:t>Royal Caribbean (2024)</a:t>
            </a:r>
          </a:p>
        </p:txBody>
      </p:sp>
    </p:spTree>
    <p:extLst>
      <p:ext uri="{BB962C8B-B14F-4D97-AF65-F5344CB8AC3E}">
        <p14:creationId xmlns:p14="http://schemas.microsoft.com/office/powerpoint/2010/main" val="2496316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8E9F-C849-7012-7C12-BCA7A3AA6D27}"/>
              </a:ext>
            </a:extLst>
          </p:cNvPr>
          <p:cNvSpPr>
            <a:spLocks noGrp="1"/>
          </p:cNvSpPr>
          <p:nvPr>
            <p:ph type="title"/>
          </p:nvPr>
        </p:nvSpPr>
        <p:spPr>
          <a:xfrm>
            <a:off x="179176" y="241797"/>
            <a:ext cx="3675818" cy="1877876"/>
          </a:xfrm>
        </p:spPr>
        <p:txBody>
          <a:bodyPr anchor="b">
            <a:normAutofit fontScale="90000"/>
          </a:bodyPr>
          <a:lstStyle/>
          <a:p>
            <a:pPr algn="r"/>
            <a:r>
              <a:rPr lang="en-US">
                <a:solidFill>
                  <a:schemeClr val="bg1"/>
                </a:solidFill>
              </a:rPr>
              <a:t>Ship Staff</a:t>
            </a:r>
            <a:br>
              <a:rPr lang="en-US"/>
            </a:br>
            <a:r>
              <a:rPr lang="en-US">
                <a:solidFill>
                  <a:srgbClr val="FFFFFF"/>
                </a:solidFill>
              </a:rPr>
              <a:t>Hierarchy </a:t>
            </a:r>
            <a:br>
              <a:rPr lang="en-US"/>
            </a:br>
            <a:endParaRPr lang="en-US">
              <a:solidFill>
                <a:srgbClr val="FFFFFF"/>
              </a:solidFill>
            </a:endParaRPr>
          </a:p>
        </p:txBody>
      </p:sp>
      <p:sp>
        <p:nvSpPr>
          <p:cNvPr id="3" name="Content Placeholder 2">
            <a:extLst>
              <a:ext uri="{FF2B5EF4-FFF2-40B4-BE49-F238E27FC236}">
                <a16:creationId xmlns:a16="http://schemas.microsoft.com/office/drawing/2014/main" id="{9307EB8D-6A35-1647-7CB3-128447DEE3CB}"/>
              </a:ext>
            </a:extLst>
          </p:cNvPr>
          <p:cNvSpPr>
            <a:spLocks noGrp="1"/>
          </p:cNvSpPr>
          <p:nvPr>
            <p:ph idx="1"/>
          </p:nvPr>
        </p:nvSpPr>
        <p:spPr>
          <a:xfrm>
            <a:off x="4220787" y="1095178"/>
            <a:ext cx="6555347" cy="5546047"/>
          </a:xfrm>
        </p:spPr>
        <p:txBody>
          <a:bodyPr anchor="ctr">
            <a:normAutofit lnSpcReduction="10000"/>
          </a:bodyPr>
          <a:lstStyle/>
          <a:p>
            <a:r>
              <a:rPr lang="en-US" sz="2400"/>
              <a:t>Follow a very strict military like hierarchy </a:t>
            </a:r>
          </a:p>
          <a:p>
            <a:pPr lvl="1">
              <a:buFont typeface="Wingdings" panose="020B0604020202020204" pitchFamily="34" charset="0"/>
              <a:buChar char="Ø"/>
            </a:pPr>
            <a:r>
              <a:rPr lang="en-US" sz="1800">
                <a:latin typeface="Arial"/>
                <a:ea typeface="+mn-lt"/>
                <a:cs typeface="Arial"/>
              </a:rPr>
              <a:t>Stewards</a:t>
            </a:r>
          </a:p>
          <a:p>
            <a:pPr lvl="1">
              <a:buFont typeface="Wingdings" panose="020B0604020202020204" pitchFamily="34" charset="0"/>
              <a:buChar char="Ø"/>
            </a:pPr>
            <a:r>
              <a:rPr lang="en-US" sz="1800">
                <a:latin typeface="Arial"/>
                <a:ea typeface="+mn-lt"/>
                <a:cs typeface="Arial"/>
              </a:rPr>
              <a:t>Crew</a:t>
            </a:r>
          </a:p>
          <a:p>
            <a:pPr lvl="1">
              <a:buFont typeface="Wingdings" panose="020B0604020202020204" pitchFamily="34" charset="0"/>
              <a:buChar char="Ø"/>
            </a:pPr>
            <a:r>
              <a:rPr lang="en-US" sz="1800">
                <a:latin typeface="Arial"/>
                <a:ea typeface="+mn-lt"/>
                <a:cs typeface="Arial"/>
              </a:rPr>
              <a:t>Staff</a:t>
            </a:r>
            <a:endParaRPr lang="en-US" sz="2800"/>
          </a:p>
          <a:p>
            <a:r>
              <a:rPr lang="en-US" sz="2400">
                <a:ea typeface="+mn-lt"/>
                <a:cs typeface="+mn-lt"/>
              </a:rPr>
              <a:t>“Groups consist of two or more persons engaged in social interaction who have some stable structure relationship with one another, are interdependent, share common goals and perceive that they are </a:t>
            </a:r>
            <a:r>
              <a:rPr lang="en-US" sz="2400" err="1">
                <a:ea typeface="+mn-lt"/>
                <a:cs typeface="+mn-lt"/>
              </a:rPr>
              <a:t>infact</a:t>
            </a:r>
            <a:r>
              <a:rPr lang="en-US" sz="2400">
                <a:ea typeface="+mn-lt"/>
                <a:cs typeface="+mn-lt"/>
              </a:rPr>
              <a:t> part of a group.” Baron, Byrne (1988)</a:t>
            </a:r>
            <a:endParaRPr lang="en-US" sz="2400"/>
          </a:p>
          <a:p>
            <a:endParaRPr lang="en-US" sz="2400"/>
          </a:p>
          <a:p>
            <a:r>
              <a:rPr lang="en-US" sz="2400"/>
              <a:t>Tuckman allows for conflict resolution and definitive goals</a:t>
            </a:r>
          </a:p>
          <a:p>
            <a:endParaRPr lang="en-US" sz="2400"/>
          </a:p>
          <a:p>
            <a:r>
              <a:rPr lang="en-US" sz="2400"/>
              <a:t>Adairs ACL model allows for core problems to be highlighted and dealt with effectively</a:t>
            </a:r>
          </a:p>
          <a:p>
            <a:endParaRPr lang="en-US" sz="2400"/>
          </a:p>
          <a:p>
            <a:endParaRPr lang="en-US" sz="2400"/>
          </a:p>
          <a:p>
            <a:pPr lvl="1">
              <a:buFont typeface="Wingdings" panose="020B0604020202020204" pitchFamily="34" charset="0"/>
              <a:buChar char="Ø"/>
            </a:pPr>
            <a:endParaRPr lang="en-US" sz="1800"/>
          </a:p>
          <a:p>
            <a:pPr marL="914400" lvl="2" indent="0">
              <a:buNone/>
            </a:pPr>
            <a:endParaRPr lang="en-US" sz="1400"/>
          </a:p>
          <a:p>
            <a:pPr marL="914400" lvl="2" indent="0">
              <a:buNone/>
            </a:pPr>
            <a:endParaRPr lang="en-US" sz="1400"/>
          </a:p>
        </p:txBody>
      </p:sp>
      <p:graphicFrame>
        <p:nvGraphicFramePr>
          <p:cNvPr id="4" name="Diagram 3">
            <a:extLst>
              <a:ext uri="{FF2B5EF4-FFF2-40B4-BE49-F238E27FC236}">
                <a16:creationId xmlns:a16="http://schemas.microsoft.com/office/drawing/2014/main" id="{CBBA845D-D01A-7CF9-0271-F315C7F8F553}"/>
              </a:ext>
            </a:extLst>
          </p:cNvPr>
          <p:cNvGraphicFramePr/>
          <p:nvPr/>
        </p:nvGraphicFramePr>
        <p:xfrm>
          <a:off x="1020793" y="3771180"/>
          <a:ext cx="2832341" cy="2751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88" name="Picture 687" descr="A diagram of a group&#10;&#10;Description automatically generated">
            <a:extLst>
              <a:ext uri="{FF2B5EF4-FFF2-40B4-BE49-F238E27FC236}">
                <a16:creationId xmlns:a16="http://schemas.microsoft.com/office/drawing/2014/main" id="{30917AB1-087F-5A9E-4F77-B66BD487497A}"/>
              </a:ext>
            </a:extLst>
          </p:cNvPr>
          <p:cNvPicPr>
            <a:picLocks noChangeAspect="1"/>
          </p:cNvPicPr>
          <p:nvPr/>
        </p:nvPicPr>
        <p:blipFill>
          <a:blip r:embed="rId8"/>
          <a:stretch>
            <a:fillRect/>
          </a:stretch>
        </p:blipFill>
        <p:spPr>
          <a:xfrm>
            <a:off x="-244325" y="1748197"/>
            <a:ext cx="2947179" cy="1909494"/>
          </a:xfrm>
          <a:prstGeom prst="rect">
            <a:avLst/>
          </a:prstGeom>
        </p:spPr>
      </p:pic>
      <p:sp>
        <p:nvSpPr>
          <p:cNvPr id="24" name="TextBox 23">
            <a:extLst>
              <a:ext uri="{FF2B5EF4-FFF2-40B4-BE49-F238E27FC236}">
                <a16:creationId xmlns:a16="http://schemas.microsoft.com/office/drawing/2014/main" id="{612072D5-CAA0-FF92-DC02-DFB4F02944E6}"/>
              </a:ext>
            </a:extLst>
          </p:cNvPr>
          <p:cNvSpPr txBox="1"/>
          <p:nvPr/>
        </p:nvSpPr>
        <p:spPr>
          <a:xfrm>
            <a:off x="9364133" y="5808133"/>
            <a:ext cx="2726266"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ea typeface="+mn-lt"/>
                <a:cs typeface="+mn-lt"/>
              </a:rPr>
              <a:t>Tuckman (1965)</a:t>
            </a:r>
          </a:p>
          <a:p>
            <a:r>
              <a:rPr lang="en-US" sz="1700"/>
              <a:t>Adairs (1986)</a:t>
            </a:r>
          </a:p>
          <a:p>
            <a:r>
              <a:rPr lang="en-US" sz="1700"/>
              <a:t>Baron, Byrne (1988)</a:t>
            </a:r>
          </a:p>
        </p:txBody>
      </p:sp>
    </p:spTree>
    <p:extLst>
      <p:ext uri="{BB962C8B-B14F-4D97-AF65-F5344CB8AC3E}">
        <p14:creationId xmlns:p14="http://schemas.microsoft.com/office/powerpoint/2010/main" val="4040121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59321CC-8530-F334-F337-87F036494694}"/>
              </a:ext>
            </a:extLst>
          </p:cNvPr>
          <p:cNvSpPr/>
          <p:nvPr/>
        </p:nvSpPr>
        <p:spPr>
          <a:xfrm>
            <a:off x="-5675" y="-74914"/>
            <a:ext cx="13370943" cy="1667774"/>
          </a:xfrm>
          <a:prstGeom prst="rect">
            <a:avLst/>
          </a:prstGeom>
          <a:solidFill>
            <a:srgbClr val="10475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7D5B2-419A-216C-443D-F6115E43C124}"/>
              </a:ext>
            </a:extLst>
          </p:cNvPr>
          <p:cNvSpPr>
            <a:spLocks noGrp="1"/>
          </p:cNvSpPr>
          <p:nvPr>
            <p:ph type="title"/>
          </p:nvPr>
        </p:nvSpPr>
        <p:spPr/>
        <p:txBody>
          <a:bodyPr/>
          <a:lstStyle/>
          <a:p>
            <a:r>
              <a:rPr lang="en-US">
                <a:solidFill>
                  <a:schemeClr val="bg1"/>
                </a:solidFill>
              </a:rPr>
              <a:t>Infromal groups</a:t>
            </a:r>
          </a:p>
        </p:txBody>
      </p:sp>
      <p:sp>
        <p:nvSpPr>
          <p:cNvPr id="3" name="Content Placeholder 2">
            <a:extLst>
              <a:ext uri="{FF2B5EF4-FFF2-40B4-BE49-F238E27FC236}">
                <a16:creationId xmlns:a16="http://schemas.microsoft.com/office/drawing/2014/main" id="{5DEF9026-2DF5-4F8C-F517-667EFF1FD9F4}"/>
              </a:ext>
            </a:extLst>
          </p:cNvPr>
          <p:cNvSpPr>
            <a:spLocks noGrp="1"/>
          </p:cNvSpPr>
          <p:nvPr>
            <p:ph idx="1"/>
          </p:nvPr>
        </p:nvSpPr>
        <p:spPr/>
        <p:txBody>
          <a:bodyPr vert="horz" lIns="91440" tIns="45720" rIns="91440" bIns="45720" rtlCol="0" anchor="t">
            <a:normAutofit lnSpcReduction="10000"/>
          </a:bodyPr>
          <a:lstStyle/>
          <a:p>
            <a:r>
              <a:rPr lang="en-US"/>
              <a:t>Not based on organizational roles or objectives but personal relationships and social needs</a:t>
            </a:r>
          </a:p>
          <a:p>
            <a:endParaRPr lang="en-US"/>
          </a:p>
          <a:p>
            <a:r>
              <a:rPr lang="en-US"/>
              <a:t>Groups not limited to their working class</a:t>
            </a:r>
          </a:p>
          <a:p>
            <a:endParaRPr lang="en-US"/>
          </a:p>
          <a:p>
            <a:r>
              <a:rPr lang="en-US"/>
              <a:t>Must not be ignored or prevented</a:t>
            </a:r>
          </a:p>
          <a:p>
            <a:endParaRPr lang="en-US"/>
          </a:p>
          <a:p>
            <a:r>
              <a:rPr lang="en-US">
                <a:ea typeface="+mn-lt"/>
                <a:cs typeface="+mn-lt"/>
              </a:rPr>
              <a:t>'unwavering commitment to diversity,</a:t>
            </a:r>
          </a:p>
          <a:p>
            <a:pPr marL="0" indent="0">
              <a:buNone/>
            </a:pPr>
            <a:r>
              <a:rPr lang="en-US">
                <a:ea typeface="+mn-lt"/>
                <a:cs typeface="+mn-lt"/>
              </a:rPr>
              <a:t>  equity, and inclusion' Royal Caribbean</a:t>
            </a:r>
          </a:p>
        </p:txBody>
      </p:sp>
      <p:pic>
        <p:nvPicPr>
          <p:cNvPr id="5" name="Picture 4" descr="Friends People Stock Illustrations – 175,125 Friends People Stock  Illustrations, Vectors &amp; Clipart - Dreamstime">
            <a:extLst>
              <a:ext uri="{FF2B5EF4-FFF2-40B4-BE49-F238E27FC236}">
                <a16:creationId xmlns:a16="http://schemas.microsoft.com/office/drawing/2014/main" id="{1F3B56B4-C54F-C39B-370F-5871510B7FCA}"/>
              </a:ext>
            </a:extLst>
          </p:cNvPr>
          <p:cNvPicPr>
            <a:picLocks noChangeAspect="1"/>
          </p:cNvPicPr>
          <p:nvPr/>
        </p:nvPicPr>
        <p:blipFill>
          <a:blip r:embed="rId3"/>
          <a:stretch>
            <a:fillRect/>
          </a:stretch>
        </p:blipFill>
        <p:spPr>
          <a:xfrm>
            <a:off x="7533736" y="3422709"/>
            <a:ext cx="5549661" cy="4095750"/>
          </a:xfrm>
          <a:prstGeom prst="ellipse">
            <a:avLst/>
          </a:prstGeom>
          <a:ln w="190500" cap="rnd">
            <a:solidFill>
              <a:srgbClr val="4472C4"/>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cxnSp>
        <p:nvCxnSpPr>
          <p:cNvPr id="6" name="Connector: Curved 5">
            <a:extLst>
              <a:ext uri="{FF2B5EF4-FFF2-40B4-BE49-F238E27FC236}">
                <a16:creationId xmlns:a16="http://schemas.microsoft.com/office/drawing/2014/main" id="{82495177-339F-21FA-6DBE-DEF07385C705}"/>
              </a:ext>
            </a:extLst>
          </p:cNvPr>
          <p:cNvCxnSpPr/>
          <p:nvPr/>
        </p:nvCxnSpPr>
        <p:spPr>
          <a:xfrm>
            <a:off x="3554083" y="-76200"/>
            <a:ext cx="8951344" cy="1702278"/>
          </a:xfrm>
          <a:prstGeom prst="curvedConnector3">
            <a:avLst/>
          </a:prstGeom>
          <a:ln w="57150"/>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B00AF971-7885-60F5-4A0F-ABD0E2BD3D50}"/>
              </a:ext>
            </a:extLst>
          </p:cNvPr>
          <p:cNvSpPr txBox="1"/>
          <p:nvPr/>
        </p:nvSpPr>
        <p:spPr>
          <a:xfrm>
            <a:off x="406400" y="6028266"/>
            <a:ext cx="31496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Royal Caribbean (2021)</a:t>
            </a:r>
          </a:p>
          <a:p>
            <a:r>
              <a:rPr lang="en-US" sz="1700" err="1">
                <a:ea typeface="+mn-lt"/>
                <a:cs typeface="+mn-lt"/>
              </a:rPr>
              <a:t>Saverocity</a:t>
            </a:r>
            <a:r>
              <a:rPr lang="en-US" sz="1700">
                <a:ea typeface="+mn-lt"/>
                <a:cs typeface="+mn-lt"/>
              </a:rPr>
              <a:t> Travel (2013)</a:t>
            </a:r>
            <a:endParaRPr lang="en-US"/>
          </a:p>
          <a:p>
            <a:endParaRPr lang="en-US"/>
          </a:p>
        </p:txBody>
      </p:sp>
    </p:spTree>
    <p:extLst>
      <p:ext uri="{BB962C8B-B14F-4D97-AF65-F5344CB8AC3E}">
        <p14:creationId xmlns:p14="http://schemas.microsoft.com/office/powerpoint/2010/main" val="182127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2B39C2-9A96-7A9D-1D5A-700981710A29}"/>
              </a:ext>
            </a:extLst>
          </p:cNvPr>
          <p:cNvSpPr>
            <a:spLocks noGrp="1"/>
          </p:cNvSpPr>
          <p:nvPr>
            <p:ph type="title"/>
          </p:nvPr>
        </p:nvSpPr>
        <p:spPr>
          <a:xfrm>
            <a:off x="6739128" y="638089"/>
            <a:ext cx="4818888" cy="1476801"/>
          </a:xfrm>
        </p:spPr>
        <p:txBody>
          <a:bodyPr anchor="b">
            <a:normAutofit/>
          </a:bodyPr>
          <a:lstStyle/>
          <a:p>
            <a:r>
              <a:rPr lang="en-US" sz="4200">
                <a:ea typeface="+mj-lt"/>
                <a:cs typeface="+mj-lt"/>
              </a:rPr>
              <a:t>Recommendations for Royal Caribbean </a:t>
            </a:r>
            <a:endParaRPr lang="en-US" sz="4200"/>
          </a:p>
        </p:txBody>
      </p:sp>
      <p:pic>
        <p:nvPicPr>
          <p:cNvPr id="4" name="Picture 3" descr="Royal Caribbean International - latest news, breaking stories and comment -  The Independent">
            <a:extLst>
              <a:ext uri="{FF2B5EF4-FFF2-40B4-BE49-F238E27FC236}">
                <a16:creationId xmlns:a16="http://schemas.microsoft.com/office/drawing/2014/main" id="{A0C43AC9-427E-4850-0398-0AC9451718F3}"/>
              </a:ext>
            </a:extLst>
          </p:cNvPr>
          <p:cNvPicPr>
            <a:picLocks noChangeAspect="1"/>
          </p:cNvPicPr>
          <p:nvPr/>
        </p:nvPicPr>
        <p:blipFill>
          <a:blip r:embed="rId2"/>
          <a:stretch>
            <a:fillRect/>
          </a:stretch>
        </p:blipFill>
        <p:spPr>
          <a:xfrm>
            <a:off x="630936" y="1612652"/>
            <a:ext cx="5458968" cy="3632695"/>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7F98C8-3D2D-BBB9-C967-27A8983D4D80}"/>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buNone/>
            </a:pPr>
            <a:r>
              <a:rPr lang="en-US" sz="2200">
                <a:ea typeface="+mn-lt"/>
                <a:cs typeface="+mn-lt"/>
              </a:rPr>
              <a:t>Implementing appropriate cultures and processes for optimal outcomes is crucial for Royal Caribbean to maintain its competitive edge and ensure long-term success in the tourism industry.</a:t>
            </a:r>
            <a:endParaRPr lang="en-US" sz="2200">
              <a:cs typeface="Calibri" panose="020F0502020204030204"/>
            </a:endParaRPr>
          </a:p>
        </p:txBody>
      </p:sp>
      <p:sp>
        <p:nvSpPr>
          <p:cNvPr id="5" name="TextBox 4">
            <a:extLst>
              <a:ext uri="{FF2B5EF4-FFF2-40B4-BE49-F238E27FC236}">
                <a16:creationId xmlns:a16="http://schemas.microsoft.com/office/drawing/2014/main" id="{AB6EF0B9-AE5B-C226-B476-A65261828FC1}"/>
              </a:ext>
            </a:extLst>
          </p:cNvPr>
          <p:cNvSpPr txBox="1"/>
          <p:nvPr/>
        </p:nvSpPr>
        <p:spPr>
          <a:xfrm>
            <a:off x="943155" y="570206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Optimists – culture can be changed, e.g. Peters and Waterman (1982).</a:t>
            </a:r>
          </a:p>
        </p:txBody>
      </p:sp>
    </p:spTree>
    <p:extLst>
      <p:ext uri="{BB962C8B-B14F-4D97-AF65-F5344CB8AC3E}">
        <p14:creationId xmlns:p14="http://schemas.microsoft.com/office/powerpoint/2010/main" val="3122287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B12F2-E56C-5B23-3B81-79B2C477352E}"/>
              </a:ext>
            </a:extLst>
          </p:cNvPr>
          <p:cNvSpPr>
            <a:spLocks noGrp="1"/>
          </p:cNvSpPr>
          <p:nvPr>
            <p:ph type="title"/>
          </p:nvPr>
        </p:nvSpPr>
        <p:spPr/>
        <p:txBody>
          <a:bodyPr>
            <a:normAutofit/>
          </a:bodyPr>
          <a:lstStyle/>
          <a:p>
            <a:r>
              <a:rPr lang="en-US">
                <a:cs typeface="Calibri Light"/>
              </a:rPr>
              <a:t>Guidelines for Changing Culture</a:t>
            </a:r>
          </a:p>
        </p:txBody>
      </p:sp>
      <p:graphicFrame>
        <p:nvGraphicFramePr>
          <p:cNvPr id="6" name="Content Placeholder 2">
            <a:extLst>
              <a:ext uri="{FF2B5EF4-FFF2-40B4-BE49-F238E27FC236}">
                <a16:creationId xmlns:a16="http://schemas.microsoft.com/office/drawing/2014/main" id="{906A72AD-1F07-5B49-BEE1-6ED1244ED29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F4FF52C-DEEC-56F6-0DB5-B79B2779791F}"/>
              </a:ext>
            </a:extLst>
          </p:cNvPr>
          <p:cNvSpPr txBox="1"/>
          <p:nvPr/>
        </p:nvSpPr>
        <p:spPr>
          <a:xfrm>
            <a:off x="708644" y="6306867"/>
            <a:ext cx="69429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(Cummings and Worley, 2001: 509 – 511)</a:t>
            </a:r>
            <a:endParaRPr lang="en-US"/>
          </a:p>
        </p:txBody>
      </p:sp>
    </p:spTree>
    <p:extLst>
      <p:ext uri="{BB962C8B-B14F-4D97-AF65-F5344CB8AC3E}">
        <p14:creationId xmlns:p14="http://schemas.microsoft.com/office/powerpoint/2010/main" val="2471181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28468E-5433-8B34-4544-E768190B189F}"/>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3400" kern="1200">
                <a:solidFill>
                  <a:srgbClr val="FFFFFF"/>
                </a:solidFill>
                <a:latin typeface="+mj-lt"/>
                <a:ea typeface="+mj-ea"/>
                <a:cs typeface="+mj-cs"/>
              </a:rPr>
              <a:t>Customers and employees</a:t>
            </a:r>
          </a:p>
        </p:txBody>
      </p:sp>
      <p:sp>
        <p:nvSpPr>
          <p:cNvPr id="9" name="Content Placeholder 2">
            <a:extLst>
              <a:ext uri="{FF2B5EF4-FFF2-40B4-BE49-F238E27FC236}">
                <a16:creationId xmlns:a16="http://schemas.microsoft.com/office/drawing/2014/main" id="{C144A5AC-8E77-5DE2-7838-F41E19CAC158}"/>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2000"/>
              <a:t>Recommendation – Focusing on a customer culture focused on exceeding guest expectations and gathering feedback to improve services more and more</a:t>
            </a:r>
          </a:p>
          <a:p>
            <a:pPr marL="0"/>
            <a:r>
              <a:rPr lang="en-US" sz="2000"/>
              <a:t>Prioritizing customer satisfaction fosters loyalty, encourages repeat business, and generates positive word-of-mouth referrals. It also helps Royal Caribbean maintain a competitive advantage in the crowded cruise market.</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2C93524-AF7E-FEFE-1527-38D69B9FB2DF}"/>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a:t>Recommendation – Investing into more employee training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Engaged and motivated employees deliver superior service, contribute innovative ideas, and are more likely to stay with the company long-term. Investing in employee development also builds a skilled workforce capable of adapting to evolving industry trends.</a:t>
            </a:r>
            <a:endParaRPr lang="en-US" sz="1900">
              <a:cs typeface="Calibri"/>
            </a:endParaRPr>
          </a:p>
        </p:txBody>
      </p:sp>
      <p:pic>
        <p:nvPicPr>
          <p:cNvPr id="13" name="Picture 12" descr="IS HAPPINESS OF THE CUSTOMER AND EMPLOYEE IMPORTANT FOR THE GROWTH OF AN  ORGANIZATION ?">
            <a:extLst>
              <a:ext uri="{FF2B5EF4-FFF2-40B4-BE49-F238E27FC236}">
                <a16:creationId xmlns:a16="http://schemas.microsoft.com/office/drawing/2014/main" id="{5D25E2F5-DA91-61D6-FFAC-2DF06F55A1DA}"/>
              </a:ext>
            </a:extLst>
          </p:cNvPr>
          <p:cNvPicPr>
            <a:picLocks noChangeAspect="1"/>
          </p:cNvPicPr>
          <p:nvPr/>
        </p:nvPicPr>
        <p:blipFill>
          <a:blip r:embed="rId2"/>
          <a:stretch>
            <a:fillRect/>
          </a:stretch>
        </p:blipFill>
        <p:spPr>
          <a:xfrm>
            <a:off x="282156" y="2600145"/>
            <a:ext cx="3576367" cy="3311105"/>
          </a:xfrm>
          <a:prstGeom prst="rect">
            <a:avLst/>
          </a:prstGeom>
        </p:spPr>
      </p:pic>
    </p:spTree>
    <p:extLst>
      <p:ext uri="{BB962C8B-B14F-4D97-AF65-F5344CB8AC3E}">
        <p14:creationId xmlns:p14="http://schemas.microsoft.com/office/powerpoint/2010/main" val="558510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669370D-FCB1-7300-5E04-70E791AFA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07C29-03FB-7318-6091-1C4A6A0BE671}"/>
              </a:ext>
            </a:extLst>
          </p:cNvPr>
          <p:cNvSpPr>
            <a:spLocks noGrp="1"/>
          </p:cNvSpPr>
          <p:nvPr>
            <p:ph type="title"/>
          </p:nvPr>
        </p:nvSpPr>
        <p:spPr>
          <a:xfrm>
            <a:off x="589559" y="262028"/>
            <a:ext cx="7015496" cy="1190445"/>
          </a:xfrm>
        </p:spPr>
        <p:txBody>
          <a:bodyPr vert="horz" lIns="91440" tIns="45720" rIns="91440" bIns="45720" rtlCol="0" anchor="ctr">
            <a:normAutofit/>
          </a:bodyPr>
          <a:lstStyle/>
          <a:p>
            <a:r>
              <a:rPr lang="en-US" sz="4000" kern="1200">
                <a:solidFill>
                  <a:schemeClr val="tx1"/>
                </a:solidFill>
                <a:latin typeface="+mj-lt"/>
                <a:ea typeface="+mj-ea"/>
                <a:cs typeface="+mj-cs"/>
              </a:rPr>
              <a:t>Diversity and The Environment</a:t>
            </a:r>
          </a:p>
        </p:txBody>
      </p:sp>
      <p:sp>
        <p:nvSpPr>
          <p:cNvPr id="4" name="TextBox 3">
            <a:extLst>
              <a:ext uri="{FF2B5EF4-FFF2-40B4-BE49-F238E27FC236}">
                <a16:creationId xmlns:a16="http://schemas.microsoft.com/office/drawing/2014/main" id="{6FEE7CF1-FB51-5723-6A3D-9A375811A7F0}"/>
              </a:ext>
            </a:extLst>
          </p:cNvPr>
          <p:cNvSpPr txBox="1"/>
          <p:nvPr/>
        </p:nvSpPr>
        <p:spPr>
          <a:xfrm>
            <a:off x="7605056" y="262028"/>
            <a:ext cx="4114801" cy="119044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ts val="1000"/>
              </a:spcBef>
            </a:pPr>
            <a:r>
              <a:rPr lang="en-US" sz="2000" kern="1200">
                <a:solidFill>
                  <a:schemeClr val="tx1"/>
                </a:solidFill>
                <a:latin typeface="+mn-lt"/>
                <a:ea typeface="+mn-ea"/>
                <a:cs typeface="+mn-cs"/>
              </a:rPr>
              <a:t>Royal Caribbean (2021)</a:t>
            </a:r>
          </a:p>
        </p:txBody>
      </p:sp>
      <p:sp>
        <p:nvSpPr>
          <p:cNvPr id="3" name="Content Placeholder 2">
            <a:extLst>
              <a:ext uri="{FF2B5EF4-FFF2-40B4-BE49-F238E27FC236}">
                <a16:creationId xmlns:a16="http://schemas.microsoft.com/office/drawing/2014/main" id="{5AC209C9-67EB-911F-59D1-402A669684BE}"/>
              </a:ext>
            </a:extLst>
          </p:cNvPr>
          <p:cNvSpPr>
            <a:spLocks/>
          </p:cNvSpPr>
          <p:nvPr/>
        </p:nvSpPr>
        <p:spPr>
          <a:xfrm>
            <a:off x="1292265" y="2028154"/>
            <a:ext cx="4337993" cy="3801108"/>
          </a:xfrm>
          <a:prstGeom prst="rect">
            <a:avLst/>
          </a:prstGeom>
        </p:spPr>
        <p:txBody>
          <a:bodyPr vert="horz" lIns="91440" tIns="45720" rIns="91440" bIns="45720" rtlCol="0" anchor="t">
            <a:normAutofit/>
          </a:bodyPr>
          <a:lstStyle/>
          <a:p>
            <a:pPr defTabSz="795528">
              <a:lnSpc>
                <a:spcPct val="90000"/>
              </a:lnSpc>
              <a:spcAft>
                <a:spcPts val="600"/>
              </a:spcAft>
            </a:pPr>
            <a:r>
              <a:rPr lang="en-US" sz="1700" kern="1200">
                <a:solidFill>
                  <a:schemeClr val="tx1"/>
                </a:solidFill>
                <a:latin typeface="+mn-lt"/>
                <a:ea typeface="+mn-ea"/>
                <a:cs typeface="Calibri"/>
              </a:rPr>
              <a:t>According to the Royal Carribean Group employees represent 60% of the worlds nations however promoting diversity </a:t>
            </a:r>
            <a:r>
              <a:rPr lang="en-US" sz="1700" kern="1200">
                <a:solidFill>
                  <a:srgbClr val="0D0D0D"/>
                </a:solidFill>
                <a:latin typeface="+mn-lt"/>
                <a:ea typeface="+mn-lt"/>
                <a:cs typeface="+mn-lt"/>
              </a:rPr>
              <a:t>within the organization, ensures representation and equal opportunities for employees from diverse backgrounds. Which can further add to this percentage meaning this can enhance employee satisfaction, morale, and retention, leading to a more inclusive and dynamic workplace culture. This is good because it can show the company cares for its workplace</a:t>
            </a:r>
            <a:endParaRPr lang="en-US" sz="1700">
              <a:solidFill>
                <a:srgbClr val="0D0D0D"/>
              </a:solidFill>
              <a:ea typeface="+mn-lt"/>
              <a:cs typeface="+mn-lt"/>
            </a:endParaRPr>
          </a:p>
        </p:txBody>
      </p:sp>
      <p:sp>
        <p:nvSpPr>
          <p:cNvPr id="5" name="TextBox 4">
            <a:extLst>
              <a:ext uri="{FF2B5EF4-FFF2-40B4-BE49-F238E27FC236}">
                <a16:creationId xmlns:a16="http://schemas.microsoft.com/office/drawing/2014/main" id="{CAA83B81-042E-86A0-1932-A1CEDAC1E603}"/>
              </a:ext>
            </a:extLst>
          </p:cNvPr>
          <p:cNvSpPr txBox="1"/>
          <p:nvPr/>
        </p:nvSpPr>
        <p:spPr>
          <a:xfrm>
            <a:off x="6836372" y="1926266"/>
            <a:ext cx="2041310" cy="25003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95528">
              <a:spcAft>
                <a:spcPts val="600"/>
              </a:spcAft>
            </a:pPr>
            <a:r>
              <a:rPr lang="en-US" sz="1740" kern="1200">
                <a:solidFill>
                  <a:srgbClr val="0D0D0D"/>
                </a:solidFill>
                <a:latin typeface="+mn-lt"/>
                <a:ea typeface="+mn-lt"/>
                <a:cs typeface="+mn-lt"/>
              </a:rPr>
              <a:t>Recommendation: Embed sustainability practices into the company culture, implementing initiatives to reduce environmental impact and promote responsible tourism.</a:t>
            </a:r>
            <a:endParaRPr lang="en-US" sz="2000">
              <a:ea typeface="+mn-lt"/>
              <a:cs typeface="+mn-lt"/>
            </a:endParaRPr>
          </a:p>
        </p:txBody>
      </p:sp>
      <p:sp>
        <p:nvSpPr>
          <p:cNvPr id="6" name="TextBox 5">
            <a:extLst>
              <a:ext uri="{FF2B5EF4-FFF2-40B4-BE49-F238E27FC236}">
                <a16:creationId xmlns:a16="http://schemas.microsoft.com/office/drawing/2014/main" id="{2E46330A-EAD5-4536-B172-9012DE7E7BFE}"/>
              </a:ext>
            </a:extLst>
          </p:cNvPr>
          <p:cNvSpPr txBox="1"/>
          <p:nvPr/>
        </p:nvSpPr>
        <p:spPr>
          <a:xfrm>
            <a:off x="9070259" y="1986551"/>
            <a:ext cx="1829475" cy="40164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95528">
              <a:spcAft>
                <a:spcPts val="600"/>
              </a:spcAft>
            </a:pPr>
            <a:r>
              <a:rPr lang="en-US" sz="1700" kern="1200">
                <a:solidFill>
                  <a:srgbClr val="0D0D0D"/>
                </a:solidFill>
                <a:latin typeface="+mn-lt"/>
                <a:ea typeface="+mn-lt"/>
                <a:cs typeface="+mn-lt"/>
              </a:rPr>
              <a:t>Why it's good: Demonstrating a commitment to sustainability enhances Royal Caribbean's reputation as a socially responsible corporation. </a:t>
            </a:r>
            <a:r>
              <a:rPr lang="en-US" sz="1700">
                <a:solidFill>
                  <a:srgbClr val="0D0D0D"/>
                </a:solidFill>
                <a:ea typeface="+mn-lt"/>
                <a:cs typeface="+mn-lt"/>
              </a:rPr>
              <a:t>This can attract</a:t>
            </a:r>
            <a:r>
              <a:rPr lang="en-US" sz="1700" kern="1200">
                <a:solidFill>
                  <a:srgbClr val="0D0D0D"/>
                </a:solidFill>
                <a:latin typeface="+mn-lt"/>
                <a:ea typeface="+mn-lt"/>
                <a:cs typeface="+mn-lt"/>
              </a:rPr>
              <a:t> </a:t>
            </a:r>
            <a:r>
              <a:rPr lang="en-US" sz="1700">
                <a:solidFill>
                  <a:srgbClr val="0D0D0D"/>
                </a:solidFill>
                <a:ea typeface="+mn-lt"/>
                <a:cs typeface="+mn-lt"/>
              </a:rPr>
              <a:t>a new market of </a:t>
            </a:r>
            <a:r>
              <a:rPr lang="en-US" sz="1700" kern="1200">
                <a:solidFill>
                  <a:srgbClr val="0D0D0D"/>
                </a:solidFill>
                <a:latin typeface="+mn-lt"/>
                <a:ea typeface="+mn-lt"/>
                <a:cs typeface="+mn-lt"/>
              </a:rPr>
              <a:t>environmentally conscious travelers,</a:t>
            </a:r>
            <a:endParaRPr lang="en-US" sz="1700"/>
          </a:p>
        </p:txBody>
      </p:sp>
      <p:pic>
        <p:nvPicPr>
          <p:cNvPr id="7" name="Picture 6" descr="World Map, a Map of the World with Country Names Labeled">
            <a:extLst>
              <a:ext uri="{FF2B5EF4-FFF2-40B4-BE49-F238E27FC236}">
                <a16:creationId xmlns:a16="http://schemas.microsoft.com/office/drawing/2014/main" id="{1733DA4E-85E6-4D06-6D30-B26FD7807D5C}"/>
              </a:ext>
            </a:extLst>
          </p:cNvPr>
          <p:cNvPicPr>
            <a:picLocks noChangeAspect="1"/>
          </p:cNvPicPr>
          <p:nvPr/>
        </p:nvPicPr>
        <p:blipFill>
          <a:blip r:embed="rId2"/>
          <a:stretch>
            <a:fillRect/>
          </a:stretch>
        </p:blipFill>
        <p:spPr>
          <a:xfrm>
            <a:off x="6405743" y="4522668"/>
            <a:ext cx="2486025" cy="1838325"/>
          </a:xfrm>
          <a:prstGeom prst="rect">
            <a:avLst/>
          </a:prstGeom>
        </p:spPr>
      </p:pic>
      <p:cxnSp>
        <p:nvCxnSpPr>
          <p:cNvPr id="8" name="Straight Arrow Connector 7">
            <a:extLst>
              <a:ext uri="{FF2B5EF4-FFF2-40B4-BE49-F238E27FC236}">
                <a16:creationId xmlns:a16="http://schemas.microsoft.com/office/drawing/2014/main" id="{00DC9727-6E6C-FD26-76BF-95A8BA658EA0}"/>
              </a:ext>
            </a:extLst>
          </p:cNvPr>
          <p:cNvCxnSpPr/>
          <p:nvPr/>
        </p:nvCxnSpPr>
        <p:spPr>
          <a:xfrm>
            <a:off x="9030059" y="1762305"/>
            <a:ext cx="66137" cy="4451230"/>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8586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Royal Caribbean delays new Oasis Class ship arrival in 2021 | Royal ...">
            <a:extLst>
              <a:ext uri="{FF2B5EF4-FFF2-40B4-BE49-F238E27FC236}">
                <a16:creationId xmlns:a16="http://schemas.microsoft.com/office/drawing/2014/main" id="{CB1E9BEB-58BD-2115-9443-A2565CFFDFC3}"/>
              </a:ext>
            </a:extLst>
          </p:cNvPr>
          <p:cNvPicPr>
            <a:picLocks noChangeAspect="1"/>
          </p:cNvPicPr>
          <p:nvPr/>
        </p:nvPicPr>
        <p:blipFill>
          <a:blip r:embed="rId2"/>
          <a:stretch>
            <a:fillRect/>
          </a:stretch>
        </p:blipFill>
        <p:spPr>
          <a:xfrm>
            <a:off x="1354242" y="643467"/>
            <a:ext cx="4274314" cy="2543217"/>
          </a:xfrm>
          <a:prstGeom prst="rect">
            <a:avLst/>
          </a:prstGeom>
        </p:spPr>
      </p:pic>
      <p:cxnSp>
        <p:nvCxnSpPr>
          <p:cNvPr id="10" name="Straight Connector 9">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Royal Caribbean International – Logos Download">
            <a:extLst>
              <a:ext uri="{FF2B5EF4-FFF2-40B4-BE49-F238E27FC236}">
                <a16:creationId xmlns:a16="http://schemas.microsoft.com/office/drawing/2014/main" id="{E9F4D143-3655-2CAC-928F-4BA8A4E52E72}"/>
              </a:ext>
            </a:extLst>
          </p:cNvPr>
          <p:cNvPicPr>
            <a:picLocks noChangeAspect="1"/>
          </p:cNvPicPr>
          <p:nvPr/>
        </p:nvPicPr>
        <p:blipFill>
          <a:blip r:embed="rId3"/>
          <a:stretch>
            <a:fillRect/>
          </a:stretch>
        </p:blipFill>
        <p:spPr>
          <a:xfrm>
            <a:off x="6338316" y="1323458"/>
            <a:ext cx="4732940" cy="1183235"/>
          </a:xfrm>
          <a:prstGeom prst="rect">
            <a:avLst/>
          </a:prstGeom>
        </p:spPr>
      </p:pic>
      <p:cxnSp>
        <p:nvCxnSpPr>
          <p:cNvPr id="12" name="Straight Connector 11">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descr="Royal Caribbean Logo | CruiseInd">
            <a:extLst>
              <a:ext uri="{FF2B5EF4-FFF2-40B4-BE49-F238E27FC236}">
                <a16:creationId xmlns:a16="http://schemas.microsoft.com/office/drawing/2014/main" id="{1FD61E75-31F9-9948-9F2C-481FD1363416}"/>
              </a:ext>
            </a:extLst>
          </p:cNvPr>
          <p:cNvPicPr>
            <a:picLocks noChangeAspect="1"/>
          </p:cNvPicPr>
          <p:nvPr/>
        </p:nvPicPr>
        <p:blipFill>
          <a:blip r:embed="rId4"/>
          <a:stretch>
            <a:fillRect/>
          </a:stretch>
        </p:blipFill>
        <p:spPr>
          <a:xfrm>
            <a:off x="2075667" y="3671316"/>
            <a:ext cx="2831465" cy="2545862"/>
          </a:xfrm>
          <a:prstGeom prst="rect">
            <a:avLst/>
          </a:prstGeom>
        </p:spPr>
      </p:pic>
      <p:pic>
        <p:nvPicPr>
          <p:cNvPr id="5" name="Picture 4" descr="Free World Clip Art Pictures - Clipartix">
            <a:extLst>
              <a:ext uri="{FF2B5EF4-FFF2-40B4-BE49-F238E27FC236}">
                <a16:creationId xmlns:a16="http://schemas.microsoft.com/office/drawing/2014/main" id="{6D736D5F-D90F-032E-2821-526CCD68521E}"/>
              </a:ext>
            </a:extLst>
          </p:cNvPr>
          <p:cNvPicPr>
            <a:picLocks noChangeAspect="1"/>
          </p:cNvPicPr>
          <p:nvPr/>
        </p:nvPicPr>
        <p:blipFill>
          <a:blip r:embed="rId5"/>
          <a:stretch>
            <a:fillRect/>
          </a:stretch>
        </p:blipFill>
        <p:spPr>
          <a:xfrm>
            <a:off x="7421636" y="3671316"/>
            <a:ext cx="2566300" cy="2553469"/>
          </a:xfrm>
          <a:prstGeom prst="rect">
            <a:avLst/>
          </a:prstGeom>
        </p:spPr>
      </p:pic>
    </p:spTree>
    <p:extLst>
      <p:ext uri="{BB962C8B-B14F-4D97-AF65-F5344CB8AC3E}">
        <p14:creationId xmlns:p14="http://schemas.microsoft.com/office/powerpoint/2010/main" val="3803676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FC5A-3148-E164-3F88-AB944CA9222D}"/>
              </a:ext>
            </a:extLst>
          </p:cNvPr>
          <p:cNvSpPr>
            <a:spLocks noGrp="1"/>
          </p:cNvSpPr>
          <p:nvPr>
            <p:ph type="title"/>
          </p:nvPr>
        </p:nvSpPr>
        <p:spPr/>
        <p:txBody>
          <a:bodyPr/>
          <a:lstStyle/>
          <a:p>
            <a:r>
              <a:rPr lang="en-US">
                <a:ea typeface="Calibri Light"/>
                <a:cs typeface="Calibri Light"/>
              </a:rPr>
              <a:t>References </a:t>
            </a:r>
            <a:endParaRPr lang="en-US"/>
          </a:p>
        </p:txBody>
      </p:sp>
      <p:sp>
        <p:nvSpPr>
          <p:cNvPr id="3" name="Content Placeholder 2">
            <a:extLst>
              <a:ext uri="{FF2B5EF4-FFF2-40B4-BE49-F238E27FC236}">
                <a16:creationId xmlns:a16="http://schemas.microsoft.com/office/drawing/2014/main" id="{271C7A3D-87BA-5FDE-BA3A-E4F87C0A790B}"/>
              </a:ext>
            </a:extLst>
          </p:cNvPr>
          <p:cNvSpPr>
            <a:spLocks noGrp="1"/>
          </p:cNvSpPr>
          <p:nvPr>
            <p:ph idx="1"/>
          </p:nvPr>
        </p:nvSpPr>
        <p:spPr>
          <a:xfrm>
            <a:off x="838200" y="1509324"/>
            <a:ext cx="10515600" cy="5170846"/>
          </a:xfrm>
        </p:spPr>
        <p:txBody>
          <a:bodyPr vert="horz" lIns="91440" tIns="45720" rIns="91440" bIns="45720" rtlCol="0" anchor="t">
            <a:normAutofit/>
          </a:bodyPr>
          <a:lstStyle/>
          <a:p>
            <a:endParaRPr lang="en-US" sz="1800">
              <a:solidFill>
                <a:srgbClr val="202122"/>
              </a:solidFill>
              <a:ea typeface="Calibri"/>
              <a:cs typeface="Calibri"/>
            </a:endParaRPr>
          </a:p>
          <a:p>
            <a:r>
              <a:rPr lang="en-US" sz="1800">
                <a:solidFill>
                  <a:srgbClr val="202122"/>
                </a:solidFill>
                <a:ea typeface="Calibri"/>
                <a:cs typeface="Calibri"/>
              </a:rPr>
              <a:t>Hersey, P., Blanchard, K,(1969) Management of </a:t>
            </a:r>
            <a:r>
              <a:rPr lang="en-US" sz="1800" err="1">
                <a:solidFill>
                  <a:srgbClr val="202122"/>
                </a:solidFill>
                <a:ea typeface="Calibri"/>
                <a:cs typeface="Calibri"/>
              </a:rPr>
              <a:t>organisational</a:t>
            </a:r>
            <a:r>
              <a:rPr lang="en-US" sz="1800">
                <a:solidFill>
                  <a:srgbClr val="202122"/>
                </a:solidFill>
                <a:ea typeface="Calibri"/>
                <a:cs typeface="Calibri"/>
              </a:rPr>
              <a:t> </a:t>
            </a:r>
            <a:r>
              <a:rPr lang="en-US" sz="1800" err="1">
                <a:solidFill>
                  <a:srgbClr val="202122"/>
                </a:solidFill>
                <a:ea typeface="Calibri"/>
                <a:cs typeface="Calibri"/>
              </a:rPr>
              <a:t>Behaviour</a:t>
            </a:r>
            <a:endParaRPr lang="en-US" sz="1800">
              <a:solidFill>
                <a:srgbClr val="202122"/>
              </a:solidFill>
              <a:ea typeface="Calibri"/>
              <a:cs typeface="Calibri"/>
            </a:endParaRPr>
          </a:p>
          <a:p>
            <a:r>
              <a:rPr lang="en-US" sz="1800">
                <a:solidFill>
                  <a:srgbClr val="202122"/>
                </a:solidFill>
                <a:ea typeface="Calibri"/>
                <a:cs typeface="Calibri"/>
              </a:rPr>
              <a:t>Situational leadership theory (1969)</a:t>
            </a:r>
            <a:endParaRPr lang="en-US" sz="1800">
              <a:solidFill>
                <a:srgbClr val="000000"/>
              </a:solidFill>
              <a:ea typeface="Calibri"/>
              <a:cs typeface="Calibri"/>
            </a:endParaRPr>
          </a:p>
          <a:p>
            <a:r>
              <a:rPr lang="en-US" sz="1800">
                <a:solidFill>
                  <a:srgbClr val="000000"/>
                </a:solidFill>
                <a:ea typeface="Calibri"/>
                <a:cs typeface="Calibri"/>
              </a:rPr>
              <a:t>Royal Carribean,(2023) Advanced net zero innovation. Available at:</a:t>
            </a:r>
            <a:r>
              <a:rPr lang="en-US" sz="1800">
                <a:ea typeface="Calibri"/>
                <a:cs typeface="Calibri"/>
              </a:rPr>
              <a:t> </a:t>
            </a:r>
            <a:r>
              <a:rPr lang="en-US" sz="1800">
                <a:ea typeface="Calibri"/>
                <a:cs typeface="Calibri"/>
                <a:hlinkClick r:id="rId2"/>
              </a:rPr>
              <a:t> https://www.royalcaribbeangroup.com/advance-net-zero-innovation-2/</a:t>
            </a:r>
            <a:r>
              <a:rPr lang="en-US" sz="1800">
                <a:ea typeface="Calibri"/>
                <a:cs typeface="Calibri"/>
              </a:rPr>
              <a:t> (Accessed 18 March 2024)</a:t>
            </a:r>
            <a:endParaRPr lang="en-US" sz="1800">
              <a:solidFill>
                <a:srgbClr val="202122"/>
              </a:solidFill>
              <a:ea typeface="Calibri"/>
              <a:cs typeface="Calibri"/>
            </a:endParaRPr>
          </a:p>
          <a:p>
            <a:r>
              <a:rPr lang="en-US" sz="1800">
                <a:ea typeface="Calibri"/>
                <a:cs typeface="Calibri"/>
              </a:rPr>
              <a:t>Blake and Mouton, (1960) Available</a:t>
            </a:r>
            <a:r>
              <a:rPr lang="en-US" sz="1800">
                <a:latin typeface="Calibri"/>
                <a:ea typeface="Calibri"/>
                <a:cs typeface="Calibri"/>
              </a:rPr>
              <a:t> at:  </a:t>
            </a:r>
            <a:r>
              <a:rPr lang="en-US" sz="1800">
                <a:latin typeface="Calibri Light"/>
                <a:ea typeface="Calibri"/>
                <a:cs typeface="Calibri Light"/>
                <a:hlinkClick r:id="rId3"/>
              </a:rPr>
              <a:t>Managerial Grid Model of Leadership Explained (iedunote.com)</a:t>
            </a:r>
            <a:r>
              <a:rPr lang="en-US" sz="1800">
                <a:latin typeface="Calibri Light"/>
                <a:ea typeface="Calibri"/>
                <a:cs typeface="Calibri Light"/>
              </a:rPr>
              <a:t> (Accessed 18 March 2024)</a:t>
            </a:r>
            <a:endParaRPr lang="en-US" sz="1800">
              <a:ea typeface="Calibri"/>
              <a:cs typeface="Calibri"/>
            </a:endParaRPr>
          </a:p>
          <a:p>
            <a:r>
              <a:rPr lang="en-US" sz="1800">
                <a:latin typeface="Calibri Light"/>
                <a:ea typeface="Calibri"/>
                <a:cs typeface="Calibri Light"/>
              </a:rPr>
              <a:t>Open growth, (2023)., What factors influence Leadership Styles. Available at: </a:t>
            </a:r>
            <a:r>
              <a:rPr lang="en-US" sz="1800">
                <a:ea typeface="Calibri"/>
                <a:cs typeface="Calibri"/>
                <a:hlinkClick r:id="rId4"/>
              </a:rPr>
              <a:t>What Factors Influence Leadership Styles? | OpenGrowth</a:t>
            </a:r>
            <a:r>
              <a:rPr lang="en-US" sz="1800">
                <a:ea typeface="Calibri"/>
                <a:cs typeface="Calibri"/>
              </a:rPr>
              <a:t> (Accessed 18 March 2024)</a:t>
            </a:r>
          </a:p>
          <a:p>
            <a:pPr marL="285750" indent="-285750"/>
            <a:r>
              <a:rPr lang="en-US" sz="1800">
                <a:latin typeface="Calibri" panose="020F0502020204030204"/>
                <a:ea typeface="+mn-lt"/>
                <a:cs typeface="Calibri"/>
              </a:rPr>
              <a:t>Indeed, 2023. 8 common Leadership Styles. Available at: </a:t>
            </a:r>
            <a:r>
              <a:rPr lang="en-US" sz="1800">
                <a:latin typeface="Calibri" panose="020F0502020204030204"/>
                <a:ea typeface="+mn-lt"/>
                <a:cs typeface="Calibri"/>
                <a:hlinkClick r:id="rId5"/>
              </a:rPr>
              <a:t>8 Common Leadership Styles (Plus How To Find Your Own) | Indeed.com</a:t>
            </a:r>
            <a:r>
              <a:rPr lang="en-US" sz="1800">
                <a:latin typeface="Calibri" panose="020F0502020204030204"/>
                <a:ea typeface="+mn-lt"/>
                <a:cs typeface="Calibri"/>
              </a:rPr>
              <a:t> ( Accessed 18 March 2024)</a:t>
            </a:r>
            <a:endParaRPr lang="en-US" sz="1800">
              <a:latin typeface="Calibri Light"/>
              <a:ea typeface="+mn-lt"/>
              <a:cs typeface="Calibri Light"/>
            </a:endParaRPr>
          </a:p>
          <a:p>
            <a:r>
              <a:rPr lang="en-US" sz="1800">
                <a:latin typeface="Calibri"/>
                <a:ea typeface="Calibri"/>
                <a:cs typeface="Calibri"/>
              </a:rPr>
              <a:t>Hodges and Gill (2015)</a:t>
            </a:r>
          </a:p>
          <a:p>
            <a:r>
              <a:rPr lang="en-US" sz="1800">
                <a:ea typeface="Calibri"/>
                <a:cs typeface="Calibri"/>
              </a:rPr>
              <a:t>Statista, (2024), Royal </a:t>
            </a:r>
            <a:r>
              <a:rPr lang="en-US" sz="1800" err="1">
                <a:ea typeface="Calibri"/>
                <a:cs typeface="Calibri"/>
              </a:rPr>
              <a:t>Caribean</a:t>
            </a:r>
            <a:r>
              <a:rPr lang="en-US" sz="1800">
                <a:ea typeface="Calibri"/>
                <a:cs typeface="Calibri"/>
              </a:rPr>
              <a:t> Cruises. Available at :  </a:t>
            </a:r>
            <a:r>
              <a:rPr lang="en-US" sz="1800">
                <a:ea typeface="Calibri"/>
                <a:cs typeface="Calibri"/>
                <a:hlinkClick r:id="rId6"/>
              </a:rPr>
              <a:t>Royal Caribbean Cruises: passengers carried 2023 |Statista</a:t>
            </a:r>
            <a:r>
              <a:rPr lang="en-US" sz="1800">
                <a:ea typeface="Calibri"/>
                <a:cs typeface="Calibri"/>
              </a:rPr>
              <a:t> (Accessed 18 March 2024)</a:t>
            </a:r>
          </a:p>
          <a:p>
            <a:r>
              <a:rPr lang="en-US" sz="1800">
                <a:ea typeface="Calibri"/>
                <a:cs typeface="Calibri"/>
              </a:rPr>
              <a:t>Fiedler,(1967), Contingency model of leadership</a:t>
            </a:r>
          </a:p>
          <a:p>
            <a:endParaRPr lang="en-US" sz="1800">
              <a:solidFill>
                <a:srgbClr val="05103E"/>
              </a:solidFill>
              <a:latin typeface="Calibri"/>
              <a:ea typeface="Calibri"/>
              <a:cs typeface="Times New Roman"/>
            </a:endParaRPr>
          </a:p>
          <a:p>
            <a:endParaRPr lang="en-US">
              <a:ea typeface="Calibri"/>
              <a:cs typeface="Calibri"/>
            </a:endParaRPr>
          </a:p>
        </p:txBody>
      </p:sp>
    </p:spTree>
    <p:extLst>
      <p:ext uri="{BB962C8B-B14F-4D97-AF65-F5344CB8AC3E}">
        <p14:creationId xmlns:p14="http://schemas.microsoft.com/office/powerpoint/2010/main" val="1641217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3667C-1371-74EF-7FF7-621426BF8ADC}"/>
              </a:ext>
            </a:extLst>
          </p:cNvPr>
          <p:cNvSpPr>
            <a:spLocks noGrp="1"/>
          </p:cNvSpPr>
          <p:nvPr>
            <p:ph type="title"/>
          </p:nvPr>
        </p:nvSpPr>
        <p:spPr/>
        <p:txBody>
          <a:bodyPr/>
          <a:lstStyle/>
          <a:p>
            <a:r>
              <a:rPr lang="en-US">
                <a:cs typeface="Calibri Light"/>
              </a:rPr>
              <a:t>References  - Riley </a:t>
            </a:r>
            <a:endParaRPr lang="en-US"/>
          </a:p>
        </p:txBody>
      </p:sp>
      <p:sp>
        <p:nvSpPr>
          <p:cNvPr id="3" name="Content Placeholder 2">
            <a:extLst>
              <a:ext uri="{FF2B5EF4-FFF2-40B4-BE49-F238E27FC236}">
                <a16:creationId xmlns:a16="http://schemas.microsoft.com/office/drawing/2014/main" id="{DD1ED246-9181-3033-1081-109B5F9527BF}"/>
              </a:ext>
            </a:extLst>
          </p:cNvPr>
          <p:cNvSpPr>
            <a:spLocks noGrp="1"/>
          </p:cNvSpPr>
          <p:nvPr>
            <p:ph idx="1"/>
          </p:nvPr>
        </p:nvSpPr>
        <p:spPr/>
        <p:txBody>
          <a:bodyPr vert="horz" lIns="91440" tIns="45720" rIns="91440" bIns="45720" rtlCol="0" anchor="t">
            <a:normAutofit/>
          </a:bodyPr>
          <a:lstStyle/>
          <a:p>
            <a:r>
              <a:rPr lang="en-US" sz="1800" i="1">
                <a:solidFill>
                  <a:srgbClr val="05103E"/>
                </a:solidFill>
                <a:latin typeface="Calibri"/>
                <a:ea typeface="Calibri Light"/>
                <a:cs typeface="Times New Roman"/>
              </a:rPr>
              <a:t>Royal Caribbean Cruises (RCL) Market Cap &amp; Net Worth - Stock analysis</a:t>
            </a:r>
            <a:r>
              <a:rPr lang="en-US" sz="1800">
                <a:solidFill>
                  <a:srgbClr val="05103E"/>
                </a:solidFill>
                <a:latin typeface="Calibri"/>
                <a:ea typeface="Calibri Light"/>
                <a:cs typeface="Times New Roman"/>
              </a:rPr>
              <a:t> . Available at :</a:t>
            </a:r>
            <a:r>
              <a:rPr lang="en-US" sz="1800">
                <a:solidFill>
                  <a:srgbClr val="05103E"/>
                </a:solidFill>
                <a:latin typeface="Calibri"/>
                <a:ea typeface="Calibri Light"/>
                <a:cs typeface="Times New Roman"/>
                <a:hlinkClick r:id="rId2"/>
              </a:rPr>
              <a:t>https://stockanalysis.com/stocks/rcl/market-cap/</a:t>
            </a:r>
            <a:r>
              <a:rPr lang="en-US" sz="1800">
                <a:solidFill>
                  <a:srgbClr val="05103E"/>
                </a:solidFill>
                <a:latin typeface="Calibri"/>
                <a:ea typeface="Calibri Light"/>
                <a:cs typeface="Times New Roman"/>
              </a:rPr>
              <a:t>.  (accessed 20th march 2024)</a:t>
            </a:r>
          </a:p>
          <a:p>
            <a:r>
              <a:rPr lang="en-US" sz="1700" i="1">
                <a:solidFill>
                  <a:srgbClr val="05103E"/>
                </a:solidFill>
                <a:latin typeface="Calibri"/>
                <a:ea typeface="Calibri"/>
                <a:cs typeface="Calibri"/>
              </a:rPr>
              <a:t>| </a:t>
            </a:r>
            <a:r>
              <a:rPr lang="en-US" sz="1700" i="1">
                <a:solidFill>
                  <a:srgbClr val="000000"/>
                </a:solidFill>
                <a:latin typeface="Calibri"/>
                <a:ea typeface="Calibri"/>
                <a:cs typeface="Calibri"/>
              </a:rPr>
              <a:t>Royal Caribbean Press Center</a:t>
            </a:r>
            <a:r>
              <a:rPr lang="en-US" sz="1700">
                <a:solidFill>
                  <a:srgbClr val="000000"/>
                </a:solidFill>
                <a:latin typeface="Calibri"/>
                <a:ea typeface="Calibri"/>
                <a:cs typeface="Calibri"/>
              </a:rPr>
              <a:t> (2023). Available at</a:t>
            </a:r>
            <a:r>
              <a:rPr lang="en-US" sz="1700">
                <a:solidFill>
                  <a:srgbClr val="05103E"/>
                </a:solidFill>
                <a:latin typeface="Calibri"/>
                <a:ea typeface="Calibri"/>
                <a:cs typeface="Calibri"/>
              </a:rPr>
              <a:t> : </a:t>
            </a:r>
            <a:r>
              <a:rPr lang="en-US" sz="1700">
                <a:solidFill>
                  <a:srgbClr val="05103E"/>
                </a:solidFill>
                <a:latin typeface="Calibri"/>
                <a:ea typeface="Calibri"/>
                <a:cs typeface="Calibri"/>
                <a:hlinkClick r:id="rId3"/>
              </a:rPr>
              <a:t>https://www.royalcaribbeanpresscenter.com/about/#:~:text=The%20cruise%20line%20continues%20to,the%20Perfect%20Day%20Island%20Collection</a:t>
            </a:r>
            <a:r>
              <a:rPr lang="en-US" sz="1700">
                <a:solidFill>
                  <a:srgbClr val="05103E"/>
                </a:solidFill>
                <a:latin typeface="Calibri"/>
                <a:ea typeface="Calibri"/>
                <a:cs typeface="Calibri"/>
              </a:rPr>
              <a:t>   (Accessed  20th March 2024)</a:t>
            </a:r>
          </a:p>
          <a:p>
            <a:r>
              <a:rPr lang="en-US" sz="1700">
                <a:solidFill>
                  <a:srgbClr val="05103E"/>
                </a:solidFill>
                <a:latin typeface="Calibri"/>
                <a:ea typeface="Calibri Light"/>
                <a:cs typeface="Times New Roman"/>
              </a:rPr>
              <a:t>Saunders, A. (2023) </a:t>
            </a:r>
            <a:r>
              <a:rPr lang="en-US" sz="1700" i="1">
                <a:solidFill>
                  <a:srgbClr val="05103E"/>
                </a:solidFill>
                <a:latin typeface="Calibri"/>
                <a:ea typeface="Calibri Light"/>
                <a:cs typeface="Times New Roman"/>
              </a:rPr>
              <a:t>What is Royal Caribbean doing to keep you safe? - Cruise critic</a:t>
            </a:r>
            <a:r>
              <a:rPr lang="en-US" sz="1700">
                <a:solidFill>
                  <a:srgbClr val="05103E"/>
                </a:solidFill>
                <a:latin typeface="Calibri"/>
                <a:ea typeface="Calibri Light"/>
                <a:cs typeface="Times New Roman"/>
              </a:rPr>
              <a:t>. Available at : </a:t>
            </a:r>
            <a:r>
              <a:rPr lang="en-US" sz="1700">
                <a:solidFill>
                  <a:srgbClr val="05103E"/>
                </a:solidFill>
                <a:latin typeface="Calibri"/>
                <a:ea typeface="Calibri Light"/>
                <a:cs typeface="Times New Roman"/>
                <a:hlinkClick r:id="rId4"/>
              </a:rPr>
              <a:t>https://www.cruisecritic.co.uk/articles/what-is-royal-caribbean-doing-to-keep-you-safe</a:t>
            </a:r>
            <a:r>
              <a:rPr lang="en-US" sz="1700">
                <a:solidFill>
                  <a:srgbClr val="05103E"/>
                </a:solidFill>
                <a:latin typeface="Calibri"/>
                <a:ea typeface="Calibri Light"/>
                <a:cs typeface="Times New Roman"/>
              </a:rPr>
              <a:t>. </a:t>
            </a:r>
            <a:r>
              <a:rPr lang="en-US" sz="1700">
                <a:solidFill>
                  <a:srgbClr val="05103E"/>
                </a:solidFill>
                <a:ea typeface="+mn-lt"/>
                <a:cs typeface="+mn-lt"/>
              </a:rPr>
              <a:t>(Accessed  20th March 2024)</a:t>
            </a:r>
          </a:p>
          <a:p>
            <a:r>
              <a:rPr lang="en-US" sz="1700">
                <a:solidFill>
                  <a:srgbClr val="05103E"/>
                </a:solidFill>
                <a:ea typeface="+mn-lt"/>
                <a:cs typeface="+mn-lt"/>
              </a:rPr>
              <a:t>Cummings and Worley 2001, Organizational Development and change </a:t>
            </a:r>
          </a:p>
          <a:p>
            <a:endParaRPr lang="en-US" sz="1700">
              <a:solidFill>
                <a:srgbClr val="05103E"/>
              </a:solidFill>
              <a:latin typeface="Calibri"/>
              <a:ea typeface="Calibri Light"/>
              <a:cs typeface="Calibri"/>
            </a:endParaRPr>
          </a:p>
          <a:p>
            <a:r>
              <a:rPr lang="en-US" sz="1700" i="1">
                <a:solidFill>
                  <a:srgbClr val="05103E"/>
                </a:solidFill>
                <a:latin typeface="Calibri"/>
                <a:ea typeface="Calibri Light"/>
                <a:cs typeface="Times New Roman"/>
              </a:rPr>
              <a:t>Diversity, Equity &amp; Inclusion - RCG Careers</a:t>
            </a:r>
            <a:r>
              <a:rPr lang="en-US" sz="1700">
                <a:solidFill>
                  <a:srgbClr val="05103E"/>
                </a:solidFill>
                <a:latin typeface="Calibri"/>
                <a:ea typeface="Calibri Light"/>
                <a:cs typeface="Times New Roman"/>
              </a:rPr>
              <a:t> (2023). Available at : </a:t>
            </a:r>
            <a:r>
              <a:rPr lang="en-US" sz="1700">
                <a:solidFill>
                  <a:srgbClr val="05103E"/>
                </a:solidFill>
                <a:latin typeface="Calibri"/>
                <a:ea typeface="Calibri Light"/>
                <a:cs typeface="Times New Roman"/>
                <a:hlinkClick r:id="rId5"/>
              </a:rPr>
              <a:t>https://careers.royalcaribbeangroup.com/diversity-equity-inclusion/</a:t>
            </a:r>
            <a:r>
              <a:rPr lang="en-US" sz="1700">
                <a:solidFill>
                  <a:srgbClr val="05103E"/>
                </a:solidFill>
                <a:latin typeface="Calibri"/>
                <a:ea typeface="Calibri Light"/>
                <a:cs typeface="Times New Roman"/>
              </a:rPr>
              <a:t>. </a:t>
            </a:r>
            <a:endParaRPr lang="en-US" sz="1700">
              <a:solidFill>
                <a:srgbClr val="05103E"/>
              </a:solidFill>
              <a:latin typeface="Calibri"/>
              <a:ea typeface="Calibri Light"/>
              <a:cs typeface="Calibri"/>
            </a:endParaRPr>
          </a:p>
          <a:p>
            <a:endParaRPr lang="en-US" sz="1700">
              <a:solidFill>
                <a:srgbClr val="05103E"/>
              </a:solidFill>
              <a:latin typeface="Calibri"/>
              <a:ea typeface="Calibri Light"/>
              <a:cs typeface="Calibri"/>
            </a:endParaRPr>
          </a:p>
        </p:txBody>
      </p:sp>
    </p:spTree>
    <p:extLst>
      <p:ext uri="{BB962C8B-B14F-4D97-AF65-F5344CB8AC3E}">
        <p14:creationId xmlns:p14="http://schemas.microsoft.com/office/powerpoint/2010/main" val="3593952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19E4-427D-B672-AD7C-01E8A3805C54}"/>
              </a:ext>
            </a:extLst>
          </p:cNvPr>
          <p:cNvSpPr>
            <a:spLocks noGrp="1"/>
          </p:cNvSpPr>
          <p:nvPr>
            <p:ph type="title"/>
          </p:nvPr>
        </p:nvSpPr>
        <p:spPr/>
        <p:txBody>
          <a:bodyPr/>
          <a:lstStyle/>
          <a:p>
            <a:r>
              <a:rPr lang="en-US">
                <a:cs typeface="Calibri Light"/>
              </a:rPr>
              <a:t>References- Simon</a:t>
            </a:r>
            <a:endParaRPr lang="en-US"/>
          </a:p>
        </p:txBody>
      </p:sp>
      <p:sp>
        <p:nvSpPr>
          <p:cNvPr id="3" name="Content Placeholder 2">
            <a:extLst>
              <a:ext uri="{FF2B5EF4-FFF2-40B4-BE49-F238E27FC236}">
                <a16:creationId xmlns:a16="http://schemas.microsoft.com/office/drawing/2014/main" id="{7F825A02-F1A0-8C59-0D05-AC2444696F2A}"/>
              </a:ext>
            </a:extLst>
          </p:cNvPr>
          <p:cNvSpPr>
            <a:spLocks noGrp="1"/>
          </p:cNvSpPr>
          <p:nvPr>
            <p:ph idx="1"/>
          </p:nvPr>
        </p:nvSpPr>
        <p:spPr/>
        <p:txBody>
          <a:bodyPr vert="horz" lIns="91440" tIns="45720" rIns="91440" bIns="45720" rtlCol="0" anchor="t">
            <a:normAutofit/>
          </a:bodyPr>
          <a:lstStyle/>
          <a:p>
            <a:pPr marL="0" indent="0">
              <a:buNone/>
            </a:pPr>
            <a:endParaRPr lang="en-US" sz="1600">
              <a:ea typeface="+mn-lt"/>
              <a:cs typeface="+mn-lt"/>
            </a:endParaRPr>
          </a:p>
          <a:p>
            <a:r>
              <a:rPr lang="en-US" sz="1600">
                <a:ea typeface="Calibri"/>
                <a:cs typeface="Calibri"/>
              </a:rPr>
              <a:t>Forbes,(2023) The importance of continuous culture changes. Available at: </a:t>
            </a:r>
            <a:r>
              <a:rPr lang="en-US" sz="1600">
                <a:ea typeface="Calibri"/>
                <a:cs typeface="Calibri"/>
                <a:hlinkClick r:id="rId2"/>
              </a:rPr>
              <a:t>The Importance Of Continuous Culture Change (forbes.com)</a:t>
            </a:r>
            <a:r>
              <a:rPr lang="en-US" sz="1600">
                <a:ea typeface="Calibri"/>
                <a:cs typeface="Calibri"/>
              </a:rPr>
              <a:t> (Accessed 20 March 2024)</a:t>
            </a:r>
          </a:p>
          <a:p>
            <a:r>
              <a:rPr lang="en-US" sz="1600">
                <a:ea typeface="Calibri"/>
                <a:cs typeface="Calibri"/>
              </a:rPr>
              <a:t>Royal </a:t>
            </a:r>
            <a:r>
              <a:rPr lang="en-US" sz="1600" err="1">
                <a:ea typeface="Calibri"/>
                <a:cs typeface="Calibri"/>
              </a:rPr>
              <a:t>Caribean</a:t>
            </a:r>
            <a:r>
              <a:rPr lang="en-US" sz="1600">
                <a:ea typeface="Calibri"/>
                <a:cs typeface="Calibri"/>
              </a:rPr>
              <a:t>,(2020). Royal Caribbean code of </a:t>
            </a:r>
            <a:r>
              <a:rPr lang="en-US" sz="1600" err="1">
                <a:ea typeface="Calibri"/>
                <a:cs typeface="Calibri"/>
              </a:rPr>
              <a:t>buisness</a:t>
            </a:r>
            <a:r>
              <a:rPr lang="en-US" sz="1600">
                <a:ea typeface="Calibri"/>
                <a:cs typeface="Calibri"/>
              </a:rPr>
              <a:t> conduct and ethics. Available at:</a:t>
            </a:r>
            <a:r>
              <a:rPr lang="en-US" sz="1600">
                <a:ea typeface="Calibri"/>
                <a:cs typeface="Calibri"/>
                <a:hlinkClick r:id="rId3"/>
              </a:rPr>
              <a:t>https://www.rclinvestor.com/content/uploads/2020/12/Royal-Caribbean-Code-of-Business-Conduct-and-Ethics.pdf</a:t>
            </a:r>
            <a:endParaRPr lang="en-US" sz="1600">
              <a:ea typeface="Calibri"/>
              <a:cs typeface="Calibri"/>
            </a:endParaRPr>
          </a:p>
          <a:p>
            <a:r>
              <a:rPr lang="en-US" sz="1600">
                <a:ea typeface="Calibri"/>
                <a:cs typeface="Calibri"/>
              </a:rPr>
              <a:t> </a:t>
            </a:r>
            <a:r>
              <a:rPr lang="en-US" sz="1600">
                <a:ea typeface="+mn-lt"/>
                <a:cs typeface="+mn-lt"/>
              </a:rPr>
              <a:t>Figure 20.1 Schein’s layered </a:t>
            </a:r>
            <a:r>
              <a:rPr lang="en-US" sz="1600" err="1">
                <a:ea typeface="+mn-lt"/>
                <a:cs typeface="+mn-lt"/>
              </a:rPr>
              <a:t>conceptualisation</a:t>
            </a:r>
            <a:r>
              <a:rPr lang="en-US" sz="1600">
                <a:ea typeface="+mn-lt"/>
                <a:cs typeface="+mn-lt"/>
              </a:rPr>
              <a:t> of culture</a:t>
            </a:r>
          </a:p>
          <a:p>
            <a:r>
              <a:rPr lang="en-US" sz="1600">
                <a:ea typeface="Calibri"/>
                <a:cs typeface="Calibri"/>
              </a:rPr>
              <a:t>Forbes,(2023) How does company culture </a:t>
            </a:r>
            <a:r>
              <a:rPr lang="en-US" sz="1600" err="1">
                <a:ea typeface="Calibri"/>
                <a:cs typeface="Calibri"/>
              </a:rPr>
              <a:t>afferct</a:t>
            </a:r>
            <a:r>
              <a:rPr lang="en-US" sz="1600">
                <a:ea typeface="Calibri"/>
                <a:cs typeface="Calibri"/>
              </a:rPr>
              <a:t> </a:t>
            </a:r>
            <a:r>
              <a:rPr lang="en-US" sz="1600" err="1">
                <a:ea typeface="Calibri"/>
                <a:cs typeface="Calibri"/>
              </a:rPr>
              <a:t>buisness</a:t>
            </a:r>
            <a:r>
              <a:rPr lang="en-US" sz="1600">
                <a:ea typeface="Calibri"/>
                <a:cs typeface="Calibri"/>
              </a:rPr>
              <a:t> performance </a:t>
            </a:r>
            <a:r>
              <a:rPr lang="en-US" sz="1600" err="1">
                <a:ea typeface="Calibri"/>
                <a:cs typeface="Calibri"/>
              </a:rPr>
              <a:t>Avaipable</a:t>
            </a:r>
            <a:r>
              <a:rPr lang="en-US" sz="1600">
                <a:ea typeface="Calibri"/>
                <a:cs typeface="Calibri"/>
              </a:rPr>
              <a:t> at: </a:t>
            </a:r>
            <a:r>
              <a:rPr lang="en-US" sz="1600">
                <a:ea typeface="Calibri"/>
                <a:cs typeface="Calibri"/>
                <a:hlinkClick r:id="rId4"/>
              </a:rPr>
              <a:t>How Does Company Culture Affect Business Performance? (forbes.com)</a:t>
            </a:r>
            <a:r>
              <a:rPr lang="en-US" sz="1600">
                <a:ea typeface="Calibri"/>
                <a:cs typeface="Calibri"/>
              </a:rPr>
              <a:t> (Accessed 20 march 2024)</a:t>
            </a:r>
          </a:p>
          <a:p>
            <a:r>
              <a:rPr lang="en-US" sz="1600">
                <a:ea typeface="Calibri"/>
                <a:cs typeface="Calibri"/>
              </a:rPr>
              <a:t>Royal </a:t>
            </a:r>
            <a:r>
              <a:rPr lang="en-US" sz="1600" err="1">
                <a:ea typeface="Calibri"/>
                <a:cs typeface="Calibri"/>
              </a:rPr>
              <a:t>carribean</a:t>
            </a:r>
            <a:r>
              <a:rPr lang="en-US" sz="1600">
                <a:ea typeface="Calibri"/>
                <a:cs typeface="Calibri"/>
              </a:rPr>
              <a:t> (2022). Workplace culture. Available at: </a:t>
            </a:r>
            <a:r>
              <a:rPr lang="en-US" sz="1600">
                <a:ea typeface="Calibri"/>
                <a:cs typeface="Calibri"/>
                <a:hlinkClick r:id="rId5"/>
              </a:rPr>
              <a:t>RCG_Workplace_Culture_FS.pdf (royalcaribbeangroup.com)</a:t>
            </a:r>
            <a:r>
              <a:rPr lang="en-US" sz="1600">
                <a:ea typeface="Calibri"/>
                <a:cs typeface="Calibri"/>
              </a:rPr>
              <a:t> (Accessed 19 march 2024)</a:t>
            </a:r>
          </a:p>
        </p:txBody>
      </p:sp>
    </p:spTree>
    <p:extLst>
      <p:ext uri="{BB962C8B-B14F-4D97-AF65-F5344CB8AC3E}">
        <p14:creationId xmlns:p14="http://schemas.microsoft.com/office/powerpoint/2010/main" val="1108861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1B5D4-28A7-78FA-B4D6-32D9C4D827DA}"/>
              </a:ext>
            </a:extLst>
          </p:cNvPr>
          <p:cNvSpPr>
            <a:spLocks noGrp="1"/>
          </p:cNvSpPr>
          <p:nvPr>
            <p:ph type="title"/>
          </p:nvPr>
        </p:nvSpPr>
        <p:spPr/>
        <p:txBody>
          <a:bodyPr/>
          <a:lstStyle/>
          <a:p>
            <a:r>
              <a:rPr lang="en-US"/>
              <a:t>References - Jac</a:t>
            </a:r>
          </a:p>
        </p:txBody>
      </p:sp>
      <p:sp>
        <p:nvSpPr>
          <p:cNvPr id="3" name="Content Placeholder 2">
            <a:extLst>
              <a:ext uri="{FF2B5EF4-FFF2-40B4-BE49-F238E27FC236}">
                <a16:creationId xmlns:a16="http://schemas.microsoft.com/office/drawing/2014/main" id="{F69A80A5-9B40-40FB-2C59-CE25979873E0}"/>
              </a:ext>
            </a:extLst>
          </p:cNvPr>
          <p:cNvSpPr>
            <a:spLocks noGrp="1"/>
          </p:cNvSpPr>
          <p:nvPr>
            <p:ph idx="1"/>
          </p:nvPr>
        </p:nvSpPr>
        <p:spPr/>
        <p:txBody>
          <a:bodyPr vert="horz" lIns="91440" tIns="45720" rIns="91440" bIns="45720" rtlCol="0" anchor="t">
            <a:normAutofit fontScale="62500" lnSpcReduction="20000"/>
          </a:bodyPr>
          <a:lstStyle/>
          <a:p>
            <a:r>
              <a:rPr lang="en-US" sz="2700">
                <a:ea typeface="+mn-lt"/>
                <a:cs typeface="+mn-lt"/>
              </a:rPr>
              <a:t>ADAIR. J., 1986. Effective Teambuilding. Aldershot: Gower</a:t>
            </a:r>
          </a:p>
          <a:p>
            <a:r>
              <a:rPr lang="en-US" sz="2700">
                <a:ea typeface="+mn-lt"/>
                <a:cs typeface="+mn-lt"/>
              </a:rPr>
              <a:t>Beebe, S.A., Beebe, S.J. and Redmond (1996). Interpersonal Communication, Allan and Bacon.</a:t>
            </a:r>
          </a:p>
          <a:p>
            <a:r>
              <a:rPr lang="en-US" sz="2700">
                <a:ea typeface="+mn-lt"/>
                <a:cs typeface="+mn-lt"/>
              </a:rPr>
              <a:t>BELBIN, R.M., 2004. What is a Team Role? Belbin Associates.</a:t>
            </a:r>
          </a:p>
          <a:p>
            <a:r>
              <a:rPr lang="en-US" sz="2700" err="1">
                <a:ea typeface="+mn-lt"/>
                <a:cs typeface="+mn-lt"/>
              </a:rPr>
              <a:t>Crainer</a:t>
            </a:r>
            <a:r>
              <a:rPr lang="en-US" sz="2700">
                <a:ea typeface="+mn-lt"/>
                <a:cs typeface="+mn-lt"/>
              </a:rPr>
              <a:t>, S. (1995), Have the Corporate Superheroes Had Their Day? Professional Manager</a:t>
            </a:r>
          </a:p>
          <a:p>
            <a:r>
              <a:rPr lang="en-US" sz="2700">
                <a:ea typeface="+mn-lt"/>
                <a:cs typeface="+mn-lt"/>
              </a:rPr>
              <a:t>Morrel-Samuels, P. (2002). Getting the Truth into Workplace Surveys. [online] Harvard Business Review. Available at: </a:t>
            </a:r>
            <a:r>
              <a:rPr lang="en-US" sz="2700">
                <a:ea typeface="+mn-lt"/>
                <a:cs typeface="+mn-lt"/>
                <a:hlinkClick r:id="rId2">
                  <a:extLst>
                    <a:ext uri="{A12FA001-AC4F-418D-AE19-62706E023703}">
                      <ahyp:hlinkClr xmlns:ahyp="http://schemas.microsoft.com/office/drawing/2018/hyperlinkcolor" val="tx"/>
                    </a:ext>
                  </a:extLst>
                </a:hlinkClick>
              </a:rPr>
              <a:t>https://hbr.org/2002/02/getting-the-truth-into-workplace-surveys</a:t>
            </a:r>
            <a:r>
              <a:rPr lang="en-US" sz="2700">
                <a:ea typeface="+mn-lt"/>
                <a:cs typeface="+mn-lt"/>
              </a:rPr>
              <a:t>.</a:t>
            </a:r>
          </a:p>
          <a:p>
            <a:r>
              <a:rPr lang="en-US" sz="2700">
                <a:ea typeface="+mn-lt"/>
                <a:cs typeface="+mn-lt"/>
              </a:rPr>
              <a:t>PEACHMAN, R.R. (2023). The World’s Best Employers 2023. [online] Forbes. Available at: </a:t>
            </a:r>
            <a:r>
              <a:rPr lang="en-US" sz="2700">
                <a:ea typeface="+mn-lt"/>
                <a:cs typeface="+mn-lt"/>
                <a:hlinkClick r:id="rId3">
                  <a:extLst>
                    <a:ext uri="{A12FA001-AC4F-418D-AE19-62706E023703}">
                      <ahyp:hlinkClr xmlns:ahyp="http://schemas.microsoft.com/office/drawing/2018/hyperlinkcolor" val="tx"/>
                    </a:ext>
                  </a:extLst>
                </a:hlinkClick>
              </a:rPr>
              <a:t>https://www.forbes.com/lists/worlds-best-employers/?sh=5e6f55ec1e0c</a:t>
            </a:r>
            <a:r>
              <a:rPr lang="en-US" sz="2700">
                <a:ea typeface="+mn-lt"/>
                <a:cs typeface="+mn-lt"/>
              </a:rPr>
              <a:t>.</a:t>
            </a:r>
          </a:p>
          <a:p>
            <a:r>
              <a:rPr lang="en-US" sz="2700">
                <a:ea typeface="+mn-lt"/>
                <a:cs typeface="+mn-lt"/>
              </a:rPr>
              <a:t>Royal Caribbean. (2021). 2021 ENVIRONMENTAL, SOCIAL, AND GOVERNANCE REPORT | Workplace Culture. [online] Royal Caribbean. Available at: </a:t>
            </a:r>
            <a:r>
              <a:rPr lang="en-US" sz="2700">
                <a:ea typeface="+mn-lt"/>
                <a:cs typeface="+mn-lt"/>
                <a:hlinkClick r:id="rId4">
                  <a:extLst>
                    <a:ext uri="{A12FA001-AC4F-418D-AE19-62706E023703}">
                      <ahyp:hlinkClr xmlns:ahyp="http://schemas.microsoft.com/office/drawing/2018/hyperlinkcolor" val="tx"/>
                    </a:ext>
                  </a:extLst>
                </a:hlinkClick>
              </a:rPr>
              <a:t>https://www.royalcaribbeangroup.com/wp-content/uploads/2022/06/Workplace_Culture_FS_06.pdf</a:t>
            </a:r>
            <a:endParaRPr lang="en-US" sz="2700">
              <a:ea typeface="+mn-lt"/>
              <a:cs typeface="+mn-lt"/>
            </a:endParaRPr>
          </a:p>
          <a:p>
            <a:r>
              <a:rPr lang="en-US" sz="2700" err="1">
                <a:ea typeface="+mn-lt"/>
                <a:cs typeface="+mn-lt"/>
              </a:rPr>
              <a:t>Saverocity</a:t>
            </a:r>
            <a:r>
              <a:rPr lang="en-US" sz="2700">
                <a:ea typeface="+mn-lt"/>
                <a:cs typeface="+mn-lt"/>
              </a:rPr>
              <a:t> Travel. (2013). A Rough Guide to Cruise Ship Hierarchy – and Cruise Ship Mafia. [online] Available at: </a:t>
            </a:r>
            <a:r>
              <a:rPr lang="en-US" sz="2700">
                <a:ea typeface="+mn-lt"/>
                <a:cs typeface="+mn-lt"/>
                <a:hlinkClick r:id="rId5">
                  <a:extLst>
                    <a:ext uri="{A12FA001-AC4F-418D-AE19-62706E023703}">
                      <ahyp:hlinkClr xmlns:ahyp="http://schemas.microsoft.com/office/drawing/2018/hyperlinkcolor" val="tx"/>
                    </a:ext>
                  </a:extLst>
                </a:hlinkClick>
              </a:rPr>
              <a:t>https://saverocity.com/travel/a-rough-guide-to-cruise-ship-hierarchy-and-cruise-ship-mafia/</a:t>
            </a:r>
            <a:r>
              <a:rPr lang="en-US" sz="2700">
                <a:ea typeface="+mn-lt"/>
                <a:cs typeface="+mn-lt"/>
              </a:rPr>
              <a:t>.</a:t>
            </a:r>
          </a:p>
          <a:p>
            <a:r>
              <a:rPr lang="en-US" sz="2700">
                <a:ea typeface="+mn-lt"/>
                <a:cs typeface="+mn-lt"/>
              </a:rPr>
              <a:t>Schein, E. H., &amp; Bennis, W. G. (1965). Personal and organizational change through group methods. New York: Wiley</a:t>
            </a:r>
          </a:p>
          <a:p>
            <a:r>
              <a:rPr lang="en-US" sz="2700">
                <a:ea typeface="+mn-lt"/>
                <a:cs typeface="+mn-lt"/>
              </a:rPr>
              <a:t>Tuckman, B.W., 1965. Developmental sequence in small groups. Psychological Bulletin, </a:t>
            </a:r>
          </a:p>
          <a:p>
            <a:endParaRPr lang="en-US" sz="1200">
              <a:solidFill>
                <a:srgbClr val="333333"/>
              </a:solidFill>
              <a:ea typeface="+mn-lt"/>
              <a:cs typeface="Calibri"/>
            </a:endParaRPr>
          </a:p>
          <a:p>
            <a:endParaRPr lang="en-US" sz="1400">
              <a:solidFill>
                <a:srgbClr val="2C3E50"/>
              </a:solidFill>
              <a:latin typeface="Aptos"/>
              <a:cs typeface="Calibri"/>
            </a:endParaRPr>
          </a:p>
        </p:txBody>
      </p:sp>
    </p:spTree>
    <p:extLst>
      <p:ext uri="{BB962C8B-B14F-4D97-AF65-F5344CB8AC3E}">
        <p14:creationId xmlns:p14="http://schemas.microsoft.com/office/powerpoint/2010/main" val="19559647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9</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Managing Tourism, Leisure and Events Organisations (BMTP4004) </vt:lpstr>
      <vt:lpstr>Introduction</vt:lpstr>
      <vt:lpstr>Royal Caribbeans Current Position In The Industry</vt:lpstr>
      <vt:lpstr>Organizational Culture</vt:lpstr>
      <vt:lpstr>Royal Caribbean's Culture</vt:lpstr>
      <vt:lpstr>PowerPoint Presentation</vt:lpstr>
      <vt:lpstr>Impact of Culture on Company Performance</vt:lpstr>
      <vt:lpstr>Leadership and Times of change </vt:lpstr>
      <vt:lpstr>Difference between Leader and Manager </vt:lpstr>
      <vt:lpstr>Typology of change- Royal Carribean-  Hodges and Gill(2015)</vt:lpstr>
      <vt:lpstr>Royal Caribbean</vt:lpstr>
      <vt:lpstr>Blake and Mouton 1960</vt:lpstr>
      <vt:lpstr>Royal Caribbean – Team and Groups</vt:lpstr>
      <vt:lpstr>Leading Team</vt:lpstr>
      <vt:lpstr>Ship Staff Hierarchy  </vt:lpstr>
      <vt:lpstr>Infromal groups</vt:lpstr>
      <vt:lpstr>Recommendations for Royal Caribbean </vt:lpstr>
      <vt:lpstr>Guidelines for Changing Culture</vt:lpstr>
      <vt:lpstr>Customers and employees</vt:lpstr>
      <vt:lpstr>Diversity and The Environment</vt:lpstr>
      <vt:lpstr>PowerPoint Presentation</vt:lpstr>
      <vt:lpstr>References </vt:lpstr>
      <vt:lpstr>References  - Riley </vt:lpstr>
      <vt:lpstr>References- Simon</vt:lpstr>
      <vt:lpstr>References - Jac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cp:revision>
  <dcterms:created xsi:type="dcterms:W3CDTF">2024-03-14T14:13:44Z</dcterms:created>
  <dcterms:modified xsi:type="dcterms:W3CDTF">2024-03-22T11:31:22Z</dcterms:modified>
</cp:coreProperties>
</file>