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</p:sldMasterIdLst>
  <p:sldIdLst>
    <p:sldId id="257" r:id="rId3"/>
    <p:sldId id="261" r:id="rId4"/>
    <p:sldId id="258" r:id="rId5"/>
    <p:sldId id="260" r:id="rId6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416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02"/>
    <p:restoredTop sz="94648"/>
  </p:normalViewPr>
  <p:slideViewPr>
    <p:cSldViewPr snapToGrid="0" snapToObjects="1">
      <p:cViewPr varScale="1">
        <p:scale>
          <a:sx n="116" d="100"/>
          <a:sy n="116" d="100"/>
        </p:scale>
        <p:origin x="224" y="1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5EBA96-789F-ED44-B7F5-8C36D63EEB81}" type="doc">
      <dgm:prSet loTypeId="urn:microsoft.com/office/officeart/2005/8/layout/pyramid1" loCatId="" qsTypeId="urn:microsoft.com/office/officeart/2005/8/quickstyle/simple1" qsCatId="simple" csTypeId="urn:microsoft.com/office/officeart/2005/8/colors/colorful4" csCatId="colorful" phldr="1"/>
      <dgm:spPr/>
    </dgm:pt>
    <dgm:pt modelId="{85400D43-B215-C143-B4AF-FC6D7D36AAF2}">
      <dgm:prSet phldrT="[Text]" custT="1"/>
      <dgm:spPr/>
      <dgm:t>
        <a:bodyPr/>
        <a:lstStyle/>
        <a:p>
          <a:r>
            <a:rPr lang="en-US" sz="1100" dirty="0"/>
            <a:t> </a:t>
          </a:r>
          <a:r>
            <a:rPr lang="cy-GB" sz="1100" dirty="0"/>
            <a:t>Good </a:t>
          </a:r>
        </a:p>
        <a:p>
          <a:r>
            <a:rPr lang="cy-GB" sz="1100" dirty="0"/>
            <a:t>morning. </a:t>
          </a:r>
          <a:endParaRPr lang="en-US" sz="1100" dirty="0"/>
        </a:p>
      </dgm:t>
    </dgm:pt>
    <dgm:pt modelId="{8D317564-43CF-3B40-88A7-B0A8B4B4CB71}" type="parTrans" cxnId="{EB932076-DC83-A44C-B733-EB0781BA1736}">
      <dgm:prSet/>
      <dgm:spPr/>
      <dgm:t>
        <a:bodyPr/>
        <a:lstStyle/>
        <a:p>
          <a:endParaRPr lang="en-US"/>
        </a:p>
      </dgm:t>
    </dgm:pt>
    <dgm:pt modelId="{9262D5C8-FBFD-E94E-BE52-1442B1F67620}" type="sibTrans" cxnId="{EB932076-DC83-A44C-B733-EB0781BA1736}">
      <dgm:prSet/>
      <dgm:spPr/>
      <dgm:t>
        <a:bodyPr/>
        <a:lstStyle/>
        <a:p>
          <a:endParaRPr lang="en-US"/>
        </a:p>
      </dgm:t>
    </dgm:pt>
    <dgm:pt modelId="{21049ECD-A034-254D-A792-3C254FAFC9D1}">
      <dgm:prSet phldrT="[Text]"/>
      <dgm:spPr/>
      <dgm:t>
        <a:bodyPr/>
        <a:lstStyle/>
        <a:p>
          <a:r>
            <a:rPr lang="en-US" dirty="0"/>
            <a:t>Good morning. How are you? I'm happy. How's the weather today? It's cold. It's raining as well. What's the date today? Tuesday September the 21st. It’s my birthday today!</a:t>
          </a:r>
        </a:p>
      </dgm:t>
    </dgm:pt>
    <dgm:pt modelId="{5EA2451A-16BA-464E-A919-CDC733D7C264}" type="parTrans" cxnId="{9571B085-C75E-CE40-9A42-9F4C71D35311}">
      <dgm:prSet/>
      <dgm:spPr/>
      <dgm:t>
        <a:bodyPr/>
        <a:lstStyle/>
        <a:p>
          <a:endParaRPr lang="en-US"/>
        </a:p>
      </dgm:t>
    </dgm:pt>
    <dgm:pt modelId="{BBEEF255-8496-F140-83C9-F31EECB3A974}" type="sibTrans" cxnId="{9571B085-C75E-CE40-9A42-9F4C71D35311}">
      <dgm:prSet/>
      <dgm:spPr/>
      <dgm:t>
        <a:bodyPr/>
        <a:lstStyle/>
        <a:p>
          <a:endParaRPr lang="en-US"/>
        </a:p>
      </dgm:t>
    </dgm:pt>
    <dgm:pt modelId="{E7A97142-1B0E-AC43-8DBB-3DE934418716}">
      <dgm:prSet/>
      <dgm:spPr/>
      <dgm:t>
        <a:bodyPr/>
        <a:lstStyle/>
        <a:p>
          <a:r>
            <a:rPr lang="en-US" dirty="0"/>
            <a:t>Good morning. How are you? I'm happy. How's the weather today? It's cold. It's raining as well. What's the date today? Tuesday September the 21st.</a:t>
          </a:r>
        </a:p>
      </dgm:t>
    </dgm:pt>
    <dgm:pt modelId="{711BBB4C-FA56-EE4C-98DD-062465BDCF46}" type="parTrans" cxnId="{962DF866-763B-004D-BA64-FF882B5892C3}">
      <dgm:prSet/>
      <dgm:spPr/>
      <dgm:t>
        <a:bodyPr/>
        <a:lstStyle/>
        <a:p>
          <a:endParaRPr lang="en-US"/>
        </a:p>
      </dgm:t>
    </dgm:pt>
    <dgm:pt modelId="{6F8CCBAD-08F8-274F-A4F3-86B233CE5AC3}" type="sibTrans" cxnId="{962DF866-763B-004D-BA64-FF882B5892C3}">
      <dgm:prSet/>
      <dgm:spPr/>
      <dgm:t>
        <a:bodyPr/>
        <a:lstStyle/>
        <a:p>
          <a:endParaRPr lang="en-US"/>
        </a:p>
      </dgm:t>
    </dgm:pt>
    <dgm:pt modelId="{A71CDFDB-6E20-4D4D-99DC-93AA26957CCB}">
      <dgm:prSet/>
      <dgm:spPr/>
      <dgm:t>
        <a:bodyPr/>
        <a:lstStyle/>
        <a:p>
          <a:r>
            <a:rPr lang="en-US" dirty="0"/>
            <a:t>Good morning. How are you? I'm happy. How's the weather today? It's cold. It's raining as well. What's the date today?</a:t>
          </a:r>
        </a:p>
      </dgm:t>
    </dgm:pt>
    <dgm:pt modelId="{1B53E849-6FCE-9B40-BA2B-F115F23B1FC2}" type="parTrans" cxnId="{0F110F93-80B1-A846-B8BF-EEBBC1AE7525}">
      <dgm:prSet/>
      <dgm:spPr/>
      <dgm:t>
        <a:bodyPr/>
        <a:lstStyle/>
        <a:p>
          <a:endParaRPr lang="en-US"/>
        </a:p>
      </dgm:t>
    </dgm:pt>
    <dgm:pt modelId="{030B52E1-D6C6-0446-94BA-1551C7C3388F}" type="sibTrans" cxnId="{0F110F93-80B1-A846-B8BF-EEBBC1AE7525}">
      <dgm:prSet/>
      <dgm:spPr/>
      <dgm:t>
        <a:bodyPr/>
        <a:lstStyle/>
        <a:p>
          <a:endParaRPr lang="en-US"/>
        </a:p>
      </dgm:t>
    </dgm:pt>
    <dgm:pt modelId="{D6859B4F-37D4-704F-AC61-A99C5B4EB8B5}">
      <dgm:prSet/>
      <dgm:spPr/>
      <dgm:t>
        <a:bodyPr/>
        <a:lstStyle/>
        <a:p>
          <a:r>
            <a:rPr lang="en-US" dirty="0"/>
            <a:t>Good morning. How are you? I'm happy. How's the weather today? It's cold. It's raining as well. </a:t>
          </a:r>
        </a:p>
      </dgm:t>
    </dgm:pt>
    <dgm:pt modelId="{FE8F3C95-B0AB-0D4D-B271-BA70540BF922}" type="parTrans" cxnId="{6B758E4D-8F4B-1F45-A42C-A1D8CBD8BE38}">
      <dgm:prSet/>
      <dgm:spPr/>
      <dgm:t>
        <a:bodyPr/>
        <a:lstStyle/>
        <a:p>
          <a:endParaRPr lang="en-US"/>
        </a:p>
      </dgm:t>
    </dgm:pt>
    <dgm:pt modelId="{84374FC5-AC3C-694B-AEB9-DBCEBA5A6CD4}" type="sibTrans" cxnId="{6B758E4D-8F4B-1F45-A42C-A1D8CBD8BE38}">
      <dgm:prSet/>
      <dgm:spPr/>
      <dgm:t>
        <a:bodyPr/>
        <a:lstStyle/>
        <a:p>
          <a:endParaRPr lang="en-US"/>
        </a:p>
      </dgm:t>
    </dgm:pt>
    <dgm:pt modelId="{50C2950A-C3A9-F44D-8B0F-95198E1B250C}">
      <dgm:prSet/>
      <dgm:spPr/>
      <dgm:t>
        <a:bodyPr/>
        <a:lstStyle/>
        <a:p>
          <a:r>
            <a:rPr lang="cy-GB" dirty="0"/>
            <a:t>Good morning. How are you?</a:t>
          </a:r>
          <a:endParaRPr lang="en-US" dirty="0"/>
        </a:p>
      </dgm:t>
    </dgm:pt>
    <dgm:pt modelId="{118B565F-E294-1443-81C2-74013AD00D4A}" type="parTrans" cxnId="{D4A18EDC-882B-9F4F-818A-C27E3AF98967}">
      <dgm:prSet/>
      <dgm:spPr/>
      <dgm:t>
        <a:bodyPr/>
        <a:lstStyle/>
        <a:p>
          <a:endParaRPr lang="en-US"/>
        </a:p>
      </dgm:t>
    </dgm:pt>
    <dgm:pt modelId="{6C19D865-DCB6-D047-8F52-B3C0F8921D6A}" type="sibTrans" cxnId="{D4A18EDC-882B-9F4F-818A-C27E3AF98967}">
      <dgm:prSet/>
      <dgm:spPr/>
      <dgm:t>
        <a:bodyPr/>
        <a:lstStyle/>
        <a:p>
          <a:endParaRPr lang="en-US"/>
        </a:p>
      </dgm:t>
    </dgm:pt>
    <dgm:pt modelId="{DFD658DE-2DE5-AA40-BAE9-0F55BB529990}">
      <dgm:prSet/>
      <dgm:spPr/>
      <dgm:t>
        <a:bodyPr/>
        <a:lstStyle/>
        <a:p>
          <a:r>
            <a:rPr lang="en-US" dirty="0"/>
            <a:t>Good morning. How are you? I'm happy. How's the weather today? It's cold. </a:t>
          </a:r>
        </a:p>
      </dgm:t>
    </dgm:pt>
    <dgm:pt modelId="{344A83A5-D354-B34B-AC67-30C07EE5E6AF}" type="parTrans" cxnId="{8362D712-34E7-5747-849B-54370FCBA608}">
      <dgm:prSet/>
      <dgm:spPr/>
      <dgm:t>
        <a:bodyPr/>
        <a:lstStyle/>
        <a:p>
          <a:endParaRPr lang="en-US"/>
        </a:p>
      </dgm:t>
    </dgm:pt>
    <dgm:pt modelId="{0B5AFD84-BC3D-8C46-AF79-B0E4E3263E44}" type="sibTrans" cxnId="{8362D712-34E7-5747-849B-54370FCBA608}">
      <dgm:prSet/>
      <dgm:spPr/>
      <dgm:t>
        <a:bodyPr/>
        <a:lstStyle/>
        <a:p>
          <a:endParaRPr lang="en-US"/>
        </a:p>
      </dgm:t>
    </dgm:pt>
    <dgm:pt modelId="{3FE81DB1-C2AC-1345-A22F-3B67DF584228}">
      <dgm:prSet/>
      <dgm:spPr/>
      <dgm:t>
        <a:bodyPr/>
        <a:lstStyle/>
        <a:p>
          <a:r>
            <a:rPr lang="en-US" dirty="0"/>
            <a:t>Good morning. How are you? I'm happy. How's the weather today?</a:t>
          </a:r>
        </a:p>
      </dgm:t>
    </dgm:pt>
    <dgm:pt modelId="{7AF6C90C-5F84-3A4A-91DD-9208B486654C}" type="parTrans" cxnId="{A6E31EBD-D02C-6B4C-8908-6D93DF679CBD}">
      <dgm:prSet/>
      <dgm:spPr/>
      <dgm:t>
        <a:bodyPr/>
        <a:lstStyle/>
        <a:p>
          <a:endParaRPr lang="en-US"/>
        </a:p>
      </dgm:t>
    </dgm:pt>
    <dgm:pt modelId="{2E72E6C9-679C-9146-99D3-61A7F7DCAE12}" type="sibTrans" cxnId="{A6E31EBD-D02C-6B4C-8908-6D93DF679CBD}">
      <dgm:prSet/>
      <dgm:spPr/>
      <dgm:t>
        <a:bodyPr/>
        <a:lstStyle/>
        <a:p>
          <a:endParaRPr lang="en-US"/>
        </a:p>
      </dgm:t>
    </dgm:pt>
    <dgm:pt modelId="{6CAEAE39-197F-8C49-BD7E-24F6D026E3DE}">
      <dgm:prSet/>
      <dgm:spPr/>
      <dgm:t>
        <a:bodyPr/>
        <a:lstStyle/>
        <a:p>
          <a:r>
            <a:rPr lang="en-US" dirty="0"/>
            <a:t>Good morning. How are you? I'm happy. </a:t>
          </a:r>
        </a:p>
      </dgm:t>
    </dgm:pt>
    <dgm:pt modelId="{B7399456-EF45-DE41-9F6A-83B3321C4379}" type="parTrans" cxnId="{FDA8E99C-0418-624B-9FA7-7DD1F2DC02B9}">
      <dgm:prSet/>
      <dgm:spPr/>
      <dgm:t>
        <a:bodyPr/>
        <a:lstStyle/>
        <a:p>
          <a:endParaRPr lang="en-US"/>
        </a:p>
      </dgm:t>
    </dgm:pt>
    <dgm:pt modelId="{509178AC-3B1B-CF40-8461-BD0DCBF2C3DA}" type="sibTrans" cxnId="{FDA8E99C-0418-624B-9FA7-7DD1F2DC02B9}">
      <dgm:prSet/>
      <dgm:spPr/>
      <dgm:t>
        <a:bodyPr/>
        <a:lstStyle/>
        <a:p>
          <a:endParaRPr lang="en-US"/>
        </a:p>
      </dgm:t>
    </dgm:pt>
    <dgm:pt modelId="{CFC99609-BCD1-F246-B772-229B5F093CF8}" type="pres">
      <dgm:prSet presAssocID="{6C5EBA96-789F-ED44-B7F5-8C36D63EEB81}" presName="Name0" presStyleCnt="0">
        <dgm:presLayoutVars>
          <dgm:dir/>
          <dgm:animLvl val="lvl"/>
          <dgm:resizeHandles val="exact"/>
        </dgm:presLayoutVars>
      </dgm:prSet>
      <dgm:spPr/>
    </dgm:pt>
    <dgm:pt modelId="{A498D1B2-BA18-CA45-8AA5-FDB46B1E1060}" type="pres">
      <dgm:prSet presAssocID="{85400D43-B215-C143-B4AF-FC6D7D36AAF2}" presName="Name8" presStyleCnt="0"/>
      <dgm:spPr/>
    </dgm:pt>
    <dgm:pt modelId="{15B5A93A-36F0-4940-8D88-8C8ECD3578BC}" type="pres">
      <dgm:prSet presAssocID="{85400D43-B215-C143-B4AF-FC6D7D36AAF2}" presName="level" presStyleLbl="node1" presStyleIdx="0" presStyleCnt="9">
        <dgm:presLayoutVars>
          <dgm:chMax val="1"/>
          <dgm:bulletEnabled val="1"/>
        </dgm:presLayoutVars>
      </dgm:prSet>
      <dgm:spPr/>
    </dgm:pt>
    <dgm:pt modelId="{7C0A26E6-8C3D-4747-A841-CB613E954E1A}" type="pres">
      <dgm:prSet presAssocID="{85400D43-B215-C143-B4AF-FC6D7D36AAF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435ECDD-AA3C-304B-8CF8-76AE24F20F2C}" type="pres">
      <dgm:prSet presAssocID="{50C2950A-C3A9-F44D-8B0F-95198E1B250C}" presName="Name8" presStyleCnt="0"/>
      <dgm:spPr/>
    </dgm:pt>
    <dgm:pt modelId="{A46DD88E-E190-874E-A785-C057872A5559}" type="pres">
      <dgm:prSet presAssocID="{50C2950A-C3A9-F44D-8B0F-95198E1B250C}" presName="level" presStyleLbl="node1" presStyleIdx="1" presStyleCnt="9">
        <dgm:presLayoutVars>
          <dgm:chMax val="1"/>
          <dgm:bulletEnabled val="1"/>
        </dgm:presLayoutVars>
      </dgm:prSet>
      <dgm:spPr/>
    </dgm:pt>
    <dgm:pt modelId="{6C9B7809-924F-4644-9AA3-07378E8C3A04}" type="pres">
      <dgm:prSet presAssocID="{50C2950A-C3A9-F44D-8B0F-95198E1B250C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F87E0573-2872-3442-90C2-774250A1A30C}" type="pres">
      <dgm:prSet presAssocID="{6CAEAE39-197F-8C49-BD7E-24F6D026E3DE}" presName="Name8" presStyleCnt="0"/>
      <dgm:spPr/>
    </dgm:pt>
    <dgm:pt modelId="{4AB51E76-E7CF-D440-A0F5-FF93221F3C96}" type="pres">
      <dgm:prSet presAssocID="{6CAEAE39-197F-8C49-BD7E-24F6D026E3DE}" presName="level" presStyleLbl="node1" presStyleIdx="2" presStyleCnt="9">
        <dgm:presLayoutVars>
          <dgm:chMax val="1"/>
          <dgm:bulletEnabled val="1"/>
        </dgm:presLayoutVars>
      </dgm:prSet>
      <dgm:spPr/>
    </dgm:pt>
    <dgm:pt modelId="{1C621ECD-2206-664A-B2F9-FE8BA56B2C1A}" type="pres">
      <dgm:prSet presAssocID="{6CAEAE39-197F-8C49-BD7E-24F6D026E3DE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BB137AE-0AD0-0448-8C1A-349176F8E5FF}" type="pres">
      <dgm:prSet presAssocID="{3FE81DB1-C2AC-1345-A22F-3B67DF584228}" presName="Name8" presStyleCnt="0"/>
      <dgm:spPr/>
    </dgm:pt>
    <dgm:pt modelId="{F6C05110-63C4-534D-8FE1-D1F5E5E8BFE1}" type="pres">
      <dgm:prSet presAssocID="{3FE81DB1-C2AC-1345-A22F-3B67DF584228}" presName="level" presStyleLbl="node1" presStyleIdx="3" presStyleCnt="9">
        <dgm:presLayoutVars>
          <dgm:chMax val="1"/>
          <dgm:bulletEnabled val="1"/>
        </dgm:presLayoutVars>
      </dgm:prSet>
      <dgm:spPr/>
    </dgm:pt>
    <dgm:pt modelId="{160AC727-0CA9-C542-B9F8-2AFF711C645F}" type="pres">
      <dgm:prSet presAssocID="{3FE81DB1-C2AC-1345-A22F-3B67DF58422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A2C612D-6238-6B4F-AE33-0839BD39DFAB}" type="pres">
      <dgm:prSet presAssocID="{DFD658DE-2DE5-AA40-BAE9-0F55BB529990}" presName="Name8" presStyleCnt="0"/>
      <dgm:spPr/>
    </dgm:pt>
    <dgm:pt modelId="{9A76819B-25BF-FA4E-97C5-FBFE456205B9}" type="pres">
      <dgm:prSet presAssocID="{DFD658DE-2DE5-AA40-BAE9-0F55BB529990}" presName="level" presStyleLbl="node1" presStyleIdx="4" presStyleCnt="9">
        <dgm:presLayoutVars>
          <dgm:chMax val="1"/>
          <dgm:bulletEnabled val="1"/>
        </dgm:presLayoutVars>
      </dgm:prSet>
      <dgm:spPr/>
    </dgm:pt>
    <dgm:pt modelId="{B4EACFC7-9B95-A74A-A89E-3370018DA38D}" type="pres">
      <dgm:prSet presAssocID="{DFD658DE-2DE5-AA40-BAE9-0F55BB529990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AADCF7A-EA31-5147-87B9-797176DAA1D0}" type="pres">
      <dgm:prSet presAssocID="{D6859B4F-37D4-704F-AC61-A99C5B4EB8B5}" presName="Name8" presStyleCnt="0"/>
      <dgm:spPr/>
    </dgm:pt>
    <dgm:pt modelId="{4459FCB3-CA2C-B94F-8115-0A6504FCF090}" type="pres">
      <dgm:prSet presAssocID="{D6859B4F-37D4-704F-AC61-A99C5B4EB8B5}" presName="level" presStyleLbl="node1" presStyleIdx="5" presStyleCnt="9">
        <dgm:presLayoutVars>
          <dgm:chMax val="1"/>
          <dgm:bulletEnabled val="1"/>
        </dgm:presLayoutVars>
      </dgm:prSet>
      <dgm:spPr/>
    </dgm:pt>
    <dgm:pt modelId="{97F48E99-A555-004B-B92D-F40DAA33BC8A}" type="pres">
      <dgm:prSet presAssocID="{D6859B4F-37D4-704F-AC61-A99C5B4EB8B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8EE1AB8-A13C-9A42-90B4-A5E501E3F0A4}" type="pres">
      <dgm:prSet presAssocID="{A71CDFDB-6E20-4D4D-99DC-93AA26957CCB}" presName="Name8" presStyleCnt="0"/>
      <dgm:spPr/>
    </dgm:pt>
    <dgm:pt modelId="{A6A64FDE-A6E7-1444-B861-F34D0AF517F3}" type="pres">
      <dgm:prSet presAssocID="{A71CDFDB-6E20-4D4D-99DC-93AA26957CCB}" presName="level" presStyleLbl="node1" presStyleIdx="6" presStyleCnt="9">
        <dgm:presLayoutVars>
          <dgm:chMax val="1"/>
          <dgm:bulletEnabled val="1"/>
        </dgm:presLayoutVars>
      </dgm:prSet>
      <dgm:spPr/>
    </dgm:pt>
    <dgm:pt modelId="{DD268BB0-CACC-6B47-890F-990A3DD89A34}" type="pres">
      <dgm:prSet presAssocID="{A71CDFDB-6E20-4D4D-99DC-93AA26957CC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E47F4223-692D-304F-8D75-9855E94202B8}" type="pres">
      <dgm:prSet presAssocID="{E7A97142-1B0E-AC43-8DBB-3DE934418716}" presName="Name8" presStyleCnt="0"/>
      <dgm:spPr/>
    </dgm:pt>
    <dgm:pt modelId="{C05A4539-F334-1E4A-B987-00895C83DAD0}" type="pres">
      <dgm:prSet presAssocID="{E7A97142-1B0E-AC43-8DBB-3DE934418716}" presName="level" presStyleLbl="node1" presStyleIdx="7" presStyleCnt="9">
        <dgm:presLayoutVars>
          <dgm:chMax val="1"/>
          <dgm:bulletEnabled val="1"/>
        </dgm:presLayoutVars>
      </dgm:prSet>
      <dgm:spPr/>
    </dgm:pt>
    <dgm:pt modelId="{C416A27B-C2B6-8448-BC54-501ECDDFE635}" type="pres">
      <dgm:prSet presAssocID="{E7A97142-1B0E-AC43-8DBB-3DE934418716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7A166D52-E359-9140-AF14-2ED20E67FD59}" type="pres">
      <dgm:prSet presAssocID="{21049ECD-A034-254D-A792-3C254FAFC9D1}" presName="Name8" presStyleCnt="0"/>
      <dgm:spPr/>
    </dgm:pt>
    <dgm:pt modelId="{BEFC12E0-0B9E-E246-9AA7-914E00D2CCC0}" type="pres">
      <dgm:prSet presAssocID="{21049ECD-A034-254D-A792-3C254FAFC9D1}" presName="level" presStyleLbl="node1" presStyleIdx="8" presStyleCnt="9">
        <dgm:presLayoutVars>
          <dgm:chMax val="1"/>
          <dgm:bulletEnabled val="1"/>
        </dgm:presLayoutVars>
      </dgm:prSet>
      <dgm:spPr/>
    </dgm:pt>
    <dgm:pt modelId="{C9E0A8AF-238F-DB4F-9314-D4444A62439F}" type="pres">
      <dgm:prSet presAssocID="{21049ECD-A034-254D-A792-3C254FAFC9D1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972A8200-DABF-C549-90C9-9D4B6491BA5A}" type="presOf" srcId="{DFD658DE-2DE5-AA40-BAE9-0F55BB529990}" destId="{B4EACFC7-9B95-A74A-A89E-3370018DA38D}" srcOrd="1" destOrd="0" presId="urn:microsoft.com/office/officeart/2005/8/layout/pyramid1"/>
    <dgm:cxn modelId="{8F107309-45B5-224F-BDA1-243C4D920B03}" type="presOf" srcId="{6CAEAE39-197F-8C49-BD7E-24F6D026E3DE}" destId="{4AB51E76-E7CF-D440-A0F5-FF93221F3C96}" srcOrd="0" destOrd="0" presId="urn:microsoft.com/office/officeart/2005/8/layout/pyramid1"/>
    <dgm:cxn modelId="{8362D712-34E7-5747-849B-54370FCBA608}" srcId="{6C5EBA96-789F-ED44-B7F5-8C36D63EEB81}" destId="{DFD658DE-2DE5-AA40-BAE9-0F55BB529990}" srcOrd="4" destOrd="0" parTransId="{344A83A5-D354-B34B-AC67-30C07EE5E6AF}" sibTransId="{0B5AFD84-BC3D-8C46-AF79-B0E4E3263E44}"/>
    <dgm:cxn modelId="{C47EDA1A-311A-9F4B-9E29-CE4F30F2D3CE}" type="presOf" srcId="{6C5EBA96-789F-ED44-B7F5-8C36D63EEB81}" destId="{CFC99609-BCD1-F246-B772-229B5F093CF8}" srcOrd="0" destOrd="0" presId="urn:microsoft.com/office/officeart/2005/8/layout/pyramid1"/>
    <dgm:cxn modelId="{160A9834-F237-9F4E-80BB-DB2A6E13D989}" type="presOf" srcId="{21049ECD-A034-254D-A792-3C254FAFC9D1}" destId="{C9E0A8AF-238F-DB4F-9314-D4444A62439F}" srcOrd="1" destOrd="0" presId="urn:microsoft.com/office/officeart/2005/8/layout/pyramid1"/>
    <dgm:cxn modelId="{13232D46-25E6-F748-9881-82AE69F5781B}" type="presOf" srcId="{E7A97142-1B0E-AC43-8DBB-3DE934418716}" destId="{C05A4539-F334-1E4A-B987-00895C83DAD0}" srcOrd="0" destOrd="0" presId="urn:microsoft.com/office/officeart/2005/8/layout/pyramid1"/>
    <dgm:cxn modelId="{6B758E4D-8F4B-1F45-A42C-A1D8CBD8BE38}" srcId="{6C5EBA96-789F-ED44-B7F5-8C36D63EEB81}" destId="{D6859B4F-37D4-704F-AC61-A99C5B4EB8B5}" srcOrd="5" destOrd="0" parTransId="{FE8F3C95-B0AB-0D4D-B271-BA70540BF922}" sibTransId="{84374FC5-AC3C-694B-AEB9-DBCEBA5A6CD4}"/>
    <dgm:cxn modelId="{F6E81A53-E08D-B641-817E-DA71F407B834}" type="presOf" srcId="{A71CDFDB-6E20-4D4D-99DC-93AA26957CCB}" destId="{DD268BB0-CACC-6B47-890F-990A3DD89A34}" srcOrd="1" destOrd="0" presId="urn:microsoft.com/office/officeart/2005/8/layout/pyramid1"/>
    <dgm:cxn modelId="{B5D3FC5C-5539-274A-994A-98ECAFE1A3DA}" type="presOf" srcId="{E7A97142-1B0E-AC43-8DBB-3DE934418716}" destId="{C416A27B-C2B6-8448-BC54-501ECDDFE635}" srcOrd="1" destOrd="0" presId="urn:microsoft.com/office/officeart/2005/8/layout/pyramid1"/>
    <dgm:cxn modelId="{962DF866-763B-004D-BA64-FF882B5892C3}" srcId="{6C5EBA96-789F-ED44-B7F5-8C36D63EEB81}" destId="{E7A97142-1B0E-AC43-8DBB-3DE934418716}" srcOrd="7" destOrd="0" parTransId="{711BBB4C-FA56-EE4C-98DD-062465BDCF46}" sibTransId="{6F8CCBAD-08F8-274F-A4F3-86B233CE5AC3}"/>
    <dgm:cxn modelId="{EB932076-DC83-A44C-B733-EB0781BA1736}" srcId="{6C5EBA96-789F-ED44-B7F5-8C36D63EEB81}" destId="{85400D43-B215-C143-B4AF-FC6D7D36AAF2}" srcOrd="0" destOrd="0" parTransId="{8D317564-43CF-3B40-88A7-B0A8B4B4CB71}" sibTransId="{9262D5C8-FBFD-E94E-BE52-1442B1F67620}"/>
    <dgm:cxn modelId="{97C76F76-9B08-724C-9F78-1CF783A44DDA}" type="presOf" srcId="{D6859B4F-37D4-704F-AC61-A99C5B4EB8B5}" destId="{4459FCB3-CA2C-B94F-8115-0A6504FCF090}" srcOrd="0" destOrd="0" presId="urn:microsoft.com/office/officeart/2005/8/layout/pyramid1"/>
    <dgm:cxn modelId="{BF0C2B83-32AA-5D4E-8C3D-4EA9A0B5277B}" type="presOf" srcId="{85400D43-B215-C143-B4AF-FC6D7D36AAF2}" destId="{15B5A93A-36F0-4940-8D88-8C8ECD3578BC}" srcOrd="0" destOrd="0" presId="urn:microsoft.com/office/officeart/2005/8/layout/pyramid1"/>
    <dgm:cxn modelId="{9571B085-C75E-CE40-9A42-9F4C71D35311}" srcId="{6C5EBA96-789F-ED44-B7F5-8C36D63EEB81}" destId="{21049ECD-A034-254D-A792-3C254FAFC9D1}" srcOrd="8" destOrd="0" parTransId="{5EA2451A-16BA-464E-A919-CDC733D7C264}" sibTransId="{BBEEF255-8496-F140-83C9-F31EECB3A974}"/>
    <dgm:cxn modelId="{0F110F93-80B1-A846-B8BF-EEBBC1AE7525}" srcId="{6C5EBA96-789F-ED44-B7F5-8C36D63EEB81}" destId="{A71CDFDB-6E20-4D4D-99DC-93AA26957CCB}" srcOrd="6" destOrd="0" parTransId="{1B53E849-6FCE-9B40-BA2B-F115F23B1FC2}" sibTransId="{030B52E1-D6C6-0446-94BA-1551C7C3388F}"/>
    <dgm:cxn modelId="{519CCD9C-A377-754B-A1A0-51A372A29AB4}" type="presOf" srcId="{3FE81DB1-C2AC-1345-A22F-3B67DF584228}" destId="{F6C05110-63C4-534D-8FE1-D1F5E5E8BFE1}" srcOrd="0" destOrd="0" presId="urn:microsoft.com/office/officeart/2005/8/layout/pyramid1"/>
    <dgm:cxn modelId="{FDA8E99C-0418-624B-9FA7-7DD1F2DC02B9}" srcId="{6C5EBA96-789F-ED44-B7F5-8C36D63EEB81}" destId="{6CAEAE39-197F-8C49-BD7E-24F6D026E3DE}" srcOrd="2" destOrd="0" parTransId="{B7399456-EF45-DE41-9F6A-83B3321C4379}" sibTransId="{509178AC-3B1B-CF40-8461-BD0DCBF2C3DA}"/>
    <dgm:cxn modelId="{77259D9F-DE38-0E4D-8173-EDB42421E4A3}" type="presOf" srcId="{21049ECD-A034-254D-A792-3C254FAFC9D1}" destId="{BEFC12E0-0B9E-E246-9AA7-914E00D2CCC0}" srcOrd="0" destOrd="0" presId="urn:microsoft.com/office/officeart/2005/8/layout/pyramid1"/>
    <dgm:cxn modelId="{B38D52AE-44EC-EE40-90EE-14D5BB783F9D}" type="presOf" srcId="{50C2950A-C3A9-F44D-8B0F-95198E1B250C}" destId="{6C9B7809-924F-4644-9AA3-07378E8C3A04}" srcOrd="1" destOrd="0" presId="urn:microsoft.com/office/officeart/2005/8/layout/pyramid1"/>
    <dgm:cxn modelId="{A0891DB1-309B-CD43-B9D5-16D869D38CD9}" type="presOf" srcId="{D6859B4F-37D4-704F-AC61-A99C5B4EB8B5}" destId="{97F48E99-A555-004B-B92D-F40DAA33BC8A}" srcOrd="1" destOrd="0" presId="urn:microsoft.com/office/officeart/2005/8/layout/pyramid1"/>
    <dgm:cxn modelId="{A6E31EBD-D02C-6B4C-8908-6D93DF679CBD}" srcId="{6C5EBA96-789F-ED44-B7F5-8C36D63EEB81}" destId="{3FE81DB1-C2AC-1345-A22F-3B67DF584228}" srcOrd="3" destOrd="0" parTransId="{7AF6C90C-5F84-3A4A-91DD-9208B486654C}" sibTransId="{2E72E6C9-679C-9146-99D3-61A7F7DCAE12}"/>
    <dgm:cxn modelId="{8D23A5C0-7F05-2F4A-8C8C-0F7911C8EA18}" type="presOf" srcId="{A71CDFDB-6E20-4D4D-99DC-93AA26957CCB}" destId="{A6A64FDE-A6E7-1444-B861-F34D0AF517F3}" srcOrd="0" destOrd="0" presId="urn:microsoft.com/office/officeart/2005/8/layout/pyramid1"/>
    <dgm:cxn modelId="{15DAC4D2-78A0-064F-9A82-2898459295C1}" type="presOf" srcId="{85400D43-B215-C143-B4AF-FC6D7D36AAF2}" destId="{7C0A26E6-8C3D-4747-A841-CB613E954E1A}" srcOrd="1" destOrd="0" presId="urn:microsoft.com/office/officeart/2005/8/layout/pyramid1"/>
    <dgm:cxn modelId="{381E3AD4-0C7E-8944-B997-3E38C97A8B1F}" type="presOf" srcId="{50C2950A-C3A9-F44D-8B0F-95198E1B250C}" destId="{A46DD88E-E190-874E-A785-C057872A5559}" srcOrd="0" destOrd="0" presId="urn:microsoft.com/office/officeart/2005/8/layout/pyramid1"/>
    <dgm:cxn modelId="{D1F0BAD4-A012-CB4E-BD07-8D42351C9997}" type="presOf" srcId="{3FE81DB1-C2AC-1345-A22F-3B67DF584228}" destId="{160AC727-0CA9-C542-B9F8-2AFF711C645F}" srcOrd="1" destOrd="0" presId="urn:microsoft.com/office/officeart/2005/8/layout/pyramid1"/>
    <dgm:cxn modelId="{D4A18EDC-882B-9F4F-818A-C27E3AF98967}" srcId="{6C5EBA96-789F-ED44-B7F5-8C36D63EEB81}" destId="{50C2950A-C3A9-F44D-8B0F-95198E1B250C}" srcOrd="1" destOrd="0" parTransId="{118B565F-E294-1443-81C2-74013AD00D4A}" sibTransId="{6C19D865-DCB6-D047-8F52-B3C0F8921D6A}"/>
    <dgm:cxn modelId="{E31E82DE-B7EE-324B-87DC-F44C4E9DECDB}" type="presOf" srcId="{DFD658DE-2DE5-AA40-BAE9-0F55BB529990}" destId="{9A76819B-25BF-FA4E-97C5-FBFE456205B9}" srcOrd="0" destOrd="0" presId="urn:microsoft.com/office/officeart/2005/8/layout/pyramid1"/>
    <dgm:cxn modelId="{A63ACFE6-A087-D149-86FE-815D084EF503}" type="presOf" srcId="{6CAEAE39-197F-8C49-BD7E-24F6D026E3DE}" destId="{1C621ECD-2206-664A-B2F9-FE8BA56B2C1A}" srcOrd="1" destOrd="0" presId="urn:microsoft.com/office/officeart/2005/8/layout/pyramid1"/>
    <dgm:cxn modelId="{334FECEC-D2D1-7743-9283-15C4BA38BFE3}" type="presParOf" srcId="{CFC99609-BCD1-F246-B772-229B5F093CF8}" destId="{A498D1B2-BA18-CA45-8AA5-FDB46B1E1060}" srcOrd="0" destOrd="0" presId="urn:microsoft.com/office/officeart/2005/8/layout/pyramid1"/>
    <dgm:cxn modelId="{80D6F5A2-E62D-C54B-A260-56339B1C41BF}" type="presParOf" srcId="{A498D1B2-BA18-CA45-8AA5-FDB46B1E1060}" destId="{15B5A93A-36F0-4940-8D88-8C8ECD3578BC}" srcOrd="0" destOrd="0" presId="urn:microsoft.com/office/officeart/2005/8/layout/pyramid1"/>
    <dgm:cxn modelId="{1727498F-E125-2740-841B-0F7EF73922D7}" type="presParOf" srcId="{A498D1B2-BA18-CA45-8AA5-FDB46B1E1060}" destId="{7C0A26E6-8C3D-4747-A841-CB613E954E1A}" srcOrd="1" destOrd="0" presId="urn:microsoft.com/office/officeart/2005/8/layout/pyramid1"/>
    <dgm:cxn modelId="{41CB31B2-7022-A84F-9B76-43E78386636B}" type="presParOf" srcId="{CFC99609-BCD1-F246-B772-229B5F093CF8}" destId="{5435ECDD-AA3C-304B-8CF8-76AE24F20F2C}" srcOrd="1" destOrd="0" presId="urn:microsoft.com/office/officeart/2005/8/layout/pyramid1"/>
    <dgm:cxn modelId="{9AFFE6EA-EC7C-1A4B-8411-7044675EED18}" type="presParOf" srcId="{5435ECDD-AA3C-304B-8CF8-76AE24F20F2C}" destId="{A46DD88E-E190-874E-A785-C057872A5559}" srcOrd="0" destOrd="0" presId="urn:microsoft.com/office/officeart/2005/8/layout/pyramid1"/>
    <dgm:cxn modelId="{E7075CAE-F647-484E-98C7-1106DE11A3D6}" type="presParOf" srcId="{5435ECDD-AA3C-304B-8CF8-76AE24F20F2C}" destId="{6C9B7809-924F-4644-9AA3-07378E8C3A04}" srcOrd="1" destOrd="0" presId="urn:microsoft.com/office/officeart/2005/8/layout/pyramid1"/>
    <dgm:cxn modelId="{2D6C1E44-E78A-FE42-B8C3-6518F2BF213D}" type="presParOf" srcId="{CFC99609-BCD1-F246-B772-229B5F093CF8}" destId="{F87E0573-2872-3442-90C2-774250A1A30C}" srcOrd="2" destOrd="0" presId="urn:microsoft.com/office/officeart/2005/8/layout/pyramid1"/>
    <dgm:cxn modelId="{A1689F53-C891-E248-9361-4B639186D6CB}" type="presParOf" srcId="{F87E0573-2872-3442-90C2-774250A1A30C}" destId="{4AB51E76-E7CF-D440-A0F5-FF93221F3C96}" srcOrd="0" destOrd="0" presId="urn:microsoft.com/office/officeart/2005/8/layout/pyramid1"/>
    <dgm:cxn modelId="{02D70F0F-1175-7E4B-9553-17F728844045}" type="presParOf" srcId="{F87E0573-2872-3442-90C2-774250A1A30C}" destId="{1C621ECD-2206-664A-B2F9-FE8BA56B2C1A}" srcOrd="1" destOrd="0" presId="urn:microsoft.com/office/officeart/2005/8/layout/pyramid1"/>
    <dgm:cxn modelId="{3258C3F5-9E41-AF4F-ADF8-D2559BBEDF5C}" type="presParOf" srcId="{CFC99609-BCD1-F246-B772-229B5F093CF8}" destId="{5BB137AE-0AD0-0448-8C1A-349176F8E5FF}" srcOrd="3" destOrd="0" presId="urn:microsoft.com/office/officeart/2005/8/layout/pyramid1"/>
    <dgm:cxn modelId="{2D083267-D207-8A41-B03D-457C0B55F0D7}" type="presParOf" srcId="{5BB137AE-0AD0-0448-8C1A-349176F8E5FF}" destId="{F6C05110-63C4-534D-8FE1-D1F5E5E8BFE1}" srcOrd="0" destOrd="0" presId="urn:microsoft.com/office/officeart/2005/8/layout/pyramid1"/>
    <dgm:cxn modelId="{72A280AE-5D1D-A042-B28F-F2A2F82D433D}" type="presParOf" srcId="{5BB137AE-0AD0-0448-8C1A-349176F8E5FF}" destId="{160AC727-0CA9-C542-B9F8-2AFF711C645F}" srcOrd="1" destOrd="0" presId="urn:microsoft.com/office/officeart/2005/8/layout/pyramid1"/>
    <dgm:cxn modelId="{6BED2F3D-3B35-534E-887A-563ECE4F2763}" type="presParOf" srcId="{CFC99609-BCD1-F246-B772-229B5F093CF8}" destId="{8A2C612D-6238-6B4F-AE33-0839BD39DFAB}" srcOrd="4" destOrd="0" presId="urn:microsoft.com/office/officeart/2005/8/layout/pyramid1"/>
    <dgm:cxn modelId="{77D68137-5AA6-3040-BCB4-9BED0920E869}" type="presParOf" srcId="{8A2C612D-6238-6B4F-AE33-0839BD39DFAB}" destId="{9A76819B-25BF-FA4E-97C5-FBFE456205B9}" srcOrd="0" destOrd="0" presId="urn:microsoft.com/office/officeart/2005/8/layout/pyramid1"/>
    <dgm:cxn modelId="{415D0356-2417-C647-B6F7-123FF52FF61C}" type="presParOf" srcId="{8A2C612D-6238-6B4F-AE33-0839BD39DFAB}" destId="{B4EACFC7-9B95-A74A-A89E-3370018DA38D}" srcOrd="1" destOrd="0" presId="urn:microsoft.com/office/officeart/2005/8/layout/pyramid1"/>
    <dgm:cxn modelId="{6A90B7E0-E9DF-914A-B5E6-2D33FADF15F3}" type="presParOf" srcId="{CFC99609-BCD1-F246-B772-229B5F093CF8}" destId="{BAADCF7A-EA31-5147-87B9-797176DAA1D0}" srcOrd="5" destOrd="0" presId="urn:microsoft.com/office/officeart/2005/8/layout/pyramid1"/>
    <dgm:cxn modelId="{1ADA6125-B740-7144-BC70-A382595C6682}" type="presParOf" srcId="{BAADCF7A-EA31-5147-87B9-797176DAA1D0}" destId="{4459FCB3-CA2C-B94F-8115-0A6504FCF090}" srcOrd="0" destOrd="0" presId="urn:microsoft.com/office/officeart/2005/8/layout/pyramid1"/>
    <dgm:cxn modelId="{177FBEB1-0CAE-3443-83F2-4B85ECBFAA00}" type="presParOf" srcId="{BAADCF7A-EA31-5147-87B9-797176DAA1D0}" destId="{97F48E99-A555-004B-B92D-F40DAA33BC8A}" srcOrd="1" destOrd="0" presId="urn:microsoft.com/office/officeart/2005/8/layout/pyramid1"/>
    <dgm:cxn modelId="{EACC4CD8-5496-8443-902B-ABF6AB9D8036}" type="presParOf" srcId="{CFC99609-BCD1-F246-B772-229B5F093CF8}" destId="{38EE1AB8-A13C-9A42-90B4-A5E501E3F0A4}" srcOrd="6" destOrd="0" presId="urn:microsoft.com/office/officeart/2005/8/layout/pyramid1"/>
    <dgm:cxn modelId="{E290031F-703A-F246-AAC5-558B91B4371D}" type="presParOf" srcId="{38EE1AB8-A13C-9A42-90B4-A5E501E3F0A4}" destId="{A6A64FDE-A6E7-1444-B861-F34D0AF517F3}" srcOrd="0" destOrd="0" presId="urn:microsoft.com/office/officeart/2005/8/layout/pyramid1"/>
    <dgm:cxn modelId="{F9C012E3-699C-B64F-B8A1-699D2E89DA4D}" type="presParOf" srcId="{38EE1AB8-A13C-9A42-90B4-A5E501E3F0A4}" destId="{DD268BB0-CACC-6B47-890F-990A3DD89A34}" srcOrd="1" destOrd="0" presId="urn:microsoft.com/office/officeart/2005/8/layout/pyramid1"/>
    <dgm:cxn modelId="{82043F51-37AC-F34F-ACCF-0EEBEFCFB373}" type="presParOf" srcId="{CFC99609-BCD1-F246-B772-229B5F093CF8}" destId="{E47F4223-692D-304F-8D75-9855E94202B8}" srcOrd="7" destOrd="0" presId="urn:microsoft.com/office/officeart/2005/8/layout/pyramid1"/>
    <dgm:cxn modelId="{7E80E51D-39C2-6C48-9639-0A86FDFE888F}" type="presParOf" srcId="{E47F4223-692D-304F-8D75-9855E94202B8}" destId="{C05A4539-F334-1E4A-B987-00895C83DAD0}" srcOrd="0" destOrd="0" presId="urn:microsoft.com/office/officeart/2005/8/layout/pyramid1"/>
    <dgm:cxn modelId="{DF5DB5D8-032E-3A49-89D2-6B4B08930990}" type="presParOf" srcId="{E47F4223-692D-304F-8D75-9855E94202B8}" destId="{C416A27B-C2B6-8448-BC54-501ECDDFE635}" srcOrd="1" destOrd="0" presId="urn:microsoft.com/office/officeart/2005/8/layout/pyramid1"/>
    <dgm:cxn modelId="{D7D3FF5A-91AB-834F-AD23-9138A8806F5C}" type="presParOf" srcId="{CFC99609-BCD1-F246-B772-229B5F093CF8}" destId="{7A166D52-E359-9140-AF14-2ED20E67FD59}" srcOrd="8" destOrd="0" presId="urn:microsoft.com/office/officeart/2005/8/layout/pyramid1"/>
    <dgm:cxn modelId="{ACE06087-DF56-C14D-AC5D-37B1391423B0}" type="presParOf" srcId="{7A166D52-E359-9140-AF14-2ED20E67FD59}" destId="{BEFC12E0-0B9E-E246-9AA7-914E00D2CCC0}" srcOrd="0" destOrd="0" presId="urn:microsoft.com/office/officeart/2005/8/layout/pyramid1"/>
    <dgm:cxn modelId="{D710A108-FDDA-1340-BFCD-0A790E6722E5}" type="presParOf" srcId="{7A166D52-E359-9140-AF14-2ED20E67FD59}" destId="{C9E0A8AF-238F-DB4F-9314-D4444A62439F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B5A93A-36F0-4940-8D88-8C8ECD3578BC}">
      <dsp:nvSpPr>
        <dsp:cNvPr id="0" name=""/>
        <dsp:cNvSpPr/>
      </dsp:nvSpPr>
      <dsp:spPr>
        <a:xfrm>
          <a:off x="5110783" y="0"/>
          <a:ext cx="1277695" cy="708686"/>
        </a:xfrm>
        <a:prstGeom prst="trapezoid">
          <a:avLst>
            <a:gd name="adj" fmla="val 90145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 </a:t>
          </a:r>
          <a:r>
            <a:rPr lang="cy-GB" sz="1100" kern="1200" dirty="0"/>
            <a:t>Good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100" kern="1200" dirty="0"/>
            <a:t>morning. </a:t>
          </a:r>
          <a:endParaRPr lang="en-US" sz="1100" kern="1200" dirty="0"/>
        </a:p>
      </dsp:txBody>
      <dsp:txXfrm>
        <a:off x="5110783" y="0"/>
        <a:ext cx="1277695" cy="708686"/>
      </dsp:txXfrm>
    </dsp:sp>
    <dsp:sp modelId="{A46DD88E-E190-874E-A785-C057872A5559}">
      <dsp:nvSpPr>
        <dsp:cNvPr id="0" name=""/>
        <dsp:cNvSpPr/>
      </dsp:nvSpPr>
      <dsp:spPr>
        <a:xfrm>
          <a:off x="4471935" y="708686"/>
          <a:ext cx="2555391" cy="708686"/>
        </a:xfrm>
        <a:prstGeom prst="trapezoid">
          <a:avLst>
            <a:gd name="adj" fmla="val 90145"/>
          </a:avLst>
        </a:prstGeom>
        <a:solidFill>
          <a:schemeClr val="accent4">
            <a:hueOff val="1225111"/>
            <a:satOff val="-5097"/>
            <a:lumOff val="120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Good morning. How are you?</a:t>
          </a:r>
          <a:endParaRPr lang="en-US" sz="1600" kern="1200" dirty="0"/>
        </a:p>
      </dsp:txBody>
      <dsp:txXfrm>
        <a:off x="4919129" y="708686"/>
        <a:ext cx="1661004" cy="708686"/>
      </dsp:txXfrm>
    </dsp:sp>
    <dsp:sp modelId="{4AB51E76-E7CF-D440-A0F5-FF93221F3C96}">
      <dsp:nvSpPr>
        <dsp:cNvPr id="0" name=""/>
        <dsp:cNvSpPr/>
      </dsp:nvSpPr>
      <dsp:spPr>
        <a:xfrm>
          <a:off x="3833087" y="1417372"/>
          <a:ext cx="3833087" cy="708686"/>
        </a:xfrm>
        <a:prstGeom prst="trapezoid">
          <a:avLst>
            <a:gd name="adj" fmla="val 90145"/>
          </a:avLst>
        </a:prstGeom>
        <a:solidFill>
          <a:schemeClr val="accent4">
            <a:hueOff val="2450223"/>
            <a:satOff val="-10194"/>
            <a:lumOff val="24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Good morning. How are you? I'm happy. </a:t>
          </a:r>
        </a:p>
      </dsp:txBody>
      <dsp:txXfrm>
        <a:off x="4503878" y="1417372"/>
        <a:ext cx="2491506" cy="708686"/>
      </dsp:txXfrm>
    </dsp:sp>
    <dsp:sp modelId="{F6C05110-63C4-534D-8FE1-D1F5E5E8BFE1}">
      <dsp:nvSpPr>
        <dsp:cNvPr id="0" name=""/>
        <dsp:cNvSpPr/>
      </dsp:nvSpPr>
      <dsp:spPr>
        <a:xfrm>
          <a:off x="3194239" y="2126058"/>
          <a:ext cx="5110783" cy="708686"/>
        </a:xfrm>
        <a:prstGeom prst="trapezoid">
          <a:avLst>
            <a:gd name="adj" fmla="val 90145"/>
          </a:avLst>
        </a:prstGeom>
        <a:solidFill>
          <a:schemeClr val="accent4">
            <a:hueOff val="3675334"/>
            <a:satOff val="-15291"/>
            <a:lumOff val="360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Good morning. How are you? I'm happy. How's the weather today?</a:t>
          </a:r>
        </a:p>
      </dsp:txBody>
      <dsp:txXfrm>
        <a:off x="4088626" y="2126058"/>
        <a:ext cx="3322009" cy="708686"/>
      </dsp:txXfrm>
    </dsp:sp>
    <dsp:sp modelId="{9A76819B-25BF-FA4E-97C5-FBFE456205B9}">
      <dsp:nvSpPr>
        <dsp:cNvPr id="0" name=""/>
        <dsp:cNvSpPr/>
      </dsp:nvSpPr>
      <dsp:spPr>
        <a:xfrm>
          <a:off x="2555391" y="2834744"/>
          <a:ext cx="6388479" cy="708686"/>
        </a:xfrm>
        <a:prstGeom prst="trapezoid">
          <a:avLst>
            <a:gd name="adj" fmla="val 90145"/>
          </a:avLst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Good morning. How are you? I'm happy. How's the weather today? It's cold. </a:t>
          </a:r>
        </a:p>
      </dsp:txBody>
      <dsp:txXfrm>
        <a:off x="3673375" y="2834744"/>
        <a:ext cx="4152511" cy="708686"/>
      </dsp:txXfrm>
    </dsp:sp>
    <dsp:sp modelId="{4459FCB3-CA2C-B94F-8115-0A6504FCF090}">
      <dsp:nvSpPr>
        <dsp:cNvPr id="0" name=""/>
        <dsp:cNvSpPr/>
      </dsp:nvSpPr>
      <dsp:spPr>
        <a:xfrm>
          <a:off x="1916543" y="3543430"/>
          <a:ext cx="7666175" cy="708686"/>
        </a:xfrm>
        <a:prstGeom prst="trapezoid">
          <a:avLst>
            <a:gd name="adj" fmla="val 90145"/>
          </a:avLst>
        </a:prstGeom>
        <a:solidFill>
          <a:schemeClr val="accent4">
            <a:hueOff val="6125556"/>
            <a:satOff val="-25486"/>
            <a:lumOff val="60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Good morning. How are you? I'm happy. How's the weather today? It's cold. It's raining as well. </a:t>
          </a:r>
        </a:p>
      </dsp:txBody>
      <dsp:txXfrm>
        <a:off x="3258124" y="3543430"/>
        <a:ext cx="4983013" cy="708686"/>
      </dsp:txXfrm>
    </dsp:sp>
    <dsp:sp modelId="{A6A64FDE-A6E7-1444-B861-F34D0AF517F3}">
      <dsp:nvSpPr>
        <dsp:cNvPr id="0" name=""/>
        <dsp:cNvSpPr/>
      </dsp:nvSpPr>
      <dsp:spPr>
        <a:xfrm>
          <a:off x="1277695" y="4252116"/>
          <a:ext cx="8943871" cy="708686"/>
        </a:xfrm>
        <a:prstGeom prst="trapezoid">
          <a:avLst>
            <a:gd name="adj" fmla="val 90145"/>
          </a:avLst>
        </a:prstGeom>
        <a:solidFill>
          <a:schemeClr val="accent4">
            <a:hueOff val="7350668"/>
            <a:satOff val="-30583"/>
            <a:lumOff val="72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Good morning. How are you? I'm happy. How's the weather today? It's cold. It's raining as well. What's the date today?</a:t>
          </a:r>
        </a:p>
      </dsp:txBody>
      <dsp:txXfrm>
        <a:off x="2842873" y="4252116"/>
        <a:ext cx="5813516" cy="708686"/>
      </dsp:txXfrm>
    </dsp:sp>
    <dsp:sp modelId="{C05A4539-F334-1E4A-B987-00895C83DAD0}">
      <dsp:nvSpPr>
        <dsp:cNvPr id="0" name=""/>
        <dsp:cNvSpPr/>
      </dsp:nvSpPr>
      <dsp:spPr>
        <a:xfrm>
          <a:off x="638847" y="4960802"/>
          <a:ext cx="10221567" cy="708686"/>
        </a:xfrm>
        <a:prstGeom prst="trapezoid">
          <a:avLst>
            <a:gd name="adj" fmla="val 90145"/>
          </a:avLst>
        </a:prstGeom>
        <a:solidFill>
          <a:schemeClr val="accent4">
            <a:hueOff val="8575779"/>
            <a:satOff val="-35680"/>
            <a:lumOff val="84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Good morning. How are you? I'm happy. How's the weather today? It's cold. It's raining as well. What's the date today? Tuesday September the 21st.</a:t>
          </a:r>
        </a:p>
      </dsp:txBody>
      <dsp:txXfrm>
        <a:off x="2427622" y="4960802"/>
        <a:ext cx="6644018" cy="708686"/>
      </dsp:txXfrm>
    </dsp:sp>
    <dsp:sp modelId="{BEFC12E0-0B9E-E246-9AA7-914E00D2CCC0}">
      <dsp:nvSpPr>
        <dsp:cNvPr id="0" name=""/>
        <dsp:cNvSpPr/>
      </dsp:nvSpPr>
      <dsp:spPr>
        <a:xfrm>
          <a:off x="0" y="5669488"/>
          <a:ext cx="11499262" cy="708686"/>
        </a:xfrm>
        <a:prstGeom prst="trapezoid">
          <a:avLst>
            <a:gd name="adj" fmla="val 90145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Good morning. How are you? I'm happy. How's the weather today? It's cold. It's raining as well. What's the date today? Tuesday September the 21st. It’s my birthday today!</a:t>
          </a:r>
        </a:p>
      </dsp:txBody>
      <dsp:txXfrm>
        <a:off x="2012371" y="5669488"/>
        <a:ext cx="7474520" cy="7086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44E16-88EE-E645-B350-A8F29273A4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CC4250-979E-2E42-980E-964A9D4794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6F613C-6E7A-DC4B-8403-6DC18F82C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A5006D-98BB-474F-9DD8-05FBC174A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C059F8-55C7-AA43-B3D4-9C8B50E64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24159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3B336-9411-2B40-B13B-6BF25BF50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FC656-DA42-2244-B8FA-AA07A27AB1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C83162-217B-054C-8966-24B47C917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61CAC0-FB07-5649-B954-17713EA8B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F76492-6169-6945-873E-F7D299FE3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61204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13064-4CDA-4A4E-AEDE-FEAA32031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4370A3-8868-C745-9018-F975F2F93E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0A9AB-90B6-3F4C-A1A4-4E2D6B9A0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C125FA-A843-664C-ABDC-26824D218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28A0CB-7F62-B049-88DB-3FE4E3343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77443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5CD3A-B4E9-7E40-BAF5-E597F7D2C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33E46-EFB5-5744-9C09-6EB366014C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3DDB5F-214A-604C-91CC-A329307401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61AB2F-DDB5-674D-8695-C44518E06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E97D4A-4AA8-8848-BC94-526E3F797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6973C4-B4F7-8044-885C-C973E75FC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15647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CD5F1-9967-B547-A977-B780D8076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492546-9CC2-7B43-90B9-508B3918DF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EE2549-BC50-B248-9E9B-8D95133B02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FDCCB0-E4A3-404F-BCCB-0F78785E40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BBA68F-815F-414E-999B-DE095DCC14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C126B0-D8E1-8940-8A19-93C4A6CFA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6BC8D3-9DF1-5749-8403-4F1965C96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ABBDFC-6A3A-3742-9464-5672EDCD2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4449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A483F-3464-FF48-BF16-D091B87BD5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EE59FA-07CD-B345-85E5-8D441505FC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BAEBC9-5438-9546-8C9B-FB9D98EAD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EF5491-10A8-EC4F-96E4-56B227D0F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73506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E8A70B-BC12-3248-B107-1B452A2A1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5D557C-3F55-3044-B9A4-FAB12A21E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A18159-282A-0C4B-966B-4FFE84377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83252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043DA-B147-DC47-B465-590B852ED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C3F8D8-527F-0349-B5EE-474C43E9D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51E428-71EC-8044-B7D7-78FAB909C0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03AF9D-E025-BB43-93C5-32BC356003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7796D-6914-3143-9336-E6A767C256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CDD43D-4321-6B45-88E3-1F38F95A3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92271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196E6-DF3D-7A41-BE18-2761EE3FB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569AA4-1A8E-0045-85C9-EB2C25CA53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973E4C-7525-C949-8ABB-2D2662ECE4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670A5D-35C9-D14E-B213-B21E0C78A7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A1A3E6-F846-0E4F-A2EC-371D74DF8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0681AF-409D-DD4E-93B8-783846B3B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97614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4B8C3-8C0B-F147-98DF-031E6293C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478D61-16FB-B944-A109-35E8E6FAC7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85A0B4-F16B-B54E-B3A8-BCDA3BA028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E1F88F-FCB3-9E46-ACDF-33886BD5F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5655A4-ED91-B44D-9968-6541ABE28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13705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37D864-F9C2-D244-90E6-F05EFA8EAAE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7A246C-A07D-0644-8EDE-DF26F72ABF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7BEED1-1655-4C41-B14B-9FE290F70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9C6E4F-17C9-A84C-89AF-EEFDF93F70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35D5AC-464C-9C49-954B-86355A5C0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887001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F6F74-D79F-7B4B-AC7C-25CAF35EB2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070742-2A0D-504C-8EEB-E7F0C817CA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4786F0-4E13-2947-A242-E7D34A75A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2788B-148A-8049-9AF5-79D2C3CF9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8D9B4D-12FE-A743-9025-4DDE7703F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5804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A7987-4FA6-5E45-BEC5-3E900751F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260BB-6214-D24F-B3F0-D9E1F7F718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A31A4C-A56C-4343-9601-05BF240887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E2AE2-6065-EB49-B9E0-4A5A91578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618A65-CF80-B545-9CD0-B7EAC27D0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3118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FED3A-6DB7-FB4F-9CA0-EE4134487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1CD7B8-623C-E746-B1AA-DF0D60E4E6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0CF628-821C-C94F-A416-7D38E7EC5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2F7C55-81CC-6940-A78A-AD81065A8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AD8742-C368-0249-BAC8-DAB2BEA9B1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5470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AA1C3-1B37-AF43-8169-6EB6BCB26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D0D52-934D-3545-8E5D-A9D8B59395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68EDC4-0855-EA41-994B-1D00D61548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3680AE-E8D7-204A-BE4C-D419BECE6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137754-D705-9842-8485-2FBD63092C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6E3A06-DEE3-E044-B863-4A2586EF5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3631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B6517-C381-7B4A-8FCD-E0BD1A1EE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0316A4-3D6D-B64B-A505-F132137083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4D20C6-4045-B140-865A-DE80B9865B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612C73-A402-5A4F-A290-A467AF055D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BAACF9-9298-934A-B922-90D80E362E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3658AD-4B10-0343-958B-E42EF841D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678968-2CDD-5F47-BC29-9BACBE5BF4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1A8301-EB77-DB4F-9F4D-20839284FD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1339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4B795-1B92-D346-9AE1-4ECB5F9E8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11FAE8-A0E5-324A-91BA-7B2714D2F3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D5F7703-ECCD-8245-94B3-23E013B61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BFD803-60AC-D048-9FDD-810FDE436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666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76B834-AB9C-4A43-BFC4-2670D8EBC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6EC7C2-3DD1-D84A-A8CA-2FB8FB1BD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C27BEC-7699-2D4C-B5AD-4CE1B39DA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3217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281A1-C08C-4343-AA46-B1BBD16AF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50E9D6-7AB1-FC44-AFBE-0BD4CF41F4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7D471D-E3E3-A141-999B-34838B7E75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091B7B-FEBC-9944-A4B4-8FDCACCB4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2355B7-930D-C847-89AD-0EC453197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63F0F8-00DF-4C4F-A286-49BA55F0D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1490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496BD-970A-2A44-9D4C-44B2B24C6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5C7D8D-F9EC-724F-97E0-CA5B381070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72A231-A7F7-D346-8C19-ADDAF7C94F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6E0E01-0B56-2A4F-BE8B-58DEF4BF0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284F09-8E0B-7842-8E8A-C7786C2FB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89A745-AE24-1A43-9483-4A59918F39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8390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1377A-DFCD-5F4D-BBA8-DE7CD4357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24514D-39C3-804F-85D0-7E34325400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11DD10-15D7-5049-98A8-C4A5A3718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D9A5FD-1ACF-3A47-BD44-CF0F48B1F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3E911A-2508-4444-A71F-7F19C745C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996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15987F-58DD-A748-B0B5-A92F3905CD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60918C-5875-CB4C-8600-01BDF6F30A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284704-A93B-324C-8648-2AC89523FD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BF57F0-24E3-504B-9CBE-4D3EAEF57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62631F-5BA9-6A46-89C2-5BB887563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181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EB0C47-6D5A-1C40-8BB2-87E4DE282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C18678-3F27-7548-94F2-A295FF99AC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00E1A-C468-D942-9638-C084973337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91F036-6643-C546-8E67-91E0ADBD16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30000E-4BEF-354C-8AC1-6570075733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63334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A86892-93A4-CE40-B79F-1113F3ECB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F1531F-D3A0-AE4F-B467-824CEDB65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BC5A9E-83FB-1B4E-BD21-478A232BE0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60A38-C5A5-1048-931D-70EB5D2FCF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9F765C-5F96-4741-B74C-8F561CD34E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728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872824A-080A-2943-BC4D-A8AC50EAE9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5284" y="77118"/>
            <a:ext cx="4047326" cy="91033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2AFCD4F-BEE2-8F48-8E83-AC12F54B5E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365550"/>
            <a:ext cx="12192000" cy="1492450"/>
          </a:xfrm>
          <a:prstGeom prst="rect">
            <a:avLst/>
          </a:prstGeom>
        </p:spPr>
      </p:pic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BE8E55EA-4AF4-C546-A5A4-4FEE5FBC2AFF}"/>
              </a:ext>
            </a:extLst>
          </p:cNvPr>
          <p:cNvSpPr/>
          <p:nvPr/>
        </p:nvSpPr>
        <p:spPr>
          <a:xfrm>
            <a:off x="3139806" y="987456"/>
            <a:ext cx="6103345" cy="2362267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E872B43-2193-7149-9A3E-78A90E36824A}"/>
              </a:ext>
            </a:extLst>
          </p:cNvPr>
          <p:cNvSpPr/>
          <p:nvPr/>
        </p:nvSpPr>
        <p:spPr>
          <a:xfrm>
            <a:off x="4367902" y="1558729"/>
            <a:ext cx="3647152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000" b="1" dirty="0">
                <a:latin typeface="Courier" pitchFamily="2" charset="0"/>
                <a:ea typeface="Ayuthaya" pitchFamily="2" charset="-34"/>
                <a:cs typeface="Ayuthaya" pitchFamily="2" charset="-34"/>
              </a:rPr>
              <a:t>Pyramid 1</a:t>
            </a:r>
          </a:p>
        </p:txBody>
      </p:sp>
    </p:spTree>
    <p:extLst>
      <p:ext uri="{BB962C8B-B14F-4D97-AF65-F5344CB8AC3E}">
        <p14:creationId xmlns:p14="http://schemas.microsoft.com/office/powerpoint/2010/main" val="22655724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3">
            <a:extLst>
              <a:ext uri="{FF2B5EF4-FFF2-40B4-BE49-F238E27FC236}">
                <a16:creationId xmlns:a16="http://schemas.microsoft.com/office/drawing/2014/main" id="{4F32B2FC-9261-5740-96FF-0530C7E0AF44}"/>
              </a:ext>
            </a:extLst>
          </p:cNvPr>
          <p:cNvSpPr txBox="1"/>
          <p:nvPr/>
        </p:nvSpPr>
        <p:spPr>
          <a:xfrm>
            <a:off x="254831" y="731921"/>
            <a:ext cx="11557417" cy="2863219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Chwaraewch mewn grwpiau o 3 – </a:t>
            </a:r>
            <a:r>
              <a:rPr lang="cy-GB" sz="2000" b="1" dirty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hwaraewr 1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Rhaid i chi gyfieithu’r brawddegau yn y pyramid, un cam ar y tro.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Bydd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dechrau trwy gyfieithu’r frawddeg gyntaf. Os ydych chi’n cyfieithu’n gywir, gallwch chi symud ymlaen i’r cam nesaf.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Os ydy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yn dweud rhywbeth yn anghywir, bydd y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yn eich stopio chi, a bydd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dechrau o’r cam cyntaf.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Os ydy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dweud rhywbeth yn anghywir, bydd y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yn eich stopio chi a bydd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dechrau o’r cam cyntaf.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 person cyntaf i gyrraedd y cam ola, a chyfieithu’r cwbl yn gywir sy’n ennill.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3" name="Text Box 3">
            <a:extLst>
              <a:ext uri="{FF2B5EF4-FFF2-40B4-BE49-F238E27FC236}">
                <a16:creationId xmlns:a16="http://schemas.microsoft.com/office/drawing/2014/main" id="{61F9A2AC-054A-914F-9468-B110A41BF748}"/>
              </a:ext>
            </a:extLst>
          </p:cNvPr>
          <p:cNvSpPr txBox="1"/>
          <p:nvPr/>
        </p:nvSpPr>
        <p:spPr>
          <a:xfrm>
            <a:off x="254831" y="3764932"/>
            <a:ext cx="11557417" cy="2943166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 in groups of 3 – </a:t>
            </a:r>
            <a:r>
              <a:rPr lang="cy-GB" sz="2000" b="1" dirty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1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2 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and the </a:t>
            </a:r>
            <a:r>
              <a:rPr lang="cy-GB" sz="2000" b="1" dirty="0">
                <a:solidFill>
                  <a:srgbClr val="0070C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You must translate the sentences in the pyramid, one section a time. 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will start by translating the first sentence. If you translate correctly, </a:t>
            </a:r>
            <a:r>
              <a:rPr lang="cy-GB" sz="2000" b="1" dirty="0">
                <a:solidFill>
                  <a:srgbClr val="FF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you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can move on to translate the next sentence. 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says something incorrectly, the </a:t>
            </a:r>
            <a:r>
              <a:rPr lang="cy-GB" sz="2000" b="1" dirty="0">
                <a:solidFill>
                  <a:srgbClr val="0070C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2 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starts from the first sentence.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2 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says something incorrectly, the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Referee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starts from the first sentence.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first person to reach the last step and translate the whole pyramid correctly wins!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2A9F516-5110-EC4D-8F82-6FBE1725DBE0}"/>
              </a:ext>
            </a:extLst>
          </p:cNvPr>
          <p:cNvSpPr/>
          <p:nvPr/>
        </p:nvSpPr>
        <p:spPr>
          <a:xfrm>
            <a:off x="254831" y="132254"/>
            <a:ext cx="388760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b="1" dirty="0" err="1">
                <a:latin typeface="Courier" pitchFamily="2" charset="0"/>
                <a:ea typeface="Ayuthaya" pitchFamily="2" charset="-34"/>
                <a:cs typeface="Ayuthaya" pitchFamily="2" charset="-34"/>
              </a:rPr>
              <a:t>Rheolau</a:t>
            </a:r>
            <a:r>
              <a:rPr lang="en-US" sz="3200" b="1" dirty="0">
                <a:latin typeface="Courier" pitchFamily="2" charset="0"/>
                <a:ea typeface="Ayuthaya" pitchFamily="2" charset="-34"/>
                <a:cs typeface="Ayuthaya" pitchFamily="2" charset="-34"/>
              </a:rPr>
              <a:t>   </a:t>
            </a:r>
            <a:r>
              <a:rPr lang="en-US" sz="3200" b="1" dirty="0">
                <a:solidFill>
                  <a:srgbClr val="FF0000"/>
                </a:solidFill>
                <a:latin typeface="Courier" pitchFamily="2" charset="0"/>
                <a:ea typeface="Ayuthaya" pitchFamily="2" charset="-34"/>
                <a:cs typeface="Ayuthaya" pitchFamily="2" charset="-34"/>
              </a:rPr>
              <a:t>Rules</a:t>
            </a:r>
          </a:p>
        </p:txBody>
      </p:sp>
    </p:spTree>
    <p:extLst>
      <p:ext uri="{BB962C8B-B14F-4D97-AF65-F5344CB8AC3E}">
        <p14:creationId xmlns:p14="http://schemas.microsoft.com/office/powerpoint/2010/main" val="2901736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age result for speaking in pairs">
            <a:extLst>
              <a:ext uri="{FF2B5EF4-FFF2-40B4-BE49-F238E27FC236}">
                <a16:creationId xmlns:a16="http://schemas.microsoft.com/office/drawing/2014/main" id="{01CC29DC-7CDC-DE4A-ADD9-5A33D7579897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6053" y="498285"/>
            <a:ext cx="3792511" cy="230848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31797A6-D958-2D48-8527-2000A2B3E3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86577361"/>
              </p:ext>
            </p:extLst>
          </p:nvPr>
        </p:nvGraphicFramePr>
        <p:xfrm>
          <a:off x="313509" y="236706"/>
          <a:ext cx="11499263" cy="63781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6134" y="2038545"/>
            <a:ext cx="1605740" cy="208985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32BC7FD-C9E1-F844-A597-77B69D38844D}"/>
              </a:ext>
            </a:extLst>
          </p:cNvPr>
          <p:cNvSpPr/>
          <p:nvPr/>
        </p:nvSpPr>
        <p:spPr>
          <a:xfrm>
            <a:off x="313509" y="236706"/>
            <a:ext cx="3647152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000" b="1" dirty="0">
                <a:latin typeface="Courier" pitchFamily="2" charset="0"/>
                <a:ea typeface="Ayuthaya" pitchFamily="2" charset="-34"/>
                <a:cs typeface="Ayuthaya" pitchFamily="2" charset="-34"/>
              </a:rPr>
              <a:t>Pyramid 1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0E38934-D9B8-6043-9DEE-0B21CC8C1156}"/>
              </a:ext>
            </a:extLst>
          </p:cNvPr>
          <p:cNvSpPr/>
          <p:nvPr/>
        </p:nvSpPr>
        <p:spPr>
          <a:xfrm>
            <a:off x="8227918" y="1"/>
            <a:ext cx="18602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</a:t>
            </a:r>
            <a:endParaRPr lang="cy-GB" sz="24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8091184-7F93-7946-8AFB-BB7F351887BF}"/>
              </a:ext>
            </a:extLst>
          </p:cNvPr>
          <p:cNvSpPr/>
          <p:nvPr/>
        </p:nvSpPr>
        <p:spPr>
          <a:xfrm>
            <a:off x="10331747" y="0"/>
            <a:ext cx="18602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94165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</a:t>
            </a:r>
            <a:endParaRPr lang="cy-GB" sz="2400" dirty="0">
              <a:solidFill>
                <a:srgbClr val="94165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FE7744-FD4D-5947-8068-1EEDB005A31C}"/>
              </a:ext>
            </a:extLst>
          </p:cNvPr>
          <p:cNvSpPr/>
          <p:nvPr/>
        </p:nvSpPr>
        <p:spPr>
          <a:xfrm>
            <a:off x="9641237" y="1652527"/>
            <a:ext cx="138101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0070C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endParaRPr lang="cy-GB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314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own Arrow Callout 2"/>
          <p:cNvSpPr/>
          <p:nvPr/>
        </p:nvSpPr>
        <p:spPr>
          <a:xfrm>
            <a:off x="7713259" y="398068"/>
            <a:ext cx="4251059" cy="4383252"/>
          </a:xfrm>
          <a:prstGeom prst="downArrowCallout">
            <a:avLst>
              <a:gd name="adj1" fmla="val 20212"/>
              <a:gd name="adj2" fmla="val 25000"/>
              <a:gd name="adj3" fmla="val 17135"/>
              <a:gd name="adj4" fmla="val 7250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 Box 7">
            <a:extLst>
              <a:ext uri="{FF2B5EF4-FFF2-40B4-BE49-F238E27FC236}">
                <a16:creationId xmlns:a16="http://schemas.microsoft.com/office/drawing/2014/main" id="{7C46CDAE-A241-024D-924B-A3C795F3F2EE}"/>
              </a:ext>
            </a:extLst>
          </p:cNvPr>
          <p:cNvSpPr txBox="1"/>
          <p:nvPr/>
        </p:nvSpPr>
        <p:spPr>
          <a:xfrm>
            <a:off x="7889817" y="556915"/>
            <a:ext cx="3897942" cy="2858314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cy-GB" sz="2500" b="1" dirty="0">
                <a:solidFill>
                  <a:srgbClr val="0070C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 DYFARNWR</a:t>
            </a:r>
            <a:endParaRPr lang="en-GB" sz="2500" b="1" dirty="0">
              <a:solidFill>
                <a:srgbClr val="0070C0"/>
              </a:solidFill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Chi ydy’r dyfarnwr! </a:t>
            </a:r>
            <a:r>
              <a:rPr lang="cy-GB" sz="1200" b="1" dirty="0">
                <a:solidFill>
                  <a:srgbClr val="FF000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You are the referee.</a:t>
            </a:r>
            <a:endParaRPr lang="en-GB" sz="1200" b="1" dirty="0">
              <a:solidFill>
                <a:srgbClr val="FF0000"/>
              </a:solidFill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Rhaid i chi wrando yn ofalus iawn ar y chwaraewyr a gwirio eu bod nhw’n cyfieithu yn hollol gywir! </a:t>
            </a:r>
            <a:r>
              <a:rPr lang="cy-GB" sz="1200" b="1" dirty="0">
                <a:solidFill>
                  <a:srgbClr val="FF000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You must listen to the players and check that they translate correctly!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 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Os oes / yn yr ateb gallwch chi dderbyn y naill neu’r llall (either or). </a:t>
            </a:r>
            <a:r>
              <a:rPr lang="cy-GB" sz="1200" b="1" dirty="0">
                <a:solidFill>
                  <a:srgbClr val="FF000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If there is a / in the answer, you can accept either version. 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8ACFC2-F9CB-1C41-AC82-909C046C73B3}"/>
              </a:ext>
            </a:extLst>
          </p:cNvPr>
          <p:cNvSpPr/>
          <p:nvPr/>
        </p:nvSpPr>
        <p:spPr>
          <a:xfrm>
            <a:off x="757035" y="1700388"/>
            <a:ext cx="6594203" cy="141577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/>
            <a:endParaRPr lang="cy-GB" dirty="0"/>
          </a:p>
          <a:p>
            <a:pPr lvl="0"/>
            <a:endParaRPr lang="cy-GB" dirty="0"/>
          </a:p>
          <a:p>
            <a:pPr lvl="0"/>
            <a:endParaRPr lang="cy-GB" dirty="0"/>
          </a:p>
          <a:p>
            <a:pPr lvl="0"/>
            <a:endParaRPr lang="cy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8625" y="3955312"/>
            <a:ext cx="2230276" cy="2902688"/>
          </a:xfrm>
          <a:prstGeom prst="rect">
            <a:avLst/>
          </a:prstGeom>
        </p:spPr>
      </p:pic>
      <p:sp>
        <p:nvSpPr>
          <p:cNvPr id="10" name="Snip Single Corner Rectangle 9">
            <a:extLst>
              <a:ext uri="{FF2B5EF4-FFF2-40B4-BE49-F238E27FC236}">
                <a16:creationId xmlns:a16="http://schemas.microsoft.com/office/drawing/2014/main" id="{BED370AC-FEF1-ED48-AAFE-AE91D5A28B40}"/>
              </a:ext>
            </a:extLst>
          </p:cNvPr>
          <p:cNvSpPr/>
          <p:nvPr/>
        </p:nvSpPr>
        <p:spPr>
          <a:xfrm>
            <a:off x="2057793" y="398068"/>
            <a:ext cx="3836998" cy="1076270"/>
          </a:xfrm>
          <a:prstGeom prst="snip1Rect">
            <a:avLst>
              <a:gd name="adj" fmla="val 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0"/>
              </a:spcAft>
            </a:pPr>
            <a:r>
              <a:rPr lang="en-GB" sz="3000" b="1" dirty="0" err="1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Atebion</a:t>
            </a:r>
            <a:r>
              <a:rPr lang="en-GB" sz="3000" b="1" dirty="0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Answers</a:t>
            </a:r>
            <a:br>
              <a:rPr lang="en-GB" sz="3000" b="1" dirty="0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000" b="1" dirty="0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Pyramid 1</a:t>
            </a:r>
            <a:endParaRPr lang="en-GB" sz="3000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 Box 7">
            <a:extLst>
              <a:ext uri="{FF2B5EF4-FFF2-40B4-BE49-F238E27FC236}">
                <a16:creationId xmlns:a16="http://schemas.microsoft.com/office/drawing/2014/main" id="{7A8180E1-B968-934D-BECA-541626443298}"/>
              </a:ext>
            </a:extLst>
          </p:cNvPr>
          <p:cNvSpPr txBox="1"/>
          <p:nvPr/>
        </p:nvSpPr>
        <p:spPr>
          <a:xfrm>
            <a:off x="395014" y="1700388"/>
            <a:ext cx="7162557" cy="4953800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28600" indent="-228600">
              <a:spcAft>
                <a:spcPts val="0"/>
              </a:spcAft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da. Sut wyt ti?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da. Sut wyt ti? Rydw i’n/ Dw i’n hapus. </a:t>
            </a: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da. Sut wyt ti? Rydw i’n/ Dw i’n hapus. Sut mae’r tywydd heddiw?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da. Sut wyt ti? Rydw i’n/ Dw i’n hapus. Sut mae’r tywydd heddiw? Mae hi’n oer. 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da. Sut wyt ti? Rydw i’n/ Dw i’n hapus. Sut mae’r tywydd heddiw? Mae hi’n oer. Mae hi’n bwrw glaw hefyd.  </a:t>
            </a: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da. Sut wyt ti? Rydw i’n/ Dw i’n hapus. Sut mae’r tywydd heddiw? Mae hi’n oer. Mae hi’n bwrw glaw hefyd. Beth ydy’r dyddiad heddiw? </a:t>
            </a: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da. Sut wyt ti? Rydw i’n/ Dw i’n hapus. Sut mae’r tywydd heddiw? Mae hi’n oer. Mae hi’n bwrw glaw hefyd. Beth ydy’r dyddiad heddiw? Dydd Mawrth, Medi’r unfed ar </a:t>
            </a: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hugain / yr unfed ar hugain o Fedi. </a:t>
            </a:r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da. Sut wyt ti? Rydw i’n/ Dw i’n hapus. Sut mae’r tywydd heddiw? Mae hi’n oer. Mae hi’n bwrw glaw hefyd. Beth ydy’r dyddiad heddiw? Dydd Mawrth, Medi’r unfed ar hugain/ yr unfed ar hugain o Fedi. Mae fy mhen-blwydd i heddiw. </a:t>
            </a:r>
          </a:p>
          <a:p>
            <a:pPr marL="228600" indent="-228600">
              <a:buFontTx/>
              <a:buAutoNum type="arabicPeriod"/>
            </a:pP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66310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743</Words>
  <Application>Microsoft Macintosh PowerPoint</Application>
  <PresentationFormat>Widescreen</PresentationFormat>
  <Paragraphs>53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</vt:i4>
      </vt:variant>
    </vt:vector>
  </HeadingPairs>
  <TitlesOfParts>
    <vt:vector size="12" baseType="lpstr">
      <vt:lpstr>Arial</vt:lpstr>
      <vt:lpstr>Ayuthaya</vt:lpstr>
      <vt:lpstr>Calibri</vt:lpstr>
      <vt:lpstr>Calibri Light</vt:lpstr>
      <vt:lpstr>Courier</vt:lpstr>
      <vt:lpstr>Times New Roman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 E-Thomas</dc:creator>
  <cp:lastModifiedBy>C E-Thomas</cp:lastModifiedBy>
  <cp:revision>15</cp:revision>
  <dcterms:created xsi:type="dcterms:W3CDTF">2021-09-16T09:33:38Z</dcterms:created>
  <dcterms:modified xsi:type="dcterms:W3CDTF">2021-09-29T20:38:35Z</dcterms:modified>
</cp:coreProperties>
</file>