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0.xml" ContentType="application/vnd.openxmlformats-officedocument.presentationml.slideLayout+xml"/>
  <Override PartName="/ppt/slideLayouts/slideLayout3.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2.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11.xml" ContentType="application/vnd.openxmlformats-officedocument.presentationml.slideLayout+xml"/>
  <Override PartName="/ppt/slideLayouts/slideLayout33.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34.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35.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36.xml" ContentType="application/vnd.openxmlformats-officedocument.presentationml.slideLayout+xml"/>
  <Override PartName="/ppt/slideLayouts/slideLayout15.xml" ContentType="application/vnd.openxmlformats-officedocument.presentationml.slideLayout+xml"/>
  <Override PartName="/ppt/slideLayouts/slideLayout37.xml" ContentType="application/vnd.openxmlformats-officedocument.presentationml.slideLayout+xml"/>
  <Override PartName="/ppt/slideLayouts/slideLayout16.xml" ContentType="application/vnd.openxmlformats-officedocument.presentationml.slideLayout+xml"/>
  <Override PartName="/ppt/slideLayouts/slideLayout38.xml" ContentType="application/vnd.openxmlformats-officedocument.presentationml.slideLayout+xml"/>
  <Override PartName="/ppt/slideLayouts/slideLayout17.xml" ContentType="application/vnd.openxmlformats-officedocument.presentationml.slideLayout+xml"/>
  <Override PartName="/ppt/slideLayouts/slideLayout39.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42.xml" ContentType="application/vnd.openxmlformats-officedocument.presentationml.slideLayout+xml"/>
  <Override PartName="/ppt/slideLayouts/slideLayout21.xml" ContentType="application/vnd.openxmlformats-officedocument.presentationml.slideLayout+xml"/>
  <Override PartName="/ppt/slideLayouts/slideLayout43.xml" ContentType="application/vnd.openxmlformats-officedocument.presentationml.slideLayout+xml"/>
  <Override PartName="/ppt/slideLayouts/slideLayout22.xml" ContentType="application/vnd.openxmlformats-officedocument.presentationml.slideLayout+xml"/>
  <Override PartName="/ppt/slideLayouts/slideLayout44.xml" ContentType="application/vnd.openxmlformats-officedocument.presentationml.slideLayout+xml"/>
  <Override PartName="/ppt/slideLayouts/slideLayout23.xml" ContentType="application/vnd.openxmlformats-officedocument.presentationml.slideLayout+xml"/>
  <Override PartName="/ppt/slideLayouts/slideLayout45.xml" ContentType="application/vnd.openxmlformats-officedocument.presentationml.slideLayout+xml"/>
  <Override PartName="/ppt/slideLayouts/slideLayout24.xml" ContentType="application/vnd.openxmlformats-officedocument.presentationml.slideLayout+xml"/>
  <Override PartName="/ppt/slideLayouts/slideLayout46.xml" ContentType="application/vnd.openxmlformats-officedocument.presentationml.slideLayout+xml"/>
  <Override PartName="/ppt/slideLayouts/slideLayout25.xml" ContentType="application/vnd.openxmlformats-officedocument.presentationml.slideLayout+xml"/>
  <Override PartName="/ppt/slideLayouts/slideLayout47.xml" ContentType="application/vnd.openxmlformats-officedocument.presentationml.slideLayout+xml"/>
  <Override PartName="/ppt/slideLayouts/slideLayout26.xml" ContentType="application/vnd.openxmlformats-officedocument.presentationml.slideLayout+xml"/>
  <Override PartName="/ppt/slideLayouts/slideLayout48.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0.xml.rels" ContentType="application/vnd.openxmlformats-package.relationships+xml"/>
  <Override PartName="/ppt/slideLayouts/_rels/slideLayout3.xml.rels" ContentType="application/vnd.openxmlformats-package.relationships+xml"/>
  <Override PartName="/ppt/slideLayouts/_rels/slideLayout31.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32.xml.rels" ContentType="application/vnd.openxmlformats-package.relationships+xml"/>
  <Override PartName="/ppt/slideLayouts/_rels/slideLayout33.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34.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35.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36.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37.xml.rels" ContentType="application/vnd.openxmlformats-package.relationships+xml"/>
  <Override PartName="/ppt/slideLayouts/_rels/slideLayout15.xml.rels" ContentType="application/vnd.openxmlformats-package.relationships+xml"/>
  <Override PartName="/ppt/slideLayouts/_rels/slideLayout38.xml.rels" ContentType="application/vnd.openxmlformats-package.relationships+xml"/>
  <Override PartName="/ppt/slideLayouts/_rels/slideLayout16.xml.rels" ContentType="application/vnd.openxmlformats-package.relationships+xml"/>
  <Override PartName="/ppt/slideLayouts/_rels/slideLayout39.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42.xml.rels" ContentType="application/vnd.openxmlformats-package.relationships+xml"/>
  <Override PartName="/ppt/slideLayouts/_rels/slideLayout20.xml.rels" ContentType="application/vnd.openxmlformats-package.relationships+xml"/>
  <Override PartName="/ppt/slideLayouts/_rels/slideLayout43.xml.rels" ContentType="application/vnd.openxmlformats-package.relationships+xml"/>
  <Override PartName="/ppt/slideLayouts/_rels/slideLayout21.xml.rels" ContentType="application/vnd.openxmlformats-package.relationships+xml"/>
  <Override PartName="/ppt/slideLayouts/_rels/slideLayout44.xml.rels" ContentType="application/vnd.openxmlformats-package.relationships+xml"/>
  <Override PartName="/ppt/slideLayouts/_rels/slideLayout22.xml.rels" ContentType="application/vnd.openxmlformats-package.relationships+xml"/>
  <Override PartName="/ppt/slideLayouts/_rels/slideLayout45.xml.rels" ContentType="application/vnd.openxmlformats-package.relationships+xml"/>
  <Override PartName="/ppt/slideLayouts/_rels/slideLayout23.xml.rels" ContentType="application/vnd.openxmlformats-package.relationships+xml"/>
  <Override PartName="/ppt/slideLayouts/_rels/slideLayout46.xml.rels" ContentType="application/vnd.openxmlformats-package.relationships+xml"/>
  <Override PartName="/ppt/slideLayouts/_rels/slideLayout24.xml.rels" ContentType="application/vnd.openxmlformats-package.relationships+xml"/>
  <Override PartName="/ppt/slideLayouts/_rels/slideLayout47.xml.rels" ContentType="application/vnd.openxmlformats-package.relationships+xml"/>
  <Override PartName="/ppt/slideLayouts/_rels/slideLayout25.xml.rels" ContentType="application/vnd.openxmlformats-package.relationships+xml"/>
  <Override PartName="/ppt/slideLayouts/_rels/slideLayout48.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_rels/presentation.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presProps.xml" ContentType="application/vnd.openxmlformats-officedocument.presentationml.presPro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Lst>
  <p:sldSz cx="10080625" cy="567055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9125C0F9-C30E-451B-92E1-9691742C91B7}"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 name="PlaceHolder 2"/>
          <p:cNvSpPr>
            <a:spLocks noGrp="1"/>
          </p:cNvSpPr>
          <p:nvPr>
            <p:ph type="subTitle"/>
          </p:nvPr>
        </p:nvSpPr>
        <p:spPr>
          <a:xfrm>
            <a:off x="503640" y="1326240"/>
            <a:ext cx="9071280" cy="32882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0292FCFE-C5E8-4DCB-91E2-6DC59E03ADE1}"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8" name="PlaceHolder 2"/>
          <p:cNvSpPr>
            <a:spLocks noGrp="1"/>
          </p:cNvSpPr>
          <p:nvPr>
            <p:ph/>
          </p:nvPr>
        </p:nvSpPr>
        <p:spPr>
          <a:xfrm>
            <a:off x="503640" y="1326240"/>
            <a:ext cx="907128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C4B028DC-625A-4340-83DA-75B39A6E3FEB}"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911C0257-FEA0-4F51-A2F0-B02842B1C637}"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BBDCE068-35A1-4719-BF2D-D55CC06FE317}"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3640" y="225720"/>
            <a:ext cx="907128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03211FCF-6020-4D5D-BD1D-1DEA0E9257AA}"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7"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3565F2A2-F988-4A6E-88C9-2019F69426BF}"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9"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20"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21" name="PlaceHolder 4"/>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77F24B73-DE0D-4CBE-87F0-B6D441DB7E05}"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3"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24"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25" name="PlaceHolder 4"/>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6110EA4C-5958-455A-8BFD-8359777CA852}"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27" name="PlaceHolder 2"/>
          <p:cNvSpPr>
            <a:spLocks noGrp="1"/>
          </p:cNvSpPr>
          <p:nvPr>
            <p:ph/>
          </p:nvPr>
        </p:nvSpPr>
        <p:spPr>
          <a:xfrm>
            <a:off x="503640" y="132624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28" name="PlaceHolder 3"/>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130A9BB5-4E56-4408-903D-A0A548C8A487}"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0"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1"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2"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3" name="PlaceHolder 5"/>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FA95A5B0-B069-4635-BE60-BA361FCF3095}"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5" name="PlaceHolder 2"/>
          <p:cNvSpPr>
            <a:spLocks noGrp="1"/>
          </p:cNvSpPr>
          <p:nvPr>
            <p:ph/>
          </p:nvPr>
        </p:nvSpPr>
        <p:spPr>
          <a:xfrm>
            <a:off x="5036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6" name="PlaceHolder 3"/>
          <p:cNvSpPr>
            <a:spLocks noGrp="1"/>
          </p:cNvSpPr>
          <p:nvPr>
            <p:ph/>
          </p:nvPr>
        </p:nvSpPr>
        <p:spPr>
          <a:xfrm>
            <a:off x="35708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7" name="PlaceHolder 4"/>
          <p:cNvSpPr>
            <a:spLocks noGrp="1"/>
          </p:cNvSpPr>
          <p:nvPr>
            <p:ph/>
          </p:nvPr>
        </p:nvSpPr>
        <p:spPr>
          <a:xfrm>
            <a:off x="663768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8" name="PlaceHolder 5"/>
          <p:cNvSpPr>
            <a:spLocks noGrp="1"/>
          </p:cNvSpPr>
          <p:nvPr>
            <p:ph/>
          </p:nvPr>
        </p:nvSpPr>
        <p:spPr>
          <a:xfrm>
            <a:off x="5036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39" name="PlaceHolder 6"/>
          <p:cNvSpPr>
            <a:spLocks noGrp="1"/>
          </p:cNvSpPr>
          <p:nvPr>
            <p:ph/>
          </p:nvPr>
        </p:nvSpPr>
        <p:spPr>
          <a:xfrm>
            <a:off x="35708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40" name="PlaceHolder 7"/>
          <p:cNvSpPr>
            <a:spLocks noGrp="1"/>
          </p:cNvSpPr>
          <p:nvPr>
            <p:ph/>
          </p:nvPr>
        </p:nvSpPr>
        <p:spPr>
          <a:xfrm>
            <a:off x="663768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9197231C-DD70-462B-B1D7-34601CC32486}"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2630D6D0-7480-4810-B31A-66B0377853E9}"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48" name="PlaceHolder 2"/>
          <p:cNvSpPr>
            <a:spLocks noGrp="1"/>
          </p:cNvSpPr>
          <p:nvPr>
            <p:ph type="subTitle"/>
          </p:nvPr>
        </p:nvSpPr>
        <p:spPr>
          <a:xfrm>
            <a:off x="503640" y="1326240"/>
            <a:ext cx="9071280" cy="32882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9AEB4D9D-92E1-4617-A6CF-8EFA7F5AA50E}"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0" name="PlaceHolder 2"/>
          <p:cNvSpPr>
            <a:spLocks noGrp="1"/>
          </p:cNvSpPr>
          <p:nvPr>
            <p:ph/>
          </p:nvPr>
        </p:nvSpPr>
        <p:spPr>
          <a:xfrm>
            <a:off x="503640" y="1326240"/>
            <a:ext cx="907128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4" name="PlaceHolder 3"/>
          <p:cNvSpPr>
            <a:spLocks noGrp="1"/>
          </p:cNvSpPr>
          <p:nvPr>
            <p:ph type="ftr" idx="4"/>
          </p:nvPr>
        </p:nvSpPr>
        <p:spPr/>
        <p:txBody>
          <a:bodyPr/>
          <a:p>
            <a:r>
              <a:t>Footer</a:t>
            </a:r>
          </a:p>
        </p:txBody>
      </p:sp>
      <p:sp>
        <p:nvSpPr>
          <p:cNvPr id="5" name="PlaceHolder 4"/>
          <p:cNvSpPr>
            <a:spLocks noGrp="1"/>
          </p:cNvSpPr>
          <p:nvPr>
            <p:ph type="sldNum" idx="5"/>
          </p:nvPr>
        </p:nvSpPr>
        <p:spPr/>
        <p:txBody>
          <a:bodyPr/>
          <a:p>
            <a:fld id="{F5A2593F-4C61-4B54-B408-29054172BE1C}" type="slidenum">
              <a:t>&lt;#&gt;</a:t>
            </a:fld>
          </a:p>
        </p:txBody>
      </p:sp>
      <p:sp>
        <p:nvSpPr>
          <p:cNvPr id="6" name="PlaceHolder 5"/>
          <p:cNvSpPr>
            <a:spLocks noGrp="1"/>
          </p:cNvSpPr>
          <p:nvPr>
            <p:ph type="dt" idx="6"/>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2"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3"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E038A80E-1632-4913-A124-3B3ACE4A5758}"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68668338-65AE-4483-BEDF-985BA72B4427}"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5" name="PlaceHolder 1"/>
          <p:cNvSpPr>
            <a:spLocks noGrp="1"/>
          </p:cNvSpPr>
          <p:nvPr>
            <p:ph type="subTitle"/>
          </p:nvPr>
        </p:nvSpPr>
        <p:spPr>
          <a:xfrm>
            <a:off x="503640" y="225720"/>
            <a:ext cx="907128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4"/>
          </p:nvPr>
        </p:nvSpPr>
        <p:spPr/>
        <p:txBody>
          <a:bodyPr/>
          <a:p>
            <a:r>
              <a:t>Footer</a:t>
            </a:r>
          </a:p>
        </p:txBody>
      </p:sp>
      <p:sp>
        <p:nvSpPr>
          <p:cNvPr id="4" name="PlaceHolder 3"/>
          <p:cNvSpPr>
            <a:spLocks noGrp="1"/>
          </p:cNvSpPr>
          <p:nvPr>
            <p:ph type="sldNum" idx="5"/>
          </p:nvPr>
        </p:nvSpPr>
        <p:spPr/>
        <p:txBody>
          <a:bodyPr/>
          <a:p>
            <a:fld id="{44B957BA-CEC4-4566-A934-6CBF6F9C0665}" type="slidenum">
              <a:t>&lt;#&gt;</a:t>
            </a:fld>
          </a:p>
        </p:txBody>
      </p:sp>
      <p:sp>
        <p:nvSpPr>
          <p:cNvPr id="5" name="PlaceHolder 4"/>
          <p:cNvSpPr>
            <a:spLocks noGrp="1"/>
          </p:cNvSpPr>
          <p:nvPr>
            <p:ph type="dt" idx="6"/>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6"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57"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8"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9"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DA83993C-28F8-41D7-AA5A-A90601F52E86}"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0"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1"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2"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3" name="PlaceHolder 4"/>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8C14AC78-1E27-47D3-97B4-D067BE2C6D0D}"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5"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6"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7" name="PlaceHolder 4"/>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4"/>
          </p:nvPr>
        </p:nvSpPr>
        <p:spPr/>
        <p:txBody>
          <a:bodyPr/>
          <a:p>
            <a:r>
              <a:t>Footer</a:t>
            </a:r>
          </a:p>
        </p:txBody>
      </p:sp>
      <p:sp>
        <p:nvSpPr>
          <p:cNvPr id="7" name="PlaceHolder 6"/>
          <p:cNvSpPr>
            <a:spLocks noGrp="1"/>
          </p:cNvSpPr>
          <p:nvPr>
            <p:ph type="sldNum" idx="5"/>
          </p:nvPr>
        </p:nvSpPr>
        <p:spPr/>
        <p:txBody>
          <a:bodyPr/>
          <a:p>
            <a:fld id="{37A4EEF8-525E-4E91-926B-CA7765407785}" type="slidenum">
              <a:t>&lt;#&gt;</a:t>
            </a:fld>
          </a:p>
        </p:txBody>
      </p:sp>
      <p:sp>
        <p:nvSpPr>
          <p:cNvPr id="8" name="PlaceHolder 7"/>
          <p:cNvSpPr>
            <a:spLocks noGrp="1"/>
          </p:cNvSpPr>
          <p:nvPr>
            <p:ph type="dt" idx="6"/>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8"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69" name="PlaceHolder 2"/>
          <p:cNvSpPr>
            <a:spLocks noGrp="1"/>
          </p:cNvSpPr>
          <p:nvPr>
            <p:ph/>
          </p:nvPr>
        </p:nvSpPr>
        <p:spPr>
          <a:xfrm>
            <a:off x="503640" y="132624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0" name="PlaceHolder 3"/>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4"/>
          </p:nvPr>
        </p:nvSpPr>
        <p:spPr/>
        <p:txBody>
          <a:bodyPr/>
          <a:p>
            <a:r>
              <a:t>Footer</a:t>
            </a:r>
          </a:p>
        </p:txBody>
      </p:sp>
      <p:sp>
        <p:nvSpPr>
          <p:cNvPr id="6" name="PlaceHolder 5"/>
          <p:cNvSpPr>
            <a:spLocks noGrp="1"/>
          </p:cNvSpPr>
          <p:nvPr>
            <p:ph type="sldNum" idx="5"/>
          </p:nvPr>
        </p:nvSpPr>
        <p:spPr/>
        <p:txBody>
          <a:bodyPr/>
          <a:p>
            <a:fld id="{3A6EA4EF-9A77-4BD0-9884-FFA5F284BEEB}" type="slidenum">
              <a:t>&lt;#&gt;</a:t>
            </a:fld>
          </a:p>
        </p:txBody>
      </p:sp>
      <p:sp>
        <p:nvSpPr>
          <p:cNvPr id="7" name="PlaceHolder 6"/>
          <p:cNvSpPr>
            <a:spLocks noGrp="1"/>
          </p:cNvSpPr>
          <p:nvPr>
            <p:ph type="dt" idx="6"/>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2"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3"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4"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5" name="PlaceHolder 5"/>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 name="PlaceHolder 6"/>
          <p:cNvSpPr>
            <a:spLocks noGrp="1"/>
          </p:cNvSpPr>
          <p:nvPr>
            <p:ph type="ftr" idx="4"/>
          </p:nvPr>
        </p:nvSpPr>
        <p:spPr/>
        <p:txBody>
          <a:bodyPr/>
          <a:p>
            <a:r>
              <a:t>Footer</a:t>
            </a:r>
          </a:p>
        </p:txBody>
      </p:sp>
      <p:sp>
        <p:nvSpPr>
          <p:cNvPr id="8" name="PlaceHolder 7"/>
          <p:cNvSpPr>
            <a:spLocks noGrp="1"/>
          </p:cNvSpPr>
          <p:nvPr>
            <p:ph type="sldNum" idx="5"/>
          </p:nvPr>
        </p:nvSpPr>
        <p:spPr/>
        <p:txBody>
          <a:bodyPr/>
          <a:p>
            <a:fld id="{540E250D-3D06-4826-965D-FD785DED0FF5}" type="slidenum">
              <a:t>&lt;#&gt;</a:t>
            </a:fld>
          </a:p>
        </p:txBody>
      </p:sp>
      <p:sp>
        <p:nvSpPr>
          <p:cNvPr id="9" name="PlaceHolder 8"/>
          <p:cNvSpPr>
            <a:spLocks noGrp="1"/>
          </p:cNvSpPr>
          <p:nvPr>
            <p:ph type="dt" idx="6"/>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6"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77" name="PlaceHolder 2"/>
          <p:cNvSpPr>
            <a:spLocks noGrp="1"/>
          </p:cNvSpPr>
          <p:nvPr>
            <p:ph/>
          </p:nvPr>
        </p:nvSpPr>
        <p:spPr>
          <a:xfrm>
            <a:off x="5036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8" name="PlaceHolder 3"/>
          <p:cNvSpPr>
            <a:spLocks noGrp="1"/>
          </p:cNvSpPr>
          <p:nvPr>
            <p:ph/>
          </p:nvPr>
        </p:nvSpPr>
        <p:spPr>
          <a:xfrm>
            <a:off x="35708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9" name="PlaceHolder 4"/>
          <p:cNvSpPr>
            <a:spLocks noGrp="1"/>
          </p:cNvSpPr>
          <p:nvPr>
            <p:ph/>
          </p:nvPr>
        </p:nvSpPr>
        <p:spPr>
          <a:xfrm>
            <a:off x="663768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80" name="PlaceHolder 5"/>
          <p:cNvSpPr>
            <a:spLocks noGrp="1"/>
          </p:cNvSpPr>
          <p:nvPr>
            <p:ph/>
          </p:nvPr>
        </p:nvSpPr>
        <p:spPr>
          <a:xfrm>
            <a:off x="5036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81" name="PlaceHolder 6"/>
          <p:cNvSpPr>
            <a:spLocks noGrp="1"/>
          </p:cNvSpPr>
          <p:nvPr>
            <p:ph/>
          </p:nvPr>
        </p:nvSpPr>
        <p:spPr>
          <a:xfrm>
            <a:off x="35708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82" name="PlaceHolder 7"/>
          <p:cNvSpPr>
            <a:spLocks noGrp="1"/>
          </p:cNvSpPr>
          <p:nvPr>
            <p:ph/>
          </p:nvPr>
        </p:nvSpPr>
        <p:spPr>
          <a:xfrm>
            <a:off x="663768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9" name="PlaceHolder 8"/>
          <p:cNvSpPr>
            <a:spLocks noGrp="1"/>
          </p:cNvSpPr>
          <p:nvPr>
            <p:ph type="ftr" idx="4"/>
          </p:nvPr>
        </p:nvSpPr>
        <p:spPr/>
        <p:txBody>
          <a:bodyPr/>
          <a:p>
            <a:r>
              <a:t>Footer</a:t>
            </a:r>
          </a:p>
        </p:txBody>
      </p:sp>
      <p:sp>
        <p:nvSpPr>
          <p:cNvPr id="10" name="PlaceHolder 9"/>
          <p:cNvSpPr>
            <a:spLocks noGrp="1"/>
          </p:cNvSpPr>
          <p:nvPr>
            <p:ph type="sldNum" idx="5"/>
          </p:nvPr>
        </p:nvSpPr>
        <p:spPr/>
        <p:txBody>
          <a:bodyPr/>
          <a:p>
            <a:fld id="{84373DE6-BD04-493E-8282-61E2268C9D4E}" type="slidenum">
              <a:t>&lt;#&gt;</a:t>
            </a:fld>
          </a:p>
        </p:txBody>
      </p:sp>
      <p:sp>
        <p:nvSpPr>
          <p:cNvPr id="11" name="PlaceHolder 10"/>
          <p:cNvSpPr>
            <a:spLocks noGrp="1"/>
          </p:cNvSpPr>
          <p:nvPr>
            <p:ph type="dt" idx="6"/>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4C360D39-0E59-4B54-8415-C693CE6FB84E}" type="slidenum">
              <a:t>&lt;#&gt;</a:t>
            </a:fld>
          </a:p>
        </p:txBody>
      </p:sp>
      <p:sp>
        <p:nvSpPr>
          <p:cNvPr id="4" name="PlaceHolder 3"/>
          <p:cNvSpPr>
            <a:spLocks noGrp="1"/>
          </p:cNvSpPr>
          <p:nvPr>
            <p:ph type="dt" idx="9"/>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90"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1" name="PlaceHolder 2"/>
          <p:cNvSpPr>
            <a:spLocks noGrp="1"/>
          </p:cNvSpPr>
          <p:nvPr>
            <p:ph type="subTitle"/>
          </p:nvPr>
        </p:nvSpPr>
        <p:spPr>
          <a:xfrm>
            <a:off x="503640" y="1326240"/>
            <a:ext cx="9071280" cy="32882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7"/>
          </p:nvPr>
        </p:nvSpPr>
        <p:spPr/>
        <p:txBody>
          <a:bodyPr/>
          <a:p>
            <a:r>
              <a:t>Footer</a:t>
            </a:r>
          </a:p>
        </p:txBody>
      </p:sp>
      <p:sp>
        <p:nvSpPr>
          <p:cNvPr id="5" name="PlaceHolder 4"/>
          <p:cNvSpPr>
            <a:spLocks noGrp="1"/>
          </p:cNvSpPr>
          <p:nvPr>
            <p:ph type="sldNum" idx="8"/>
          </p:nvPr>
        </p:nvSpPr>
        <p:spPr/>
        <p:txBody>
          <a:bodyPr/>
          <a:p>
            <a:fld id="{8B7777CA-A361-472C-94E1-764E2DF0C475}" type="slidenum">
              <a:t>&lt;#&gt;</a:t>
            </a:fld>
          </a:p>
        </p:txBody>
      </p:sp>
      <p:sp>
        <p:nvSpPr>
          <p:cNvPr id="6" name="PlaceHolder 5"/>
          <p:cNvSpPr>
            <a:spLocks noGrp="1"/>
          </p:cNvSpPr>
          <p:nvPr>
            <p:ph type="dt" idx="9"/>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92"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3" name="PlaceHolder 2"/>
          <p:cNvSpPr>
            <a:spLocks noGrp="1"/>
          </p:cNvSpPr>
          <p:nvPr>
            <p:ph/>
          </p:nvPr>
        </p:nvSpPr>
        <p:spPr>
          <a:xfrm>
            <a:off x="503640" y="1326240"/>
            <a:ext cx="907128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4" name="PlaceHolder 3"/>
          <p:cNvSpPr>
            <a:spLocks noGrp="1"/>
          </p:cNvSpPr>
          <p:nvPr>
            <p:ph type="ftr" idx="7"/>
          </p:nvPr>
        </p:nvSpPr>
        <p:spPr/>
        <p:txBody>
          <a:bodyPr/>
          <a:p>
            <a:r>
              <a:t>Footer</a:t>
            </a:r>
          </a:p>
        </p:txBody>
      </p:sp>
      <p:sp>
        <p:nvSpPr>
          <p:cNvPr id="5" name="PlaceHolder 4"/>
          <p:cNvSpPr>
            <a:spLocks noGrp="1"/>
          </p:cNvSpPr>
          <p:nvPr>
            <p:ph type="sldNum" idx="8"/>
          </p:nvPr>
        </p:nvSpPr>
        <p:spPr/>
        <p:txBody>
          <a:bodyPr/>
          <a:p>
            <a:fld id="{EC824D2D-7136-4183-B0AA-7EC7DBD835A1}" type="slidenum">
              <a:t>&lt;#&gt;</a:t>
            </a:fld>
          </a:p>
        </p:txBody>
      </p:sp>
      <p:sp>
        <p:nvSpPr>
          <p:cNvPr id="6" name="PlaceHolder 5"/>
          <p:cNvSpPr>
            <a:spLocks noGrp="1"/>
          </p:cNvSpPr>
          <p:nvPr>
            <p:ph type="dt" idx="9"/>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95"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96"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7"/>
          </p:nvPr>
        </p:nvSpPr>
        <p:spPr/>
        <p:txBody>
          <a:bodyPr/>
          <a:p>
            <a:r>
              <a:t>Footer</a:t>
            </a:r>
          </a:p>
        </p:txBody>
      </p:sp>
      <p:sp>
        <p:nvSpPr>
          <p:cNvPr id="6" name="PlaceHolder 5"/>
          <p:cNvSpPr>
            <a:spLocks noGrp="1"/>
          </p:cNvSpPr>
          <p:nvPr>
            <p:ph type="sldNum" idx="8"/>
          </p:nvPr>
        </p:nvSpPr>
        <p:spPr/>
        <p:txBody>
          <a:bodyPr/>
          <a:p>
            <a:fld id="{671D0021-E10E-4F3A-9E4C-161E12F67A24}" type="slidenum">
              <a:t>&lt;#&gt;</a:t>
            </a:fld>
          </a:p>
        </p:txBody>
      </p:sp>
      <p:sp>
        <p:nvSpPr>
          <p:cNvPr id="7" name="PlaceHolder 6"/>
          <p:cNvSpPr>
            <a:spLocks noGrp="1"/>
          </p:cNvSpPr>
          <p:nvPr>
            <p:ph type="dt" idx="9"/>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7"/>
          </p:nvPr>
        </p:nvSpPr>
        <p:spPr/>
        <p:txBody>
          <a:bodyPr/>
          <a:p>
            <a:r>
              <a:t>Footer</a:t>
            </a:r>
          </a:p>
        </p:txBody>
      </p:sp>
      <p:sp>
        <p:nvSpPr>
          <p:cNvPr id="4" name="PlaceHolder 3"/>
          <p:cNvSpPr>
            <a:spLocks noGrp="1"/>
          </p:cNvSpPr>
          <p:nvPr>
            <p:ph type="sldNum" idx="8"/>
          </p:nvPr>
        </p:nvSpPr>
        <p:spPr/>
        <p:txBody>
          <a:bodyPr/>
          <a:p>
            <a:fld id="{A65591F4-7F6C-4D4D-AB31-19CF0DB69228}" type="slidenum">
              <a:t>&lt;#&gt;</a:t>
            </a:fld>
          </a:p>
        </p:txBody>
      </p:sp>
      <p:sp>
        <p:nvSpPr>
          <p:cNvPr id="5" name="PlaceHolder 4"/>
          <p:cNvSpPr>
            <a:spLocks noGrp="1"/>
          </p:cNvSpPr>
          <p:nvPr>
            <p:ph type="dt" idx="9"/>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8" name="PlaceHolder 1"/>
          <p:cNvSpPr>
            <a:spLocks noGrp="1"/>
          </p:cNvSpPr>
          <p:nvPr>
            <p:ph type="subTitle"/>
          </p:nvPr>
        </p:nvSpPr>
        <p:spPr>
          <a:xfrm>
            <a:off x="503640" y="225720"/>
            <a:ext cx="907128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7"/>
          </p:nvPr>
        </p:nvSpPr>
        <p:spPr/>
        <p:txBody>
          <a:bodyPr/>
          <a:p>
            <a:r>
              <a:t>Footer</a:t>
            </a:r>
          </a:p>
        </p:txBody>
      </p:sp>
      <p:sp>
        <p:nvSpPr>
          <p:cNvPr id="4" name="PlaceHolder 3"/>
          <p:cNvSpPr>
            <a:spLocks noGrp="1"/>
          </p:cNvSpPr>
          <p:nvPr>
            <p:ph type="sldNum" idx="8"/>
          </p:nvPr>
        </p:nvSpPr>
        <p:spPr/>
        <p:txBody>
          <a:bodyPr/>
          <a:p>
            <a:fld id="{772C04B0-82C5-409C-A21B-417033F19CE6}" type="slidenum">
              <a:t>&lt;#&gt;</a:t>
            </a:fld>
          </a:p>
        </p:txBody>
      </p:sp>
      <p:sp>
        <p:nvSpPr>
          <p:cNvPr id="5" name="PlaceHolder 4"/>
          <p:cNvSpPr>
            <a:spLocks noGrp="1"/>
          </p:cNvSpPr>
          <p:nvPr>
            <p:ph type="dt" idx="9"/>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0"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01"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02"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D1B7F3ED-5795-4592-9C03-56816E55D57D}"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4"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05"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06" name="PlaceHolder 4"/>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EE30E782-EBC5-48FE-B5B4-FCA92A40AC05}"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08"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09"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0" name="PlaceHolder 4"/>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7"/>
          </p:nvPr>
        </p:nvSpPr>
        <p:spPr/>
        <p:txBody>
          <a:bodyPr/>
          <a:p>
            <a:r>
              <a:t>Footer</a:t>
            </a:r>
          </a:p>
        </p:txBody>
      </p:sp>
      <p:sp>
        <p:nvSpPr>
          <p:cNvPr id="7" name="PlaceHolder 6"/>
          <p:cNvSpPr>
            <a:spLocks noGrp="1"/>
          </p:cNvSpPr>
          <p:nvPr>
            <p:ph type="sldNum" idx="8"/>
          </p:nvPr>
        </p:nvSpPr>
        <p:spPr/>
        <p:txBody>
          <a:bodyPr/>
          <a:p>
            <a:fld id="{6BF7BDF3-9EED-4EE6-8DA9-ABDC519F7838}" type="slidenum">
              <a:t>&lt;#&gt;</a:t>
            </a:fld>
          </a:p>
        </p:txBody>
      </p:sp>
      <p:sp>
        <p:nvSpPr>
          <p:cNvPr id="8" name="PlaceHolder 7"/>
          <p:cNvSpPr>
            <a:spLocks noGrp="1"/>
          </p:cNvSpPr>
          <p:nvPr>
            <p:ph type="dt" idx="9"/>
          </p:nvPr>
        </p:nvSpPr>
        <p:spPr/>
        <p:txBody>
          <a:bodyPr/>
          <a:p>
            <a:r>
              <a:rPr lang="en-GB"/>
              <a:t/>
            </a: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12" name="PlaceHolder 2"/>
          <p:cNvSpPr>
            <a:spLocks noGrp="1"/>
          </p:cNvSpPr>
          <p:nvPr>
            <p:ph/>
          </p:nvPr>
        </p:nvSpPr>
        <p:spPr>
          <a:xfrm>
            <a:off x="503640" y="132624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3" name="PlaceHolder 3"/>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7"/>
          </p:nvPr>
        </p:nvSpPr>
        <p:spPr/>
        <p:txBody>
          <a:bodyPr/>
          <a:p>
            <a:r>
              <a:t>Footer</a:t>
            </a:r>
          </a:p>
        </p:txBody>
      </p:sp>
      <p:sp>
        <p:nvSpPr>
          <p:cNvPr id="6" name="PlaceHolder 5"/>
          <p:cNvSpPr>
            <a:spLocks noGrp="1"/>
          </p:cNvSpPr>
          <p:nvPr>
            <p:ph type="sldNum" idx="8"/>
          </p:nvPr>
        </p:nvSpPr>
        <p:spPr/>
        <p:txBody>
          <a:bodyPr/>
          <a:p>
            <a:fld id="{09CFA929-34D2-4A6B-912B-4713238B2FD8}" type="slidenum">
              <a:t>&lt;#&gt;</a:t>
            </a:fld>
          </a:p>
        </p:txBody>
      </p:sp>
      <p:sp>
        <p:nvSpPr>
          <p:cNvPr id="7" name="PlaceHolder 6"/>
          <p:cNvSpPr>
            <a:spLocks noGrp="1"/>
          </p:cNvSpPr>
          <p:nvPr>
            <p:ph type="dt" idx="9"/>
          </p:nvPr>
        </p:nvSpPr>
        <p:spPr/>
        <p:txBody>
          <a:bodyPr/>
          <a:p>
            <a:r>
              <a:rPr lang="en-GB"/>
              <a:t/>
            </a: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15"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6"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7"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18" name="PlaceHolder 5"/>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 name="PlaceHolder 6"/>
          <p:cNvSpPr>
            <a:spLocks noGrp="1"/>
          </p:cNvSpPr>
          <p:nvPr>
            <p:ph type="ftr" idx="7"/>
          </p:nvPr>
        </p:nvSpPr>
        <p:spPr/>
        <p:txBody>
          <a:bodyPr/>
          <a:p>
            <a:r>
              <a:t>Footer</a:t>
            </a:r>
          </a:p>
        </p:txBody>
      </p:sp>
      <p:sp>
        <p:nvSpPr>
          <p:cNvPr id="8" name="PlaceHolder 7"/>
          <p:cNvSpPr>
            <a:spLocks noGrp="1"/>
          </p:cNvSpPr>
          <p:nvPr>
            <p:ph type="sldNum" idx="8"/>
          </p:nvPr>
        </p:nvSpPr>
        <p:spPr/>
        <p:txBody>
          <a:bodyPr/>
          <a:p>
            <a:fld id="{17F33557-4136-43E9-9BB4-63BF128D15BE}" type="slidenum">
              <a:t>&lt;#&gt;</a:t>
            </a:fld>
          </a:p>
        </p:txBody>
      </p:sp>
      <p:sp>
        <p:nvSpPr>
          <p:cNvPr id="9" name="PlaceHolder 8"/>
          <p:cNvSpPr>
            <a:spLocks noGrp="1"/>
          </p:cNvSpPr>
          <p:nvPr>
            <p:ph type="dt" idx="9"/>
          </p:nvPr>
        </p:nvSpPr>
        <p:spPr/>
        <p:txBody>
          <a:bodyPr/>
          <a:p>
            <a:r>
              <a:rPr lang="en-GB"/>
              <a:t/>
            </a: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9"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20" name="PlaceHolder 2"/>
          <p:cNvSpPr>
            <a:spLocks noGrp="1"/>
          </p:cNvSpPr>
          <p:nvPr>
            <p:ph/>
          </p:nvPr>
        </p:nvSpPr>
        <p:spPr>
          <a:xfrm>
            <a:off x="5036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21" name="PlaceHolder 3"/>
          <p:cNvSpPr>
            <a:spLocks noGrp="1"/>
          </p:cNvSpPr>
          <p:nvPr>
            <p:ph/>
          </p:nvPr>
        </p:nvSpPr>
        <p:spPr>
          <a:xfrm>
            <a:off x="35708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22" name="PlaceHolder 4"/>
          <p:cNvSpPr>
            <a:spLocks noGrp="1"/>
          </p:cNvSpPr>
          <p:nvPr>
            <p:ph/>
          </p:nvPr>
        </p:nvSpPr>
        <p:spPr>
          <a:xfrm>
            <a:off x="663768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23" name="PlaceHolder 5"/>
          <p:cNvSpPr>
            <a:spLocks noGrp="1"/>
          </p:cNvSpPr>
          <p:nvPr>
            <p:ph/>
          </p:nvPr>
        </p:nvSpPr>
        <p:spPr>
          <a:xfrm>
            <a:off x="5036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24" name="PlaceHolder 6"/>
          <p:cNvSpPr>
            <a:spLocks noGrp="1"/>
          </p:cNvSpPr>
          <p:nvPr>
            <p:ph/>
          </p:nvPr>
        </p:nvSpPr>
        <p:spPr>
          <a:xfrm>
            <a:off x="35708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25" name="PlaceHolder 7"/>
          <p:cNvSpPr>
            <a:spLocks noGrp="1"/>
          </p:cNvSpPr>
          <p:nvPr>
            <p:ph/>
          </p:nvPr>
        </p:nvSpPr>
        <p:spPr>
          <a:xfrm>
            <a:off x="663768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9" name="PlaceHolder 8"/>
          <p:cNvSpPr>
            <a:spLocks noGrp="1"/>
          </p:cNvSpPr>
          <p:nvPr>
            <p:ph type="ftr" idx="7"/>
          </p:nvPr>
        </p:nvSpPr>
        <p:spPr/>
        <p:txBody>
          <a:bodyPr/>
          <a:p>
            <a:r>
              <a:t>Footer</a:t>
            </a:r>
          </a:p>
        </p:txBody>
      </p:sp>
      <p:sp>
        <p:nvSpPr>
          <p:cNvPr id="10" name="PlaceHolder 9"/>
          <p:cNvSpPr>
            <a:spLocks noGrp="1"/>
          </p:cNvSpPr>
          <p:nvPr>
            <p:ph type="sldNum" idx="8"/>
          </p:nvPr>
        </p:nvSpPr>
        <p:spPr/>
        <p:txBody>
          <a:bodyPr/>
          <a:p>
            <a:fld id="{BA891BBD-70AE-414C-A23E-1CE71BD93FDD}" type="slidenum">
              <a:t>&lt;#&gt;</a:t>
            </a:fld>
          </a:p>
        </p:txBody>
      </p:sp>
      <p:sp>
        <p:nvSpPr>
          <p:cNvPr id="11" name="PlaceHolder 10"/>
          <p:cNvSpPr>
            <a:spLocks noGrp="1"/>
          </p:cNvSpPr>
          <p:nvPr>
            <p:ph type="dt" idx="9"/>
          </p:nvPr>
        </p:nvSpPr>
        <p:spPr/>
        <p:txBody>
          <a:bodyPr/>
          <a:p>
            <a:r>
              <a:rPr lang="en-GB"/>
              <a:t/>
            </a: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p>
            <a:r>
              <a:t>Footer</a:t>
            </a:r>
          </a:p>
        </p:txBody>
      </p:sp>
      <p:sp>
        <p:nvSpPr>
          <p:cNvPr id="3" name="PlaceHolder 2"/>
          <p:cNvSpPr>
            <a:spLocks noGrp="1"/>
          </p:cNvSpPr>
          <p:nvPr>
            <p:ph type="sldNum" idx="11"/>
          </p:nvPr>
        </p:nvSpPr>
        <p:spPr/>
        <p:txBody>
          <a:bodyPr/>
          <a:p>
            <a:fld id="{02A8AB9C-2859-497D-85A7-8233D12F31FD}" type="slidenum">
              <a:t>&lt;#&gt;</a:t>
            </a:fld>
          </a:p>
        </p:txBody>
      </p:sp>
      <p:sp>
        <p:nvSpPr>
          <p:cNvPr id="4" name="PlaceHolder 3"/>
          <p:cNvSpPr>
            <a:spLocks noGrp="1"/>
          </p:cNvSpPr>
          <p:nvPr>
            <p:ph type="dt" idx="12"/>
          </p:nvPr>
        </p:nvSpPr>
        <p:spPr/>
        <p:txBody>
          <a:bodyPr/>
          <a:p>
            <a:r>
              <a:rPr lang="en-GB"/>
              <a:t/>
            </a:r>
          </a:p>
        </p:txBody>
      </p:sp>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33"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4" name="PlaceHolder 2"/>
          <p:cNvSpPr>
            <a:spLocks noGrp="1"/>
          </p:cNvSpPr>
          <p:nvPr>
            <p:ph type="subTitle"/>
          </p:nvPr>
        </p:nvSpPr>
        <p:spPr>
          <a:xfrm>
            <a:off x="503640" y="1326240"/>
            <a:ext cx="9071280" cy="32882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E4A20C4C-020D-4C57-9FA2-F84F14DE9198}"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6" name="PlaceHolder 2"/>
          <p:cNvSpPr>
            <a:spLocks noGrp="1"/>
          </p:cNvSpPr>
          <p:nvPr>
            <p:ph/>
          </p:nvPr>
        </p:nvSpPr>
        <p:spPr>
          <a:xfrm>
            <a:off x="503640" y="1326240"/>
            <a:ext cx="907128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B5227B9F-A04F-4A44-9ABA-74AFFEABC427}"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38"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39"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10"/>
          </p:nvPr>
        </p:nvSpPr>
        <p:spPr/>
        <p:txBody>
          <a:bodyPr/>
          <a:p>
            <a:r>
              <a:t>Footer</a:t>
            </a:r>
          </a:p>
        </p:txBody>
      </p:sp>
      <p:sp>
        <p:nvSpPr>
          <p:cNvPr id="6" name="PlaceHolder 5"/>
          <p:cNvSpPr>
            <a:spLocks noGrp="1"/>
          </p:cNvSpPr>
          <p:nvPr>
            <p:ph type="sldNum" idx="11"/>
          </p:nvPr>
        </p:nvSpPr>
        <p:spPr/>
        <p:txBody>
          <a:bodyPr/>
          <a:p>
            <a:fld id="{F9DB5C2D-099B-4FD1-8669-482A869309E0}" type="slidenum">
              <a:t>&lt;#&gt;</a:t>
            </a:fld>
          </a:p>
        </p:txBody>
      </p:sp>
      <p:sp>
        <p:nvSpPr>
          <p:cNvPr id="7" name="PlaceHolder 6"/>
          <p:cNvSpPr>
            <a:spLocks noGrp="1"/>
          </p:cNvSpPr>
          <p:nvPr>
            <p:ph type="dt" idx="12"/>
          </p:nvPr>
        </p:nvSpPr>
        <p:spPr/>
        <p:txBody>
          <a:bodyPr/>
          <a:p>
            <a:r>
              <a:rPr lang="en-GB"/>
              <a:t/>
            </a: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0"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3" name="PlaceHolder 2"/>
          <p:cNvSpPr>
            <a:spLocks noGrp="1"/>
          </p:cNvSpPr>
          <p:nvPr>
            <p:ph type="ftr" idx="10"/>
          </p:nvPr>
        </p:nvSpPr>
        <p:spPr/>
        <p:txBody>
          <a:bodyPr/>
          <a:p>
            <a:r>
              <a:t>Footer</a:t>
            </a:r>
          </a:p>
        </p:txBody>
      </p:sp>
      <p:sp>
        <p:nvSpPr>
          <p:cNvPr id="4" name="PlaceHolder 3"/>
          <p:cNvSpPr>
            <a:spLocks noGrp="1"/>
          </p:cNvSpPr>
          <p:nvPr>
            <p:ph type="sldNum" idx="11"/>
          </p:nvPr>
        </p:nvSpPr>
        <p:spPr/>
        <p:txBody>
          <a:bodyPr/>
          <a:p>
            <a:fld id="{7422F4A6-C72D-4EFE-A813-5C2729E3EE14}" type="slidenum">
              <a:t>&lt;#&gt;</a:t>
            </a:fld>
          </a:p>
        </p:txBody>
      </p:sp>
      <p:sp>
        <p:nvSpPr>
          <p:cNvPr id="5" name="PlaceHolder 4"/>
          <p:cNvSpPr>
            <a:spLocks noGrp="1"/>
          </p:cNvSpPr>
          <p:nvPr>
            <p:ph type="dt" idx="12"/>
          </p:nvPr>
        </p:nvSpPr>
        <p:spPr/>
        <p:txBody>
          <a:bodyPr/>
          <a:p>
            <a:r>
              <a:rPr lang="en-GB"/>
              <a:t/>
            </a: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1" name="PlaceHolder 1"/>
          <p:cNvSpPr>
            <a:spLocks noGrp="1"/>
          </p:cNvSpPr>
          <p:nvPr>
            <p:ph type="subTitle"/>
          </p:nvPr>
        </p:nvSpPr>
        <p:spPr>
          <a:xfrm>
            <a:off x="503640" y="225720"/>
            <a:ext cx="9071280" cy="438840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10"/>
          </p:nvPr>
        </p:nvSpPr>
        <p:spPr/>
        <p:txBody>
          <a:bodyPr/>
          <a:p>
            <a:r>
              <a:t>Footer</a:t>
            </a:r>
          </a:p>
        </p:txBody>
      </p:sp>
      <p:sp>
        <p:nvSpPr>
          <p:cNvPr id="4" name="PlaceHolder 3"/>
          <p:cNvSpPr>
            <a:spLocks noGrp="1"/>
          </p:cNvSpPr>
          <p:nvPr>
            <p:ph type="sldNum" idx="11"/>
          </p:nvPr>
        </p:nvSpPr>
        <p:spPr/>
        <p:txBody>
          <a:bodyPr/>
          <a:p>
            <a:fld id="{8632F6CB-3CAB-4548-8867-01CBC7665340}" type="slidenum">
              <a:t>&lt;#&gt;</a:t>
            </a:fld>
          </a:p>
        </p:txBody>
      </p:sp>
      <p:sp>
        <p:nvSpPr>
          <p:cNvPr id="5" name="PlaceHolder 4"/>
          <p:cNvSpPr>
            <a:spLocks noGrp="1"/>
          </p:cNvSpPr>
          <p:nvPr>
            <p:ph type="dt" idx="12"/>
          </p:nvPr>
        </p:nvSpPr>
        <p:spPr/>
        <p:txBody>
          <a:bodyPr/>
          <a:p>
            <a:r>
              <a:rPr lang="en-GB"/>
              <a:t/>
            </a: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43"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44" name="PlaceHolder 3"/>
          <p:cNvSpPr>
            <a:spLocks noGrp="1"/>
          </p:cNvSpPr>
          <p:nvPr>
            <p:ph/>
          </p:nvPr>
        </p:nvSpPr>
        <p:spPr>
          <a:xfrm>
            <a:off x="515196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45"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2053D741-98C1-4B50-8ED3-C0F91F63A87F}"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46"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47" name="PlaceHolder 2"/>
          <p:cNvSpPr>
            <a:spLocks noGrp="1"/>
          </p:cNvSpPr>
          <p:nvPr>
            <p:ph/>
          </p:nvPr>
        </p:nvSpPr>
        <p:spPr>
          <a:xfrm>
            <a:off x="503640" y="1326240"/>
            <a:ext cx="4426560" cy="328824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48"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49" name="PlaceHolder 4"/>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47AB54E7-60DA-4C77-86CC-F5BC0F4555F6}"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50"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1"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52"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53" name="PlaceHolder 4"/>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6" name="PlaceHolder 5"/>
          <p:cNvSpPr>
            <a:spLocks noGrp="1"/>
          </p:cNvSpPr>
          <p:nvPr>
            <p:ph type="ftr" idx="10"/>
          </p:nvPr>
        </p:nvSpPr>
        <p:spPr/>
        <p:txBody>
          <a:bodyPr/>
          <a:p>
            <a:r>
              <a:t>Footer</a:t>
            </a:r>
          </a:p>
        </p:txBody>
      </p:sp>
      <p:sp>
        <p:nvSpPr>
          <p:cNvPr id="7" name="PlaceHolder 6"/>
          <p:cNvSpPr>
            <a:spLocks noGrp="1"/>
          </p:cNvSpPr>
          <p:nvPr>
            <p:ph type="sldNum" idx="11"/>
          </p:nvPr>
        </p:nvSpPr>
        <p:spPr/>
        <p:txBody>
          <a:bodyPr/>
          <a:p>
            <a:fld id="{5CF0385F-3EF6-4361-9A9E-9DB4D2C8AF82}" type="slidenum">
              <a:t>&lt;#&gt;</a:t>
            </a:fld>
          </a:p>
        </p:txBody>
      </p:sp>
      <p:sp>
        <p:nvSpPr>
          <p:cNvPr id="8" name="PlaceHolder 7"/>
          <p:cNvSpPr>
            <a:spLocks noGrp="1"/>
          </p:cNvSpPr>
          <p:nvPr>
            <p:ph type="dt" idx="12"/>
          </p:nvPr>
        </p:nvSpPr>
        <p:spPr/>
        <p:txBody>
          <a:bodyPr/>
          <a:p>
            <a:r>
              <a:rPr lang="en-GB"/>
              <a:t/>
            </a: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54"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5" name="PlaceHolder 2"/>
          <p:cNvSpPr>
            <a:spLocks noGrp="1"/>
          </p:cNvSpPr>
          <p:nvPr>
            <p:ph/>
          </p:nvPr>
        </p:nvSpPr>
        <p:spPr>
          <a:xfrm>
            <a:off x="503640" y="132624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56" name="PlaceHolder 3"/>
          <p:cNvSpPr>
            <a:spLocks noGrp="1"/>
          </p:cNvSpPr>
          <p:nvPr>
            <p:ph/>
          </p:nvPr>
        </p:nvSpPr>
        <p:spPr>
          <a:xfrm>
            <a:off x="503640" y="3043800"/>
            <a:ext cx="90712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5" name="PlaceHolder 4"/>
          <p:cNvSpPr>
            <a:spLocks noGrp="1"/>
          </p:cNvSpPr>
          <p:nvPr>
            <p:ph type="ftr" idx="10"/>
          </p:nvPr>
        </p:nvSpPr>
        <p:spPr/>
        <p:txBody>
          <a:bodyPr/>
          <a:p>
            <a:r>
              <a:t>Footer</a:t>
            </a:r>
          </a:p>
        </p:txBody>
      </p:sp>
      <p:sp>
        <p:nvSpPr>
          <p:cNvPr id="6" name="PlaceHolder 5"/>
          <p:cNvSpPr>
            <a:spLocks noGrp="1"/>
          </p:cNvSpPr>
          <p:nvPr>
            <p:ph type="sldNum" idx="11"/>
          </p:nvPr>
        </p:nvSpPr>
        <p:spPr/>
        <p:txBody>
          <a:bodyPr/>
          <a:p>
            <a:fld id="{ED011B09-2661-47C7-8548-91C3C22251E7}" type="slidenum">
              <a:t>&lt;#&gt;</a:t>
            </a:fld>
          </a:p>
        </p:txBody>
      </p:sp>
      <p:sp>
        <p:nvSpPr>
          <p:cNvPr id="7" name="PlaceHolder 6"/>
          <p:cNvSpPr>
            <a:spLocks noGrp="1"/>
          </p:cNvSpPr>
          <p:nvPr>
            <p:ph type="dt" idx="12"/>
          </p:nvPr>
        </p:nvSpPr>
        <p:spPr/>
        <p:txBody>
          <a:bodyPr/>
          <a:p>
            <a:r>
              <a:rPr lang="en-GB"/>
              <a:t/>
            </a: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58" name="PlaceHolder 2"/>
          <p:cNvSpPr>
            <a:spLocks noGrp="1"/>
          </p:cNvSpPr>
          <p:nvPr>
            <p:ph/>
          </p:nvPr>
        </p:nvSpPr>
        <p:spPr>
          <a:xfrm>
            <a:off x="50364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59" name="PlaceHolder 3"/>
          <p:cNvSpPr>
            <a:spLocks noGrp="1"/>
          </p:cNvSpPr>
          <p:nvPr>
            <p:ph/>
          </p:nvPr>
        </p:nvSpPr>
        <p:spPr>
          <a:xfrm>
            <a:off x="5151960" y="132624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0" name="PlaceHolder 4"/>
          <p:cNvSpPr>
            <a:spLocks noGrp="1"/>
          </p:cNvSpPr>
          <p:nvPr>
            <p:ph/>
          </p:nvPr>
        </p:nvSpPr>
        <p:spPr>
          <a:xfrm>
            <a:off x="50364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1" name="PlaceHolder 5"/>
          <p:cNvSpPr>
            <a:spLocks noGrp="1"/>
          </p:cNvSpPr>
          <p:nvPr>
            <p:ph/>
          </p:nvPr>
        </p:nvSpPr>
        <p:spPr>
          <a:xfrm>
            <a:off x="5151960" y="3043800"/>
            <a:ext cx="442656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7" name="PlaceHolder 6"/>
          <p:cNvSpPr>
            <a:spLocks noGrp="1"/>
          </p:cNvSpPr>
          <p:nvPr>
            <p:ph type="ftr" idx="10"/>
          </p:nvPr>
        </p:nvSpPr>
        <p:spPr/>
        <p:txBody>
          <a:bodyPr/>
          <a:p>
            <a:r>
              <a:t>Footer</a:t>
            </a:r>
          </a:p>
        </p:txBody>
      </p:sp>
      <p:sp>
        <p:nvSpPr>
          <p:cNvPr id="8" name="PlaceHolder 7"/>
          <p:cNvSpPr>
            <a:spLocks noGrp="1"/>
          </p:cNvSpPr>
          <p:nvPr>
            <p:ph type="sldNum" idx="11"/>
          </p:nvPr>
        </p:nvSpPr>
        <p:spPr/>
        <p:txBody>
          <a:bodyPr/>
          <a:p>
            <a:fld id="{25DD600B-7B15-4261-B753-C56A04A38352}" type="slidenum">
              <a:t>&lt;#&gt;</a:t>
            </a:fld>
          </a:p>
        </p:txBody>
      </p:sp>
      <p:sp>
        <p:nvSpPr>
          <p:cNvPr id="9" name="PlaceHolder 8"/>
          <p:cNvSpPr>
            <a:spLocks noGrp="1"/>
          </p:cNvSpPr>
          <p:nvPr>
            <p:ph type="dt" idx="12"/>
          </p:nvPr>
        </p:nvSpPr>
        <p:spPr/>
        <p:txBody>
          <a:bodyPr/>
          <a:p>
            <a:r>
              <a:rPr lang="en-GB"/>
              <a:t/>
            </a: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62" name="PlaceHolder 1"/>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endParaRPr b="0" lang="en-GB" sz="4400" spc="-1" strike="noStrike">
              <a:solidFill>
                <a:srgbClr val="000000"/>
              </a:solidFill>
              <a:latin typeface="Arial"/>
            </a:endParaRPr>
          </a:p>
        </p:txBody>
      </p:sp>
      <p:sp>
        <p:nvSpPr>
          <p:cNvPr id="163" name="PlaceHolder 2"/>
          <p:cNvSpPr>
            <a:spLocks noGrp="1"/>
          </p:cNvSpPr>
          <p:nvPr>
            <p:ph/>
          </p:nvPr>
        </p:nvSpPr>
        <p:spPr>
          <a:xfrm>
            <a:off x="5036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4" name="PlaceHolder 3"/>
          <p:cNvSpPr>
            <a:spLocks noGrp="1"/>
          </p:cNvSpPr>
          <p:nvPr>
            <p:ph/>
          </p:nvPr>
        </p:nvSpPr>
        <p:spPr>
          <a:xfrm>
            <a:off x="357084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5" name="PlaceHolder 4"/>
          <p:cNvSpPr>
            <a:spLocks noGrp="1"/>
          </p:cNvSpPr>
          <p:nvPr>
            <p:ph/>
          </p:nvPr>
        </p:nvSpPr>
        <p:spPr>
          <a:xfrm>
            <a:off x="6637680" y="132624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6" name="PlaceHolder 5"/>
          <p:cNvSpPr>
            <a:spLocks noGrp="1"/>
          </p:cNvSpPr>
          <p:nvPr>
            <p:ph/>
          </p:nvPr>
        </p:nvSpPr>
        <p:spPr>
          <a:xfrm>
            <a:off x="5036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7" name="PlaceHolder 6"/>
          <p:cNvSpPr>
            <a:spLocks noGrp="1"/>
          </p:cNvSpPr>
          <p:nvPr>
            <p:ph/>
          </p:nvPr>
        </p:nvSpPr>
        <p:spPr>
          <a:xfrm>
            <a:off x="357084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168" name="PlaceHolder 7"/>
          <p:cNvSpPr>
            <a:spLocks noGrp="1"/>
          </p:cNvSpPr>
          <p:nvPr>
            <p:ph/>
          </p:nvPr>
        </p:nvSpPr>
        <p:spPr>
          <a:xfrm>
            <a:off x="6637680" y="3043800"/>
            <a:ext cx="2920680" cy="1568160"/>
          </a:xfrm>
          <a:prstGeom prst="rect">
            <a:avLst/>
          </a:prstGeom>
          <a:noFill/>
          <a:ln w="0">
            <a:noFill/>
          </a:ln>
        </p:spPr>
        <p:txBody>
          <a:bodyPr lIns="0" rIns="0" tIns="0" bIns="0" anchor="t">
            <a:normAutofit/>
          </a:bodyPr>
          <a:p>
            <a:pPr indent="0">
              <a:spcBef>
                <a:spcPts val="1414"/>
              </a:spcBef>
              <a:buNone/>
            </a:pPr>
            <a:endParaRPr b="0" lang="en-GB" sz="3200" spc="-1" strike="noStrike">
              <a:solidFill>
                <a:srgbClr val="000000"/>
              </a:solidFill>
              <a:latin typeface="Arial"/>
            </a:endParaRPr>
          </a:p>
        </p:txBody>
      </p:sp>
      <p:sp>
        <p:nvSpPr>
          <p:cNvPr id="9" name="PlaceHolder 8"/>
          <p:cNvSpPr>
            <a:spLocks noGrp="1"/>
          </p:cNvSpPr>
          <p:nvPr>
            <p:ph type="ftr" idx="10"/>
          </p:nvPr>
        </p:nvSpPr>
        <p:spPr/>
        <p:txBody>
          <a:bodyPr/>
          <a:p>
            <a:r>
              <a:t>Footer</a:t>
            </a:r>
          </a:p>
        </p:txBody>
      </p:sp>
      <p:sp>
        <p:nvSpPr>
          <p:cNvPr id="10" name="PlaceHolder 9"/>
          <p:cNvSpPr>
            <a:spLocks noGrp="1"/>
          </p:cNvSpPr>
          <p:nvPr>
            <p:ph type="sldNum" idx="11"/>
          </p:nvPr>
        </p:nvSpPr>
        <p:spPr/>
        <p:txBody>
          <a:bodyPr/>
          <a:p>
            <a:fld id="{F2D75E32-C784-4E62-96E1-8701F8BFBA20}" type="slidenum">
              <a:t>&lt;#&gt;</a:t>
            </a:fld>
          </a:p>
        </p:txBody>
      </p:sp>
      <p:sp>
        <p:nvSpPr>
          <p:cNvPr id="11" name="PlaceHolder 10"/>
          <p:cNvSpPr>
            <a:spLocks noGrp="1"/>
          </p:cNvSpPr>
          <p:nvPr>
            <p:ph type="dt" idx="12"/>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226080"/>
            <a:ext cx="9071640" cy="94644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1" name="PlaceHolder 2"/>
          <p:cNvSpPr>
            <a:spLocks noGrp="1"/>
          </p:cNvSpPr>
          <p:nvPr>
            <p:ph type="body"/>
          </p:nvPr>
        </p:nvSpPr>
        <p:spPr>
          <a:xfrm>
            <a:off x="504000" y="1326600"/>
            <a:ext cx="9071640" cy="328824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
        <p:nvSpPr>
          <p:cNvPr id="2" name="PlaceHolder 3"/>
          <p:cNvSpPr>
            <a:spLocks noGrp="1"/>
          </p:cNvSpPr>
          <p:nvPr>
            <p:ph type="dt" idx="1"/>
          </p:nvPr>
        </p:nvSpPr>
        <p:spPr>
          <a:xfrm>
            <a:off x="504000" y="5165280"/>
            <a:ext cx="2348280" cy="39060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3" name="PlaceHolder 4"/>
          <p:cNvSpPr>
            <a:spLocks noGrp="1"/>
          </p:cNvSpPr>
          <p:nvPr>
            <p:ph type="ftr" idx="2"/>
          </p:nvPr>
        </p:nvSpPr>
        <p:spPr>
          <a:xfrm>
            <a:off x="3447360" y="5165280"/>
            <a:ext cx="3195000" cy="390600"/>
          </a:xfrm>
          <a:prstGeom prst="rect">
            <a:avLst/>
          </a:prstGeom>
          <a:noFill/>
          <a:ln w="0">
            <a:noFill/>
          </a:ln>
        </p:spPr>
        <p:txBody>
          <a:bodyPr lIns="0" rIns="0" tIns="0" bIns="0" anchor="t">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4" name="PlaceHolder 5"/>
          <p:cNvSpPr>
            <a:spLocks noGrp="1"/>
          </p:cNvSpPr>
          <p:nvPr>
            <p:ph type="sldNum" idx="3"/>
          </p:nvPr>
        </p:nvSpPr>
        <p:spPr>
          <a:xfrm>
            <a:off x="7227360" y="5165280"/>
            <a:ext cx="2348280" cy="390600"/>
          </a:xfrm>
          <a:prstGeom prst="rect">
            <a:avLst/>
          </a:prstGeom>
          <a:noFill/>
          <a:ln w="0">
            <a:noFill/>
          </a:ln>
        </p:spPr>
        <p:txBody>
          <a:bodyPr lIns="0" rIns="0" tIns="0" bIns="0" anchor="t">
            <a:noAutofit/>
          </a:bodyPr>
          <a:lstStyle>
            <a:lvl1pPr indent="0" algn="r">
              <a:buNone/>
              <a:defRPr b="0" lang="en-GB" sz="1400" spc="-1" strike="noStrike">
                <a:solidFill>
                  <a:srgbClr val="000000"/>
                </a:solidFill>
                <a:latin typeface="Times New Roman"/>
              </a:defRPr>
            </a:lvl1pPr>
          </a:lstStyle>
          <a:p>
            <a:pPr indent="0" algn="r">
              <a:buNone/>
            </a:pPr>
            <a:fld id="{947B9A3F-BD23-4BDE-9667-09232174AE1A}" type="slidenum">
              <a:rPr b="0" lang="en-GB" sz="1400" spc="-1" strike="noStrike">
                <a:solidFill>
                  <a:srgbClr val="000000"/>
                </a:solidFill>
                <a:latin typeface="Times New Roman"/>
              </a:rPr>
              <a:t>&lt;number&gt;</a:t>
            </a:fld>
            <a:endParaRPr b="0" lang="en-GB"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
          <p:cNvSpPr/>
          <p:nvPr/>
        </p:nvSpPr>
        <p:spPr>
          <a:xfrm flipH="1" flipV="1">
            <a:off x="-360" y="4498560"/>
            <a:ext cx="10078560" cy="1169280"/>
          </a:xfrm>
          <a:prstGeom prst="flowChartDocumen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endParaRPr b="0" lang="en-GB" sz="1800" spc="-1" strike="noStrike">
              <a:solidFill>
                <a:srgbClr val="000000"/>
              </a:solidFill>
              <a:latin typeface="Arial"/>
              <a:ea typeface="DejaVu Sans"/>
            </a:endParaRPr>
          </a:p>
        </p:txBody>
      </p:sp>
      <p:sp>
        <p:nvSpPr>
          <p:cNvPr id="42" name="PlaceHolder 1"/>
          <p:cNvSpPr>
            <a:spLocks noGrp="1"/>
          </p:cNvSpPr>
          <p:nvPr>
            <p:ph type="title"/>
          </p:nvPr>
        </p:nvSpPr>
        <p:spPr>
          <a:xfrm>
            <a:off x="359640" y="105840"/>
            <a:ext cx="9358560" cy="624960"/>
          </a:xfrm>
          <a:prstGeom prst="rect">
            <a:avLst/>
          </a:prstGeom>
          <a:noFill/>
          <a:ln w="0">
            <a:noFill/>
          </a:ln>
        </p:spPr>
        <p:txBody>
          <a:bodyPr lIns="0" rIns="0" tIns="0" bIns="0" anchor="ctr">
            <a:noAutofit/>
          </a:bodyPr>
          <a:p>
            <a:pPr indent="0">
              <a:buNone/>
            </a:pPr>
            <a:r>
              <a:rPr b="0" lang="en-GB" sz="1800" spc="-1" strike="noStrike">
                <a:solidFill>
                  <a:srgbClr val="000000"/>
                </a:solidFill>
                <a:latin typeface="Arial"/>
              </a:rPr>
              <a:t>Click to edit the title text format</a:t>
            </a:r>
            <a:endParaRPr b="0" lang="en-GB" sz="1800" spc="-1" strike="noStrike">
              <a:solidFill>
                <a:srgbClr val="000000"/>
              </a:solidFill>
              <a:latin typeface="Arial"/>
            </a:endParaRPr>
          </a:p>
        </p:txBody>
      </p:sp>
      <p:sp>
        <p:nvSpPr>
          <p:cNvPr id="43" name="PlaceHolder 2"/>
          <p:cNvSpPr>
            <a:spLocks noGrp="1"/>
          </p:cNvSpPr>
          <p:nvPr>
            <p:ph type="ftr" idx="4"/>
          </p:nvPr>
        </p:nvSpPr>
        <p:spPr>
          <a:xfrm>
            <a:off x="3419640" y="5219280"/>
            <a:ext cx="3238920" cy="359280"/>
          </a:xfrm>
          <a:prstGeom prst="rect">
            <a:avLst/>
          </a:prstGeom>
          <a:noFill/>
          <a:ln w="0">
            <a:noFill/>
          </a:ln>
        </p:spPr>
        <p:txBody>
          <a:bodyPr lIns="0" rIns="0" tIns="0" bIns="0" anchor="t">
            <a:noAutofit/>
          </a:bodyPr>
          <a:lstStyle>
            <a:lvl1pPr indent="0" algn="ctr">
              <a:lnSpc>
                <a:spcPct val="100000"/>
              </a:lnSpc>
              <a:buNone/>
              <a:tabLst>
                <a:tab algn="l" pos="0"/>
              </a:tabLst>
              <a:defRPr b="0" lang="en-GB" sz="1400" spc="-1" strike="noStrike">
                <a:solidFill>
                  <a:srgbClr val="ffffff"/>
                </a:solidFill>
                <a:latin typeface="Arial"/>
              </a:defRPr>
            </a:lvl1pPr>
          </a:lstStyle>
          <a:p>
            <a:pPr indent="0" algn="ctr">
              <a:lnSpc>
                <a:spcPct val="100000"/>
              </a:lnSpc>
              <a:buNone/>
              <a:tabLst>
                <a:tab algn="l" pos="0"/>
              </a:tabLst>
            </a:pPr>
            <a:r>
              <a:rPr b="0" lang="en-GB" sz="1400" spc="-1" strike="noStrike">
                <a:solidFill>
                  <a:srgbClr val="ffffff"/>
                </a:solidFill>
                <a:latin typeface="Arial"/>
              </a:rPr>
              <a:t>&lt;footer&gt;</a:t>
            </a:r>
            <a:endParaRPr b="0" lang="en-GB" sz="1400" spc="-1" strike="noStrike">
              <a:solidFill>
                <a:srgbClr val="000000"/>
              </a:solidFill>
              <a:latin typeface="Times New Roman"/>
            </a:endParaRPr>
          </a:p>
        </p:txBody>
      </p:sp>
      <p:sp>
        <p:nvSpPr>
          <p:cNvPr id="44" name="PlaceHolder 3"/>
          <p:cNvSpPr>
            <a:spLocks noGrp="1"/>
          </p:cNvSpPr>
          <p:nvPr>
            <p:ph type="sldNum" idx="5"/>
          </p:nvPr>
        </p:nvSpPr>
        <p:spPr>
          <a:xfrm>
            <a:off x="7379280" y="5219280"/>
            <a:ext cx="2339280" cy="359280"/>
          </a:xfrm>
          <a:prstGeom prst="rect">
            <a:avLst/>
          </a:prstGeom>
          <a:noFill/>
          <a:ln w="0">
            <a:noFill/>
          </a:ln>
        </p:spPr>
        <p:txBody>
          <a:bodyPr lIns="0" rIns="0" tIns="0" bIns="0" anchor="t">
            <a:noAutofit/>
          </a:bodyPr>
          <a:lstStyle>
            <a:lvl1pPr indent="0" algn="r">
              <a:lnSpc>
                <a:spcPct val="100000"/>
              </a:lnSpc>
              <a:buNone/>
              <a:tabLst>
                <a:tab algn="l" pos="0"/>
              </a:tabLst>
              <a:defRPr b="0" lang="en-GB" sz="1400" spc="-1" strike="noStrike">
                <a:solidFill>
                  <a:srgbClr val="ffffff"/>
                </a:solidFill>
                <a:latin typeface="Arial"/>
              </a:defRPr>
            </a:lvl1pPr>
          </a:lstStyle>
          <a:p>
            <a:pPr indent="0" algn="r">
              <a:lnSpc>
                <a:spcPct val="100000"/>
              </a:lnSpc>
              <a:buNone/>
              <a:tabLst>
                <a:tab algn="l" pos="0"/>
              </a:tabLst>
            </a:pPr>
            <a:fld id="{BFD5A37B-7BCF-41C6-82AE-428B74F37A53}" type="slidenum">
              <a:rPr b="0" lang="en-GB" sz="1400" spc="-1" strike="noStrike">
                <a:solidFill>
                  <a:srgbClr val="ffffff"/>
                </a:solidFill>
                <a:latin typeface="Arial"/>
              </a:rPr>
              <a:t>&lt;number&gt;</a:t>
            </a:fld>
            <a:endParaRPr b="0" lang="en-GB" sz="1400" spc="-1" strike="noStrike">
              <a:solidFill>
                <a:srgbClr val="000000"/>
              </a:solidFill>
              <a:latin typeface="Times New Roman"/>
            </a:endParaRPr>
          </a:p>
        </p:txBody>
      </p:sp>
      <p:sp>
        <p:nvSpPr>
          <p:cNvPr id="45" name="PlaceHolder 4"/>
          <p:cNvSpPr>
            <a:spLocks noGrp="1"/>
          </p:cNvSpPr>
          <p:nvPr>
            <p:ph type="dt" idx="6"/>
          </p:nvPr>
        </p:nvSpPr>
        <p:spPr>
          <a:xfrm>
            <a:off x="359640" y="5219280"/>
            <a:ext cx="2339280" cy="35928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46" name="PlaceHolder 5"/>
          <p:cNvSpPr>
            <a:spLocks noGrp="1"/>
          </p:cNvSpPr>
          <p:nvPr>
            <p:ph type="body"/>
          </p:nvPr>
        </p:nvSpPr>
        <p:spPr>
          <a:xfrm>
            <a:off x="503640" y="1326240"/>
            <a:ext cx="9071280" cy="3288240"/>
          </a:xfrm>
          <a:prstGeom prst="rect">
            <a:avLst/>
          </a:prstGeom>
          <a:noFill/>
          <a:ln w="0">
            <a:noFill/>
          </a:ln>
        </p:spPr>
        <p:txBody>
          <a:bodyPr lIns="0" rIns="0" tIns="0" bIns="0" anchor="t">
            <a:normAutofit/>
          </a:bodyPr>
          <a:p>
            <a:pPr marL="432000" indent="-324000">
              <a:spcBef>
                <a:spcPts val="1414"/>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1"/>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48"/>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4"/>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1"/>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1"/>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1"/>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
          <p:cNvSpPr/>
          <p:nvPr/>
        </p:nvSpPr>
        <p:spPr>
          <a:xfrm>
            <a:off x="360" y="0"/>
            <a:ext cx="10075320" cy="71928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endParaRPr b="0" lang="en-GB" sz="1800" spc="-1" strike="noStrike">
              <a:solidFill>
                <a:srgbClr val="000000"/>
              </a:solidFill>
              <a:latin typeface="Arial"/>
              <a:ea typeface="DejaVu Sans"/>
            </a:endParaRPr>
          </a:p>
        </p:txBody>
      </p:sp>
      <p:sp>
        <p:nvSpPr>
          <p:cNvPr id="84" name=""/>
          <p:cNvSpPr/>
          <p:nvPr/>
        </p:nvSpPr>
        <p:spPr>
          <a:xfrm>
            <a:off x="2880" y="5039280"/>
            <a:ext cx="10075320" cy="63072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endParaRPr b="0" lang="en-GB" sz="1800" spc="-1" strike="noStrike">
              <a:solidFill>
                <a:srgbClr val="000000"/>
              </a:solidFill>
              <a:latin typeface="Arial"/>
              <a:ea typeface="DejaVu Sans"/>
            </a:endParaRPr>
          </a:p>
        </p:txBody>
      </p:sp>
      <p:sp>
        <p:nvSpPr>
          <p:cNvPr id="85" name="PlaceHolder 1"/>
          <p:cNvSpPr>
            <a:spLocks noGrp="1"/>
          </p:cNvSpPr>
          <p:nvPr>
            <p:ph type="ftr" idx="7"/>
          </p:nvPr>
        </p:nvSpPr>
        <p:spPr>
          <a:xfrm>
            <a:off x="3419640" y="5219280"/>
            <a:ext cx="3238920" cy="359280"/>
          </a:xfrm>
          <a:prstGeom prst="rect">
            <a:avLst/>
          </a:prstGeom>
          <a:noFill/>
          <a:ln w="0">
            <a:noFill/>
          </a:ln>
        </p:spPr>
        <p:txBody>
          <a:bodyPr lIns="0" rIns="0" tIns="0" bIns="0" anchor="t">
            <a:noAutofit/>
          </a:bodyPr>
          <a:lstStyle>
            <a:lvl1pPr indent="0" algn="ctr">
              <a:lnSpc>
                <a:spcPct val="100000"/>
              </a:lnSpc>
              <a:buNone/>
              <a:tabLst>
                <a:tab algn="l" pos="0"/>
              </a:tabLst>
              <a:defRPr b="0" lang="en-GB" sz="1400" spc="-1" strike="noStrike">
                <a:solidFill>
                  <a:srgbClr val="ffffff"/>
                </a:solidFill>
                <a:latin typeface="Arial"/>
              </a:defRPr>
            </a:lvl1pPr>
          </a:lstStyle>
          <a:p>
            <a:pPr indent="0" algn="ctr">
              <a:lnSpc>
                <a:spcPct val="100000"/>
              </a:lnSpc>
              <a:buNone/>
              <a:tabLst>
                <a:tab algn="l" pos="0"/>
              </a:tabLst>
            </a:pPr>
            <a:r>
              <a:rPr b="0" lang="en-GB" sz="1400" spc="-1" strike="noStrike">
                <a:solidFill>
                  <a:srgbClr val="ffffff"/>
                </a:solidFill>
                <a:latin typeface="Arial"/>
              </a:rPr>
              <a:t>&lt;footer&gt;</a:t>
            </a:r>
            <a:endParaRPr b="0" lang="en-GB" sz="1400" spc="-1" strike="noStrike">
              <a:solidFill>
                <a:srgbClr val="000000"/>
              </a:solidFill>
              <a:latin typeface="Times New Roman"/>
            </a:endParaRPr>
          </a:p>
        </p:txBody>
      </p:sp>
      <p:sp>
        <p:nvSpPr>
          <p:cNvPr id="86" name="PlaceHolder 2"/>
          <p:cNvSpPr>
            <a:spLocks noGrp="1"/>
          </p:cNvSpPr>
          <p:nvPr>
            <p:ph type="sldNum" idx="8"/>
          </p:nvPr>
        </p:nvSpPr>
        <p:spPr>
          <a:xfrm>
            <a:off x="7379280" y="5219280"/>
            <a:ext cx="2339280" cy="359280"/>
          </a:xfrm>
          <a:prstGeom prst="rect">
            <a:avLst/>
          </a:prstGeom>
          <a:noFill/>
          <a:ln w="0">
            <a:noFill/>
          </a:ln>
        </p:spPr>
        <p:txBody>
          <a:bodyPr lIns="0" rIns="0" tIns="0" bIns="0" anchor="t">
            <a:noAutofit/>
          </a:bodyPr>
          <a:lstStyle>
            <a:lvl1pPr indent="0" algn="r">
              <a:lnSpc>
                <a:spcPct val="100000"/>
              </a:lnSpc>
              <a:buNone/>
              <a:tabLst>
                <a:tab algn="l" pos="0"/>
              </a:tabLst>
              <a:defRPr b="0" lang="en-GB" sz="1400" spc="-1" strike="noStrike">
                <a:solidFill>
                  <a:srgbClr val="ffffff"/>
                </a:solidFill>
                <a:latin typeface="Arial"/>
              </a:defRPr>
            </a:lvl1pPr>
          </a:lstStyle>
          <a:p>
            <a:pPr indent="0" algn="r">
              <a:lnSpc>
                <a:spcPct val="100000"/>
              </a:lnSpc>
              <a:buNone/>
              <a:tabLst>
                <a:tab algn="l" pos="0"/>
              </a:tabLst>
            </a:pPr>
            <a:fld id="{324B6504-1947-4299-A862-B6DD3A9D0AFD}" type="slidenum">
              <a:rPr b="0" lang="en-GB" sz="1400" spc="-1" strike="noStrike">
                <a:solidFill>
                  <a:srgbClr val="ffffff"/>
                </a:solidFill>
                <a:latin typeface="Arial"/>
              </a:rPr>
              <a:t>&lt;number&gt;</a:t>
            </a:fld>
            <a:endParaRPr b="0" lang="en-GB" sz="1400" spc="-1" strike="noStrike">
              <a:solidFill>
                <a:srgbClr val="000000"/>
              </a:solidFill>
              <a:latin typeface="Times New Roman"/>
            </a:endParaRPr>
          </a:p>
        </p:txBody>
      </p:sp>
      <p:sp>
        <p:nvSpPr>
          <p:cNvPr id="87" name="PlaceHolder 3"/>
          <p:cNvSpPr>
            <a:spLocks noGrp="1"/>
          </p:cNvSpPr>
          <p:nvPr>
            <p:ph type="dt" idx="9"/>
          </p:nvPr>
        </p:nvSpPr>
        <p:spPr>
          <a:xfrm>
            <a:off x="359640" y="5219280"/>
            <a:ext cx="2339280" cy="35928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88" name="PlaceHolder 4"/>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89" name="PlaceHolder 5"/>
          <p:cNvSpPr>
            <a:spLocks noGrp="1"/>
          </p:cNvSpPr>
          <p:nvPr>
            <p:ph type="body"/>
          </p:nvPr>
        </p:nvSpPr>
        <p:spPr>
          <a:xfrm>
            <a:off x="503640" y="1326240"/>
            <a:ext cx="9071280" cy="3288240"/>
          </a:xfrm>
          <a:prstGeom prst="rect">
            <a:avLst/>
          </a:prstGeom>
          <a:noFill/>
          <a:ln w="0">
            <a:noFill/>
          </a:ln>
        </p:spPr>
        <p:txBody>
          <a:bodyPr lIns="0" rIns="0" tIns="0" bIns="0" anchor="t">
            <a:normAutofit/>
          </a:bodyPr>
          <a:p>
            <a:pPr marL="432000" indent="-324000">
              <a:spcBef>
                <a:spcPts val="1414"/>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1"/>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48"/>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4"/>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1"/>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1"/>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1"/>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6" name=""/>
          <p:cNvSpPr/>
          <p:nvPr/>
        </p:nvSpPr>
        <p:spPr>
          <a:xfrm>
            <a:off x="360" y="0"/>
            <a:ext cx="10075320" cy="71928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endParaRPr b="0" lang="en-GB" sz="1800" spc="-1" strike="noStrike">
              <a:solidFill>
                <a:srgbClr val="000000"/>
              </a:solidFill>
              <a:latin typeface="Arial"/>
              <a:ea typeface="DejaVu Sans"/>
            </a:endParaRPr>
          </a:p>
        </p:txBody>
      </p:sp>
      <p:sp>
        <p:nvSpPr>
          <p:cNvPr id="127" name=""/>
          <p:cNvSpPr/>
          <p:nvPr/>
        </p:nvSpPr>
        <p:spPr>
          <a:xfrm>
            <a:off x="2880" y="5039280"/>
            <a:ext cx="10075320" cy="630720"/>
          </a:xfrm>
          <a:prstGeom prst="rect">
            <a:avLst/>
          </a:prstGeom>
          <a:gradFill rotWithShape="0">
            <a:gsLst>
              <a:gs pos="0">
                <a:srgbClr val="77caee"/>
              </a:gs>
              <a:gs pos="100000">
                <a:srgbClr val="009bdd"/>
              </a:gs>
            </a:gsLst>
            <a:lin ang="10800000"/>
          </a:gradFill>
          <a:ln w="18000">
            <a:noFill/>
          </a:ln>
          <a:effectLst>
            <a:outerShdw blurRad="0" dir="5400000" dist="10800" rotWithShape="0">
              <a:srgbClr val="009bdd"/>
            </a:outerShdw>
          </a:effectLst>
        </p:spPr>
        <p:style>
          <a:lnRef idx="0"/>
          <a:fillRef idx="0"/>
          <a:effectRef idx="0"/>
          <a:fontRef idx="minor"/>
        </p:style>
        <p:txBody>
          <a:bodyPr wrap="none" lIns="90000" rIns="90000" tIns="45000" bIns="45000" anchor="ctr">
            <a:noAutofit/>
          </a:bodyPr>
          <a:p>
            <a:endParaRPr b="0" lang="en-GB" sz="1800" spc="-1" strike="noStrike">
              <a:solidFill>
                <a:srgbClr val="000000"/>
              </a:solidFill>
              <a:latin typeface="Arial"/>
              <a:ea typeface="DejaVu Sans"/>
            </a:endParaRPr>
          </a:p>
        </p:txBody>
      </p:sp>
      <p:sp>
        <p:nvSpPr>
          <p:cNvPr id="128" name="PlaceHolder 1"/>
          <p:cNvSpPr>
            <a:spLocks noGrp="1"/>
          </p:cNvSpPr>
          <p:nvPr>
            <p:ph type="ftr" idx="10"/>
          </p:nvPr>
        </p:nvSpPr>
        <p:spPr>
          <a:xfrm>
            <a:off x="3419640" y="5219280"/>
            <a:ext cx="3238920" cy="359280"/>
          </a:xfrm>
          <a:prstGeom prst="rect">
            <a:avLst/>
          </a:prstGeom>
          <a:noFill/>
          <a:ln w="0">
            <a:noFill/>
          </a:ln>
        </p:spPr>
        <p:txBody>
          <a:bodyPr lIns="0" rIns="0" tIns="0" bIns="0" anchor="t">
            <a:noAutofit/>
          </a:bodyPr>
          <a:lstStyle>
            <a:lvl1pPr indent="0" algn="ctr">
              <a:lnSpc>
                <a:spcPct val="100000"/>
              </a:lnSpc>
              <a:buNone/>
              <a:tabLst>
                <a:tab algn="l" pos="0"/>
              </a:tabLst>
              <a:defRPr b="0" lang="en-GB" sz="1400" spc="-1" strike="noStrike">
                <a:solidFill>
                  <a:srgbClr val="ffffff"/>
                </a:solidFill>
                <a:latin typeface="Arial"/>
              </a:defRPr>
            </a:lvl1pPr>
          </a:lstStyle>
          <a:p>
            <a:pPr indent="0" algn="ctr">
              <a:lnSpc>
                <a:spcPct val="100000"/>
              </a:lnSpc>
              <a:buNone/>
              <a:tabLst>
                <a:tab algn="l" pos="0"/>
              </a:tabLst>
            </a:pPr>
            <a:r>
              <a:rPr b="0" lang="en-GB" sz="1400" spc="-1" strike="noStrike">
                <a:solidFill>
                  <a:srgbClr val="ffffff"/>
                </a:solidFill>
                <a:latin typeface="Arial"/>
              </a:rPr>
              <a:t>&lt;footer&gt;</a:t>
            </a:r>
            <a:endParaRPr b="0" lang="en-GB" sz="1400" spc="-1" strike="noStrike">
              <a:solidFill>
                <a:srgbClr val="000000"/>
              </a:solidFill>
              <a:latin typeface="Times New Roman"/>
            </a:endParaRPr>
          </a:p>
        </p:txBody>
      </p:sp>
      <p:sp>
        <p:nvSpPr>
          <p:cNvPr id="129" name="PlaceHolder 2"/>
          <p:cNvSpPr>
            <a:spLocks noGrp="1"/>
          </p:cNvSpPr>
          <p:nvPr>
            <p:ph type="sldNum" idx="11"/>
          </p:nvPr>
        </p:nvSpPr>
        <p:spPr>
          <a:xfrm>
            <a:off x="7379280" y="5219280"/>
            <a:ext cx="2339280" cy="359280"/>
          </a:xfrm>
          <a:prstGeom prst="rect">
            <a:avLst/>
          </a:prstGeom>
          <a:noFill/>
          <a:ln w="0">
            <a:noFill/>
          </a:ln>
        </p:spPr>
        <p:txBody>
          <a:bodyPr lIns="0" rIns="0" tIns="0" bIns="0" anchor="t">
            <a:noAutofit/>
          </a:bodyPr>
          <a:lstStyle>
            <a:lvl1pPr indent="0" algn="r">
              <a:lnSpc>
                <a:spcPct val="100000"/>
              </a:lnSpc>
              <a:buNone/>
              <a:tabLst>
                <a:tab algn="l" pos="0"/>
              </a:tabLst>
              <a:defRPr b="0" lang="en-GB" sz="1400" spc="-1" strike="noStrike">
                <a:solidFill>
                  <a:srgbClr val="ffffff"/>
                </a:solidFill>
                <a:latin typeface="Arial"/>
              </a:defRPr>
            </a:lvl1pPr>
          </a:lstStyle>
          <a:p>
            <a:pPr indent="0" algn="r">
              <a:lnSpc>
                <a:spcPct val="100000"/>
              </a:lnSpc>
              <a:buNone/>
              <a:tabLst>
                <a:tab algn="l" pos="0"/>
              </a:tabLst>
            </a:pPr>
            <a:fld id="{B4E16D79-B7CA-4EC8-B29F-B8C25CE82CEC}" type="slidenum">
              <a:rPr b="0" lang="en-GB" sz="1400" spc="-1" strike="noStrike">
                <a:solidFill>
                  <a:srgbClr val="ffffff"/>
                </a:solidFill>
                <a:latin typeface="Arial"/>
              </a:rPr>
              <a:t>&lt;number&gt;</a:t>
            </a:fld>
            <a:endParaRPr b="0" lang="en-GB" sz="1400" spc="-1" strike="noStrike">
              <a:solidFill>
                <a:srgbClr val="000000"/>
              </a:solidFill>
              <a:latin typeface="Times New Roman"/>
            </a:endParaRPr>
          </a:p>
        </p:txBody>
      </p:sp>
      <p:sp>
        <p:nvSpPr>
          <p:cNvPr id="130" name="PlaceHolder 3"/>
          <p:cNvSpPr>
            <a:spLocks noGrp="1"/>
          </p:cNvSpPr>
          <p:nvPr>
            <p:ph type="dt" idx="12"/>
          </p:nvPr>
        </p:nvSpPr>
        <p:spPr>
          <a:xfrm>
            <a:off x="359640" y="5219280"/>
            <a:ext cx="2339280" cy="359280"/>
          </a:xfrm>
          <a:prstGeom prst="rect">
            <a:avLst/>
          </a:prstGeom>
          <a:noFill/>
          <a:ln w="0">
            <a:noFill/>
          </a:ln>
        </p:spPr>
        <p:txBody>
          <a:bodyPr lIns="0" rIns="0" tIns="0" bIns="0" anchor="t">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131" name="PlaceHolder 4"/>
          <p:cNvSpPr>
            <a:spLocks noGrp="1"/>
          </p:cNvSpPr>
          <p:nvPr>
            <p:ph type="title"/>
          </p:nvPr>
        </p:nvSpPr>
        <p:spPr>
          <a:xfrm>
            <a:off x="503640" y="225720"/>
            <a:ext cx="9071280" cy="946440"/>
          </a:xfrm>
          <a:prstGeom prst="rect">
            <a:avLst/>
          </a:prstGeom>
          <a:noFill/>
          <a:ln w="0">
            <a:noFill/>
          </a:ln>
        </p:spPr>
        <p:txBody>
          <a:bodyPr lIns="0" rIns="0" tIns="0" bIns="0" anchor="ctr">
            <a:noAutofit/>
          </a:bodyPr>
          <a:p>
            <a:pPr indent="0" algn="ctr">
              <a:buNone/>
            </a:pPr>
            <a:r>
              <a:rPr b="0" lang="en-GB" sz="4400" spc="-1" strike="noStrike">
                <a:solidFill>
                  <a:srgbClr val="000000"/>
                </a:solidFill>
                <a:latin typeface="Arial"/>
              </a:rPr>
              <a:t>Click to edit the title text format</a:t>
            </a:r>
            <a:endParaRPr b="0" lang="en-GB" sz="4400" spc="-1" strike="noStrike">
              <a:solidFill>
                <a:srgbClr val="000000"/>
              </a:solidFill>
              <a:latin typeface="Arial"/>
            </a:endParaRPr>
          </a:p>
        </p:txBody>
      </p:sp>
      <p:sp>
        <p:nvSpPr>
          <p:cNvPr id="132" name="PlaceHolder 5"/>
          <p:cNvSpPr>
            <a:spLocks noGrp="1"/>
          </p:cNvSpPr>
          <p:nvPr>
            <p:ph type="body"/>
          </p:nvPr>
        </p:nvSpPr>
        <p:spPr>
          <a:xfrm>
            <a:off x="503640" y="1326240"/>
            <a:ext cx="9071280" cy="3288240"/>
          </a:xfrm>
          <a:prstGeom prst="rect">
            <a:avLst/>
          </a:prstGeom>
          <a:noFill/>
          <a:ln w="0">
            <a:noFill/>
          </a:ln>
        </p:spPr>
        <p:txBody>
          <a:bodyPr lIns="0" rIns="0" tIns="0" bIns="0" anchor="t">
            <a:normAutofit/>
          </a:bodyPr>
          <a:p>
            <a:pPr marL="432000" indent="-324000">
              <a:spcBef>
                <a:spcPts val="1414"/>
              </a:spcBef>
              <a:buClr>
                <a:srgbClr val="000000"/>
              </a:buClr>
              <a:buSzPct val="45000"/>
              <a:buFont typeface="Wingdings" charset="2"/>
              <a:buChar char=""/>
            </a:pPr>
            <a:r>
              <a:rPr b="0" lang="en-GB" sz="3200" spc="-1" strike="noStrike">
                <a:solidFill>
                  <a:srgbClr val="000000"/>
                </a:solidFill>
                <a:latin typeface="Arial"/>
              </a:rPr>
              <a:t>Click to edit the outline text format</a:t>
            </a:r>
            <a:endParaRPr b="0" lang="en-GB" sz="3200" spc="-1" strike="noStrike">
              <a:solidFill>
                <a:srgbClr val="000000"/>
              </a:solidFill>
              <a:latin typeface="Arial"/>
            </a:endParaRPr>
          </a:p>
          <a:p>
            <a:pPr lvl="1" marL="864000" indent="-324000">
              <a:spcBef>
                <a:spcPts val="1131"/>
              </a:spcBef>
              <a:buClr>
                <a:srgbClr val="000000"/>
              </a:buClr>
              <a:buSzPct val="75000"/>
              <a:buFont typeface="Symbol" charset="2"/>
              <a:buChar char=""/>
            </a:pPr>
            <a:r>
              <a:rPr b="0" lang="en-GB" sz="2800" spc="-1" strike="noStrike">
                <a:solidFill>
                  <a:srgbClr val="000000"/>
                </a:solidFill>
                <a:latin typeface="Arial"/>
              </a:rPr>
              <a:t>Second Outline Level</a:t>
            </a:r>
            <a:endParaRPr b="0" lang="en-GB" sz="2800" spc="-1" strike="noStrike">
              <a:solidFill>
                <a:srgbClr val="000000"/>
              </a:solidFill>
              <a:latin typeface="Arial"/>
            </a:endParaRPr>
          </a:p>
          <a:p>
            <a:pPr lvl="2" marL="1296000" indent="-288000">
              <a:spcBef>
                <a:spcPts val="848"/>
              </a:spcBef>
              <a:buClr>
                <a:srgbClr val="000000"/>
              </a:buClr>
              <a:buSzPct val="45000"/>
              <a:buFont typeface="Wingdings" charset="2"/>
              <a:buChar char=""/>
            </a:pPr>
            <a:r>
              <a:rPr b="0" lang="en-GB" sz="2400" spc="-1" strike="noStrike">
                <a:solidFill>
                  <a:srgbClr val="000000"/>
                </a:solidFill>
                <a:latin typeface="Arial"/>
              </a:rPr>
              <a:t>Third Outline Level</a:t>
            </a:r>
            <a:endParaRPr b="0" lang="en-GB" sz="2400" spc="-1" strike="noStrike">
              <a:solidFill>
                <a:srgbClr val="000000"/>
              </a:solidFill>
              <a:latin typeface="Arial"/>
            </a:endParaRPr>
          </a:p>
          <a:p>
            <a:pPr lvl="3" marL="1728000" indent="-216000">
              <a:spcBef>
                <a:spcPts val="564"/>
              </a:spcBef>
              <a:buClr>
                <a:srgbClr val="000000"/>
              </a:buClr>
              <a:buSzPct val="75000"/>
              <a:buFont typeface="Symbol" charset="2"/>
              <a:buChar char=""/>
            </a:pPr>
            <a:r>
              <a:rPr b="0" lang="en-GB" sz="2000" spc="-1" strike="noStrike">
                <a:solidFill>
                  <a:srgbClr val="000000"/>
                </a:solidFill>
                <a:latin typeface="Arial"/>
              </a:rPr>
              <a:t>Fourth Outline Level</a:t>
            </a:r>
            <a:endParaRPr b="0" lang="en-GB" sz="2000" spc="-1" strike="noStrike">
              <a:solidFill>
                <a:srgbClr val="000000"/>
              </a:solidFill>
              <a:latin typeface="Arial"/>
            </a:endParaRPr>
          </a:p>
          <a:p>
            <a:pPr lvl="4" marL="2160000" indent="-216000">
              <a:spcBef>
                <a:spcPts val="281"/>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1"/>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1"/>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7.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7.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PlaceHolder 1"/>
          <p:cNvSpPr>
            <a:spLocks noGrp="1"/>
          </p:cNvSpPr>
          <p:nvPr>
            <p:ph type="title"/>
          </p:nvPr>
        </p:nvSpPr>
        <p:spPr>
          <a:xfrm>
            <a:off x="539640" y="455760"/>
            <a:ext cx="8998560" cy="1343160"/>
          </a:xfrm>
          <a:prstGeom prst="rect">
            <a:avLst/>
          </a:prstGeom>
          <a:noFill/>
          <a:ln w="0">
            <a:noFill/>
          </a:ln>
          <a:effectLst>
            <a:outerShdw dist="0" dir="0" blurRad="0" rotWithShape="0">
              <a:srgbClr val="000000"/>
            </a:outerShdw>
          </a:effectLst>
        </p:spPr>
        <p:txBody>
          <a:bodyPr lIns="0" rIns="0" tIns="0" bIns="0" anchor="ctr">
            <a:noAutofit/>
          </a:bodyPr>
          <a:p>
            <a:pPr indent="0" algn="ctr">
              <a:lnSpc>
                <a:spcPct val="100000"/>
              </a:lnSpc>
              <a:buNone/>
              <a:tabLst>
                <a:tab algn="l" pos="0"/>
              </a:tabLst>
            </a:pPr>
            <a:r>
              <a:rPr b="0" lang="en-GB" sz="8800" spc="-1" strike="noStrike">
                <a:solidFill>
                  <a:srgbClr val="000000"/>
                </a:solidFill>
                <a:latin typeface="Arial"/>
              </a:rPr>
              <a:t>SPI</a:t>
            </a:r>
            <a:endParaRPr b="0" lang="en-GB" sz="8800" spc="-1" strike="noStrike">
              <a:solidFill>
                <a:srgbClr val="000000"/>
              </a:solidFill>
              <a:latin typeface="Arial"/>
            </a:endParaRPr>
          </a:p>
        </p:txBody>
      </p:sp>
      <p:sp>
        <p:nvSpPr>
          <p:cNvPr id="170" name=""/>
          <p:cNvSpPr/>
          <p:nvPr/>
        </p:nvSpPr>
        <p:spPr>
          <a:xfrm>
            <a:off x="2699640" y="2339640"/>
            <a:ext cx="4678920" cy="770760"/>
          </a:xfrm>
          <a:prstGeom prst="rect">
            <a:avLst/>
          </a:prstGeom>
          <a:noFill/>
          <a:ln w="18000">
            <a:noFill/>
          </a:ln>
        </p:spPr>
        <p:style>
          <a:lnRef idx="0"/>
          <a:fillRef idx="0"/>
          <a:effectRef idx="0"/>
          <a:fontRef idx="minor"/>
        </p:style>
        <p:txBody>
          <a:bodyPr lIns="90000" rIns="90000" tIns="45000" bIns="45000" anchor="t">
            <a:noAutofit/>
          </a:bodyPr>
          <a:p>
            <a:pPr algn="ctr">
              <a:lnSpc>
                <a:spcPct val="100000"/>
              </a:lnSpc>
            </a:pPr>
            <a:r>
              <a:rPr b="0" lang="en-GB" sz="4800" spc="-1" strike="noStrike">
                <a:solidFill>
                  <a:srgbClr val="000000"/>
                </a:solidFill>
                <a:latin typeface="Arial"/>
                <a:ea typeface="DejaVu Sans"/>
              </a:rPr>
              <a:t>Dr. Gary Jones</a:t>
            </a:r>
            <a:endParaRPr b="0" lang="en-GB" sz="4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title"/>
          </p:nvPr>
        </p:nvSpPr>
        <p:spPr>
          <a:xfrm>
            <a:off x="361440" y="7704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72" name="PlaceHolder 2"/>
          <p:cNvSpPr>
            <a:spLocks noGrp="1"/>
          </p:cNvSpPr>
          <p:nvPr>
            <p:ph/>
          </p:nvPr>
        </p:nvSpPr>
        <p:spPr>
          <a:xfrm>
            <a:off x="540000" y="900000"/>
            <a:ext cx="8879040" cy="396000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What is I2C:</a:t>
            </a:r>
            <a:endParaRPr b="0" lang="en-GB" sz="2400" spc="-1" strike="noStrike">
              <a:solidFill>
                <a:srgbClr val="000000"/>
              </a:solidFill>
              <a:latin typeface="Arial"/>
            </a:endParaRPr>
          </a:p>
          <a:p>
            <a:pPr marL="432000" indent="0">
              <a:lnSpc>
                <a:spcPct val="100000"/>
              </a:lnSpc>
              <a:spcBef>
                <a:spcPts val="1060"/>
              </a:spcBef>
              <a:buNone/>
            </a:pPr>
            <a:endParaRPr b="0" lang="en-GB" sz="2400" spc="-1" strike="noStrike">
              <a:solidFill>
                <a:srgbClr val="000000"/>
              </a:solidFill>
              <a:latin typeface="Arial"/>
            </a:endParaRPr>
          </a:p>
          <a:p>
            <a:pPr marL="450360" indent="0">
              <a:lnSpc>
                <a:spcPct val="115000"/>
              </a:lnSpc>
              <a:buNone/>
              <a:tabLst>
                <a:tab algn="l" pos="450360"/>
              </a:tabLst>
            </a:pPr>
            <a:r>
              <a:rPr b="0" lang="en-GB" sz="2200" spc="-1" strike="noStrike">
                <a:solidFill>
                  <a:srgbClr val="000000"/>
                </a:solidFill>
                <a:latin typeface="Arial"/>
              </a:rPr>
              <a:t>SPI (Serial Peripheral Interface) is a synchronous serial communication protocol commonly used for short-distance communication between microcontrollers and peripheral devices.</a:t>
            </a:r>
            <a:endParaRPr b="0" lang="en-GB" sz="2200" spc="-1" strike="noStrike">
              <a:solidFill>
                <a:srgbClr val="000000"/>
              </a:solidFill>
              <a:latin typeface="Times New Roman"/>
            </a:endParaRPr>
          </a:p>
          <a:p>
            <a:pPr marL="450360" indent="0">
              <a:lnSpc>
                <a:spcPct val="115000"/>
              </a:lnSpc>
              <a:buNone/>
              <a:tabLst>
                <a:tab algn="l" pos="450360"/>
              </a:tabLst>
            </a:pPr>
            <a:endParaRPr b="0" lang="en-GB" sz="2200" spc="-1" strike="noStrike">
              <a:solidFill>
                <a:srgbClr val="000000"/>
              </a:solidFill>
              <a:latin typeface="Times New Roman"/>
            </a:endParaRPr>
          </a:p>
          <a:p>
            <a:pPr marL="450360" indent="0">
              <a:lnSpc>
                <a:spcPct val="115000"/>
              </a:lnSpc>
              <a:spcAft>
                <a:spcPts val="1236"/>
              </a:spcAft>
              <a:buNone/>
              <a:tabLst>
                <a:tab algn="l" pos="450360"/>
              </a:tabLst>
            </a:pPr>
            <a:r>
              <a:rPr b="0" lang="en-GB" sz="2200" spc="-1" strike="noStrike">
                <a:solidFill>
                  <a:srgbClr val="000000"/>
                </a:solidFill>
                <a:latin typeface="Arial"/>
              </a:rPr>
              <a:t>It allows for full-duplex communication, meaning data can be simultaneously transmitted and received</a:t>
            </a:r>
            <a:r>
              <a:rPr b="0" lang="en-GB" sz="2400" spc="-1" strike="noStrike">
                <a:solidFill>
                  <a:srgbClr val="009bdd"/>
                </a:solidFill>
                <a:latin typeface="Arial"/>
              </a:rPr>
              <a:t>.</a:t>
            </a:r>
            <a:endParaRPr b="0" lang="en-GB" sz="2400" spc="-1" strike="noStrike">
              <a:solidFill>
                <a:srgbClr val="000000"/>
              </a:solidFill>
              <a:latin typeface="Times New Roman"/>
            </a:endParaRPr>
          </a:p>
        </p:txBody>
      </p:sp>
      <p:sp>
        <p:nvSpPr>
          <p:cNvPr id="4" name="PlaceHolder 3"/>
          <p:cNvSpPr>
            <a:spLocks noGrp="1"/>
          </p:cNvSpPr>
          <p:nvPr>
            <p:ph type="sldNum" idx="8"/>
          </p:nvPr>
        </p:nvSpPr>
        <p:spPr/>
        <p:txBody>
          <a:bodyPr/>
          <a:p>
            <a:fld id="{084217F6-4BF3-4D67-848A-C555FE900AA1}" type="slidenum">
              <a:t>2</a:t>
            </a:fld>
          </a:p>
        </p:txBody>
      </p:sp>
      <p:sp>
        <p:nvSpPr>
          <p:cNvPr id="5" name="PlaceHolder 4"/>
          <p:cNvSpPr>
            <a:spLocks noGrp="1"/>
          </p:cNvSpPr>
          <p:nvPr>
            <p:ph type="dt" idx="9"/>
          </p:nvPr>
        </p:nvSpPr>
        <p:spPr/>
        <p:txBody>
          <a:bodyPr/>
          <a:p>
            <a:fld id="{D29A8AC8-BB3D-4695-A35B-781887E462A8}" type="datetime1">
              <a:rPr lang="en-GB"/>
              <a:t>07/06/2023</a:t>
            </a:fld>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74" name="PlaceHolder 2"/>
          <p:cNvSpPr>
            <a:spLocks noGrp="1"/>
          </p:cNvSpPr>
          <p:nvPr>
            <p:ph/>
          </p:nvPr>
        </p:nvSpPr>
        <p:spPr>
          <a:xfrm>
            <a:off x="353160" y="1086120"/>
            <a:ext cx="9358560" cy="3598920"/>
          </a:xfrm>
          <a:prstGeom prst="rect">
            <a:avLst/>
          </a:prstGeom>
          <a:noFill/>
          <a:ln w="0">
            <a:noFill/>
          </a:ln>
        </p:spPr>
        <p:txBody>
          <a:bodyPr lIns="0" rIns="0" tIns="0" bIns="0" anchor="t">
            <a:noAutofit/>
          </a:bodyPr>
          <a:p>
            <a:pPr marL="432000" indent="-324000">
              <a:lnSpc>
                <a:spcPct val="100000"/>
              </a:lnSpc>
              <a:buClr>
                <a:srgbClr val="77caee"/>
              </a:buClr>
              <a:buSzPct val="45000"/>
              <a:buFont typeface="Wingdings" charset="2"/>
              <a:buChar char=""/>
            </a:pPr>
            <a:r>
              <a:rPr b="0" lang="en-GB" sz="2400" spc="-1" strike="noStrike">
                <a:solidFill>
                  <a:srgbClr val="009bdd"/>
                </a:solidFill>
                <a:latin typeface="Arial"/>
              </a:rPr>
              <a:t>Key Components of SPI</a:t>
            </a:r>
            <a:endParaRPr b="0" lang="en-GB" sz="2400" spc="-1" strike="noStrike">
              <a:solidFill>
                <a:srgbClr val="000000"/>
              </a:solidFill>
              <a:latin typeface="Arial"/>
            </a:endParaRPr>
          </a:p>
        </p:txBody>
      </p:sp>
      <p:sp>
        <p:nvSpPr>
          <p:cNvPr id="175" name=""/>
          <p:cNvSpPr/>
          <p:nvPr/>
        </p:nvSpPr>
        <p:spPr>
          <a:xfrm>
            <a:off x="1359360" y="1486440"/>
            <a:ext cx="7472160" cy="2338920"/>
          </a:xfrm>
          <a:prstGeom prst="rect">
            <a:avLst/>
          </a:prstGeom>
          <a:noFill/>
          <a:ln w="1800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a:p>
            <a:r>
              <a:rPr b="0" lang="en-GB" sz="1800" spc="-1" strike="noStrike">
                <a:solidFill>
                  <a:srgbClr val="000000"/>
                </a:solidFill>
                <a:latin typeface="Arial"/>
                <a:ea typeface="DejaVu Sans"/>
              </a:rPr>
              <a:t>Master Device: Initiates and controls the communication.</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Slave Device: Responds to commands from the master.</a:t>
            </a:r>
            <a:endParaRPr b="0" lang="en-GB" sz="1800" spc="-1" strike="noStrike">
              <a:solidFill>
                <a:srgbClr val="000000"/>
              </a:solidFill>
              <a:latin typeface="Arial"/>
            </a:endParaRPr>
          </a:p>
          <a:p>
            <a:r>
              <a:rPr b="0" lang="en-GB" sz="1800" spc="-1" strike="noStrike">
                <a:solidFill>
                  <a:srgbClr val="000000"/>
                </a:solidFill>
                <a:latin typeface="Arial"/>
                <a:ea typeface="DejaVu Sans"/>
              </a:rPr>
              <a:t>SPI Bus: Consists of four lines:</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SCLK (Serial Clock): Provides timing for data transfer.</a:t>
            </a:r>
            <a:endParaRPr b="0" lang="en-GB" sz="1800" spc="-1" strike="noStrike">
              <a:solidFill>
                <a:srgbClr val="000000"/>
              </a:solidFill>
              <a:latin typeface="Arial"/>
            </a:endParaRPr>
          </a:p>
          <a:p>
            <a:r>
              <a:rPr b="0" lang="en-GB" sz="1800" spc="-1" strike="noStrike">
                <a:solidFill>
                  <a:srgbClr val="000000"/>
                </a:solidFill>
                <a:latin typeface="Arial"/>
                <a:ea typeface="DejaVu Sans"/>
              </a:rPr>
              <a:t>MOSI (Master Out, Slave In): Master sends data to the slave.</a:t>
            </a:r>
            <a:endParaRPr b="0" lang="en-GB" sz="1800" spc="-1" strike="noStrike">
              <a:solidFill>
                <a:srgbClr val="000000"/>
              </a:solidFill>
              <a:latin typeface="Arial"/>
            </a:endParaRPr>
          </a:p>
          <a:p>
            <a:r>
              <a:rPr b="0" lang="en-GB" sz="1800" spc="-1" strike="noStrike">
                <a:solidFill>
                  <a:srgbClr val="000000"/>
                </a:solidFill>
                <a:latin typeface="Arial"/>
                <a:ea typeface="DejaVu Sans"/>
              </a:rPr>
              <a:t>MISO (Master In, Slave Out): Slave sends data to the master.</a:t>
            </a:r>
            <a:endParaRPr b="0" lang="en-GB" sz="1800" spc="-1" strike="noStrike">
              <a:solidFill>
                <a:srgbClr val="000000"/>
              </a:solidFill>
              <a:latin typeface="Arial"/>
            </a:endParaRPr>
          </a:p>
          <a:p>
            <a:r>
              <a:rPr b="0" lang="en-GB" sz="1800" spc="-1" strike="noStrike">
                <a:solidFill>
                  <a:srgbClr val="000000"/>
                </a:solidFill>
                <a:latin typeface="Arial"/>
                <a:ea typeface="DejaVu Sans"/>
              </a:rPr>
              <a:t>SS (Slave Select): Used by the master to select the target slave device.</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921D6056-0D6A-4110-9BFD-84DF2F7FD07B}" type="slidenum">
              <a:t>3</a:t>
            </a:fld>
          </a:p>
        </p:txBody>
      </p:sp>
      <p:sp>
        <p:nvSpPr>
          <p:cNvPr id="5" name="PlaceHolder 4"/>
          <p:cNvSpPr>
            <a:spLocks noGrp="1"/>
          </p:cNvSpPr>
          <p:nvPr>
            <p:ph type="dt" idx="12"/>
          </p:nvPr>
        </p:nvSpPr>
        <p:spPr/>
        <p:txBody>
          <a:bodyPr/>
          <a:p>
            <a:fld id="{1D5B02F7-FFBA-41C2-A690-11F59A8131DC}" type="datetime1">
              <a:rPr lang="en-GB"/>
              <a:t>07/06/2023</a:t>
            </a:fld>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6"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77" name="PlaceHolder 2"/>
          <p:cNvSpPr>
            <a:spLocks noGrp="1"/>
          </p:cNvSpPr>
          <p:nvPr>
            <p:ph/>
          </p:nvPr>
        </p:nvSpPr>
        <p:spPr>
          <a:xfrm>
            <a:off x="359640" y="1079640"/>
            <a:ext cx="9358560" cy="359892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Advantages of SPI</a:t>
            </a:r>
            <a:endParaRPr b="0" lang="en-GB" sz="2400" spc="-1" strike="noStrike">
              <a:solidFill>
                <a:srgbClr val="000000"/>
              </a:solidFill>
              <a:latin typeface="Arial"/>
            </a:endParaRPr>
          </a:p>
        </p:txBody>
      </p:sp>
      <p:sp>
        <p:nvSpPr>
          <p:cNvPr id="178" name=""/>
          <p:cNvSpPr/>
          <p:nvPr/>
        </p:nvSpPr>
        <p:spPr>
          <a:xfrm>
            <a:off x="1606680" y="1620000"/>
            <a:ext cx="7378920" cy="2700000"/>
          </a:xfrm>
          <a:prstGeom prst="rect">
            <a:avLst/>
          </a:prstGeom>
          <a:noFill/>
          <a:ln w="18000">
            <a:noFill/>
          </a:ln>
        </p:spPr>
        <p:style>
          <a:lnRef idx="0"/>
          <a:fillRef idx="0"/>
          <a:effectRef idx="0"/>
          <a:fontRef idx="minor"/>
        </p:style>
        <p:txBody>
          <a:bodyPr lIns="90000" rIns="90000" tIns="45000" bIns="45000" anchor="t">
            <a:noAutofit/>
          </a:bodyPr>
          <a:p>
            <a:r>
              <a:rPr b="0" lang="en-GB" sz="1800" spc="-1" strike="noStrike">
                <a:solidFill>
                  <a:srgbClr val="000000"/>
                </a:solidFill>
                <a:latin typeface="Arial"/>
                <a:ea typeface="DejaVu Sans"/>
              </a:rPr>
              <a:t>High-Speed Data Transfer: SPI can achieve high data transfer rates, making it suitable for applications requiring fast communication.</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Simplicity: SPI is relatively simple to implement and doesn't require complex protocols or addressing schemes.</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Full-Duplex Communication: Data can be simultaneously transmitted and received, enabling efficient communication between devices.</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83502793-E02C-44AD-A656-DBD1E87EE575}" type="slidenum">
              <a:t>4</a:t>
            </a:fld>
          </a:p>
        </p:txBody>
      </p:sp>
      <p:sp>
        <p:nvSpPr>
          <p:cNvPr id="5" name="PlaceHolder 4"/>
          <p:cNvSpPr>
            <a:spLocks noGrp="1"/>
          </p:cNvSpPr>
          <p:nvPr>
            <p:ph type="dt" idx="12"/>
          </p:nvPr>
        </p:nvSpPr>
        <p:spPr/>
        <p:txBody>
          <a:bodyPr/>
          <a:p>
            <a:fld id="{7BFC1243-3C69-4451-8675-918C381D0D02}" type="datetime1">
              <a:rPr lang="en-GB"/>
              <a:t>07/06/2023</a:t>
            </a:fld>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80" name="PlaceHolder 2"/>
          <p:cNvSpPr>
            <a:spLocks noGrp="1"/>
          </p:cNvSpPr>
          <p:nvPr>
            <p:ph/>
          </p:nvPr>
        </p:nvSpPr>
        <p:spPr>
          <a:xfrm>
            <a:off x="359640" y="1079640"/>
            <a:ext cx="9358560" cy="359892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Disadvantages of SPI:</a:t>
            </a:r>
            <a:endParaRPr b="0" lang="en-GB" sz="2400" spc="-1" strike="noStrike">
              <a:solidFill>
                <a:srgbClr val="000000"/>
              </a:solidFill>
              <a:latin typeface="Arial"/>
            </a:endParaRPr>
          </a:p>
        </p:txBody>
      </p:sp>
      <p:sp>
        <p:nvSpPr>
          <p:cNvPr id="181" name=""/>
          <p:cNvSpPr/>
          <p:nvPr/>
        </p:nvSpPr>
        <p:spPr>
          <a:xfrm>
            <a:off x="764640" y="1869840"/>
            <a:ext cx="8413560" cy="244872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Limited Device Support: SPI typically supports one master and multiple slave devices, which may limit the number of devices that can be connected.</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Increased Pin Usage: Each slave device requires a dedicated SS line, resulting in more pins being used on the microcontroller.</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Short-Distance Communication: SPI is designed for short-distance communication, usually within a single PCB or between closely located devices..</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9462A35B-5BCF-4FA6-9FB9-8A58EC2D345A}" type="slidenum">
              <a:t>5</a:t>
            </a:fld>
          </a:p>
        </p:txBody>
      </p:sp>
      <p:sp>
        <p:nvSpPr>
          <p:cNvPr id="5" name="PlaceHolder 4"/>
          <p:cNvSpPr>
            <a:spLocks noGrp="1"/>
          </p:cNvSpPr>
          <p:nvPr>
            <p:ph type="dt" idx="12"/>
          </p:nvPr>
        </p:nvSpPr>
        <p:spPr/>
        <p:txBody>
          <a:bodyPr/>
          <a:p>
            <a:fld id="{05DEE845-09B3-424C-8E8C-7840F89F2D62}" type="datetime1">
              <a:rPr lang="en-GB"/>
              <a:t>07/06/2023</a:t>
            </a:fld>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PlaceHolder 1"/>
          <p:cNvSpPr>
            <a:spLocks noGrp="1"/>
          </p:cNvSpPr>
          <p:nvPr>
            <p:ph type="title"/>
          </p:nvPr>
        </p:nvSpPr>
        <p:spPr>
          <a:xfrm>
            <a:off x="361440" y="3348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83" name="PlaceHolder 2"/>
          <p:cNvSpPr>
            <a:spLocks noGrp="1"/>
          </p:cNvSpPr>
          <p:nvPr>
            <p:ph/>
          </p:nvPr>
        </p:nvSpPr>
        <p:spPr>
          <a:xfrm>
            <a:off x="359640" y="1079640"/>
            <a:ext cx="9358560" cy="359892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SPI Communication Process:</a:t>
            </a:r>
            <a:endParaRPr b="0" lang="en-GB" sz="2400" spc="-1" strike="noStrike">
              <a:solidFill>
                <a:srgbClr val="000000"/>
              </a:solidFill>
              <a:latin typeface="Arial"/>
            </a:endParaRPr>
          </a:p>
        </p:txBody>
      </p:sp>
      <p:sp>
        <p:nvSpPr>
          <p:cNvPr id="184" name=""/>
          <p:cNvSpPr/>
          <p:nvPr/>
        </p:nvSpPr>
        <p:spPr>
          <a:xfrm rot="21599400">
            <a:off x="719640" y="1620000"/>
            <a:ext cx="8640000" cy="305892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Master selects the target slave device by activating the corresponding SS line.</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Master generates clock signals on the SCLK line, synchronizing data transfer.</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Master sends data to the slave on the MOSI line, while the slave simultaneously sends data on the MISO line.</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Data is transferred bit by bit, synchronized with the clock pulses.</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After transferring the desired data, the master deactivates the SS line to indicate the end of the transaction.</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76E6066F-2CC4-4E41-8C0B-B2EBC4AD2229}" type="slidenum">
              <a:t>6</a:t>
            </a:fld>
          </a:p>
        </p:txBody>
      </p:sp>
      <p:sp>
        <p:nvSpPr>
          <p:cNvPr id="5" name="PlaceHolder 4"/>
          <p:cNvSpPr>
            <a:spLocks noGrp="1"/>
          </p:cNvSpPr>
          <p:nvPr>
            <p:ph type="dt" idx="12"/>
          </p:nvPr>
        </p:nvSpPr>
        <p:spPr/>
        <p:txBody>
          <a:bodyPr/>
          <a:p>
            <a:fld id="{9945F464-C7F4-4A40-8423-87F4658773AB}" type="datetime1">
              <a:rPr lang="en-GB"/>
              <a:t>07/06/2023</a:t>
            </a:fld>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86" name="PlaceHolder 2"/>
          <p:cNvSpPr>
            <a:spLocks noGrp="1"/>
          </p:cNvSpPr>
          <p:nvPr>
            <p:ph/>
          </p:nvPr>
        </p:nvSpPr>
        <p:spPr>
          <a:xfrm>
            <a:off x="359640" y="1079640"/>
            <a:ext cx="9358560" cy="359892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Real-World Applications of SPI</a:t>
            </a:r>
            <a:endParaRPr b="0" lang="en-GB" sz="2400" spc="-1" strike="noStrike">
              <a:solidFill>
                <a:srgbClr val="000000"/>
              </a:solidFill>
              <a:latin typeface="Arial"/>
            </a:endParaRPr>
          </a:p>
        </p:txBody>
      </p:sp>
      <p:sp>
        <p:nvSpPr>
          <p:cNvPr id="187" name=""/>
          <p:cNvSpPr/>
          <p:nvPr/>
        </p:nvSpPr>
        <p:spPr>
          <a:xfrm>
            <a:off x="1079640" y="1542600"/>
            <a:ext cx="7738560" cy="259596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Sensor Networks: I2C is commonly used to connect sensors (e.g., Flash Memory: SPI is commonly used to interface microcontrollers with SPI flash memory chips for data storage.</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Display Modules: Many graphical and character-based displays utilize SPI for communication with a controller.</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Analog-to-Digital Converters (ADC): SPI is often used to communicate with ADCs to convert analog signals into digital data.</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C53275AF-EC8B-4D00-AFE6-DD75A54B3C03}" type="slidenum">
              <a:t>7</a:t>
            </a:fld>
          </a:p>
        </p:txBody>
      </p:sp>
      <p:sp>
        <p:nvSpPr>
          <p:cNvPr id="5" name="PlaceHolder 4"/>
          <p:cNvSpPr>
            <a:spLocks noGrp="1"/>
          </p:cNvSpPr>
          <p:nvPr>
            <p:ph type="dt" idx="12"/>
          </p:nvPr>
        </p:nvSpPr>
        <p:spPr/>
        <p:txBody>
          <a:bodyPr/>
          <a:p>
            <a:fld id="{68920D08-40BF-47B7-ADE4-D56F1BA8D1F5}" type="datetime1">
              <a:rPr lang="en-GB"/>
              <a:t>07/06/2023</a:t>
            </a:fld>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89" name="PlaceHolder 2"/>
          <p:cNvSpPr>
            <a:spLocks noGrp="1"/>
          </p:cNvSpPr>
          <p:nvPr>
            <p:ph/>
          </p:nvPr>
        </p:nvSpPr>
        <p:spPr>
          <a:xfrm>
            <a:off x="359640" y="1079640"/>
            <a:ext cx="9358560" cy="359892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Tips for Working with SPI</a:t>
            </a:r>
            <a:endParaRPr b="0" lang="en-GB" sz="2400" spc="-1" strike="noStrike">
              <a:solidFill>
                <a:srgbClr val="000000"/>
              </a:solidFill>
              <a:latin typeface="Arial"/>
            </a:endParaRPr>
          </a:p>
        </p:txBody>
      </p:sp>
      <p:sp>
        <p:nvSpPr>
          <p:cNvPr id="190" name=""/>
          <p:cNvSpPr/>
          <p:nvPr/>
        </p:nvSpPr>
        <p:spPr>
          <a:xfrm>
            <a:off x="901440" y="1463400"/>
            <a:ext cx="8458560" cy="303660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Check the device datasheets: Always refer to the datasheets of the devices you are using to understand their SPI specifications and timing requirements.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Understand the SPI modes: SPI supports multiple modes (e.g., clock polarity and phase) that define the timing and data sampling. Ensure compatibility between devices by configuring the correct mode.</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Pay attention to voltage levels: Confirm that the voltage levels of the SPI devices (e.g., microcontroller and peripheral) are compatible.</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Handle SS line properly: Properly manage the SS line to ensure the correct slave device is selected during data transfer.</a:t>
            </a: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11B56938-AD44-482D-AB8A-9FDB0F16AAEE}" type="slidenum">
              <a:t>8</a:t>
            </a:fld>
          </a:p>
        </p:txBody>
      </p:sp>
      <p:sp>
        <p:nvSpPr>
          <p:cNvPr id="5" name="PlaceHolder 4"/>
          <p:cNvSpPr>
            <a:spLocks noGrp="1"/>
          </p:cNvSpPr>
          <p:nvPr>
            <p:ph type="dt" idx="12"/>
          </p:nvPr>
        </p:nvSpPr>
        <p:spPr/>
        <p:txBody>
          <a:bodyPr/>
          <a:p>
            <a:fld id="{4D201785-9C5C-4711-A7E6-3FD2B6A71868}" type="datetime1">
              <a:rPr lang="en-GB"/>
              <a:t>07/06/2023</a:t>
            </a:fld>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1" name="PlaceHolder 1"/>
          <p:cNvSpPr>
            <a:spLocks noGrp="1"/>
          </p:cNvSpPr>
          <p:nvPr>
            <p:ph type="title"/>
          </p:nvPr>
        </p:nvSpPr>
        <p:spPr>
          <a:xfrm>
            <a:off x="359640" y="78120"/>
            <a:ext cx="9358560" cy="680760"/>
          </a:xfrm>
          <a:prstGeom prst="rect">
            <a:avLst/>
          </a:prstGeom>
          <a:noFill/>
          <a:ln w="0">
            <a:noFill/>
          </a:ln>
        </p:spPr>
        <p:txBody>
          <a:bodyPr lIns="0" rIns="0" tIns="0" bIns="0" anchor="ctr">
            <a:noAutofit/>
          </a:bodyPr>
          <a:p>
            <a:pPr indent="0" algn="ctr">
              <a:lnSpc>
                <a:spcPct val="100000"/>
              </a:lnSpc>
              <a:buNone/>
              <a:tabLst>
                <a:tab algn="l" pos="0"/>
              </a:tabLst>
            </a:pPr>
            <a:r>
              <a:rPr b="0" lang="en-GB" sz="4800" spc="-1" strike="noStrike">
                <a:solidFill>
                  <a:srgbClr val="000000"/>
                </a:solidFill>
                <a:latin typeface="Arial"/>
              </a:rPr>
              <a:t>SPI</a:t>
            </a:r>
            <a:endParaRPr b="0" lang="en-GB" sz="4800" spc="-1" strike="noStrike">
              <a:solidFill>
                <a:srgbClr val="000000"/>
              </a:solidFill>
              <a:latin typeface="Arial"/>
            </a:endParaRPr>
          </a:p>
        </p:txBody>
      </p:sp>
      <p:sp>
        <p:nvSpPr>
          <p:cNvPr id="192" name="PlaceHolder 2"/>
          <p:cNvSpPr>
            <a:spLocks noGrp="1"/>
          </p:cNvSpPr>
          <p:nvPr>
            <p:ph/>
          </p:nvPr>
        </p:nvSpPr>
        <p:spPr>
          <a:xfrm>
            <a:off x="359640" y="900000"/>
            <a:ext cx="9358560" cy="4140000"/>
          </a:xfrm>
          <a:prstGeom prst="rect">
            <a:avLst/>
          </a:prstGeom>
          <a:noFill/>
          <a:ln w="0">
            <a:noFill/>
          </a:ln>
        </p:spPr>
        <p:txBody>
          <a:bodyPr lIns="0" rIns="0" tIns="0" bIns="0" anchor="t">
            <a:noAutofit/>
          </a:bodyPr>
          <a:p>
            <a:pPr marL="432000" indent="-324000">
              <a:lnSpc>
                <a:spcPct val="100000"/>
              </a:lnSpc>
              <a:spcBef>
                <a:spcPts val="1060"/>
              </a:spcBef>
              <a:buClr>
                <a:srgbClr val="77caee"/>
              </a:buClr>
              <a:buSzPct val="45000"/>
              <a:buFont typeface="Wingdings" charset="2"/>
              <a:buChar char=""/>
            </a:pPr>
            <a:r>
              <a:rPr b="0" lang="en-GB" sz="2400" spc="-1" strike="noStrike">
                <a:solidFill>
                  <a:srgbClr val="009bdd"/>
                </a:solidFill>
                <a:latin typeface="Arial"/>
              </a:rPr>
              <a:t>Further Research:</a:t>
            </a:r>
            <a:endParaRPr b="0" lang="en-GB" sz="2400" spc="-1" strike="noStrike">
              <a:solidFill>
                <a:srgbClr val="000000"/>
              </a:solidFill>
              <a:latin typeface="Arial"/>
            </a:endParaRPr>
          </a:p>
        </p:txBody>
      </p:sp>
      <p:sp>
        <p:nvSpPr>
          <p:cNvPr id="193" name=""/>
          <p:cNvSpPr/>
          <p:nvPr/>
        </p:nvSpPr>
        <p:spPr>
          <a:xfrm>
            <a:off x="901440" y="1260000"/>
            <a:ext cx="7918560" cy="2520000"/>
          </a:xfrm>
          <a:prstGeom prst="rect">
            <a:avLst/>
          </a:prstGeom>
          <a:noFill/>
          <a:ln w="18000">
            <a:noFill/>
          </a:ln>
        </p:spPr>
        <p:style>
          <a:lnRef idx="0"/>
          <a:fillRef idx="0"/>
          <a:effectRef idx="0"/>
          <a:fontRef idx="minor"/>
        </p:style>
        <p:txBody>
          <a:bodyPr lIns="90000" rIns="90000" tIns="45000" bIns="45000" anchor="t">
            <a:noAutofit/>
          </a:bodyPr>
          <a:p>
            <a:pPr>
              <a:lnSpc>
                <a:spcPct val="100000"/>
              </a:lnSpc>
            </a:pPr>
            <a:r>
              <a:rPr b="0" lang="en-GB" sz="1800" spc="-1" strike="noStrike">
                <a:solidFill>
                  <a:srgbClr val="000000"/>
                </a:solidFill>
                <a:latin typeface="Arial"/>
                <a:ea typeface="DejaVu Sans"/>
              </a:rPr>
              <a:t>Utilise Proteus along with a  microcontroller of your choice to develop your knowledge of SPI. At first keep the micro easy to work with as you want to learn about SPI not information about the IC one of the PIC range would be good.</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Implement SPI communication in your own projects, experimenting with different devices and applications.</a:t>
            </a:r>
            <a:endParaRPr b="0" lang="en-GB" sz="1800" spc="-1" strike="noStrike">
              <a:solidFill>
                <a:srgbClr val="000000"/>
              </a:solidFill>
              <a:latin typeface="Arial"/>
            </a:endParaRPr>
          </a:p>
          <a:p>
            <a:endParaRPr b="0" lang="en-GB" sz="1800" spc="-1" strike="noStrike">
              <a:solidFill>
                <a:srgbClr val="000000"/>
              </a:solidFill>
              <a:latin typeface="Arial"/>
            </a:endParaRPr>
          </a:p>
          <a:p>
            <a:r>
              <a:rPr b="0" lang="en-GB" sz="1800" spc="-1" strike="noStrike">
                <a:solidFill>
                  <a:srgbClr val="000000"/>
                </a:solidFill>
                <a:latin typeface="Arial"/>
                <a:ea typeface="DejaVu Sans"/>
              </a:rPr>
              <a:t>Explore advanced topics such as multi-slave communication, SPI DMA (Direct Memory Access), and SPI-compatible ICs.</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a:p>
            <a:r>
              <a:rPr b="0" lang="en-GB" sz="1800" spc="-1" strike="noStrike">
                <a:solidFill>
                  <a:srgbClr val="000000"/>
                </a:solidFill>
                <a:latin typeface="Arial"/>
                <a:ea typeface="DejaVu Sans"/>
              </a:rPr>
              <a:t>Remember, practical experience and hands-on experimentation are essential for mastering SPI communication</a:t>
            </a:r>
            <a:endParaRPr b="0" lang="en-GB" sz="1800" spc="-1" strike="noStrike">
              <a:solidFill>
                <a:srgbClr val="000000"/>
              </a:solidFill>
              <a:latin typeface="Arial"/>
            </a:endParaRPr>
          </a:p>
          <a:p>
            <a:pPr>
              <a:lnSpc>
                <a:spcPct val="100000"/>
              </a:lnSpc>
            </a:pPr>
            <a:endParaRPr b="0" lang="en-GB" sz="1800" spc="-1" strike="noStrike">
              <a:solidFill>
                <a:srgbClr val="000000"/>
              </a:solidFill>
              <a:latin typeface="Arial"/>
            </a:endParaRPr>
          </a:p>
        </p:txBody>
      </p:sp>
      <p:sp>
        <p:nvSpPr>
          <p:cNvPr id="4" name="PlaceHolder 3"/>
          <p:cNvSpPr>
            <a:spLocks noGrp="1"/>
          </p:cNvSpPr>
          <p:nvPr>
            <p:ph type="sldNum" idx="11"/>
          </p:nvPr>
        </p:nvSpPr>
        <p:spPr/>
        <p:txBody>
          <a:bodyPr/>
          <a:p>
            <a:fld id="{951047E7-EC2B-4045-8055-F50903803555}" type="slidenum">
              <a:t>9</a:t>
            </a:fld>
          </a:p>
        </p:txBody>
      </p:sp>
      <p:sp>
        <p:nvSpPr>
          <p:cNvPr id="5" name="PlaceHolder 4"/>
          <p:cNvSpPr>
            <a:spLocks noGrp="1"/>
          </p:cNvSpPr>
          <p:nvPr>
            <p:ph type="dt" idx="12"/>
          </p:nvPr>
        </p:nvSpPr>
        <p:spPr/>
        <p:txBody>
          <a:bodyPr/>
          <a:p>
            <a:fld id="{A3046079-089B-45D4-9369-6F83FFF3D497}" type="datetime1">
              <a:rPr lang="en-GB"/>
              <a:t>07/06/2023</a:t>
            </a:fld>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24</TotalTime>
  <Application>LibreOffice/7.5.3.2$Windows_X86_64 LibreOffice_project/9f56dff12ba03b9acd7730a5a481eea045e468f3</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2023-06-07T21:15:33Z</dcterms:created>
  <dc:creator/>
  <dc:description/>
  <dc:language>en-GB</dc:language>
  <cp:lastModifiedBy/>
  <dcterms:modified xsi:type="dcterms:W3CDTF">2023-06-07T21:40:16Z</dcterms:modified>
  <cp:revision>1</cp:revision>
  <dc:subject/>
  <dc:title/>
</cp:coreProperties>
</file>