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5" r:id="rId10"/>
    <p:sldId id="264" r:id="rId11"/>
    <p:sldId id="266" r:id="rId12"/>
    <p:sldId id="271" r:id="rId13"/>
    <p:sldId id="267" r:id="rId14"/>
    <p:sldId id="268" r:id="rId15"/>
    <p:sldId id="270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10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07/02/2017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g"/><Relationship Id="rId3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Entrepreneurship</a:t>
            </a:r>
          </a:p>
          <a:p>
            <a:r>
              <a:rPr lang="en-US" dirty="0" smtClean="0"/>
              <a:t>M5X01572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592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product?</a:t>
            </a:r>
          </a:p>
          <a:p>
            <a:pPr lvl="1"/>
            <a:r>
              <a:rPr lang="en-US" dirty="0" smtClean="0"/>
              <a:t>Your film?</a:t>
            </a:r>
          </a:p>
          <a:p>
            <a:pPr lvl="1"/>
            <a:r>
              <a:rPr lang="en-US" dirty="0" smtClean="0"/>
              <a:t>You?</a:t>
            </a:r>
          </a:p>
          <a:p>
            <a:r>
              <a:rPr lang="en-US" dirty="0" smtClean="0"/>
              <a:t>What do you want to achieve?</a:t>
            </a:r>
          </a:p>
          <a:p>
            <a:pPr lvl="1"/>
            <a:r>
              <a:rPr lang="en-US" dirty="0" smtClean="0"/>
              <a:t>Money?</a:t>
            </a:r>
          </a:p>
          <a:p>
            <a:pPr lvl="1"/>
            <a:r>
              <a:rPr lang="en-US" dirty="0" smtClean="0"/>
              <a:t>Awards?</a:t>
            </a:r>
          </a:p>
          <a:p>
            <a:pPr lvl="1"/>
            <a:r>
              <a:rPr lang="en-US" dirty="0" smtClean="0"/>
              <a:t>Exposure?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182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research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do you need to know about them</a:t>
            </a:r>
            <a:r>
              <a:rPr lang="en-US" dirty="0" smtClean="0"/>
              <a:t>?</a:t>
            </a:r>
          </a:p>
          <a:p>
            <a:r>
              <a:rPr lang="en-US" dirty="0" smtClean="0"/>
              <a:t>What is your competition?</a:t>
            </a:r>
          </a:p>
          <a:p>
            <a:r>
              <a:rPr lang="en-US" dirty="0" smtClean="0"/>
              <a:t>How do you distinguish yourself?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544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pic>
        <p:nvPicPr>
          <p:cNvPr id="4" name="Content Placeholder 3" descr="haricot-beans-sussex-clos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572" r="-1057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9790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pic>
        <p:nvPicPr>
          <p:cNvPr id="4" name="Content Placeholder 3" descr="tomato sauc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76" r="-1007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05769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Cooked Beans</a:t>
            </a:r>
          </a:p>
          <a:p>
            <a:r>
              <a:rPr lang="en-US" dirty="0" smtClean="0"/>
              <a:t>Simmered Beans</a:t>
            </a:r>
          </a:p>
          <a:p>
            <a:r>
              <a:rPr lang="en-US" dirty="0" smtClean="0"/>
              <a:t>Warmed Beans</a:t>
            </a:r>
          </a:p>
          <a:p>
            <a:r>
              <a:rPr lang="en-US" dirty="0" smtClean="0"/>
              <a:t>Stewed Beans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770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pic>
        <p:nvPicPr>
          <p:cNvPr id="4" name="Content Placeholder 3" descr="heinz-bean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5860" r="-7586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21928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 you need to know about them?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493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Types of film:</a:t>
            </a:r>
          </a:p>
          <a:p>
            <a:pPr lvl="1"/>
            <a:r>
              <a:rPr lang="en-US" dirty="0" smtClean="0"/>
              <a:t>Studio</a:t>
            </a:r>
          </a:p>
          <a:p>
            <a:pPr lvl="1"/>
            <a:r>
              <a:rPr lang="en-US" dirty="0" smtClean="0"/>
              <a:t>Independent</a:t>
            </a:r>
          </a:p>
          <a:p>
            <a:pPr lvl="1"/>
            <a:r>
              <a:rPr lang="en-US" dirty="0" smtClean="0"/>
              <a:t>Micro-budget</a:t>
            </a:r>
          </a:p>
          <a:p>
            <a:pPr lvl="1"/>
            <a:r>
              <a:rPr lang="en-US" dirty="0" smtClean="0"/>
              <a:t>No budget</a:t>
            </a:r>
          </a:p>
          <a:p>
            <a:pPr lvl="1"/>
            <a:r>
              <a:rPr lang="en-US" dirty="0" smtClean="0"/>
              <a:t>Shorts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346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Rights are sold for/to:</a:t>
            </a:r>
          </a:p>
          <a:p>
            <a:pPr lvl="1"/>
            <a:r>
              <a:rPr lang="en-US" dirty="0" smtClean="0"/>
              <a:t>Theatrical</a:t>
            </a:r>
          </a:p>
          <a:p>
            <a:pPr lvl="1"/>
            <a:r>
              <a:rPr lang="en-US" dirty="0" err="1" smtClean="0"/>
              <a:t>VoD</a:t>
            </a:r>
            <a:endParaRPr lang="en-US" dirty="0" smtClean="0"/>
          </a:p>
          <a:p>
            <a:pPr lvl="1"/>
            <a:r>
              <a:rPr lang="en-US" dirty="0" smtClean="0"/>
              <a:t>TV</a:t>
            </a:r>
          </a:p>
          <a:p>
            <a:pPr lvl="1"/>
            <a:r>
              <a:rPr lang="en-US" dirty="0" smtClean="0"/>
              <a:t>DVD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413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Rights are sold by:</a:t>
            </a:r>
          </a:p>
          <a:p>
            <a:pPr lvl="1"/>
            <a:r>
              <a:rPr lang="en-US" dirty="0" smtClean="0"/>
              <a:t>Sales agents</a:t>
            </a:r>
          </a:p>
          <a:p>
            <a:pPr lvl="1"/>
            <a:r>
              <a:rPr lang="en-US" dirty="0" smtClean="0"/>
              <a:t>Distributors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83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Sales agents &amp; </a:t>
            </a:r>
            <a:r>
              <a:rPr lang="en-US" dirty="0" err="1" smtClean="0"/>
              <a:t>distribs</a:t>
            </a:r>
            <a:r>
              <a:rPr lang="en-US" dirty="0" smtClean="0"/>
              <a:t> look for “comps”</a:t>
            </a:r>
          </a:p>
          <a:p>
            <a:r>
              <a:rPr lang="en-US" dirty="0" smtClean="0"/>
              <a:t>Comparable films</a:t>
            </a:r>
          </a:p>
          <a:p>
            <a:pPr lvl="1"/>
            <a:r>
              <a:rPr lang="en-US" dirty="0" smtClean="0"/>
              <a:t>How did they do in the market?</a:t>
            </a:r>
          </a:p>
          <a:p>
            <a:pPr lvl="1"/>
            <a:r>
              <a:rPr lang="en-US" dirty="0" smtClean="0"/>
              <a:t>Where were they shown (in festivals)?</a:t>
            </a:r>
          </a:p>
          <a:p>
            <a:pPr lvl="1"/>
            <a:r>
              <a:rPr lang="en-US" dirty="0" smtClean="0"/>
              <a:t>Making a cost versus value </a:t>
            </a:r>
            <a:r>
              <a:rPr lang="en-US" dirty="0" err="1" smtClean="0"/>
              <a:t>judgement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120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shorts market?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619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Festivals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Awards qualifiers</a:t>
            </a:r>
          </a:p>
          <a:p>
            <a:r>
              <a:rPr lang="en-US" dirty="0" smtClean="0"/>
              <a:t>Industry markets</a:t>
            </a:r>
          </a:p>
          <a:p>
            <a:r>
              <a:rPr lang="en-US" dirty="0" smtClean="0"/>
              <a:t>General festivals</a:t>
            </a:r>
          </a:p>
          <a:p>
            <a:r>
              <a:rPr lang="en-US" dirty="0" smtClean="0"/>
              <a:t>Specialist festivals</a:t>
            </a:r>
          </a:p>
          <a:p>
            <a:endParaRPr lang="en-US" dirty="0"/>
          </a:p>
          <a:p>
            <a:r>
              <a:rPr lang="en-US" dirty="0" smtClean="0"/>
              <a:t>Competitive</a:t>
            </a:r>
          </a:p>
          <a:p>
            <a:r>
              <a:rPr lang="en-US" dirty="0" smtClean="0"/>
              <a:t>Non-competitive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601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Festival Portals</a:t>
            </a:r>
            <a:endParaRPr lang="en-US" dirty="0"/>
          </a:p>
        </p:txBody>
      </p:sp>
      <p:pic>
        <p:nvPicPr>
          <p:cNvPr id="5" name="Content Placeholder 4" descr="FilmFreeway-website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5400" b="-45400"/>
          <a:stretch>
            <a:fillRect/>
          </a:stretch>
        </p:blipFill>
        <p:spPr/>
      </p:pic>
      <p:pic>
        <p:nvPicPr>
          <p:cNvPr id="6" name="Content Placeholder 5" descr="download.pn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034" b="-603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910153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shorts markets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Youtube</a:t>
            </a:r>
            <a:r>
              <a:rPr lang="en-US" dirty="0" smtClean="0"/>
              <a:t>/</a:t>
            </a:r>
            <a:r>
              <a:rPr lang="en-US" dirty="0" err="1" smtClean="0"/>
              <a:t>Vimeo</a:t>
            </a:r>
            <a:endParaRPr lang="en-US" dirty="0" smtClean="0"/>
          </a:p>
          <a:p>
            <a:r>
              <a:rPr lang="en-US" dirty="0" smtClean="0"/>
              <a:t>Curated websites</a:t>
            </a:r>
          </a:p>
          <a:p>
            <a:r>
              <a:rPr lang="en-US" dirty="0" smtClean="0"/>
              <a:t>iTunes</a:t>
            </a:r>
          </a:p>
          <a:p>
            <a:r>
              <a:rPr lang="en-US" dirty="0" smtClean="0"/>
              <a:t>Presales via </a:t>
            </a:r>
            <a:r>
              <a:rPr lang="en-US" dirty="0" err="1" smtClean="0"/>
              <a:t>crowdfunding</a:t>
            </a:r>
            <a:endParaRPr lang="en-US" dirty="0" smtClean="0"/>
          </a:p>
          <a:p>
            <a:r>
              <a:rPr lang="en-US" dirty="0" smtClean="0"/>
              <a:t>Funded short film schemes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87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 you want to do?</a:t>
            </a:r>
          </a:p>
          <a:p>
            <a:r>
              <a:rPr lang="en-US" dirty="0" smtClean="0"/>
              <a:t>How will this film sell you?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25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are the expectations of the market?</a:t>
            </a:r>
          </a:p>
          <a:p>
            <a:r>
              <a:rPr lang="en-US" dirty="0" smtClean="0"/>
              <a:t>What are the minimum quality standards expected of your film?</a:t>
            </a:r>
          </a:p>
          <a:p>
            <a:r>
              <a:rPr lang="en-US" dirty="0" smtClean="0"/>
              <a:t>What is your competition?</a:t>
            </a:r>
          </a:p>
          <a:p>
            <a:r>
              <a:rPr lang="en-US" dirty="0" smtClean="0"/>
              <a:t>How do you distinguish yourself in your market?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892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 - Seminar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Presentation of the market for your film</a:t>
            </a:r>
          </a:p>
          <a:p>
            <a:pPr lvl="1"/>
            <a:r>
              <a:rPr lang="en-US" dirty="0" smtClean="0"/>
              <a:t>Relevant festivals</a:t>
            </a:r>
          </a:p>
          <a:p>
            <a:pPr lvl="1"/>
            <a:r>
              <a:rPr lang="en-US" dirty="0" smtClean="0"/>
              <a:t>Curated websites</a:t>
            </a:r>
          </a:p>
          <a:p>
            <a:pPr lvl="1"/>
            <a:r>
              <a:rPr lang="en-US" dirty="0" smtClean="0"/>
              <a:t>Other outlets</a:t>
            </a:r>
          </a:p>
          <a:p>
            <a:r>
              <a:rPr lang="en-US" dirty="0" smtClean="0"/>
              <a:t>Analysis of relevant “comps”</a:t>
            </a:r>
          </a:p>
          <a:p>
            <a:pPr lvl="1"/>
            <a:r>
              <a:rPr lang="en-US" dirty="0" smtClean="0"/>
              <a:t>Short films in similar genre</a:t>
            </a:r>
          </a:p>
          <a:p>
            <a:pPr lvl="1"/>
            <a:r>
              <a:rPr lang="en-US" dirty="0" smtClean="0"/>
              <a:t>Short films with similar theme</a:t>
            </a:r>
          </a:p>
          <a:p>
            <a:pPr lvl="1"/>
            <a:r>
              <a:rPr lang="en-US" dirty="0" smtClean="0"/>
              <a:t>Short films at </a:t>
            </a:r>
            <a:r>
              <a:rPr lang="en-US" smtClean="0"/>
              <a:t>similar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308994"/>
      </p:ext>
    </p:extLst>
  </p:cSld>
  <p:clrMapOvr>
    <a:masterClrMapping/>
  </p:clrMapOvr>
</p:sld>
</file>

<file path=ppt/theme/theme1.xml><?xml version="1.0" encoding="utf-8"?>
<a:theme xmlns:a="http://schemas.openxmlformats.org/drawingml/2006/main" name=" Black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35</TotalTime>
  <Words>264</Words>
  <Application>Microsoft Macintosh PowerPoint</Application>
  <PresentationFormat>On-screen Show (4:3)</PresentationFormat>
  <Paragraphs>82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 Black </vt:lpstr>
      <vt:lpstr>Markets</vt:lpstr>
      <vt:lpstr>Markets</vt:lpstr>
      <vt:lpstr>Market research</vt:lpstr>
      <vt:lpstr>Markets</vt:lpstr>
      <vt:lpstr>Markets</vt:lpstr>
      <vt:lpstr>Markets </vt:lpstr>
      <vt:lpstr>Markets</vt:lpstr>
      <vt:lpstr>Markets </vt:lpstr>
      <vt:lpstr>Markets </vt:lpstr>
      <vt:lpstr>Markets</vt:lpstr>
      <vt:lpstr>Markets</vt:lpstr>
      <vt:lpstr>Markets </vt:lpstr>
      <vt:lpstr>Markets </vt:lpstr>
      <vt:lpstr>Festivals</vt:lpstr>
      <vt:lpstr>Festival Portals</vt:lpstr>
      <vt:lpstr>Other shorts markets </vt:lpstr>
      <vt:lpstr>Markets </vt:lpstr>
      <vt:lpstr>Markets</vt:lpstr>
      <vt:lpstr>Markets - Seminar</vt:lpstr>
    </vt:vector>
  </TitlesOfParts>
  <Company>SMU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Evans</dc:creator>
  <cp:lastModifiedBy>Craig Evans</cp:lastModifiedBy>
  <cp:revision>5</cp:revision>
  <dcterms:created xsi:type="dcterms:W3CDTF">2017-02-07T09:28:44Z</dcterms:created>
  <dcterms:modified xsi:type="dcterms:W3CDTF">2017-02-07T10:04:14Z</dcterms:modified>
</cp:coreProperties>
</file>