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E23C9-1785-4FD6-983F-4D5997C9D425}" v="112" dt="2026-03-27T23:03:28.5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aviu Stefan" userId="9992bea343fe0de3" providerId="LiveId" clId="{FFFFDB8B-FA19-43AC-AF39-7C68275AFB34}"/>
    <pc:docChg chg="undo redo custSel addSld delSld modSld">
      <pc:chgData name="Flaviu Stefan" userId="9992bea343fe0de3" providerId="LiveId" clId="{FFFFDB8B-FA19-43AC-AF39-7C68275AFB34}" dt="2026-03-27T23:04:04.476" v="3509" actId="20577"/>
      <pc:docMkLst>
        <pc:docMk/>
      </pc:docMkLst>
      <pc:sldChg chg="addSp delSp modSp new mod setBg addAnim">
        <pc:chgData name="Flaviu Stefan" userId="9992bea343fe0de3" providerId="LiveId" clId="{FFFFDB8B-FA19-43AC-AF39-7C68275AFB34}" dt="2026-03-27T12:53:54.094" v="417" actId="20577"/>
        <pc:sldMkLst>
          <pc:docMk/>
          <pc:sldMk cId="274142366" sldId="256"/>
        </pc:sldMkLst>
        <pc:spChg chg="mo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2" creationId="{33429AB8-781A-22BE-CDAE-3913374F1CB9}"/>
          </ac:spMkLst>
        </pc:spChg>
        <pc:spChg chg="mod">
          <ac:chgData name="Flaviu Stefan" userId="9992bea343fe0de3" providerId="LiveId" clId="{FFFFDB8B-FA19-43AC-AF39-7C68275AFB34}" dt="2026-03-27T12:53:54.094" v="417" actId="20577"/>
          <ac:spMkLst>
            <pc:docMk/>
            <pc:sldMk cId="274142366" sldId="256"/>
            <ac:spMk id="3" creationId="{44177FDF-7D86-2081-ACA6-F4AEB0C784E1}"/>
          </ac:spMkLst>
        </pc:spChg>
        <pc:spChg chg="add del mod">
          <ac:chgData name="Flaviu Stefan" userId="9992bea343fe0de3" providerId="LiveId" clId="{FFFFDB8B-FA19-43AC-AF39-7C68275AFB34}" dt="2026-03-27T12:50:10.560" v="198" actId="21"/>
          <ac:spMkLst>
            <pc:docMk/>
            <pc:sldMk cId="274142366" sldId="256"/>
            <ac:spMk id="6" creationId="{F49C025A-D7E1-10F4-4672-1E95D4F6E641}"/>
          </ac:spMkLst>
        </pc:spChg>
        <pc:spChg chg="add del mod">
          <ac:chgData name="Flaviu Stefan" userId="9992bea343fe0de3" providerId="LiveId" clId="{FFFFDB8B-FA19-43AC-AF39-7C68275AFB34}" dt="2026-03-27T12:50:05.971" v="197" actId="21"/>
          <ac:spMkLst>
            <pc:docMk/>
            <pc:sldMk cId="274142366" sldId="256"/>
            <ac:spMk id="9" creationId="{615DA512-B568-3112-7DD0-4180DD87C8A8}"/>
          </ac:spMkLst>
        </pc:spChg>
        <pc:spChg chg="ad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14" creationId="{6234BCC6-39B9-47D9-8BF8-C665401AE23C}"/>
          </ac:spMkLst>
        </pc:spChg>
        <pc:spChg chg="ad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16" creationId="{72A9CE9D-DAC3-40AF-B504-78A64A909F9D}"/>
          </ac:spMkLst>
        </pc:spChg>
        <pc:spChg chg="ad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18" creationId="{506D7452-6CDE-4381-86CE-07B2459383D5}"/>
          </ac:spMkLst>
        </pc:spChg>
        <pc:spChg chg="ad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20" creationId="{762DA937-8B55-4317-BD32-98D7AF30E39E}"/>
          </ac:spMkLst>
        </pc:spChg>
        <pc:spChg chg="add">
          <ac:chgData name="Flaviu Stefan" userId="9992bea343fe0de3" providerId="LiveId" clId="{FFFFDB8B-FA19-43AC-AF39-7C68275AFB34}" dt="2026-03-27T12:49:52.626" v="194" actId="26606"/>
          <ac:spMkLst>
            <pc:docMk/>
            <pc:sldMk cId="274142366" sldId="256"/>
            <ac:spMk id="22" creationId="{C52EE5A8-045B-4D39-8ED1-513334085EEC}"/>
          </ac:spMkLst>
        </pc:spChg>
        <pc:picChg chg="add mod ord">
          <ac:chgData name="Flaviu Stefan" userId="9992bea343fe0de3" providerId="LiveId" clId="{FFFFDB8B-FA19-43AC-AF39-7C68275AFB34}" dt="2026-03-27T12:49:59.010" v="196" actId="1076"/>
          <ac:picMkLst>
            <pc:docMk/>
            <pc:sldMk cId="274142366" sldId="256"/>
            <ac:picMk id="5" creationId="{A97DBD8F-9898-5364-9CF7-308ED61832BD}"/>
          </ac:picMkLst>
        </pc:picChg>
        <pc:picChg chg="add mod">
          <ac:chgData name="Flaviu Stefan" userId="9992bea343fe0de3" providerId="LiveId" clId="{FFFFDB8B-FA19-43AC-AF39-7C68275AFB34}" dt="2026-03-27T12:46:24.994" v="190"/>
          <ac:picMkLst>
            <pc:docMk/>
            <pc:sldMk cId="274142366" sldId="256"/>
            <ac:picMk id="8" creationId="{8F744829-6526-3AB6-BD0E-8B54BDCF3DA0}"/>
          </ac:picMkLst>
        </pc:picChg>
      </pc:sldChg>
      <pc:sldChg chg="addSp delSp modSp new mod setBg">
        <pc:chgData name="Flaviu Stefan" userId="9992bea343fe0de3" providerId="LiveId" clId="{FFFFDB8B-FA19-43AC-AF39-7C68275AFB34}" dt="2026-03-27T13:20:17.501" v="974" actId="26606"/>
        <pc:sldMkLst>
          <pc:docMk/>
          <pc:sldMk cId="899947913" sldId="257"/>
        </pc:sldMkLst>
        <pc:spChg chg="mod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2" creationId="{779BFA9E-F472-B8EE-CAFC-F75EE01B72BE}"/>
          </ac:spMkLst>
        </pc:spChg>
        <pc:spChg chg="del mod">
          <ac:chgData name="Flaviu Stefan" userId="9992bea343fe0de3" providerId="LiveId" clId="{FFFFDB8B-FA19-43AC-AF39-7C68275AFB34}" dt="2026-03-27T13:02:26.340" v="643" actId="26606"/>
          <ac:spMkLst>
            <pc:docMk/>
            <pc:sldMk cId="899947913" sldId="257"/>
            <ac:spMk id="3" creationId="{F7CF62C4-8C1B-B617-6CE1-AC2979FD2578}"/>
          </ac:spMkLst>
        </pc:spChg>
        <pc:spChg chg="add del">
          <ac:chgData name="Flaviu Stefan" userId="9992bea343fe0de3" providerId="LiveId" clId="{FFFFDB8B-FA19-43AC-AF39-7C68275AFB34}" dt="2026-03-27T13:03:52.788" v="652" actId="26606"/>
          <ac:spMkLst>
            <pc:docMk/>
            <pc:sldMk cId="899947913" sldId="257"/>
            <ac:spMk id="10" creationId="{BACC6370-2D7E-4714-9D71-7542949D7D5D}"/>
          </ac:spMkLst>
        </pc:spChg>
        <pc:spChg chg="add del">
          <ac:chgData name="Flaviu Stefan" userId="9992bea343fe0de3" providerId="LiveId" clId="{FFFFDB8B-FA19-43AC-AF39-7C68275AFB34}" dt="2026-03-27T13:03:52.788" v="652" actId="26606"/>
          <ac:spMkLst>
            <pc:docMk/>
            <pc:sldMk cId="899947913" sldId="257"/>
            <ac:spMk id="12" creationId="{F68B3F68-107C-434F-AA38-110D5EA91B85}"/>
          </ac:spMkLst>
        </pc:spChg>
        <pc:spChg chg="add del">
          <ac:chgData name="Flaviu Stefan" userId="9992bea343fe0de3" providerId="LiveId" clId="{FFFFDB8B-FA19-43AC-AF39-7C68275AFB34}" dt="2026-03-27T13:03:52.788" v="652" actId="26606"/>
          <ac:spMkLst>
            <pc:docMk/>
            <pc:sldMk cId="899947913" sldId="257"/>
            <ac:spMk id="14" creationId="{AAD0DBB9-1A4B-4391-81D4-CB19F9AB918A}"/>
          </ac:spMkLst>
        </pc:spChg>
        <pc:spChg chg="add del">
          <ac:chgData name="Flaviu Stefan" userId="9992bea343fe0de3" providerId="LiveId" clId="{FFFFDB8B-FA19-43AC-AF39-7C68275AFB34}" dt="2026-03-27T13:03:52.788" v="652" actId="26606"/>
          <ac:spMkLst>
            <pc:docMk/>
            <pc:sldMk cId="899947913" sldId="257"/>
            <ac:spMk id="16" creationId="{063BBA22-50EA-4C4D-BE05-F1CE4E63AA56}"/>
          </ac:spMkLst>
        </pc:spChg>
        <pc:spChg chg="add del">
          <ac:chgData name="Flaviu Stefan" userId="9992bea343fe0de3" providerId="LiveId" clId="{FFFFDB8B-FA19-43AC-AF39-7C68275AFB34}" dt="2026-03-27T13:19:50.732" v="973" actId="26606"/>
          <ac:spMkLst>
            <pc:docMk/>
            <pc:sldMk cId="899947913" sldId="257"/>
            <ac:spMk id="21" creationId="{35DB3719-6FDC-4E5D-891D-FF40B7300F64}"/>
          </ac:spMkLst>
        </pc:spChg>
        <pc:spChg chg="add del">
          <ac:chgData name="Flaviu Stefan" userId="9992bea343fe0de3" providerId="LiveId" clId="{FFFFDB8B-FA19-43AC-AF39-7C68275AFB34}" dt="2026-03-27T13:19:50.732" v="973" actId="26606"/>
          <ac:spMkLst>
            <pc:docMk/>
            <pc:sldMk cId="899947913" sldId="257"/>
            <ac:spMk id="23" creationId="{E0CBAC23-2E3F-4A90-BA59-F8299F6A5439}"/>
          </ac:spMkLst>
        </pc:spChg>
        <pc:spChg chg="add del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28" creationId="{7301F447-EEF7-48F5-AF73-7566EE7F64AD}"/>
          </ac:spMkLst>
        </pc:spChg>
        <pc:spChg chg="add del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30" creationId="{F7117410-A2A4-4085-9ADC-46744551DBDE}"/>
          </ac:spMkLst>
        </pc:spChg>
        <pc:spChg chg="add del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32" creationId="{99F74EB5-E547-4FB4-95F5-BCC788F3C4A0}"/>
          </ac:spMkLst>
        </pc:spChg>
        <pc:spChg chg="add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37" creationId="{6D1A2CED-DA9B-4CCF-8215-CFC65FE71603}"/>
          </ac:spMkLst>
        </pc:spChg>
        <pc:spChg chg="add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39" creationId="{562DFC44-A40C-4573-9230-B3EDB3EC8EEB}"/>
          </ac:spMkLst>
        </pc:spChg>
        <pc:spChg chg="add">
          <ac:chgData name="Flaviu Stefan" userId="9992bea343fe0de3" providerId="LiveId" clId="{FFFFDB8B-FA19-43AC-AF39-7C68275AFB34}" dt="2026-03-27T13:20:17.501" v="974" actId="26606"/>
          <ac:spMkLst>
            <pc:docMk/>
            <pc:sldMk cId="899947913" sldId="257"/>
            <ac:spMk id="41" creationId="{15589D35-CF9F-4DE9-A792-8571A09E9BC9}"/>
          </ac:spMkLst>
        </pc:spChg>
        <pc:graphicFrameChg chg="add mod modGraphic">
          <ac:chgData name="Flaviu Stefan" userId="9992bea343fe0de3" providerId="LiveId" clId="{FFFFDB8B-FA19-43AC-AF39-7C68275AFB34}" dt="2026-03-27T13:20:17.501" v="974" actId="26606"/>
          <ac:graphicFrameMkLst>
            <pc:docMk/>
            <pc:sldMk cId="899947913" sldId="257"/>
            <ac:graphicFrameMk id="5" creationId="{492E6A82-DC75-76D7-A352-6D990546BA2E}"/>
          </ac:graphicFrameMkLst>
        </pc:graphicFrameChg>
      </pc:sldChg>
      <pc:sldChg chg="addSp delSp modSp new mod setBg">
        <pc:chgData name="Flaviu Stefan" userId="9992bea343fe0de3" providerId="LiveId" clId="{FFFFDB8B-FA19-43AC-AF39-7C68275AFB34}" dt="2026-03-27T13:23:55.030" v="1127" actId="115"/>
        <pc:sldMkLst>
          <pc:docMk/>
          <pc:sldMk cId="2274715191" sldId="258"/>
        </pc:sldMkLst>
        <pc:spChg chg="mod">
          <ac:chgData name="Flaviu Stefan" userId="9992bea343fe0de3" providerId="LiveId" clId="{FFFFDB8B-FA19-43AC-AF39-7C68275AFB34}" dt="2026-03-27T13:23:55.030" v="1127" actId="115"/>
          <ac:spMkLst>
            <pc:docMk/>
            <pc:sldMk cId="2274715191" sldId="258"/>
            <ac:spMk id="2" creationId="{531BC024-DE8B-A8AC-5A54-D9BF8BA139F4}"/>
          </ac:spMkLst>
        </pc:spChg>
        <pc:spChg chg="del mod">
          <ac:chgData name="Flaviu Stefan" userId="9992bea343fe0de3" providerId="LiveId" clId="{FFFFDB8B-FA19-43AC-AF39-7C68275AFB34}" dt="2026-03-27T13:19:39.715" v="972" actId="26606"/>
          <ac:spMkLst>
            <pc:docMk/>
            <pc:sldMk cId="2274715191" sldId="258"/>
            <ac:spMk id="3" creationId="{8E3BDE72-EE27-58B6-ABAD-69E464A43455}"/>
          </ac:spMkLst>
        </pc:spChg>
        <pc:spChg chg="add">
          <ac:chgData name="Flaviu Stefan" userId="9992bea343fe0de3" providerId="LiveId" clId="{FFFFDB8B-FA19-43AC-AF39-7C68275AFB34}" dt="2026-03-27T13:19:39.715" v="972" actId="26606"/>
          <ac:spMkLst>
            <pc:docMk/>
            <pc:sldMk cId="2274715191" sldId="258"/>
            <ac:spMk id="9" creationId="{53B021B3-DE93-4AB7-8A18-CF5F1CED88B8}"/>
          </ac:spMkLst>
        </pc:spChg>
        <pc:spChg chg="add">
          <ac:chgData name="Flaviu Stefan" userId="9992bea343fe0de3" providerId="LiveId" clId="{FFFFDB8B-FA19-43AC-AF39-7C68275AFB34}" dt="2026-03-27T13:19:39.715" v="972" actId="26606"/>
          <ac:spMkLst>
            <pc:docMk/>
            <pc:sldMk cId="2274715191" sldId="258"/>
            <ac:spMk id="11" creationId="{52D502E5-F6B4-4D58-B4AE-FC466FF15EE8}"/>
          </ac:spMkLst>
        </pc:spChg>
        <pc:spChg chg="add">
          <ac:chgData name="Flaviu Stefan" userId="9992bea343fe0de3" providerId="LiveId" clId="{FFFFDB8B-FA19-43AC-AF39-7C68275AFB34}" dt="2026-03-27T13:19:39.715" v="972" actId="26606"/>
          <ac:spMkLst>
            <pc:docMk/>
            <pc:sldMk cId="2274715191" sldId="258"/>
            <ac:spMk id="13" creationId="{9DECDBF4-02B6-4BB4-B65B-B8107AD6A9E8}"/>
          </ac:spMkLst>
        </pc:spChg>
        <pc:graphicFrameChg chg="add">
          <ac:chgData name="Flaviu Stefan" userId="9992bea343fe0de3" providerId="LiveId" clId="{FFFFDB8B-FA19-43AC-AF39-7C68275AFB34}" dt="2026-03-27T13:19:39.715" v="972" actId="26606"/>
          <ac:graphicFrameMkLst>
            <pc:docMk/>
            <pc:sldMk cId="2274715191" sldId="258"/>
            <ac:graphicFrameMk id="5" creationId="{3177A903-8047-5A42-5FC5-31AE17B62AFF}"/>
          </ac:graphicFrameMkLst>
        </pc:graphicFrameChg>
      </pc:sldChg>
      <pc:sldChg chg="addSp delSp modSp new mod setBg">
        <pc:chgData name="Flaviu Stefan" userId="9992bea343fe0de3" providerId="LiveId" clId="{FFFFDB8B-FA19-43AC-AF39-7C68275AFB34}" dt="2026-03-27T13:24:02.241" v="1128" actId="115"/>
        <pc:sldMkLst>
          <pc:docMk/>
          <pc:sldMk cId="543331253" sldId="259"/>
        </pc:sldMkLst>
        <pc:spChg chg="mod">
          <ac:chgData name="Flaviu Stefan" userId="9992bea343fe0de3" providerId="LiveId" clId="{FFFFDB8B-FA19-43AC-AF39-7C68275AFB34}" dt="2026-03-27T13:24:02.241" v="1128" actId="115"/>
          <ac:spMkLst>
            <pc:docMk/>
            <pc:sldMk cId="543331253" sldId="259"/>
            <ac:spMk id="2" creationId="{B3A8B337-6F8A-9FF2-E0D5-938EDEF6004C}"/>
          </ac:spMkLst>
        </pc:spChg>
        <pc:spChg chg="del mod">
          <ac:chgData name="Flaviu Stefan" userId="9992bea343fe0de3" providerId="LiveId" clId="{FFFFDB8B-FA19-43AC-AF39-7C68275AFB34}" dt="2026-03-27T13:22:49.253" v="1123" actId="26606"/>
          <ac:spMkLst>
            <pc:docMk/>
            <pc:sldMk cId="543331253" sldId="259"/>
            <ac:spMk id="3" creationId="{906E605E-0AFC-2DA3-528D-B761DA9FAEDB}"/>
          </ac:spMkLst>
        </pc:spChg>
        <pc:spChg chg="add">
          <ac:chgData name="Flaviu Stefan" userId="9992bea343fe0de3" providerId="LiveId" clId="{FFFFDB8B-FA19-43AC-AF39-7C68275AFB34}" dt="2026-03-27T13:22:49.253" v="1123" actId="26606"/>
          <ac:spMkLst>
            <pc:docMk/>
            <pc:sldMk cId="543331253" sldId="259"/>
            <ac:spMk id="9" creationId="{6D1A2CED-DA9B-4CCF-8215-CFC65FE71603}"/>
          </ac:spMkLst>
        </pc:spChg>
        <pc:spChg chg="add">
          <ac:chgData name="Flaviu Stefan" userId="9992bea343fe0de3" providerId="LiveId" clId="{FFFFDB8B-FA19-43AC-AF39-7C68275AFB34}" dt="2026-03-27T13:22:49.253" v="1123" actId="26606"/>
          <ac:spMkLst>
            <pc:docMk/>
            <pc:sldMk cId="543331253" sldId="259"/>
            <ac:spMk id="11" creationId="{562DFC44-A40C-4573-9230-B3EDB3EC8EEB}"/>
          </ac:spMkLst>
        </pc:spChg>
        <pc:spChg chg="add">
          <ac:chgData name="Flaviu Stefan" userId="9992bea343fe0de3" providerId="LiveId" clId="{FFFFDB8B-FA19-43AC-AF39-7C68275AFB34}" dt="2026-03-27T13:22:49.253" v="1123" actId="26606"/>
          <ac:spMkLst>
            <pc:docMk/>
            <pc:sldMk cId="543331253" sldId="259"/>
            <ac:spMk id="13" creationId="{15589D35-CF9F-4DE9-A792-8571A09E9BC9}"/>
          </ac:spMkLst>
        </pc:spChg>
        <pc:graphicFrameChg chg="add mod">
          <ac:chgData name="Flaviu Stefan" userId="9992bea343fe0de3" providerId="LiveId" clId="{FFFFDB8B-FA19-43AC-AF39-7C68275AFB34}" dt="2026-03-27T13:23:19.773" v="1124"/>
          <ac:graphicFrameMkLst>
            <pc:docMk/>
            <pc:sldMk cId="543331253" sldId="259"/>
            <ac:graphicFrameMk id="5" creationId="{827162D3-9962-2DA5-3775-217325774B0C}"/>
          </ac:graphicFrameMkLst>
        </pc:graphicFrameChg>
      </pc:sldChg>
      <pc:sldChg chg="addSp delSp modSp new mod setBg">
        <pc:chgData name="Flaviu Stefan" userId="9992bea343fe0de3" providerId="LiveId" clId="{FFFFDB8B-FA19-43AC-AF39-7C68275AFB34}" dt="2026-03-27T13:48:19.040" v="1603" actId="14100"/>
        <pc:sldMkLst>
          <pc:docMk/>
          <pc:sldMk cId="3851419229" sldId="260"/>
        </pc:sldMkLst>
        <pc:spChg chg="mod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2" creationId="{89ABC5FA-D048-1533-E817-64E29E9D11B5}"/>
          </ac:spMkLst>
        </pc:spChg>
        <pc:spChg chg="mod">
          <ac:chgData name="Flaviu Stefan" userId="9992bea343fe0de3" providerId="LiveId" clId="{FFFFDB8B-FA19-43AC-AF39-7C68275AFB34}" dt="2026-03-27T13:48:19.040" v="1603" actId="14100"/>
          <ac:spMkLst>
            <pc:docMk/>
            <pc:sldMk cId="3851419229" sldId="260"/>
            <ac:spMk id="3" creationId="{0968FC09-47D4-69E4-6B0C-B0B2E880DA04}"/>
          </ac:spMkLst>
        </pc:spChg>
        <pc:spChg chg="add mod">
          <ac:chgData name="Flaviu Stefan" userId="9992bea343fe0de3" providerId="LiveId" clId="{FFFFDB8B-FA19-43AC-AF39-7C68275AFB34}" dt="2026-03-27T13:46:09.026" v="1581" actId="26606"/>
          <ac:spMkLst>
            <pc:docMk/>
            <pc:sldMk cId="3851419229" sldId="260"/>
            <ac:spMk id="6" creationId="{D0DB5BE7-AAD7-060A-1AD4-80CF8356AB4E}"/>
          </ac:spMkLst>
        </pc:spChg>
        <pc:spChg chg="add del">
          <ac:chgData name="Flaviu Stefan" userId="9992bea343fe0de3" providerId="LiveId" clId="{FFFFDB8B-FA19-43AC-AF39-7C68275AFB34}" dt="2026-03-27T13:44:54.833" v="1578" actId="26606"/>
          <ac:spMkLst>
            <pc:docMk/>
            <pc:sldMk cId="3851419229" sldId="260"/>
            <ac:spMk id="8" creationId="{DAF1966E-FD40-4A4A-B61B-C4DF7FA05F06}"/>
          </ac:spMkLst>
        </pc:spChg>
        <pc:spChg chg="add del">
          <ac:chgData name="Flaviu Stefan" userId="9992bea343fe0de3" providerId="LiveId" clId="{FFFFDB8B-FA19-43AC-AF39-7C68275AFB34}" dt="2026-03-27T13:44:54.833" v="1578" actId="26606"/>
          <ac:spMkLst>
            <pc:docMk/>
            <pc:sldMk cId="3851419229" sldId="260"/>
            <ac:spMk id="10" creationId="{047BFA19-D45E-416B-A404-7AF2F3F27017}"/>
          </ac:spMkLst>
        </pc:spChg>
        <pc:spChg chg="add del">
          <ac:chgData name="Flaviu Stefan" userId="9992bea343fe0de3" providerId="LiveId" clId="{FFFFDB8B-FA19-43AC-AF39-7C68275AFB34}" dt="2026-03-27T13:44:54.833" v="1578" actId="26606"/>
          <ac:spMkLst>
            <pc:docMk/>
            <pc:sldMk cId="3851419229" sldId="260"/>
            <ac:spMk id="12" creationId="{8E0105E7-23DB-4CF2-8258-FF47C7620F6E}"/>
          </ac:spMkLst>
        </pc:spChg>
        <pc:spChg chg="add del">
          <ac:chgData name="Flaviu Stefan" userId="9992bea343fe0de3" providerId="LiveId" clId="{FFFFDB8B-FA19-43AC-AF39-7C68275AFB34}" dt="2026-03-27T13:44:54.833" v="1578" actId="26606"/>
          <ac:spMkLst>
            <pc:docMk/>
            <pc:sldMk cId="3851419229" sldId="260"/>
            <ac:spMk id="14" creationId="{074B4F7D-14B2-478B-8BF5-01E4E0C5D263}"/>
          </ac:spMkLst>
        </pc:spChg>
        <pc:spChg chg="add del">
          <ac:chgData name="Flaviu Stefan" userId="9992bea343fe0de3" providerId="LiveId" clId="{FFFFDB8B-FA19-43AC-AF39-7C68275AFB34}" dt="2026-03-27T13:44:54.824" v="1577" actId="26606"/>
          <ac:spMkLst>
            <pc:docMk/>
            <pc:sldMk cId="3851419229" sldId="260"/>
            <ac:spMk id="20" creationId="{C0763A76-9F1C-4FC5-82B7-DD475DA461B2}"/>
          </ac:spMkLst>
        </pc:spChg>
        <pc:spChg chg="add del">
          <ac:chgData name="Flaviu Stefan" userId="9992bea343fe0de3" providerId="LiveId" clId="{FFFFDB8B-FA19-43AC-AF39-7C68275AFB34}" dt="2026-03-27T13:44:54.824" v="1577" actId="26606"/>
          <ac:spMkLst>
            <pc:docMk/>
            <pc:sldMk cId="3851419229" sldId="260"/>
            <ac:spMk id="22" creationId="{E81BF4F6-F2CF-4984-9D14-D6966D92F99F}"/>
          </ac:spMkLst>
        </pc:spChg>
        <pc:spChg chg="add del">
          <ac:chgData name="Flaviu Stefan" userId="9992bea343fe0de3" providerId="LiveId" clId="{FFFFDB8B-FA19-43AC-AF39-7C68275AFB34}" dt="2026-03-27T13:46:09.026" v="1581" actId="26606"/>
          <ac:spMkLst>
            <pc:docMk/>
            <pc:sldMk cId="3851419229" sldId="260"/>
            <ac:spMk id="24" creationId="{D0300FD3-5AF1-6305-15FA-9078072672E2}"/>
          </ac:spMkLst>
        </pc:spChg>
        <pc:spChg chg="add del">
          <ac:chgData name="Flaviu Stefan" userId="9992bea343fe0de3" providerId="LiveId" clId="{FFFFDB8B-FA19-43AC-AF39-7C68275AFB34}" dt="2026-03-27T13:46:09.026" v="1581" actId="26606"/>
          <ac:spMkLst>
            <pc:docMk/>
            <pc:sldMk cId="3851419229" sldId="260"/>
            <ac:spMk id="25" creationId="{9F7D5CDA-D291-4307-BF55-1381FED29634}"/>
          </ac:spMkLst>
        </pc:spChg>
        <pc:spChg chg="add del">
          <ac:chgData name="Flaviu Stefan" userId="9992bea343fe0de3" providerId="LiveId" clId="{FFFFDB8B-FA19-43AC-AF39-7C68275AFB34}" dt="2026-03-27T13:46:09.026" v="1581" actId="26606"/>
          <ac:spMkLst>
            <pc:docMk/>
            <pc:sldMk cId="3851419229" sldId="260"/>
            <ac:spMk id="27" creationId="{59B296B9-C5A5-4E4F-9B60-C907B5F1466C}"/>
          </ac:spMkLst>
        </pc:spChg>
        <pc:spChg chg="add del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32" creationId="{9F7D5CDA-D291-4307-BF55-1381FED29634}"/>
          </ac:spMkLst>
        </pc:spChg>
        <pc:spChg chg="add del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34" creationId="{59B296B9-C5A5-4E4F-9B60-C907B5F1466C}"/>
          </ac:spMkLst>
        </pc:spChg>
        <pc:spChg chg="add del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36" creationId="{D0300FD3-5AF1-6305-15FA-9078072672E2}"/>
          </ac:spMkLst>
        </pc:spChg>
        <pc:spChg chg="add del">
          <ac:chgData name="Flaviu Stefan" userId="9992bea343fe0de3" providerId="LiveId" clId="{FFFFDB8B-FA19-43AC-AF39-7C68275AFB34}" dt="2026-03-27T13:46:33.154" v="1583" actId="26606"/>
          <ac:spMkLst>
            <pc:docMk/>
            <pc:sldMk cId="3851419229" sldId="260"/>
            <ac:spMk id="41" creationId="{04812C46-200A-4DEB-A05E-3ED6C68C2387}"/>
          </ac:spMkLst>
        </pc:spChg>
        <pc:spChg chg="add del">
          <ac:chgData name="Flaviu Stefan" userId="9992bea343fe0de3" providerId="LiveId" clId="{FFFFDB8B-FA19-43AC-AF39-7C68275AFB34}" dt="2026-03-27T13:46:33.154" v="1583" actId="26606"/>
          <ac:spMkLst>
            <pc:docMk/>
            <pc:sldMk cId="3851419229" sldId="260"/>
            <ac:spMk id="43" creationId="{D1EA859B-E555-4109-94F3-6700E046E008}"/>
          </ac:spMkLst>
        </pc:spChg>
        <pc:spChg chg="add del">
          <ac:chgData name="Flaviu Stefan" userId="9992bea343fe0de3" providerId="LiveId" clId="{FFFFDB8B-FA19-43AC-AF39-7C68275AFB34}" dt="2026-03-27T13:46:41.005" v="1585" actId="26606"/>
          <ac:spMkLst>
            <pc:docMk/>
            <pc:sldMk cId="3851419229" sldId="260"/>
            <ac:spMk id="45" creationId="{55D4142C-5077-457F-A6AD-3FECFDB39685}"/>
          </ac:spMkLst>
        </pc:spChg>
        <pc:spChg chg="add del">
          <ac:chgData name="Flaviu Stefan" userId="9992bea343fe0de3" providerId="LiveId" clId="{FFFFDB8B-FA19-43AC-AF39-7C68275AFB34}" dt="2026-03-27T13:46:41.005" v="1585" actId="26606"/>
          <ac:spMkLst>
            <pc:docMk/>
            <pc:sldMk cId="3851419229" sldId="260"/>
            <ac:spMk id="46" creationId="{8FC9BE17-9A7B-462D-AE50-3D8777387304}"/>
          </ac:spMkLst>
        </pc:spChg>
        <pc:spChg chg="add del">
          <ac:chgData name="Flaviu Stefan" userId="9992bea343fe0de3" providerId="LiveId" clId="{FFFFDB8B-FA19-43AC-AF39-7C68275AFB34}" dt="2026-03-27T13:46:41.005" v="1585" actId="26606"/>
          <ac:spMkLst>
            <pc:docMk/>
            <pc:sldMk cId="3851419229" sldId="260"/>
            <ac:spMk id="47" creationId="{7A5F0580-5EE9-419F-96EE-B6529EF6E7D0}"/>
          </ac:spMkLst>
        </pc:spChg>
        <pc:spChg chg="add del">
          <ac:chgData name="Flaviu Stefan" userId="9992bea343fe0de3" providerId="LiveId" clId="{FFFFDB8B-FA19-43AC-AF39-7C68275AFB34}" dt="2026-03-27T13:46:41.005" v="1585" actId="26606"/>
          <ac:spMkLst>
            <pc:docMk/>
            <pc:sldMk cId="3851419229" sldId="260"/>
            <ac:spMk id="48" creationId="{3EBE8569-6AEC-4B8C-8D53-2DE337CDBA65}"/>
          </ac:spMkLst>
        </pc:spChg>
        <pc:spChg chg="add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50" creationId="{F13C74B1-5B17-4795-BED0-7140497B445A}"/>
          </ac:spMkLst>
        </pc:spChg>
        <pc:spChg chg="add">
          <ac:chgData name="Flaviu Stefan" userId="9992bea343fe0de3" providerId="LiveId" clId="{FFFFDB8B-FA19-43AC-AF39-7C68275AFB34}" dt="2026-03-27T13:46:41.011" v="1586" actId="26606"/>
          <ac:spMkLst>
            <pc:docMk/>
            <pc:sldMk cId="3851419229" sldId="260"/>
            <ac:spMk id="51" creationId="{D4974D33-8DC5-464E-8C6D-BE58F0669C17}"/>
          </ac:spMkLst>
        </pc:spChg>
        <pc:picChg chg="add mod ord">
          <ac:chgData name="Flaviu Stefan" userId="9992bea343fe0de3" providerId="LiveId" clId="{FFFFDB8B-FA19-43AC-AF39-7C68275AFB34}" dt="2026-03-27T13:48:11.644" v="1602" actId="14100"/>
          <ac:picMkLst>
            <pc:docMk/>
            <pc:sldMk cId="3851419229" sldId="260"/>
            <ac:picMk id="5" creationId="{28C8882E-2725-56A3-AFE7-EDABF6501C73}"/>
          </ac:picMkLst>
        </pc:picChg>
        <pc:picChg chg="add del">
          <ac:chgData name="Flaviu Stefan" userId="9992bea343fe0de3" providerId="LiveId" clId="{FFFFDB8B-FA19-43AC-AF39-7C68275AFB34}" dt="2026-03-27T13:44:54.824" v="1577" actId="26606"/>
          <ac:picMkLst>
            <pc:docMk/>
            <pc:sldMk cId="3851419229" sldId="260"/>
            <ac:picMk id="16" creationId="{77B65512-4FA2-0135-D10E-9D760BED966D}"/>
          </ac:picMkLst>
        </pc:picChg>
        <pc:picChg chg="add del">
          <ac:chgData name="Flaviu Stefan" userId="9992bea343fe0de3" providerId="LiveId" clId="{FFFFDB8B-FA19-43AC-AF39-7C68275AFB34}" dt="2026-03-27T13:46:02.682" v="1580" actId="21"/>
          <ac:picMkLst>
            <pc:docMk/>
            <pc:sldMk cId="3851419229" sldId="260"/>
            <ac:picMk id="26" creationId="{D6303B22-7300-BB56-BBD8-812B84BF97A9}"/>
          </ac:picMkLst>
        </pc:picChg>
      </pc:sldChg>
      <pc:sldChg chg="addSp modSp new mod setBg">
        <pc:chgData name="Flaviu Stefan" userId="9992bea343fe0de3" providerId="LiveId" clId="{FFFFDB8B-FA19-43AC-AF39-7C68275AFB34}" dt="2026-03-27T14:00:24.098" v="1879" actId="20577"/>
        <pc:sldMkLst>
          <pc:docMk/>
          <pc:sldMk cId="2316511595" sldId="261"/>
        </pc:sldMkLst>
        <pc:spChg chg="mod">
          <ac:chgData name="Flaviu Stefan" userId="9992bea343fe0de3" providerId="LiveId" clId="{FFFFDB8B-FA19-43AC-AF39-7C68275AFB34}" dt="2026-03-27T14:00:24.098" v="1879" actId="20577"/>
          <ac:spMkLst>
            <pc:docMk/>
            <pc:sldMk cId="2316511595" sldId="261"/>
            <ac:spMk id="2" creationId="{571863A6-7E05-226B-CB16-AE620035E2F1}"/>
          </ac:spMkLst>
        </pc:spChg>
        <pc:spChg chg="mod">
          <ac:chgData name="Flaviu Stefan" userId="9992bea343fe0de3" providerId="LiveId" clId="{FFFFDB8B-FA19-43AC-AF39-7C68275AFB34}" dt="2026-03-27T13:52:53.429" v="1794" actId="1076"/>
          <ac:spMkLst>
            <pc:docMk/>
            <pc:sldMk cId="2316511595" sldId="261"/>
            <ac:spMk id="3" creationId="{B534DABD-D68E-A41D-8EE5-291AD1B6E85C}"/>
          </ac:spMkLst>
        </pc:spChg>
        <pc:spChg chg="add mod">
          <ac:chgData name="Flaviu Stefan" userId="9992bea343fe0de3" providerId="LiveId" clId="{FFFFDB8B-FA19-43AC-AF39-7C68275AFB34}" dt="2026-03-27T13:52:34.235" v="1792" actId="26606"/>
          <ac:spMkLst>
            <pc:docMk/>
            <pc:sldMk cId="2316511595" sldId="261"/>
            <ac:spMk id="6" creationId="{35D15A1A-866C-081C-72FA-8D9049C3B50E}"/>
          </ac:spMkLst>
        </pc:spChg>
        <pc:spChg chg="add">
          <ac:chgData name="Flaviu Stefan" userId="9992bea343fe0de3" providerId="LiveId" clId="{FFFFDB8B-FA19-43AC-AF39-7C68275AFB34}" dt="2026-03-27T13:52:34.235" v="1792" actId="26606"/>
          <ac:spMkLst>
            <pc:docMk/>
            <pc:sldMk cId="2316511595" sldId="261"/>
            <ac:spMk id="11" creationId="{04812C46-200A-4DEB-A05E-3ED6C68C2387}"/>
          </ac:spMkLst>
        </pc:spChg>
        <pc:spChg chg="add">
          <ac:chgData name="Flaviu Stefan" userId="9992bea343fe0de3" providerId="LiveId" clId="{FFFFDB8B-FA19-43AC-AF39-7C68275AFB34}" dt="2026-03-27T13:52:34.235" v="1792" actId="26606"/>
          <ac:spMkLst>
            <pc:docMk/>
            <pc:sldMk cId="2316511595" sldId="261"/>
            <ac:spMk id="13" creationId="{D1EA859B-E555-4109-94F3-6700E046E008}"/>
          </ac:spMkLst>
        </pc:spChg>
        <pc:picChg chg="add mod ord">
          <ac:chgData name="Flaviu Stefan" userId="9992bea343fe0de3" providerId="LiveId" clId="{FFFFDB8B-FA19-43AC-AF39-7C68275AFB34}" dt="2026-03-27T13:52:34.235" v="1792" actId="26606"/>
          <ac:picMkLst>
            <pc:docMk/>
            <pc:sldMk cId="2316511595" sldId="261"/>
            <ac:picMk id="5" creationId="{CABFFC4F-2E6C-6405-1B6E-D0B75BA98059}"/>
          </ac:picMkLst>
        </pc:picChg>
      </pc:sldChg>
      <pc:sldChg chg="addSp modSp new mod setBg">
        <pc:chgData name="Flaviu Stefan" userId="9992bea343fe0de3" providerId="LiveId" clId="{FFFFDB8B-FA19-43AC-AF39-7C68275AFB34}" dt="2026-03-27T14:07:24.471" v="2149" actId="123"/>
        <pc:sldMkLst>
          <pc:docMk/>
          <pc:sldMk cId="603663913" sldId="262"/>
        </pc:sldMkLst>
        <pc:spChg chg="mo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2" creationId="{63C4727D-E8D9-B01C-2E40-6739E8D3DE73}"/>
          </ac:spMkLst>
        </pc:spChg>
        <pc:spChg chg="mod">
          <ac:chgData name="Flaviu Stefan" userId="9992bea343fe0de3" providerId="LiveId" clId="{FFFFDB8B-FA19-43AC-AF39-7C68275AFB34}" dt="2026-03-27T14:07:24.471" v="2149" actId="123"/>
          <ac:spMkLst>
            <pc:docMk/>
            <pc:sldMk cId="603663913" sldId="262"/>
            <ac:spMk id="3" creationId="{923C7743-C903-2425-9F49-827B2719B5B9}"/>
          </ac:spMkLst>
        </pc:spChg>
        <pc:spChg chg="ad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10" creationId="{560AFAAC-EA6C-45A9-9E03-C9C9F0193B4F}"/>
          </ac:spMkLst>
        </pc:spChg>
        <pc:spChg chg="ad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12" creationId="{83549E37-C86B-4401-90BD-D8BF83859F14}"/>
          </ac:spMkLst>
        </pc:spChg>
        <pc:spChg chg="ad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14" creationId="{8A17784E-76D8-4521-A77D-0D2EBB923004}"/>
          </ac:spMkLst>
        </pc:spChg>
        <pc:spChg chg="ad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16" creationId="{C0036C6B-F09C-4EAB-AE02-8D056EE74856}"/>
          </ac:spMkLst>
        </pc:spChg>
        <pc:spChg chg="add">
          <ac:chgData name="Flaviu Stefan" userId="9992bea343fe0de3" providerId="LiveId" clId="{FFFFDB8B-FA19-43AC-AF39-7C68275AFB34}" dt="2026-03-27T14:06:11.077" v="2116" actId="26606"/>
          <ac:spMkLst>
            <pc:docMk/>
            <pc:sldMk cId="603663913" sldId="262"/>
            <ac:spMk id="18" creationId="{FC8D5885-2804-4D3C-BE31-902E4D3279B0}"/>
          </ac:spMkLst>
        </pc:spChg>
        <pc:picChg chg="add mod ord">
          <ac:chgData name="Flaviu Stefan" userId="9992bea343fe0de3" providerId="LiveId" clId="{FFFFDB8B-FA19-43AC-AF39-7C68275AFB34}" dt="2026-03-27T14:06:39.940" v="2119" actId="1076"/>
          <ac:picMkLst>
            <pc:docMk/>
            <pc:sldMk cId="603663913" sldId="262"/>
            <ac:picMk id="5" creationId="{8D7D69B3-F19E-6385-2C7E-3877AC3826A3}"/>
          </ac:picMkLst>
        </pc:picChg>
      </pc:sldChg>
      <pc:sldChg chg="addSp delSp modSp new mod setBg">
        <pc:chgData name="Flaviu Stefan" userId="9992bea343fe0de3" providerId="LiveId" clId="{FFFFDB8B-FA19-43AC-AF39-7C68275AFB34}" dt="2026-03-27T14:11:27.587" v="2292" actId="26606"/>
        <pc:sldMkLst>
          <pc:docMk/>
          <pc:sldMk cId="95024097" sldId="263"/>
        </pc:sldMkLst>
        <pc:spChg chg="mod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2" creationId="{B73F4359-8806-7323-FCEC-C4487C7C42BF}"/>
          </ac:spMkLst>
        </pc:spChg>
        <pc:spChg chg="mod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3" creationId="{DDE4CFFB-FB6E-3AA4-75B4-2672B1100930}"/>
          </ac:spMkLst>
        </pc:spChg>
        <pc:spChg chg="add del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9" creationId="{560AFAAC-EA6C-45A9-9E03-C9C9F0193B4F}"/>
          </ac:spMkLst>
        </pc:spChg>
        <pc:spChg chg="add del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11" creationId="{83549E37-C86B-4401-90BD-D8BF83859F14}"/>
          </ac:spMkLst>
        </pc:spChg>
        <pc:spChg chg="add del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13" creationId="{8A17784E-76D8-4521-A77D-0D2EBB923004}"/>
          </ac:spMkLst>
        </pc:spChg>
        <pc:spChg chg="add del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15" creationId="{C0036C6B-F09C-4EAB-AE02-8D056EE74856}"/>
          </ac:spMkLst>
        </pc:spChg>
        <pc:spChg chg="add del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17" creationId="{FC8D5885-2804-4D3C-BE31-902E4D3279B0}"/>
          </ac:spMkLst>
        </pc:spChg>
        <pc:spChg chg="add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22" creationId="{F13C74B1-5B17-4795-BED0-7140497B445A}"/>
          </ac:spMkLst>
        </pc:spChg>
        <pc:spChg chg="add">
          <ac:chgData name="Flaviu Stefan" userId="9992bea343fe0de3" providerId="LiveId" clId="{FFFFDB8B-FA19-43AC-AF39-7C68275AFB34}" dt="2026-03-27T14:11:27.587" v="2292" actId="26606"/>
          <ac:spMkLst>
            <pc:docMk/>
            <pc:sldMk cId="95024097" sldId="263"/>
            <ac:spMk id="24" creationId="{D4974D33-8DC5-464E-8C6D-BE58F0669C17}"/>
          </ac:spMkLst>
        </pc:spChg>
        <pc:picChg chg="add mod ord">
          <ac:chgData name="Flaviu Stefan" userId="9992bea343fe0de3" providerId="LiveId" clId="{FFFFDB8B-FA19-43AC-AF39-7C68275AFB34}" dt="2026-03-27T14:11:27.587" v="2292" actId="26606"/>
          <ac:picMkLst>
            <pc:docMk/>
            <pc:sldMk cId="95024097" sldId="263"/>
            <ac:picMk id="5" creationId="{D4B62440-F2D5-2FAA-91E2-B4ABFD62A306}"/>
          </ac:picMkLst>
        </pc:picChg>
      </pc:sldChg>
      <pc:sldChg chg="addSp delSp modSp new mod setBg">
        <pc:chgData name="Flaviu Stefan" userId="9992bea343fe0de3" providerId="LiveId" clId="{FFFFDB8B-FA19-43AC-AF39-7C68275AFB34}" dt="2026-03-27T14:27:16.320" v="2752" actId="122"/>
        <pc:sldMkLst>
          <pc:docMk/>
          <pc:sldMk cId="975034634" sldId="264"/>
        </pc:sldMkLst>
        <pc:spChg chg="mod">
          <ac:chgData name="Flaviu Stefan" userId="9992bea343fe0de3" providerId="LiveId" clId="{FFFFDB8B-FA19-43AC-AF39-7C68275AFB34}" dt="2026-03-27T14:27:16.320" v="2752" actId="122"/>
          <ac:spMkLst>
            <pc:docMk/>
            <pc:sldMk cId="975034634" sldId="264"/>
            <ac:spMk id="2" creationId="{E55011D2-E2D6-CC73-0CA6-5C6AF47DAAA6}"/>
          </ac:spMkLst>
        </pc:spChg>
        <pc:spChg chg="del mod">
          <ac:chgData name="Flaviu Stefan" userId="9992bea343fe0de3" providerId="LiveId" clId="{FFFFDB8B-FA19-43AC-AF39-7C68275AFB34}" dt="2026-03-27T14:14:57.914" v="2444" actId="26606"/>
          <ac:spMkLst>
            <pc:docMk/>
            <pc:sldMk cId="975034634" sldId="264"/>
            <ac:spMk id="3" creationId="{5E373899-01FE-E504-F8E8-29A83FDFCE34}"/>
          </ac:spMkLst>
        </pc:spChg>
        <pc:spChg chg="add del">
          <ac:chgData name="Flaviu Stefan" userId="9992bea343fe0de3" providerId="LiveId" clId="{FFFFDB8B-FA19-43AC-AF39-7C68275AFB34}" dt="2026-03-27T14:15:20.710" v="2449" actId="26606"/>
          <ac:spMkLst>
            <pc:docMk/>
            <pc:sldMk cId="975034634" sldId="264"/>
            <ac:spMk id="9" creationId="{345A976A-8DE3-4B67-B94B-2044FDD12899}"/>
          </ac:spMkLst>
        </pc:spChg>
        <pc:spChg chg="add del">
          <ac:chgData name="Flaviu Stefan" userId="9992bea343fe0de3" providerId="LiveId" clId="{FFFFDB8B-FA19-43AC-AF39-7C68275AFB34}" dt="2026-03-27T14:15:20.710" v="2449" actId="26606"/>
          <ac:spMkLst>
            <pc:docMk/>
            <pc:sldMk cId="975034634" sldId="264"/>
            <ac:spMk id="11" creationId="{6EAAA1B9-2DDB-49C9-A037-A523D2F13C15}"/>
          </ac:spMkLst>
        </pc:spChg>
        <pc:spChg chg="add del">
          <ac:chgData name="Flaviu Stefan" userId="9992bea343fe0de3" providerId="LiveId" clId="{FFFFDB8B-FA19-43AC-AF39-7C68275AFB34}" dt="2026-03-27T14:15:20.690" v="2448" actId="26606"/>
          <ac:spMkLst>
            <pc:docMk/>
            <pc:sldMk cId="975034634" sldId="264"/>
            <ac:spMk id="28" creationId="{35DB3719-6FDC-4E5D-891D-FF40B7300F64}"/>
          </ac:spMkLst>
        </pc:spChg>
        <pc:spChg chg="add del">
          <ac:chgData name="Flaviu Stefan" userId="9992bea343fe0de3" providerId="LiveId" clId="{FFFFDB8B-FA19-43AC-AF39-7C68275AFB34}" dt="2026-03-27T14:15:20.690" v="2448" actId="26606"/>
          <ac:spMkLst>
            <pc:docMk/>
            <pc:sldMk cId="975034634" sldId="264"/>
            <ac:spMk id="30" creationId="{E0CBAC23-2E3F-4A90-BA59-F8299F6A5439}"/>
          </ac:spMkLst>
        </pc:spChg>
        <pc:spChg chg="add del">
          <ac:chgData name="Flaviu Stefan" userId="9992bea343fe0de3" providerId="LiveId" clId="{FFFFDB8B-FA19-43AC-AF39-7C68275AFB34}" dt="2026-03-27T14:15:32.084" v="2450" actId="26606"/>
          <ac:spMkLst>
            <pc:docMk/>
            <pc:sldMk cId="975034634" sldId="264"/>
            <ac:spMk id="32" creationId="{35DB3719-6FDC-4E5D-891D-FF40B7300F64}"/>
          </ac:spMkLst>
        </pc:spChg>
        <pc:spChg chg="add del">
          <ac:chgData name="Flaviu Stefan" userId="9992bea343fe0de3" providerId="LiveId" clId="{FFFFDB8B-FA19-43AC-AF39-7C68275AFB34}" dt="2026-03-27T14:15:32.084" v="2450" actId="26606"/>
          <ac:spMkLst>
            <pc:docMk/>
            <pc:sldMk cId="975034634" sldId="264"/>
            <ac:spMk id="33" creationId="{E0CBAC23-2E3F-4A90-BA59-F8299F6A5439}"/>
          </ac:spMkLst>
        </pc:spChg>
        <pc:spChg chg="add">
          <ac:chgData name="Flaviu Stefan" userId="9992bea343fe0de3" providerId="LiveId" clId="{FFFFDB8B-FA19-43AC-AF39-7C68275AFB34}" dt="2026-03-27T14:15:32.084" v="2450" actId="26606"/>
          <ac:spMkLst>
            <pc:docMk/>
            <pc:sldMk cId="975034634" sldId="264"/>
            <ac:spMk id="39" creationId="{35DB3719-6FDC-4E5D-891D-FF40B7300F64}"/>
          </ac:spMkLst>
        </pc:spChg>
        <pc:spChg chg="add">
          <ac:chgData name="Flaviu Stefan" userId="9992bea343fe0de3" providerId="LiveId" clId="{FFFFDB8B-FA19-43AC-AF39-7C68275AFB34}" dt="2026-03-27T14:15:32.084" v="2450" actId="26606"/>
          <ac:spMkLst>
            <pc:docMk/>
            <pc:sldMk cId="975034634" sldId="264"/>
            <ac:spMk id="41" creationId="{E0CBAC23-2E3F-4A90-BA59-F8299F6A5439}"/>
          </ac:spMkLst>
        </pc:spChg>
        <pc:grpChg chg="add del">
          <ac:chgData name="Flaviu Stefan" userId="9992bea343fe0de3" providerId="LiveId" clId="{FFFFDB8B-FA19-43AC-AF39-7C68275AFB34}" dt="2026-03-27T14:15:20.710" v="2449" actId="26606"/>
          <ac:grpSpMkLst>
            <pc:docMk/>
            <pc:sldMk cId="975034634" sldId="264"/>
            <ac:grpSpMk id="13" creationId="{76566969-F813-4CC5-B3E9-363D85B55C3B}"/>
          </ac:grpSpMkLst>
        </pc:grpChg>
        <pc:grpChg chg="add del">
          <ac:chgData name="Flaviu Stefan" userId="9992bea343fe0de3" providerId="LiveId" clId="{FFFFDB8B-FA19-43AC-AF39-7C68275AFB34}" dt="2026-03-27T14:15:20.710" v="2449" actId="26606"/>
          <ac:grpSpMkLst>
            <pc:docMk/>
            <pc:sldMk cId="975034634" sldId="264"/>
            <ac:grpSpMk id="19" creationId="{0217D733-97B6-4C43-AF0C-5E3CB0EA132A}"/>
          </ac:grpSpMkLst>
        </pc:grpChg>
        <pc:graphicFrameChg chg="add del">
          <ac:chgData name="Flaviu Stefan" userId="9992bea343fe0de3" providerId="LiveId" clId="{FFFFDB8B-FA19-43AC-AF39-7C68275AFB34}" dt="2026-03-27T14:15:20.710" v="2449" actId="26606"/>
          <ac:graphicFrameMkLst>
            <pc:docMk/>
            <pc:sldMk cId="975034634" sldId="264"/>
            <ac:graphicFrameMk id="5" creationId="{3A44F0C4-C1A0-8B2F-6300-429ABF0E4560}"/>
          </ac:graphicFrameMkLst>
        </pc:graphicFrameChg>
        <pc:graphicFrameChg chg="add del">
          <ac:chgData name="Flaviu Stefan" userId="9992bea343fe0de3" providerId="LiveId" clId="{FFFFDB8B-FA19-43AC-AF39-7C68275AFB34}" dt="2026-03-27T14:15:17.644" v="2446" actId="26606"/>
          <ac:graphicFrameMkLst>
            <pc:docMk/>
            <pc:sldMk cId="975034634" sldId="264"/>
            <ac:graphicFrameMk id="25" creationId="{E1199582-3B5A-C407-064F-DDD7E6391C45}"/>
          </ac:graphicFrameMkLst>
        </pc:graphicFrameChg>
        <pc:graphicFrameChg chg="add del">
          <ac:chgData name="Flaviu Stefan" userId="9992bea343fe0de3" providerId="LiveId" clId="{FFFFDB8B-FA19-43AC-AF39-7C68275AFB34}" dt="2026-03-27T14:15:20.690" v="2448" actId="26606"/>
          <ac:graphicFrameMkLst>
            <pc:docMk/>
            <pc:sldMk cId="975034634" sldId="264"/>
            <ac:graphicFrameMk id="29" creationId="{3A44F0C4-C1A0-8B2F-6300-429ABF0E4560}"/>
          </ac:graphicFrameMkLst>
        </pc:graphicFrameChg>
        <pc:graphicFrameChg chg="add mod modGraphic">
          <ac:chgData name="Flaviu Stefan" userId="9992bea343fe0de3" providerId="LiveId" clId="{FFFFDB8B-FA19-43AC-AF39-7C68275AFB34}" dt="2026-03-27T14:24:28.371" v="2744"/>
          <ac:graphicFrameMkLst>
            <pc:docMk/>
            <pc:sldMk cId="975034634" sldId="264"/>
            <ac:graphicFrameMk id="34" creationId="{3A44F0C4-C1A0-8B2F-6300-429ABF0E4560}"/>
          </ac:graphicFrameMkLst>
        </pc:graphicFrameChg>
        <pc:picChg chg="add del">
          <ac:chgData name="Flaviu Stefan" userId="9992bea343fe0de3" providerId="LiveId" clId="{FFFFDB8B-FA19-43AC-AF39-7C68275AFB34}" dt="2026-03-27T14:15:17.644" v="2446" actId="26606"/>
          <ac:picMkLst>
            <pc:docMk/>
            <pc:sldMk cId="975034634" sldId="264"/>
            <ac:picMk id="26" creationId="{57076297-9E9D-009D-A877-4F31DC483994}"/>
          </ac:picMkLst>
        </pc:picChg>
      </pc:sldChg>
      <pc:sldChg chg="addSp delSp modSp new mod setBg setClrOvrMap">
        <pc:chgData name="Flaviu Stefan" userId="9992bea343fe0de3" providerId="LiveId" clId="{FFFFDB8B-FA19-43AC-AF39-7C68275AFB34}" dt="2026-03-27T14:27:42.040" v="2754"/>
        <pc:sldMkLst>
          <pc:docMk/>
          <pc:sldMk cId="3359896252" sldId="265"/>
        </pc:sldMkLst>
        <pc:spChg chg="mod">
          <ac:chgData name="Flaviu Stefan" userId="9992bea343fe0de3" providerId="LiveId" clId="{FFFFDB8B-FA19-43AC-AF39-7C68275AFB34}" dt="2026-03-27T14:21:54.280" v="2675" actId="122"/>
          <ac:spMkLst>
            <pc:docMk/>
            <pc:sldMk cId="3359896252" sldId="265"/>
            <ac:spMk id="2" creationId="{5D080494-5E0D-CBA6-2814-04C212181EDF}"/>
          </ac:spMkLst>
        </pc:spChg>
        <pc:spChg chg="add del mod">
          <ac:chgData name="Flaviu Stefan" userId="9992bea343fe0de3" providerId="LiveId" clId="{FFFFDB8B-FA19-43AC-AF39-7C68275AFB34}" dt="2026-03-27T14:20:35.050" v="2665" actId="26606"/>
          <ac:spMkLst>
            <pc:docMk/>
            <pc:sldMk cId="3359896252" sldId="265"/>
            <ac:spMk id="3" creationId="{338FAA77-5D82-6432-B682-64ECF18D8BDA}"/>
          </ac:spMkLst>
        </pc:spChg>
        <pc:spChg chg="add del">
          <ac:chgData name="Flaviu Stefan" userId="9992bea343fe0de3" providerId="LiveId" clId="{FFFFDB8B-FA19-43AC-AF39-7C68275AFB34}" dt="2026-03-27T14:20:53.315" v="2666" actId="26606"/>
          <ac:spMkLst>
            <pc:docMk/>
            <pc:sldMk cId="3359896252" sldId="265"/>
            <ac:spMk id="9" creationId="{345A976A-8DE3-4B67-B94B-2044FDD12899}"/>
          </ac:spMkLst>
        </pc:spChg>
        <pc:spChg chg="add del">
          <ac:chgData name="Flaviu Stefan" userId="9992bea343fe0de3" providerId="LiveId" clId="{FFFFDB8B-FA19-43AC-AF39-7C68275AFB34}" dt="2026-03-27T14:20:14.783" v="2664" actId="26606"/>
          <ac:spMkLst>
            <pc:docMk/>
            <pc:sldMk cId="3359896252" sldId="265"/>
            <ac:spMk id="10" creationId="{B50AB553-2A96-4A92-96F2-93548E096954}"/>
          </ac:spMkLst>
        </pc:spChg>
        <pc:spChg chg="add del">
          <ac:chgData name="Flaviu Stefan" userId="9992bea343fe0de3" providerId="LiveId" clId="{FFFFDB8B-FA19-43AC-AF39-7C68275AFB34}" dt="2026-03-27T14:20:53.315" v="2666" actId="26606"/>
          <ac:spMkLst>
            <pc:docMk/>
            <pc:sldMk cId="3359896252" sldId="265"/>
            <ac:spMk id="11" creationId="{6EAAA1B9-2DDB-49C9-A037-A523D2F13C15}"/>
          </ac:spMkLst>
        </pc:spChg>
        <pc:spChg chg="add del">
          <ac:chgData name="Flaviu Stefan" userId="9992bea343fe0de3" providerId="LiveId" clId="{FFFFDB8B-FA19-43AC-AF39-7C68275AFB34}" dt="2026-03-27T14:21:02.161" v="2667" actId="26606"/>
          <ac:spMkLst>
            <pc:docMk/>
            <pc:sldMk cId="3359896252" sldId="265"/>
            <ac:spMk id="28" creationId="{6C4028FD-8BAA-4A19-BFDE-594D991B7552}"/>
          </ac:spMkLst>
        </pc:spChg>
        <pc:spChg chg="add">
          <ac:chgData name="Flaviu Stefan" userId="9992bea343fe0de3" providerId="LiveId" clId="{FFFFDB8B-FA19-43AC-AF39-7C68275AFB34}" dt="2026-03-27T14:21:02.161" v="2667" actId="26606"/>
          <ac:spMkLst>
            <pc:docMk/>
            <pc:sldMk cId="3359896252" sldId="265"/>
            <ac:spMk id="33" creationId="{35DB3719-6FDC-4E5D-891D-FF40B7300F64}"/>
          </ac:spMkLst>
        </pc:spChg>
        <pc:spChg chg="add">
          <ac:chgData name="Flaviu Stefan" userId="9992bea343fe0de3" providerId="LiveId" clId="{FFFFDB8B-FA19-43AC-AF39-7C68275AFB34}" dt="2026-03-27T14:21:02.161" v="2667" actId="26606"/>
          <ac:spMkLst>
            <pc:docMk/>
            <pc:sldMk cId="3359896252" sldId="265"/>
            <ac:spMk id="35" creationId="{E0CBAC23-2E3F-4A90-BA59-F8299F6A5439}"/>
          </ac:spMkLst>
        </pc:spChg>
        <pc:grpChg chg="add del">
          <ac:chgData name="Flaviu Stefan" userId="9992bea343fe0de3" providerId="LiveId" clId="{FFFFDB8B-FA19-43AC-AF39-7C68275AFB34}" dt="2026-03-27T14:20:53.315" v="2666" actId="26606"/>
          <ac:grpSpMkLst>
            <pc:docMk/>
            <pc:sldMk cId="3359896252" sldId="265"/>
            <ac:grpSpMk id="13" creationId="{B441F8D5-EBCE-4FB9-91A9-3425971C1F99}"/>
          </ac:grpSpMkLst>
        </pc:grpChg>
        <pc:grpChg chg="add del">
          <ac:chgData name="Flaviu Stefan" userId="9992bea343fe0de3" providerId="LiveId" clId="{FFFFDB8B-FA19-43AC-AF39-7C68275AFB34}" dt="2026-03-27T14:20:53.315" v="2666" actId="26606"/>
          <ac:grpSpMkLst>
            <pc:docMk/>
            <pc:sldMk cId="3359896252" sldId="265"/>
            <ac:grpSpMk id="19" creationId="{08701F99-7E4C-4B92-A4B5-307CDFB7A4DE}"/>
          </ac:grpSpMkLst>
        </pc:grpChg>
        <pc:graphicFrameChg chg="add del mod modGraphic">
          <ac:chgData name="Flaviu Stefan" userId="9992bea343fe0de3" providerId="LiveId" clId="{FFFFDB8B-FA19-43AC-AF39-7C68275AFB34}" dt="2026-03-27T14:20:14.783" v="2664" actId="26606"/>
          <ac:graphicFrameMkLst>
            <pc:docMk/>
            <pc:sldMk cId="3359896252" sldId="265"/>
            <ac:graphicFrameMk id="5" creationId="{42AC2EEF-25B8-0399-D2BC-B10BAB1C7DB9}"/>
          </ac:graphicFrameMkLst>
        </pc:graphicFrameChg>
        <pc:graphicFrameChg chg="add mod modGraphic">
          <ac:chgData name="Flaviu Stefan" userId="9992bea343fe0de3" providerId="LiveId" clId="{FFFFDB8B-FA19-43AC-AF39-7C68275AFB34}" dt="2026-03-27T14:27:42.040" v="2754"/>
          <ac:graphicFrameMkLst>
            <pc:docMk/>
            <pc:sldMk cId="3359896252" sldId="265"/>
            <ac:graphicFrameMk id="7" creationId="{5A6FDC55-F5A8-229F-5F8F-436BDD803566}"/>
          </ac:graphicFrameMkLst>
        </pc:graphicFrameChg>
        <pc:picChg chg="add del mod">
          <ac:chgData name="Flaviu Stefan" userId="9992bea343fe0de3" providerId="LiveId" clId="{FFFFDB8B-FA19-43AC-AF39-7C68275AFB34}" dt="2026-03-27T14:20:14.783" v="2664" actId="26606"/>
          <ac:picMkLst>
            <pc:docMk/>
            <pc:sldMk cId="3359896252" sldId="265"/>
            <ac:picMk id="6" creationId="{EDE18833-EBC0-3204-F663-643558424185}"/>
          </ac:picMkLst>
        </pc:picChg>
      </pc:sldChg>
      <pc:sldChg chg="addSp delSp modSp new mod setBg">
        <pc:chgData name="Flaviu Stefan" userId="9992bea343fe0de3" providerId="LiveId" clId="{FFFFDB8B-FA19-43AC-AF39-7C68275AFB34}" dt="2026-03-27T14:30:45.558" v="2911" actId="26606"/>
        <pc:sldMkLst>
          <pc:docMk/>
          <pc:sldMk cId="913727311" sldId="266"/>
        </pc:sldMkLst>
        <pc:spChg chg="mod">
          <ac:chgData name="Flaviu Stefan" userId="9992bea343fe0de3" providerId="LiveId" clId="{FFFFDB8B-FA19-43AC-AF39-7C68275AFB34}" dt="2026-03-27T14:30:45.558" v="2911" actId="26606"/>
          <ac:spMkLst>
            <pc:docMk/>
            <pc:sldMk cId="913727311" sldId="266"/>
            <ac:spMk id="2" creationId="{9090AC8F-AC64-2552-B201-26F5B39E662D}"/>
          </ac:spMkLst>
        </pc:spChg>
        <pc:spChg chg="add del mod">
          <ac:chgData name="Flaviu Stefan" userId="9992bea343fe0de3" providerId="LiveId" clId="{FFFFDB8B-FA19-43AC-AF39-7C68275AFB34}" dt="2026-03-27T14:30:45.558" v="2911" actId="26606"/>
          <ac:spMkLst>
            <pc:docMk/>
            <pc:sldMk cId="913727311" sldId="266"/>
            <ac:spMk id="3" creationId="{B992E956-73CA-C2BB-D91E-1F0CD46B9D0A}"/>
          </ac:spMkLst>
        </pc:spChg>
        <pc:spChg chg="add del">
          <ac:chgData name="Flaviu Stefan" userId="9992bea343fe0de3" providerId="LiveId" clId="{FFFFDB8B-FA19-43AC-AF39-7C68275AFB34}" dt="2026-03-27T14:30:42.402" v="2908" actId="26606"/>
          <ac:spMkLst>
            <pc:docMk/>
            <pc:sldMk cId="913727311" sldId="266"/>
            <ac:spMk id="9" creationId="{35DB3719-6FDC-4E5D-891D-FF40B7300F64}"/>
          </ac:spMkLst>
        </pc:spChg>
        <pc:spChg chg="add del">
          <ac:chgData name="Flaviu Stefan" userId="9992bea343fe0de3" providerId="LiveId" clId="{FFFFDB8B-FA19-43AC-AF39-7C68275AFB34}" dt="2026-03-27T14:30:42.402" v="2908" actId="26606"/>
          <ac:spMkLst>
            <pc:docMk/>
            <pc:sldMk cId="913727311" sldId="266"/>
            <ac:spMk id="11" creationId="{E0CBAC23-2E3F-4A90-BA59-F8299F6A5439}"/>
          </ac:spMkLst>
        </pc:spChg>
        <pc:spChg chg="add del">
          <ac:chgData name="Flaviu Stefan" userId="9992bea343fe0de3" providerId="LiveId" clId="{FFFFDB8B-FA19-43AC-AF39-7C68275AFB34}" dt="2026-03-27T14:30:45.539" v="2910" actId="26606"/>
          <ac:spMkLst>
            <pc:docMk/>
            <pc:sldMk cId="913727311" sldId="266"/>
            <ac:spMk id="13" creationId="{35DB3719-6FDC-4E5D-891D-FF40B7300F64}"/>
          </ac:spMkLst>
        </pc:spChg>
        <pc:spChg chg="add del">
          <ac:chgData name="Flaviu Stefan" userId="9992bea343fe0de3" providerId="LiveId" clId="{FFFFDB8B-FA19-43AC-AF39-7C68275AFB34}" dt="2026-03-27T14:30:45.539" v="2910" actId="26606"/>
          <ac:spMkLst>
            <pc:docMk/>
            <pc:sldMk cId="913727311" sldId="266"/>
            <ac:spMk id="14" creationId="{E0CBAC23-2E3F-4A90-BA59-F8299F6A5439}"/>
          </ac:spMkLst>
        </pc:spChg>
        <pc:spChg chg="add">
          <ac:chgData name="Flaviu Stefan" userId="9992bea343fe0de3" providerId="LiveId" clId="{FFFFDB8B-FA19-43AC-AF39-7C68275AFB34}" dt="2026-03-27T14:30:45.558" v="2911" actId="26606"/>
          <ac:spMkLst>
            <pc:docMk/>
            <pc:sldMk cId="913727311" sldId="266"/>
            <ac:spMk id="17" creationId="{35DB3719-6FDC-4E5D-891D-FF40B7300F64}"/>
          </ac:spMkLst>
        </pc:spChg>
        <pc:spChg chg="add">
          <ac:chgData name="Flaviu Stefan" userId="9992bea343fe0de3" providerId="LiveId" clId="{FFFFDB8B-FA19-43AC-AF39-7C68275AFB34}" dt="2026-03-27T14:30:45.558" v="2911" actId="26606"/>
          <ac:spMkLst>
            <pc:docMk/>
            <pc:sldMk cId="913727311" sldId="266"/>
            <ac:spMk id="18" creationId="{E0CBAC23-2E3F-4A90-BA59-F8299F6A5439}"/>
          </ac:spMkLst>
        </pc:spChg>
        <pc:graphicFrameChg chg="add del">
          <ac:chgData name="Flaviu Stefan" userId="9992bea343fe0de3" providerId="LiveId" clId="{FFFFDB8B-FA19-43AC-AF39-7C68275AFB34}" dt="2026-03-27T14:30:42.402" v="2908" actId="26606"/>
          <ac:graphicFrameMkLst>
            <pc:docMk/>
            <pc:sldMk cId="913727311" sldId="266"/>
            <ac:graphicFrameMk id="5" creationId="{9F87E2C9-6248-CC8C-65E6-F536A58B55E6}"/>
          </ac:graphicFrameMkLst>
        </pc:graphicFrameChg>
        <pc:graphicFrameChg chg="add del">
          <ac:chgData name="Flaviu Stefan" userId="9992bea343fe0de3" providerId="LiveId" clId="{FFFFDB8B-FA19-43AC-AF39-7C68275AFB34}" dt="2026-03-27T14:30:45.539" v="2910" actId="26606"/>
          <ac:graphicFrameMkLst>
            <pc:docMk/>
            <pc:sldMk cId="913727311" sldId="266"/>
            <ac:graphicFrameMk id="15" creationId="{9B78B9CF-27A2-F28C-0AB1-E461D1C8ECC3}"/>
          </ac:graphicFrameMkLst>
        </pc:graphicFrameChg>
        <pc:graphicFrameChg chg="add">
          <ac:chgData name="Flaviu Stefan" userId="9992bea343fe0de3" providerId="LiveId" clId="{FFFFDB8B-FA19-43AC-AF39-7C68275AFB34}" dt="2026-03-27T14:30:45.558" v="2911" actId="26606"/>
          <ac:graphicFrameMkLst>
            <pc:docMk/>
            <pc:sldMk cId="913727311" sldId="266"/>
            <ac:graphicFrameMk id="19" creationId="{9F87E2C9-6248-CC8C-65E6-F536A58B55E6}"/>
          </ac:graphicFrameMkLst>
        </pc:graphicFrameChg>
      </pc:sldChg>
      <pc:sldChg chg="new del">
        <pc:chgData name="Flaviu Stefan" userId="9992bea343fe0de3" providerId="LiveId" clId="{FFFFDB8B-FA19-43AC-AF39-7C68275AFB34}" dt="2026-03-27T14:26:57.221" v="2750" actId="680"/>
        <pc:sldMkLst>
          <pc:docMk/>
          <pc:sldMk cId="2580043097" sldId="266"/>
        </pc:sldMkLst>
      </pc:sldChg>
      <pc:sldChg chg="addSp modSp new mod setBg">
        <pc:chgData name="Flaviu Stefan" userId="9992bea343fe0de3" providerId="LiveId" clId="{FFFFDB8B-FA19-43AC-AF39-7C68275AFB34}" dt="2026-03-27T14:32:57.313" v="3131" actId="26606"/>
        <pc:sldMkLst>
          <pc:docMk/>
          <pc:sldMk cId="4277634616" sldId="267"/>
        </pc:sldMkLst>
        <pc:spChg chg="mod">
          <ac:chgData name="Flaviu Stefan" userId="9992bea343fe0de3" providerId="LiveId" clId="{FFFFDB8B-FA19-43AC-AF39-7C68275AFB34}" dt="2026-03-27T14:32:57.313" v="3131" actId="26606"/>
          <ac:spMkLst>
            <pc:docMk/>
            <pc:sldMk cId="4277634616" sldId="267"/>
            <ac:spMk id="2" creationId="{8C52261B-6A61-42E6-AEEA-EAD07311172F}"/>
          </ac:spMkLst>
        </pc:spChg>
        <pc:spChg chg="mod">
          <ac:chgData name="Flaviu Stefan" userId="9992bea343fe0de3" providerId="LiveId" clId="{FFFFDB8B-FA19-43AC-AF39-7C68275AFB34}" dt="2026-03-27T14:32:57.313" v="3131" actId="26606"/>
          <ac:spMkLst>
            <pc:docMk/>
            <pc:sldMk cId="4277634616" sldId="267"/>
            <ac:spMk id="3" creationId="{2F119A7E-CCCB-4972-07B0-BC3647BEC962}"/>
          </ac:spMkLst>
        </pc:spChg>
        <pc:spChg chg="add">
          <ac:chgData name="Flaviu Stefan" userId="9992bea343fe0de3" providerId="LiveId" clId="{FFFFDB8B-FA19-43AC-AF39-7C68275AFB34}" dt="2026-03-27T14:32:57.313" v="3131" actId="26606"/>
          <ac:spMkLst>
            <pc:docMk/>
            <pc:sldMk cId="4277634616" sldId="267"/>
            <ac:spMk id="8" creationId="{777A147A-9ED8-46B4-8660-1B3C2AA880B5}"/>
          </ac:spMkLst>
        </pc:spChg>
        <pc:spChg chg="add">
          <ac:chgData name="Flaviu Stefan" userId="9992bea343fe0de3" providerId="LiveId" clId="{FFFFDB8B-FA19-43AC-AF39-7C68275AFB34}" dt="2026-03-27T14:32:57.313" v="3131" actId="26606"/>
          <ac:spMkLst>
            <pc:docMk/>
            <pc:sldMk cId="4277634616" sldId="267"/>
            <ac:spMk id="10" creationId="{5D6C15A0-C087-4593-8414-2B4EC1CDC3DE}"/>
          </ac:spMkLst>
        </pc:spChg>
      </pc:sldChg>
      <pc:sldChg chg="addSp delSp modSp new mod setBg addAnim delAnim">
        <pc:chgData name="Flaviu Stefan" userId="9992bea343fe0de3" providerId="LiveId" clId="{FFFFDB8B-FA19-43AC-AF39-7C68275AFB34}" dt="2026-03-27T14:36:06.504" v="3157" actId="21"/>
        <pc:sldMkLst>
          <pc:docMk/>
          <pc:sldMk cId="3122005068" sldId="268"/>
        </pc:sldMkLst>
        <pc:spChg chg="del mod ord">
          <ac:chgData name="Flaviu Stefan" userId="9992bea343fe0de3" providerId="LiveId" clId="{FFFFDB8B-FA19-43AC-AF39-7C68275AFB34}" dt="2026-03-27T14:36:00.797" v="3155" actId="21"/>
          <ac:spMkLst>
            <pc:docMk/>
            <pc:sldMk cId="3122005068" sldId="268"/>
            <ac:spMk id="2" creationId="{9CF28ED6-6066-7B8D-6F7C-63D34990AA49}"/>
          </ac:spMkLst>
        </pc:spChg>
        <pc:spChg chg="del">
          <ac:chgData name="Flaviu Stefan" userId="9992bea343fe0de3" providerId="LiveId" clId="{FFFFDB8B-FA19-43AC-AF39-7C68275AFB34}" dt="2026-03-27T14:34:48.690" v="3148" actId="26606"/>
          <ac:spMkLst>
            <pc:docMk/>
            <pc:sldMk cId="3122005068" sldId="268"/>
            <ac:spMk id="3" creationId="{96A4B6CF-BB5B-A453-5ED9-DB06D4A2EFE6}"/>
          </ac:spMkLst>
        </pc:spChg>
        <pc:spChg chg="add del mod">
          <ac:chgData name="Flaviu Stefan" userId="9992bea343fe0de3" providerId="LiveId" clId="{FFFFDB8B-FA19-43AC-AF39-7C68275AFB34}" dt="2026-03-27T14:36:06.504" v="3157" actId="21"/>
          <ac:spMkLst>
            <pc:docMk/>
            <pc:sldMk cId="3122005068" sldId="268"/>
            <ac:spMk id="8" creationId="{9F21FF7B-CCE4-47AB-DB5C-EDA77AE35744}"/>
          </ac:spMkLst>
        </pc:spChg>
        <pc:spChg chg="add del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9" creationId="{4D60F200-5EB0-B223-2439-C96C67F0FEE1}"/>
          </ac:spMkLst>
        </pc:spChg>
        <pc:spChg chg="add del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11" creationId="{F92CB243-67C5-E304-31A0-4D7D607BAFBA}"/>
          </ac:spMkLst>
        </pc:spChg>
        <pc:spChg chg="add del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13" creationId="{11A95761-C93E-94BF-087D-D2A823789EAB}"/>
          </ac:spMkLst>
        </pc:spChg>
        <pc:spChg chg="add del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15" creationId="{6E63D1A5-FD49-4756-F62E-786C34E631EF}"/>
          </ac:spMkLst>
        </pc:spChg>
        <pc:spChg chg="add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20" creationId="{4D60F200-5EB0-B223-2439-C96C67F0FEE1}"/>
          </ac:spMkLst>
        </pc:spChg>
        <pc:spChg chg="add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22" creationId="{F92CB243-67C5-E304-31A0-4D7D607BAFBA}"/>
          </ac:spMkLst>
        </pc:spChg>
        <pc:spChg chg="add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24" creationId="{11A95761-C93E-94BF-087D-D2A823789EAB}"/>
          </ac:spMkLst>
        </pc:spChg>
        <pc:spChg chg="add">
          <ac:chgData name="Flaviu Stefan" userId="9992bea343fe0de3" providerId="LiveId" clId="{FFFFDB8B-FA19-43AC-AF39-7C68275AFB34}" dt="2026-03-27T14:35:53.143" v="3153" actId="26606"/>
          <ac:spMkLst>
            <pc:docMk/>
            <pc:sldMk cId="3122005068" sldId="268"/>
            <ac:spMk id="26" creationId="{6E63D1A5-FD49-4756-F62E-786C34E631EF}"/>
          </ac:spMkLst>
        </pc:spChg>
        <pc:picChg chg="add del mod">
          <ac:chgData name="Flaviu Stefan" userId="9992bea343fe0de3" providerId="LiveId" clId="{FFFFDB8B-FA19-43AC-AF39-7C68275AFB34}" dt="2026-03-27T14:35:39.005" v="3151" actId="21"/>
          <ac:picMkLst>
            <pc:docMk/>
            <pc:sldMk cId="3122005068" sldId="268"/>
            <ac:picMk id="5" creationId="{E304B405-D457-8377-D690-38A63C9B208B}"/>
          </ac:picMkLst>
        </pc:picChg>
        <pc:picChg chg="add mod">
          <ac:chgData name="Flaviu Stefan" userId="9992bea343fe0de3" providerId="LiveId" clId="{FFFFDB8B-FA19-43AC-AF39-7C68275AFB34}" dt="2026-03-27T14:35:53.143" v="3153" actId="26606"/>
          <ac:picMkLst>
            <pc:docMk/>
            <pc:sldMk cId="3122005068" sldId="268"/>
            <ac:picMk id="6" creationId="{87A84D9A-7E5D-69AA-C945-162B22B3CA4C}"/>
          </ac:picMkLst>
        </pc:picChg>
      </pc:sldChg>
      <pc:sldChg chg="modSp new mod">
        <pc:chgData name="Flaviu Stefan" userId="9992bea343fe0de3" providerId="LiveId" clId="{FFFFDB8B-FA19-43AC-AF39-7C68275AFB34}" dt="2026-03-27T23:04:04.476" v="3509" actId="20577"/>
        <pc:sldMkLst>
          <pc:docMk/>
          <pc:sldMk cId="807886389" sldId="269"/>
        </pc:sldMkLst>
        <pc:spChg chg="mod">
          <ac:chgData name="Flaviu Stefan" userId="9992bea343fe0de3" providerId="LiveId" clId="{FFFFDB8B-FA19-43AC-AF39-7C68275AFB34}" dt="2026-03-27T14:37:04.821" v="3169" actId="122"/>
          <ac:spMkLst>
            <pc:docMk/>
            <pc:sldMk cId="807886389" sldId="269"/>
            <ac:spMk id="2" creationId="{CAF64259-E131-1A81-8D17-AFC82DFEA6C2}"/>
          </ac:spMkLst>
        </pc:spChg>
        <pc:spChg chg="mod">
          <ac:chgData name="Flaviu Stefan" userId="9992bea343fe0de3" providerId="LiveId" clId="{FFFFDB8B-FA19-43AC-AF39-7C68275AFB34}" dt="2026-03-27T23:04:04.476" v="3509" actId="20577"/>
          <ac:spMkLst>
            <pc:docMk/>
            <pc:sldMk cId="807886389" sldId="269"/>
            <ac:spMk id="3" creationId="{4C2979D6-A941-F8FB-618D-223A2049D16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21.png"/><Relationship Id="rId7" Type="http://schemas.openxmlformats.org/officeDocument/2006/relationships/image" Target="../media/image7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12.svg"/><Relationship Id="rId4" Type="http://schemas.openxmlformats.org/officeDocument/2006/relationships/image" Target="../media/image22.svg"/><Relationship Id="rId9" Type="http://schemas.openxmlformats.org/officeDocument/2006/relationships/image" Target="../media/image11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21.png"/><Relationship Id="rId7" Type="http://schemas.openxmlformats.org/officeDocument/2006/relationships/image" Target="../media/image7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12.svg"/><Relationship Id="rId4" Type="http://schemas.openxmlformats.org/officeDocument/2006/relationships/image" Target="../media/image22.svg"/><Relationship Id="rId9" Type="http://schemas.openxmlformats.org/officeDocument/2006/relationships/image" Target="../media/image11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205A54-C310-4FFF-8F86-6C71546F4D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7E85781-AE0D-4026-B08F-1FF786E01C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Understanding culture</a:t>
          </a:r>
          <a:endParaRPr lang="en-US" dirty="0"/>
        </a:p>
      </dgm:t>
    </dgm:pt>
    <dgm:pt modelId="{8AFF45D9-12AE-45E5-80AA-7AA6FA597496}" type="parTrans" cxnId="{D25A14D5-8710-400A-990E-D4468E793F78}">
      <dgm:prSet/>
      <dgm:spPr/>
      <dgm:t>
        <a:bodyPr/>
        <a:lstStyle/>
        <a:p>
          <a:endParaRPr lang="en-US"/>
        </a:p>
      </dgm:t>
    </dgm:pt>
    <dgm:pt modelId="{1D3AD3C4-394C-49E1-B445-91FE0E59FD9A}" type="sibTrans" cxnId="{D25A14D5-8710-400A-990E-D4468E793F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4265B76-4835-4A11-8639-0E073FB66F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Cultural theory</a:t>
          </a:r>
          <a:endParaRPr lang="en-US"/>
        </a:p>
      </dgm:t>
    </dgm:pt>
    <dgm:pt modelId="{F4614212-6AF2-49F3-866D-3D398FBB2F7D}" type="parTrans" cxnId="{683E7C35-AAA7-417F-AD32-1CD29652599A}">
      <dgm:prSet/>
      <dgm:spPr/>
      <dgm:t>
        <a:bodyPr/>
        <a:lstStyle/>
        <a:p>
          <a:endParaRPr lang="en-US"/>
        </a:p>
      </dgm:t>
    </dgm:pt>
    <dgm:pt modelId="{0FD4F2B6-B075-462C-9400-F3466AA35914}" type="sibTrans" cxnId="{683E7C35-AAA7-417F-AD32-1CD2965259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57BC80A-262A-460E-8C1E-626D742EDA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Chinese cultural elements</a:t>
          </a:r>
          <a:endParaRPr lang="en-US"/>
        </a:p>
      </dgm:t>
    </dgm:pt>
    <dgm:pt modelId="{822C0224-3057-4EC8-9202-BC3764714E7A}" type="parTrans" cxnId="{E9FBBDE6-8DB2-4903-8FED-B7C64EF6B59C}">
      <dgm:prSet/>
      <dgm:spPr/>
      <dgm:t>
        <a:bodyPr/>
        <a:lstStyle/>
        <a:p>
          <a:endParaRPr lang="en-US"/>
        </a:p>
      </dgm:t>
    </dgm:pt>
    <dgm:pt modelId="{210016EB-06FF-4E3A-AE0B-26DB19D7D459}" type="sibTrans" cxnId="{E9FBBDE6-8DB2-4903-8FED-B7C64EF6B5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EC78805-131D-4817-B201-AFC345D213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Negotiation strategies</a:t>
          </a:r>
          <a:endParaRPr lang="en-US"/>
        </a:p>
      </dgm:t>
    </dgm:pt>
    <dgm:pt modelId="{675E05DB-9F2C-4ED7-B04D-C5DEDBB4CFE2}" type="parTrans" cxnId="{D6EC4BFD-3EEF-4995-ACB1-B98DD1EAFD01}">
      <dgm:prSet/>
      <dgm:spPr/>
      <dgm:t>
        <a:bodyPr/>
        <a:lstStyle/>
        <a:p>
          <a:endParaRPr lang="en-US"/>
        </a:p>
      </dgm:t>
    </dgm:pt>
    <dgm:pt modelId="{BE60012F-79C2-41C8-92CD-5073AC1F9BE7}" type="sibTrans" cxnId="{D6EC4BFD-3EEF-4995-ACB1-B98DD1EAFD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5476CE-106B-47D2-A4C0-A199FA4675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adaptability</a:t>
          </a:r>
          <a:endParaRPr lang="en-US"/>
        </a:p>
      </dgm:t>
    </dgm:pt>
    <dgm:pt modelId="{4A7D5646-86F2-4E87-A1AB-CC91B7159B80}" type="parTrans" cxnId="{23E0085D-B6D6-46C3-96F5-BAA6FB988295}">
      <dgm:prSet/>
      <dgm:spPr/>
      <dgm:t>
        <a:bodyPr/>
        <a:lstStyle/>
        <a:p>
          <a:endParaRPr lang="en-US"/>
        </a:p>
      </dgm:t>
    </dgm:pt>
    <dgm:pt modelId="{D860841C-D7BF-4BB4-AA19-70E119A2BA5A}" type="sibTrans" cxnId="{23E0085D-B6D6-46C3-96F5-BAA6FB9882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F71118D-875D-4137-9EE8-140DE4EDBE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</a:t>
          </a:r>
          <a:endParaRPr lang="en-US"/>
        </a:p>
      </dgm:t>
    </dgm:pt>
    <dgm:pt modelId="{2AA2E3A2-0F07-44D5-8996-2EA19F4816EC}" type="parTrans" cxnId="{F9DB95FB-5E2A-4EB0-A6DD-FD50BFF35E99}">
      <dgm:prSet/>
      <dgm:spPr/>
      <dgm:t>
        <a:bodyPr/>
        <a:lstStyle/>
        <a:p>
          <a:endParaRPr lang="en-US"/>
        </a:p>
      </dgm:t>
    </dgm:pt>
    <dgm:pt modelId="{14102450-A12A-48D3-A977-50DCF02F3C11}" type="sibTrans" cxnId="{F9DB95FB-5E2A-4EB0-A6DD-FD50BFF35E99}">
      <dgm:prSet/>
      <dgm:spPr/>
      <dgm:t>
        <a:bodyPr/>
        <a:lstStyle/>
        <a:p>
          <a:endParaRPr lang="en-US"/>
        </a:p>
      </dgm:t>
    </dgm:pt>
    <dgm:pt modelId="{E8626DA3-10ED-4D77-8FE9-0E60E5FB1E38}" type="pres">
      <dgm:prSet presAssocID="{FF205A54-C310-4FFF-8F86-6C71546F4D81}" presName="root" presStyleCnt="0">
        <dgm:presLayoutVars>
          <dgm:dir/>
          <dgm:resizeHandles val="exact"/>
        </dgm:presLayoutVars>
      </dgm:prSet>
      <dgm:spPr/>
    </dgm:pt>
    <dgm:pt modelId="{00A39FF0-A571-4BF3-B2B8-857C64C16294}" type="pres">
      <dgm:prSet presAssocID="{FF205A54-C310-4FFF-8F86-6C71546F4D81}" presName="container" presStyleCnt="0">
        <dgm:presLayoutVars>
          <dgm:dir/>
          <dgm:resizeHandles val="exact"/>
        </dgm:presLayoutVars>
      </dgm:prSet>
      <dgm:spPr/>
    </dgm:pt>
    <dgm:pt modelId="{7597136A-26A7-4C95-855A-4879572A0CDF}" type="pres">
      <dgm:prSet presAssocID="{07E85781-AE0D-4026-B08F-1FF786E01CB5}" presName="compNode" presStyleCnt="0"/>
      <dgm:spPr/>
    </dgm:pt>
    <dgm:pt modelId="{A293919B-AA9E-46B7-AC1C-F9B94076F935}" type="pres">
      <dgm:prSet presAssocID="{07E85781-AE0D-4026-B08F-1FF786E01CB5}" presName="iconBgRect" presStyleLbl="bgShp" presStyleIdx="0" presStyleCnt="6"/>
      <dgm:spPr/>
    </dgm:pt>
    <dgm:pt modelId="{862C4422-3F72-4D27-8FD8-DC05829751B7}" type="pres">
      <dgm:prSet presAssocID="{07E85781-AE0D-4026-B08F-1FF786E01CB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CB131E-FE8A-4953-909C-1038B846AE8F}" type="pres">
      <dgm:prSet presAssocID="{07E85781-AE0D-4026-B08F-1FF786E01CB5}" presName="spaceRect" presStyleCnt="0"/>
      <dgm:spPr/>
    </dgm:pt>
    <dgm:pt modelId="{40DE791E-6949-4D1F-8B1A-6AAFD30CE659}" type="pres">
      <dgm:prSet presAssocID="{07E85781-AE0D-4026-B08F-1FF786E01CB5}" presName="textRect" presStyleLbl="revTx" presStyleIdx="0" presStyleCnt="6">
        <dgm:presLayoutVars>
          <dgm:chMax val="1"/>
          <dgm:chPref val="1"/>
        </dgm:presLayoutVars>
      </dgm:prSet>
      <dgm:spPr/>
    </dgm:pt>
    <dgm:pt modelId="{62C04C71-6494-4AD9-9A44-3CC72B4DF8FB}" type="pres">
      <dgm:prSet presAssocID="{1D3AD3C4-394C-49E1-B445-91FE0E59FD9A}" presName="sibTrans" presStyleLbl="sibTrans2D1" presStyleIdx="0" presStyleCnt="0"/>
      <dgm:spPr/>
    </dgm:pt>
    <dgm:pt modelId="{46135067-2692-4BA2-9315-9CBC396748A2}" type="pres">
      <dgm:prSet presAssocID="{54265B76-4835-4A11-8639-0E073FB66F20}" presName="compNode" presStyleCnt="0"/>
      <dgm:spPr/>
    </dgm:pt>
    <dgm:pt modelId="{628E3519-8F1E-4753-AD84-201169B7473D}" type="pres">
      <dgm:prSet presAssocID="{54265B76-4835-4A11-8639-0E073FB66F20}" presName="iconBgRect" presStyleLbl="bgShp" presStyleIdx="1" presStyleCnt="6"/>
      <dgm:spPr/>
    </dgm:pt>
    <dgm:pt modelId="{FB5E96CE-7C33-45FF-9899-97357FD8BDD8}" type="pres">
      <dgm:prSet presAssocID="{54265B76-4835-4A11-8639-0E073FB66F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5450C89C-2036-4841-8391-44190359928F}" type="pres">
      <dgm:prSet presAssocID="{54265B76-4835-4A11-8639-0E073FB66F20}" presName="spaceRect" presStyleCnt="0"/>
      <dgm:spPr/>
    </dgm:pt>
    <dgm:pt modelId="{53524221-2301-466A-8E56-C837F5C3BF0B}" type="pres">
      <dgm:prSet presAssocID="{54265B76-4835-4A11-8639-0E073FB66F20}" presName="textRect" presStyleLbl="revTx" presStyleIdx="1" presStyleCnt="6">
        <dgm:presLayoutVars>
          <dgm:chMax val="1"/>
          <dgm:chPref val="1"/>
        </dgm:presLayoutVars>
      </dgm:prSet>
      <dgm:spPr/>
    </dgm:pt>
    <dgm:pt modelId="{C70A5FF1-F744-414E-94A0-7B37EBF5B1FB}" type="pres">
      <dgm:prSet presAssocID="{0FD4F2B6-B075-462C-9400-F3466AA35914}" presName="sibTrans" presStyleLbl="sibTrans2D1" presStyleIdx="0" presStyleCnt="0"/>
      <dgm:spPr/>
    </dgm:pt>
    <dgm:pt modelId="{AC138CDB-8C90-4356-A3D1-5349965374AB}" type="pres">
      <dgm:prSet presAssocID="{457BC80A-262A-460E-8C1E-626D742EDA79}" presName="compNode" presStyleCnt="0"/>
      <dgm:spPr/>
    </dgm:pt>
    <dgm:pt modelId="{41C923C4-2E11-4CFC-BDA6-4756449B888F}" type="pres">
      <dgm:prSet presAssocID="{457BC80A-262A-460E-8C1E-626D742EDA79}" presName="iconBgRect" presStyleLbl="bgShp" presStyleIdx="2" presStyleCnt="6"/>
      <dgm:spPr/>
    </dgm:pt>
    <dgm:pt modelId="{793F13A0-12F2-463B-AFCD-232A7A854BDF}" type="pres">
      <dgm:prSet presAssocID="{457BC80A-262A-460E-8C1E-626D742EDA7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2000153-CBDC-48D6-8179-AE13F3B30FF0}" type="pres">
      <dgm:prSet presAssocID="{457BC80A-262A-460E-8C1E-626D742EDA79}" presName="spaceRect" presStyleCnt="0"/>
      <dgm:spPr/>
    </dgm:pt>
    <dgm:pt modelId="{14C9BAE4-2ED8-4DBD-AD06-E7CC26885DD3}" type="pres">
      <dgm:prSet presAssocID="{457BC80A-262A-460E-8C1E-626D742EDA79}" presName="textRect" presStyleLbl="revTx" presStyleIdx="2" presStyleCnt="6">
        <dgm:presLayoutVars>
          <dgm:chMax val="1"/>
          <dgm:chPref val="1"/>
        </dgm:presLayoutVars>
      </dgm:prSet>
      <dgm:spPr/>
    </dgm:pt>
    <dgm:pt modelId="{DF350872-BAE7-421E-B07E-5ADA233FA8F5}" type="pres">
      <dgm:prSet presAssocID="{210016EB-06FF-4E3A-AE0B-26DB19D7D459}" presName="sibTrans" presStyleLbl="sibTrans2D1" presStyleIdx="0" presStyleCnt="0"/>
      <dgm:spPr/>
    </dgm:pt>
    <dgm:pt modelId="{4904DA2B-CFFF-4630-8190-BCB816F5971E}" type="pres">
      <dgm:prSet presAssocID="{4EC78805-131D-4817-B201-AFC345D2137A}" presName="compNode" presStyleCnt="0"/>
      <dgm:spPr/>
    </dgm:pt>
    <dgm:pt modelId="{1F6FC527-ACA0-48BA-97D8-C8BAE3800452}" type="pres">
      <dgm:prSet presAssocID="{4EC78805-131D-4817-B201-AFC345D2137A}" presName="iconBgRect" presStyleLbl="bgShp" presStyleIdx="3" presStyleCnt="6"/>
      <dgm:spPr/>
    </dgm:pt>
    <dgm:pt modelId="{00E2E959-F419-4198-94E9-5BDB8DFE8779}" type="pres">
      <dgm:prSet presAssocID="{4EC78805-131D-4817-B201-AFC345D2137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0C117EA-8E55-4A30-B0B5-B9028C088AAC}" type="pres">
      <dgm:prSet presAssocID="{4EC78805-131D-4817-B201-AFC345D2137A}" presName="spaceRect" presStyleCnt="0"/>
      <dgm:spPr/>
    </dgm:pt>
    <dgm:pt modelId="{D4AD1B78-EBDB-402F-89E5-9364F684E51B}" type="pres">
      <dgm:prSet presAssocID="{4EC78805-131D-4817-B201-AFC345D2137A}" presName="textRect" presStyleLbl="revTx" presStyleIdx="3" presStyleCnt="6">
        <dgm:presLayoutVars>
          <dgm:chMax val="1"/>
          <dgm:chPref val="1"/>
        </dgm:presLayoutVars>
      </dgm:prSet>
      <dgm:spPr/>
    </dgm:pt>
    <dgm:pt modelId="{64FF83D7-81C2-4405-A4D5-2553723EBDE6}" type="pres">
      <dgm:prSet presAssocID="{BE60012F-79C2-41C8-92CD-5073AC1F9BE7}" presName="sibTrans" presStyleLbl="sibTrans2D1" presStyleIdx="0" presStyleCnt="0"/>
      <dgm:spPr/>
    </dgm:pt>
    <dgm:pt modelId="{5D05F99A-EDCE-4280-BAF0-DC9D7C0872FF}" type="pres">
      <dgm:prSet presAssocID="{255476CE-106B-47D2-A4C0-A199FA4675FE}" presName="compNode" presStyleCnt="0"/>
      <dgm:spPr/>
    </dgm:pt>
    <dgm:pt modelId="{B513266A-703A-4775-91E6-ECDB4933EE5D}" type="pres">
      <dgm:prSet presAssocID="{255476CE-106B-47D2-A4C0-A199FA4675FE}" presName="iconBgRect" presStyleLbl="bgShp" presStyleIdx="4" presStyleCnt="6"/>
      <dgm:spPr/>
    </dgm:pt>
    <dgm:pt modelId="{E6DA12D7-A041-4E0F-B222-A8BA2AFD1965}" type="pres">
      <dgm:prSet presAssocID="{255476CE-106B-47D2-A4C0-A199FA4675F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5D6E6F-0934-4A2D-AC50-1A0D36A689BC}" type="pres">
      <dgm:prSet presAssocID="{255476CE-106B-47D2-A4C0-A199FA4675FE}" presName="spaceRect" presStyleCnt="0"/>
      <dgm:spPr/>
    </dgm:pt>
    <dgm:pt modelId="{B6541457-EE90-4E28-8CC1-F2951A2706B1}" type="pres">
      <dgm:prSet presAssocID="{255476CE-106B-47D2-A4C0-A199FA4675FE}" presName="textRect" presStyleLbl="revTx" presStyleIdx="4" presStyleCnt="6">
        <dgm:presLayoutVars>
          <dgm:chMax val="1"/>
          <dgm:chPref val="1"/>
        </dgm:presLayoutVars>
      </dgm:prSet>
      <dgm:spPr/>
    </dgm:pt>
    <dgm:pt modelId="{F781F47A-3FF9-487B-885C-5C60845A06D6}" type="pres">
      <dgm:prSet presAssocID="{D860841C-D7BF-4BB4-AA19-70E119A2BA5A}" presName="sibTrans" presStyleLbl="sibTrans2D1" presStyleIdx="0" presStyleCnt="0"/>
      <dgm:spPr/>
    </dgm:pt>
    <dgm:pt modelId="{5FA6B5E0-38F3-481B-904C-F3F5872B63DD}" type="pres">
      <dgm:prSet presAssocID="{FF71118D-875D-4137-9EE8-140DE4EDBE84}" presName="compNode" presStyleCnt="0"/>
      <dgm:spPr/>
    </dgm:pt>
    <dgm:pt modelId="{D3719055-7148-4AAF-8D49-AD6E33570A15}" type="pres">
      <dgm:prSet presAssocID="{FF71118D-875D-4137-9EE8-140DE4EDBE84}" presName="iconBgRect" presStyleLbl="bgShp" presStyleIdx="5" presStyleCnt="6"/>
      <dgm:spPr/>
    </dgm:pt>
    <dgm:pt modelId="{46B7CDD9-95DA-4F05-85F7-EA5E5E95B6D2}" type="pres">
      <dgm:prSet presAssocID="{FF71118D-875D-4137-9EE8-140DE4EDBE8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FD7BAE5-F1E6-4404-97B2-4100CF3D7E82}" type="pres">
      <dgm:prSet presAssocID="{FF71118D-875D-4137-9EE8-140DE4EDBE84}" presName="spaceRect" presStyleCnt="0"/>
      <dgm:spPr/>
    </dgm:pt>
    <dgm:pt modelId="{BECA5B60-77E0-4B58-A971-872D8A6F5A2C}" type="pres">
      <dgm:prSet presAssocID="{FF71118D-875D-4137-9EE8-140DE4EDBE8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3E8AA02-A37A-4B9A-B33E-660A7461B9D6}" type="presOf" srcId="{FF71118D-875D-4137-9EE8-140DE4EDBE84}" destId="{BECA5B60-77E0-4B58-A971-872D8A6F5A2C}" srcOrd="0" destOrd="0" presId="urn:microsoft.com/office/officeart/2018/2/layout/IconCircleList"/>
    <dgm:cxn modelId="{683E7C35-AAA7-417F-AD32-1CD29652599A}" srcId="{FF205A54-C310-4FFF-8F86-6C71546F4D81}" destId="{54265B76-4835-4A11-8639-0E073FB66F20}" srcOrd="1" destOrd="0" parTransId="{F4614212-6AF2-49F3-866D-3D398FBB2F7D}" sibTransId="{0FD4F2B6-B075-462C-9400-F3466AA35914}"/>
    <dgm:cxn modelId="{487C895C-F38C-4F2F-BE28-9104C5566EB7}" type="presOf" srcId="{54265B76-4835-4A11-8639-0E073FB66F20}" destId="{53524221-2301-466A-8E56-C837F5C3BF0B}" srcOrd="0" destOrd="0" presId="urn:microsoft.com/office/officeart/2018/2/layout/IconCircleList"/>
    <dgm:cxn modelId="{23E0085D-B6D6-46C3-96F5-BAA6FB988295}" srcId="{FF205A54-C310-4FFF-8F86-6C71546F4D81}" destId="{255476CE-106B-47D2-A4C0-A199FA4675FE}" srcOrd="4" destOrd="0" parTransId="{4A7D5646-86F2-4E87-A1AB-CC91B7159B80}" sibTransId="{D860841C-D7BF-4BB4-AA19-70E119A2BA5A}"/>
    <dgm:cxn modelId="{291A5A4D-F8B0-4E97-BDC2-2B7EB2D0E73F}" type="presOf" srcId="{255476CE-106B-47D2-A4C0-A199FA4675FE}" destId="{B6541457-EE90-4E28-8CC1-F2951A2706B1}" srcOrd="0" destOrd="0" presId="urn:microsoft.com/office/officeart/2018/2/layout/IconCircleList"/>
    <dgm:cxn modelId="{69A82B4F-C72A-40D0-863E-8CFCF6060F65}" type="presOf" srcId="{BE60012F-79C2-41C8-92CD-5073AC1F9BE7}" destId="{64FF83D7-81C2-4405-A4D5-2553723EBDE6}" srcOrd="0" destOrd="0" presId="urn:microsoft.com/office/officeart/2018/2/layout/IconCircleList"/>
    <dgm:cxn modelId="{1172D655-CCF0-493A-BC3D-C88EFBDEBC5F}" type="presOf" srcId="{D860841C-D7BF-4BB4-AA19-70E119A2BA5A}" destId="{F781F47A-3FF9-487B-885C-5C60845A06D6}" srcOrd="0" destOrd="0" presId="urn:microsoft.com/office/officeart/2018/2/layout/IconCircleList"/>
    <dgm:cxn modelId="{78AB9595-4F65-415E-AF18-8A08CB7FFAB5}" type="presOf" srcId="{07E85781-AE0D-4026-B08F-1FF786E01CB5}" destId="{40DE791E-6949-4D1F-8B1A-6AAFD30CE659}" srcOrd="0" destOrd="0" presId="urn:microsoft.com/office/officeart/2018/2/layout/IconCircleList"/>
    <dgm:cxn modelId="{AB273DA9-2C1D-4232-B6E0-8913B523D437}" type="presOf" srcId="{FF205A54-C310-4FFF-8F86-6C71546F4D81}" destId="{E8626DA3-10ED-4D77-8FE9-0E60E5FB1E38}" srcOrd="0" destOrd="0" presId="urn:microsoft.com/office/officeart/2018/2/layout/IconCircleList"/>
    <dgm:cxn modelId="{09D80CAF-41F9-499B-9850-87D29F2FD6A2}" type="presOf" srcId="{4EC78805-131D-4817-B201-AFC345D2137A}" destId="{D4AD1B78-EBDB-402F-89E5-9364F684E51B}" srcOrd="0" destOrd="0" presId="urn:microsoft.com/office/officeart/2018/2/layout/IconCircleList"/>
    <dgm:cxn modelId="{F11BEEB1-6D45-4662-BF84-E4CF3B3D68E2}" type="presOf" srcId="{457BC80A-262A-460E-8C1E-626D742EDA79}" destId="{14C9BAE4-2ED8-4DBD-AD06-E7CC26885DD3}" srcOrd="0" destOrd="0" presId="urn:microsoft.com/office/officeart/2018/2/layout/IconCircleList"/>
    <dgm:cxn modelId="{D25A14D5-8710-400A-990E-D4468E793F78}" srcId="{FF205A54-C310-4FFF-8F86-6C71546F4D81}" destId="{07E85781-AE0D-4026-B08F-1FF786E01CB5}" srcOrd="0" destOrd="0" parTransId="{8AFF45D9-12AE-45E5-80AA-7AA6FA597496}" sibTransId="{1D3AD3C4-394C-49E1-B445-91FE0E59FD9A}"/>
    <dgm:cxn modelId="{E9FBBDE6-8DB2-4903-8FED-B7C64EF6B59C}" srcId="{FF205A54-C310-4FFF-8F86-6C71546F4D81}" destId="{457BC80A-262A-460E-8C1E-626D742EDA79}" srcOrd="2" destOrd="0" parTransId="{822C0224-3057-4EC8-9202-BC3764714E7A}" sibTransId="{210016EB-06FF-4E3A-AE0B-26DB19D7D459}"/>
    <dgm:cxn modelId="{A1CB85E7-3622-4660-9B5E-DF2A9EF21CE7}" type="presOf" srcId="{210016EB-06FF-4E3A-AE0B-26DB19D7D459}" destId="{DF350872-BAE7-421E-B07E-5ADA233FA8F5}" srcOrd="0" destOrd="0" presId="urn:microsoft.com/office/officeart/2018/2/layout/IconCircleList"/>
    <dgm:cxn modelId="{B424CEEF-A5B7-445C-85C5-69F17B1F05B9}" type="presOf" srcId="{1D3AD3C4-394C-49E1-B445-91FE0E59FD9A}" destId="{62C04C71-6494-4AD9-9A44-3CC72B4DF8FB}" srcOrd="0" destOrd="0" presId="urn:microsoft.com/office/officeart/2018/2/layout/IconCircleList"/>
    <dgm:cxn modelId="{F9DB95FB-5E2A-4EB0-A6DD-FD50BFF35E99}" srcId="{FF205A54-C310-4FFF-8F86-6C71546F4D81}" destId="{FF71118D-875D-4137-9EE8-140DE4EDBE84}" srcOrd="5" destOrd="0" parTransId="{2AA2E3A2-0F07-44D5-8996-2EA19F4816EC}" sibTransId="{14102450-A12A-48D3-A977-50DCF02F3C11}"/>
    <dgm:cxn modelId="{B2E46AFD-3998-40FA-B6D6-361669E5073E}" type="presOf" srcId="{0FD4F2B6-B075-462C-9400-F3466AA35914}" destId="{C70A5FF1-F744-414E-94A0-7B37EBF5B1FB}" srcOrd="0" destOrd="0" presId="urn:microsoft.com/office/officeart/2018/2/layout/IconCircleList"/>
    <dgm:cxn modelId="{D6EC4BFD-3EEF-4995-ACB1-B98DD1EAFD01}" srcId="{FF205A54-C310-4FFF-8F86-6C71546F4D81}" destId="{4EC78805-131D-4817-B201-AFC345D2137A}" srcOrd="3" destOrd="0" parTransId="{675E05DB-9F2C-4ED7-B04D-C5DEDBB4CFE2}" sibTransId="{BE60012F-79C2-41C8-92CD-5073AC1F9BE7}"/>
    <dgm:cxn modelId="{587FC704-F2F7-438D-BE8E-9EF28F6665FF}" type="presParOf" srcId="{E8626DA3-10ED-4D77-8FE9-0E60E5FB1E38}" destId="{00A39FF0-A571-4BF3-B2B8-857C64C16294}" srcOrd="0" destOrd="0" presId="urn:microsoft.com/office/officeart/2018/2/layout/IconCircleList"/>
    <dgm:cxn modelId="{DED10772-59E1-4F16-8E93-93F48C82E579}" type="presParOf" srcId="{00A39FF0-A571-4BF3-B2B8-857C64C16294}" destId="{7597136A-26A7-4C95-855A-4879572A0CDF}" srcOrd="0" destOrd="0" presId="urn:microsoft.com/office/officeart/2018/2/layout/IconCircleList"/>
    <dgm:cxn modelId="{649137D8-09E1-4578-87FD-7885A7829EDF}" type="presParOf" srcId="{7597136A-26A7-4C95-855A-4879572A0CDF}" destId="{A293919B-AA9E-46B7-AC1C-F9B94076F935}" srcOrd="0" destOrd="0" presId="urn:microsoft.com/office/officeart/2018/2/layout/IconCircleList"/>
    <dgm:cxn modelId="{CDC171B4-0B24-45A7-BE92-F01711471862}" type="presParOf" srcId="{7597136A-26A7-4C95-855A-4879572A0CDF}" destId="{862C4422-3F72-4D27-8FD8-DC05829751B7}" srcOrd="1" destOrd="0" presId="urn:microsoft.com/office/officeart/2018/2/layout/IconCircleList"/>
    <dgm:cxn modelId="{D00CEF1C-FAAB-49EF-B62D-6361841FB18D}" type="presParOf" srcId="{7597136A-26A7-4C95-855A-4879572A0CDF}" destId="{6BCB131E-FE8A-4953-909C-1038B846AE8F}" srcOrd="2" destOrd="0" presId="urn:microsoft.com/office/officeart/2018/2/layout/IconCircleList"/>
    <dgm:cxn modelId="{A3D1463B-06A3-44C9-AD07-4ED965982115}" type="presParOf" srcId="{7597136A-26A7-4C95-855A-4879572A0CDF}" destId="{40DE791E-6949-4D1F-8B1A-6AAFD30CE659}" srcOrd="3" destOrd="0" presId="urn:microsoft.com/office/officeart/2018/2/layout/IconCircleList"/>
    <dgm:cxn modelId="{5BC9AE64-D916-4CEE-AF62-E638B1EC3994}" type="presParOf" srcId="{00A39FF0-A571-4BF3-B2B8-857C64C16294}" destId="{62C04C71-6494-4AD9-9A44-3CC72B4DF8FB}" srcOrd="1" destOrd="0" presId="urn:microsoft.com/office/officeart/2018/2/layout/IconCircleList"/>
    <dgm:cxn modelId="{3C45B27D-8E05-4F5C-AE90-C1190FA87F1C}" type="presParOf" srcId="{00A39FF0-A571-4BF3-B2B8-857C64C16294}" destId="{46135067-2692-4BA2-9315-9CBC396748A2}" srcOrd="2" destOrd="0" presId="urn:microsoft.com/office/officeart/2018/2/layout/IconCircleList"/>
    <dgm:cxn modelId="{FC524EB3-9E50-493C-B1FB-B7CB2001C2B4}" type="presParOf" srcId="{46135067-2692-4BA2-9315-9CBC396748A2}" destId="{628E3519-8F1E-4753-AD84-201169B7473D}" srcOrd="0" destOrd="0" presId="urn:microsoft.com/office/officeart/2018/2/layout/IconCircleList"/>
    <dgm:cxn modelId="{AB443902-5BA7-4915-8B0E-B2FF8C028E3A}" type="presParOf" srcId="{46135067-2692-4BA2-9315-9CBC396748A2}" destId="{FB5E96CE-7C33-45FF-9899-97357FD8BDD8}" srcOrd="1" destOrd="0" presId="urn:microsoft.com/office/officeart/2018/2/layout/IconCircleList"/>
    <dgm:cxn modelId="{B5B4D291-8E98-47A9-BCD5-4498F2862B02}" type="presParOf" srcId="{46135067-2692-4BA2-9315-9CBC396748A2}" destId="{5450C89C-2036-4841-8391-44190359928F}" srcOrd="2" destOrd="0" presId="urn:microsoft.com/office/officeart/2018/2/layout/IconCircleList"/>
    <dgm:cxn modelId="{15B816C7-6EB5-4BE1-9BFB-E734C4AD81BB}" type="presParOf" srcId="{46135067-2692-4BA2-9315-9CBC396748A2}" destId="{53524221-2301-466A-8E56-C837F5C3BF0B}" srcOrd="3" destOrd="0" presId="urn:microsoft.com/office/officeart/2018/2/layout/IconCircleList"/>
    <dgm:cxn modelId="{4F7AB259-2CAF-468C-99B0-59470ED6150A}" type="presParOf" srcId="{00A39FF0-A571-4BF3-B2B8-857C64C16294}" destId="{C70A5FF1-F744-414E-94A0-7B37EBF5B1FB}" srcOrd="3" destOrd="0" presId="urn:microsoft.com/office/officeart/2018/2/layout/IconCircleList"/>
    <dgm:cxn modelId="{ABB96D1E-3360-426D-B9C2-AB0C684A3836}" type="presParOf" srcId="{00A39FF0-A571-4BF3-B2B8-857C64C16294}" destId="{AC138CDB-8C90-4356-A3D1-5349965374AB}" srcOrd="4" destOrd="0" presId="urn:microsoft.com/office/officeart/2018/2/layout/IconCircleList"/>
    <dgm:cxn modelId="{2A7E81DF-D0A0-47A5-8CFA-76062B142C23}" type="presParOf" srcId="{AC138CDB-8C90-4356-A3D1-5349965374AB}" destId="{41C923C4-2E11-4CFC-BDA6-4756449B888F}" srcOrd="0" destOrd="0" presId="urn:microsoft.com/office/officeart/2018/2/layout/IconCircleList"/>
    <dgm:cxn modelId="{CEF8022E-1C7E-452A-BA71-BAA88DE23AD6}" type="presParOf" srcId="{AC138CDB-8C90-4356-A3D1-5349965374AB}" destId="{793F13A0-12F2-463B-AFCD-232A7A854BDF}" srcOrd="1" destOrd="0" presId="urn:microsoft.com/office/officeart/2018/2/layout/IconCircleList"/>
    <dgm:cxn modelId="{33F65A05-EA32-4952-B7C4-8EE1BB0B8D51}" type="presParOf" srcId="{AC138CDB-8C90-4356-A3D1-5349965374AB}" destId="{A2000153-CBDC-48D6-8179-AE13F3B30FF0}" srcOrd="2" destOrd="0" presId="urn:microsoft.com/office/officeart/2018/2/layout/IconCircleList"/>
    <dgm:cxn modelId="{3A7CA58A-DEA7-4839-8742-4732DF3F3046}" type="presParOf" srcId="{AC138CDB-8C90-4356-A3D1-5349965374AB}" destId="{14C9BAE4-2ED8-4DBD-AD06-E7CC26885DD3}" srcOrd="3" destOrd="0" presId="urn:microsoft.com/office/officeart/2018/2/layout/IconCircleList"/>
    <dgm:cxn modelId="{EB17FC05-8DE4-4B88-8570-219510F48A5C}" type="presParOf" srcId="{00A39FF0-A571-4BF3-B2B8-857C64C16294}" destId="{DF350872-BAE7-421E-B07E-5ADA233FA8F5}" srcOrd="5" destOrd="0" presId="urn:microsoft.com/office/officeart/2018/2/layout/IconCircleList"/>
    <dgm:cxn modelId="{113FC156-0FFD-4A90-9F9D-AE37477C1A08}" type="presParOf" srcId="{00A39FF0-A571-4BF3-B2B8-857C64C16294}" destId="{4904DA2B-CFFF-4630-8190-BCB816F5971E}" srcOrd="6" destOrd="0" presId="urn:microsoft.com/office/officeart/2018/2/layout/IconCircleList"/>
    <dgm:cxn modelId="{AFCC235F-26AC-4E0A-8BF1-DBC22DF1B54A}" type="presParOf" srcId="{4904DA2B-CFFF-4630-8190-BCB816F5971E}" destId="{1F6FC527-ACA0-48BA-97D8-C8BAE3800452}" srcOrd="0" destOrd="0" presId="urn:microsoft.com/office/officeart/2018/2/layout/IconCircleList"/>
    <dgm:cxn modelId="{64E24C09-1BD0-470F-B73F-17854A35DD14}" type="presParOf" srcId="{4904DA2B-CFFF-4630-8190-BCB816F5971E}" destId="{00E2E959-F419-4198-94E9-5BDB8DFE8779}" srcOrd="1" destOrd="0" presId="urn:microsoft.com/office/officeart/2018/2/layout/IconCircleList"/>
    <dgm:cxn modelId="{D8DB065C-77C5-4C37-9FF6-827435FB0268}" type="presParOf" srcId="{4904DA2B-CFFF-4630-8190-BCB816F5971E}" destId="{C0C117EA-8E55-4A30-B0B5-B9028C088AAC}" srcOrd="2" destOrd="0" presId="urn:microsoft.com/office/officeart/2018/2/layout/IconCircleList"/>
    <dgm:cxn modelId="{6B93132E-5D73-4EEF-A5B9-5F4F2B96D2E1}" type="presParOf" srcId="{4904DA2B-CFFF-4630-8190-BCB816F5971E}" destId="{D4AD1B78-EBDB-402F-89E5-9364F684E51B}" srcOrd="3" destOrd="0" presId="urn:microsoft.com/office/officeart/2018/2/layout/IconCircleList"/>
    <dgm:cxn modelId="{4835A4B6-E4B7-4312-BACC-6A05595B4338}" type="presParOf" srcId="{00A39FF0-A571-4BF3-B2B8-857C64C16294}" destId="{64FF83D7-81C2-4405-A4D5-2553723EBDE6}" srcOrd="7" destOrd="0" presId="urn:microsoft.com/office/officeart/2018/2/layout/IconCircleList"/>
    <dgm:cxn modelId="{BDF25CA7-A92F-4F0F-9A27-DD3D79C7E23B}" type="presParOf" srcId="{00A39FF0-A571-4BF3-B2B8-857C64C16294}" destId="{5D05F99A-EDCE-4280-BAF0-DC9D7C0872FF}" srcOrd="8" destOrd="0" presId="urn:microsoft.com/office/officeart/2018/2/layout/IconCircleList"/>
    <dgm:cxn modelId="{8EB8529E-F1C3-444D-B7C5-5B6E4D94B357}" type="presParOf" srcId="{5D05F99A-EDCE-4280-BAF0-DC9D7C0872FF}" destId="{B513266A-703A-4775-91E6-ECDB4933EE5D}" srcOrd="0" destOrd="0" presId="urn:microsoft.com/office/officeart/2018/2/layout/IconCircleList"/>
    <dgm:cxn modelId="{D71DF5B1-786A-4552-8B3B-B703BD3C8879}" type="presParOf" srcId="{5D05F99A-EDCE-4280-BAF0-DC9D7C0872FF}" destId="{E6DA12D7-A041-4E0F-B222-A8BA2AFD1965}" srcOrd="1" destOrd="0" presId="urn:microsoft.com/office/officeart/2018/2/layout/IconCircleList"/>
    <dgm:cxn modelId="{9A4EF964-C03F-4256-8EA7-263070841C75}" type="presParOf" srcId="{5D05F99A-EDCE-4280-BAF0-DC9D7C0872FF}" destId="{D75D6E6F-0934-4A2D-AC50-1A0D36A689BC}" srcOrd="2" destOrd="0" presId="urn:microsoft.com/office/officeart/2018/2/layout/IconCircleList"/>
    <dgm:cxn modelId="{1C085D17-25DA-4D69-8008-BC8D08165349}" type="presParOf" srcId="{5D05F99A-EDCE-4280-BAF0-DC9D7C0872FF}" destId="{B6541457-EE90-4E28-8CC1-F2951A2706B1}" srcOrd="3" destOrd="0" presId="urn:microsoft.com/office/officeart/2018/2/layout/IconCircleList"/>
    <dgm:cxn modelId="{B1AB1E01-EF10-4A09-AA4A-9F41FF157196}" type="presParOf" srcId="{00A39FF0-A571-4BF3-B2B8-857C64C16294}" destId="{F781F47A-3FF9-487B-885C-5C60845A06D6}" srcOrd="9" destOrd="0" presId="urn:microsoft.com/office/officeart/2018/2/layout/IconCircleList"/>
    <dgm:cxn modelId="{48F38B8C-B418-46B1-8CEA-9870A825B27A}" type="presParOf" srcId="{00A39FF0-A571-4BF3-B2B8-857C64C16294}" destId="{5FA6B5E0-38F3-481B-904C-F3F5872B63DD}" srcOrd="10" destOrd="0" presId="urn:microsoft.com/office/officeart/2018/2/layout/IconCircleList"/>
    <dgm:cxn modelId="{94B0F7E4-31CA-492E-A6B4-11176B07C59D}" type="presParOf" srcId="{5FA6B5E0-38F3-481B-904C-F3F5872B63DD}" destId="{D3719055-7148-4AAF-8D49-AD6E33570A15}" srcOrd="0" destOrd="0" presId="urn:microsoft.com/office/officeart/2018/2/layout/IconCircleList"/>
    <dgm:cxn modelId="{BA61CD29-2AA2-4217-89D1-90A241EBC2C8}" type="presParOf" srcId="{5FA6B5E0-38F3-481B-904C-F3F5872B63DD}" destId="{46B7CDD9-95DA-4F05-85F7-EA5E5E95B6D2}" srcOrd="1" destOrd="0" presId="urn:microsoft.com/office/officeart/2018/2/layout/IconCircleList"/>
    <dgm:cxn modelId="{BCCB7EC9-D38B-460E-A0BA-F12BBC2F6AF6}" type="presParOf" srcId="{5FA6B5E0-38F3-481B-904C-F3F5872B63DD}" destId="{3FD7BAE5-F1E6-4404-97B2-4100CF3D7E82}" srcOrd="2" destOrd="0" presId="urn:microsoft.com/office/officeart/2018/2/layout/IconCircleList"/>
    <dgm:cxn modelId="{0AEDF3A4-DA20-4B7D-BAE3-F13CE4FFB9A7}" type="presParOf" srcId="{5FA6B5E0-38F3-481B-904C-F3F5872B63DD}" destId="{BECA5B60-77E0-4B58-A971-872D8A6F5A2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D67655-8A4A-462E-AE36-779DF1EA45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93D101B-E73F-45F4-80C4-1E4916EB3CAB}">
      <dgm:prSet/>
      <dgm:spPr/>
      <dgm:t>
        <a:bodyPr/>
        <a:lstStyle/>
        <a:p>
          <a:r>
            <a:rPr lang="en-GB"/>
            <a:t>Culture can be described as the attitudes, behaviour, opinions, of a group of people. (Cambridge Dictionary, 2026).</a:t>
          </a:r>
          <a:endParaRPr lang="en-US"/>
        </a:p>
      </dgm:t>
    </dgm:pt>
    <dgm:pt modelId="{552DDEA8-6F04-4AC7-81F7-0E1CCE734FDA}" type="parTrans" cxnId="{F9A63C6A-62DD-4624-A2C1-D6A328FC6BE4}">
      <dgm:prSet/>
      <dgm:spPr/>
      <dgm:t>
        <a:bodyPr/>
        <a:lstStyle/>
        <a:p>
          <a:endParaRPr lang="en-US"/>
        </a:p>
      </dgm:t>
    </dgm:pt>
    <dgm:pt modelId="{FA1C2AFF-736B-45CE-B14C-BF4D15CFFF82}" type="sibTrans" cxnId="{F9A63C6A-62DD-4624-A2C1-D6A328FC6BE4}">
      <dgm:prSet/>
      <dgm:spPr/>
      <dgm:t>
        <a:bodyPr/>
        <a:lstStyle/>
        <a:p>
          <a:endParaRPr lang="en-US"/>
        </a:p>
      </dgm:t>
    </dgm:pt>
    <dgm:pt modelId="{A8ADCB48-2AB9-42F5-9361-D92C3FFB9563}">
      <dgm:prSet/>
      <dgm:spPr/>
      <dgm:t>
        <a:bodyPr/>
        <a:lstStyle/>
        <a:p>
          <a:r>
            <a:rPr lang="en-GB"/>
            <a:t>Includes language, communication, customs and business practices.</a:t>
          </a:r>
          <a:endParaRPr lang="en-US"/>
        </a:p>
      </dgm:t>
    </dgm:pt>
    <dgm:pt modelId="{286F8741-C0C4-480E-8BC0-D2ED15526330}" type="parTrans" cxnId="{F1F7E5E3-75A7-41B4-B6FD-EE992854750E}">
      <dgm:prSet/>
      <dgm:spPr/>
      <dgm:t>
        <a:bodyPr/>
        <a:lstStyle/>
        <a:p>
          <a:endParaRPr lang="en-US"/>
        </a:p>
      </dgm:t>
    </dgm:pt>
    <dgm:pt modelId="{17CBFE3B-071D-4E09-BD8E-B93CDDCFF8EB}" type="sibTrans" cxnId="{F1F7E5E3-75A7-41B4-B6FD-EE992854750E}">
      <dgm:prSet/>
      <dgm:spPr/>
      <dgm:t>
        <a:bodyPr/>
        <a:lstStyle/>
        <a:p>
          <a:endParaRPr lang="en-US"/>
        </a:p>
      </dgm:t>
    </dgm:pt>
    <dgm:pt modelId="{E26297F6-9453-447F-9F9F-33E274DA0222}" type="pres">
      <dgm:prSet presAssocID="{53D67655-8A4A-462E-AE36-779DF1EA459E}" presName="root" presStyleCnt="0">
        <dgm:presLayoutVars>
          <dgm:dir/>
          <dgm:resizeHandles val="exact"/>
        </dgm:presLayoutVars>
      </dgm:prSet>
      <dgm:spPr/>
    </dgm:pt>
    <dgm:pt modelId="{DF50D462-CDC7-4C10-8B5B-E50FA3A4A8CF}" type="pres">
      <dgm:prSet presAssocID="{693D101B-E73F-45F4-80C4-1E4916EB3CAB}" presName="compNode" presStyleCnt="0"/>
      <dgm:spPr/>
    </dgm:pt>
    <dgm:pt modelId="{8B404A59-FFEE-40F3-86F6-8028674D92C6}" type="pres">
      <dgm:prSet presAssocID="{693D101B-E73F-45F4-80C4-1E4916EB3CAB}" presName="bgRect" presStyleLbl="bgShp" presStyleIdx="0" presStyleCnt="2"/>
      <dgm:spPr/>
    </dgm:pt>
    <dgm:pt modelId="{EC694D05-9A73-4A94-8B8E-E70EE9ABCA4F}" type="pres">
      <dgm:prSet presAssocID="{693D101B-E73F-45F4-80C4-1E4916EB3CA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8E7AC7-A2B0-41F1-A9A6-ED14AF16C286}" type="pres">
      <dgm:prSet presAssocID="{693D101B-E73F-45F4-80C4-1E4916EB3CAB}" presName="spaceRect" presStyleCnt="0"/>
      <dgm:spPr/>
    </dgm:pt>
    <dgm:pt modelId="{98AE7E0A-D90F-4729-B959-2A5862D7B11C}" type="pres">
      <dgm:prSet presAssocID="{693D101B-E73F-45F4-80C4-1E4916EB3CAB}" presName="parTx" presStyleLbl="revTx" presStyleIdx="0" presStyleCnt="2">
        <dgm:presLayoutVars>
          <dgm:chMax val="0"/>
          <dgm:chPref val="0"/>
        </dgm:presLayoutVars>
      </dgm:prSet>
      <dgm:spPr/>
    </dgm:pt>
    <dgm:pt modelId="{A4BD08C0-F499-4F63-8718-C82ADD00CB45}" type="pres">
      <dgm:prSet presAssocID="{FA1C2AFF-736B-45CE-B14C-BF4D15CFFF82}" presName="sibTrans" presStyleCnt="0"/>
      <dgm:spPr/>
    </dgm:pt>
    <dgm:pt modelId="{A0482D43-852F-4948-9341-15950230901E}" type="pres">
      <dgm:prSet presAssocID="{A8ADCB48-2AB9-42F5-9361-D92C3FFB9563}" presName="compNode" presStyleCnt="0"/>
      <dgm:spPr/>
    </dgm:pt>
    <dgm:pt modelId="{01B08874-2FD9-4D8A-9007-9D58E91AA81F}" type="pres">
      <dgm:prSet presAssocID="{A8ADCB48-2AB9-42F5-9361-D92C3FFB9563}" presName="bgRect" presStyleLbl="bgShp" presStyleIdx="1" presStyleCnt="2"/>
      <dgm:spPr/>
    </dgm:pt>
    <dgm:pt modelId="{AD66B899-519E-42A7-984A-1B071BDB2A61}" type="pres">
      <dgm:prSet presAssocID="{A8ADCB48-2AB9-42F5-9361-D92C3FFB956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6F11CD44-165C-4D55-9DFC-DCDFE6C19BC0}" type="pres">
      <dgm:prSet presAssocID="{A8ADCB48-2AB9-42F5-9361-D92C3FFB9563}" presName="spaceRect" presStyleCnt="0"/>
      <dgm:spPr/>
    </dgm:pt>
    <dgm:pt modelId="{C7C40831-4FD3-433D-B209-12499DFDFA07}" type="pres">
      <dgm:prSet presAssocID="{A8ADCB48-2AB9-42F5-9361-D92C3FFB956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9A63C6A-62DD-4624-A2C1-D6A328FC6BE4}" srcId="{53D67655-8A4A-462E-AE36-779DF1EA459E}" destId="{693D101B-E73F-45F4-80C4-1E4916EB3CAB}" srcOrd="0" destOrd="0" parTransId="{552DDEA8-6F04-4AC7-81F7-0E1CCE734FDA}" sibTransId="{FA1C2AFF-736B-45CE-B14C-BF4D15CFFF82}"/>
    <dgm:cxn modelId="{F5510B99-FC2F-4CF7-BACD-013DC29241E9}" type="presOf" srcId="{53D67655-8A4A-462E-AE36-779DF1EA459E}" destId="{E26297F6-9453-447F-9F9F-33E274DA0222}" srcOrd="0" destOrd="0" presId="urn:microsoft.com/office/officeart/2018/2/layout/IconVerticalSolidList"/>
    <dgm:cxn modelId="{B85AA5DA-E4CC-49C0-9922-A2FA02761B4F}" type="presOf" srcId="{A8ADCB48-2AB9-42F5-9361-D92C3FFB9563}" destId="{C7C40831-4FD3-433D-B209-12499DFDFA07}" srcOrd="0" destOrd="0" presId="urn:microsoft.com/office/officeart/2018/2/layout/IconVerticalSolidList"/>
    <dgm:cxn modelId="{F1F7E5E3-75A7-41B4-B6FD-EE992854750E}" srcId="{53D67655-8A4A-462E-AE36-779DF1EA459E}" destId="{A8ADCB48-2AB9-42F5-9361-D92C3FFB9563}" srcOrd="1" destOrd="0" parTransId="{286F8741-C0C4-480E-8BC0-D2ED15526330}" sibTransId="{17CBFE3B-071D-4E09-BD8E-B93CDDCFF8EB}"/>
    <dgm:cxn modelId="{679BABF4-0627-4FEC-B42E-D3C3F8F7922D}" type="presOf" srcId="{693D101B-E73F-45F4-80C4-1E4916EB3CAB}" destId="{98AE7E0A-D90F-4729-B959-2A5862D7B11C}" srcOrd="0" destOrd="0" presId="urn:microsoft.com/office/officeart/2018/2/layout/IconVerticalSolidList"/>
    <dgm:cxn modelId="{E9D251F2-9482-49D9-B20C-18CD5102D776}" type="presParOf" srcId="{E26297F6-9453-447F-9F9F-33E274DA0222}" destId="{DF50D462-CDC7-4C10-8B5B-E50FA3A4A8CF}" srcOrd="0" destOrd="0" presId="urn:microsoft.com/office/officeart/2018/2/layout/IconVerticalSolidList"/>
    <dgm:cxn modelId="{3E56F896-74AE-4529-B18C-DBEBC7308BAD}" type="presParOf" srcId="{DF50D462-CDC7-4C10-8B5B-E50FA3A4A8CF}" destId="{8B404A59-FFEE-40F3-86F6-8028674D92C6}" srcOrd="0" destOrd="0" presId="urn:microsoft.com/office/officeart/2018/2/layout/IconVerticalSolidList"/>
    <dgm:cxn modelId="{3FC1CB4F-3002-452C-8DB9-8FEC7AD56965}" type="presParOf" srcId="{DF50D462-CDC7-4C10-8B5B-E50FA3A4A8CF}" destId="{EC694D05-9A73-4A94-8B8E-E70EE9ABCA4F}" srcOrd="1" destOrd="0" presId="urn:microsoft.com/office/officeart/2018/2/layout/IconVerticalSolidList"/>
    <dgm:cxn modelId="{57F33035-A0BA-4EA1-BE05-B87B8611226B}" type="presParOf" srcId="{DF50D462-CDC7-4C10-8B5B-E50FA3A4A8CF}" destId="{DF8E7AC7-A2B0-41F1-A9A6-ED14AF16C286}" srcOrd="2" destOrd="0" presId="urn:microsoft.com/office/officeart/2018/2/layout/IconVerticalSolidList"/>
    <dgm:cxn modelId="{FDB802C4-6954-4662-AAB8-90E6DDC43256}" type="presParOf" srcId="{DF50D462-CDC7-4C10-8B5B-E50FA3A4A8CF}" destId="{98AE7E0A-D90F-4729-B959-2A5862D7B11C}" srcOrd="3" destOrd="0" presId="urn:microsoft.com/office/officeart/2018/2/layout/IconVerticalSolidList"/>
    <dgm:cxn modelId="{70908B15-487F-4DB7-A89F-0DEE4FFF4317}" type="presParOf" srcId="{E26297F6-9453-447F-9F9F-33E274DA0222}" destId="{A4BD08C0-F499-4F63-8718-C82ADD00CB45}" srcOrd="1" destOrd="0" presId="urn:microsoft.com/office/officeart/2018/2/layout/IconVerticalSolidList"/>
    <dgm:cxn modelId="{457A015F-F966-47DE-B2C9-5577E9575FFF}" type="presParOf" srcId="{E26297F6-9453-447F-9F9F-33E274DA0222}" destId="{A0482D43-852F-4948-9341-15950230901E}" srcOrd="2" destOrd="0" presId="urn:microsoft.com/office/officeart/2018/2/layout/IconVerticalSolidList"/>
    <dgm:cxn modelId="{DDA7EDCF-7D04-429C-866B-04871F625CFF}" type="presParOf" srcId="{A0482D43-852F-4948-9341-15950230901E}" destId="{01B08874-2FD9-4D8A-9007-9D58E91AA81F}" srcOrd="0" destOrd="0" presId="urn:microsoft.com/office/officeart/2018/2/layout/IconVerticalSolidList"/>
    <dgm:cxn modelId="{39A75B0D-6387-4976-9654-C0B53620D21E}" type="presParOf" srcId="{A0482D43-852F-4948-9341-15950230901E}" destId="{AD66B899-519E-42A7-984A-1B071BDB2A61}" srcOrd="1" destOrd="0" presId="urn:microsoft.com/office/officeart/2018/2/layout/IconVerticalSolidList"/>
    <dgm:cxn modelId="{AE897020-C8B1-4961-8FC3-5ECCB7E103A2}" type="presParOf" srcId="{A0482D43-852F-4948-9341-15950230901E}" destId="{6F11CD44-165C-4D55-9DFC-DCDFE6C19BC0}" srcOrd="2" destOrd="0" presId="urn:microsoft.com/office/officeart/2018/2/layout/IconVerticalSolidList"/>
    <dgm:cxn modelId="{93F5295F-164A-4164-99BA-564298BAB462}" type="presParOf" srcId="{A0482D43-852F-4948-9341-15950230901E}" destId="{C7C40831-4FD3-433D-B209-12499DFDFA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AAE92-EFC3-4B9E-8494-142CE53BB9D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57386CA-7D26-4DF5-BC01-1C845C50CD5E}">
      <dgm:prSet/>
      <dgm:spPr/>
      <dgm:t>
        <a:bodyPr/>
        <a:lstStyle/>
        <a:p>
          <a:pPr>
            <a:defRPr cap="all"/>
          </a:pPr>
          <a:r>
            <a:rPr lang="en-GB"/>
            <a:t>Communication style</a:t>
          </a:r>
          <a:endParaRPr lang="en-US"/>
        </a:p>
      </dgm:t>
    </dgm:pt>
    <dgm:pt modelId="{4F1C060C-797B-4C53-8213-4F8F03D16EEC}" type="parTrans" cxnId="{CAEB6E95-845D-49D5-81B8-BF11BA0F6717}">
      <dgm:prSet/>
      <dgm:spPr/>
      <dgm:t>
        <a:bodyPr/>
        <a:lstStyle/>
        <a:p>
          <a:endParaRPr lang="en-US"/>
        </a:p>
      </dgm:t>
    </dgm:pt>
    <dgm:pt modelId="{56DCD47F-6DC2-498C-9809-6D77BB626E61}" type="sibTrans" cxnId="{CAEB6E95-845D-49D5-81B8-BF11BA0F6717}">
      <dgm:prSet/>
      <dgm:spPr/>
      <dgm:t>
        <a:bodyPr/>
        <a:lstStyle/>
        <a:p>
          <a:endParaRPr lang="en-US"/>
        </a:p>
      </dgm:t>
    </dgm:pt>
    <dgm:pt modelId="{602B4D0D-11BB-4F0B-89BC-74B78530E31E}">
      <dgm:prSet/>
      <dgm:spPr/>
      <dgm:t>
        <a:bodyPr/>
        <a:lstStyle/>
        <a:p>
          <a:pPr>
            <a:defRPr cap="all"/>
          </a:pPr>
          <a:r>
            <a:rPr lang="en-GB"/>
            <a:t>Power distance</a:t>
          </a:r>
          <a:endParaRPr lang="en-US"/>
        </a:p>
      </dgm:t>
    </dgm:pt>
    <dgm:pt modelId="{7E7F395D-4260-4401-8B08-B429F7851566}" type="parTrans" cxnId="{CF6F9A15-EC70-4E1E-90DA-B05D81A36C81}">
      <dgm:prSet/>
      <dgm:spPr/>
      <dgm:t>
        <a:bodyPr/>
        <a:lstStyle/>
        <a:p>
          <a:endParaRPr lang="en-US"/>
        </a:p>
      </dgm:t>
    </dgm:pt>
    <dgm:pt modelId="{E13471BB-8756-4CC3-954B-1DFFD48BE078}" type="sibTrans" cxnId="{CF6F9A15-EC70-4E1E-90DA-B05D81A36C81}">
      <dgm:prSet/>
      <dgm:spPr/>
      <dgm:t>
        <a:bodyPr/>
        <a:lstStyle/>
        <a:p>
          <a:endParaRPr lang="en-US"/>
        </a:p>
      </dgm:t>
    </dgm:pt>
    <dgm:pt modelId="{A351272B-46ED-49C7-B4BE-4A9530C61B4A}">
      <dgm:prSet/>
      <dgm:spPr/>
      <dgm:t>
        <a:bodyPr/>
        <a:lstStyle/>
        <a:p>
          <a:pPr>
            <a:defRPr cap="all"/>
          </a:pPr>
          <a:r>
            <a:rPr lang="en-GB"/>
            <a:t>Time orientation</a:t>
          </a:r>
          <a:endParaRPr lang="en-US"/>
        </a:p>
      </dgm:t>
    </dgm:pt>
    <dgm:pt modelId="{8A5933A9-3C44-445B-BF81-FAE7A8D5ED2B}" type="parTrans" cxnId="{2028902D-7642-417F-9E35-71C76B154217}">
      <dgm:prSet/>
      <dgm:spPr/>
      <dgm:t>
        <a:bodyPr/>
        <a:lstStyle/>
        <a:p>
          <a:endParaRPr lang="en-US"/>
        </a:p>
      </dgm:t>
    </dgm:pt>
    <dgm:pt modelId="{FA7D6A1C-8904-41AD-B8E6-561834FBB07B}" type="sibTrans" cxnId="{2028902D-7642-417F-9E35-71C76B154217}">
      <dgm:prSet/>
      <dgm:spPr/>
      <dgm:t>
        <a:bodyPr/>
        <a:lstStyle/>
        <a:p>
          <a:endParaRPr lang="en-US"/>
        </a:p>
      </dgm:t>
    </dgm:pt>
    <dgm:pt modelId="{A947EA8E-B2EB-4D08-91C6-C4611831B723}">
      <dgm:prSet/>
      <dgm:spPr/>
      <dgm:t>
        <a:bodyPr/>
        <a:lstStyle/>
        <a:p>
          <a:pPr>
            <a:defRPr cap="all"/>
          </a:pPr>
          <a:r>
            <a:rPr lang="en-GB"/>
            <a:t>Relationship building</a:t>
          </a:r>
          <a:endParaRPr lang="en-US"/>
        </a:p>
      </dgm:t>
    </dgm:pt>
    <dgm:pt modelId="{A0791803-4F28-4069-B7FC-5EEF97D26D0B}" type="parTrans" cxnId="{EF264CB6-5320-422C-A825-E84A8681BADB}">
      <dgm:prSet/>
      <dgm:spPr/>
      <dgm:t>
        <a:bodyPr/>
        <a:lstStyle/>
        <a:p>
          <a:endParaRPr lang="en-US"/>
        </a:p>
      </dgm:t>
    </dgm:pt>
    <dgm:pt modelId="{69BA12A2-FB62-4C08-A175-DE812BC71DE1}" type="sibTrans" cxnId="{EF264CB6-5320-422C-A825-E84A8681BADB}">
      <dgm:prSet/>
      <dgm:spPr/>
      <dgm:t>
        <a:bodyPr/>
        <a:lstStyle/>
        <a:p>
          <a:endParaRPr lang="en-US"/>
        </a:p>
      </dgm:t>
    </dgm:pt>
    <dgm:pt modelId="{3409F39C-721D-4596-9D83-4DF4913D51D8}">
      <dgm:prSet/>
      <dgm:spPr/>
      <dgm:t>
        <a:bodyPr/>
        <a:lstStyle/>
        <a:p>
          <a:pPr>
            <a:defRPr cap="all"/>
          </a:pPr>
          <a:r>
            <a:rPr lang="en-GB"/>
            <a:t>Decision-making styles</a:t>
          </a:r>
          <a:endParaRPr lang="en-US"/>
        </a:p>
      </dgm:t>
    </dgm:pt>
    <dgm:pt modelId="{B3005089-EF08-45F7-ADA5-C9087491A64E}" type="parTrans" cxnId="{5D9316D3-16E8-4629-8583-059057125BFE}">
      <dgm:prSet/>
      <dgm:spPr/>
      <dgm:t>
        <a:bodyPr/>
        <a:lstStyle/>
        <a:p>
          <a:endParaRPr lang="en-US"/>
        </a:p>
      </dgm:t>
    </dgm:pt>
    <dgm:pt modelId="{2DEE551C-D8F2-401F-A34B-8E3952CD18AD}" type="sibTrans" cxnId="{5D9316D3-16E8-4629-8583-059057125BFE}">
      <dgm:prSet/>
      <dgm:spPr/>
      <dgm:t>
        <a:bodyPr/>
        <a:lstStyle/>
        <a:p>
          <a:endParaRPr lang="en-US"/>
        </a:p>
      </dgm:t>
    </dgm:pt>
    <dgm:pt modelId="{53083731-3FEC-4B1B-9820-683761DD3D0E}" type="pres">
      <dgm:prSet presAssocID="{48DAAE92-EFC3-4B9E-8494-142CE53BB9DE}" presName="root" presStyleCnt="0">
        <dgm:presLayoutVars>
          <dgm:dir/>
          <dgm:resizeHandles val="exact"/>
        </dgm:presLayoutVars>
      </dgm:prSet>
      <dgm:spPr/>
    </dgm:pt>
    <dgm:pt modelId="{B88F71D3-8357-4C8E-BB5F-9842327EBE91}" type="pres">
      <dgm:prSet presAssocID="{857386CA-7D26-4DF5-BC01-1C845C50CD5E}" presName="compNode" presStyleCnt="0"/>
      <dgm:spPr/>
    </dgm:pt>
    <dgm:pt modelId="{7A413CE0-6DA7-48B1-B4F2-4F1160472759}" type="pres">
      <dgm:prSet presAssocID="{857386CA-7D26-4DF5-BC01-1C845C50CD5E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BE41550-0239-413E-8F0E-DE7432CBB9A4}" type="pres">
      <dgm:prSet presAssocID="{857386CA-7D26-4DF5-BC01-1C845C50CD5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8F9501A-42D3-4D54-BF86-68D190390DE0}" type="pres">
      <dgm:prSet presAssocID="{857386CA-7D26-4DF5-BC01-1C845C50CD5E}" presName="spaceRect" presStyleCnt="0"/>
      <dgm:spPr/>
    </dgm:pt>
    <dgm:pt modelId="{8024A7DC-B107-4943-8E6C-7E4454C92531}" type="pres">
      <dgm:prSet presAssocID="{857386CA-7D26-4DF5-BC01-1C845C50CD5E}" presName="textRect" presStyleLbl="revTx" presStyleIdx="0" presStyleCnt="5">
        <dgm:presLayoutVars>
          <dgm:chMax val="1"/>
          <dgm:chPref val="1"/>
        </dgm:presLayoutVars>
      </dgm:prSet>
      <dgm:spPr/>
    </dgm:pt>
    <dgm:pt modelId="{715746B2-468D-418A-8BE4-F1BC11F4BE83}" type="pres">
      <dgm:prSet presAssocID="{56DCD47F-6DC2-498C-9809-6D77BB626E61}" presName="sibTrans" presStyleCnt="0"/>
      <dgm:spPr/>
    </dgm:pt>
    <dgm:pt modelId="{B63D0643-D8A1-464D-A499-BF5A2B991D07}" type="pres">
      <dgm:prSet presAssocID="{602B4D0D-11BB-4F0B-89BC-74B78530E31E}" presName="compNode" presStyleCnt="0"/>
      <dgm:spPr/>
    </dgm:pt>
    <dgm:pt modelId="{4BF33043-6A7F-4AC2-AA61-42F68FA3008C}" type="pres">
      <dgm:prSet presAssocID="{602B4D0D-11BB-4F0B-89BC-74B78530E31E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4508625-8E6E-4A4C-8630-3C921FF5B874}" type="pres">
      <dgm:prSet presAssocID="{602B4D0D-11BB-4F0B-89BC-74B78530E31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agement with solid fill"/>
        </a:ext>
      </dgm:extLst>
    </dgm:pt>
    <dgm:pt modelId="{60FE5F08-4400-452F-A65F-1247A97A00F8}" type="pres">
      <dgm:prSet presAssocID="{602B4D0D-11BB-4F0B-89BC-74B78530E31E}" presName="spaceRect" presStyleCnt="0"/>
      <dgm:spPr/>
    </dgm:pt>
    <dgm:pt modelId="{8DA69A4C-47F8-41C9-B629-E96D69F48515}" type="pres">
      <dgm:prSet presAssocID="{602B4D0D-11BB-4F0B-89BC-74B78530E31E}" presName="textRect" presStyleLbl="revTx" presStyleIdx="1" presStyleCnt="5">
        <dgm:presLayoutVars>
          <dgm:chMax val="1"/>
          <dgm:chPref val="1"/>
        </dgm:presLayoutVars>
      </dgm:prSet>
      <dgm:spPr/>
    </dgm:pt>
    <dgm:pt modelId="{137CBCF2-DD14-4EE6-ADAC-BDF1FAF895BD}" type="pres">
      <dgm:prSet presAssocID="{E13471BB-8756-4CC3-954B-1DFFD48BE078}" presName="sibTrans" presStyleCnt="0"/>
      <dgm:spPr/>
    </dgm:pt>
    <dgm:pt modelId="{FE5170D2-9ADE-41AB-B062-94E0AE8ADDC8}" type="pres">
      <dgm:prSet presAssocID="{A351272B-46ED-49C7-B4BE-4A9530C61B4A}" presName="compNode" presStyleCnt="0"/>
      <dgm:spPr/>
    </dgm:pt>
    <dgm:pt modelId="{8D881914-6ACA-4B60-99C3-DF050B27BCE3}" type="pres">
      <dgm:prSet presAssocID="{A351272B-46ED-49C7-B4BE-4A9530C61B4A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82882BA-2859-4BEA-9DB1-6A03F8BE605A}" type="pres">
      <dgm:prSet presAssocID="{A351272B-46ED-49C7-B4BE-4A9530C61B4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91EF35A-74AE-432B-B430-2DE45534A04E}" type="pres">
      <dgm:prSet presAssocID="{A351272B-46ED-49C7-B4BE-4A9530C61B4A}" presName="spaceRect" presStyleCnt="0"/>
      <dgm:spPr/>
    </dgm:pt>
    <dgm:pt modelId="{0F13F6E5-E995-4EEC-A505-DFD0FAA65348}" type="pres">
      <dgm:prSet presAssocID="{A351272B-46ED-49C7-B4BE-4A9530C61B4A}" presName="textRect" presStyleLbl="revTx" presStyleIdx="2" presStyleCnt="5">
        <dgm:presLayoutVars>
          <dgm:chMax val="1"/>
          <dgm:chPref val="1"/>
        </dgm:presLayoutVars>
      </dgm:prSet>
      <dgm:spPr/>
    </dgm:pt>
    <dgm:pt modelId="{BF9F4A7B-F714-430D-A15E-49601ED549DC}" type="pres">
      <dgm:prSet presAssocID="{FA7D6A1C-8904-41AD-B8E6-561834FBB07B}" presName="sibTrans" presStyleCnt="0"/>
      <dgm:spPr/>
    </dgm:pt>
    <dgm:pt modelId="{B37276F8-A4A7-452B-907D-DA7ADB9CD0B3}" type="pres">
      <dgm:prSet presAssocID="{A947EA8E-B2EB-4D08-91C6-C4611831B723}" presName="compNode" presStyleCnt="0"/>
      <dgm:spPr/>
    </dgm:pt>
    <dgm:pt modelId="{97C5B39A-000D-49AD-A3DF-95EB38D2AB6A}" type="pres">
      <dgm:prSet presAssocID="{A947EA8E-B2EB-4D08-91C6-C4611831B723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875A4EF-633D-40D0-85D2-9D8B7A73C6C7}" type="pres">
      <dgm:prSet presAssocID="{A947EA8E-B2EB-4D08-91C6-C4611831B72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ACA5EA-4BE9-4218-A1C5-E123C59A275F}" type="pres">
      <dgm:prSet presAssocID="{A947EA8E-B2EB-4D08-91C6-C4611831B723}" presName="spaceRect" presStyleCnt="0"/>
      <dgm:spPr/>
    </dgm:pt>
    <dgm:pt modelId="{8A982FA6-9F43-4F22-8AA6-EAFA72DCAB9C}" type="pres">
      <dgm:prSet presAssocID="{A947EA8E-B2EB-4D08-91C6-C4611831B723}" presName="textRect" presStyleLbl="revTx" presStyleIdx="3" presStyleCnt="5">
        <dgm:presLayoutVars>
          <dgm:chMax val="1"/>
          <dgm:chPref val="1"/>
        </dgm:presLayoutVars>
      </dgm:prSet>
      <dgm:spPr/>
    </dgm:pt>
    <dgm:pt modelId="{42DC9B45-7F28-46FC-BDBA-6FDFD5326121}" type="pres">
      <dgm:prSet presAssocID="{69BA12A2-FB62-4C08-A175-DE812BC71DE1}" presName="sibTrans" presStyleCnt="0"/>
      <dgm:spPr/>
    </dgm:pt>
    <dgm:pt modelId="{8287EE97-6DD7-4642-8801-F5BFF238AF85}" type="pres">
      <dgm:prSet presAssocID="{3409F39C-721D-4596-9D83-4DF4913D51D8}" presName="compNode" presStyleCnt="0"/>
      <dgm:spPr/>
    </dgm:pt>
    <dgm:pt modelId="{CB797313-A92B-484D-90CC-2DC2E03B0CCF}" type="pres">
      <dgm:prSet presAssocID="{3409F39C-721D-4596-9D83-4DF4913D51D8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0B024B2-8C8B-4241-9A4F-9E8F42479ADE}" type="pres">
      <dgm:prSet presAssocID="{3409F39C-721D-4596-9D83-4DF4913D51D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B5A21A9-9600-4719-ADE2-D7EF129FE329}" type="pres">
      <dgm:prSet presAssocID="{3409F39C-721D-4596-9D83-4DF4913D51D8}" presName="spaceRect" presStyleCnt="0"/>
      <dgm:spPr/>
    </dgm:pt>
    <dgm:pt modelId="{4AC6AC32-F44B-45C9-82E8-A9FA20F23319}" type="pres">
      <dgm:prSet presAssocID="{3409F39C-721D-4596-9D83-4DF4913D51D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F6F9A15-EC70-4E1E-90DA-B05D81A36C81}" srcId="{48DAAE92-EFC3-4B9E-8494-142CE53BB9DE}" destId="{602B4D0D-11BB-4F0B-89BC-74B78530E31E}" srcOrd="1" destOrd="0" parTransId="{7E7F395D-4260-4401-8B08-B429F7851566}" sibTransId="{E13471BB-8756-4CC3-954B-1DFFD48BE078}"/>
    <dgm:cxn modelId="{4A144522-DABB-4A5D-9CCF-A0497074E819}" type="presOf" srcId="{602B4D0D-11BB-4F0B-89BC-74B78530E31E}" destId="{8DA69A4C-47F8-41C9-B629-E96D69F48515}" srcOrd="0" destOrd="0" presId="urn:microsoft.com/office/officeart/2018/5/layout/IconLeafLabelList"/>
    <dgm:cxn modelId="{2028902D-7642-417F-9E35-71C76B154217}" srcId="{48DAAE92-EFC3-4B9E-8494-142CE53BB9DE}" destId="{A351272B-46ED-49C7-B4BE-4A9530C61B4A}" srcOrd="2" destOrd="0" parTransId="{8A5933A9-3C44-445B-BF81-FAE7A8D5ED2B}" sibTransId="{FA7D6A1C-8904-41AD-B8E6-561834FBB07B}"/>
    <dgm:cxn modelId="{90CD7B75-3D18-447F-B034-13DEDE7DFC4E}" type="presOf" srcId="{A351272B-46ED-49C7-B4BE-4A9530C61B4A}" destId="{0F13F6E5-E995-4EEC-A505-DFD0FAA65348}" srcOrd="0" destOrd="0" presId="urn:microsoft.com/office/officeart/2018/5/layout/IconLeafLabelList"/>
    <dgm:cxn modelId="{8D14728D-73ED-4ADB-AE27-477944A2E3DD}" type="presOf" srcId="{48DAAE92-EFC3-4B9E-8494-142CE53BB9DE}" destId="{53083731-3FEC-4B1B-9820-683761DD3D0E}" srcOrd="0" destOrd="0" presId="urn:microsoft.com/office/officeart/2018/5/layout/IconLeafLabelList"/>
    <dgm:cxn modelId="{CAEB6E95-845D-49D5-81B8-BF11BA0F6717}" srcId="{48DAAE92-EFC3-4B9E-8494-142CE53BB9DE}" destId="{857386CA-7D26-4DF5-BC01-1C845C50CD5E}" srcOrd="0" destOrd="0" parTransId="{4F1C060C-797B-4C53-8213-4F8F03D16EEC}" sibTransId="{56DCD47F-6DC2-498C-9809-6D77BB626E61}"/>
    <dgm:cxn modelId="{37C9A8A0-821B-4625-A344-E44226C02319}" type="presOf" srcId="{857386CA-7D26-4DF5-BC01-1C845C50CD5E}" destId="{8024A7DC-B107-4943-8E6C-7E4454C92531}" srcOrd="0" destOrd="0" presId="urn:microsoft.com/office/officeart/2018/5/layout/IconLeafLabelList"/>
    <dgm:cxn modelId="{325B8EAB-4C3C-4FCD-98DE-56F83FD9CFA6}" type="presOf" srcId="{A947EA8E-B2EB-4D08-91C6-C4611831B723}" destId="{8A982FA6-9F43-4F22-8AA6-EAFA72DCAB9C}" srcOrd="0" destOrd="0" presId="urn:microsoft.com/office/officeart/2018/5/layout/IconLeafLabelList"/>
    <dgm:cxn modelId="{EF264CB6-5320-422C-A825-E84A8681BADB}" srcId="{48DAAE92-EFC3-4B9E-8494-142CE53BB9DE}" destId="{A947EA8E-B2EB-4D08-91C6-C4611831B723}" srcOrd="3" destOrd="0" parTransId="{A0791803-4F28-4069-B7FC-5EEF97D26D0B}" sibTransId="{69BA12A2-FB62-4C08-A175-DE812BC71DE1}"/>
    <dgm:cxn modelId="{5D9316D3-16E8-4629-8583-059057125BFE}" srcId="{48DAAE92-EFC3-4B9E-8494-142CE53BB9DE}" destId="{3409F39C-721D-4596-9D83-4DF4913D51D8}" srcOrd="4" destOrd="0" parTransId="{B3005089-EF08-45F7-ADA5-C9087491A64E}" sibTransId="{2DEE551C-D8F2-401F-A34B-8E3952CD18AD}"/>
    <dgm:cxn modelId="{D0F72AE5-6BBF-454A-9D93-A47D26A01122}" type="presOf" srcId="{3409F39C-721D-4596-9D83-4DF4913D51D8}" destId="{4AC6AC32-F44B-45C9-82E8-A9FA20F23319}" srcOrd="0" destOrd="0" presId="urn:microsoft.com/office/officeart/2018/5/layout/IconLeafLabelList"/>
    <dgm:cxn modelId="{83EE48A8-2C26-4543-91F7-2654CAFE96E3}" type="presParOf" srcId="{53083731-3FEC-4B1B-9820-683761DD3D0E}" destId="{B88F71D3-8357-4C8E-BB5F-9842327EBE91}" srcOrd="0" destOrd="0" presId="urn:microsoft.com/office/officeart/2018/5/layout/IconLeafLabelList"/>
    <dgm:cxn modelId="{1B54AA0C-C25F-40B6-8754-63E601A0DF2B}" type="presParOf" srcId="{B88F71D3-8357-4C8E-BB5F-9842327EBE91}" destId="{7A413CE0-6DA7-48B1-B4F2-4F1160472759}" srcOrd="0" destOrd="0" presId="urn:microsoft.com/office/officeart/2018/5/layout/IconLeafLabelList"/>
    <dgm:cxn modelId="{4AE70BC4-D9CD-4684-B8E5-2A5C5DC45401}" type="presParOf" srcId="{B88F71D3-8357-4C8E-BB5F-9842327EBE91}" destId="{2BE41550-0239-413E-8F0E-DE7432CBB9A4}" srcOrd="1" destOrd="0" presId="urn:microsoft.com/office/officeart/2018/5/layout/IconLeafLabelList"/>
    <dgm:cxn modelId="{52E5E09D-AFA0-497F-BAEF-55E7AC9C378D}" type="presParOf" srcId="{B88F71D3-8357-4C8E-BB5F-9842327EBE91}" destId="{48F9501A-42D3-4D54-BF86-68D190390DE0}" srcOrd="2" destOrd="0" presId="urn:microsoft.com/office/officeart/2018/5/layout/IconLeafLabelList"/>
    <dgm:cxn modelId="{1EFBE5A0-F3EB-4792-940C-0566626DA328}" type="presParOf" srcId="{B88F71D3-8357-4C8E-BB5F-9842327EBE91}" destId="{8024A7DC-B107-4943-8E6C-7E4454C92531}" srcOrd="3" destOrd="0" presId="urn:microsoft.com/office/officeart/2018/5/layout/IconLeafLabelList"/>
    <dgm:cxn modelId="{E9690E6F-1096-431B-961C-9618F0CF5597}" type="presParOf" srcId="{53083731-3FEC-4B1B-9820-683761DD3D0E}" destId="{715746B2-468D-418A-8BE4-F1BC11F4BE83}" srcOrd="1" destOrd="0" presId="urn:microsoft.com/office/officeart/2018/5/layout/IconLeafLabelList"/>
    <dgm:cxn modelId="{51312E3C-EDF4-4D00-ADCE-8552400AF598}" type="presParOf" srcId="{53083731-3FEC-4B1B-9820-683761DD3D0E}" destId="{B63D0643-D8A1-464D-A499-BF5A2B991D07}" srcOrd="2" destOrd="0" presId="urn:microsoft.com/office/officeart/2018/5/layout/IconLeafLabelList"/>
    <dgm:cxn modelId="{3508DEDB-2C35-44AE-BBA8-0EEEE1469627}" type="presParOf" srcId="{B63D0643-D8A1-464D-A499-BF5A2B991D07}" destId="{4BF33043-6A7F-4AC2-AA61-42F68FA3008C}" srcOrd="0" destOrd="0" presId="urn:microsoft.com/office/officeart/2018/5/layout/IconLeafLabelList"/>
    <dgm:cxn modelId="{1F08304F-C230-42AD-B2D0-ABF91B62E754}" type="presParOf" srcId="{B63D0643-D8A1-464D-A499-BF5A2B991D07}" destId="{F4508625-8E6E-4A4C-8630-3C921FF5B874}" srcOrd="1" destOrd="0" presId="urn:microsoft.com/office/officeart/2018/5/layout/IconLeafLabelList"/>
    <dgm:cxn modelId="{C2865985-E292-4049-9819-47FCFB528B2E}" type="presParOf" srcId="{B63D0643-D8A1-464D-A499-BF5A2B991D07}" destId="{60FE5F08-4400-452F-A65F-1247A97A00F8}" srcOrd="2" destOrd="0" presId="urn:microsoft.com/office/officeart/2018/5/layout/IconLeafLabelList"/>
    <dgm:cxn modelId="{B3B7762C-26F3-4EF0-9518-6876A56AAB48}" type="presParOf" srcId="{B63D0643-D8A1-464D-A499-BF5A2B991D07}" destId="{8DA69A4C-47F8-41C9-B629-E96D69F48515}" srcOrd="3" destOrd="0" presId="urn:microsoft.com/office/officeart/2018/5/layout/IconLeafLabelList"/>
    <dgm:cxn modelId="{03C97CE2-4CB7-482C-91B1-DA1EFCB3F1A9}" type="presParOf" srcId="{53083731-3FEC-4B1B-9820-683761DD3D0E}" destId="{137CBCF2-DD14-4EE6-ADAC-BDF1FAF895BD}" srcOrd="3" destOrd="0" presId="urn:microsoft.com/office/officeart/2018/5/layout/IconLeafLabelList"/>
    <dgm:cxn modelId="{C9A1D43B-8C12-4FC5-A473-C1963B2E2B9F}" type="presParOf" srcId="{53083731-3FEC-4B1B-9820-683761DD3D0E}" destId="{FE5170D2-9ADE-41AB-B062-94E0AE8ADDC8}" srcOrd="4" destOrd="0" presId="urn:microsoft.com/office/officeart/2018/5/layout/IconLeafLabelList"/>
    <dgm:cxn modelId="{D4E6EE52-E92B-46DB-9EB1-4C395B9DC305}" type="presParOf" srcId="{FE5170D2-9ADE-41AB-B062-94E0AE8ADDC8}" destId="{8D881914-6ACA-4B60-99C3-DF050B27BCE3}" srcOrd="0" destOrd="0" presId="urn:microsoft.com/office/officeart/2018/5/layout/IconLeafLabelList"/>
    <dgm:cxn modelId="{BF304A50-5CE3-4A13-8BA7-8E99310057F5}" type="presParOf" srcId="{FE5170D2-9ADE-41AB-B062-94E0AE8ADDC8}" destId="{182882BA-2859-4BEA-9DB1-6A03F8BE605A}" srcOrd="1" destOrd="0" presId="urn:microsoft.com/office/officeart/2018/5/layout/IconLeafLabelList"/>
    <dgm:cxn modelId="{E42E174A-9D8D-4826-8682-F16A997B2D8D}" type="presParOf" srcId="{FE5170D2-9ADE-41AB-B062-94E0AE8ADDC8}" destId="{091EF35A-74AE-432B-B430-2DE45534A04E}" srcOrd="2" destOrd="0" presId="urn:microsoft.com/office/officeart/2018/5/layout/IconLeafLabelList"/>
    <dgm:cxn modelId="{CE2D7C80-AB55-4012-976C-EE9B7709DCD7}" type="presParOf" srcId="{FE5170D2-9ADE-41AB-B062-94E0AE8ADDC8}" destId="{0F13F6E5-E995-4EEC-A505-DFD0FAA65348}" srcOrd="3" destOrd="0" presId="urn:microsoft.com/office/officeart/2018/5/layout/IconLeafLabelList"/>
    <dgm:cxn modelId="{942F3B63-65EE-49CF-A69C-C9C1EE58BB68}" type="presParOf" srcId="{53083731-3FEC-4B1B-9820-683761DD3D0E}" destId="{BF9F4A7B-F714-430D-A15E-49601ED549DC}" srcOrd="5" destOrd="0" presId="urn:microsoft.com/office/officeart/2018/5/layout/IconLeafLabelList"/>
    <dgm:cxn modelId="{D1FA3CE4-95D8-4F5E-9FD2-3FC8B16602A1}" type="presParOf" srcId="{53083731-3FEC-4B1B-9820-683761DD3D0E}" destId="{B37276F8-A4A7-452B-907D-DA7ADB9CD0B3}" srcOrd="6" destOrd="0" presId="urn:microsoft.com/office/officeart/2018/5/layout/IconLeafLabelList"/>
    <dgm:cxn modelId="{4F6A6B9E-4C14-487B-9AF8-285D5358E4DB}" type="presParOf" srcId="{B37276F8-A4A7-452B-907D-DA7ADB9CD0B3}" destId="{97C5B39A-000D-49AD-A3DF-95EB38D2AB6A}" srcOrd="0" destOrd="0" presId="urn:microsoft.com/office/officeart/2018/5/layout/IconLeafLabelList"/>
    <dgm:cxn modelId="{674842C2-9A6E-49A0-A8E7-A648A8BB2786}" type="presParOf" srcId="{B37276F8-A4A7-452B-907D-DA7ADB9CD0B3}" destId="{A875A4EF-633D-40D0-85D2-9D8B7A73C6C7}" srcOrd="1" destOrd="0" presId="urn:microsoft.com/office/officeart/2018/5/layout/IconLeafLabelList"/>
    <dgm:cxn modelId="{FBA1D24C-1CCE-4B6B-8726-39987A8AA78E}" type="presParOf" srcId="{B37276F8-A4A7-452B-907D-DA7ADB9CD0B3}" destId="{49ACA5EA-4BE9-4218-A1C5-E123C59A275F}" srcOrd="2" destOrd="0" presId="urn:microsoft.com/office/officeart/2018/5/layout/IconLeafLabelList"/>
    <dgm:cxn modelId="{BD47B43A-93F4-4032-A985-19A54BB36D57}" type="presParOf" srcId="{B37276F8-A4A7-452B-907D-DA7ADB9CD0B3}" destId="{8A982FA6-9F43-4F22-8AA6-EAFA72DCAB9C}" srcOrd="3" destOrd="0" presId="urn:microsoft.com/office/officeart/2018/5/layout/IconLeafLabelList"/>
    <dgm:cxn modelId="{AAA509FE-3ED7-4E1A-965D-B37F534E7231}" type="presParOf" srcId="{53083731-3FEC-4B1B-9820-683761DD3D0E}" destId="{42DC9B45-7F28-46FC-BDBA-6FDFD5326121}" srcOrd="7" destOrd="0" presId="urn:microsoft.com/office/officeart/2018/5/layout/IconLeafLabelList"/>
    <dgm:cxn modelId="{9E3EFD3F-EB6D-45CD-B6FC-9D0F0AD83527}" type="presParOf" srcId="{53083731-3FEC-4B1B-9820-683761DD3D0E}" destId="{8287EE97-6DD7-4642-8801-F5BFF238AF85}" srcOrd="8" destOrd="0" presId="urn:microsoft.com/office/officeart/2018/5/layout/IconLeafLabelList"/>
    <dgm:cxn modelId="{AF619F89-B9FD-4017-A346-6BC393B3BA6B}" type="presParOf" srcId="{8287EE97-6DD7-4642-8801-F5BFF238AF85}" destId="{CB797313-A92B-484D-90CC-2DC2E03B0CCF}" srcOrd="0" destOrd="0" presId="urn:microsoft.com/office/officeart/2018/5/layout/IconLeafLabelList"/>
    <dgm:cxn modelId="{F2361E69-0C39-430E-8CC6-6A8603455219}" type="presParOf" srcId="{8287EE97-6DD7-4642-8801-F5BFF238AF85}" destId="{A0B024B2-8C8B-4241-9A4F-9E8F42479ADE}" srcOrd="1" destOrd="0" presId="urn:microsoft.com/office/officeart/2018/5/layout/IconLeafLabelList"/>
    <dgm:cxn modelId="{658FF5BD-441B-4EC3-A6BE-B360640A263D}" type="presParOf" srcId="{8287EE97-6DD7-4642-8801-F5BFF238AF85}" destId="{5B5A21A9-9600-4719-ADE2-D7EF129FE329}" srcOrd="2" destOrd="0" presId="urn:microsoft.com/office/officeart/2018/5/layout/IconLeafLabelList"/>
    <dgm:cxn modelId="{5874A117-6CE0-441F-B611-FFE30043D0AC}" type="presParOf" srcId="{8287EE97-6DD7-4642-8801-F5BFF238AF85}" destId="{4AC6AC32-F44B-45C9-82E8-A9FA20F2331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3B1952-793A-4704-8E9F-6C0F78D9DA4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4AA3D8-A732-41D9-8C5A-C96AC5A14526}">
      <dgm:prSet/>
      <dgm:spPr/>
      <dgm:t>
        <a:bodyPr/>
        <a:lstStyle/>
        <a:p>
          <a:r>
            <a:rPr lang="en-GB"/>
            <a:t>Build relationships first.</a:t>
          </a:r>
          <a:endParaRPr lang="en-US"/>
        </a:p>
      </dgm:t>
    </dgm:pt>
    <dgm:pt modelId="{F69D1166-B5B2-430F-BE80-93AE4C745B5D}" type="parTrans" cxnId="{2ED2696B-0E0F-4B5C-A6AE-DAA1410211B4}">
      <dgm:prSet/>
      <dgm:spPr/>
      <dgm:t>
        <a:bodyPr/>
        <a:lstStyle/>
        <a:p>
          <a:endParaRPr lang="en-US"/>
        </a:p>
      </dgm:t>
    </dgm:pt>
    <dgm:pt modelId="{857D3E57-8DC2-428C-B0D7-2B80DC62EC98}" type="sibTrans" cxnId="{2ED2696B-0E0F-4B5C-A6AE-DAA1410211B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E971028E-E3BF-45C2-ACE1-3AA52EE76F94}">
      <dgm:prSet/>
      <dgm:spPr/>
      <dgm:t>
        <a:bodyPr/>
        <a:lstStyle/>
        <a:p>
          <a:r>
            <a:rPr lang="en-GB" dirty="0"/>
            <a:t>Respect hierarchy.</a:t>
          </a:r>
          <a:endParaRPr lang="en-US" dirty="0"/>
        </a:p>
      </dgm:t>
    </dgm:pt>
    <dgm:pt modelId="{9B0DB304-3DF3-4ACF-95C6-116D66F36042}" type="parTrans" cxnId="{E98AC52A-A70A-4F57-8796-B11FA0A6BD66}">
      <dgm:prSet/>
      <dgm:spPr/>
      <dgm:t>
        <a:bodyPr/>
        <a:lstStyle/>
        <a:p>
          <a:endParaRPr lang="en-US"/>
        </a:p>
      </dgm:t>
    </dgm:pt>
    <dgm:pt modelId="{6EE70BE6-683F-467F-9776-81775200594C}" type="sibTrans" cxnId="{E98AC52A-A70A-4F57-8796-B11FA0A6BD6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E398A9B-553A-4586-A810-B56E29F4D27B}">
      <dgm:prSet/>
      <dgm:spPr/>
      <dgm:t>
        <a:bodyPr/>
        <a:lstStyle/>
        <a:p>
          <a:r>
            <a:rPr lang="en-GB"/>
            <a:t>Be patient and flexible.</a:t>
          </a:r>
          <a:endParaRPr lang="en-US"/>
        </a:p>
      </dgm:t>
    </dgm:pt>
    <dgm:pt modelId="{49078AB4-4E52-4A68-ABB0-4C90B2639079}" type="parTrans" cxnId="{E9C355F7-0717-4BE9-ACBC-7CA5AB77387A}">
      <dgm:prSet/>
      <dgm:spPr/>
      <dgm:t>
        <a:bodyPr/>
        <a:lstStyle/>
        <a:p>
          <a:endParaRPr lang="en-US"/>
        </a:p>
      </dgm:t>
    </dgm:pt>
    <dgm:pt modelId="{6B303F2A-0248-4B53-8233-75383D70E7C0}" type="sibTrans" cxnId="{E9C355F7-0717-4BE9-ACBC-7CA5AB77387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CD6EBF4F-5C69-4AE6-A807-2E16E511288D}">
      <dgm:prSet/>
      <dgm:spPr/>
      <dgm:t>
        <a:bodyPr/>
        <a:lstStyle/>
        <a:p>
          <a:r>
            <a:rPr lang="en-GB" dirty="0"/>
            <a:t>Use intermediaries if needed.</a:t>
          </a:r>
          <a:endParaRPr lang="en-US" dirty="0"/>
        </a:p>
      </dgm:t>
    </dgm:pt>
    <dgm:pt modelId="{25868281-C985-43E3-9FB0-EB07D530C27D}" type="parTrans" cxnId="{EE1459D3-BF4F-4A23-B97D-79C80332049C}">
      <dgm:prSet/>
      <dgm:spPr/>
      <dgm:t>
        <a:bodyPr/>
        <a:lstStyle/>
        <a:p>
          <a:endParaRPr lang="en-US"/>
        </a:p>
      </dgm:t>
    </dgm:pt>
    <dgm:pt modelId="{D058A773-44B1-4DA1-BC9C-B2B911060E69}" type="sibTrans" cxnId="{EE1459D3-BF4F-4A23-B97D-79C80332049C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9C8DF095-48AF-4035-9DCA-3D9AF8386B2F}" type="pres">
      <dgm:prSet presAssocID="{7F3B1952-793A-4704-8E9F-6C0F78D9DA45}" presName="Name0" presStyleCnt="0">
        <dgm:presLayoutVars>
          <dgm:animLvl val="lvl"/>
          <dgm:resizeHandles val="exact"/>
        </dgm:presLayoutVars>
      </dgm:prSet>
      <dgm:spPr/>
    </dgm:pt>
    <dgm:pt modelId="{64A15E92-ABC8-4B34-999D-4C163B416BE9}" type="pres">
      <dgm:prSet presAssocID="{DF4AA3D8-A732-41D9-8C5A-C96AC5A14526}" presName="compositeNode" presStyleCnt="0">
        <dgm:presLayoutVars>
          <dgm:bulletEnabled val="1"/>
        </dgm:presLayoutVars>
      </dgm:prSet>
      <dgm:spPr/>
    </dgm:pt>
    <dgm:pt modelId="{8EA1F59B-C51F-43DD-9419-58813BA7B2D8}" type="pres">
      <dgm:prSet presAssocID="{DF4AA3D8-A732-41D9-8C5A-C96AC5A14526}" presName="bgRect" presStyleLbl="alignNode1" presStyleIdx="0" presStyleCnt="4"/>
      <dgm:spPr/>
    </dgm:pt>
    <dgm:pt modelId="{D5F23571-B2EC-4AE6-9AED-6BF13ECCB6FE}" type="pres">
      <dgm:prSet presAssocID="{857D3E57-8DC2-428C-B0D7-2B80DC62EC98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DA3BB43C-72C6-4E0D-87C0-4404F4C01950}" type="pres">
      <dgm:prSet presAssocID="{DF4AA3D8-A732-41D9-8C5A-C96AC5A14526}" presName="nodeRect" presStyleLbl="alignNode1" presStyleIdx="0" presStyleCnt="4">
        <dgm:presLayoutVars>
          <dgm:bulletEnabled val="1"/>
        </dgm:presLayoutVars>
      </dgm:prSet>
      <dgm:spPr/>
    </dgm:pt>
    <dgm:pt modelId="{210E671B-C8ED-4A09-8ABD-430B1CB3C299}" type="pres">
      <dgm:prSet presAssocID="{857D3E57-8DC2-428C-B0D7-2B80DC62EC98}" presName="sibTrans" presStyleCnt="0"/>
      <dgm:spPr/>
    </dgm:pt>
    <dgm:pt modelId="{2BE936D6-4F93-49F1-990D-8FD5CAC25FC7}" type="pres">
      <dgm:prSet presAssocID="{E971028E-E3BF-45C2-ACE1-3AA52EE76F94}" presName="compositeNode" presStyleCnt="0">
        <dgm:presLayoutVars>
          <dgm:bulletEnabled val="1"/>
        </dgm:presLayoutVars>
      </dgm:prSet>
      <dgm:spPr/>
    </dgm:pt>
    <dgm:pt modelId="{BCF7AFE2-9836-408C-9A8E-D1C9A9027EE1}" type="pres">
      <dgm:prSet presAssocID="{E971028E-E3BF-45C2-ACE1-3AA52EE76F94}" presName="bgRect" presStyleLbl="alignNode1" presStyleIdx="1" presStyleCnt="4"/>
      <dgm:spPr/>
    </dgm:pt>
    <dgm:pt modelId="{753C8809-7D89-4037-86DD-DDDB148AA553}" type="pres">
      <dgm:prSet presAssocID="{6EE70BE6-683F-467F-9776-81775200594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DDAE746C-A479-4667-A155-2721926F0A10}" type="pres">
      <dgm:prSet presAssocID="{E971028E-E3BF-45C2-ACE1-3AA52EE76F94}" presName="nodeRect" presStyleLbl="alignNode1" presStyleIdx="1" presStyleCnt="4">
        <dgm:presLayoutVars>
          <dgm:bulletEnabled val="1"/>
        </dgm:presLayoutVars>
      </dgm:prSet>
      <dgm:spPr/>
    </dgm:pt>
    <dgm:pt modelId="{6491E2F9-5967-4938-9511-66256B0089C3}" type="pres">
      <dgm:prSet presAssocID="{6EE70BE6-683F-467F-9776-81775200594C}" presName="sibTrans" presStyleCnt="0"/>
      <dgm:spPr/>
    </dgm:pt>
    <dgm:pt modelId="{54D5D1CD-773E-44F8-8BC9-8D3C2C59C893}" type="pres">
      <dgm:prSet presAssocID="{BE398A9B-553A-4586-A810-B56E29F4D27B}" presName="compositeNode" presStyleCnt="0">
        <dgm:presLayoutVars>
          <dgm:bulletEnabled val="1"/>
        </dgm:presLayoutVars>
      </dgm:prSet>
      <dgm:spPr/>
    </dgm:pt>
    <dgm:pt modelId="{8D1F2B81-8440-48C2-A45F-B4F63DB0E81D}" type="pres">
      <dgm:prSet presAssocID="{BE398A9B-553A-4586-A810-B56E29F4D27B}" presName="bgRect" presStyleLbl="alignNode1" presStyleIdx="2" presStyleCnt="4"/>
      <dgm:spPr/>
    </dgm:pt>
    <dgm:pt modelId="{4068ACCD-2B75-408D-A871-FAA36F110C31}" type="pres">
      <dgm:prSet presAssocID="{6B303F2A-0248-4B53-8233-75383D70E7C0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6FB48575-EC37-4974-BC2F-29259E1D3180}" type="pres">
      <dgm:prSet presAssocID="{BE398A9B-553A-4586-A810-B56E29F4D27B}" presName="nodeRect" presStyleLbl="alignNode1" presStyleIdx="2" presStyleCnt="4">
        <dgm:presLayoutVars>
          <dgm:bulletEnabled val="1"/>
        </dgm:presLayoutVars>
      </dgm:prSet>
      <dgm:spPr/>
    </dgm:pt>
    <dgm:pt modelId="{FB347F61-3DC4-4474-BF0A-2BD36A9906B7}" type="pres">
      <dgm:prSet presAssocID="{6B303F2A-0248-4B53-8233-75383D70E7C0}" presName="sibTrans" presStyleCnt="0"/>
      <dgm:spPr/>
    </dgm:pt>
    <dgm:pt modelId="{F56DF3B1-97AC-4471-827D-70C88AE4C5D1}" type="pres">
      <dgm:prSet presAssocID="{CD6EBF4F-5C69-4AE6-A807-2E16E511288D}" presName="compositeNode" presStyleCnt="0">
        <dgm:presLayoutVars>
          <dgm:bulletEnabled val="1"/>
        </dgm:presLayoutVars>
      </dgm:prSet>
      <dgm:spPr/>
    </dgm:pt>
    <dgm:pt modelId="{53BA0C9C-7B9C-4622-BF9F-6C4E69E8CE73}" type="pres">
      <dgm:prSet presAssocID="{CD6EBF4F-5C69-4AE6-A807-2E16E511288D}" presName="bgRect" presStyleLbl="alignNode1" presStyleIdx="3" presStyleCnt="4"/>
      <dgm:spPr/>
    </dgm:pt>
    <dgm:pt modelId="{33DDCE33-4A7B-4BBB-873D-EECD1B91922F}" type="pres">
      <dgm:prSet presAssocID="{D058A773-44B1-4DA1-BC9C-B2B911060E6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A0AE44CA-6676-4BFA-8A5D-418109FD7254}" type="pres">
      <dgm:prSet presAssocID="{CD6EBF4F-5C69-4AE6-A807-2E16E511288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07CE2E02-9B67-41B3-85DC-0D897F44FE67}" type="presOf" srcId="{CD6EBF4F-5C69-4AE6-A807-2E16E511288D}" destId="{53BA0C9C-7B9C-4622-BF9F-6C4E69E8CE73}" srcOrd="0" destOrd="0" presId="urn:microsoft.com/office/officeart/2016/7/layout/LinearBlockProcessNumbered"/>
    <dgm:cxn modelId="{9387B10E-2FCC-4C31-86D3-4C1C14F53E96}" type="presOf" srcId="{857D3E57-8DC2-428C-B0D7-2B80DC62EC98}" destId="{D5F23571-B2EC-4AE6-9AED-6BF13ECCB6FE}" srcOrd="0" destOrd="0" presId="urn:microsoft.com/office/officeart/2016/7/layout/LinearBlockProcessNumbered"/>
    <dgm:cxn modelId="{D0F12D1B-36CB-44BC-8067-0335639D63BC}" type="presOf" srcId="{E971028E-E3BF-45C2-ACE1-3AA52EE76F94}" destId="{BCF7AFE2-9836-408C-9A8E-D1C9A9027EE1}" srcOrd="0" destOrd="0" presId="urn:microsoft.com/office/officeart/2016/7/layout/LinearBlockProcessNumbered"/>
    <dgm:cxn modelId="{E98AC52A-A70A-4F57-8796-B11FA0A6BD66}" srcId="{7F3B1952-793A-4704-8E9F-6C0F78D9DA45}" destId="{E971028E-E3BF-45C2-ACE1-3AA52EE76F94}" srcOrd="1" destOrd="0" parTransId="{9B0DB304-3DF3-4ACF-95C6-116D66F36042}" sibTransId="{6EE70BE6-683F-467F-9776-81775200594C}"/>
    <dgm:cxn modelId="{8938C366-CAAC-47F4-A7F6-514D08CDB37E}" type="presOf" srcId="{6EE70BE6-683F-467F-9776-81775200594C}" destId="{753C8809-7D89-4037-86DD-DDDB148AA553}" srcOrd="0" destOrd="0" presId="urn:microsoft.com/office/officeart/2016/7/layout/LinearBlockProcessNumbered"/>
    <dgm:cxn modelId="{B0B71747-D50C-460A-A9CD-49507DBF89A2}" type="presOf" srcId="{7F3B1952-793A-4704-8E9F-6C0F78D9DA45}" destId="{9C8DF095-48AF-4035-9DCA-3D9AF8386B2F}" srcOrd="0" destOrd="0" presId="urn:microsoft.com/office/officeart/2016/7/layout/LinearBlockProcessNumbered"/>
    <dgm:cxn modelId="{2ED2696B-0E0F-4B5C-A6AE-DAA1410211B4}" srcId="{7F3B1952-793A-4704-8E9F-6C0F78D9DA45}" destId="{DF4AA3D8-A732-41D9-8C5A-C96AC5A14526}" srcOrd="0" destOrd="0" parTransId="{F69D1166-B5B2-430F-BE80-93AE4C745B5D}" sibTransId="{857D3E57-8DC2-428C-B0D7-2B80DC62EC98}"/>
    <dgm:cxn modelId="{FA0FD250-7246-44AD-8F55-012B62DF7840}" type="presOf" srcId="{E971028E-E3BF-45C2-ACE1-3AA52EE76F94}" destId="{DDAE746C-A479-4667-A155-2721926F0A10}" srcOrd="1" destOrd="0" presId="urn:microsoft.com/office/officeart/2016/7/layout/LinearBlockProcessNumbered"/>
    <dgm:cxn modelId="{A6997471-19D3-4B49-8B5E-CD414F1680BE}" type="presOf" srcId="{6B303F2A-0248-4B53-8233-75383D70E7C0}" destId="{4068ACCD-2B75-408D-A871-FAA36F110C31}" srcOrd="0" destOrd="0" presId="urn:microsoft.com/office/officeart/2016/7/layout/LinearBlockProcessNumbered"/>
    <dgm:cxn modelId="{77E8E48E-DDB0-4F52-859F-37C309326271}" type="presOf" srcId="{BE398A9B-553A-4586-A810-B56E29F4D27B}" destId="{8D1F2B81-8440-48C2-A45F-B4F63DB0E81D}" srcOrd="0" destOrd="0" presId="urn:microsoft.com/office/officeart/2016/7/layout/LinearBlockProcessNumbered"/>
    <dgm:cxn modelId="{35E651B6-06C4-4600-A850-6A25309A78F7}" type="presOf" srcId="{CD6EBF4F-5C69-4AE6-A807-2E16E511288D}" destId="{A0AE44CA-6676-4BFA-8A5D-418109FD7254}" srcOrd="1" destOrd="0" presId="urn:microsoft.com/office/officeart/2016/7/layout/LinearBlockProcessNumbered"/>
    <dgm:cxn modelId="{D7ED6BBA-4826-4076-9E09-0C4418B3CB42}" type="presOf" srcId="{DF4AA3D8-A732-41D9-8C5A-C96AC5A14526}" destId="{8EA1F59B-C51F-43DD-9419-58813BA7B2D8}" srcOrd="0" destOrd="0" presId="urn:microsoft.com/office/officeart/2016/7/layout/LinearBlockProcessNumbered"/>
    <dgm:cxn modelId="{EE1459D3-BF4F-4A23-B97D-79C80332049C}" srcId="{7F3B1952-793A-4704-8E9F-6C0F78D9DA45}" destId="{CD6EBF4F-5C69-4AE6-A807-2E16E511288D}" srcOrd="3" destOrd="0" parTransId="{25868281-C985-43E3-9FB0-EB07D530C27D}" sibTransId="{D058A773-44B1-4DA1-BC9C-B2B911060E69}"/>
    <dgm:cxn modelId="{7B09F8F0-02E7-4CC4-84FB-A59F6E4CCE70}" type="presOf" srcId="{BE398A9B-553A-4586-A810-B56E29F4D27B}" destId="{6FB48575-EC37-4974-BC2F-29259E1D3180}" srcOrd="1" destOrd="0" presId="urn:microsoft.com/office/officeart/2016/7/layout/LinearBlockProcessNumbered"/>
    <dgm:cxn modelId="{4E29F4F1-BA42-49CB-B0FB-C43B016E6F7E}" type="presOf" srcId="{DF4AA3D8-A732-41D9-8C5A-C96AC5A14526}" destId="{DA3BB43C-72C6-4E0D-87C0-4404F4C01950}" srcOrd="1" destOrd="0" presId="urn:microsoft.com/office/officeart/2016/7/layout/LinearBlockProcessNumbered"/>
    <dgm:cxn modelId="{E9C355F7-0717-4BE9-ACBC-7CA5AB77387A}" srcId="{7F3B1952-793A-4704-8E9F-6C0F78D9DA45}" destId="{BE398A9B-553A-4586-A810-B56E29F4D27B}" srcOrd="2" destOrd="0" parTransId="{49078AB4-4E52-4A68-ABB0-4C90B2639079}" sibTransId="{6B303F2A-0248-4B53-8233-75383D70E7C0}"/>
    <dgm:cxn modelId="{BFC52CFD-14F4-4A47-BEF7-E1E826E476F1}" type="presOf" srcId="{D058A773-44B1-4DA1-BC9C-B2B911060E69}" destId="{33DDCE33-4A7B-4BBB-873D-EECD1B91922F}" srcOrd="0" destOrd="0" presId="urn:microsoft.com/office/officeart/2016/7/layout/LinearBlockProcessNumbered"/>
    <dgm:cxn modelId="{AD044403-A5CB-4B06-8EB6-89C30163A281}" type="presParOf" srcId="{9C8DF095-48AF-4035-9DCA-3D9AF8386B2F}" destId="{64A15E92-ABC8-4B34-999D-4C163B416BE9}" srcOrd="0" destOrd="0" presId="urn:microsoft.com/office/officeart/2016/7/layout/LinearBlockProcessNumbered"/>
    <dgm:cxn modelId="{C3FE2E90-66E9-4BAA-98B1-DBA44A5B9B9C}" type="presParOf" srcId="{64A15E92-ABC8-4B34-999D-4C163B416BE9}" destId="{8EA1F59B-C51F-43DD-9419-58813BA7B2D8}" srcOrd="0" destOrd="0" presId="urn:microsoft.com/office/officeart/2016/7/layout/LinearBlockProcessNumbered"/>
    <dgm:cxn modelId="{D2CFA0D7-ADF3-4221-A5D8-9319F74C401F}" type="presParOf" srcId="{64A15E92-ABC8-4B34-999D-4C163B416BE9}" destId="{D5F23571-B2EC-4AE6-9AED-6BF13ECCB6FE}" srcOrd="1" destOrd="0" presId="urn:microsoft.com/office/officeart/2016/7/layout/LinearBlockProcessNumbered"/>
    <dgm:cxn modelId="{C0321D6C-089C-44EB-933B-4B5E3E0AA3A2}" type="presParOf" srcId="{64A15E92-ABC8-4B34-999D-4C163B416BE9}" destId="{DA3BB43C-72C6-4E0D-87C0-4404F4C01950}" srcOrd="2" destOrd="0" presId="urn:microsoft.com/office/officeart/2016/7/layout/LinearBlockProcessNumbered"/>
    <dgm:cxn modelId="{B83BA10E-9995-4E70-965E-2C42FCD59F09}" type="presParOf" srcId="{9C8DF095-48AF-4035-9DCA-3D9AF8386B2F}" destId="{210E671B-C8ED-4A09-8ABD-430B1CB3C299}" srcOrd="1" destOrd="0" presId="urn:microsoft.com/office/officeart/2016/7/layout/LinearBlockProcessNumbered"/>
    <dgm:cxn modelId="{46EB902D-4E11-4714-9038-BC89FD12928C}" type="presParOf" srcId="{9C8DF095-48AF-4035-9DCA-3D9AF8386B2F}" destId="{2BE936D6-4F93-49F1-990D-8FD5CAC25FC7}" srcOrd="2" destOrd="0" presId="urn:microsoft.com/office/officeart/2016/7/layout/LinearBlockProcessNumbered"/>
    <dgm:cxn modelId="{E6C13EA8-F1CE-4EF5-A64D-1EDA902E0FF9}" type="presParOf" srcId="{2BE936D6-4F93-49F1-990D-8FD5CAC25FC7}" destId="{BCF7AFE2-9836-408C-9A8E-D1C9A9027EE1}" srcOrd="0" destOrd="0" presId="urn:microsoft.com/office/officeart/2016/7/layout/LinearBlockProcessNumbered"/>
    <dgm:cxn modelId="{96AEEA95-E8BD-44D1-A335-6DBDE395F7D4}" type="presParOf" srcId="{2BE936D6-4F93-49F1-990D-8FD5CAC25FC7}" destId="{753C8809-7D89-4037-86DD-DDDB148AA553}" srcOrd="1" destOrd="0" presId="urn:microsoft.com/office/officeart/2016/7/layout/LinearBlockProcessNumbered"/>
    <dgm:cxn modelId="{A21C9A5B-5BA1-4224-9B8A-AB629AC32C7C}" type="presParOf" srcId="{2BE936D6-4F93-49F1-990D-8FD5CAC25FC7}" destId="{DDAE746C-A479-4667-A155-2721926F0A10}" srcOrd="2" destOrd="0" presId="urn:microsoft.com/office/officeart/2016/7/layout/LinearBlockProcessNumbered"/>
    <dgm:cxn modelId="{CFC26457-6CFD-4F4E-8675-DF2F8B9CFA0F}" type="presParOf" srcId="{9C8DF095-48AF-4035-9DCA-3D9AF8386B2F}" destId="{6491E2F9-5967-4938-9511-66256B0089C3}" srcOrd="3" destOrd="0" presId="urn:microsoft.com/office/officeart/2016/7/layout/LinearBlockProcessNumbered"/>
    <dgm:cxn modelId="{F0059399-36E5-4C18-8F4D-3287D0655AD4}" type="presParOf" srcId="{9C8DF095-48AF-4035-9DCA-3D9AF8386B2F}" destId="{54D5D1CD-773E-44F8-8BC9-8D3C2C59C893}" srcOrd="4" destOrd="0" presId="urn:microsoft.com/office/officeart/2016/7/layout/LinearBlockProcessNumbered"/>
    <dgm:cxn modelId="{C9A0F745-09C3-4908-BB13-68708CBC3BE7}" type="presParOf" srcId="{54D5D1CD-773E-44F8-8BC9-8D3C2C59C893}" destId="{8D1F2B81-8440-48C2-A45F-B4F63DB0E81D}" srcOrd="0" destOrd="0" presId="urn:microsoft.com/office/officeart/2016/7/layout/LinearBlockProcessNumbered"/>
    <dgm:cxn modelId="{3DDD0714-4F69-4F7A-8B8B-3E36E310044B}" type="presParOf" srcId="{54D5D1CD-773E-44F8-8BC9-8D3C2C59C893}" destId="{4068ACCD-2B75-408D-A871-FAA36F110C31}" srcOrd="1" destOrd="0" presId="urn:microsoft.com/office/officeart/2016/7/layout/LinearBlockProcessNumbered"/>
    <dgm:cxn modelId="{3FBF62C9-5C68-43F2-B630-0EDA7E049BB0}" type="presParOf" srcId="{54D5D1CD-773E-44F8-8BC9-8D3C2C59C893}" destId="{6FB48575-EC37-4974-BC2F-29259E1D3180}" srcOrd="2" destOrd="0" presId="urn:microsoft.com/office/officeart/2016/7/layout/LinearBlockProcessNumbered"/>
    <dgm:cxn modelId="{A3F2F95E-98B9-4914-BA79-A858D9E8E5F0}" type="presParOf" srcId="{9C8DF095-48AF-4035-9DCA-3D9AF8386B2F}" destId="{FB347F61-3DC4-4474-BF0A-2BD36A9906B7}" srcOrd="5" destOrd="0" presId="urn:microsoft.com/office/officeart/2016/7/layout/LinearBlockProcessNumbered"/>
    <dgm:cxn modelId="{61A98C08-1BCA-4EA2-B6CD-8F24C18C3397}" type="presParOf" srcId="{9C8DF095-48AF-4035-9DCA-3D9AF8386B2F}" destId="{F56DF3B1-97AC-4471-827D-70C88AE4C5D1}" srcOrd="6" destOrd="0" presId="urn:microsoft.com/office/officeart/2016/7/layout/LinearBlockProcessNumbered"/>
    <dgm:cxn modelId="{672E3E07-3757-43C0-B3E3-2B72B1659D87}" type="presParOf" srcId="{F56DF3B1-97AC-4471-827D-70C88AE4C5D1}" destId="{53BA0C9C-7B9C-4622-BF9F-6C4E69E8CE73}" srcOrd="0" destOrd="0" presId="urn:microsoft.com/office/officeart/2016/7/layout/LinearBlockProcessNumbered"/>
    <dgm:cxn modelId="{42EF7394-E076-4F2E-A11E-A5EEBD5F16A5}" type="presParOf" srcId="{F56DF3B1-97AC-4471-827D-70C88AE4C5D1}" destId="{33DDCE33-4A7B-4BBB-873D-EECD1B91922F}" srcOrd="1" destOrd="0" presId="urn:microsoft.com/office/officeart/2016/7/layout/LinearBlockProcessNumbered"/>
    <dgm:cxn modelId="{2B2A1F9A-3A8D-463E-9066-5CF80ED112B2}" type="presParOf" srcId="{F56DF3B1-97AC-4471-827D-70C88AE4C5D1}" destId="{A0AE44CA-6676-4BFA-8A5D-418109FD725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F0AF73-3217-4F54-80F9-2B3A488F4E2F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90D453E-AB76-47D4-B5DE-180BE0079353}">
      <dgm:prSet/>
      <dgm:spPr/>
      <dgm:t>
        <a:bodyPr/>
        <a:lstStyle/>
        <a:p>
          <a:r>
            <a:rPr lang="en-GB" dirty="0"/>
            <a:t>Focus on long-term benefits.</a:t>
          </a:r>
          <a:endParaRPr lang="en-US" dirty="0"/>
        </a:p>
      </dgm:t>
    </dgm:pt>
    <dgm:pt modelId="{868A5903-A0C3-44DB-916E-5CA29322733E}" type="parTrans" cxnId="{E2DE880F-581B-470F-BC25-7E1EECE46AD8}">
      <dgm:prSet/>
      <dgm:spPr/>
      <dgm:t>
        <a:bodyPr/>
        <a:lstStyle/>
        <a:p>
          <a:endParaRPr lang="en-US"/>
        </a:p>
      </dgm:t>
    </dgm:pt>
    <dgm:pt modelId="{D3283EF0-F88E-4EAA-9702-26CE0B9DB25A}" type="sibTrans" cxnId="{E2DE880F-581B-470F-BC25-7E1EECE46AD8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B0BF1442-0FFF-4F0F-8315-206A8BE071BF}">
      <dgm:prSet/>
      <dgm:spPr/>
      <dgm:t>
        <a:bodyPr/>
        <a:lstStyle/>
        <a:p>
          <a:r>
            <a:rPr lang="en-GB"/>
            <a:t>Avoid aggressive tactics.</a:t>
          </a:r>
          <a:endParaRPr lang="en-US"/>
        </a:p>
      </dgm:t>
    </dgm:pt>
    <dgm:pt modelId="{E92A87DA-C444-4616-BC95-C3AB00BAE255}" type="parTrans" cxnId="{01533994-5FB9-44C4-8820-6E3EBA296FE6}">
      <dgm:prSet/>
      <dgm:spPr/>
      <dgm:t>
        <a:bodyPr/>
        <a:lstStyle/>
        <a:p>
          <a:endParaRPr lang="en-US"/>
        </a:p>
      </dgm:t>
    </dgm:pt>
    <dgm:pt modelId="{D0FD7167-0A5F-4CF1-90FA-437E470B2DAD}" type="sibTrans" cxnId="{01533994-5FB9-44C4-8820-6E3EBA296FE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9FF9927-EA0C-4C28-A816-AE65E35DD877}">
      <dgm:prSet/>
      <dgm:spPr/>
      <dgm:t>
        <a:bodyPr/>
        <a:lstStyle/>
        <a:p>
          <a:r>
            <a:rPr lang="en-GB"/>
            <a:t>Read non-verbal clues.</a:t>
          </a:r>
          <a:endParaRPr lang="en-US"/>
        </a:p>
      </dgm:t>
    </dgm:pt>
    <dgm:pt modelId="{FD901EA8-4195-408E-A8AC-A1AC38CB7E7E}" type="parTrans" cxnId="{99880C05-27F3-4AF9-8381-9417128CA4F5}">
      <dgm:prSet/>
      <dgm:spPr/>
      <dgm:t>
        <a:bodyPr/>
        <a:lstStyle/>
        <a:p>
          <a:endParaRPr lang="en-US"/>
        </a:p>
      </dgm:t>
    </dgm:pt>
    <dgm:pt modelId="{BE8FA31A-3D72-4533-8772-5B05D545C918}" type="sibTrans" cxnId="{99880C05-27F3-4AF9-8381-9417128CA4F5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0A4E80AA-3246-43EC-A8BB-1958EBFC93FC}">
      <dgm:prSet/>
      <dgm:spPr/>
      <dgm:t>
        <a:bodyPr/>
        <a:lstStyle/>
        <a:p>
          <a:r>
            <a:rPr lang="en-GB"/>
            <a:t>Maintain professionalism.</a:t>
          </a:r>
          <a:endParaRPr lang="en-US"/>
        </a:p>
      </dgm:t>
    </dgm:pt>
    <dgm:pt modelId="{A9677117-D789-4B53-BE68-CFE5EE9C98EB}" type="parTrans" cxnId="{606CA9AF-21DD-4F6E-A5F9-3B1BD677DF2B}">
      <dgm:prSet/>
      <dgm:spPr/>
      <dgm:t>
        <a:bodyPr/>
        <a:lstStyle/>
        <a:p>
          <a:endParaRPr lang="en-US"/>
        </a:p>
      </dgm:t>
    </dgm:pt>
    <dgm:pt modelId="{70778728-3A56-468D-BE0B-7C3C6A11644B}" type="sibTrans" cxnId="{606CA9AF-21DD-4F6E-A5F9-3B1BD677DF2B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8C7491A7-4D71-46DE-AA94-A7DF3AF622D5}" type="pres">
      <dgm:prSet presAssocID="{03F0AF73-3217-4F54-80F9-2B3A488F4E2F}" presName="Name0" presStyleCnt="0">
        <dgm:presLayoutVars>
          <dgm:animLvl val="lvl"/>
          <dgm:resizeHandles val="exact"/>
        </dgm:presLayoutVars>
      </dgm:prSet>
      <dgm:spPr/>
    </dgm:pt>
    <dgm:pt modelId="{AE60CEB7-422A-4271-82C6-575F4551A782}" type="pres">
      <dgm:prSet presAssocID="{E90D453E-AB76-47D4-B5DE-180BE0079353}" presName="compositeNode" presStyleCnt="0">
        <dgm:presLayoutVars>
          <dgm:bulletEnabled val="1"/>
        </dgm:presLayoutVars>
      </dgm:prSet>
      <dgm:spPr/>
    </dgm:pt>
    <dgm:pt modelId="{B749AFB5-930D-4CB1-ADBD-B354E1A9A5F1}" type="pres">
      <dgm:prSet presAssocID="{E90D453E-AB76-47D4-B5DE-180BE0079353}" presName="bgRect" presStyleLbl="alignNode1" presStyleIdx="0" presStyleCnt="4"/>
      <dgm:spPr/>
    </dgm:pt>
    <dgm:pt modelId="{9E9CB010-DA8F-4E8B-91D7-2DF52960E756}" type="pres">
      <dgm:prSet presAssocID="{D3283EF0-F88E-4EAA-9702-26CE0B9DB25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CE0FBB82-FB25-4169-A22C-EE88E6AB3FF4}" type="pres">
      <dgm:prSet presAssocID="{E90D453E-AB76-47D4-B5DE-180BE0079353}" presName="nodeRect" presStyleLbl="alignNode1" presStyleIdx="0" presStyleCnt="4">
        <dgm:presLayoutVars>
          <dgm:bulletEnabled val="1"/>
        </dgm:presLayoutVars>
      </dgm:prSet>
      <dgm:spPr/>
    </dgm:pt>
    <dgm:pt modelId="{A902317F-F21F-4ACC-98C8-93D47A742DAF}" type="pres">
      <dgm:prSet presAssocID="{D3283EF0-F88E-4EAA-9702-26CE0B9DB25A}" presName="sibTrans" presStyleCnt="0"/>
      <dgm:spPr/>
    </dgm:pt>
    <dgm:pt modelId="{CAC2ACC9-FB65-4487-9284-85D3B524FF4A}" type="pres">
      <dgm:prSet presAssocID="{B0BF1442-0FFF-4F0F-8315-206A8BE071BF}" presName="compositeNode" presStyleCnt="0">
        <dgm:presLayoutVars>
          <dgm:bulletEnabled val="1"/>
        </dgm:presLayoutVars>
      </dgm:prSet>
      <dgm:spPr/>
    </dgm:pt>
    <dgm:pt modelId="{FB92030A-FDB6-4087-ADD5-9DC0F814EA62}" type="pres">
      <dgm:prSet presAssocID="{B0BF1442-0FFF-4F0F-8315-206A8BE071BF}" presName="bgRect" presStyleLbl="alignNode1" presStyleIdx="1" presStyleCnt="4"/>
      <dgm:spPr/>
    </dgm:pt>
    <dgm:pt modelId="{030A1E13-ED4B-4885-B80A-06FDBE4A3F94}" type="pres">
      <dgm:prSet presAssocID="{D0FD7167-0A5F-4CF1-90FA-437E470B2DAD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42118EA2-E74F-4010-97D7-163AA6AB0969}" type="pres">
      <dgm:prSet presAssocID="{B0BF1442-0FFF-4F0F-8315-206A8BE071BF}" presName="nodeRect" presStyleLbl="alignNode1" presStyleIdx="1" presStyleCnt="4">
        <dgm:presLayoutVars>
          <dgm:bulletEnabled val="1"/>
        </dgm:presLayoutVars>
      </dgm:prSet>
      <dgm:spPr/>
    </dgm:pt>
    <dgm:pt modelId="{4FC79244-9899-4275-8A1A-E02627233BCA}" type="pres">
      <dgm:prSet presAssocID="{D0FD7167-0A5F-4CF1-90FA-437E470B2DAD}" presName="sibTrans" presStyleCnt="0"/>
      <dgm:spPr/>
    </dgm:pt>
    <dgm:pt modelId="{B019E8C4-6930-4655-81F0-5CDCD224ECE2}" type="pres">
      <dgm:prSet presAssocID="{49FF9927-EA0C-4C28-A816-AE65E35DD877}" presName="compositeNode" presStyleCnt="0">
        <dgm:presLayoutVars>
          <dgm:bulletEnabled val="1"/>
        </dgm:presLayoutVars>
      </dgm:prSet>
      <dgm:spPr/>
    </dgm:pt>
    <dgm:pt modelId="{8E570361-2F7A-403A-A8CC-9E500AF7D839}" type="pres">
      <dgm:prSet presAssocID="{49FF9927-EA0C-4C28-A816-AE65E35DD877}" presName="bgRect" presStyleLbl="alignNode1" presStyleIdx="2" presStyleCnt="4"/>
      <dgm:spPr/>
    </dgm:pt>
    <dgm:pt modelId="{E71B6106-5A1A-4C71-94B8-66C5332CD5AC}" type="pres">
      <dgm:prSet presAssocID="{BE8FA31A-3D72-4533-8772-5B05D545C918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AAE1B92F-04F7-4143-970B-70C7C92263BA}" type="pres">
      <dgm:prSet presAssocID="{49FF9927-EA0C-4C28-A816-AE65E35DD877}" presName="nodeRect" presStyleLbl="alignNode1" presStyleIdx="2" presStyleCnt="4">
        <dgm:presLayoutVars>
          <dgm:bulletEnabled val="1"/>
        </dgm:presLayoutVars>
      </dgm:prSet>
      <dgm:spPr/>
    </dgm:pt>
    <dgm:pt modelId="{7B90090B-E9BA-45EA-87BE-DAB23420F70F}" type="pres">
      <dgm:prSet presAssocID="{BE8FA31A-3D72-4533-8772-5B05D545C918}" presName="sibTrans" presStyleCnt="0"/>
      <dgm:spPr/>
    </dgm:pt>
    <dgm:pt modelId="{11973A89-6C7C-433D-8B11-2DBA4799C5B0}" type="pres">
      <dgm:prSet presAssocID="{0A4E80AA-3246-43EC-A8BB-1958EBFC93FC}" presName="compositeNode" presStyleCnt="0">
        <dgm:presLayoutVars>
          <dgm:bulletEnabled val="1"/>
        </dgm:presLayoutVars>
      </dgm:prSet>
      <dgm:spPr/>
    </dgm:pt>
    <dgm:pt modelId="{0D96A9AD-1AE5-467C-8F47-445A294DE3D3}" type="pres">
      <dgm:prSet presAssocID="{0A4E80AA-3246-43EC-A8BB-1958EBFC93FC}" presName="bgRect" presStyleLbl="alignNode1" presStyleIdx="3" presStyleCnt="4"/>
      <dgm:spPr/>
    </dgm:pt>
    <dgm:pt modelId="{B436251A-430A-4613-A4FE-48B1A7C10E11}" type="pres">
      <dgm:prSet presAssocID="{70778728-3A56-468D-BE0B-7C3C6A11644B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A2F49475-521A-49DF-ADA3-92C92E5C3467}" type="pres">
      <dgm:prSet presAssocID="{0A4E80AA-3246-43EC-A8BB-1958EBFC93F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99880C05-27F3-4AF9-8381-9417128CA4F5}" srcId="{03F0AF73-3217-4F54-80F9-2B3A488F4E2F}" destId="{49FF9927-EA0C-4C28-A816-AE65E35DD877}" srcOrd="2" destOrd="0" parTransId="{FD901EA8-4195-408E-A8AC-A1AC38CB7E7E}" sibTransId="{BE8FA31A-3D72-4533-8772-5B05D545C918}"/>
    <dgm:cxn modelId="{E2DE880F-581B-470F-BC25-7E1EECE46AD8}" srcId="{03F0AF73-3217-4F54-80F9-2B3A488F4E2F}" destId="{E90D453E-AB76-47D4-B5DE-180BE0079353}" srcOrd="0" destOrd="0" parTransId="{868A5903-A0C3-44DB-916E-5CA29322733E}" sibTransId="{D3283EF0-F88E-4EAA-9702-26CE0B9DB25A}"/>
    <dgm:cxn modelId="{8712FE15-64E7-42A4-86B2-ED1701A8209D}" type="presOf" srcId="{BE8FA31A-3D72-4533-8772-5B05D545C918}" destId="{E71B6106-5A1A-4C71-94B8-66C5332CD5AC}" srcOrd="0" destOrd="0" presId="urn:microsoft.com/office/officeart/2016/7/layout/LinearBlockProcessNumbered"/>
    <dgm:cxn modelId="{8198C52C-00A7-4166-9137-6740F6EA5BDC}" type="presOf" srcId="{D3283EF0-F88E-4EAA-9702-26CE0B9DB25A}" destId="{9E9CB010-DA8F-4E8B-91D7-2DF52960E756}" srcOrd="0" destOrd="0" presId="urn:microsoft.com/office/officeart/2016/7/layout/LinearBlockProcessNumbered"/>
    <dgm:cxn modelId="{01EE4134-EE31-49D8-8367-12F676841E9F}" type="presOf" srcId="{D0FD7167-0A5F-4CF1-90FA-437E470B2DAD}" destId="{030A1E13-ED4B-4885-B80A-06FDBE4A3F94}" srcOrd="0" destOrd="0" presId="urn:microsoft.com/office/officeart/2016/7/layout/LinearBlockProcessNumbered"/>
    <dgm:cxn modelId="{15807E69-8FA6-4ADE-AD5B-041E7D29A91A}" type="presOf" srcId="{0A4E80AA-3246-43EC-A8BB-1958EBFC93FC}" destId="{0D96A9AD-1AE5-467C-8F47-445A294DE3D3}" srcOrd="0" destOrd="0" presId="urn:microsoft.com/office/officeart/2016/7/layout/LinearBlockProcessNumbered"/>
    <dgm:cxn modelId="{54665055-1612-47E2-8EFC-8A23709DF0AD}" type="presOf" srcId="{B0BF1442-0FFF-4F0F-8315-206A8BE071BF}" destId="{FB92030A-FDB6-4087-ADD5-9DC0F814EA62}" srcOrd="0" destOrd="0" presId="urn:microsoft.com/office/officeart/2016/7/layout/LinearBlockProcessNumbered"/>
    <dgm:cxn modelId="{5F4BD377-0B60-4AF5-947F-2FE8111E346F}" type="presOf" srcId="{49FF9927-EA0C-4C28-A816-AE65E35DD877}" destId="{AAE1B92F-04F7-4143-970B-70C7C92263BA}" srcOrd="1" destOrd="0" presId="urn:microsoft.com/office/officeart/2016/7/layout/LinearBlockProcessNumbered"/>
    <dgm:cxn modelId="{BFE53F78-657E-4123-BF48-9E81A1DF491D}" type="presOf" srcId="{0A4E80AA-3246-43EC-A8BB-1958EBFC93FC}" destId="{A2F49475-521A-49DF-ADA3-92C92E5C3467}" srcOrd="1" destOrd="0" presId="urn:microsoft.com/office/officeart/2016/7/layout/LinearBlockProcessNumbered"/>
    <dgm:cxn modelId="{FF598E58-063F-461C-8BCB-8EE948F8B7ED}" type="presOf" srcId="{49FF9927-EA0C-4C28-A816-AE65E35DD877}" destId="{8E570361-2F7A-403A-A8CC-9E500AF7D839}" srcOrd="0" destOrd="0" presId="urn:microsoft.com/office/officeart/2016/7/layout/LinearBlockProcessNumbered"/>
    <dgm:cxn modelId="{6103E48C-BF8E-4A95-B336-31F5BD39107A}" type="presOf" srcId="{03F0AF73-3217-4F54-80F9-2B3A488F4E2F}" destId="{8C7491A7-4D71-46DE-AA94-A7DF3AF622D5}" srcOrd="0" destOrd="0" presId="urn:microsoft.com/office/officeart/2016/7/layout/LinearBlockProcessNumbered"/>
    <dgm:cxn modelId="{01533994-5FB9-44C4-8820-6E3EBA296FE6}" srcId="{03F0AF73-3217-4F54-80F9-2B3A488F4E2F}" destId="{B0BF1442-0FFF-4F0F-8315-206A8BE071BF}" srcOrd="1" destOrd="0" parTransId="{E92A87DA-C444-4616-BC95-C3AB00BAE255}" sibTransId="{D0FD7167-0A5F-4CF1-90FA-437E470B2DAD}"/>
    <dgm:cxn modelId="{606CA9AF-21DD-4F6E-A5F9-3B1BD677DF2B}" srcId="{03F0AF73-3217-4F54-80F9-2B3A488F4E2F}" destId="{0A4E80AA-3246-43EC-A8BB-1958EBFC93FC}" srcOrd="3" destOrd="0" parTransId="{A9677117-D789-4B53-BE68-CFE5EE9C98EB}" sibTransId="{70778728-3A56-468D-BE0B-7C3C6A11644B}"/>
    <dgm:cxn modelId="{BD0CE2D2-7D82-4992-9FB2-AA424584D371}" type="presOf" srcId="{B0BF1442-0FFF-4F0F-8315-206A8BE071BF}" destId="{42118EA2-E74F-4010-97D7-163AA6AB0969}" srcOrd="1" destOrd="0" presId="urn:microsoft.com/office/officeart/2016/7/layout/LinearBlockProcessNumbered"/>
    <dgm:cxn modelId="{C53B57EC-AC54-48F0-9A61-522771D49DE3}" type="presOf" srcId="{E90D453E-AB76-47D4-B5DE-180BE0079353}" destId="{B749AFB5-930D-4CB1-ADBD-B354E1A9A5F1}" srcOrd="0" destOrd="0" presId="urn:microsoft.com/office/officeart/2016/7/layout/LinearBlockProcessNumbered"/>
    <dgm:cxn modelId="{D52C8FFB-71DC-4951-89F1-1333C3BC0E41}" type="presOf" srcId="{E90D453E-AB76-47D4-B5DE-180BE0079353}" destId="{CE0FBB82-FB25-4169-A22C-EE88E6AB3FF4}" srcOrd="1" destOrd="0" presId="urn:microsoft.com/office/officeart/2016/7/layout/LinearBlockProcessNumbered"/>
    <dgm:cxn modelId="{C78C3AFE-1B50-4BFD-8490-30C876AD43AE}" type="presOf" srcId="{70778728-3A56-468D-BE0B-7C3C6A11644B}" destId="{B436251A-430A-4613-A4FE-48B1A7C10E11}" srcOrd="0" destOrd="0" presId="urn:microsoft.com/office/officeart/2016/7/layout/LinearBlockProcessNumbered"/>
    <dgm:cxn modelId="{461B78B8-86A3-4971-A671-9BF241360EEA}" type="presParOf" srcId="{8C7491A7-4D71-46DE-AA94-A7DF3AF622D5}" destId="{AE60CEB7-422A-4271-82C6-575F4551A782}" srcOrd="0" destOrd="0" presId="urn:microsoft.com/office/officeart/2016/7/layout/LinearBlockProcessNumbered"/>
    <dgm:cxn modelId="{87906BA6-11EA-48D1-816A-9F8568E81E47}" type="presParOf" srcId="{AE60CEB7-422A-4271-82C6-575F4551A782}" destId="{B749AFB5-930D-4CB1-ADBD-B354E1A9A5F1}" srcOrd="0" destOrd="0" presId="urn:microsoft.com/office/officeart/2016/7/layout/LinearBlockProcessNumbered"/>
    <dgm:cxn modelId="{12A09534-D1C2-4BFD-96E0-2371ABB3B255}" type="presParOf" srcId="{AE60CEB7-422A-4271-82C6-575F4551A782}" destId="{9E9CB010-DA8F-4E8B-91D7-2DF52960E756}" srcOrd="1" destOrd="0" presId="urn:microsoft.com/office/officeart/2016/7/layout/LinearBlockProcessNumbered"/>
    <dgm:cxn modelId="{446DF482-BB6D-4CDB-9DCB-CE27CF59CA8C}" type="presParOf" srcId="{AE60CEB7-422A-4271-82C6-575F4551A782}" destId="{CE0FBB82-FB25-4169-A22C-EE88E6AB3FF4}" srcOrd="2" destOrd="0" presId="urn:microsoft.com/office/officeart/2016/7/layout/LinearBlockProcessNumbered"/>
    <dgm:cxn modelId="{ED37CAA2-43E0-480D-87C7-DDC673DB95A4}" type="presParOf" srcId="{8C7491A7-4D71-46DE-AA94-A7DF3AF622D5}" destId="{A902317F-F21F-4ACC-98C8-93D47A742DAF}" srcOrd="1" destOrd="0" presId="urn:microsoft.com/office/officeart/2016/7/layout/LinearBlockProcessNumbered"/>
    <dgm:cxn modelId="{1DDFE43B-7040-4B45-983B-3CDD722DDF85}" type="presParOf" srcId="{8C7491A7-4D71-46DE-AA94-A7DF3AF622D5}" destId="{CAC2ACC9-FB65-4487-9284-85D3B524FF4A}" srcOrd="2" destOrd="0" presId="urn:microsoft.com/office/officeart/2016/7/layout/LinearBlockProcessNumbered"/>
    <dgm:cxn modelId="{0082CF60-2BDD-4544-9B84-CF29B05C5F06}" type="presParOf" srcId="{CAC2ACC9-FB65-4487-9284-85D3B524FF4A}" destId="{FB92030A-FDB6-4087-ADD5-9DC0F814EA62}" srcOrd="0" destOrd="0" presId="urn:microsoft.com/office/officeart/2016/7/layout/LinearBlockProcessNumbered"/>
    <dgm:cxn modelId="{8A1A2D3B-EE5E-4780-9EC2-6E7A76FEFCE8}" type="presParOf" srcId="{CAC2ACC9-FB65-4487-9284-85D3B524FF4A}" destId="{030A1E13-ED4B-4885-B80A-06FDBE4A3F94}" srcOrd="1" destOrd="0" presId="urn:microsoft.com/office/officeart/2016/7/layout/LinearBlockProcessNumbered"/>
    <dgm:cxn modelId="{1FF29D01-341D-40E5-BF2E-C9865F503A54}" type="presParOf" srcId="{CAC2ACC9-FB65-4487-9284-85D3B524FF4A}" destId="{42118EA2-E74F-4010-97D7-163AA6AB0969}" srcOrd="2" destOrd="0" presId="urn:microsoft.com/office/officeart/2016/7/layout/LinearBlockProcessNumbered"/>
    <dgm:cxn modelId="{1F7873EE-196F-46B6-99AB-5E145979BAF0}" type="presParOf" srcId="{8C7491A7-4D71-46DE-AA94-A7DF3AF622D5}" destId="{4FC79244-9899-4275-8A1A-E02627233BCA}" srcOrd="3" destOrd="0" presId="urn:microsoft.com/office/officeart/2016/7/layout/LinearBlockProcessNumbered"/>
    <dgm:cxn modelId="{8F37904E-A2CC-42EF-B186-92A186F87956}" type="presParOf" srcId="{8C7491A7-4D71-46DE-AA94-A7DF3AF622D5}" destId="{B019E8C4-6930-4655-81F0-5CDCD224ECE2}" srcOrd="4" destOrd="0" presId="urn:microsoft.com/office/officeart/2016/7/layout/LinearBlockProcessNumbered"/>
    <dgm:cxn modelId="{97A68FB9-9BBE-4F81-AFC5-852A3729CB7C}" type="presParOf" srcId="{B019E8C4-6930-4655-81F0-5CDCD224ECE2}" destId="{8E570361-2F7A-403A-A8CC-9E500AF7D839}" srcOrd="0" destOrd="0" presId="urn:microsoft.com/office/officeart/2016/7/layout/LinearBlockProcessNumbered"/>
    <dgm:cxn modelId="{2187219D-F5D1-497B-93D3-3AA4936FBB1D}" type="presParOf" srcId="{B019E8C4-6930-4655-81F0-5CDCD224ECE2}" destId="{E71B6106-5A1A-4C71-94B8-66C5332CD5AC}" srcOrd="1" destOrd="0" presId="urn:microsoft.com/office/officeart/2016/7/layout/LinearBlockProcessNumbered"/>
    <dgm:cxn modelId="{B00C7AC4-7667-45A4-B958-E3F68797F9ED}" type="presParOf" srcId="{B019E8C4-6930-4655-81F0-5CDCD224ECE2}" destId="{AAE1B92F-04F7-4143-970B-70C7C92263BA}" srcOrd="2" destOrd="0" presId="urn:microsoft.com/office/officeart/2016/7/layout/LinearBlockProcessNumbered"/>
    <dgm:cxn modelId="{4FEFE5BF-3739-4EE1-ACD5-A716C64661D5}" type="presParOf" srcId="{8C7491A7-4D71-46DE-AA94-A7DF3AF622D5}" destId="{7B90090B-E9BA-45EA-87BE-DAB23420F70F}" srcOrd="5" destOrd="0" presId="urn:microsoft.com/office/officeart/2016/7/layout/LinearBlockProcessNumbered"/>
    <dgm:cxn modelId="{9A4C947E-4EC3-4D68-981A-0B8E7D234ADC}" type="presParOf" srcId="{8C7491A7-4D71-46DE-AA94-A7DF3AF622D5}" destId="{11973A89-6C7C-433D-8B11-2DBA4799C5B0}" srcOrd="6" destOrd="0" presId="urn:microsoft.com/office/officeart/2016/7/layout/LinearBlockProcessNumbered"/>
    <dgm:cxn modelId="{5B43FE48-B8EC-44E3-BA74-8A84D597D29C}" type="presParOf" srcId="{11973A89-6C7C-433D-8B11-2DBA4799C5B0}" destId="{0D96A9AD-1AE5-467C-8F47-445A294DE3D3}" srcOrd="0" destOrd="0" presId="urn:microsoft.com/office/officeart/2016/7/layout/LinearBlockProcessNumbered"/>
    <dgm:cxn modelId="{039E80CD-7681-4122-8DC5-BD4421818BDE}" type="presParOf" srcId="{11973A89-6C7C-433D-8B11-2DBA4799C5B0}" destId="{B436251A-430A-4613-A4FE-48B1A7C10E11}" srcOrd="1" destOrd="0" presId="urn:microsoft.com/office/officeart/2016/7/layout/LinearBlockProcessNumbered"/>
    <dgm:cxn modelId="{A38A9686-128B-4E15-B675-B1335C86FDED}" type="presParOf" srcId="{11973A89-6C7C-433D-8B11-2DBA4799C5B0}" destId="{A2F49475-521A-49DF-ADA3-92C92E5C346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33C3ED-D50F-4475-BB7E-9341F50C4EE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04D7884-3C6E-48D1-87C9-85849AA47F25}">
      <dgm:prSet/>
      <dgm:spPr/>
      <dgm:t>
        <a:bodyPr/>
        <a:lstStyle/>
        <a:p>
          <a:pPr>
            <a:defRPr cap="all"/>
          </a:pPr>
          <a:r>
            <a:rPr lang="en-GB"/>
            <a:t>Understanding culture can reduce conflict, build trust and improve outcome.</a:t>
          </a:r>
          <a:endParaRPr lang="en-US"/>
        </a:p>
      </dgm:t>
    </dgm:pt>
    <dgm:pt modelId="{B5AE3F8C-BADC-45EF-A7E2-52688094C669}" type="parTrans" cxnId="{E3C76996-31F0-405E-B886-44788F80C829}">
      <dgm:prSet/>
      <dgm:spPr/>
      <dgm:t>
        <a:bodyPr/>
        <a:lstStyle/>
        <a:p>
          <a:endParaRPr lang="en-US"/>
        </a:p>
      </dgm:t>
    </dgm:pt>
    <dgm:pt modelId="{5AEE7A8E-B269-4C12-A3CB-EE29ACB1296A}" type="sibTrans" cxnId="{E3C76996-31F0-405E-B886-44788F80C829}">
      <dgm:prSet/>
      <dgm:spPr/>
      <dgm:t>
        <a:bodyPr/>
        <a:lstStyle/>
        <a:p>
          <a:endParaRPr lang="en-US"/>
        </a:p>
      </dgm:t>
    </dgm:pt>
    <dgm:pt modelId="{73CBFF1F-1FE9-4CC9-A3BF-61F0FD0DB490}">
      <dgm:prSet/>
      <dgm:spPr/>
      <dgm:t>
        <a:bodyPr/>
        <a:lstStyle/>
        <a:p>
          <a:pPr>
            <a:defRPr cap="all"/>
          </a:pPr>
          <a:r>
            <a:rPr lang="en-GB"/>
            <a:t>Adaptability is key to success.</a:t>
          </a:r>
          <a:endParaRPr lang="en-US"/>
        </a:p>
      </dgm:t>
    </dgm:pt>
    <dgm:pt modelId="{B669BBBF-492E-4B57-84D6-68196BB7CBA9}" type="parTrans" cxnId="{25B2FA6F-28ED-46D2-9B63-CCF4FD1ADF26}">
      <dgm:prSet/>
      <dgm:spPr/>
      <dgm:t>
        <a:bodyPr/>
        <a:lstStyle/>
        <a:p>
          <a:endParaRPr lang="en-US"/>
        </a:p>
      </dgm:t>
    </dgm:pt>
    <dgm:pt modelId="{4947DD69-524E-46AD-ADA0-B29D9EAFABAB}" type="sibTrans" cxnId="{25B2FA6F-28ED-46D2-9B63-CCF4FD1ADF26}">
      <dgm:prSet/>
      <dgm:spPr/>
      <dgm:t>
        <a:bodyPr/>
        <a:lstStyle/>
        <a:p>
          <a:endParaRPr lang="en-US"/>
        </a:p>
      </dgm:t>
    </dgm:pt>
    <dgm:pt modelId="{29CEE14A-6057-46F7-A6C4-2EB0CBE4E08B}" type="pres">
      <dgm:prSet presAssocID="{F333C3ED-D50F-4475-BB7E-9341F50C4EE0}" presName="root" presStyleCnt="0">
        <dgm:presLayoutVars>
          <dgm:dir/>
          <dgm:resizeHandles val="exact"/>
        </dgm:presLayoutVars>
      </dgm:prSet>
      <dgm:spPr/>
    </dgm:pt>
    <dgm:pt modelId="{48A1EC2C-8DAB-4582-8015-962DE9F648CB}" type="pres">
      <dgm:prSet presAssocID="{D04D7884-3C6E-48D1-87C9-85849AA47F25}" presName="compNode" presStyleCnt="0"/>
      <dgm:spPr/>
    </dgm:pt>
    <dgm:pt modelId="{E4565EB5-FCD6-4E09-B776-5EA6B776F385}" type="pres">
      <dgm:prSet presAssocID="{D04D7884-3C6E-48D1-87C9-85849AA47F25}" presName="iconBgRect" presStyleLbl="bgShp" presStyleIdx="0" presStyleCnt="2"/>
      <dgm:spPr/>
    </dgm:pt>
    <dgm:pt modelId="{D57D707D-22F1-4F47-ADAA-96D3918E36EF}" type="pres">
      <dgm:prSet presAssocID="{D04D7884-3C6E-48D1-87C9-85849AA47F2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B3FA7FA-9C1E-4CDE-925C-581E22EB2EF6}" type="pres">
      <dgm:prSet presAssocID="{D04D7884-3C6E-48D1-87C9-85849AA47F25}" presName="spaceRect" presStyleCnt="0"/>
      <dgm:spPr/>
    </dgm:pt>
    <dgm:pt modelId="{B96D9227-85D6-436B-B38B-78D0CF0A23F1}" type="pres">
      <dgm:prSet presAssocID="{D04D7884-3C6E-48D1-87C9-85849AA47F25}" presName="textRect" presStyleLbl="revTx" presStyleIdx="0" presStyleCnt="2">
        <dgm:presLayoutVars>
          <dgm:chMax val="1"/>
          <dgm:chPref val="1"/>
        </dgm:presLayoutVars>
      </dgm:prSet>
      <dgm:spPr/>
    </dgm:pt>
    <dgm:pt modelId="{FD37321B-6BC3-4E80-A452-2CBFF8303CEA}" type="pres">
      <dgm:prSet presAssocID="{5AEE7A8E-B269-4C12-A3CB-EE29ACB1296A}" presName="sibTrans" presStyleCnt="0"/>
      <dgm:spPr/>
    </dgm:pt>
    <dgm:pt modelId="{0D552AC2-3ECE-40DB-9A9C-3818B3BAC46D}" type="pres">
      <dgm:prSet presAssocID="{73CBFF1F-1FE9-4CC9-A3BF-61F0FD0DB490}" presName="compNode" presStyleCnt="0"/>
      <dgm:spPr/>
    </dgm:pt>
    <dgm:pt modelId="{E6A58DD1-8701-4646-94EE-32723C717CD4}" type="pres">
      <dgm:prSet presAssocID="{73CBFF1F-1FE9-4CC9-A3BF-61F0FD0DB490}" presName="iconBgRect" presStyleLbl="bgShp" presStyleIdx="1" presStyleCnt="2"/>
      <dgm:spPr/>
    </dgm:pt>
    <dgm:pt modelId="{7F75450E-380D-4871-802A-FBFFC5929ADA}" type="pres">
      <dgm:prSet presAssocID="{73CBFF1F-1FE9-4CC9-A3BF-61F0FD0DB49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F01ECCE-03D6-4D02-A558-F134774F4E5A}" type="pres">
      <dgm:prSet presAssocID="{73CBFF1F-1FE9-4CC9-A3BF-61F0FD0DB490}" presName="spaceRect" presStyleCnt="0"/>
      <dgm:spPr/>
    </dgm:pt>
    <dgm:pt modelId="{33D52598-E660-4459-8D06-399ECD4C6DD7}" type="pres">
      <dgm:prSet presAssocID="{73CBFF1F-1FE9-4CC9-A3BF-61F0FD0DB49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F7D651D-4D9B-4834-BEB5-4A5FC98948B1}" type="presOf" srcId="{73CBFF1F-1FE9-4CC9-A3BF-61F0FD0DB490}" destId="{33D52598-E660-4459-8D06-399ECD4C6DD7}" srcOrd="0" destOrd="0" presId="urn:microsoft.com/office/officeart/2018/5/layout/IconCircleLabelList"/>
    <dgm:cxn modelId="{6348F164-BC32-4789-9C17-FA8E4F9AD18F}" type="presOf" srcId="{F333C3ED-D50F-4475-BB7E-9341F50C4EE0}" destId="{29CEE14A-6057-46F7-A6C4-2EB0CBE4E08B}" srcOrd="0" destOrd="0" presId="urn:microsoft.com/office/officeart/2018/5/layout/IconCircleLabelList"/>
    <dgm:cxn modelId="{25B2FA6F-28ED-46D2-9B63-CCF4FD1ADF26}" srcId="{F333C3ED-D50F-4475-BB7E-9341F50C4EE0}" destId="{73CBFF1F-1FE9-4CC9-A3BF-61F0FD0DB490}" srcOrd="1" destOrd="0" parTransId="{B669BBBF-492E-4B57-84D6-68196BB7CBA9}" sibTransId="{4947DD69-524E-46AD-ADA0-B29D9EAFABAB}"/>
    <dgm:cxn modelId="{4369767B-600C-4C8C-8F07-E573AF0FD27A}" type="presOf" srcId="{D04D7884-3C6E-48D1-87C9-85849AA47F25}" destId="{B96D9227-85D6-436B-B38B-78D0CF0A23F1}" srcOrd="0" destOrd="0" presId="urn:microsoft.com/office/officeart/2018/5/layout/IconCircleLabelList"/>
    <dgm:cxn modelId="{E3C76996-31F0-405E-B886-44788F80C829}" srcId="{F333C3ED-D50F-4475-BB7E-9341F50C4EE0}" destId="{D04D7884-3C6E-48D1-87C9-85849AA47F25}" srcOrd="0" destOrd="0" parTransId="{B5AE3F8C-BADC-45EF-A7E2-52688094C669}" sibTransId="{5AEE7A8E-B269-4C12-A3CB-EE29ACB1296A}"/>
    <dgm:cxn modelId="{DE65979F-02C9-43A9-AFF0-4A49E41E2173}" type="presParOf" srcId="{29CEE14A-6057-46F7-A6C4-2EB0CBE4E08B}" destId="{48A1EC2C-8DAB-4582-8015-962DE9F648CB}" srcOrd="0" destOrd="0" presId="urn:microsoft.com/office/officeart/2018/5/layout/IconCircleLabelList"/>
    <dgm:cxn modelId="{D0C36559-C4D0-46FB-840E-A11EB8C37114}" type="presParOf" srcId="{48A1EC2C-8DAB-4582-8015-962DE9F648CB}" destId="{E4565EB5-FCD6-4E09-B776-5EA6B776F385}" srcOrd="0" destOrd="0" presId="urn:microsoft.com/office/officeart/2018/5/layout/IconCircleLabelList"/>
    <dgm:cxn modelId="{C7B0CA19-6283-4DBE-8F0F-D51FE18B01BC}" type="presParOf" srcId="{48A1EC2C-8DAB-4582-8015-962DE9F648CB}" destId="{D57D707D-22F1-4F47-ADAA-96D3918E36EF}" srcOrd="1" destOrd="0" presId="urn:microsoft.com/office/officeart/2018/5/layout/IconCircleLabelList"/>
    <dgm:cxn modelId="{9C053B04-BD7B-4EA6-AF87-05FE4A87E0D3}" type="presParOf" srcId="{48A1EC2C-8DAB-4582-8015-962DE9F648CB}" destId="{EB3FA7FA-9C1E-4CDE-925C-581E22EB2EF6}" srcOrd="2" destOrd="0" presId="urn:microsoft.com/office/officeart/2018/5/layout/IconCircleLabelList"/>
    <dgm:cxn modelId="{1200C1DA-71A4-4190-B0F5-3A07F17423C0}" type="presParOf" srcId="{48A1EC2C-8DAB-4582-8015-962DE9F648CB}" destId="{B96D9227-85D6-436B-B38B-78D0CF0A23F1}" srcOrd="3" destOrd="0" presId="urn:microsoft.com/office/officeart/2018/5/layout/IconCircleLabelList"/>
    <dgm:cxn modelId="{4662A68A-F8D6-4439-90F4-D5D38B68B7AD}" type="presParOf" srcId="{29CEE14A-6057-46F7-A6C4-2EB0CBE4E08B}" destId="{FD37321B-6BC3-4E80-A452-2CBFF8303CEA}" srcOrd="1" destOrd="0" presId="urn:microsoft.com/office/officeart/2018/5/layout/IconCircleLabelList"/>
    <dgm:cxn modelId="{AD5455C4-A82E-4252-AF8C-A846E62957CF}" type="presParOf" srcId="{29CEE14A-6057-46F7-A6C4-2EB0CBE4E08B}" destId="{0D552AC2-3ECE-40DB-9A9C-3818B3BAC46D}" srcOrd="2" destOrd="0" presId="urn:microsoft.com/office/officeart/2018/5/layout/IconCircleLabelList"/>
    <dgm:cxn modelId="{C04DF1CA-20FE-49C6-9664-6FBE3BACDCC7}" type="presParOf" srcId="{0D552AC2-3ECE-40DB-9A9C-3818B3BAC46D}" destId="{E6A58DD1-8701-4646-94EE-32723C717CD4}" srcOrd="0" destOrd="0" presId="urn:microsoft.com/office/officeart/2018/5/layout/IconCircleLabelList"/>
    <dgm:cxn modelId="{344037C9-022E-4497-83AD-C4FE5989EAC1}" type="presParOf" srcId="{0D552AC2-3ECE-40DB-9A9C-3818B3BAC46D}" destId="{7F75450E-380D-4871-802A-FBFFC5929ADA}" srcOrd="1" destOrd="0" presId="urn:microsoft.com/office/officeart/2018/5/layout/IconCircleLabelList"/>
    <dgm:cxn modelId="{EE85A439-65F2-4E74-9421-F4FBD115F58C}" type="presParOf" srcId="{0D552AC2-3ECE-40DB-9A9C-3818B3BAC46D}" destId="{3F01ECCE-03D6-4D02-A558-F134774F4E5A}" srcOrd="2" destOrd="0" presId="urn:microsoft.com/office/officeart/2018/5/layout/IconCircleLabelList"/>
    <dgm:cxn modelId="{BD9F5663-5772-4FE7-A904-66008C7A59AC}" type="presParOf" srcId="{0D552AC2-3ECE-40DB-9A9C-3818B3BAC46D}" destId="{33D52598-E660-4459-8D06-399ECD4C6DD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3919B-AA9E-46B7-AC1C-F9B94076F935}">
      <dsp:nvSpPr>
        <dsp:cNvPr id="0" name=""/>
        <dsp:cNvSpPr/>
      </dsp:nvSpPr>
      <dsp:spPr>
        <a:xfrm>
          <a:off x="1764832" y="99317"/>
          <a:ext cx="887324" cy="887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C4422-3F72-4D27-8FD8-DC05829751B7}">
      <dsp:nvSpPr>
        <dsp:cNvPr id="0" name=""/>
        <dsp:cNvSpPr/>
      </dsp:nvSpPr>
      <dsp:spPr>
        <a:xfrm>
          <a:off x="1951170" y="285655"/>
          <a:ext cx="514648" cy="5146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E791E-6949-4D1F-8B1A-6AAFD30CE659}">
      <dsp:nvSpPr>
        <dsp:cNvPr id="0" name=""/>
        <dsp:cNvSpPr/>
      </dsp:nvSpPr>
      <dsp:spPr>
        <a:xfrm>
          <a:off x="2842298" y="99317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Understanding culture</a:t>
          </a:r>
          <a:endParaRPr lang="en-US" sz="2100" kern="1200" dirty="0"/>
        </a:p>
      </dsp:txBody>
      <dsp:txXfrm>
        <a:off x="2842298" y="99317"/>
        <a:ext cx="2091551" cy="887324"/>
      </dsp:txXfrm>
    </dsp:sp>
    <dsp:sp modelId="{628E3519-8F1E-4753-AD84-201169B7473D}">
      <dsp:nvSpPr>
        <dsp:cNvPr id="0" name=""/>
        <dsp:cNvSpPr/>
      </dsp:nvSpPr>
      <dsp:spPr>
        <a:xfrm>
          <a:off x="5298286" y="99317"/>
          <a:ext cx="887324" cy="8873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5E96CE-7C33-45FF-9899-97357FD8BDD8}">
      <dsp:nvSpPr>
        <dsp:cNvPr id="0" name=""/>
        <dsp:cNvSpPr/>
      </dsp:nvSpPr>
      <dsp:spPr>
        <a:xfrm>
          <a:off x="5484624" y="285655"/>
          <a:ext cx="514648" cy="5146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24221-2301-466A-8E56-C837F5C3BF0B}">
      <dsp:nvSpPr>
        <dsp:cNvPr id="0" name=""/>
        <dsp:cNvSpPr/>
      </dsp:nvSpPr>
      <dsp:spPr>
        <a:xfrm>
          <a:off x="6375752" y="99317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Cultural theory</a:t>
          </a:r>
          <a:endParaRPr lang="en-US" sz="2100" kern="1200"/>
        </a:p>
      </dsp:txBody>
      <dsp:txXfrm>
        <a:off x="6375752" y="99317"/>
        <a:ext cx="2091551" cy="887324"/>
      </dsp:txXfrm>
    </dsp:sp>
    <dsp:sp modelId="{41C923C4-2E11-4CFC-BDA6-4756449B888F}">
      <dsp:nvSpPr>
        <dsp:cNvPr id="0" name=""/>
        <dsp:cNvSpPr/>
      </dsp:nvSpPr>
      <dsp:spPr>
        <a:xfrm>
          <a:off x="1764832" y="1723465"/>
          <a:ext cx="887324" cy="8873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F13A0-12F2-463B-AFCD-232A7A854BDF}">
      <dsp:nvSpPr>
        <dsp:cNvPr id="0" name=""/>
        <dsp:cNvSpPr/>
      </dsp:nvSpPr>
      <dsp:spPr>
        <a:xfrm>
          <a:off x="1951170" y="1909803"/>
          <a:ext cx="514648" cy="5146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9BAE4-2ED8-4DBD-AD06-E7CC26885DD3}">
      <dsp:nvSpPr>
        <dsp:cNvPr id="0" name=""/>
        <dsp:cNvSpPr/>
      </dsp:nvSpPr>
      <dsp:spPr>
        <a:xfrm>
          <a:off x="2842298" y="1723465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Chinese cultural elements</a:t>
          </a:r>
          <a:endParaRPr lang="en-US" sz="2100" kern="1200"/>
        </a:p>
      </dsp:txBody>
      <dsp:txXfrm>
        <a:off x="2842298" y="1723465"/>
        <a:ext cx="2091551" cy="887324"/>
      </dsp:txXfrm>
    </dsp:sp>
    <dsp:sp modelId="{1F6FC527-ACA0-48BA-97D8-C8BAE3800452}">
      <dsp:nvSpPr>
        <dsp:cNvPr id="0" name=""/>
        <dsp:cNvSpPr/>
      </dsp:nvSpPr>
      <dsp:spPr>
        <a:xfrm>
          <a:off x="5298286" y="1723465"/>
          <a:ext cx="887324" cy="8873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2E959-F419-4198-94E9-5BDB8DFE8779}">
      <dsp:nvSpPr>
        <dsp:cNvPr id="0" name=""/>
        <dsp:cNvSpPr/>
      </dsp:nvSpPr>
      <dsp:spPr>
        <a:xfrm>
          <a:off x="5484624" y="1909803"/>
          <a:ext cx="514648" cy="5146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D1B78-EBDB-402F-89E5-9364F684E51B}">
      <dsp:nvSpPr>
        <dsp:cNvPr id="0" name=""/>
        <dsp:cNvSpPr/>
      </dsp:nvSpPr>
      <dsp:spPr>
        <a:xfrm>
          <a:off x="6375752" y="1723465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Negotiation strategies</a:t>
          </a:r>
          <a:endParaRPr lang="en-US" sz="2100" kern="1200"/>
        </a:p>
      </dsp:txBody>
      <dsp:txXfrm>
        <a:off x="6375752" y="1723465"/>
        <a:ext cx="2091551" cy="887324"/>
      </dsp:txXfrm>
    </dsp:sp>
    <dsp:sp modelId="{B513266A-703A-4775-91E6-ECDB4933EE5D}">
      <dsp:nvSpPr>
        <dsp:cNvPr id="0" name=""/>
        <dsp:cNvSpPr/>
      </dsp:nvSpPr>
      <dsp:spPr>
        <a:xfrm>
          <a:off x="1764832" y="3347613"/>
          <a:ext cx="887324" cy="8873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DA12D7-A041-4E0F-B222-A8BA2AFD1965}">
      <dsp:nvSpPr>
        <dsp:cNvPr id="0" name=""/>
        <dsp:cNvSpPr/>
      </dsp:nvSpPr>
      <dsp:spPr>
        <a:xfrm>
          <a:off x="1951170" y="3533952"/>
          <a:ext cx="514648" cy="5146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41457-EE90-4E28-8CC1-F2951A2706B1}">
      <dsp:nvSpPr>
        <dsp:cNvPr id="0" name=""/>
        <dsp:cNvSpPr/>
      </dsp:nvSpPr>
      <dsp:spPr>
        <a:xfrm>
          <a:off x="2842298" y="3347613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Importance of adaptability</a:t>
          </a:r>
          <a:endParaRPr lang="en-US" sz="2100" kern="1200"/>
        </a:p>
      </dsp:txBody>
      <dsp:txXfrm>
        <a:off x="2842298" y="3347613"/>
        <a:ext cx="2091551" cy="887324"/>
      </dsp:txXfrm>
    </dsp:sp>
    <dsp:sp modelId="{D3719055-7148-4AAF-8D49-AD6E33570A15}">
      <dsp:nvSpPr>
        <dsp:cNvPr id="0" name=""/>
        <dsp:cNvSpPr/>
      </dsp:nvSpPr>
      <dsp:spPr>
        <a:xfrm>
          <a:off x="5298286" y="3347613"/>
          <a:ext cx="887324" cy="887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7CDD9-95DA-4F05-85F7-EA5E5E95B6D2}">
      <dsp:nvSpPr>
        <dsp:cNvPr id="0" name=""/>
        <dsp:cNvSpPr/>
      </dsp:nvSpPr>
      <dsp:spPr>
        <a:xfrm>
          <a:off x="5484624" y="3533952"/>
          <a:ext cx="514648" cy="5146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A5B60-77E0-4B58-A971-872D8A6F5A2C}">
      <dsp:nvSpPr>
        <dsp:cNvPr id="0" name=""/>
        <dsp:cNvSpPr/>
      </dsp:nvSpPr>
      <dsp:spPr>
        <a:xfrm>
          <a:off x="6375752" y="3347613"/>
          <a:ext cx="2091551" cy="887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</a:t>
          </a:r>
          <a:endParaRPr lang="en-US" sz="2100" kern="1200"/>
        </a:p>
      </dsp:txBody>
      <dsp:txXfrm>
        <a:off x="6375752" y="3347613"/>
        <a:ext cx="2091551" cy="8873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04A59-FFEE-40F3-86F6-8028674D92C6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94D05-9A73-4A94-8B8E-E70EE9ABCA4F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E7E0A-D90F-4729-B959-2A5862D7B11C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Culture can be described as the attitudes, behaviour, opinions, of a group of people. (Cambridge Dictionary, 2026).</a:t>
          </a:r>
          <a:endParaRPr lang="en-US" sz="2500" kern="1200"/>
        </a:p>
      </dsp:txBody>
      <dsp:txXfrm>
        <a:off x="1509882" y="708097"/>
        <a:ext cx="9005717" cy="1307257"/>
      </dsp:txXfrm>
    </dsp:sp>
    <dsp:sp modelId="{01B08874-2FD9-4D8A-9007-9D58E91AA81F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6B899-519E-42A7-984A-1B071BDB2A61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40831-4FD3-433D-B209-12499DFDFA07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Includes language, communication, customs and business practices.</a:t>
          </a:r>
          <a:endParaRPr lang="en-US" sz="2500" kern="1200"/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13CE0-6DA7-48B1-B4F2-4F1160472759}">
      <dsp:nvSpPr>
        <dsp:cNvPr id="0" name=""/>
        <dsp:cNvSpPr/>
      </dsp:nvSpPr>
      <dsp:spPr>
        <a:xfrm>
          <a:off x="351068" y="1090292"/>
          <a:ext cx="1094783" cy="10947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41550-0239-413E-8F0E-DE7432CBB9A4}">
      <dsp:nvSpPr>
        <dsp:cNvPr id="0" name=""/>
        <dsp:cNvSpPr/>
      </dsp:nvSpPr>
      <dsp:spPr>
        <a:xfrm>
          <a:off x="584383" y="1323606"/>
          <a:ext cx="628154" cy="6281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4A7DC-B107-4943-8E6C-7E4454C92531}">
      <dsp:nvSpPr>
        <dsp:cNvPr id="0" name=""/>
        <dsp:cNvSpPr/>
      </dsp:nvSpPr>
      <dsp:spPr>
        <a:xfrm>
          <a:off x="1097" y="2526073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Communication style</a:t>
          </a:r>
          <a:endParaRPr lang="en-US" sz="1700" kern="1200"/>
        </a:p>
      </dsp:txBody>
      <dsp:txXfrm>
        <a:off x="1097" y="2526073"/>
        <a:ext cx="1794726" cy="717890"/>
      </dsp:txXfrm>
    </dsp:sp>
    <dsp:sp modelId="{4BF33043-6A7F-4AC2-AA61-42F68FA3008C}">
      <dsp:nvSpPr>
        <dsp:cNvPr id="0" name=""/>
        <dsp:cNvSpPr/>
      </dsp:nvSpPr>
      <dsp:spPr>
        <a:xfrm>
          <a:off x="2459872" y="1090292"/>
          <a:ext cx="1094783" cy="10947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08625-8E6E-4A4C-8630-3C921FF5B874}">
      <dsp:nvSpPr>
        <dsp:cNvPr id="0" name=""/>
        <dsp:cNvSpPr/>
      </dsp:nvSpPr>
      <dsp:spPr>
        <a:xfrm>
          <a:off x="2693187" y="1323606"/>
          <a:ext cx="628154" cy="6281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69A4C-47F8-41C9-B629-E96D69F48515}">
      <dsp:nvSpPr>
        <dsp:cNvPr id="0" name=""/>
        <dsp:cNvSpPr/>
      </dsp:nvSpPr>
      <dsp:spPr>
        <a:xfrm>
          <a:off x="2109901" y="2526073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Power distance</a:t>
          </a:r>
          <a:endParaRPr lang="en-US" sz="1700" kern="1200"/>
        </a:p>
      </dsp:txBody>
      <dsp:txXfrm>
        <a:off x="2109901" y="2526073"/>
        <a:ext cx="1794726" cy="717890"/>
      </dsp:txXfrm>
    </dsp:sp>
    <dsp:sp modelId="{8D881914-6ACA-4B60-99C3-DF050B27BCE3}">
      <dsp:nvSpPr>
        <dsp:cNvPr id="0" name=""/>
        <dsp:cNvSpPr/>
      </dsp:nvSpPr>
      <dsp:spPr>
        <a:xfrm>
          <a:off x="4568676" y="1090292"/>
          <a:ext cx="1094783" cy="10947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882BA-2859-4BEA-9DB1-6A03F8BE605A}">
      <dsp:nvSpPr>
        <dsp:cNvPr id="0" name=""/>
        <dsp:cNvSpPr/>
      </dsp:nvSpPr>
      <dsp:spPr>
        <a:xfrm>
          <a:off x="4801990" y="1323606"/>
          <a:ext cx="628154" cy="6281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3F6E5-E995-4EEC-A505-DFD0FAA65348}">
      <dsp:nvSpPr>
        <dsp:cNvPr id="0" name=""/>
        <dsp:cNvSpPr/>
      </dsp:nvSpPr>
      <dsp:spPr>
        <a:xfrm>
          <a:off x="4218704" y="2526073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Time orientation</a:t>
          </a:r>
          <a:endParaRPr lang="en-US" sz="1700" kern="1200"/>
        </a:p>
      </dsp:txBody>
      <dsp:txXfrm>
        <a:off x="4218704" y="2526073"/>
        <a:ext cx="1794726" cy="717890"/>
      </dsp:txXfrm>
    </dsp:sp>
    <dsp:sp modelId="{97C5B39A-000D-49AD-A3DF-95EB38D2AB6A}">
      <dsp:nvSpPr>
        <dsp:cNvPr id="0" name=""/>
        <dsp:cNvSpPr/>
      </dsp:nvSpPr>
      <dsp:spPr>
        <a:xfrm>
          <a:off x="6677480" y="1090292"/>
          <a:ext cx="1094783" cy="10947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5A4EF-633D-40D0-85D2-9D8B7A73C6C7}">
      <dsp:nvSpPr>
        <dsp:cNvPr id="0" name=""/>
        <dsp:cNvSpPr/>
      </dsp:nvSpPr>
      <dsp:spPr>
        <a:xfrm>
          <a:off x="6910794" y="1323606"/>
          <a:ext cx="628154" cy="6281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82FA6-9F43-4F22-8AA6-EAFA72DCAB9C}">
      <dsp:nvSpPr>
        <dsp:cNvPr id="0" name=""/>
        <dsp:cNvSpPr/>
      </dsp:nvSpPr>
      <dsp:spPr>
        <a:xfrm>
          <a:off x="6327508" y="2526073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Relationship building</a:t>
          </a:r>
          <a:endParaRPr lang="en-US" sz="1700" kern="1200"/>
        </a:p>
      </dsp:txBody>
      <dsp:txXfrm>
        <a:off x="6327508" y="2526073"/>
        <a:ext cx="1794726" cy="717890"/>
      </dsp:txXfrm>
    </dsp:sp>
    <dsp:sp modelId="{CB797313-A92B-484D-90CC-2DC2E03B0CCF}">
      <dsp:nvSpPr>
        <dsp:cNvPr id="0" name=""/>
        <dsp:cNvSpPr/>
      </dsp:nvSpPr>
      <dsp:spPr>
        <a:xfrm>
          <a:off x="8786283" y="1090292"/>
          <a:ext cx="1094783" cy="109478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024B2-8C8B-4241-9A4F-9E8F42479ADE}">
      <dsp:nvSpPr>
        <dsp:cNvPr id="0" name=""/>
        <dsp:cNvSpPr/>
      </dsp:nvSpPr>
      <dsp:spPr>
        <a:xfrm>
          <a:off x="9019598" y="1323606"/>
          <a:ext cx="628154" cy="6281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6AC32-F44B-45C9-82E8-A9FA20F23319}">
      <dsp:nvSpPr>
        <dsp:cNvPr id="0" name=""/>
        <dsp:cNvSpPr/>
      </dsp:nvSpPr>
      <dsp:spPr>
        <a:xfrm>
          <a:off x="8436312" y="2526073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Decision-making styles</a:t>
          </a:r>
          <a:endParaRPr lang="en-US" sz="1700" kern="1200"/>
        </a:p>
      </dsp:txBody>
      <dsp:txXfrm>
        <a:off x="8436312" y="2526073"/>
        <a:ext cx="1794726" cy="7178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1F59B-C51F-43DD-9419-58813BA7B2D8}">
      <dsp:nvSpPr>
        <dsp:cNvPr id="0" name=""/>
        <dsp:cNvSpPr/>
      </dsp:nvSpPr>
      <dsp:spPr>
        <a:xfrm>
          <a:off x="205" y="486439"/>
          <a:ext cx="2479997" cy="29759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Build relationships first.</a:t>
          </a:r>
          <a:endParaRPr lang="en-US" sz="2500" kern="1200"/>
        </a:p>
      </dsp:txBody>
      <dsp:txXfrm>
        <a:off x="205" y="1676838"/>
        <a:ext cx="2479997" cy="1785598"/>
      </dsp:txXfrm>
    </dsp:sp>
    <dsp:sp modelId="{D5F23571-B2EC-4AE6-9AED-6BF13ECCB6FE}">
      <dsp:nvSpPr>
        <dsp:cNvPr id="0" name=""/>
        <dsp:cNvSpPr/>
      </dsp:nvSpPr>
      <dsp:spPr>
        <a:xfrm>
          <a:off x="205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5" y="486439"/>
        <a:ext cx="2479997" cy="1190398"/>
      </dsp:txXfrm>
    </dsp:sp>
    <dsp:sp modelId="{BCF7AFE2-9836-408C-9A8E-D1C9A9027EE1}">
      <dsp:nvSpPr>
        <dsp:cNvPr id="0" name=""/>
        <dsp:cNvSpPr/>
      </dsp:nvSpPr>
      <dsp:spPr>
        <a:xfrm>
          <a:off x="2678602" y="486439"/>
          <a:ext cx="2479997" cy="2975996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Respect hierarchy.</a:t>
          </a:r>
          <a:endParaRPr lang="en-US" sz="2500" kern="1200" dirty="0"/>
        </a:p>
      </dsp:txBody>
      <dsp:txXfrm>
        <a:off x="2678602" y="1676838"/>
        <a:ext cx="2479997" cy="1785598"/>
      </dsp:txXfrm>
    </dsp:sp>
    <dsp:sp modelId="{753C8809-7D89-4037-86DD-DDDB148AA553}">
      <dsp:nvSpPr>
        <dsp:cNvPr id="0" name=""/>
        <dsp:cNvSpPr/>
      </dsp:nvSpPr>
      <dsp:spPr>
        <a:xfrm>
          <a:off x="2678602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78602" y="486439"/>
        <a:ext cx="2479997" cy="1190398"/>
      </dsp:txXfrm>
    </dsp:sp>
    <dsp:sp modelId="{8D1F2B81-8440-48C2-A45F-B4F63DB0E81D}">
      <dsp:nvSpPr>
        <dsp:cNvPr id="0" name=""/>
        <dsp:cNvSpPr/>
      </dsp:nvSpPr>
      <dsp:spPr>
        <a:xfrm>
          <a:off x="5356999" y="486439"/>
          <a:ext cx="2479997" cy="2975996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 patient and flexible.</a:t>
          </a:r>
          <a:endParaRPr lang="en-US" sz="2500" kern="1200"/>
        </a:p>
      </dsp:txBody>
      <dsp:txXfrm>
        <a:off x="5356999" y="1676838"/>
        <a:ext cx="2479997" cy="1785598"/>
      </dsp:txXfrm>
    </dsp:sp>
    <dsp:sp modelId="{4068ACCD-2B75-408D-A871-FAA36F110C31}">
      <dsp:nvSpPr>
        <dsp:cNvPr id="0" name=""/>
        <dsp:cNvSpPr/>
      </dsp:nvSpPr>
      <dsp:spPr>
        <a:xfrm>
          <a:off x="5356999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356999" y="486439"/>
        <a:ext cx="2479997" cy="1190398"/>
      </dsp:txXfrm>
    </dsp:sp>
    <dsp:sp modelId="{53BA0C9C-7B9C-4622-BF9F-6C4E69E8CE73}">
      <dsp:nvSpPr>
        <dsp:cNvPr id="0" name=""/>
        <dsp:cNvSpPr/>
      </dsp:nvSpPr>
      <dsp:spPr>
        <a:xfrm>
          <a:off x="8035397" y="486439"/>
          <a:ext cx="2479997" cy="297599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Use intermediaries if needed.</a:t>
          </a:r>
          <a:endParaRPr lang="en-US" sz="2500" kern="1200" dirty="0"/>
        </a:p>
      </dsp:txBody>
      <dsp:txXfrm>
        <a:off x="8035397" y="1676838"/>
        <a:ext cx="2479997" cy="1785598"/>
      </dsp:txXfrm>
    </dsp:sp>
    <dsp:sp modelId="{33DDCE33-4A7B-4BBB-873D-EECD1B91922F}">
      <dsp:nvSpPr>
        <dsp:cNvPr id="0" name=""/>
        <dsp:cNvSpPr/>
      </dsp:nvSpPr>
      <dsp:spPr>
        <a:xfrm>
          <a:off x="8035397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8035397" y="486439"/>
        <a:ext cx="2479997" cy="11903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49AFB5-930D-4CB1-ADBD-B354E1A9A5F1}">
      <dsp:nvSpPr>
        <dsp:cNvPr id="0" name=""/>
        <dsp:cNvSpPr/>
      </dsp:nvSpPr>
      <dsp:spPr>
        <a:xfrm>
          <a:off x="205" y="486439"/>
          <a:ext cx="2479997" cy="29759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Focus on long-term benefits.</a:t>
          </a:r>
          <a:endParaRPr lang="en-US" sz="2100" kern="1200" dirty="0"/>
        </a:p>
      </dsp:txBody>
      <dsp:txXfrm>
        <a:off x="205" y="1676838"/>
        <a:ext cx="2479997" cy="1785598"/>
      </dsp:txXfrm>
    </dsp:sp>
    <dsp:sp modelId="{9E9CB010-DA8F-4E8B-91D7-2DF52960E756}">
      <dsp:nvSpPr>
        <dsp:cNvPr id="0" name=""/>
        <dsp:cNvSpPr/>
      </dsp:nvSpPr>
      <dsp:spPr>
        <a:xfrm>
          <a:off x="205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  <a:endParaRPr lang="en-US" sz="6100" kern="1200" dirty="0"/>
        </a:p>
      </dsp:txBody>
      <dsp:txXfrm>
        <a:off x="205" y="486439"/>
        <a:ext cx="2479997" cy="1190398"/>
      </dsp:txXfrm>
    </dsp:sp>
    <dsp:sp modelId="{FB92030A-FDB6-4087-ADD5-9DC0F814EA62}">
      <dsp:nvSpPr>
        <dsp:cNvPr id="0" name=""/>
        <dsp:cNvSpPr/>
      </dsp:nvSpPr>
      <dsp:spPr>
        <a:xfrm>
          <a:off x="2678602" y="486439"/>
          <a:ext cx="2479997" cy="2975996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 aggressive tactics.</a:t>
          </a:r>
          <a:endParaRPr lang="en-US" sz="2100" kern="1200"/>
        </a:p>
      </dsp:txBody>
      <dsp:txXfrm>
        <a:off x="2678602" y="1676838"/>
        <a:ext cx="2479997" cy="1785598"/>
      </dsp:txXfrm>
    </dsp:sp>
    <dsp:sp modelId="{030A1E13-ED4B-4885-B80A-06FDBE4A3F94}">
      <dsp:nvSpPr>
        <dsp:cNvPr id="0" name=""/>
        <dsp:cNvSpPr/>
      </dsp:nvSpPr>
      <dsp:spPr>
        <a:xfrm>
          <a:off x="2678602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78602" y="486439"/>
        <a:ext cx="2479997" cy="1190398"/>
      </dsp:txXfrm>
    </dsp:sp>
    <dsp:sp modelId="{8E570361-2F7A-403A-A8CC-9E500AF7D839}">
      <dsp:nvSpPr>
        <dsp:cNvPr id="0" name=""/>
        <dsp:cNvSpPr/>
      </dsp:nvSpPr>
      <dsp:spPr>
        <a:xfrm>
          <a:off x="5356999" y="486439"/>
          <a:ext cx="2479997" cy="2975996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Read non-verbal clues.</a:t>
          </a:r>
          <a:endParaRPr lang="en-US" sz="2100" kern="1200"/>
        </a:p>
      </dsp:txBody>
      <dsp:txXfrm>
        <a:off x="5356999" y="1676838"/>
        <a:ext cx="2479997" cy="1785598"/>
      </dsp:txXfrm>
    </dsp:sp>
    <dsp:sp modelId="{E71B6106-5A1A-4C71-94B8-66C5332CD5AC}">
      <dsp:nvSpPr>
        <dsp:cNvPr id="0" name=""/>
        <dsp:cNvSpPr/>
      </dsp:nvSpPr>
      <dsp:spPr>
        <a:xfrm>
          <a:off x="5356999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356999" y="486439"/>
        <a:ext cx="2479997" cy="1190398"/>
      </dsp:txXfrm>
    </dsp:sp>
    <dsp:sp modelId="{0D96A9AD-1AE5-467C-8F47-445A294DE3D3}">
      <dsp:nvSpPr>
        <dsp:cNvPr id="0" name=""/>
        <dsp:cNvSpPr/>
      </dsp:nvSpPr>
      <dsp:spPr>
        <a:xfrm>
          <a:off x="8035397" y="486439"/>
          <a:ext cx="2479997" cy="297599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Maintain professionalism.</a:t>
          </a:r>
          <a:endParaRPr lang="en-US" sz="2100" kern="1200"/>
        </a:p>
      </dsp:txBody>
      <dsp:txXfrm>
        <a:off x="8035397" y="1676838"/>
        <a:ext cx="2479997" cy="1785598"/>
      </dsp:txXfrm>
    </dsp:sp>
    <dsp:sp modelId="{B436251A-430A-4613-A4FE-48B1A7C10E11}">
      <dsp:nvSpPr>
        <dsp:cNvPr id="0" name=""/>
        <dsp:cNvSpPr/>
      </dsp:nvSpPr>
      <dsp:spPr>
        <a:xfrm>
          <a:off x="8035397" y="486439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8035397" y="486439"/>
        <a:ext cx="2479997" cy="11903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65EB5-FCD6-4E09-B776-5EA6B776F385}">
      <dsp:nvSpPr>
        <dsp:cNvPr id="0" name=""/>
        <dsp:cNvSpPr/>
      </dsp:nvSpPr>
      <dsp:spPr>
        <a:xfrm>
          <a:off x="2044800" y="174437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7D707D-22F1-4F47-ADAA-96D3918E36EF}">
      <dsp:nvSpPr>
        <dsp:cNvPr id="0" name=""/>
        <dsp:cNvSpPr/>
      </dsp:nvSpPr>
      <dsp:spPr>
        <a:xfrm>
          <a:off x="251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D9227-85D6-436B-B38B-78D0CF0A23F1}">
      <dsp:nvSpPr>
        <dsp:cNvPr id="0" name=""/>
        <dsp:cNvSpPr/>
      </dsp:nvSpPr>
      <dsp:spPr>
        <a:xfrm>
          <a:off x="134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Understanding culture can reduce conflict, build trust and improve outcome.</a:t>
          </a:r>
          <a:endParaRPr lang="en-US" sz="1700" kern="1200"/>
        </a:p>
      </dsp:txBody>
      <dsp:txXfrm>
        <a:off x="1342800" y="3054438"/>
        <a:ext cx="3600000" cy="720000"/>
      </dsp:txXfrm>
    </dsp:sp>
    <dsp:sp modelId="{E6A58DD1-8701-4646-94EE-32723C717CD4}">
      <dsp:nvSpPr>
        <dsp:cNvPr id="0" name=""/>
        <dsp:cNvSpPr/>
      </dsp:nvSpPr>
      <dsp:spPr>
        <a:xfrm>
          <a:off x="6274800" y="174437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5450E-380D-4871-802A-FBFFC5929ADA}">
      <dsp:nvSpPr>
        <dsp:cNvPr id="0" name=""/>
        <dsp:cNvSpPr/>
      </dsp:nvSpPr>
      <dsp:spPr>
        <a:xfrm>
          <a:off x="674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52598-E660-4459-8D06-399ECD4C6DD7}">
      <dsp:nvSpPr>
        <dsp:cNvPr id="0" name=""/>
        <dsp:cNvSpPr/>
      </dsp:nvSpPr>
      <dsp:spPr>
        <a:xfrm>
          <a:off x="557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Adaptability is key to success.</a:t>
          </a:r>
          <a:endParaRPr lang="en-US" sz="1700" kern="1200"/>
        </a:p>
      </dsp:txBody>
      <dsp:txXfrm>
        <a:off x="5572800" y="3054438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B7768-A107-402B-A070-10C02046A42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B94B63-3A49-407C-AC73-369B2EBA3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949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B94B63-3A49-407C-AC73-369B2EBA3E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724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B94B63-3A49-407C-AC73-369B2EBA3E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9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B94B63-3A49-407C-AC73-369B2EBA3E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071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2B584-1A53-838D-6F49-3B22223EE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B81A8-294F-9CC4-A89E-DBA6CF1600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AD3E3-58AD-B44E-EA61-0D52F95B3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2C3BD-5FE0-819E-E1AA-698DCC668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21CDA-D108-13D9-07A3-A1074CC48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87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FF784-B965-D154-0C79-184D9CE86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34574-73F2-2DAD-E0C9-1873791BA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B08A8-1EBE-0AF5-E6C0-3762777CA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BBD60-DD0F-94B6-8B42-38135C7AB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D7C-7DE9-CE04-242B-8AD07C15E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888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669F1-EA29-F15F-0E75-38DE8E78A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5B99B-C86F-3B14-8578-727261A5B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52D2F3-B481-B633-FCEA-CD6EDC00C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E4533-6F11-E5E9-EA05-02744AFFE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3155C-6AC8-B868-829B-E31020598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057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439F1-51F8-B99D-9D66-409CB02BC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3CEBF-9273-D690-C215-F9E85BF07A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1CC1A8-EFFE-D1DE-516E-3F963BDD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0CA4C-43F2-E6A4-955F-447AE289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5619C1-927B-6F06-A9CE-BEA737E30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102DA-398D-2BD0-8229-578A3D6EF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211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9E677-3C36-4B11-34FA-C8501D6B3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800926-1F52-B732-7F96-7478F7F242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B1E730-09E4-4725-FB20-23E75D9C5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F9AC14-B7BE-DAFE-FDF6-0698B5A517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C89187-AFE2-A7D8-420C-CC8C2009C2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CE25B6-AE81-D71A-BE5A-8992DA9E5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8A4D4F-24A2-7B8C-F1C3-6D8E1BB57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5AE20F-466B-2877-7F62-CA17A2DD7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1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89D24-D96D-5D0A-4DB1-493B707F0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2E1FA8-9FC1-3328-8C35-E364E26FB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6A7EA6-7A9A-A1FF-DF7C-011BAFF18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BA8C07-C79A-A550-8CB1-93A8DCE74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58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957718-F716-C6FA-C24F-6F629E9D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0BA665-5346-CC9F-0937-002C29C31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1477E0-7FFC-5B94-77E3-B844CBCA6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31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9583F-2F32-46E5-94BD-A89ED4F68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2472E-9C73-F8BB-7B6E-7274B1900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C6C930-3C72-0FAE-ABB6-C28F9EA1D5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E9D72-5AC9-09F7-FEB2-E469473A4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04428-884D-9DDA-72CF-0C0D8E855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1D867-5DAE-FB11-AC29-76E13756F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169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1FF2B-98F9-29E6-080D-16CAFC3BE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96BA80-DA76-4DF6-77C6-3A32EC0ADE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64A420-533F-C1A0-CC37-D0F00AAD7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71D07E-FC65-3A4D-506D-61DD5F7D8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4408D-D6C7-B86F-82EA-180371E6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004DE-BBA3-3149-D74F-F7130F8A6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69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2CD7-DFA0-AD62-F177-19D8148E2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77AE7A-AF4F-B5FC-D118-2A8E8EE19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C751A-B2F4-924E-CC9E-EA676124A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D48DE6-F533-93C5-2823-D06FBE3DC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F15B4-CA1F-D0DA-FA07-D0AD25F8E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5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6A7311-993D-0E84-4F9A-570814E38A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C69A71-9276-3AE9-9924-4FFC4F71CD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93AF1-CE60-AC88-D8E7-14803659F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2F724-E424-8CBF-8EEF-182F30798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98A4D-A910-B57F-6CC4-3CF48D70E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70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142B25-0C72-0CF2-D51F-2C815B163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0CDE9-484C-18A4-62B7-C97B98286C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69CD4-99BD-2994-84C0-55BD12870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200731-C875-4088-9142-CBB9ED1DF38B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274F8-EDA6-0A00-827F-110CB7B549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9CD2E-FA05-2221-F8CC-7F7757E68C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5C220B-1B4A-4AF6-90DC-E4F9CE743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1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v.iphonemod.net/huawei-partner-saic-launched-ev-brand-10-april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racing5.cl/tag/mg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yglyph.tistory.com/entry/%ED%83%80%EC%9D%B4-%EC%9D%B8%ED%8F%AC-%ED%83%9C%EA%B5%AD-%EC%A0%95%EB%B3%B4%EC%9D%98-%EB%AA%A8%EB%93%A0-%EA%B2%83%EA%B3%BC-%EC%9C%A0%EC%9A%A9%ED%95%9C-%ED%8C%81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gardenofideas.org/mou-signing-as-part-of-xi-jinpings-visit-to-the-uk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nl/photos/shanghai-skyline-wolkenkrabber-1536854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point-d-interrogation-poire-pensez-2010009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hofstedes-cultural-dimensions-theory.html" TargetMode="External"/><Relationship Id="rId2" Type="http://schemas.openxmlformats.org/officeDocument/2006/relationships/hyperlink" Target="https://dictionary.cambridge.org/dictionary/english/cultu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ewscast24.co.uk/business-cultures-compared-the-uk-vs-chi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744829-6526-3AB6-BD0E-8B54BDCF3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088" r="-2" b="11533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7DBD8F-9898-5364-9CF7-308ED61832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411" r="-2" b="15740"/>
          <a:stretch>
            <a:fillRect/>
          </a:stretch>
        </p:blipFill>
        <p:spPr>
          <a:xfrm flipH="1">
            <a:off x="4883025" y="35057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29AB8-781A-22BE-CDAE-3913374F1C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GB" sz="4600" u="sng"/>
              <a:t>SAIC Motors (China) and MG Motor (UK)</a:t>
            </a:r>
            <a:br>
              <a:rPr lang="en-GB" sz="4600" u="sng"/>
            </a:br>
            <a:r>
              <a:rPr lang="en-GB" sz="4600" u="sng"/>
              <a:t>Cross-Cultural Negotiations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77FDF-7D86-2081-ACA6-F4AEB0C78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2014314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Student’s name and ID: Flaviu-Ioan-Costin Stefan (2212282)</a:t>
            </a:r>
          </a:p>
          <a:p>
            <a:pPr algn="l"/>
            <a:r>
              <a:rPr lang="en-GB" sz="1800" dirty="0"/>
              <a:t>Module name and code: International Business Communication LCBB6023</a:t>
            </a:r>
          </a:p>
          <a:p>
            <a:pPr algn="l"/>
            <a:r>
              <a:rPr lang="en-GB" sz="1800" dirty="0"/>
              <a:t>Lecturer’s name: Afzal Munna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14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BFA9E-F472-B8EE-CAFC-F75EE01B7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/>
              <a:t>Overview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2E6A82-DC75-76D7-A352-6D990546B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2070378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9947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BC024-DE8B-A8AC-5A54-D9BF8BA1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Understanding culture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77A903-8047-5A42-5FC5-31AE17B62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922116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4715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8B337-6F8A-9FF2-E0D5-938EDEF60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 dirty="0"/>
              <a:t>Elements of culture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7162D3-9962-2DA5-3775-217325774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3795745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331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ABC5FA-D048-1533-E817-64E29E9D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Cultural Theory</a:t>
            </a:r>
          </a:p>
        </p:txBody>
      </p:sp>
      <p:sp>
        <p:nvSpPr>
          <p:cNvPr id="5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8FC09-47D4-69E4-6B0C-B0B2E880D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23" y="2662376"/>
            <a:ext cx="5298757" cy="415269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Hofstede’s theory is a framework which helps understanding how behaviour in societies and organisations is influenced by cultural values (Nickerson, 2025).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It is based on six dimensions: power distance, individualism-collectivism, masculinity-femininity, uncertainty avoidance, long-term orientation and indulgence-restraint-capture core cultural tendencies.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C8882E-2725-56A3-AFE7-EDABF6501C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619" r="16428" b="-1"/>
          <a:stretch>
            <a:fillRect/>
          </a:stretch>
        </p:blipFill>
        <p:spPr>
          <a:xfrm>
            <a:off x="5388429" y="18298"/>
            <a:ext cx="680357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DB5BE7-AAD7-060A-1AD4-80CF8356AB4E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toryglyph.tistory.com/entry/%ED%83%80%EC%9D%B4-%EC%9D%B8%ED%8F%AC-%ED%83%9C%EA%B5%AD-%EC%A0%95%EB%B3%B4%EC%9D%98-%EB%AA%A8%EB%93%A0-%EA%B2%83%EA%B3%BC-%EC%9C%A0%EC%9A%A9%ED%95%9C-%ED%8C%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419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BFFC4F-2E6C-6405-1B6E-D0B75BA980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531" r="5870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863A6-7E05-226B-CB16-AE620035E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Key cultural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4DABD-D68E-A41D-8EE5-291AD1B6E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2915183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UK: Individualistic, with a low power distance.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China: Collectivist, with a high power distance and long-term focused.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D15A1A-866C-081C-72FA-8D9049C3B50E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gardenofideas.org/mou-signing-as-part-of-xi-jinpings-visit-to-the-uk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11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7D69B3-F19E-6385-2C7E-3877AC3826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333" r="12527" b="-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4727D-E8D9-B01C-2E40-6739E8D3D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/>
              <a:t>Key cultural differences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C7743-C903-2425-9F49-827B2719B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Other differences in the Chinese culture are: the respect for hierarchy, elders and time; humility and manners and patience and long-term thinking (Newscast24, 2025).</a:t>
            </a:r>
          </a:p>
        </p:txBody>
      </p:sp>
    </p:spTree>
    <p:extLst>
      <p:ext uri="{BB962C8B-B14F-4D97-AF65-F5344CB8AC3E}">
        <p14:creationId xmlns:p14="http://schemas.microsoft.com/office/powerpoint/2010/main" val="603663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F4359-8806-7323-FCEC-C4487C7C4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Impact on business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4CFFB-FB6E-3AA4-75B4-2672B1100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Slower decision making.</a:t>
            </a:r>
          </a:p>
          <a:p>
            <a:pPr marL="0" indent="0">
              <a:buNone/>
            </a:pPr>
            <a:r>
              <a:rPr lang="en-GB" sz="2200"/>
              <a:t>Trust before deals.</a:t>
            </a:r>
          </a:p>
          <a:p>
            <a:pPr marL="0" indent="0">
              <a:buNone/>
            </a:pPr>
            <a:r>
              <a:rPr lang="en-GB" sz="2200"/>
              <a:t>Avoid confrontation.</a:t>
            </a:r>
          </a:p>
          <a:p>
            <a:pPr marL="0" indent="0">
              <a:buNone/>
            </a:pPr>
            <a:r>
              <a:rPr lang="en-GB" sz="2200"/>
              <a:t>Formal negotiation structure.</a:t>
            </a:r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D4B62440-F2D5-2FAA-91E2-B4ABFD62A3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58" r="878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5024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011D2-E2D6-CC73-0CA6-5C6AF47DA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Negotiation strategies</a:t>
            </a:r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3A44F0C4-C1A0-8B2F-6300-429ABF0E4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5257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5034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80494-5E0D-CBA6-2814-04C212181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Negotiation strategies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A6FDC55-F5A8-229F-5F8F-436BDD8035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360505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9896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0AC8F-AC64-2552-B201-26F5B39E6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Cultural awareness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F87E2C9-6248-CC8C-65E6-F536A58B5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497175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3727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2261B-6A61-42E6-AEEA-EAD073111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19A7E-CCCB-4972-07B0-BC3647BEC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A successful UK-China partnership can be achieved with cultural understanding, strategic patience and strong relationship-building.</a:t>
            </a:r>
          </a:p>
        </p:txBody>
      </p:sp>
    </p:spTree>
    <p:extLst>
      <p:ext uri="{BB962C8B-B14F-4D97-AF65-F5344CB8AC3E}">
        <p14:creationId xmlns:p14="http://schemas.microsoft.com/office/powerpoint/2010/main" val="4277634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7A84D9A-7E5D-69AA-C945-162B22B3CA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369"/>
          <a:stretch>
            <a:fillRect/>
          </a:stretch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63219" y="-1252908"/>
            <a:ext cx="4065561" cy="12192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464116" y="322049"/>
            <a:ext cx="3067943" cy="2408606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0392" y="4172881"/>
            <a:ext cx="7154743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06736" y="-7619"/>
            <a:ext cx="995654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005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64259-E131-1A81-8D17-AFC82DFEA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979D6-A941-F8FB-618D-223A2049D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Cambridge Dictionary (2026) </a:t>
            </a:r>
            <a:r>
              <a:rPr lang="en-GB" i="1" dirty="0"/>
              <a:t>Culture.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https://dictionary.cambridge.org/dictionary/english/culture</a:t>
            </a:r>
            <a:r>
              <a:rPr lang="en-GB" dirty="0"/>
              <a:t> (Accessed on: 20/03/2026)</a:t>
            </a:r>
          </a:p>
          <a:p>
            <a:r>
              <a:rPr lang="en-GB" dirty="0"/>
              <a:t>Charlotte Nickerson (2025) </a:t>
            </a:r>
            <a:r>
              <a:rPr lang="en-GB" i="1" dirty="0"/>
              <a:t>Hofstede’s Cultural Dimensions Theory.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https://www.simplypsychology.org/hofstedes-cultural-dimensions-theory.html</a:t>
            </a:r>
            <a:r>
              <a:rPr lang="en-GB" dirty="0"/>
              <a:t> (Accessed on: 20/03/2026)</a:t>
            </a:r>
            <a:endParaRPr lang="en-GB" i="1" dirty="0"/>
          </a:p>
          <a:p>
            <a:r>
              <a:rPr lang="en-GB" dirty="0"/>
              <a:t>Newscast24 (2025) </a:t>
            </a:r>
            <a:r>
              <a:rPr lang="en-GB" i="1" dirty="0"/>
              <a:t>Business Cultures Compared: The UK vs. China.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https://newscast24.co.uk/business-cultures-compared-the-uk-vs-china/</a:t>
            </a:r>
            <a:r>
              <a:rPr lang="en-GB" dirty="0"/>
              <a:t> (Accessed on: 20/03/2026)</a:t>
            </a:r>
          </a:p>
          <a:p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807886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423</Words>
  <Application>Microsoft Office PowerPoint</Application>
  <PresentationFormat>Widescreen</PresentationFormat>
  <Paragraphs>63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Avenir Next LT Pro</vt:lpstr>
      <vt:lpstr>Calibri</vt:lpstr>
      <vt:lpstr>Office Theme</vt:lpstr>
      <vt:lpstr>SAIC Motors (China) and MG Motor (UK) Cross-Cultural Negotiations</vt:lpstr>
      <vt:lpstr>Overview</vt:lpstr>
      <vt:lpstr>Understanding culture</vt:lpstr>
      <vt:lpstr>Elements of culture</vt:lpstr>
      <vt:lpstr>Cultural Theory</vt:lpstr>
      <vt:lpstr>Key cultural differences</vt:lpstr>
      <vt:lpstr>Key cultural differences</vt:lpstr>
      <vt:lpstr>Impact on business</vt:lpstr>
      <vt:lpstr>Negotiation strategies</vt:lpstr>
      <vt:lpstr>Negotiation strategies</vt:lpstr>
      <vt:lpstr>Cultural awareness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Flaviu-Ioan-Costin Stefan (2212282)</dc:creator>
  <cp:lastModifiedBy>Flaviu-Ioan-Costin Stefan (2212282)</cp:lastModifiedBy>
  <cp:revision>1</cp:revision>
  <dcterms:created xsi:type="dcterms:W3CDTF">2026-03-27T12:29:46Z</dcterms:created>
  <dcterms:modified xsi:type="dcterms:W3CDTF">2026-03-27T23:04:10Z</dcterms:modified>
</cp:coreProperties>
</file>