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44" r:id="rId3"/>
    <p:sldId id="436" r:id="rId4"/>
    <p:sldId id="437" r:id="rId5"/>
    <p:sldId id="445" r:id="rId6"/>
    <p:sldId id="446" r:id="rId7"/>
    <p:sldId id="257" r:id="rId8"/>
    <p:sldId id="441" r:id="rId9"/>
    <p:sldId id="443" r:id="rId10"/>
    <p:sldId id="442" r:id="rId11"/>
    <p:sldId id="259" r:id="rId12"/>
    <p:sldId id="328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36" r:id="rId21"/>
    <p:sldId id="337" r:id="rId22"/>
    <p:sldId id="307" r:id="rId23"/>
    <p:sldId id="338" r:id="rId24"/>
    <p:sldId id="339" r:id="rId25"/>
    <p:sldId id="340" r:id="rId26"/>
    <p:sldId id="341" r:id="rId27"/>
    <p:sldId id="342" r:id="rId28"/>
    <p:sldId id="345" r:id="rId29"/>
    <p:sldId id="346" r:id="rId30"/>
    <p:sldId id="347" r:id="rId31"/>
    <p:sldId id="343" r:id="rId32"/>
    <p:sldId id="348" r:id="rId33"/>
    <p:sldId id="349" r:id="rId34"/>
    <p:sldId id="344" r:id="rId35"/>
    <p:sldId id="350" r:id="rId36"/>
    <p:sldId id="352" r:id="rId37"/>
    <p:sldId id="353" r:id="rId38"/>
    <p:sldId id="354" r:id="rId39"/>
    <p:sldId id="355" r:id="rId40"/>
    <p:sldId id="439" r:id="rId41"/>
    <p:sldId id="356" r:id="rId42"/>
    <p:sldId id="357" r:id="rId43"/>
    <p:sldId id="364" r:id="rId44"/>
    <p:sldId id="261" r:id="rId45"/>
    <p:sldId id="358" r:id="rId46"/>
    <p:sldId id="359" r:id="rId47"/>
    <p:sldId id="360" r:id="rId48"/>
    <p:sldId id="361" r:id="rId49"/>
    <p:sldId id="351" r:id="rId50"/>
    <p:sldId id="365" r:id="rId51"/>
    <p:sldId id="366" r:id="rId52"/>
    <p:sldId id="367" r:id="rId53"/>
    <p:sldId id="368" r:id="rId54"/>
    <p:sldId id="369" r:id="rId55"/>
    <p:sldId id="370" r:id="rId56"/>
    <p:sldId id="372" r:id="rId57"/>
    <p:sldId id="440" r:id="rId58"/>
    <p:sldId id="373" r:id="rId59"/>
    <p:sldId id="371" r:id="rId60"/>
    <p:sldId id="374" r:id="rId61"/>
    <p:sldId id="375" r:id="rId62"/>
    <p:sldId id="376" r:id="rId63"/>
    <p:sldId id="377" r:id="rId64"/>
    <p:sldId id="380" r:id="rId65"/>
    <p:sldId id="381" r:id="rId66"/>
    <p:sldId id="378" r:id="rId67"/>
    <p:sldId id="382" r:id="rId68"/>
    <p:sldId id="383" r:id="rId69"/>
    <p:sldId id="379" r:id="rId70"/>
    <p:sldId id="384" r:id="rId71"/>
    <p:sldId id="385" r:id="rId72"/>
    <p:sldId id="386" r:id="rId73"/>
    <p:sldId id="387" r:id="rId74"/>
    <p:sldId id="388" r:id="rId75"/>
    <p:sldId id="390" r:id="rId76"/>
    <p:sldId id="391" r:id="rId77"/>
    <p:sldId id="392" r:id="rId78"/>
    <p:sldId id="393" r:id="rId79"/>
    <p:sldId id="389" r:id="rId80"/>
    <p:sldId id="394" r:id="rId81"/>
    <p:sldId id="397" r:id="rId82"/>
    <p:sldId id="398" r:id="rId83"/>
    <p:sldId id="399" r:id="rId84"/>
    <p:sldId id="400" r:id="rId85"/>
    <p:sldId id="401" r:id="rId86"/>
    <p:sldId id="395" r:id="rId87"/>
    <p:sldId id="396" r:id="rId88"/>
    <p:sldId id="402" r:id="rId89"/>
    <p:sldId id="403" r:id="rId90"/>
    <p:sldId id="404" r:id="rId91"/>
    <p:sldId id="405" r:id="rId92"/>
    <p:sldId id="406" r:id="rId93"/>
    <p:sldId id="407" r:id="rId94"/>
    <p:sldId id="409" r:id="rId95"/>
    <p:sldId id="273" r:id="rId96"/>
    <p:sldId id="274" r:id="rId97"/>
    <p:sldId id="275" r:id="rId98"/>
    <p:sldId id="410" r:id="rId99"/>
    <p:sldId id="408" r:id="rId100"/>
    <p:sldId id="411" r:id="rId101"/>
    <p:sldId id="412" r:id="rId102"/>
    <p:sldId id="413" r:id="rId103"/>
    <p:sldId id="414" r:id="rId104"/>
    <p:sldId id="416" r:id="rId105"/>
    <p:sldId id="417" r:id="rId106"/>
    <p:sldId id="415" r:id="rId107"/>
    <p:sldId id="418" r:id="rId108"/>
    <p:sldId id="419" r:id="rId109"/>
    <p:sldId id="420" r:id="rId110"/>
    <p:sldId id="291" r:id="rId111"/>
    <p:sldId id="294" r:id="rId112"/>
    <p:sldId id="292" r:id="rId113"/>
    <p:sldId id="295" r:id="rId114"/>
    <p:sldId id="297" r:id="rId115"/>
    <p:sldId id="281" r:id="rId116"/>
    <p:sldId id="289" r:id="rId117"/>
    <p:sldId id="312" r:id="rId118"/>
    <p:sldId id="313" r:id="rId119"/>
    <p:sldId id="311" r:id="rId120"/>
    <p:sldId id="290" r:id="rId121"/>
    <p:sldId id="282" r:id="rId122"/>
    <p:sldId id="280" r:id="rId123"/>
    <p:sldId id="427" r:id="rId124"/>
    <p:sldId id="424" r:id="rId125"/>
    <p:sldId id="422" r:id="rId126"/>
    <p:sldId id="423" r:id="rId127"/>
    <p:sldId id="421" r:id="rId128"/>
    <p:sldId id="428" r:id="rId129"/>
    <p:sldId id="429" r:id="rId130"/>
    <p:sldId id="430" r:id="rId131"/>
    <p:sldId id="431" r:id="rId132"/>
    <p:sldId id="432" r:id="rId133"/>
    <p:sldId id="434" r:id="rId134"/>
    <p:sldId id="435" r:id="rId1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97B74A-CE87-7227-FC57-A97C5A0C470F}" v="127" dt="2025-09-26T07:17:14.601"/>
    <p1510:client id="{6AC87D25-BE95-D9E4-AD62-371627887ED6}" v="11" dt="2025-09-26T09:15:14.7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63" Type="http://schemas.openxmlformats.org/officeDocument/2006/relationships/slide" Target="slides/slide62.xml"/><Relationship Id="rId84" Type="http://schemas.openxmlformats.org/officeDocument/2006/relationships/slide" Target="slides/slide83.xml"/><Relationship Id="rId138" Type="http://schemas.openxmlformats.org/officeDocument/2006/relationships/theme" Target="theme/theme1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microsoft.com/office/2015/10/relationships/revisionInfo" Target="revisionInfo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26" Type="http://schemas.openxmlformats.org/officeDocument/2006/relationships/slide" Target="slides/slide25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6" Type="http://schemas.openxmlformats.org/officeDocument/2006/relationships/slide" Target="slides/slide1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6697B74A-CE87-7227-FC57-A97C5A0C470F}"/>
    <pc:docChg chg="addSld modSld sldOrd">
      <pc:chgData name="Moutushi Tanha" userId="S::m.tanha@uwtsd.ac.uk::62f9b1f3-ddcf-45d7-a6a4-b667feecf47e" providerId="AD" clId="Web-{6697B74A-CE87-7227-FC57-A97C5A0C470F}" dt="2025-09-26T07:17:14.601" v="114" actId="20577"/>
      <pc:docMkLst>
        <pc:docMk/>
      </pc:docMkLst>
      <pc:sldChg chg="modSp">
        <pc:chgData name="Moutushi Tanha" userId="S::m.tanha@uwtsd.ac.uk::62f9b1f3-ddcf-45d7-a6a4-b667feecf47e" providerId="AD" clId="Web-{6697B74A-CE87-7227-FC57-A97C5A0C470F}" dt="2025-09-26T07:17:14.601" v="114" actId="20577"/>
        <pc:sldMkLst>
          <pc:docMk/>
          <pc:sldMk cId="3113947371" sldId="333"/>
        </pc:sldMkLst>
        <pc:spChg chg="mod">
          <ac:chgData name="Moutushi Tanha" userId="S::m.tanha@uwtsd.ac.uk::62f9b1f3-ddcf-45d7-a6a4-b667feecf47e" providerId="AD" clId="Web-{6697B74A-CE87-7227-FC57-A97C5A0C470F}" dt="2025-09-26T07:17:14.601" v="114" actId="20577"/>
          <ac:spMkLst>
            <pc:docMk/>
            <pc:sldMk cId="3113947371" sldId="333"/>
            <ac:spMk id="3" creationId="{38A735CF-6201-5336-1FEB-F7C47F1E6C97}"/>
          </ac:spMkLst>
        </pc:spChg>
      </pc:sldChg>
      <pc:sldChg chg="modSp new ord">
        <pc:chgData name="Moutushi Tanha" userId="S::m.tanha@uwtsd.ac.uk::62f9b1f3-ddcf-45d7-a6a4-b667feecf47e" providerId="AD" clId="Web-{6697B74A-CE87-7227-FC57-A97C5A0C470F}" dt="2025-09-26T06:59:39.551" v="24"/>
        <pc:sldMkLst>
          <pc:docMk/>
          <pc:sldMk cId="2799969181" sldId="444"/>
        </pc:sldMkLst>
        <pc:spChg chg="mod">
          <ac:chgData name="Moutushi Tanha" userId="S::m.tanha@uwtsd.ac.uk::62f9b1f3-ddcf-45d7-a6a4-b667feecf47e" providerId="AD" clId="Web-{6697B74A-CE87-7227-FC57-A97C5A0C470F}" dt="2025-09-26T06:58:57.847" v="23" actId="20577"/>
          <ac:spMkLst>
            <pc:docMk/>
            <pc:sldMk cId="2799969181" sldId="444"/>
            <ac:spMk id="2" creationId="{C95B4876-C035-FCFF-3EF5-64206C6046D9}"/>
          </ac:spMkLst>
        </pc:spChg>
        <pc:spChg chg="mod">
          <ac:chgData name="Moutushi Tanha" userId="S::m.tanha@uwtsd.ac.uk::62f9b1f3-ddcf-45d7-a6a4-b667feecf47e" providerId="AD" clId="Web-{6697B74A-CE87-7227-FC57-A97C5A0C470F}" dt="2025-09-26T06:58:38.018" v="9" actId="20577"/>
          <ac:spMkLst>
            <pc:docMk/>
            <pc:sldMk cId="2799969181" sldId="444"/>
            <ac:spMk id="3" creationId="{F88CBDA7-2499-4625-E2A4-10F2ECE6342E}"/>
          </ac:spMkLst>
        </pc:spChg>
      </pc:sldChg>
      <pc:sldChg chg="addSp delSp modSp new mod setBg">
        <pc:chgData name="Moutushi Tanha" userId="S::m.tanha@uwtsd.ac.uk::62f9b1f3-ddcf-45d7-a6a4-b667feecf47e" providerId="AD" clId="Web-{6697B74A-CE87-7227-FC57-A97C5A0C470F}" dt="2025-09-26T07:14:08.124" v="109" actId="20577"/>
        <pc:sldMkLst>
          <pc:docMk/>
          <pc:sldMk cId="78973990" sldId="445"/>
        </pc:sldMkLst>
        <pc:spChg chg="mod">
          <ac:chgData name="Moutushi Tanha" userId="S::m.tanha@uwtsd.ac.uk::62f9b1f3-ddcf-45d7-a6a4-b667feecf47e" providerId="AD" clId="Web-{6697B74A-CE87-7227-FC57-A97C5A0C470F}" dt="2025-09-26T07:13:40.810" v="104" actId="14100"/>
          <ac:spMkLst>
            <pc:docMk/>
            <pc:sldMk cId="78973990" sldId="445"/>
            <ac:spMk id="2" creationId="{A9B4142F-751B-A3CC-D79D-7AD679D2E02A}"/>
          </ac:spMkLst>
        </pc:spChg>
        <pc:spChg chg="mod">
          <ac:chgData name="Moutushi Tanha" userId="S::m.tanha@uwtsd.ac.uk::62f9b1f3-ddcf-45d7-a6a4-b667feecf47e" providerId="AD" clId="Web-{6697B74A-CE87-7227-FC57-A97C5A0C470F}" dt="2025-09-26T07:14:08.124" v="109" actId="20577"/>
          <ac:spMkLst>
            <pc:docMk/>
            <pc:sldMk cId="78973990" sldId="445"/>
            <ac:spMk id="3" creationId="{0DC1A7F3-0385-E821-D0DF-85A315E2DCCD}"/>
          </ac:spMkLst>
        </pc:spChg>
        <pc:spChg chg="add del">
          <ac:chgData name="Moutushi Tanha" userId="S::m.tanha@uwtsd.ac.uk::62f9b1f3-ddcf-45d7-a6a4-b667feecf47e" providerId="AD" clId="Web-{6697B74A-CE87-7227-FC57-A97C5A0C470F}" dt="2025-09-26T07:12:25.289" v="93"/>
          <ac:spMkLst>
            <pc:docMk/>
            <pc:sldMk cId="78973990" sldId="445"/>
            <ac:spMk id="6" creationId="{C0763A76-9F1C-4FC5-82B7-DD475DA461B2}"/>
          </ac:spMkLst>
        </pc:spChg>
        <pc:spChg chg="add">
          <ac:chgData name="Moutushi Tanha" userId="S::m.tanha@uwtsd.ac.uk::62f9b1f3-ddcf-45d7-a6a4-b667feecf47e" providerId="AD" clId="Web-{6697B74A-CE87-7227-FC57-A97C5A0C470F}" dt="2025-09-26T07:12:37.086" v="94"/>
          <ac:spMkLst>
            <pc:docMk/>
            <pc:sldMk cId="78973990" sldId="445"/>
            <ac:spMk id="8" creationId="{9F7D5CDA-D291-4307-BF55-1381FED29634}"/>
          </ac:spMkLst>
        </pc:spChg>
        <pc:spChg chg="add del">
          <ac:chgData name="Moutushi Tanha" userId="S::m.tanha@uwtsd.ac.uk::62f9b1f3-ddcf-45d7-a6a4-b667feecf47e" providerId="AD" clId="Web-{6697B74A-CE87-7227-FC57-A97C5A0C470F}" dt="2025-09-26T07:11:05.860" v="89"/>
          <ac:spMkLst>
            <pc:docMk/>
            <pc:sldMk cId="78973990" sldId="445"/>
            <ac:spMk id="9" creationId="{9F7D5CDA-D291-4307-BF55-1381FED29634}"/>
          </ac:spMkLst>
        </pc:spChg>
        <pc:spChg chg="add del">
          <ac:chgData name="Moutushi Tanha" userId="S::m.tanha@uwtsd.ac.uk::62f9b1f3-ddcf-45d7-a6a4-b667feecf47e" providerId="AD" clId="Web-{6697B74A-CE87-7227-FC57-A97C5A0C470F}" dt="2025-09-26T07:12:25.289" v="93"/>
          <ac:spMkLst>
            <pc:docMk/>
            <pc:sldMk cId="78973990" sldId="445"/>
            <ac:spMk id="11" creationId="{E81BF4F6-F2CF-4984-9D14-D6966D92F99F}"/>
          </ac:spMkLst>
        </pc:spChg>
        <pc:picChg chg="add del">
          <ac:chgData name="Moutushi Tanha" userId="S::m.tanha@uwtsd.ac.uk::62f9b1f3-ddcf-45d7-a6a4-b667feecf47e" providerId="AD" clId="Web-{6697B74A-CE87-7227-FC57-A97C5A0C470F}" dt="2025-09-26T07:11:05.860" v="89"/>
          <ac:picMkLst>
            <pc:docMk/>
            <pc:sldMk cId="78973990" sldId="445"/>
            <ac:picMk id="5" creationId="{30229CF3-4766-915E-DE26-D63C0295206E}"/>
          </ac:picMkLst>
        </pc:picChg>
        <pc:picChg chg="add del">
          <ac:chgData name="Moutushi Tanha" userId="S::m.tanha@uwtsd.ac.uk::62f9b1f3-ddcf-45d7-a6a4-b667feecf47e" providerId="AD" clId="Web-{6697B74A-CE87-7227-FC57-A97C5A0C470F}" dt="2025-09-26T07:12:25.289" v="93"/>
          <ac:picMkLst>
            <pc:docMk/>
            <pc:sldMk cId="78973990" sldId="445"/>
            <ac:picMk id="7" creationId="{9506A244-75D8-4072-9DF9-68A74800EC25}"/>
          </ac:picMkLst>
        </pc:picChg>
        <pc:picChg chg="add">
          <ac:chgData name="Moutushi Tanha" userId="S::m.tanha@uwtsd.ac.uk::62f9b1f3-ddcf-45d7-a6a4-b667feecf47e" providerId="AD" clId="Web-{6697B74A-CE87-7227-FC57-A97C5A0C470F}" dt="2025-09-26T07:12:37.086" v="94"/>
          <ac:picMkLst>
            <pc:docMk/>
            <pc:sldMk cId="78973990" sldId="445"/>
            <ac:picMk id="10" creationId="{9384354E-870C-643D-D811-436DB3C53751}"/>
          </ac:picMkLst>
        </pc:picChg>
      </pc:sldChg>
      <pc:sldChg chg="addSp delSp modSp new mod setBg">
        <pc:chgData name="Moutushi Tanha" userId="S::m.tanha@uwtsd.ac.uk::62f9b1f3-ddcf-45d7-a6a4-b667feecf47e" providerId="AD" clId="Web-{6697B74A-CE87-7227-FC57-A97C5A0C470F}" dt="2025-09-26T07:14:37.985" v="112" actId="14100"/>
        <pc:sldMkLst>
          <pc:docMk/>
          <pc:sldMk cId="1705130972" sldId="446"/>
        </pc:sldMkLst>
        <pc:spChg chg="mod">
          <ac:chgData name="Moutushi Tanha" userId="S::m.tanha@uwtsd.ac.uk::62f9b1f3-ddcf-45d7-a6a4-b667feecf47e" providerId="AD" clId="Web-{6697B74A-CE87-7227-FC57-A97C5A0C470F}" dt="2025-09-26T07:14:34.719" v="111" actId="1076"/>
          <ac:spMkLst>
            <pc:docMk/>
            <pc:sldMk cId="1705130972" sldId="446"/>
            <ac:spMk id="2" creationId="{095E9E56-5453-88AB-4134-C0908C52C212}"/>
          </ac:spMkLst>
        </pc:spChg>
        <pc:spChg chg="mod">
          <ac:chgData name="Moutushi Tanha" userId="S::m.tanha@uwtsd.ac.uk::62f9b1f3-ddcf-45d7-a6a4-b667feecf47e" providerId="AD" clId="Web-{6697B74A-CE87-7227-FC57-A97C5A0C470F}" dt="2025-09-26T07:14:37.985" v="112" actId="14100"/>
          <ac:spMkLst>
            <pc:docMk/>
            <pc:sldMk cId="1705130972" sldId="446"/>
            <ac:spMk id="3" creationId="{647286FF-EACA-3B23-B044-26ABD01B822B}"/>
          </ac:spMkLst>
        </pc:spChg>
        <pc:spChg chg="add">
          <ac:chgData name="Moutushi Tanha" userId="S::m.tanha@uwtsd.ac.uk::62f9b1f3-ddcf-45d7-a6a4-b667feecf47e" providerId="AD" clId="Web-{6697B74A-CE87-7227-FC57-A97C5A0C470F}" dt="2025-09-26T07:12:46.118" v="95"/>
          <ac:spMkLst>
            <pc:docMk/>
            <pc:sldMk cId="1705130972" sldId="446"/>
            <ac:spMk id="6" creationId="{9F7D5CDA-D291-4307-BF55-1381FED29634}"/>
          </ac:spMkLst>
        </pc:spChg>
        <pc:spChg chg="add del">
          <ac:chgData name="Moutushi Tanha" userId="S::m.tanha@uwtsd.ac.uk::62f9b1f3-ddcf-45d7-a6a4-b667feecf47e" providerId="AD" clId="Web-{6697B74A-CE87-7227-FC57-A97C5A0C470F}" dt="2025-09-26T07:12:20.929" v="92"/>
          <ac:spMkLst>
            <pc:docMk/>
            <pc:sldMk cId="1705130972" sldId="446"/>
            <ac:spMk id="9" creationId="{C0763A76-9F1C-4FC5-82B7-DD475DA461B2}"/>
          </ac:spMkLst>
        </pc:spChg>
        <pc:spChg chg="add del">
          <ac:chgData name="Moutushi Tanha" userId="S::m.tanha@uwtsd.ac.uk::62f9b1f3-ddcf-45d7-a6a4-b667feecf47e" providerId="AD" clId="Web-{6697B74A-CE87-7227-FC57-A97C5A0C470F}" dt="2025-09-26T07:12:20.929" v="92"/>
          <ac:spMkLst>
            <pc:docMk/>
            <pc:sldMk cId="1705130972" sldId="446"/>
            <ac:spMk id="11" creationId="{E81BF4F6-F2CF-4984-9D14-D6966D92F99F}"/>
          </ac:spMkLst>
        </pc:spChg>
        <pc:picChg chg="add del">
          <ac:chgData name="Moutushi Tanha" userId="S::m.tanha@uwtsd.ac.uk::62f9b1f3-ddcf-45d7-a6a4-b667feecf47e" providerId="AD" clId="Web-{6697B74A-CE87-7227-FC57-A97C5A0C470F}" dt="2025-09-26T07:12:20.929" v="92"/>
          <ac:picMkLst>
            <pc:docMk/>
            <pc:sldMk cId="1705130972" sldId="446"/>
            <ac:picMk id="5" creationId="{D5DD705B-25F4-F4ED-7B54-A31F8FFED60B}"/>
          </ac:picMkLst>
        </pc:picChg>
        <pc:picChg chg="add">
          <ac:chgData name="Moutushi Tanha" userId="S::m.tanha@uwtsd.ac.uk::62f9b1f3-ddcf-45d7-a6a4-b667feecf47e" providerId="AD" clId="Web-{6697B74A-CE87-7227-FC57-A97C5A0C470F}" dt="2025-09-26T07:12:46.118" v="95"/>
          <ac:picMkLst>
            <pc:docMk/>
            <pc:sldMk cId="1705130972" sldId="446"/>
            <ac:picMk id="7" creationId="{C5BE0B5F-77E6-2596-C10D-A65509C2371A}"/>
          </ac:picMkLst>
        </pc:picChg>
      </pc:sldChg>
    </pc:docChg>
  </pc:docChgLst>
  <pc:docChgLst>
    <pc:chgData name="Moutushi Tanha" userId="S::m.tanha@uwtsd.ac.uk::62f9b1f3-ddcf-45d7-a6a4-b667feecf47e" providerId="AD" clId="Web-{000FF685-E600-A3FD-129C-067A44F956CE}"/>
    <pc:docChg chg="addSld modSld">
      <pc:chgData name="Moutushi Tanha" userId="S::m.tanha@uwtsd.ac.uk::62f9b1f3-ddcf-45d7-a6a4-b667feecf47e" providerId="AD" clId="Web-{000FF685-E600-A3FD-129C-067A44F956CE}" dt="2025-09-10T22:31:41.916" v="24" actId="20577"/>
      <pc:docMkLst>
        <pc:docMk/>
      </pc:docMkLst>
      <pc:sldChg chg="modSp">
        <pc:chgData name="Moutushi Tanha" userId="S::m.tanha@uwtsd.ac.uk::62f9b1f3-ddcf-45d7-a6a4-b667feecf47e" providerId="AD" clId="Web-{000FF685-E600-A3FD-129C-067A44F956CE}" dt="2025-09-10T22:27:40.411" v="2" actId="20577"/>
        <pc:sldMkLst>
          <pc:docMk/>
          <pc:sldMk cId="3733460458" sldId="257"/>
        </pc:sldMkLst>
        <pc:spChg chg="mod">
          <ac:chgData name="Moutushi Tanha" userId="S::m.tanha@uwtsd.ac.uk::62f9b1f3-ddcf-45d7-a6a4-b667feecf47e" providerId="AD" clId="Web-{000FF685-E600-A3FD-129C-067A44F956CE}" dt="2025-09-10T22:27:40.411" v="2" actId="20577"/>
          <ac:spMkLst>
            <pc:docMk/>
            <pc:sldMk cId="3733460458" sldId="257"/>
            <ac:spMk id="2" creationId="{052A6CB2-2F03-2959-63A9-E29671AAFFBA}"/>
          </ac:spMkLst>
        </pc:spChg>
        <pc:spChg chg="mod">
          <ac:chgData name="Moutushi Tanha" userId="S::m.tanha@uwtsd.ac.uk::62f9b1f3-ddcf-45d7-a6a4-b667feecf47e" providerId="AD" clId="Web-{000FF685-E600-A3FD-129C-067A44F956CE}" dt="2025-09-10T22:27:38.036" v="1" actId="20577"/>
          <ac:spMkLst>
            <pc:docMk/>
            <pc:sldMk cId="3733460458" sldId="257"/>
            <ac:spMk id="3" creationId="{A834B7EC-0BC5-4D3F-FB3B-524E4F6B5507}"/>
          </ac:spMkLst>
        </pc:spChg>
      </pc:sldChg>
      <pc:sldChg chg="modSp">
        <pc:chgData name="Moutushi Tanha" userId="S::m.tanha@uwtsd.ac.uk::62f9b1f3-ddcf-45d7-a6a4-b667feecf47e" providerId="AD" clId="Web-{000FF685-E600-A3FD-129C-067A44F956CE}" dt="2025-09-10T22:28:43.772" v="6" actId="20577"/>
        <pc:sldMkLst>
          <pc:docMk/>
          <pc:sldMk cId="3715358208" sldId="259"/>
        </pc:sldMkLst>
        <pc:spChg chg="mod">
          <ac:chgData name="Moutushi Tanha" userId="S::m.tanha@uwtsd.ac.uk::62f9b1f3-ddcf-45d7-a6a4-b667feecf47e" providerId="AD" clId="Web-{000FF685-E600-A3FD-129C-067A44F956CE}" dt="2025-09-10T22:28:43.772" v="6" actId="20577"/>
          <ac:spMkLst>
            <pc:docMk/>
            <pc:sldMk cId="3715358208" sldId="259"/>
            <ac:spMk id="2" creationId="{2D125231-26AE-E99D-7D1A-F6AC9445CA64}"/>
          </ac:spMkLst>
        </pc:spChg>
        <pc:spChg chg="mod">
          <ac:chgData name="Moutushi Tanha" userId="S::m.tanha@uwtsd.ac.uk::62f9b1f3-ddcf-45d7-a6a4-b667feecf47e" providerId="AD" clId="Web-{000FF685-E600-A3FD-129C-067A44F956CE}" dt="2025-09-10T22:28:23.240" v="4" actId="20577"/>
          <ac:spMkLst>
            <pc:docMk/>
            <pc:sldMk cId="3715358208" sldId="259"/>
            <ac:spMk id="3" creationId="{A5219293-A8FA-BE8F-B6D2-410BC045D660}"/>
          </ac:spMkLst>
        </pc:spChg>
      </pc:sldChg>
      <pc:sldChg chg="modSp new">
        <pc:chgData name="Moutushi Tanha" userId="S::m.tanha@uwtsd.ac.uk::62f9b1f3-ddcf-45d7-a6a4-b667feecf47e" providerId="AD" clId="Web-{000FF685-E600-A3FD-129C-067A44F956CE}" dt="2025-09-10T22:29:29.851" v="12" actId="20577"/>
        <pc:sldMkLst>
          <pc:docMk/>
          <pc:sldMk cId="790503781" sldId="328"/>
        </pc:sldMkLst>
        <pc:spChg chg="mod">
          <ac:chgData name="Moutushi Tanha" userId="S::m.tanha@uwtsd.ac.uk::62f9b1f3-ddcf-45d7-a6a4-b667feecf47e" providerId="AD" clId="Web-{000FF685-E600-A3FD-129C-067A44F956CE}" dt="2025-09-10T22:29:29.851" v="12" actId="20577"/>
          <ac:spMkLst>
            <pc:docMk/>
            <pc:sldMk cId="790503781" sldId="328"/>
            <ac:spMk id="2" creationId="{3321EEDD-A381-6C07-C66C-8ECC0961CD15}"/>
          </ac:spMkLst>
        </pc:spChg>
      </pc:sldChg>
      <pc:sldChg chg="modSp new">
        <pc:chgData name="Moutushi Tanha" userId="S::m.tanha@uwtsd.ac.uk::62f9b1f3-ddcf-45d7-a6a4-b667feecf47e" providerId="AD" clId="Web-{000FF685-E600-A3FD-129C-067A44F956CE}" dt="2025-09-10T22:30:03.524" v="15" actId="20577"/>
        <pc:sldMkLst>
          <pc:docMk/>
          <pc:sldMk cId="2436930803" sldId="329"/>
        </pc:sldMkLst>
        <pc:spChg chg="mod">
          <ac:chgData name="Moutushi Tanha" userId="S::m.tanha@uwtsd.ac.uk::62f9b1f3-ddcf-45d7-a6a4-b667feecf47e" providerId="AD" clId="Web-{000FF685-E600-A3FD-129C-067A44F956CE}" dt="2025-09-10T22:30:03.524" v="15" actId="20577"/>
          <ac:spMkLst>
            <pc:docMk/>
            <pc:sldMk cId="2436930803" sldId="329"/>
            <ac:spMk id="2" creationId="{453821D7-D22B-CA88-05B6-728E50CB6BF9}"/>
          </ac:spMkLst>
        </pc:spChg>
        <pc:spChg chg="mod">
          <ac:chgData name="Moutushi Tanha" userId="S::m.tanha@uwtsd.ac.uk::62f9b1f3-ddcf-45d7-a6a4-b667feecf47e" providerId="AD" clId="Web-{000FF685-E600-A3FD-129C-067A44F956CE}" dt="2025-09-10T22:30:01.149" v="14" actId="20577"/>
          <ac:spMkLst>
            <pc:docMk/>
            <pc:sldMk cId="2436930803" sldId="329"/>
            <ac:spMk id="3" creationId="{8D8B0A03-F894-DF1F-4FEC-C36F60BEB186}"/>
          </ac:spMkLst>
        </pc:spChg>
      </pc:sldChg>
      <pc:sldChg chg="modSp new">
        <pc:chgData name="Moutushi Tanha" userId="S::m.tanha@uwtsd.ac.uk::62f9b1f3-ddcf-45d7-a6a4-b667feecf47e" providerId="AD" clId="Web-{000FF685-E600-A3FD-129C-067A44F956CE}" dt="2025-09-10T22:30:53.330" v="18" actId="20577"/>
        <pc:sldMkLst>
          <pc:docMk/>
          <pc:sldMk cId="456781437" sldId="330"/>
        </pc:sldMkLst>
        <pc:spChg chg="mod">
          <ac:chgData name="Moutushi Tanha" userId="S::m.tanha@uwtsd.ac.uk::62f9b1f3-ddcf-45d7-a6a4-b667feecf47e" providerId="AD" clId="Web-{000FF685-E600-A3FD-129C-067A44F956CE}" dt="2025-09-10T22:30:53.330" v="18" actId="20577"/>
          <ac:spMkLst>
            <pc:docMk/>
            <pc:sldMk cId="456781437" sldId="330"/>
            <ac:spMk id="2" creationId="{775DCE6E-96A0-17F8-3B2D-3A2D3C9B2444}"/>
          </ac:spMkLst>
        </pc:spChg>
        <pc:spChg chg="mod">
          <ac:chgData name="Moutushi Tanha" userId="S::m.tanha@uwtsd.ac.uk::62f9b1f3-ddcf-45d7-a6a4-b667feecf47e" providerId="AD" clId="Web-{000FF685-E600-A3FD-129C-067A44F956CE}" dt="2025-09-10T22:30:51.002" v="17" actId="20577"/>
          <ac:spMkLst>
            <pc:docMk/>
            <pc:sldMk cId="456781437" sldId="330"/>
            <ac:spMk id="3" creationId="{0A0CB0E0-17C7-4A63-1CF1-F34831785708}"/>
          </ac:spMkLst>
        </pc:spChg>
      </pc:sldChg>
      <pc:sldChg chg="modSp new">
        <pc:chgData name="Moutushi Tanha" userId="S::m.tanha@uwtsd.ac.uk::62f9b1f3-ddcf-45d7-a6a4-b667feecf47e" providerId="AD" clId="Web-{000FF685-E600-A3FD-129C-067A44F956CE}" dt="2025-09-10T22:31:41.916" v="24" actId="20577"/>
        <pc:sldMkLst>
          <pc:docMk/>
          <pc:sldMk cId="2033341158" sldId="331"/>
        </pc:sldMkLst>
        <pc:spChg chg="mod">
          <ac:chgData name="Moutushi Tanha" userId="S::m.tanha@uwtsd.ac.uk::62f9b1f3-ddcf-45d7-a6a4-b667feecf47e" providerId="AD" clId="Web-{000FF685-E600-A3FD-129C-067A44F956CE}" dt="2025-09-10T22:31:41.916" v="24" actId="20577"/>
          <ac:spMkLst>
            <pc:docMk/>
            <pc:sldMk cId="2033341158" sldId="331"/>
            <ac:spMk id="2" creationId="{04FBD009-2F53-F782-8889-677582E28F7B}"/>
          </ac:spMkLst>
        </pc:spChg>
        <pc:spChg chg="mod">
          <ac:chgData name="Moutushi Tanha" userId="S::m.tanha@uwtsd.ac.uk::62f9b1f3-ddcf-45d7-a6a4-b667feecf47e" providerId="AD" clId="Web-{000FF685-E600-A3FD-129C-067A44F956CE}" dt="2025-09-10T22:31:30.743" v="22" actId="20577"/>
          <ac:spMkLst>
            <pc:docMk/>
            <pc:sldMk cId="2033341158" sldId="331"/>
            <ac:spMk id="3" creationId="{AD776F11-9197-CB01-B6DA-F19071D5E40A}"/>
          </ac:spMkLst>
        </pc:spChg>
      </pc:sldChg>
      <pc:sldChg chg="new">
        <pc:chgData name="Moutushi Tanha" userId="S::m.tanha@uwtsd.ac.uk::62f9b1f3-ddcf-45d7-a6a4-b667feecf47e" providerId="AD" clId="Web-{000FF685-E600-A3FD-129C-067A44F956CE}" dt="2025-09-10T22:30:56.378" v="20"/>
        <pc:sldMkLst>
          <pc:docMk/>
          <pc:sldMk cId="2894403429" sldId="332"/>
        </pc:sldMkLst>
      </pc:sldChg>
    </pc:docChg>
  </pc:docChgLst>
  <pc:docChgLst>
    <pc:chgData name="Moutushi Tanha" userId="S::m.tanha@uwtsd.ac.uk::62f9b1f3-ddcf-45d7-a6a4-b667feecf47e" providerId="AD" clId="Web-{3D763D2F-C222-C3CD-0991-F5FB99FA58BF}"/>
    <pc:docChg chg="modSld sldOrd">
      <pc:chgData name="Moutushi Tanha" userId="S::m.tanha@uwtsd.ac.uk::62f9b1f3-ddcf-45d7-a6a4-b667feecf47e" providerId="AD" clId="Web-{3D763D2F-C222-C3CD-0991-F5FB99FA58BF}" dt="2025-09-18T22:12:58.305" v="368" actId="20577"/>
      <pc:docMkLst>
        <pc:docMk/>
      </pc:docMkLst>
      <pc:sldChg chg="ord">
        <pc:chgData name="Moutushi Tanha" userId="S::m.tanha@uwtsd.ac.uk::62f9b1f3-ddcf-45d7-a6a4-b667feecf47e" providerId="AD" clId="Web-{3D763D2F-C222-C3CD-0991-F5FB99FA58BF}" dt="2025-09-18T21:30:18.858" v="147"/>
        <pc:sldMkLst>
          <pc:docMk/>
          <pc:sldMk cId="821540438" sldId="261"/>
        </pc:sldMkLst>
      </pc:sldChg>
      <pc:sldChg chg="modSp">
        <pc:chgData name="Moutushi Tanha" userId="S::m.tanha@uwtsd.ac.uk::62f9b1f3-ddcf-45d7-a6a4-b667feecf47e" providerId="AD" clId="Web-{3D763D2F-C222-C3CD-0991-F5FB99FA58BF}" dt="2025-09-18T21:19:05.655" v="33" actId="20577"/>
        <pc:sldMkLst>
          <pc:docMk/>
          <pc:sldMk cId="2436930803" sldId="329"/>
        </pc:sldMkLst>
        <pc:spChg chg="mod">
          <ac:chgData name="Moutushi Tanha" userId="S::m.tanha@uwtsd.ac.uk::62f9b1f3-ddcf-45d7-a6a4-b667feecf47e" providerId="AD" clId="Web-{3D763D2F-C222-C3CD-0991-F5FB99FA58BF}" dt="2025-09-18T21:19:05.655" v="33" actId="20577"/>
          <ac:spMkLst>
            <pc:docMk/>
            <pc:sldMk cId="2436930803" sldId="329"/>
            <ac:spMk id="2" creationId="{453821D7-D22B-CA88-05B6-728E50CB6BF9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9:22.389" v="34" actId="20577"/>
        <pc:sldMkLst>
          <pc:docMk/>
          <pc:sldMk cId="456781437" sldId="330"/>
        </pc:sldMkLst>
        <pc:spChg chg="mod">
          <ac:chgData name="Moutushi Tanha" userId="S::m.tanha@uwtsd.ac.uk::62f9b1f3-ddcf-45d7-a6a4-b667feecf47e" providerId="AD" clId="Web-{3D763D2F-C222-C3CD-0991-F5FB99FA58BF}" dt="2025-09-18T21:19:22.389" v="34" actId="20577"/>
          <ac:spMkLst>
            <pc:docMk/>
            <pc:sldMk cId="456781437" sldId="330"/>
            <ac:spMk id="2" creationId="{775DCE6E-96A0-17F8-3B2D-3A2D3C9B244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9:55.095" v="38" actId="20577"/>
        <pc:sldMkLst>
          <pc:docMk/>
          <pc:sldMk cId="2033341158" sldId="331"/>
        </pc:sldMkLst>
        <pc:spChg chg="mod">
          <ac:chgData name="Moutushi Tanha" userId="S::m.tanha@uwtsd.ac.uk::62f9b1f3-ddcf-45d7-a6a4-b667feecf47e" providerId="AD" clId="Web-{3D763D2F-C222-C3CD-0991-F5FB99FA58BF}" dt="2025-09-18T21:19:55.095" v="38" actId="20577"/>
          <ac:spMkLst>
            <pc:docMk/>
            <pc:sldMk cId="2033341158" sldId="331"/>
            <ac:spMk id="2" creationId="{04FBD009-2F53-F782-8889-677582E28F7B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9:46.437" v="37" actId="20577"/>
        <pc:sldMkLst>
          <pc:docMk/>
          <pc:sldMk cId="2894403429" sldId="332"/>
        </pc:sldMkLst>
        <pc:spChg chg="mod">
          <ac:chgData name="Moutushi Tanha" userId="S::m.tanha@uwtsd.ac.uk::62f9b1f3-ddcf-45d7-a6a4-b667feecf47e" providerId="AD" clId="Web-{3D763D2F-C222-C3CD-0991-F5FB99FA58BF}" dt="2025-09-18T21:19:46.437" v="37" actId="20577"/>
          <ac:spMkLst>
            <pc:docMk/>
            <pc:sldMk cId="2894403429" sldId="332"/>
            <ac:spMk id="2" creationId="{A2F4161C-F72D-DB29-2119-BA23D02C1F3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8:14.326" v="32" actId="20577"/>
        <pc:sldMkLst>
          <pc:docMk/>
          <pc:sldMk cId="3113947371" sldId="333"/>
        </pc:sldMkLst>
        <pc:spChg chg="mod">
          <ac:chgData name="Moutushi Tanha" userId="S::m.tanha@uwtsd.ac.uk::62f9b1f3-ddcf-45d7-a6a4-b667feecf47e" providerId="AD" clId="Web-{3D763D2F-C222-C3CD-0991-F5FB99FA58BF}" dt="2025-09-18T21:18:11.592" v="31" actId="20577"/>
          <ac:spMkLst>
            <pc:docMk/>
            <pc:sldMk cId="3113947371" sldId="333"/>
            <ac:spMk id="2" creationId="{7A8A5CDB-0DA3-B7EB-6A78-B751417A913A}"/>
          </ac:spMkLst>
        </pc:spChg>
        <pc:spChg chg="mod">
          <ac:chgData name="Moutushi Tanha" userId="S::m.tanha@uwtsd.ac.uk::62f9b1f3-ddcf-45d7-a6a4-b667feecf47e" providerId="AD" clId="Web-{3D763D2F-C222-C3CD-0991-F5FB99FA58BF}" dt="2025-09-18T21:18:14.326" v="32" actId="20577"/>
          <ac:spMkLst>
            <pc:docMk/>
            <pc:sldMk cId="3113947371" sldId="333"/>
            <ac:spMk id="3" creationId="{38A735CF-6201-5336-1FEB-F7C47F1E6C97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7:54.201" v="28" actId="20577"/>
        <pc:sldMkLst>
          <pc:docMk/>
          <pc:sldMk cId="3098386949" sldId="334"/>
        </pc:sldMkLst>
        <pc:spChg chg="mod">
          <ac:chgData name="Moutushi Tanha" userId="S::m.tanha@uwtsd.ac.uk::62f9b1f3-ddcf-45d7-a6a4-b667feecf47e" providerId="AD" clId="Web-{3D763D2F-C222-C3CD-0991-F5FB99FA58BF}" dt="2025-09-18T21:17:49.373" v="26" actId="20577"/>
          <ac:spMkLst>
            <pc:docMk/>
            <pc:sldMk cId="3098386949" sldId="334"/>
            <ac:spMk id="2" creationId="{EB231604-A977-C3DE-21B1-791E42960D06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7:33.514" v="22" actId="20577"/>
        <pc:sldMkLst>
          <pc:docMk/>
          <pc:sldMk cId="961222619" sldId="335"/>
        </pc:sldMkLst>
        <pc:spChg chg="mod">
          <ac:chgData name="Moutushi Tanha" userId="S::m.tanha@uwtsd.ac.uk::62f9b1f3-ddcf-45d7-a6a4-b667feecf47e" providerId="AD" clId="Web-{3D763D2F-C222-C3CD-0991-F5FB99FA58BF}" dt="2025-09-18T21:17:27.748" v="20" actId="20577"/>
          <ac:spMkLst>
            <pc:docMk/>
            <pc:sldMk cId="961222619" sldId="335"/>
            <ac:spMk id="2" creationId="{387C3A5E-783D-0840-E977-B889AB4AAD66}"/>
          </ac:spMkLst>
        </pc:spChg>
        <pc:spChg chg="mod">
          <ac:chgData name="Moutushi Tanha" userId="S::m.tanha@uwtsd.ac.uk::62f9b1f3-ddcf-45d7-a6a4-b667feecf47e" providerId="AD" clId="Web-{3D763D2F-C222-C3CD-0991-F5FB99FA58BF}" dt="2025-09-18T21:17:33.514" v="22" actId="20577"/>
          <ac:spMkLst>
            <pc:docMk/>
            <pc:sldMk cId="961222619" sldId="335"/>
            <ac:spMk id="3" creationId="{898BBA7B-6DF5-08F4-883D-29D097FCF86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7:09.357" v="17" actId="20577"/>
        <pc:sldMkLst>
          <pc:docMk/>
          <pc:sldMk cId="765837997" sldId="336"/>
        </pc:sldMkLst>
        <pc:spChg chg="mod">
          <ac:chgData name="Moutushi Tanha" userId="S::m.tanha@uwtsd.ac.uk::62f9b1f3-ddcf-45d7-a6a4-b667feecf47e" providerId="AD" clId="Web-{3D763D2F-C222-C3CD-0991-F5FB99FA58BF}" dt="2025-09-18T21:17:09.357" v="17" actId="20577"/>
          <ac:spMkLst>
            <pc:docMk/>
            <pc:sldMk cId="765837997" sldId="336"/>
            <ac:spMk id="2" creationId="{1FB15981-AE4B-D1F3-13C7-BF83A1AFC6A2}"/>
          </ac:spMkLst>
        </pc:spChg>
        <pc:spChg chg="mod">
          <ac:chgData name="Moutushi Tanha" userId="S::m.tanha@uwtsd.ac.uk::62f9b1f3-ddcf-45d7-a6a4-b667feecf47e" providerId="AD" clId="Web-{3D763D2F-C222-C3CD-0991-F5FB99FA58BF}" dt="2025-09-18T21:16:49.717" v="11" actId="20577"/>
          <ac:spMkLst>
            <pc:docMk/>
            <pc:sldMk cId="765837997" sldId="336"/>
            <ac:spMk id="3" creationId="{F8F805E8-183B-9857-8A3B-924503F17F13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6:37.623" v="10" actId="20577"/>
        <pc:sldMkLst>
          <pc:docMk/>
          <pc:sldMk cId="2386621524" sldId="337"/>
        </pc:sldMkLst>
        <pc:spChg chg="mod">
          <ac:chgData name="Moutushi Tanha" userId="S::m.tanha@uwtsd.ac.uk::62f9b1f3-ddcf-45d7-a6a4-b667feecf47e" providerId="AD" clId="Web-{3D763D2F-C222-C3CD-0991-F5FB99FA58BF}" dt="2025-09-18T21:16:37.623" v="10" actId="20577"/>
          <ac:spMkLst>
            <pc:docMk/>
            <pc:sldMk cId="2386621524" sldId="337"/>
            <ac:spMk id="2" creationId="{B3D8065C-75A7-142D-F962-BA048DF567BA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6:24.982" v="8" actId="20577"/>
        <pc:sldMkLst>
          <pc:docMk/>
          <pc:sldMk cId="1884122660" sldId="338"/>
        </pc:sldMkLst>
        <pc:spChg chg="mod">
          <ac:chgData name="Moutushi Tanha" userId="S::m.tanha@uwtsd.ac.uk::62f9b1f3-ddcf-45d7-a6a4-b667feecf47e" providerId="AD" clId="Web-{3D763D2F-C222-C3CD-0991-F5FB99FA58BF}" dt="2025-09-18T21:16:24.982" v="8" actId="20577"/>
          <ac:spMkLst>
            <pc:docMk/>
            <pc:sldMk cId="1884122660" sldId="338"/>
            <ac:spMk id="2" creationId="{555AC8EA-E638-C94E-F388-E36F9A0A662A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16:13.248" v="6" actId="20577"/>
        <pc:sldMkLst>
          <pc:docMk/>
          <pc:sldMk cId="3002044863" sldId="339"/>
        </pc:sldMkLst>
        <pc:spChg chg="mod">
          <ac:chgData name="Moutushi Tanha" userId="S::m.tanha@uwtsd.ac.uk::62f9b1f3-ddcf-45d7-a6a4-b667feecf47e" providerId="AD" clId="Web-{3D763D2F-C222-C3CD-0991-F5FB99FA58BF}" dt="2025-09-18T21:16:13.248" v="6" actId="20577"/>
          <ac:spMkLst>
            <pc:docMk/>
            <pc:sldMk cId="3002044863" sldId="339"/>
            <ac:spMk id="2" creationId="{37BA5B00-849E-37AE-2A66-502580D2D0C6}"/>
          </ac:spMkLst>
        </pc:spChg>
        <pc:spChg chg="mod">
          <ac:chgData name="Moutushi Tanha" userId="S::m.tanha@uwtsd.ac.uk::62f9b1f3-ddcf-45d7-a6a4-b667feecf47e" providerId="AD" clId="Web-{3D763D2F-C222-C3CD-0991-F5FB99FA58BF}" dt="2025-09-18T21:16:04.795" v="4" actId="20577"/>
          <ac:spMkLst>
            <pc:docMk/>
            <pc:sldMk cId="3002044863" sldId="339"/>
            <ac:spMk id="3" creationId="{B83F63C9-11DD-AC65-B988-FDEC8BDA68DA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0:42.524" v="44" actId="20577"/>
        <pc:sldMkLst>
          <pc:docMk/>
          <pc:sldMk cId="2616141304" sldId="340"/>
        </pc:sldMkLst>
        <pc:spChg chg="mod">
          <ac:chgData name="Moutushi Tanha" userId="S::m.tanha@uwtsd.ac.uk::62f9b1f3-ddcf-45d7-a6a4-b667feecf47e" providerId="AD" clId="Web-{3D763D2F-C222-C3CD-0991-F5FB99FA58BF}" dt="2025-09-18T21:20:42.524" v="44" actId="20577"/>
          <ac:spMkLst>
            <pc:docMk/>
            <pc:sldMk cId="2616141304" sldId="340"/>
            <ac:spMk id="2" creationId="{0B8D7DF8-C89D-DF2E-4A11-486BD5F574B9}"/>
          </ac:spMkLst>
        </pc:spChg>
        <pc:spChg chg="mod">
          <ac:chgData name="Moutushi Tanha" userId="S::m.tanha@uwtsd.ac.uk::62f9b1f3-ddcf-45d7-a6a4-b667feecf47e" providerId="AD" clId="Web-{3D763D2F-C222-C3CD-0991-F5FB99FA58BF}" dt="2025-09-18T21:20:35.320" v="42" actId="20577"/>
          <ac:spMkLst>
            <pc:docMk/>
            <pc:sldMk cId="2616141304" sldId="340"/>
            <ac:spMk id="3" creationId="{95210C17-EA83-4326-63C4-AE23F6CCC299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1:06.776" v="49" actId="20577"/>
        <pc:sldMkLst>
          <pc:docMk/>
          <pc:sldMk cId="3146289759" sldId="341"/>
        </pc:sldMkLst>
        <pc:spChg chg="mod">
          <ac:chgData name="Moutushi Tanha" userId="S::m.tanha@uwtsd.ac.uk::62f9b1f3-ddcf-45d7-a6a4-b667feecf47e" providerId="AD" clId="Web-{3D763D2F-C222-C3CD-0991-F5FB99FA58BF}" dt="2025-09-18T21:20:59.854" v="47" actId="20577"/>
          <ac:spMkLst>
            <pc:docMk/>
            <pc:sldMk cId="3146289759" sldId="341"/>
            <ac:spMk id="2" creationId="{4AD605B0-3AA8-DB96-A685-E0248BABFD7D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2:08.797" v="53" actId="20577"/>
        <pc:sldMkLst>
          <pc:docMk/>
          <pc:sldMk cId="847917240" sldId="342"/>
        </pc:sldMkLst>
        <pc:spChg chg="mod">
          <ac:chgData name="Moutushi Tanha" userId="S::m.tanha@uwtsd.ac.uk::62f9b1f3-ddcf-45d7-a6a4-b667feecf47e" providerId="AD" clId="Web-{3D763D2F-C222-C3CD-0991-F5FB99FA58BF}" dt="2025-09-18T21:22:08.797" v="53" actId="20577"/>
          <ac:spMkLst>
            <pc:docMk/>
            <pc:sldMk cId="847917240" sldId="342"/>
            <ac:spMk id="2" creationId="{2CCE244D-042F-5923-1CF4-B1075C9E8DB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4:47.241" v="77" actId="20577"/>
        <pc:sldMkLst>
          <pc:docMk/>
          <pc:sldMk cId="968871898" sldId="343"/>
        </pc:sldMkLst>
        <pc:spChg chg="mod">
          <ac:chgData name="Moutushi Tanha" userId="S::m.tanha@uwtsd.ac.uk::62f9b1f3-ddcf-45d7-a6a4-b667feecf47e" providerId="AD" clId="Web-{3D763D2F-C222-C3CD-0991-F5FB99FA58BF}" dt="2025-09-18T21:24:39.803" v="73" actId="20577"/>
          <ac:spMkLst>
            <pc:docMk/>
            <pc:sldMk cId="968871898" sldId="343"/>
            <ac:spMk id="2" creationId="{F23E4B5A-9552-16CC-7CBE-23DCF19D6B71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3:26.707" v="58" actId="20577"/>
        <pc:sldMkLst>
          <pc:docMk/>
          <pc:sldMk cId="3183123976" sldId="345"/>
        </pc:sldMkLst>
        <pc:spChg chg="mod">
          <ac:chgData name="Moutushi Tanha" userId="S::m.tanha@uwtsd.ac.uk::62f9b1f3-ddcf-45d7-a6a4-b667feecf47e" providerId="AD" clId="Web-{3D763D2F-C222-C3CD-0991-F5FB99FA58BF}" dt="2025-09-18T21:23:21.535" v="57" actId="20577"/>
          <ac:spMkLst>
            <pc:docMk/>
            <pc:sldMk cId="3183123976" sldId="345"/>
            <ac:spMk id="2" creationId="{85049C26-EB52-86D4-6F8C-438032649C8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3:52.615" v="63" actId="20577"/>
        <pc:sldMkLst>
          <pc:docMk/>
          <pc:sldMk cId="1174303235" sldId="346"/>
        </pc:sldMkLst>
        <pc:spChg chg="mod">
          <ac:chgData name="Moutushi Tanha" userId="S::m.tanha@uwtsd.ac.uk::62f9b1f3-ddcf-45d7-a6a4-b667feecf47e" providerId="AD" clId="Web-{3D763D2F-C222-C3CD-0991-F5FB99FA58BF}" dt="2025-09-18T21:23:48.989" v="61" actId="20577"/>
          <ac:spMkLst>
            <pc:docMk/>
            <pc:sldMk cId="1174303235" sldId="346"/>
            <ac:spMk id="2" creationId="{3DF60356-654E-0ADE-1C6A-2186D741D36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4:15.865" v="70" actId="20577"/>
        <pc:sldMkLst>
          <pc:docMk/>
          <pc:sldMk cId="4092200254" sldId="347"/>
        </pc:sldMkLst>
        <pc:spChg chg="mod">
          <ac:chgData name="Moutushi Tanha" userId="S::m.tanha@uwtsd.ac.uk::62f9b1f3-ddcf-45d7-a6a4-b667feecf47e" providerId="AD" clId="Web-{3D763D2F-C222-C3CD-0991-F5FB99FA58BF}" dt="2025-09-18T21:24:15.865" v="70" actId="20577"/>
          <ac:spMkLst>
            <pc:docMk/>
            <pc:sldMk cId="4092200254" sldId="347"/>
            <ac:spMk id="2" creationId="{CA47866A-0107-0321-D800-C7B191C17536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5:40.164" v="84" actId="20577"/>
        <pc:sldMkLst>
          <pc:docMk/>
          <pc:sldMk cId="1137145813" sldId="350"/>
        </pc:sldMkLst>
        <pc:spChg chg="mod">
          <ac:chgData name="Moutushi Tanha" userId="S::m.tanha@uwtsd.ac.uk::62f9b1f3-ddcf-45d7-a6a4-b667feecf47e" providerId="AD" clId="Web-{3D763D2F-C222-C3CD-0991-F5FB99FA58BF}" dt="2025-09-18T21:25:17.632" v="80" actId="20577"/>
          <ac:spMkLst>
            <pc:docMk/>
            <pc:sldMk cId="1137145813" sldId="350"/>
            <ac:spMk id="2" creationId="{DF845203-1009-E722-D8EC-2A59622569AD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6:06.039" v="91" actId="20577"/>
        <pc:sldMkLst>
          <pc:docMk/>
          <pc:sldMk cId="2340623268" sldId="352"/>
        </pc:sldMkLst>
        <pc:spChg chg="mod">
          <ac:chgData name="Moutushi Tanha" userId="S::m.tanha@uwtsd.ac.uk::62f9b1f3-ddcf-45d7-a6a4-b667feecf47e" providerId="AD" clId="Web-{3D763D2F-C222-C3CD-0991-F5FB99FA58BF}" dt="2025-09-18T21:26:06.039" v="91" actId="20577"/>
          <ac:spMkLst>
            <pc:docMk/>
            <pc:sldMk cId="2340623268" sldId="352"/>
            <ac:spMk id="2" creationId="{4063FBFC-44E4-6F51-4BD9-BE658636D5DC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6:33.071" v="97" actId="20577"/>
        <pc:sldMkLst>
          <pc:docMk/>
          <pc:sldMk cId="1732877679" sldId="353"/>
        </pc:sldMkLst>
        <pc:spChg chg="mod">
          <ac:chgData name="Moutushi Tanha" userId="S::m.tanha@uwtsd.ac.uk::62f9b1f3-ddcf-45d7-a6a4-b667feecf47e" providerId="AD" clId="Web-{3D763D2F-C222-C3CD-0991-F5FB99FA58BF}" dt="2025-09-18T21:26:26.446" v="94" actId="20577"/>
          <ac:spMkLst>
            <pc:docMk/>
            <pc:sldMk cId="1732877679" sldId="353"/>
            <ac:spMk id="2" creationId="{E7D67641-2323-0277-8703-8C200CBE8C00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6:58.650" v="104" actId="20577"/>
        <pc:sldMkLst>
          <pc:docMk/>
          <pc:sldMk cId="1895095787" sldId="354"/>
        </pc:sldMkLst>
        <pc:spChg chg="mod">
          <ac:chgData name="Moutushi Tanha" userId="S::m.tanha@uwtsd.ac.uk::62f9b1f3-ddcf-45d7-a6a4-b667feecf47e" providerId="AD" clId="Web-{3D763D2F-C222-C3CD-0991-F5FB99FA58BF}" dt="2025-09-18T21:26:53.228" v="101" actId="20577"/>
          <ac:spMkLst>
            <pc:docMk/>
            <pc:sldMk cId="1895095787" sldId="354"/>
            <ac:spMk id="2" creationId="{0B329DBC-D48E-09F1-F38E-F0500D249F33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7:50.369" v="120" actId="20577"/>
        <pc:sldMkLst>
          <pc:docMk/>
          <pc:sldMk cId="670936198" sldId="355"/>
        </pc:sldMkLst>
        <pc:spChg chg="mod">
          <ac:chgData name="Moutushi Tanha" userId="S::m.tanha@uwtsd.ac.uk::62f9b1f3-ddcf-45d7-a6a4-b667feecf47e" providerId="AD" clId="Web-{3D763D2F-C222-C3CD-0991-F5FB99FA58BF}" dt="2025-09-18T21:27:19.759" v="113" actId="20577"/>
          <ac:spMkLst>
            <pc:docMk/>
            <pc:sldMk cId="670936198" sldId="355"/>
            <ac:spMk id="2" creationId="{B0458CF0-CBE4-4B3B-BA70-848AD1D48171}"/>
          </ac:spMkLst>
        </pc:spChg>
      </pc:sldChg>
      <pc:sldChg chg="modSp ord">
        <pc:chgData name="Moutushi Tanha" userId="S::m.tanha@uwtsd.ac.uk::62f9b1f3-ddcf-45d7-a6a4-b667feecf47e" providerId="AD" clId="Web-{3D763D2F-C222-C3CD-0991-F5FB99FA58BF}" dt="2025-09-18T21:30:25.765" v="148"/>
        <pc:sldMkLst>
          <pc:docMk/>
          <pc:sldMk cId="1185768513" sldId="356"/>
        </pc:sldMkLst>
        <pc:spChg chg="mod">
          <ac:chgData name="Moutushi Tanha" userId="S::m.tanha@uwtsd.ac.uk::62f9b1f3-ddcf-45d7-a6a4-b667feecf47e" providerId="AD" clId="Web-{3D763D2F-C222-C3CD-0991-F5FB99FA58BF}" dt="2025-09-18T21:28:22.323" v="127" actId="20577"/>
          <ac:spMkLst>
            <pc:docMk/>
            <pc:sldMk cId="1185768513" sldId="356"/>
            <ac:spMk id="2" creationId="{ED528EBE-FC13-418D-59D2-EDA4341DD6AA}"/>
          </ac:spMkLst>
        </pc:spChg>
      </pc:sldChg>
      <pc:sldChg chg="modSp ord">
        <pc:chgData name="Moutushi Tanha" userId="S::m.tanha@uwtsd.ac.uk::62f9b1f3-ddcf-45d7-a6a4-b667feecf47e" providerId="AD" clId="Web-{3D763D2F-C222-C3CD-0991-F5FB99FA58BF}" dt="2025-09-18T21:29:59.045" v="145"/>
        <pc:sldMkLst>
          <pc:docMk/>
          <pc:sldMk cId="2959294840" sldId="357"/>
        </pc:sldMkLst>
        <pc:spChg chg="mod">
          <ac:chgData name="Moutushi Tanha" userId="S::m.tanha@uwtsd.ac.uk::62f9b1f3-ddcf-45d7-a6a4-b667feecf47e" providerId="AD" clId="Web-{3D763D2F-C222-C3CD-0991-F5FB99FA58BF}" dt="2025-09-18T21:28:43.667" v="130" actId="20577"/>
          <ac:spMkLst>
            <pc:docMk/>
            <pc:sldMk cId="2959294840" sldId="357"/>
            <ac:spMk id="3" creationId="{1FF26167-64D0-CA8A-972A-47A15A06AF0E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28:56.918" v="137" actId="20577"/>
        <pc:sldMkLst>
          <pc:docMk/>
          <pc:sldMk cId="4289971784" sldId="358"/>
        </pc:sldMkLst>
      </pc:sldChg>
      <pc:sldChg chg="modSp">
        <pc:chgData name="Moutushi Tanha" userId="S::m.tanha@uwtsd.ac.uk::62f9b1f3-ddcf-45d7-a6a4-b667feecf47e" providerId="AD" clId="Web-{3D763D2F-C222-C3CD-0991-F5FB99FA58BF}" dt="2025-09-18T21:29:19.434" v="143" actId="20577"/>
        <pc:sldMkLst>
          <pc:docMk/>
          <pc:sldMk cId="1780126630" sldId="359"/>
        </pc:sldMkLst>
        <pc:spChg chg="mod">
          <ac:chgData name="Moutushi Tanha" userId="S::m.tanha@uwtsd.ac.uk::62f9b1f3-ddcf-45d7-a6a4-b667feecf47e" providerId="AD" clId="Web-{3D763D2F-C222-C3CD-0991-F5FB99FA58BF}" dt="2025-09-18T21:29:19.434" v="143" actId="20577"/>
          <ac:spMkLst>
            <pc:docMk/>
            <pc:sldMk cId="1780126630" sldId="359"/>
            <ac:spMk id="2" creationId="{09E3409F-32C2-32F2-A9E5-1D6A4330D8D6}"/>
          </ac:spMkLst>
        </pc:spChg>
        <pc:spChg chg="mod">
          <ac:chgData name="Moutushi Tanha" userId="S::m.tanha@uwtsd.ac.uk::62f9b1f3-ddcf-45d7-a6a4-b667feecf47e" providerId="AD" clId="Web-{3D763D2F-C222-C3CD-0991-F5FB99FA58BF}" dt="2025-09-18T21:29:10.981" v="141" actId="20577"/>
          <ac:spMkLst>
            <pc:docMk/>
            <pc:sldMk cId="1780126630" sldId="359"/>
            <ac:spMk id="3" creationId="{5DDF7DA5-F651-7926-96BF-DF7282C24688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31:26.501" v="165" actId="20577"/>
        <pc:sldMkLst>
          <pc:docMk/>
          <pc:sldMk cId="3758935955" sldId="360"/>
        </pc:sldMkLst>
        <pc:spChg chg="mod">
          <ac:chgData name="Moutushi Tanha" userId="S::m.tanha@uwtsd.ac.uk::62f9b1f3-ddcf-45d7-a6a4-b667feecf47e" providerId="AD" clId="Web-{3D763D2F-C222-C3CD-0991-F5FB99FA58BF}" dt="2025-09-18T21:30:53.297" v="151" actId="20577"/>
          <ac:spMkLst>
            <pc:docMk/>
            <pc:sldMk cId="3758935955" sldId="360"/>
            <ac:spMk id="2" creationId="{A07C4CA9-001E-6D0E-0A40-0DE2878BC80C}"/>
          </ac:spMkLst>
        </pc:spChg>
        <pc:spChg chg="mod">
          <ac:chgData name="Moutushi Tanha" userId="S::m.tanha@uwtsd.ac.uk::62f9b1f3-ddcf-45d7-a6a4-b667feecf47e" providerId="AD" clId="Web-{3D763D2F-C222-C3CD-0991-F5FB99FA58BF}" dt="2025-09-18T21:31:26.501" v="165" actId="20577"/>
          <ac:spMkLst>
            <pc:docMk/>
            <pc:sldMk cId="3758935955" sldId="360"/>
            <ac:spMk id="3" creationId="{27D4CBE2-6E64-9E79-3216-E080E8DE2AE9}"/>
          </ac:spMkLst>
        </pc:spChg>
      </pc:sldChg>
      <pc:sldChg chg="ord">
        <pc:chgData name="Moutushi Tanha" userId="S::m.tanha@uwtsd.ac.uk::62f9b1f3-ddcf-45d7-a6a4-b667feecf47e" providerId="AD" clId="Web-{3D763D2F-C222-C3CD-0991-F5FB99FA58BF}" dt="2025-09-18T21:29:51.436" v="144"/>
        <pc:sldMkLst>
          <pc:docMk/>
          <pc:sldMk cId="2809826163" sldId="364"/>
        </pc:sldMkLst>
      </pc:sldChg>
      <pc:sldChg chg="modSp">
        <pc:chgData name="Moutushi Tanha" userId="S::m.tanha@uwtsd.ac.uk::62f9b1f3-ddcf-45d7-a6a4-b667feecf47e" providerId="AD" clId="Web-{3D763D2F-C222-C3CD-0991-F5FB99FA58BF}" dt="2025-09-18T21:56:01.035" v="174" actId="20577"/>
        <pc:sldMkLst>
          <pc:docMk/>
          <pc:sldMk cId="2853402703" sldId="366"/>
        </pc:sldMkLst>
        <pc:spChg chg="mod">
          <ac:chgData name="Moutushi Tanha" userId="S::m.tanha@uwtsd.ac.uk::62f9b1f3-ddcf-45d7-a6a4-b667feecf47e" providerId="AD" clId="Web-{3D763D2F-C222-C3CD-0991-F5FB99FA58BF}" dt="2025-09-18T21:56:01.035" v="174" actId="20577"/>
          <ac:spMkLst>
            <pc:docMk/>
            <pc:sldMk cId="2853402703" sldId="366"/>
            <ac:spMk id="2" creationId="{6A9E8BA0-C6BC-F64D-8C81-EEB7DA206096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6:31.210" v="178" actId="20577"/>
        <pc:sldMkLst>
          <pc:docMk/>
          <pc:sldMk cId="2344630841" sldId="367"/>
        </pc:sldMkLst>
      </pc:sldChg>
      <pc:sldChg chg="modSp">
        <pc:chgData name="Moutushi Tanha" userId="S::m.tanha@uwtsd.ac.uk::62f9b1f3-ddcf-45d7-a6a4-b667feecf47e" providerId="AD" clId="Web-{3D763D2F-C222-C3CD-0991-F5FB99FA58BF}" dt="2025-09-18T21:56:41.538" v="182" actId="20577"/>
        <pc:sldMkLst>
          <pc:docMk/>
          <pc:sldMk cId="710480524" sldId="368"/>
        </pc:sldMkLst>
        <pc:spChg chg="mod">
          <ac:chgData name="Moutushi Tanha" userId="S::m.tanha@uwtsd.ac.uk::62f9b1f3-ddcf-45d7-a6a4-b667feecf47e" providerId="AD" clId="Web-{3D763D2F-C222-C3CD-0991-F5FB99FA58BF}" dt="2025-09-18T21:56:41.538" v="182" actId="20577"/>
          <ac:spMkLst>
            <pc:docMk/>
            <pc:sldMk cId="710480524" sldId="368"/>
            <ac:spMk id="3" creationId="{EC32175C-DF68-CBFC-AE37-0152057217B0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7:05.196" v="187" actId="20577"/>
        <pc:sldMkLst>
          <pc:docMk/>
          <pc:sldMk cId="1762572610" sldId="369"/>
        </pc:sldMkLst>
        <pc:spChg chg="mod">
          <ac:chgData name="Moutushi Tanha" userId="S::m.tanha@uwtsd.ac.uk::62f9b1f3-ddcf-45d7-a6a4-b667feecf47e" providerId="AD" clId="Web-{3D763D2F-C222-C3CD-0991-F5FB99FA58BF}" dt="2025-09-18T21:57:05.196" v="187" actId="20577"/>
          <ac:spMkLst>
            <pc:docMk/>
            <pc:sldMk cId="1762572610" sldId="369"/>
            <ac:spMk id="2" creationId="{3E075C09-6BBA-0D7F-D779-26B78D928E79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7:55.684" v="199" actId="20577"/>
        <pc:sldMkLst>
          <pc:docMk/>
          <pc:sldMk cId="3930928201" sldId="370"/>
        </pc:sldMkLst>
        <pc:spChg chg="mod">
          <ac:chgData name="Moutushi Tanha" userId="S::m.tanha@uwtsd.ac.uk::62f9b1f3-ddcf-45d7-a6a4-b667feecf47e" providerId="AD" clId="Web-{3D763D2F-C222-C3CD-0991-F5FB99FA58BF}" dt="2025-09-18T21:57:45.855" v="197" actId="20577"/>
          <ac:spMkLst>
            <pc:docMk/>
            <pc:sldMk cId="3930928201" sldId="370"/>
            <ac:spMk id="2" creationId="{8CD8B39A-4D7E-A924-C557-D86234606ACD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9:15.737" v="214" actId="20577"/>
        <pc:sldMkLst>
          <pc:docMk/>
          <pc:sldMk cId="4252474605" sldId="371"/>
        </pc:sldMkLst>
        <pc:spChg chg="mod">
          <ac:chgData name="Moutushi Tanha" userId="S::m.tanha@uwtsd.ac.uk::62f9b1f3-ddcf-45d7-a6a4-b667feecf47e" providerId="AD" clId="Web-{3D763D2F-C222-C3CD-0991-F5FB99FA58BF}" dt="2025-09-18T21:59:15.737" v="214" actId="20577"/>
          <ac:spMkLst>
            <pc:docMk/>
            <pc:sldMk cId="4252474605" sldId="371"/>
            <ac:spMk id="2" creationId="{87C20B5A-5B7A-EAC6-0AAC-6532A6CFBB41}"/>
          </ac:spMkLst>
        </pc:spChg>
        <pc:spChg chg="mod">
          <ac:chgData name="Moutushi Tanha" userId="S::m.tanha@uwtsd.ac.uk::62f9b1f3-ddcf-45d7-a6a4-b667feecf47e" providerId="AD" clId="Web-{3D763D2F-C222-C3CD-0991-F5FB99FA58BF}" dt="2025-09-18T21:59:08.159" v="212" actId="20577"/>
          <ac:spMkLst>
            <pc:docMk/>
            <pc:sldMk cId="4252474605" sldId="371"/>
            <ac:spMk id="3" creationId="{D4546446-F718-7D50-8C66-D45159CC90DF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8:08.340" v="203" actId="20577"/>
        <pc:sldMkLst>
          <pc:docMk/>
          <pc:sldMk cId="2786076920" sldId="372"/>
        </pc:sldMkLst>
        <pc:spChg chg="mod">
          <ac:chgData name="Moutushi Tanha" userId="S::m.tanha@uwtsd.ac.uk::62f9b1f3-ddcf-45d7-a6a4-b667feecf47e" providerId="AD" clId="Web-{3D763D2F-C222-C3CD-0991-F5FB99FA58BF}" dt="2025-09-18T21:58:08.340" v="203" actId="20577"/>
          <ac:spMkLst>
            <pc:docMk/>
            <pc:sldMk cId="2786076920" sldId="372"/>
            <ac:spMk id="3" creationId="{8E30554D-69D3-7AB2-080C-70A67A68B9ED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1:58:28.798" v="207" actId="20577"/>
        <pc:sldMkLst>
          <pc:docMk/>
          <pc:sldMk cId="2465994708" sldId="373"/>
        </pc:sldMkLst>
        <pc:spChg chg="mod">
          <ac:chgData name="Moutushi Tanha" userId="S::m.tanha@uwtsd.ac.uk::62f9b1f3-ddcf-45d7-a6a4-b667feecf47e" providerId="AD" clId="Web-{3D763D2F-C222-C3CD-0991-F5FB99FA58BF}" dt="2025-09-18T21:58:28.798" v="207" actId="20577"/>
          <ac:spMkLst>
            <pc:docMk/>
            <pc:sldMk cId="2465994708" sldId="373"/>
            <ac:spMk id="3" creationId="{3AE8215D-302C-77F0-64DD-9ACFDFB9F6DA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0:43.428" v="228" actId="20577"/>
        <pc:sldMkLst>
          <pc:docMk/>
          <pc:sldMk cId="971481258" sldId="374"/>
        </pc:sldMkLst>
        <pc:spChg chg="mod">
          <ac:chgData name="Moutushi Tanha" userId="S::m.tanha@uwtsd.ac.uk::62f9b1f3-ddcf-45d7-a6a4-b667feecf47e" providerId="AD" clId="Web-{3D763D2F-C222-C3CD-0991-F5FB99FA58BF}" dt="2025-09-18T21:59:37.598" v="219" actId="20577"/>
          <ac:spMkLst>
            <pc:docMk/>
            <pc:sldMk cId="971481258" sldId="374"/>
            <ac:spMk id="2" creationId="{A33D996E-D695-1141-C0DB-0CB18AED85B6}"/>
          </ac:spMkLst>
        </pc:spChg>
        <pc:spChg chg="mod">
          <ac:chgData name="Moutushi Tanha" userId="S::m.tanha@uwtsd.ac.uk::62f9b1f3-ddcf-45d7-a6a4-b667feecf47e" providerId="AD" clId="Web-{3D763D2F-C222-C3CD-0991-F5FB99FA58BF}" dt="2025-09-18T22:00:43.428" v="228" actId="20577"/>
          <ac:spMkLst>
            <pc:docMk/>
            <pc:sldMk cId="971481258" sldId="374"/>
            <ac:spMk id="3" creationId="{F0CB2F43-F836-5433-520A-C08AED47F480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0:52.928" v="233" actId="20577"/>
        <pc:sldMkLst>
          <pc:docMk/>
          <pc:sldMk cId="1254647502" sldId="375"/>
        </pc:sldMkLst>
        <pc:spChg chg="mod">
          <ac:chgData name="Moutushi Tanha" userId="S::m.tanha@uwtsd.ac.uk::62f9b1f3-ddcf-45d7-a6a4-b667feecf47e" providerId="AD" clId="Web-{3D763D2F-C222-C3CD-0991-F5FB99FA58BF}" dt="2025-09-18T22:00:52.928" v="233" actId="20577"/>
          <ac:spMkLst>
            <pc:docMk/>
            <pc:sldMk cId="1254647502" sldId="375"/>
            <ac:spMk id="3" creationId="{70EB1452-EB72-8054-81CE-A30A16E974DB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1:01.835" v="236" actId="20577"/>
        <pc:sldMkLst>
          <pc:docMk/>
          <pc:sldMk cId="1532800608" sldId="376"/>
        </pc:sldMkLst>
        <pc:spChg chg="mod">
          <ac:chgData name="Moutushi Tanha" userId="S::m.tanha@uwtsd.ac.uk::62f9b1f3-ddcf-45d7-a6a4-b667feecf47e" providerId="AD" clId="Web-{3D763D2F-C222-C3CD-0991-F5FB99FA58BF}" dt="2025-09-18T22:01:01.835" v="236" actId="20577"/>
          <ac:spMkLst>
            <pc:docMk/>
            <pc:sldMk cId="1532800608" sldId="376"/>
            <ac:spMk id="3" creationId="{C5A7B11A-8A43-A490-1F86-4539105F6135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1:28.773" v="243" actId="20577"/>
        <pc:sldMkLst>
          <pc:docMk/>
          <pc:sldMk cId="4216894037" sldId="377"/>
        </pc:sldMkLst>
        <pc:spChg chg="mod">
          <ac:chgData name="Moutushi Tanha" userId="S::m.tanha@uwtsd.ac.uk::62f9b1f3-ddcf-45d7-a6a4-b667feecf47e" providerId="AD" clId="Web-{3D763D2F-C222-C3CD-0991-F5FB99FA58BF}" dt="2025-09-18T22:01:28.773" v="243" actId="20577"/>
          <ac:spMkLst>
            <pc:docMk/>
            <pc:sldMk cId="4216894037" sldId="377"/>
            <ac:spMk id="2" creationId="{D190764A-CC3C-19FC-796A-C4ADE5DA3B16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2:31.337" v="253" actId="20577"/>
        <pc:sldMkLst>
          <pc:docMk/>
          <pc:sldMk cId="557615808" sldId="378"/>
        </pc:sldMkLst>
        <pc:spChg chg="mod">
          <ac:chgData name="Moutushi Tanha" userId="S::m.tanha@uwtsd.ac.uk::62f9b1f3-ddcf-45d7-a6a4-b667feecf47e" providerId="AD" clId="Web-{3D763D2F-C222-C3CD-0991-F5FB99FA58BF}" dt="2025-09-18T22:02:31.337" v="253" actId="20577"/>
          <ac:spMkLst>
            <pc:docMk/>
            <pc:sldMk cId="557615808" sldId="378"/>
            <ac:spMk id="2" creationId="{1F2A8329-B6CE-4FD8-60C1-184AF19A0D38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3:33.542" v="263" actId="20577"/>
        <pc:sldMkLst>
          <pc:docMk/>
          <pc:sldMk cId="4111083275" sldId="379"/>
        </pc:sldMkLst>
        <pc:spChg chg="mod">
          <ac:chgData name="Moutushi Tanha" userId="S::m.tanha@uwtsd.ac.uk::62f9b1f3-ddcf-45d7-a6a4-b667feecf47e" providerId="AD" clId="Web-{3D763D2F-C222-C3CD-0991-F5FB99FA58BF}" dt="2025-09-18T22:03:22.870" v="260" actId="20577"/>
          <ac:spMkLst>
            <pc:docMk/>
            <pc:sldMk cId="4111083275" sldId="379"/>
            <ac:spMk id="2" creationId="{5155C7DE-FC39-8146-6FCC-9F0EC731DBB7}"/>
          </ac:spMkLst>
        </pc:spChg>
        <pc:spChg chg="mod">
          <ac:chgData name="Moutushi Tanha" userId="S::m.tanha@uwtsd.ac.uk::62f9b1f3-ddcf-45d7-a6a4-b667feecf47e" providerId="AD" clId="Web-{3D763D2F-C222-C3CD-0991-F5FB99FA58BF}" dt="2025-09-18T22:03:33.542" v="263" actId="20577"/>
          <ac:spMkLst>
            <pc:docMk/>
            <pc:sldMk cId="4111083275" sldId="379"/>
            <ac:spMk id="3" creationId="{A543BE26-A508-9C66-D58C-2287F345FD1D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2:07.071" v="248" actId="20577"/>
        <pc:sldMkLst>
          <pc:docMk/>
          <pc:sldMk cId="2203544979" sldId="380"/>
        </pc:sldMkLst>
        <pc:spChg chg="mod">
          <ac:chgData name="Moutushi Tanha" userId="S::m.tanha@uwtsd.ac.uk::62f9b1f3-ddcf-45d7-a6a4-b667feecf47e" providerId="AD" clId="Web-{3D763D2F-C222-C3CD-0991-F5FB99FA58BF}" dt="2025-09-18T22:02:07.071" v="248" actId="20577"/>
          <ac:spMkLst>
            <pc:docMk/>
            <pc:sldMk cId="2203544979" sldId="380"/>
            <ac:spMk id="3" creationId="{48096824-0A04-B01F-BB64-22862B4C423C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2:18.243" v="250" actId="20577"/>
        <pc:sldMkLst>
          <pc:docMk/>
          <pc:sldMk cId="2867329772" sldId="381"/>
        </pc:sldMkLst>
        <pc:spChg chg="mod">
          <ac:chgData name="Moutushi Tanha" userId="S::m.tanha@uwtsd.ac.uk::62f9b1f3-ddcf-45d7-a6a4-b667feecf47e" providerId="AD" clId="Web-{3D763D2F-C222-C3CD-0991-F5FB99FA58BF}" dt="2025-09-18T22:02:18.243" v="250" actId="20577"/>
          <ac:spMkLst>
            <pc:docMk/>
            <pc:sldMk cId="2867329772" sldId="381"/>
            <ac:spMk id="2" creationId="{B1558810-6B0D-3A83-5064-CD4767772011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3:00.244" v="257" actId="20577"/>
        <pc:sldMkLst>
          <pc:docMk/>
          <pc:sldMk cId="1798414739" sldId="382"/>
        </pc:sldMkLst>
        <pc:spChg chg="mod">
          <ac:chgData name="Moutushi Tanha" userId="S::m.tanha@uwtsd.ac.uk::62f9b1f3-ddcf-45d7-a6a4-b667feecf47e" providerId="AD" clId="Web-{3D763D2F-C222-C3CD-0991-F5FB99FA58BF}" dt="2025-09-18T22:02:48.557" v="255" actId="20577"/>
          <ac:spMkLst>
            <pc:docMk/>
            <pc:sldMk cId="1798414739" sldId="382"/>
            <ac:spMk id="2" creationId="{C1751CED-A45D-A562-6296-06370959427F}"/>
          </ac:spMkLst>
        </pc:spChg>
        <pc:spChg chg="mod">
          <ac:chgData name="Moutushi Tanha" userId="S::m.tanha@uwtsd.ac.uk::62f9b1f3-ddcf-45d7-a6a4-b667feecf47e" providerId="AD" clId="Web-{3D763D2F-C222-C3CD-0991-F5FB99FA58BF}" dt="2025-09-18T22:03:00.244" v="257" actId="20577"/>
          <ac:spMkLst>
            <pc:docMk/>
            <pc:sldMk cId="1798414739" sldId="382"/>
            <ac:spMk id="3" creationId="{0E1FA8E5-7856-C343-2BC9-C461E5A04A76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3:14.229" v="259" actId="20577"/>
        <pc:sldMkLst>
          <pc:docMk/>
          <pc:sldMk cId="2030743889" sldId="383"/>
        </pc:sldMkLst>
        <pc:spChg chg="mod">
          <ac:chgData name="Moutushi Tanha" userId="S::m.tanha@uwtsd.ac.uk::62f9b1f3-ddcf-45d7-a6a4-b667feecf47e" providerId="AD" clId="Web-{3D763D2F-C222-C3CD-0991-F5FB99FA58BF}" dt="2025-09-18T22:03:14.229" v="259" actId="20577"/>
          <ac:spMkLst>
            <pc:docMk/>
            <pc:sldMk cId="2030743889" sldId="383"/>
            <ac:spMk id="3" creationId="{FF1FAC5A-2E1F-E143-7110-B0B31BEED557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3:46.214" v="266" actId="20577"/>
        <pc:sldMkLst>
          <pc:docMk/>
          <pc:sldMk cId="3158954727" sldId="384"/>
        </pc:sldMkLst>
        <pc:spChg chg="mod">
          <ac:chgData name="Moutushi Tanha" userId="S::m.tanha@uwtsd.ac.uk::62f9b1f3-ddcf-45d7-a6a4-b667feecf47e" providerId="AD" clId="Web-{3D763D2F-C222-C3CD-0991-F5FB99FA58BF}" dt="2025-09-18T22:03:46.214" v="266" actId="20577"/>
          <ac:spMkLst>
            <pc:docMk/>
            <pc:sldMk cId="3158954727" sldId="384"/>
            <ac:spMk id="2" creationId="{BCCEF808-0391-D51E-BE24-E731FB8F347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4:05.996" v="268" actId="20577"/>
        <pc:sldMkLst>
          <pc:docMk/>
          <pc:sldMk cId="182912654" sldId="385"/>
        </pc:sldMkLst>
        <pc:spChg chg="mod">
          <ac:chgData name="Moutushi Tanha" userId="S::m.tanha@uwtsd.ac.uk::62f9b1f3-ddcf-45d7-a6a4-b667feecf47e" providerId="AD" clId="Web-{3D763D2F-C222-C3CD-0991-F5FB99FA58BF}" dt="2025-09-18T22:04:05.996" v="268" actId="20577"/>
          <ac:spMkLst>
            <pc:docMk/>
            <pc:sldMk cId="182912654" sldId="385"/>
            <ac:spMk id="2" creationId="{7674D5D1-77EA-6320-26EE-8357AF3BFBDB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4:47.371" v="270" actId="20577"/>
        <pc:sldMkLst>
          <pc:docMk/>
          <pc:sldMk cId="1045382762" sldId="386"/>
        </pc:sldMkLst>
        <pc:spChg chg="mod">
          <ac:chgData name="Moutushi Tanha" userId="S::m.tanha@uwtsd.ac.uk::62f9b1f3-ddcf-45d7-a6a4-b667feecf47e" providerId="AD" clId="Web-{3D763D2F-C222-C3CD-0991-F5FB99FA58BF}" dt="2025-09-18T22:04:47.371" v="270" actId="20577"/>
          <ac:spMkLst>
            <pc:docMk/>
            <pc:sldMk cId="1045382762" sldId="386"/>
            <ac:spMk id="2" creationId="{09108D98-7829-20A6-B6BF-E21801C5262F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5:12.075" v="278" actId="20577"/>
        <pc:sldMkLst>
          <pc:docMk/>
          <pc:sldMk cId="2431668680" sldId="387"/>
        </pc:sldMkLst>
        <pc:spChg chg="mod">
          <ac:chgData name="Moutushi Tanha" userId="S::m.tanha@uwtsd.ac.uk::62f9b1f3-ddcf-45d7-a6a4-b667feecf47e" providerId="AD" clId="Web-{3D763D2F-C222-C3CD-0991-F5FB99FA58BF}" dt="2025-09-18T22:05:03.028" v="272" actId="20577"/>
          <ac:spMkLst>
            <pc:docMk/>
            <pc:sldMk cId="2431668680" sldId="387"/>
            <ac:spMk id="2" creationId="{CB5E637C-292D-AE46-897E-6CB5F879331E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5:26.934" v="280" actId="20577"/>
        <pc:sldMkLst>
          <pc:docMk/>
          <pc:sldMk cId="4242849465" sldId="388"/>
        </pc:sldMkLst>
        <pc:spChg chg="mod">
          <ac:chgData name="Moutushi Tanha" userId="S::m.tanha@uwtsd.ac.uk::62f9b1f3-ddcf-45d7-a6a4-b667feecf47e" providerId="AD" clId="Web-{3D763D2F-C222-C3CD-0991-F5FB99FA58BF}" dt="2025-09-18T22:05:26.934" v="280" actId="20577"/>
          <ac:spMkLst>
            <pc:docMk/>
            <pc:sldMk cId="4242849465" sldId="388"/>
            <ac:spMk id="2" creationId="{832AE8CA-8D54-B55E-8F01-62D677CC108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7:35.389" v="295" actId="20577"/>
        <pc:sldMkLst>
          <pc:docMk/>
          <pc:sldMk cId="2712749168" sldId="389"/>
        </pc:sldMkLst>
        <pc:spChg chg="mod">
          <ac:chgData name="Moutushi Tanha" userId="S::m.tanha@uwtsd.ac.uk::62f9b1f3-ddcf-45d7-a6a4-b667feecf47e" providerId="AD" clId="Web-{3D763D2F-C222-C3CD-0991-F5FB99FA58BF}" dt="2025-09-18T22:07:35.389" v="295" actId="20577"/>
          <ac:spMkLst>
            <pc:docMk/>
            <pc:sldMk cId="2712749168" sldId="389"/>
            <ac:spMk id="3" creationId="{4C854D4D-E8AE-B862-6C4C-85547752877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5:40.841" v="282" actId="20577"/>
        <pc:sldMkLst>
          <pc:docMk/>
          <pc:sldMk cId="591628731" sldId="390"/>
        </pc:sldMkLst>
        <pc:spChg chg="mod">
          <ac:chgData name="Moutushi Tanha" userId="S::m.tanha@uwtsd.ac.uk::62f9b1f3-ddcf-45d7-a6a4-b667feecf47e" providerId="AD" clId="Web-{3D763D2F-C222-C3CD-0991-F5FB99FA58BF}" dt="2025-09-18T22:05:40.841" v="282" actId="20577"/>
          <ac:spMkLst>
            <pc:docMk/>
            <pc:sldMk cId="591628731" sldId="390"/>
            <ac:spMk id="2" creationId="{FDAB87DF-9015-5D44-E0A1-78B84FE9C508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5:57.466" v="284" actId="20577"/>
        <pc:sldMkLst>
          <pc:docMk/>
          <pc:sldMk cId="3853381954" sldId="391"/>
        </pc:sldMkLst>
        <pc:spChg chg="mod">
          <ac:chgData name="Moutushi Tanha" userId="S::m.tanha@uwtsd.ac.uk::62f9b1f3-ddcf-45d7-a6a4-b667feecf47e" providerId="AD" clId="Web-{3D763D2F-C222-C3CD-0991-F5FB99FA58BF}" dt="2025-09-18T22:05:57.466" v="284" actId="20577"/>
          <ac:spMkLst>
            <pc:docMk/>
            <pc:sldMk cId="3853381954" sldId="391"/>
            <ac:spMk id="2" creationId="{2A7494FC-75DB-E918-EB82-7EDD4CFCB7F1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6:17.982" v="287" actId="20577"/>
        <pc:sldMkLst>
          <pc:docMk/>
          <pc:sldMk cId="3507672764" sldId="392"/>
        </pc:sldMkLst>
        <pc:spChg chg="mod">
          <ac:chgData name="Moutushi Tanha" userId="S::m.tanha@uwtsd.ac.uk::62f9b1f3-ddcf-45d7-a6a4-b667feecf47e" providerId="AD" clId="Web-{3D763D2F-C222-C3CD-0991-F5FB99FA58BF}" dt="2025-09-18T22:06:17.982" v="287" actId="20577"/>
          <ac:spMkLst>
            <pc:docMk/>
            <pc:sldMk cId="3507672764" sldId="392"/>
            <ac:spMk id="2" creationId="{B6B566FA-484F-FC91-B4E2-D5BC754EBE2E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7:18.530" v="292" actId="20577"/>
        <pc:sldMkLst>
          <pc:docMk/>
          <pc:sldMk cId="2923874832" sldId="393"/>
        </pc:sldMkLst>
        <pc:spChg chg="mod">
          <ac:chgData name="Moutushi Tanha" userId="S::m.tanha@uwtsd.ac.uk::62f9b1f3-ddcf-45d7-a6a4-b667feecf47e" providerId="AD" clId="Web-{3D763D2F-C222-C3CD-0991-F5FB99FA58BF}" dt="2025-09-18T22:07:18.530" v="292" actId="20577"/>
          <ac:spMkLst>
            <pc:docMk/>
            <pc:sldMk cId="2923874832" sldId="393"/>
            <ac:spMk id="3" creationId="{30EBBEC3-7AB4-2A0B-1F68-2073716FAAB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7:59.723" v="304" actId="20577"/>
        <pc:sldMkLst>
          <pc:docMk/>
          <pc:sldMk cId="706950879" sldId="394"/>
        </pc:sldMkLst>
        <pc:spChg chg="mod">
          <ac:chgData name="Moutushi Tanha" userId="S::m.tanha@uwtsd.ac.uk::62f9b1f3-ddcf-45d7-a6a4-b667feecf47e" providerId="AD" clId="Web-{3D763D2F-C222-C3CD-0991-F5FB99FA58BF}" dt="2025-09-18T22:07:59.723" v="304" actId="20577"/>
          <ac:spMkLst>
            <pc:docMk/>
            <pc:sldMk cId="706950879" sldId="394"/>
            <ac:spMk id="2" creationId="{BE79DD35-44B2-5848-96BA-0ED41A3D64FA}"/>
          </ac:spMkLst>
        </pc:spChg>
        <pc:spChg chg="mod">
          <ac:chgData name="Moutushi Tanha" userId="S::m.tanha@uwtsd.ac.uk::62f9b1f3-ddcf-45d7-a6a4-b667feecf47e" providerId="AD" clId="Web-{3D763D2F-C222-C3CD-0991-F5FB99FA58BF}" dt="2025-09-18T22:07:50.765" v="300" actId="20577"/>
          <ac:spMkLst>
            <pc:docMk/>
            <pc:sldMk cId="706950879" sldId="394"/>
            <ac:spMk id="3" creationId="{8BEBE20B-58BD-B13C-1D40-B48CC211EE97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9:56.521" v="319" actId="20577"/>
        <pc:sldMkLst>
          <pc:docMk/>
          <pc:sldMk cId="3298530529" sldId="395"/>
        </pc:sldMkLst>
        <pc:spChg chg="mod">
          <ac:chgData name="Moutushi Tanha" userId="S::m.tanha@uwtsd.ac.uk::62f9b1f3-ddcf-45d7-a6a4-b667feecf47e" providerId="AD" clId="Web-{3D763D2F-C222-C3CD-0991-F5FB99FA58BF}" dt="2025-09-18T22:09:56.521" v="319" actId="20577"/>
          <ac:spMkLst>
            <pc:docMk/>
            <pc:sldMk cId="3298530529" sldId="395"/>
            <ac:spMk id="3" creationId="{2310FDA7-F355-CF5C-D2D5-D944B22FACAC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0:04.303" v="322" actId="20577"/>
        <pc:sldMkLst>
          <pc:docMk/>
          <pc:sldMk cId="1006948424" sldId="396"/>
        </pc:sldMkLst>
        <pc:spChg chg="mod">
          <ac:chgData name="Moutushi Tanha" userId="S::m.tanha@uwtsd.ac.uk::62f9b1f3-ddcf-45d7-a6a4-b667feecf47e" providerId="AD" clId="Web-{3D763D2F-C222-C3CD-0991-F5FB99FA58BF}" dt="2025-09-18T22:10:04.303" v="322" actId="20577"/>
          <ac:spMkLst>
            <pc:docMk/>
            <pc:sldMk cId="1006948424" sldId="396"/>
            <ac:spMk id="3" creationId="{CC912957-EC2F-BD65-C551-0CD56FE5972C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8:26.192" v="307" actId="20577"/>
        <pc:sldMkLst>
          <pc:docMk/>
          <pc:sldMk cId="3294347853" sldId="397"/>
        </pc:sldMkLst>
        <pc:spChg chg="mod">
          <ac:chgData name="Moutushi Tanha" userId="S::m.tanha@uwtsd.ac.uk::62f9b1f3-ddcf-45d7-a6a4-b667feecf47e" providerId="AD" clId="Web-{3D763D2F-C222-C3CD-0991-F5FB99FA58BF}" dt="2025-09-18T22:08:26.192" v="307" actId="20577"/>
          <ac:spMkLst>
            <pc:docMk/>
            <pc:sldMk cId="3294347853" sldId="397"/>
            <ac:spMk id="2" creationId="{49D7CD2A-2095-1DD1-CE3B-2CBD8B749F6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9:10.958" v="313" actId="20577"/>
        <pc:sldMkLst>
          <pc:docMk/>
          <pc:sldMk cId="2615964688" sldId="400"/>
        </pc:sldMkLst>
        <pc:spChg chg="mod">
          <ac:chgData name="Moutushi Tanha" userId="S::m.tanha@uwtsd.ac.uk::62f9b1f3-ddcf-45d7-a6a4-b667feecf47e" providerId="AD" clId="Web-{3D763D2F-C222-C3CD-0991-F5FB99FA58BF}" dt="2025-09-18T22:09:10.958" v="313" actId="20577"/>
          <ac:spMkLst>
            <pc:docMk/>
            <pc:sldMk cId="2615964688" sldId="400"/>
            <ac:spMk id="2" creationId="{6B50AD18-43E9-A9A1-E2ED-DAA5BD249F3C}"/>
          </ac:spMkLst>
        </pc:spChg>
        <pc:spChg chg="mod">
          <ac:chgData name="Moutushi Tanha" userId="S::m.tanha@uwtsd.ac.uk::62f9b1f3-ddcf-45d7-a6a4-b667feecf47e" providerId="AD" clId="Web-{3D763D2F-C222-C3CD-0991-F5FB99FA58BF}" dt="2025-09-18T22:09:01.849" v="311" actId="20577"/>
          <ac:spMkLst>
            <pc:docMk/>
            <pc:sldMk cId="2615964688" sldId="400"/>
            <ac:spMk id="3" creationId="{BF3BF093-D1DA-1C74-177C-9488E99EBA94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09:45.709" v="316" actId="20577"/>
        <pc:sldMkLst>
          <pc:docMk/>
          <pc:sldMk cId="1380842652" sldId="401"/>
        </pc:sldMkLst>
        <pc:spChg chg="mod">
          <ac:chgData name="Moutushi Tanha" userId="S::m.tanha@uwtsd.ac.uk::62f9b1f3-ddcf-45d7-a6a4-b667feecf47e" providerId="AD" clId="Web-{3D763D2F-C222-C3CD-0991-F5FB99FA58BF}" dt="2025-09-18T22:09:45.709" v="316" actId="20577"/>
          <ac:spMkLst>
            <pc:docMk/>
            <pc:sldMk cId="1380842652" sldId="401"/>
            <ac:spMk id="2" creationId="{A0AD0B26-C6AE-5D4C-18FB-3B8C821E2FEE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0:18.896" v="326" actId="20577"/>
        <pc:sldMkLst>
          <pc:docMk/>
          <pc:sldMk cId="3295598912" sldId="402"/>
        </pc:sldMkLst>
        <pc:spChg chg="mod">
          <ac:chgData name="Moutushi Tanha" userId="S::m.tanha@uwtsd.ac.uk::62f9b1f3-ddcf-45d7-a6a4-b667feecf47e" providerId="AD" clId="Web-{3D763D2F-C222-C3CD-0991-F5FB99FA58BF}" dt="2025-09-18T22:10:18.896" v="326" actId="20577"/>
          <ac:spMkLst>
            <pc:docMk/>
            <pc:sldMk cId="3295598912" sldId="402"/>
            <ac:spMk id="3" creationId="{A9BB77A5-84F2-D0C6-D07E-BE264649162F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1:01.006" v="333" actId="20577"/>
        <pc:sldMkLst>
          <pc:docMk/>
          <pc:sldMk cId="2173509790" sldId="403"/>
        </pc:sldMkLst>
        <pc:spChg chg="mod">
          <ac:chgData name="Moutushi Tanha" userId="S::m.tanha@uwtsd.ac.uk::62f9b1f3-ddcf-45d7-a6a4-b667feecf47e" providerId="AD" clId="Web-{3D763D2F-C222-C3CD-0991-F5FB99FA58BF}" dt="2025-09-18T22:10:54.881" v="330" actId="20577"/>
          <ac:spMkLst>
            <pc:docMk/>
            <pc:sldMk cId="2173509790" sldId="403"/>
            <ac:spMk id="2" creationId="{8F458CB3-BE42-8219-9885-DEC2CAFC25FE}"/>
          </ac:spMkLst>
        </pc:spChg>
        <pc:spChg chg="mod">
          <ac:chgData name="Moutushi Tanha" userId="S::m.tanha@uwtsd.ac.uk::62f9b1f3-ddcf-45d7-a6a4-b667feecf47e" providerId="AD" clId="Web-{3D763D2F-C222-C3CD-0991-F5FB99FA58BF}" dt="2025-09-18T22:11:01.006" v="333" actId="20577"/>
          <ac:spMkLst>
            <pc:docMk/>
            <pc:sldMk cId="2173509790" sldId="403"/>
            <ac:spMk id="3" creationId="{8D163CE9-D07B-BC80-4176-71FFCAD0F53F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1:53.991" v="344" actId="20577"/>
        <pc:sldMkLst>
          <pc:docMk/>
          <pc:sldMk cId="3744318257" sldId="404"/>
        </pc:sldMkLst>
        <pc:spChg chg="mod">
          <ac:chgData name="Moutushi Tanha" userId="S::m.tanha@uwtsd.ac.uk::62f9b1f3-ddcf-45d7-a6a4-b667feecf47e" providerId="AD" clId="Web-{3D763D2F-C222-C3CD-0991-F5FB99FA58BF}" dt="2025-09-18T22:11:33.210" v="338" actId="20577"/>
          <ac:spMkLst>
            <pc:docMk/>
            <pc:sldMk cId="3744318257" sldId="404"/>
            <ac:spMk id="2" creationId="{A969A14F-9969-5F8C-06BF-F7D41FA42875}"/>
          </ac:spMkLst>
        </pc:spChg>
        <pc:spChg chg="mod">
          <ac:chgData name="Moutushi Tanha" userId="S::m.tanha@uwtsd.ac.uk::62f9b1f3-ddcf-45d7-a6a4-b667feecf47e" providerId="AD" clId="Web-{3D763D2F-C222-C3CD-0991-F5FB99FA58BF}" dt="2025-09-18T22:11:53.991" v="344" actId="20577"/>
          <ac:spMkLst>
            <pc:docMk/>
            <pc:sldMk cId="3744318257" sldId="404"/>
            <ac:spMk id="3" creationId="{B5AE5E35-ABD0-7C3C-E03C-A92DCB3C6582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2:00.616" v="353" actId="20577"/>
        <pc:sldMkLst>
          <pc:docMk/>
          <pc:sldMk cId="3542027400" sldId="405"/>
        </pc:sldMkLst>
        <pc:spChg chg="mod">
          <ac:chgData name="Moutushi Tanha" userId="S::m.tanha@uwtsd.ac.uk::62f9b1f3-ddcf-45d7-a6a4-b667feecf47e" providerId="AD" clId="Web-{3D763D2F-C222-C3CD-0991-F5FB99FA58BF}" dt="2025-09-18T22:12:00.616" v="353" actId="20577"/>
          <ac:spMkLst>
            <pc:docMk/>
            <pc:sldMk cId="3542027400" sldId="405"/>
            <ac:spMk id="3" creationId="{12CFA6E4-D02D-984C-A98D-C17772A91469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2:11.554" v="358" actId="20577"/>
        <pc:sldMkLst>
          <pc:docMk/>
          <pc:sldMk cId="2761602797" sldId="406"/>
        </pc:sldMkLst>
        <pc:spChg chg="mod">
          <ac:chgData name="Moutushi Tanha" userId="S::m.tanha@uwtsd.ac.uk::62f9b1f3-ddcf-45d7-a6a4-b667feecf47e" providerId="AD" clId="Web-{3D763D2F-C222-C3CD-0991-F5FB99FA58BF}" dt="2025-09-18T22:12:11.554" v="358" actId="20577"/>
          <ac:spMkLst>
            <pc:docMk/>
            <pc:sldMk cId="2761602797" sldId="406"/>
            <ac:spMk id="3" creationId="{092D77A3-4801-F7E4-F588-BAEA214466F1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2:18.147" v="361" actId="20577"/>
        <pc:sldMkLst>
          <pc:docMk/>
          <pc:sldMk cId="3387401733" sldId="407"/>
        </pc:sldMkLst>
        <pc:spChg chg="mod">
          <ac:chgData name="Moutushi Tanha" userId="S::m.tanha@uwtsd.ac.uk::62f9b1f3-ddcf-45d7-a6a4-b667feecf47e" providerId="AD" clId="Web-{3D763D2F-C222-C3CD-0991-F5FB99FA58BF}" dt="2025-09-18T22:12:18.147" v="361" actId="20577"/>
          <ac:spMkLst>
            <pc:docMk/>
            <pc:sldMk cId="3387401733" sldId="407"/>
            <ac:spMk id="3" creationId="{DED2C708-1AA1-5A08-7A37-BACA5EE3428C}"/>
          </ac:spMkLst>
        </pc:spChg>
      </pc:sldChg>
      <pc:sldChg chg="modSp">
        <pc:chgData name="Moutushi Tanha" userId="S::m.tanha@uwtsd.ac.uk::62f9b1f3-ddcf-45d7-a6a4-b667feecf47e" providerId="AD" clId="Web-{3D763D2F-C222-C3CD-0991-F5FB99FA58BF}" dt="2025-09-18T22:12:58.305" v="368" actId="20577"/>
        <pc:sldMkLst>
          <pc:docMk/>
          <pc:sldMk cId="2141579817" sldId="409"/>
        </pc:sldMkLst>
        <pc:spChg chg="mod">
          <ac:chgData name="Moutushi Tanha" userId="S::m.tanha@uwtsd.ac.uk::62f9b1f3-ddcf-45d7-a6a4-b667feecf47e" providerId="AD" clId="Web-{3D763D2F-C222-C3CD-0991-F5FB99FA58BF}" dt="2025-09-18T22:12:47.835" v="365" actId="20577"/>
          <ac:spMkLst>
            <pc:docMk/>
            <pc:sldMk cId="2141579817" sldId="409"/>
            <ac:spMk id="2" creationId="{63A919B3-F83C-4F93-DD0F-8EA8FFD1C8DF}"/>
          </ac:spMkLst>
        </pc:spChg>
        <pc:spChg chg="mod">
          <ac:chgData name="Moutushi Tanha" userId="S::m.tanha@uwtsd.ac.uk::62f9b1f3-ddcf-45d7-a6a4-b667feecf47e" providerId="AD" clId="Web-{3D763D2F-C222-C3CD-0991-F5FB99FA58BF}" dt="2025-09-18T22:12:58.305" v="368" actId="20577"/>
          <ac:spMkLst>
            <pc:docMk/>
            <pc:sldMk cId="2141579817" sldId="409"/>
            <ac:spMk id="3" creationId="{776C7797-6D15-3A0C-F524-C331DCDAF6AE}"/>
          </ac:spMkLst>
        </pc:spChg>
      </pc:sldChg>
    </pc:docChg>
  </pc:docChgLst>
  <pc:docChgLst>
    <pc:chgData name="Moutushi Tanha" userId="S::m.tanha@uwtsd.ac.uk::62f9b1f3-ddcf-45d7-a6a4-b667feecf47e" providerId="AD" clId="Web-{50FFB6D9-3EE4-68AD-57BB-EFBA9515C689}"/>
    <pc:docChg chg="addSld delSld modSld">
      <pc:chgData name="Moutushi Tanha" userId="S::m.tanha@uwtsd.ac.uk::62f9b1f3-ddcf-45d7-a6a4-b667feecf47e" providerId="AD" clId="Web-{50FFB6D9-3EE4-68AD-57BB-EFBA9515C689}" dt="2025-09-17T18:22:09.883" v="21" actId="20577"/>
      <pc:docMkLst>
        <pc:docMk/>
      </pc:docMkLst>
      <pc:sldChg chg="modSp">
        <pc:chgData name="Moutushi Tanha" userId="S::m.tanha@uwtsd.ac.uk::62f9b1f3-ddcf-45d7-a6a4-b667feecf47e" providerId="AD" clId="Web-{50FFB6D9-3EE4-68AD-57BB-EFBA9515C689}" dt="2025-09-17T18:22:09.883" v="21" actId="20577"/>
        <pc:sldMkLst>
          <pc:docMk/>
          <pc:sldMk cId="3733460458" sldId="257"/>
        </pc:sldMkLst>
        <pc:spChg chg="mod">
          <ac:chgData name="Moutushi Tanha" userId="S::m.tanha@uwtsd.ac.uk::62f9b1f3-ddcf-45d7-a6a4-b667feecf47e" providerId="AD" clId="Web-{50FFB6D9-3EE4-68AD-57BB-EFBA9515C689}" dt="2025-09-17T18:22:09.883" v="21" actId="20577"/>
          <ac:spMkLst>
            <pc:docMk/>
            <pc:sldMk cId="3733460458" sldId="257"/>
            <ac:spMk id="2" creationId="{052A6CB2-2F03-2959-63A9-E29671AAFFBA}"/>
          </ac:spMkLst>
        </pc:spChg>
      </pc:sldChg>
      <pc:sldChg chg="modSp">
        <pc:chgData name="Moutushi Tanha" userId="S::m.tanha@uwtsd.ac.uk::62f9b1f3-ddcf-45d7-a6a4-b667feecf47e" providerId="AD" clId="Web-{50FFB6D9-3EE4-68AD-57BB-EFBA9515C689}" dt="2025-09-17T18:02:46.523" v="0" actId="20577"/>
        <pc:sldMkLst>
          <pc:docMk/>
          <pc:sldMk cId="3715358208" sldId="259"/>
        </pc:sldMkLst>
        <pc:spChg chg="mod">
          <ac:chgData name="Moutushi Tanha" userId="S::m.tanha@uwtsd.ac.uk::62f9b1f3-ddcf-45d7-a6a4-b667feecf47e" providerId="AD" clId="Web-{50FFB6D9-3EE4-68AD-57BB-EFBA9515C689}" dt="2025-09-17T18:02:46.523" v="0" actId="20577"/>
          <ac:spMkLst>
            <pc:docMk/>
            <pc:sldMk cId="3715358208" sldId="259"/>
            <ac:spMk id="2" creationId="{2D125231-26AE-E99D-7D1A-F6AC9445CA64}"/>
          </ac:spMkLst>
        </pc:spChg>
      </pc:sldChg>
      <pc:sldChg chg="modSp">
        <pc:chgData name="Moutushi Tanha" userId="S::m.tanha@uwtsd.ac.uk::62f9b1f3-ddcf-45d7-a6a4-b667feecf47e" providerId="AD" clId="Web-{50FFB6D9-3EE4-68AD-57BB-EFBA9515C689}" dt="2025-09-17T18:02:54.711" v="1" actId="20577"/>
        <pc:sldMkLst>
          <pc:docMk/>
          <pc:sldMk cId="790503781" sldId="328"/>
        </pc:sldMkLst>
        <pc:spChg chg="mod">
          <ac:chgData name="Moutushi Tanha" userId="S::m.tanha@uwtsd.ac.uk::62f9b1f3-ddcf-45d7-a6a4-b667feecf47e" providerId="AD" clId="Web-{50FFB6D9-3EE4-68AD-57BB-EFBA9515C689}" dt="2025-09-17T18:02:54.711" v="1" actId="20577"/>
          <ac:spMkLst>
            <pc:docMk/>
            <pc:sldMk cId="790503781" sldId="328"/>
            <ac:spMk id="2" creationId="{3321EEDD-A381-6C07-C66C-8ECC0961CD15}"/>
          </ac:spMkLst>
        </pc:spChg>
      </pc:sldChg>
      <pc:sldChg chg="addSp modSp new mod setBg">
        <pc:chgData name="Moutushi Tanha" userId="S::m.tanha@uwtsd.ac.uk::62f9b1f3-ddcf-45d7-a6a4-b667feecf47e" providerId="AD" clId="Web-{50FFB6D9-3EE4-68AD-57BB-EFBA9515C689}" dt="2025-09-17T18:21:40.413" v="20" actId="14100"/>
        <pc:sldMkLst>
          <pc:docMk/>
          <pc:sldMk cId="4015046888" sldId="436"/>
        </pc:sldMkLst>
        <pc:spChg chg="add">
          <ac:chgData name="Moutushi Tanha" userId="S::m.tanha@uwtsd.ac.uk::62f9b1f3-ddcf-45d7-a6a4-b667feecf47e" providerId="AD" clId="Web-{50FFB6D9-3EE4-68AD-57BB-EFBA9515C689}" dt="2025-09-17T18:21:15.553" v="17"/>
          <ac:spMkLst>
            <pc:docMk/>
            <pc:sldMk cId="4015046888" sldId="43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50FFB6D9-3EE4-68AD-57BB-EFBA9515C689}" dt="2025-09-17T18:21:15.553" v="17"/>
          <ac:spMkLst>
            <pc:docMk/>
            <pc:sldMk cId="4015046888" sldId="43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50FFB6D9-3EE4-68AD-57BB-EFBA9515C689}" dt="2025-09-17T18:21:15.553" v="17"/>
          <ac:spMkLst>
            <pc:docMk/>
            <pc:sldMk cId="4015046888" sldId="43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50FFB6D9-3EE4-68AD-57BB-EFBA9515C689}" dt="2025-09-17T18:21:15.553" v="17"/>
          <ac:spMkLst>
            <pc:docMk/>
            <pc:sldMk cId="4015046888" sldId="43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50FFB6D9-3EE4-68AD-57BB-EFBA9515C689}" dt="2025-09-17T18:21:40.413" v="20" actId="14100"/>
          <ac:picMkLst>
            <pc:docMk/>
            <pc:sldMk cId="4015046888" sldId="436"/>
            <ac:picMk id="2" creationId="{070C8331-6086-B277-542B-E0ABB8E094AE}"/>
          </ac:picMkLst>
        </pc:picChg>
      </pc:sldChg>
    </pc:docChg>
  </pc:docChgLst>
  <pc:docChgLst>
    <pc:chgData name="Moutushi Tanha" userId="S::m.tanha@uwtsd.ac.uk::62f9b1f3-ddcf-45d7-a6a4-b667feecf47e" providerId="AD" clId="Web-{6C337DE9-379B-97C9-3235-A342FBB507A7}"/>
    <pc:docChg chg="modSld">
      <pc:chgData name="Moutushi Tanha" userId="S::m.tanha@uwtsd.ac.uk::62f9b1f3-ddcf-45d7-a6a4-b667feecf47e" providerId="AD" clId="Web-{6C337DE9-379B-97C9-3235-A342FBB507A7}" dt="2025-09-21T21:38:07.504" v="157" actId="20577"/>
      <pc:docMkLst>
        <pc:docMk/>
      </pc:docMkLst>
      <pc:sldChg chg="addSp modSp mod setBg">
        <pc:chgData name="Moutushi Tanha" userId="S::m.tanha@uwtsd.ac.uk::62f9b1f3-ddcf-45d7-a6a4-b667feecf47e" providerId="AD" clId="Web-{6C337DE9-379B-97C9-3235-A342FBB507A7}" dt="2025-09-21T20:34:19.218" v="76" actId="14100"/>
        <pc:sldMkLst>
          <pc:docMk/>
          <pc:sldMk cId="2578799587" sldId="351"/>
        </pc:sldMkLst>
        <pc:spChg chg="mod">
          <ac:chgData name="Moutushi Tanha" userId="S::m.tanha@uwtsd.ac.uk::62f9b1f3-ddcf-45d7-a6a4-b667feecf47e" providerId="AD" clId="Web-{6C337DE9-379B-97C9-3235-A342FBB507A7}" dt="2025-09-21T20:33:58.921" v="74" actId="14100"/>
          <ac:spMkLst>
            <pc:docMk/>
            <pc:sldMk cId="2578799587" sldId="351"/>
            <ac:spMk id="2" creationId="{A643F83F-B00E-C185-A5F0-F284C426BBE7}"/>
          </ac:spMkLst>
        </pc:spChg>
        <pc:spChg chg="mod">
          <ac:chgData name="Moutushi Tanha" userId="S::m.tanha@uwtsd.ac.uk::62f9b1f3-ddcf-45d7-a6a4-b667feecf47e" providerId="AD" clId="Web-{6C337DE9-379B-97C9-3235-A342FBB507A7}" dt="2025-09-21T20:34:02.499" v="75" actId="14100"/>
          <ac:spMkLst>
            <pc:docMk/>
            <pc:sldMk cId="2578799587" sldId="351"/>
            <ac:spMk id="3" creationId="{CC6972B7-0842-D30C-0B8A-B33AB1272945}"/>
          </ac:spMkLst>
        </pc:spChg>
        <pc:spChg chg="add">
          <ac:chgData name="Moutushi Tanha" userId="S::m.tanha@uwtsd.ac.uk::62f9b1f3-ddcf-45d7-a6a4-b667feecf47e" providerId="AD" clId="Web-{6C337DE9-379B-97C9-3235-A342FBB507A7}" dt="2025-09-21T20:32:55.279" v="63"/>
          <ac:spMkLst>
            <pc:docMk/>
            <pc:sldMk cId="2578799587" sldId="351"/>
            <ac:spMk id="9" creationId="{9F7D5CDA-D291-4307-BF55-1381FED29634}"/>
          </ac:spMkLst>
        </pc:spChg>
        <pc:picChg chg="add mod">
          <ac:chgData name="Moutushi Tanha" userId="S::m.tanha@uwtsd.ac.uk::62f9b1f3-ddcf-45d7-a6a4-b667feecf47e" providerId="AD" clId="Web-{6C337DE9-379B-97C9-3235-A342FBB507A7}" dt="2025-09-21T20:34:19.218" v="76" actId="14100"/>
          <ac:picMkLst>
            <pc:docMk/>
            <pc:sldMk cId="2578799587" sldId="351"/>
            <ac:picMk id="5" creationId="{0B3FB415-CE45-7644-3B13-3B8FF1673668}"/>
          </ac:picMkLst>
        </pc:picChg>
      </pc:sldChg>
      <pc:sldChg chg="modSp">
        <pc:chgData name="Moutushi Tanha" userId="S::m.tanha@uwtsd.ac.uk::62f9b1f3-ddcf-45d7-a6a4-b667feecf47e" providerId="AD" clId="Web-{6C337DE9-379B-97C9-3235-A342FBB507A7}" dt="2025-09-21T20:23:44.714" v="1" actId="20577"/>
        <pc:sldMkLst>
          <pc:docMk/>
          <pc:sldMk cId="670936198" sldId="355"/>
        </pc:sldMkLst>
        <pc:graphicFrameChg chg="modGraphic">
          <ac:chgData name="Moutushi Tanha" userId="S::m.tanha@uwtsd.ac.uk::62f9b1f3-ddcf-45d7-a6a4-b667feecf47e" providerId="AD" clId="Web-{6C337DE9-379B-97C9-3235-A342FBB507A7}" dt="2025-09-21T20:23:44.714" v="1" actId="20577"/>
          <ac:graphicFrameMkLst>
            <pc:docMk/>
            <pc:sldMk cId="670936198" sldId="355"/>
            <ac:graphicFrameMk id="5" creationId="{DDE0F5EA-4090-2EFF-F4F1-E1A5273DD58A}"/>
          </ac:graphicFrameMkLst>
        </pc:graphicFrameChg>
      </pc:sldChg>
      <pc:sldChg chg="addSp delSp">
        <pc:chgData name="Moutushi Tanha" userId="S::m.tanha@uwtsd.ac.uk::62f9b1f3-ddcf-45d7-a6a4-b667feecf47e" providerId="AD" clId="Web-{6C337DE9-379B-97C9-3235-A342FBB507A7}" dt="2025-09-21T20:24:25.467" v="2"/>
        <pc:sldMkLst>
          <pc:docMk/>
          <pc:sldMk cId="4289971784" sldId="358"/>
        </pc:sldMkLst>
        <pc:graphicFrameChg chg="add">
          <ac:chgData name="Moutushi Tanha" userId="S::m.tanha@uwtsd.ac.uk::62f9b1f3-ddcf-45d7-a6a4-b667feecf47e" providerId="AD" clId="Web-{6C337DE9-379B-97C9-3235-A342FBB507A7}" dt="2025-09-21T20:24:25.467" v="2"/>
          <ac:graphicFrameMkLst>
            <pc:docMk/>
            <pc:sldMk cId="4289971784" sldId="358"/>
            <ac:graphicFrameMk id="5" creationId="{9C2092E1-A8B7-FC7F-5DC9-C0EE43B26B06}"/>
          </ac:graphicFrameMkLst>
        </pc:graphicFrameChg>
      </pc:sldChg>
      <pc:sldChg chg="addSp modSp mod setBg">
        <pc:chgData name="Moutushi Tanha" userId="S::m.tanha@uwtsd.ac.uk::62f9b1f3-ddcf-45d7-a6a4-b667feecf47e" providerId="AD" clId="Web-{6C337DE9-379B-97C9-3235-A342FBB507A7}" dt="2025-09-21T20:24:56.828" v="7" actId="14100"/>
        <pc:sldMkLst>
          <pc:docMk/>
          <pc:sldMk cId="1780126630" sldId="359"/>
        </pc:sldMkLst>
        <pc:spChg chg="mod">
          <ac:chgData name="Moutushi Tanha" userId="S::m.tanha@uwtsd.ac.uk::62f9b1f3-ddcf-45d7-a6a4-b667feecf47e" providerId="AD" clId="Web-{6C337DE9-379B-97C9-3235-A342FBB507A7}" dt="2025-09-21T20:24:40.280" v="3"/>
          <ac:spMkLst>
            <pc:docMk/>
            <pc:sldMk cId="1780126630" sldId="359"/>
            <ac:spMk id="2" creationId="{09E3409F-32C2-32F2-A9E5-1D6A4330D8D6}"/>
          </ac:spMkLst>
        </pc:spChg>
        <pc:spChg chg="mod">
          <ac:chgData name="Moutushi Tanha" userId="S::m.tanha@uwtsd.ac.uk::62f9b1f3-ddcf-45d7-a6a4-b667feecf47e" providerId="AD" clId="Web-{6C337DE9-379B-97C9-3235-A342FBB507A7}" dt="2025-09-21T20:24:56.828" v="7" actId="14100"/>
          <ac:spMkLst>
            <pc:docMk/>
            <pc:sldMk cId="1780126630" sldId="359"/>
            <ac:spMk id="3" creationId="{5DDF7DA5-F651-7926-96BF-DF7282C24688}"/>
          </ac:spMkLst>
        </pc:spChg>
        <pc:spChg chg="add">
          <ac:chgData name="Moutushi Tanha" userId="S::m.tanha@uwtsd.ac.uk::62f9b1f3-ddcf-45d7-a6a4-b667feecf47e" providerId="AD" clId="Web-{6C337DE9-379B-97C9-3235-A342FBB507A7}" dt="2025-09-21T20:24:40.280" v="3"/>
          <ac:spMkLst>
            <pc:docMk/>
            <pc:sldMk cId="1780126630" sldId="359"/>
            <ac:spMk id="9" creationId="{F13C74B1-5B17-4795-BED0-7140497B445A}"/>
          </ac:spMkLst>
        </pc:spChg>
        <pc:spChg chg="add">
          <ac:chgData name="Moutushi Tanha" userId="S::m.tanha@uwtsd.ac.uk::62f9b1f3-ddcf-45d7-a6a4-b667feecf47e" providerId="AD" clId="Web-{6C337DE9-379B-97C9-3235-A342FBB507A7}" dt="2025-09-21T20:24:40.280" v="3"/>
          <ac:spMkLst>
            <pc:docMk/>
            <pc:sldMk cId="1780126630" sldId="359"/>
            <ac:spMk id="11" creationId="{D4974D33-8DC5-464E-8C6D-BE58F0669C17}"/>
          </ac:spMkLst>
        </pc:spChg>
        <pc:picChg chg="add">
          <ac:chgData name="Moutushi Tanha" userId="S::m.tanha@uwtsd.ac.uk::62f9b1f3-ddcf-45d7-a6a4-b667feecf47e" providerId="AD" clId="Web-{6C337DE9-379B-97C9-3235-A342FBB507A7}" dt="2025-09-21T20:24:40.280" v="3"/>
          <ac:picMkLst>
            <pc:docMk/>
            <pc:sldMk cId="1780126630" sldId="359"/>
            <ac:picMk id="5" creationId="{73278E69-D7AF-270F-B5E4-1CBA352C01FF}"/>
          </ac:picMkLst>
        </pc:picChg>
      </pc:sldChg>
      <pc:sldChg chg="addSp delSp modSp mod setBg">
        <pc:chgData name="Moutushi Tanha" userId="S::m.tanha@uwtsd.ac.uk::62f9b1f3-ddcf-45d7-a6a4-b667feecf47e" providerId="AD" clId="Web-{6C337DE9-379B-97C9-3235-A342FBB507A7}" dt="2025-09-21T20:27:47.866" v="38" actId="14100"/>
        <pc:sldMkLst>
          <pc:docMk/>
          <pc:sldMk cId="3758935955" sldId="360"/>
        </pc:sldMkLst>
        <pc:spChg chg="mod">
          <ac:chgData name="Moutushi Tanha" userId="S::m.tanha@uwtsd.ac.uk::62f9b1f3-ddcf-45d7-a6a4-b667feecf47e" providerId="AD" clId="Web-{6C337DE9-379B-97C9-3235-A342FBB507A7}" dt="2025-09-21T20:27:47.866" v="38" actId="14100"/>
          <ac:spMkLst>
            <pc:docMk/>
            <pc:sldMk cId="3758935955" sldId="360"/>
            <ac:spMk id="2" creationId="{A07C4CA9-001E-6D0E-0A40-0DE2878BC80C}"/>
          </ac:spMkLst>
        </pc:spChg>
        <pc:spChg chg="mod">
          <ac:chgData name="Moutushi Tanha" userId="S::m.tanha@uwtsd.ac.uk::62f9b1f3-ddcf-45d7-a6a4-b667feecf47e" providerId="AD" clId="Web-{6C337DE9-379B-97C9-3235-A342FBB507A7}" dt="2025-09-21T20:27:31.944" v="36" actId="14100"/>
          <ac:spMkLst>
            <pc:docMk/>
            <pc:sldMk cId="3758935955" sldId="360"/>
            <ac:spMk id="3" creationId="{27D4CBE2-6E64-9E79-3216-E080E8DE2AE9}"/>
          </ac:spMkLst>
        </pc:spChg>
        <pc:spChg chg="add">
          <ac:chgData name="Moutushi Tanha" userId="S::m.tanha@uwtsd.ac.uk::62f9b1f3-ddcf-45d7-a6a4-b667feecf47e" providerId="AD" clId="Web-{6C337DE9-379B-97C9-3235-A342FBB507A7}" dt="2025-09-21T20:26:43.536" v="26"/>
          <ac:spMkLst>
            <pc:docMk/>
            <pc:sldMk cId="3758935955" sldId="360"/>
            <ac:spMk id="16" creationId="{04812C46-200A-4DEB-A05E-3ED6C68C2387}"/>
          </ac:spMkLst>
        </pc:spChg>
        <pc:spChg chg="add">
          <ac:chgData name="Moutushi Tanha" userId="S::m.tanha@uwtsd.ac.uk::62f9b1f3-ddcf-45d7-a6a4-b667feecf47e" providerId="AD" clId="Web-{6C337DE9-379B-97C9-3235-A342FBB507A7}" dt="2025-09-21T20:26:43.536" v="26"/>
          <ac:spMkLst>
            <pc:docMk/>
            <pc:sldMk cId="3758935955" sldId="360"/>
            <ac:spMk id="18" creationId="{D1EA859B-E555-4109-94F3-6700E046E008}"/>
          </ac:spMkLst>
        </pc:spChg>
        <pc:picChg chg="add mod ord">
          <ac:chgData name="Moutushi Tanha" userId="S::m.tanha@uwtsd.ac.uk::62f9b1f3-ddcf-45d7-a6a4-b667feecf47e" providerId="AD" clId="Web-{6C337DE9-379B-97C9-3235-A342FBB507A7}" dt="2025-09-21T20:26:43.536" v="26"/>
          <ac:picMkLst>
            <pc:docMk/>
            <pc:sldMk cId="3758935955" sldId="360"/>
            <ac:picMk id="5" creationId="{3FB40E4B-D551-3E04-1E9D-5E43273476A6}"/>
          </ac:picMkLst>
        </pc:picChg>
      </pc:sldChg>
      <pc:sldChg chg="addSp modSp mod setBg">
        <pc:chgData name="Moutushi Tanha" userId="S::m.tanha@uwtsd.ac.uk::62f9b1f3-ddcf-45d7-a6a4-b667feecf47e" providerId="AD" clId="Web-{6C337DE9-379B-97C9-3235-A342FBB507A7}" dt="2025-09-21T20:31:35.824" v="51" actId="20577"/>
        <pc:sldMkLst>
          <pc:docMk/>
          <pc:sldMk cId="2837349748" sldId="361"/>
        </pc:sldMkLst>
        <pc:spChg chg="mod">
          <ac:chgData name="Moutushi Tanha" userId="S::m.tanha@uwtsd.ac.uk::62f9b1f3-ddcf-45d7-a6a4-b667feecf47e" providerId="AD" clId="Web-{6C337DE9-379B-97C9-3235-A342FBB507A7}" dt="2025-09-21T20:31:35.824" v="51" actId="20577"/>
          <ac:spMkLst>
            <pc:docMk/>
            <pc:sldMk cId="2837349748" sldId="361"/>
            <ac:spMk id="2" creationId="{D8BBC4D2-1EA0-9D98-8888-546498A57EB5}"/>
          </ac:spMkLst>
        </pc:spChg>
        <pc:spChg chg="mod">
          <ac:chgData name="Moutushi Tanha" userId="S::m.tanha@uwtsd.ac.uk::62f9b1f3-ddcf-45d7-a6a4-b667feecf47e" providerId="AD" clId="Web-{6C337DE9-379B-97C9-3235-A342FBB507A7}" dt="2025-09-21T20:31:08.948" v="49" actId="20577"/>
          <ac:spMkLst>
            <pc:docMk/>
            <pc:sldMk cId="2837349748" sldId="361"/>
            <ac:spMk id="3" creationId="{483BB5D4-14B1-E6B7-2BD3-489DE43A688C}"/>
          </ac:spMkLst>
        </pc:spChg>
        <pc:spChg chg="add">
          <ac:chgData name="Moutushi Tanha" userId="S::m.tanha@uwtsd.ac.uk::62f9b1f3-ddcf-45d7-a6a4-b667feecf47e" providerId="AD" clId="Web-{6C337DE9-379B-97C9-3235-A342FBB507A7}" dt="2025-09-21T20:30:25.479" v="39"/>
          <ac:spMkLst>
            <pc:docMk/>
            <pc:sldMk cId="2837349748" sldId="361"/>
            <ac:spMk id="9" creationId="{3ECBE1F1-D69B-4AFA-ABD5-8E41720EF6DE}"/>
          </ac:spMkLst>
        </pc:spChg>
        <pc:spChg chg="add">
          <ac:chgData name="Moutushi Tanha" userId="S::m.tanha@uwtsd.ac.uk::62f9b1f3-ddcf-45d7-a6a4-b667feecf47e" providerId="AD" clId="Web-{6C337DE9-379B-97C9-3235-A342FBB507A7}" dt="2025-09-21T20:30:25.479" v="39"/>
          <ac:spMkLst>
            <pc:docMk/>
            <pc:sldMk cId="2837349748" sldId="361"/>
            <ac:spMk id="11" creationId="{603A6265-E10C-4B85-9C20-E75FCAF9CC63}"/>
          </ac:spMkLst>
        </pc:spChg>
        <pc:picChg chg="add">
          <ac:chgData name="Moutushi Tanha" userId="S::m.tanha@uwtsd.ac.uk::62f9b1f3-ddcf-45d7-a6a4-b667feecf47e" providerId="AD" clId="Web-{6C337DE9-379B-97C9-3235-A342FBB507A7}" dt="2025-09-21T20:30:25.479" v="39"/>
          <ac:picMkLst>
            <pc:docMk/>
            <pc:sldMk cId="2837349748" sldId="361"/>
            <ac:picMk id="5" creationId="{907C8FE2-A857-1A83-A939-2BF90C6C7B35}"/>
          </ac:picMkLst>
        </pc:picChg>
      </pc:sldChg>
      <pc:sldChg chg="addSp modSp mod setBg">
        <pc:chgData name="Moutushi Tanha" userId="S::m.tanha@uwtsd.ac.uk::62f9b1f3-ddcf-45d7-a6a4-b667feecf47e" providerId="AD" clId="Web-{6C337DE9-379B-97C9-3235-A342FBB507A7}" dt="2025-09-21T20:35:10.531" v="78" actId="20577"/>
        <pc:sldMkLst>
          <pc:docMk/>
          <pc:sldMk cId="2527535960" sldId="365"/>
        </pc:sldMkLst>
        <pc:spChg chg="mod">
          <ac:chgData name="Moutushi Tanha" userId="S::m.tanha@uwtsd.ac.uk::62f9b1f3-ddcf-45d7-a6a4-b667feecf47e" providerId="AD" clId="Web-{6C337DE9-379B-97C9-3235-A342FBB507A7}" dt="2025-09-21T20:35:03.296" v="77"/>
          <ac:spMkLst>
            <pc:docMk/>
            <pc:sldMk cId="2527535960" sldId="365"/>
            <ac:spMk id="2" creationId="{2CFC6670-565A-F688-4B73-7AA75362E514}"/>
          </ac:spMkLst>
        </pc:spChg>
        <pc:spChg chg="mod">
          <ac:chgData name="Moutushi Tanha" userId="S::m.tanha@uwtsd.ac.uk::62f9b1f3-ddcf-45d7-a6a4-b667feecf47e" providerId="AD" clId="Web-{6C337DE9-379B-97C9-3235-A342FBB507A7}" dt="2025-09-21T20:35:10.531" v="78" actId="20577"/>
          <ac:spMkLst>
            <pc:docMk/>
            <pc:sldMk cId="2527535960" sldId="365"/>
            <ac:spMk id="3" creationId="{BBC6B144-6976-4BE6-E454-A719C3A97B57}"/>
          </ac:spMkLst>
        </pc:spChg>
        <pc:spChg chg="add">
          <ac:chgData name="Moutushi Tanha" userId="S::m.tanha@uwtsd.ac.uk::62f9b1f3-ddcf-45d7-a6a4-b667feecf47e" providerId="AD" clId="Web-{6C337DE9-379B-97C9-3235-A342FBB507A7}" dt="2025-09-21T20:35:03.296" v="77"/>
          <ac:spMkLst>
            <pc:docMk/>
            <pc:sldMk cId="2527535960" sldId="365"/>
            <ac:spMk id="9" creationId="{9F7D5CDA-D291-4307-BF55-1381FED29634}"/>
          </ac:spMkLst>
        </pc:spChg>
        <pc:picChg chg="add">
          <ac:chgData name="Moutushi Tanha" userId="S::m.tanha@uwtsd.ac.uk::62f9b1f3-ddcf-45d7-a6a4-b667feecf47e" providerId="AD" clId="Web-{6C337DE9-379B-97C9-3235-A342FBB507A7}" dt="2025-09-21T20:35:03.296" v="77"/>
          <ac:picMkLst>
            <pc:docMk/>
            <pc:sldMk cId="2527535960" sldId="365"/>
            <ac:picMk id="5" creationId="{3B640808-40A5-E162-A67D-CFFDBF8D1C53}"/>
          </ac:picMkLst>
        </pc:picChg>
      </pc:sldChg>
      <pc:sldChg chg="addSp delSp modSp mod setBg">
        <pc:chgData name="Moutushi Tanha" userId="S::m.tanha@uwtsd.ac.uk::62f9b1f3-ddcf-45d7-a6a4-b667feecf47e" providerId="AD" clId="Web-{6C337DE9-379B-97C9-3235-A342FBB507A7}" dt="2025-09-21T20:40:58.409" v="104" actId="1076"/>
        <pc:sldMkLst>
          <pc:docMk/>
          <pc:sldMk cId="2853402703" sldId="366"/>
        </pc:sldMkLst>
        <pc:spChg chg="mod">
          <ac:chgData name="Moutushi Tanha" userId="S::m.tanha@uwtsd.ac.uk::62f9b1f3-ddcf-45d7-a6a4-b667feecf47e" providerId="AD" clId="Web-{6C337DE9-379B-97C9-3235-A342FBB507A7}" dt="2025-09-21T20:40:58.409" v="104" actId="1076"/>
          <ac:spMkLst>
            <pc:docMk/>
            <pc:sldMk cId="2853402703" sldId="366"/>
            <ac:spMk id="2" creationId="{6A9E8BA0-C6BC-F64D-8C81-EEB7DA206096}"/>
          </ac:spMkLst>
        </pc:spChg>
        <pc:spChg chg="add">
          <ac:chgData name="Moutushi Tanha" userId="S::m.tanha@uwtsd.ac.uk::62f9b1f3-ddcf-45d7-a6a4-b667feecf47e" providerId="AD" clId="Web-{6C337DE9-379B-97C9-3235-A342FBB507A7}" dt="2025-09-21T20:38:14.314" v="81"/>
          <ac:spMkLst>
            <pc:docMk/>
            <pc:sldMk cId="2853402703" sldId="366"/>
            <ac:spMk id="9" creationId="{2659FDB4-FCBE-4A89-B46D-43D4FA54464D}"/>
          </ac:spMkLst>
        </pc:spChg>
        <pc:graphicFrameChg chg="add mod modGraphic">
          <ac:chgData name="Moutushi Tanha" userId="S::m.tanha@uwtsd.ac.uk::62f9b1f3-ddcf-45d7-a6a4-b667feecf47e" providerId="AD" clId="Web-{6C337DE9-379B-97C9-3235-A342FBB507A7}" dt="2025-09-21T20:40:37.003" v="102"/>
          <ac:graphicFrameMkLst>
            <pc:docMk/>
            <pc:sldMk cId="2853402703" sldId="366"/>
            <ac:graphicFrameMk id="5" creationId="{AB0C94CF-923D-9672-01E5-E24FAAC46EA2}"/>
          </ac:graphicFrameMkLst>
        </pc:graphicFrameChg>
        <pc:cxnChg chg="add">
          <ac:chgData name="Moutushi Tanha" userId="S::m.tanha@uwtsd.ac.uk::62f9b1f3-ddcf-45d7-a6a4-b667feecf47e" providerId="AD" clId="Web-{6C337DE9-379B-97C9-3235-A342FBB507A7}" dt="2025-09-21T20:38:14.314" v="81"/>
          <ac:cxnSpMkLst>
            <pc:docMk/>
            <pc:sldMk cId="2853402703" sldId="366"/>
            <ac:cxnSpMk id="11" creationId="{C8F51B3F-8331-4E4A-AE96-D47B1006EEAD}"/>
          </ac:cxnSpMkLst>
        </pc:cxnChg>
      </pc:sldChg>
      <pc:sldChg chg="addSp delSp modSp">
        <pc:chgData name="Moutushi Tanha" userId="S::m.tanha@uwtsd.ac.uk::62f9b1f3-ddcf-45d7-a6a4-b667feecf47e" providerId="AD" clId="Web-{6C337DE9-379B-97C9-3235-A342FBB507A7}" dt="2025-09-21T20:42:42.383" v="113"/>
        <pc:sldMkLst>
          <pc:docMk/>
          <pc:sldMk cId="2344630841" sldId="367"/>
        </pc:sldMkLst>
        <pc:spChg chg="mod">
          <ac:chgData name="Moutushi Tanha" userId="S::m.tanha@uwtsd.ac.uk::62f9b1f3-ddcf-45d7-a6a4-b667feecf47e" providerId="AD" clId="Web-{6C337DE9-379B-97C9-3235-A342FBB507A7}" dt="2025-09-21T20:41:43.193" v="110" actId="20577"/>
          <ac:spMkLst>
            <pc:docMk/>
            <pc:sldMk cId="2344630841" sldId="367"/>
            <ac:spMk id="2" creationId="{72A6C88F-B1B5-6937-DDC8-1812838C529A}"/>
          </ac:spMkLst>
        </pc:spChg>
        <pc:graphicFrameChg chg="add">
          <ac:chgData name="Moutushi Tanha" userId="S::m.tanha@uwtsd.ac.uk::62f9b1f3-ddcf-45d7-a6a4-b667feecf47e" providerId="AD" clId="Web-{6C337DE9-379B-97C9-3235-A342FBB507A7}" dt="2025-09-21T20:42:42.383" v="113"/>
          <ac:graphicFrameMkLst>
            <pc:docMk/>
            <pc:sldMk cId="2344630841" sldId="367"/>
            <ac:graphicFrameMk id="5" creationId="{D4AB526E-A153-26D6-893D-2D71BB758F18}"/>
          </ac:graphicFrameMkLst>
        </pc:graphicFrameChg>
      </pc:sldChg>
      <pc:sldChg chg="addSp modSp mod setBg">
        <pc:chgData name="Moutushi Tanha" userId="S::m.tanha@uwtsd.ac.uk::62f9b1f3-ddcf-45d7-a6a4-b667feecf47e" providerId="AD" clId="Web-{6C337DE9-379B-97C9-3235-A342FBB507A7}" dt="2025-09-21T21:38:07.504" v="157" actId="20577"/>
        <pc:sldMkLst>
          <pc:docMk/>
          <pc:sldMk cId="710480524" sldId="368"/>
        </pc:sldMkLst>
        <pc:spChg chg="mod">
          <ac:chgData name="Moutushi Tanha" userId="S::m.tanha@uwtsd.ac.uk::62f9b1f3-ddcf-45d7-a6a4-b667feecf47e" providerId="AD" clId="Web-{6C337DE9-379B-97C9-3235-A342FBB507A7}" dt="2025-09-21T21:38:07.504" v="157" actId="20577"/>
          <ac:spMkLst>
            <pc:docMk/>
            <pc:sldMk cId="710480524" sldId="368"/>
            <ac:spMk id="2" creationId="{E8098050-13D4-54C9-6175-FA0D3897C788}"/>
          </ac:spMkLst>
        </pc:spChg>
        <pc:spChg chg="mod">
          <ac:chgData name="Moutushi Tanha" userId="S::m.tanha@uwtsd.ac.uk::62f9b1f3-ddcf-45d7-a6a4-b667feecf47e" providerId="AD" clId="Web-{6C337DE9-379B-97C9-3235-A342FBB507A7}" dt="2025-09-21T21:37:55.160" v="156" actId="14100"/>
          <ac:spMkLst>
            <pc:docMk/>
            <pc:sldMk cId="710480524" sldId="368"/>
            <ac:spMk id="3" creationId="{EC32175C-DF68-CBFC-AE37-0152057217B0}"/>
          </ac:spMkLst>
        </pc:spChg>
        <pc:spChg chg="add">
          <ac:chgData name="Moutushi Tanha" userId="S::m.tanha@uwtsd.ac.uk::62f9b1f3-ddcf-45d7-a6a4-b667feecf47e" providerId="AD" clId="Web-{6C337DE9-379B-97C9-3235-A342FBB507A7}" dt="2025-09-21T20:44:13.401" v="122"/>
          <ac:spMkLst>
            <pc:docMk/>
            <pc:sldMk cId="710480524" sldId="368"/>
            <ac:spMk id="9" creationId="{9F7D5CDA-D291-4307-BF55-1381FED29634}"/>
          </ac:spMkLst>
        </pc:spChg>
        <pc:picChg chg="add">
          <ac:chgData name="Moutushi Tanha" userId="S::m.tanha@uwtsd.ac.uk::62f9b1f3-ddcf-45d7-a6a4-b667feecf47e" providerId="AD" clId="Web-{6C337DE9-379B-97C9-3235-A342FBB507A7}" dt="2025-09-21T20:44:13.401" v="122"/>
          <ac:picMkLst>
            <pc:docMk/>
            <pc:sldMk cId="710480524" sldId="368"/>
            <ac:picMk id="5" creationId="{A33B9F30-25BA-5165-5E98-B0D3B2A82C4A}"/>
          </ac:picMkLst>
        </pc:picChg>
      </pc:sldChg>
      <pc:sldChg chg="addSp modSp mod setBg">
        <pc:chgData name="Moutushi Tanha" userId="S::m.tanha@uwtsd.ac.uk::62f9b1f3-ddcf-45d7-a6a4-b667feecf47e" providerId="AD" clId="Web-{6C337DE9-379B-97C9-3235-A342FBB507A7}" dt="2025-09-21T21:08:41.729" v="132" actId="20577"/>
        <pc:sldMkLst>
          <pc:docMk/>
          <pc:sldMk cId="1762572610" sldId="369"/>
        </pc:sldMkLst>
        <pc:spChg chg="mod">
          <ac:chgData name="Moutushi Tanha" userId="S::m.tanha@uwtsd.ac.uk::62f9b1f3-ddcf-45d7-a6a4-b667feecf47e" providerId="AD" clId="Web-{6C337DE9-379B-97C9-3235-A342FBB507A7}" dt="2025-09-21T21:08:33.792" v="129"/>
          <ac:spMkLst>
            <pc:docMk/>
            <pc:sldMk cId="1762572610" sldId="369"/>
            <ac:spMk id="2" creationId="{3E075C09-6BBA-0D7F-D779-26B78D928E79}"/>
          </ac:spMkLst>
        </pc:spChg>
        <pc:spChg chg="mod">
          <ac:chgData name="Moutushi Tanha" userId="S::m.tanha@uwtsd.ac.uk::62f9b1f3-ddcf-45d7-a6a4-b667feecf47e" providerId="AD" clId="Web-{6C337DE9-379B-97C9-3235-A342FBB507A7}" dt="2025-09-21T21:08:41.729" v="132" actId="20577"/>
          <ac:spMkLst>
            <pc:docMk/>
            <pc:sldMk cId="1762572610" sldId="369"/>
            <ac:spMk id="3" creationId="{E9ABE4E4-3208-1A5D-0755-3CC1BD00E6C6}"/>
          </ac:spMkLst>
        </pc:spChg>
        <pc:spChg chg="add">
          <ac:chgData name="Moutushi Tanha" userId="S::m.tanha@uwtsd.ac.uk::62f9b1f3-ddcf-45d7-a6a4-b667feecf47e" providerId="AD" clId="Web-{6C337DE9-379B-97C9-3235-A342FBB507A7}" dt="2025-09-21T21:08:33.792" v="129"/>
          <ac:spMkLst>
            <pc:docMk/>
            <pc:sldMk cId="1762572610" sldId="369"/>
            <ac:spMk id="8" creationId="{18873D23-2DCF-4B31-A009-95721C06E8E1}"/>
          </ac:spMkLst>
        </pc:spChg>
        <pc:spChg chg="add">
          <ac:chgData name="Moutushi Tanha" userId="S::m.tanha@uwtsd.ac.uk::62f9b1f3-ddcf-45d7-a6a4-b667feecf47e" providerId="AD" clId="Web-{6C337DE9-379B-97C9-3235-A342FBB507A7}" dt="2025-09-21T21:08:33.792" v="129"/>
          <ac:spMkLst>
            <pc:docMk/>
            <pc:sldMk cId="1762572610" sldId="369"/>
            <ac:spMk id="10" creationId="{C13EF075-D4EF-4929-ADBC-91B27DA19955}"/>
          </ac:spMkLst>
        </pc:spChg>
        <pc:grpChg chg="add">
          <ac:chgData name="Moutushi Tanha" userId="S::m.tanha@uwtsd.ac.uk::62f9b1f3-ddcf-45d7-a6a4-b667feecf47e" providerId="AD" clId="Web-{6C337DE9-379B-97C9-3235-A342FBB507A7}" dt="2025-09-21T21:08:33.792" v="129"/>
          <ac:grpSpMkLst>
            <pc:docMk/>
            <pc:sldMk cId="1762572610" sldId="369"/>
            <ac:grpSpMk id="12" creationId="{DAA26DFA-AAB2-4973-9C17-16D587C7B198}"/>
          </ac:grpSpMkLst>
        </pc:grpChg>
      </pc:sldChg>
      <pc:sldChg chg="addSp delSp">
        <pc:chgData name="Moutushi Tanha" userId="S::m.tanha@uwtsd.ac.uk::62f9b1f3-ddcf-45d7-a6a4-b667feecf47e" providerId="AD" clId="Web-{6C337DE9-379B-97C9-3235-A342FBB507A7}" dt="2025-09-21T21:09:08.278" v="133"/>
        <pc:sldMkLst>
          <pc:docMk/>
          <pc:sldMk cId="3930928201" sldId="370"/>
        </pc:sldMkLst>
        <pc:graphicFrameChg chg="add">
          <ac:chgData name="Moutushi Tanha" userId="S::m.tanha@uwtsd.ac.uk::62f9b1f3-ddcf-45d7-a6a4-b667feecf47e" providerId="AD" clId="Web-{6C337DE9-379B-97C9-3235-A342FBB507A7}" dt="2025-09-21T21:09:08.278" v="133"/>
          <ac:graphicFrameMkLst>
            <pc:docMk/>
            <pc:sldMk cId="3930928201" sldId="370"/>
            <ac:graphicFrameMk id="5" creationId="{83D86AC6-BE84-4336-1D51-880AF4DCC398}"/>
          </ac:graphicFrameMkLst>
        </pc:graphicFrameChg>
      </pc:sldChg>
      <pc:sldChg chg="addSp delSp modSp">
        <pc:chgData name="Moutushi Tanha" userId="S::m.tanha@uwtsd.ac.uk::62f9b1f3-ddcf-45d7-a6a4-b667feecf47e" providerId="AD" clId="Web-{6C337DE9-379B-97C9-3235-A342FBB507A7}" dt="2025-09-21T21:11:07.249" v="150" actId="1076"/>
        <pc:sldMkLst>
          <pc:docMk/>
          <pc:sldMk cId="2786076920" sldId="372"/>
        </pc:sldMkLst>
        <pc:spChg chg="mod ord">
          <ac:chgData name="Moutushi Tanha" userId="S::m.tanha@uwtsd.ac.uk::62f9b1f3-ddcf-45d7-a6a4-b667feecf47e" providerId="AD" clId="Web-{6C337DE9-379B-97C9-3235-A342FBB507A7}" dt="2025-09-21T21:11:07.249" v="150" actId="1076"/>
          <ac:spMkLst>
            <pc:docMk/>
            <pc:sldMk cId="2786076920" sldId="372"/>
            <ac:spMk id="2" creationId="{F1AAE56E-9CA7-98AE-98C2-3D15206846E3}"/>
          </ac:spMkLst>
        </pc:spChg>
        <pc:spChg chg="mod">
          <ac:chgData name="Moutushi Tanha" userId="S::m.tanha@uwtsd.ac.uk::62f9b1f3-ddcf-45d7-a6a4-b667feecf47e" providerId="AD" clId="Web-{6C337DE9-379B-97C9-3235-A342FBB507A7}" dt="2025-09-21T21:10:58.170" v="149" actId="1076"/>
          <ac:spMkLst>
            <pc:docMk/>
            <pc:sldMk cId="2786076920" sldId="372"/>
            <ac:spMk id="3" creationId="{8E30554D-69D3-7AB2-080C-70A67A68B9ED}"/>
          </ac:spMkLst>
        </pc:spChg>
        <pc:spChg chg="add">
          <ac:chgData name="Moutushi Tanha" userId="S::m.tanha@uwtsd.ac.uk::62f9b1f3-ddcf-45d7-a6a4-b667feecf47e" providerId="AD" clId="Web-{6C337DE9-379B-97C9-3235-A342FBB507A7}" dt="2025-09-21T21:09:29.357" v="134"/>
          <ac:spMkLst>
            <pc:docMk/>
            <pc:sldMk cId="2786076920" sldId="372"/>
            <ac:spMk id="16" creationId="{04812C46-200A-4DEB-A05E-3ED6C68C2387}"/>
          </ac:spMkLst>
        </pc:spChg>
        <pc:spChg chg="add">
          <ac:chgData name="Moutushi Tanha" userId="S::m.tanha@uwtsd.ac.uk::62f9b1f3-ddcf-45d7-a6a4-b667feecf47e" providerId="AD" clId="Web-{6C337DE9-379B-97C9-3235-A342FBB507A7}" dt="2025-09-21T21:09:29.357" v="134"/>
          <ac:spMkLst>
            <pc:docMk/>
            <pc:sldMk cId="2786076920" sldId="372"/>
            <ac:spMk id="18" creationId="{D1EA859B-E555-4109-94F3-6700E046E008}"/>
          </ac:spMkLst>
        </pc:spChg>
        <pc:picChg chg="mod">
          <ac:chgData name="Moutushi Tanha" userId="S::m.tanha@uwtsd.ac.uk::62f9b1f3-ddcf-45d7-a6a4-b667feecf47e" providerId="AD" clId="Web-{6C337DE9-379B-97C9-3235-A342FBB507A7}" dt="2025-09-21T21:10:29.530" v="142" actId="14100"/>
          <ac:picMkLst>
            <pc:docMk/>
            <pc:sldMk cId="2786076920" sldId="372"/>
            <ac:picMk id="5" creationId="{F7371257-3C78-A7A1-BA4E-8DBBE6826FB4}"/>
          </ac:picMkLst>
        </pc:picChg>
      </pc:sldChg>
    </pc:docChg>
  </pc:docChgLst>
  <pc:docChgLst>
    <pc:chgData name="Moutushi Tanha" userId="S::m.tanha@uwtsd.ac.uk::62f9b1f3-ddcf-45d7-a6a4-b667feecf47e" providerId="AD" clId="Web-{F1C5F662-343E-2321-3B4B-50688FFC2192}"/>
    <pc:docChg chg="delSld modSld">
      <pc:chgData name="Moutushi Tanha" userId="S::m.tanha@uwtsd.ac.uk::62f9b1f3-ddcf-45d7-a6a4-b667feecf47e" providerId="AD" clId="Web-{F1C5F662-343E-2321-3B4B-50688FFC2192}" dt="2025-09-20T12:55:59.978" v="142" actId="20577"/>
      <pc:docMkLst>
        <pc:docMk/>
      </pc:docMkLst>
      <pc:sldChg chg="modSp">
        <pc:chgData name="Moutushi Tanha" userId="S::m.tanha@uwtsd.ac.uk::62f9b1f3-ddcf-45d7-a6a4-b667feecf47e" providerId="AD" clId="Web-{F1C5F662-343E-2321-3B4B-50688FFC2192}" dt="2025-09-20T12:55:59.978" v="142" actId="20577"/>
        <pc:sldMkLst>
          <pc:docMk/>
          <pc:sldMk cId="1380842652" sldId="401"/>
        </pc:sldMkLst>
        <pc:spChg chg="mod">
          <ac:chgData name="Moutushi Tanha" userId="S::m.tanha@uwtsd.ac.uk::62f9b1f3-ddcf-45d7-a6a4-b667feecf47e" providerId="AD" clId="Web-{F1C5F662-343E-2321-3B4B-50688FFC2192}" dt="2025-09-20T12:55:59.978" v="142" actId="20577"/>
          <ac:spMkLst>
            <pc:docMk/>
            <pc:sldMk cId="1380842652" sldId="401"/>
            <ac:spMk id="3" creationId="{C3E4FB24-38BD-5CD4-15D3-EE85CC9151F7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2:55:31.321" v="130" actId="20577"/>
        <pc:sldMkLst>
          <pc:docMk/>
          <pc:sldMk cId="2173509790" sldId="403"/>
        </pc:sldMkLst>
        <pc:spChg chg="mod">
          <ac:chgData name="Moutushi Tanha" userId="S::m.tanha@uwtsd.ac.uk::62f9b1f3-ddcf-45d7-a6a4-b667feecf47e" providerId="AD" clId="Web-{F1C5F662-343E-2321-3B4B-50688FFC2192}" dt="2025-09-20T12:55:31.321" v="130" actId="20577"/>
          <ac:spMkLst>
            <pc:docMk/>
            <pc:sldMk cId="2173509790" sldId="403"/>
            <ac:spMk id="3" creationId="{8D163CE9-D07B-BC80-4176-71FFCAD0F53F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2:18:24.953" v="128" actId="20577"/>
        <pc:sldMkLst>
          <pc:docMk/>
          <pc:sldMk cId="3744318257" sldId="404"/>
        </pc:sldMkLst>
        <pc:spChg chg="mod">
          <ac:chgData name="Moutushi Tanha" userId="S::m.tanha@uwtsd.ac.uk::62f9b1f3-ddcf-45d7-a6a4-b667feecf47e" providerId="AD" clId="Web-{F1C5F662-343E-2321-3B4B-50688FFC2192}" dt="2025-09-20T12:18:14.765" v="127" actId="20577"/>
          <ac:spMkLst>
            <pc:docMk/>
            <pc:sldMk cId="3744318257" sldId="404"/>
            <ac:spMk id="2" creationId="{A969A14F-9969-5F8C-06BF-F7D41FA42875}"/>
          </ac:spMkLst>
        </pc:spChg>
        <pc:spChg chg="mod">
          <ac:chgData name="Moutushi Tanha" userId="S::m.tanha@uwtsd.ac.uk::62f9b1f3-ddcf-45d7-a6a4-b667feecf47e" providerId="AD" clId="Web-{F1C5F662-343E-2321-3B4B-50688FFC2192}" dt="2025-09-20T12:18:24.953" v="128" actId="20577"/>
          <ac:spMkLst>
            <pc:docMk/>
            <pc:sldMk cId="3744318257" sldId="404"/>
            <ac:spMk id="3" creationId="{B5AE5E35-ABD0-7C3C-E03C-A92DCB3C6582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3:06.342" v="88" actId="20577"/>
        <pc:sldMkLst>
          <pc:docMk/>
          <pc:sldMk cId="119921890" sldId="408"/>
        </pc:sldMkLst>
        <pc:spChg chg="mod">
          <ac:chgData name="Moutushi Tanha" userId="S::m.tanha@uwtsd.ac.uk::62f9b1f3-ddcf-45d7-a6a4-b667feecf47e" providerId="AD" clId="Web-{F1C5F662-343E-2321-3B4B-50688FFC2192}" dt="2025-09-20T11:53:06.342" v="88" actId="20577"/>
          <ac:spMkLst>
            <pc:docMk/>
            <pc:sldMk cId="119921890" sldId="408"/>
            <ac:spMk id="3" creationId="{4D2F4093-C997-467F-489A-83435217F91F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2:18:01.858" v="125" actId="20577"/>
        <pc:sldMkLst>
          <pc:docMk/>
          <pc:sldMk cId="2141579817" sldId="409"/>
        </pc:sldMkLst>
        <pc:spChg chg="mod">
          <ac:chgData name="Moutushi Tanha" userId="S::m.tanha@uwtsd.ac.uk::62f9b1f3-ddcf-45d7-a6a4-b667feecf47e" providerId="AD" clId="Web-{F1C5F662-343E-2321-3B4B-50688FFC2192}" dt="2025-09-20T12:18:01.858" v="125" actId="20577"/>
          <ac:spMkLst>
            <pc:docMk/>
            <pc:sldMk cId="2141579817" sldId="409"/>
            <ac:spMk id="3" creationId="{776C7797-6D15-3A0C-F524-C331DCDAF6AE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1:37.701" v="77" actId="20577"/>
        <pc:sldMkLst>
          <pc:docMk/>
          <pc:sldMk cId="4267723198" sldId="410"/>
        </pc:sldMkLst>
        <pc:spChg chg="mod">
          <ac:chgData name="Moutushi Tanha" userId="S::m.tanha@uwtsd.ac.uk::62f9b1f3-ddcf-45d7-a6a4-b667feecf47e" providerId="AD" clId="Web-{F1C5F662-343E-2321-3B4B-50688FFC2192}" dt="2025-09-20T11:50:58.325" v="67" actId="20577"/>
          <ac:spMkLst>
            <pc:docMk/>
            <pc:sldMk cId="4267723198" sldId="410"/>
            <ac:spMk id="2" creationId="{15D4FE7F-C100-F223-252C-6F91BE504465}"/>
          </ac:spMkLst>
        </pc:spChg>
        <pc:spChg chg="mod">
          <ac:chgData name="Moutushi Tanha" userId="S::m.tanha@uwtsd.ac.uk::62f9b1f3-ddcf-45d7-a6a4-b667feecf47e" providerId="AD" clId="Web-{F1C5F662-343E-2321-3B4B-50688FFC2192}" dt="2025-09-20T11:51:37.701" v="77" actId="20577"/>
          <ac:spMkLst>
            <pc:docMk/>
            <pc:sldMk cId="4267723198" sldId="410"/>
            <ac:spMk id="3" creationId="{33414982-716F-4116-0556-763C16EB7182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5:29.688" v="97" actId="20577"/>
        <pc:sldMkLst>
          <pc:docMk/>
          <pc:sldMk cId="1314182450" sldId="412"/>
        </pc:sldMkLst>
        <pc:spChg chg="mod">
          <ac:chgData name="Moutushi Tanha" userId="S::m.tanha@uwtsd.ac.uk::62f9b1f3-ddcf-45d7-a6a4-b667feecf47e" providerId="AD" clId="Web-{F1C5F662-343E-2321-3B4B-50688FFC2192}" dt="2025-09-20T11:55:29.688" v="97" actId="20577"/>
          <ac:spMkLst>
            <pc:docMk/>
            <pc:sldMk cId="1314182450" sldId="412"/>
            <ac:spMk id="3" creationId="{7BE58B99-9C6E-2483-51DF-C9C7950908B1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2:17:17.152" v="107" actId="20577"/>
        <pc:sldMkLst>
          <pc:docMk/>
          <pc:sldMk cId="1859196716" sldId="413"/>
        </pc:sldMkLst>
        <pc:spChg chg="mod">
          <ac:chgData name="Moutushi Tanha" userId="S::m.tanha@uwtsd.ac.uk::62f9b1f3-ddcf-45d7-a6a4-b667feecf47e" providerId="AD" clId="Web-{F1C5F662-343E-2321-3B4B-50688FFC2192}" dt="2025-09-20T12:17:17.152" v="107" actId="20577"/>
          <ac:spMkLst>
            <pc:docMk/>
            <pc:sldMk cId="1859196716" sldId="413"/>
            <ac:spMk id="3" creationId="{CDF594F0-E014-2C81-2E47-638D5B74B08A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2:17:42.232" v="123" actId="20577"/>
        <pc:sldMkLst>
          <pc:docMk/>
          <pc:sldMk cId="4047328838" sldId="414"/>
        </pc:sldMkLst>
        <pc:spChg chg="mod">
          <ac:chgData name="Moutushi Tanha" userId="S::m.tanha@uwtsd.ac.uk::62f9b1f3-ddcf-45d7-a6a4-b667feecf47e" providerId="AD" clId="Web-{F1C5F662-343E-2321-3B4B-50688FFC2192}" dt="2025-09-20T12:17:37.919" v="121" actId="20577"/>
          <ac:spMkLst>
            <pc:docMk/>
            <pc:sldMk cId="4047328838" sldId="414"/>
            <ac:spMk id="2" creationId="{F2ADE854-1430-F120-3D85-4BF4D0145461}"/>
          </ac:spMkLst>
        </pc:spChg>
        <pc:spChg chg="mod">
          <ac:chgData name="Moutushi Tanha" userId="S::m.tanha@uwtsd.ac.uk::62f9b1f3-ddcf-45d7-a6a4-b667feecf47e" providerId="AD" clId="Web-{F1C5F662-343E-2321-3B4B-50688FFC2192}" dt="2025-09-20T12:17:42.232" v="123" actId="20577"/>
          <ac:spMkLst>
            <pc:docMk/>
            <pc:sldMk cId="4047328838" sldId="414"/>
            <ac:spMk id="3" creationId="{07A41600-E16B-9DE4-8D6F-B8C67E09DF3B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0:19.621" v="56" actId="20577"/>
        <pc:sldMkLst>
          <pc:docMk/>
          <pc:sldMk cId="2554976178" sldId="418"/>
        </pc:sldMkLst>
        <pc:spChg chg="mod">
          <ac:chgData name="Moutushi Tanha" userId="S::m.tanha@uwtsd.ac.uk::62f9b1f3-ddcf-45d7-a6a4-b667feecf47e" providerId="AD" clId="Web-{F1C5F662-343E-2321-3B4B-50688FFC2192}" dt="2025-09-20T11:50:19.621" v="56" actId="20577"/>
          <ac:spMkLst>
            <pc:docMk/>
            <pc:sldMk cId="2554976178" sldId="418"/>
            <ac:spMk id="3" creationId="{DD41FD8A-713B-FB08-E4B6-879167821956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0:13.355" v="54" actId="20577"/>
        <pc:sldMkLst>
          <pc:docMk/>
          <pc:sldMk cId="494205137" sldId="419"/>
        </pc:sldMkLst>
        <pc:spChg chg="mod">
          <ac:chgData name="Moutushi Tanha" userId="S::m.tanha@uwtsd.ac.uk::62f9b1f3-ddcf-45d7-a6a4-b667feecf47e" providerId="AD" clId="Web-{F1C5F662-343E-2321-3B4B-50688FFC2192}" dt="2025-09-20T11:50:13.355" v="54" actId="20577"/>
          <ac:spMkLst>
            <pc:docMk/>
            <pc:sldMk cId="494205137" sldId="419"/>
            <ac:spMk id="3" creationId="{738B428F-F69D-C801-AC68-45011BD67B20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50:05.262" v="52" actId="20577"/>
        <pc:sldMkLst>
          <pc:docMk/>
          <pc:sldMk cId="1288064719" sldId="420"/>
        </pc:sldMkLst>
        <pc:spChg chg="mod">
          <ac:chgData name="Moutushi Tanha" userId="S::m.tanha@uwtsd.ac.uk::62f9b1f3-ddcf-45d7-a6a4-b667feecf47e" providerId="AD" clId="Web-{F1C5F662-343E-2321-3B4B-50688FFC2192}" dt="2025-09-20T11:50:05.262" v="52" actId="20577"/>
          <ac:spMkLst>
            <pc:docMk/>
            <pc:sldMk cId="1288064719" sldId="420"/>
            <ac:spMk id="2" creationId="{4B0736F3-84C1-EA26-8FCE-162CBB33C24D}"/>
          </ac:spMkLst>
        </pc:spChg>
        <pc:spChg chg="mod">
          <ac:chgData name="Moutushi Tanha" userId="S::m.tanha@uwtsd.ac.uk::62f9b1f3-ddcf-45d7-a6a4-b667feecf47e" providerId="AD" clId="Web-{F1C5F662-343E-2321-3B4B-50688FFC2192}" dt="2025-09-20T11:49:54.074" v="48" actId="20577"/>
          <ac:spMkLst>
            <pc:docMk/>
            <pc:sldMk cId="1288064719" sldId="420"/>
            <ac:spMk id="3" creationId="{15D96682-7E39-C477-EB86-67AD8DB7FE70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47:04.085" v="37" actId="20577"/>
        <pc:sldMkLst>
          <pc:docMk/>
          <pc:sldMk cId="2492261678" sldId="428"/>
        </pc:sldMkLst>
        <pc:spChg chg="mod">
          <ac:chgData name="Moutushi Tanha" userId="S::m.tanha@uwtsd.ac.uk::62f9b1f3-ddcf-45d7-a6a4-b667feecf47e" providerId="AD" clId="Web-{F1C5F662-343E-2321-3B4B-50688FFC2192}" dt="2025-09-20T11:47:04.085" v="37" actId="20577"/>
          <ac:spMkLst>
            <pc:docMk/>
            <pc:sldMk cId="2492261678" sldId="428"/>
            <ac:spMk id="3" creationId="{AE48337A-C521-8B6A-E9CD-D46D0B0122E2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48:13.040" v="45" actId="20577"/>
        <pc:sldMkLst>
          <pc:docMk/>
          <pc:sldMk cId="3481285010" sldId="429"/>
        </pc:sldMkLst>
        <pc:spChg chg="mod">
          <ac:chgData name="Moutushi Tanha" userId="S::m.tanha@uwtsd.ac.uk::62f9b1f3-ddcf-45d7-a6a4-b667feecf47e" providerId="AD" clId="Web-{F1C5F662-343E-2321-3B4B-50688FFC2192}" dt="2025-09-20T11:48:09.884" v="42" actId="20577"/>
          <ac:spMkLst>
            <pc:docMk/>
            <pc:sldMk cId="3481285010" sldId="429"/>
            <ac:spMk id="2" creationId="{5E2BFD60-C00A-AB7D-98C0-551386DF7477}"/>
          </ac:spMkLst>
        </pc:spChg>
        <pc:spChg chg="mod">
          <ac:chgData name="Moutushi Tanha" userId="S::m.tanha@uwtsd.ac.uk::62f9b1f3-ddcf-45d7-a6a4-b667feecf47e" providerId="AD" clId="Web-{F1C5F662-343E-2321-3B4B-50688FFC2192}" dt="2025-09-20T11:48:13.040" v="45" actId="20577"/>
          <ac:spMkLst>
            <pc:docMk/>
            <pc:sldMk cId="3481285010" sldId="429"/>
            <ac:spMk id="3" creationId="{059157C9-ACCD-999F-1A0E-13056E8ACA39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41:20.946" v="28" actId="20577"/>
        <pc:sldMkLst>
          <pc:docMk/>
          <pc:sldMk cId="672196660" sldId="430"/>
        </pc:sldMkLst>
        <pc:spChg chg="mod">
          <ac:chgData name="Moutushi Tanha" userId="S::m.tanha@uwtsd.ac.uk::62f9b1f3-ddcf-45d7-a6a4-b667feecf47e" providerId="AD" clId="Web-{F1C5F662-343E-2321-3B4B-50688FFC2192}" dt="2025-09-20T11:41:20.946" v="28" actId="20577"/>
          <ac:spMkLst>
            <pc:docMk/>
            <pc:sldMk cId="672196660" sldId="430"/>
            <ac:spMk id="3" creationId="{D1257F38-8033-E438-BA67-404DF1D6C39C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41:05.008" v="21" actId="20577"/>
        <pc:sldMkLst>
          <pc:docMk/>
          <pc:sldMk cId="2485578826" sldId="431"/>
        </pc:sldMkLst>
        <pc:spChg chg="mod">
          <ac:chgData name="Moutushi Tanha" userId="S::m.tanha@uwtsd.ac.uk::62f9b1f3-ddcf-45d7-a6a4-b667feecf47e" providerId="AD" clId="Web-{F1C5F662-343E-2321-3B4B-50688FFC2192}" dt="2025-09-20T11:41:05.008" v="21" actId="20577"/>
          <ac:spMkLst>
            <pc:docMk/>
            <pc:sldMk cId="2485578826" sldId="431"/>
            <ac:spMk id="3" creationId="{2A5E9B2F-5714-E73C-6E00-E807C8BC80EF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40:59.648" v="12" actId="20577"/>
        <pc:sldMkLst>
          <pc:docMk/>
          <pc:sldMk cId="3821549044" sldId="432"/>
        </pc:sldMkLst>
        <pc:spChg chg="mod">
          <ac:chgData name="Moutushi Tanha" userId="S::m.tanha@uwtsd.ac.uk::62f9b1f3-ddcf-45d7-a6a4-b667feecf47e" providerId="AD" clId="Web-{F1C5F662-343E-2321-3B4B-50688FFC2192}" dt="2025-09-20T11:40:59.648" v="12" actId="20577"/>
          <ac:spMkLst>
            <pc:docMk/>
            <pc:sldMk cId="3821549044" sldId="432"/>
            <ac:spMk id="3" creationId="{CE4A2AAC-D08D-45CF-2249-81B488ED30D6}"/>
          </ac:spMkLst>
        </pc:spChg>
      </pc:sldChg>
      <pc:sldChg chg="modSp">
        <pc:chgData name="Moutushi Tanha" userId="S::m.tanha@uwtsd.ac.uk::62f9b1f3-ddcf-45d7-a6a4-b667feecf47e" providerId="AD" clId="Web-{F1C5F662-343E-2321-3B4B-50688FFC2192}" dt="2025-09-20T11:17:22.449" v="7" actId="20577"/>
        <pc:sldMkLst>
          <pc:docMk/>
          <pc:sldMk cId="308949212" sldId="435"/>
        </pc:sldMkLst>
        <pc:spChg chg="mod">
          <ac:chgData name="Moutushi Tanha" userId="S::m.tanha@uwtsd.ac.uk::62f9b1f3-ddcf-45d7-a6a4-b667feecf47e" providerId="AD" clId="Web-{F1C5F662-343E-2321-3B4B-50688FFC2192}" dt="2025-09-20T11:17:22.449" v="7" actId="20577"/>
          <ac:spMkLst>
            <pc:docMk/>
            <pc:sldMk cId="308949212" sldId="435"/>
            <ac:spMk id="2" creationId="{FE99BD61-D0BC-4CDC-D712-317A27A6A29E}"/>
          </ac:spMkLst>
        </pc:spChg>
        <pc:spChg chg="mod">
          <ac:chgData name="Moutushi Tanha" userId="S::m.tanha@uwtsd.ac.uk::62f9b1f3-ddcf-45d7-a6a4-b667feecf47e" providerId="AD" clId="Web-{F1C5F662-343E-2321-3B4B-50688FFC2192}" dt="2025-09-20T11:17:08.589" v="4" actId="20577"/>
          <ac:spMkLst>
            <pc:docMk/>
            <pc:sldMk cId="308949212" sldId="435"/>
            <ac:spMk id="3" creationId="{2C82A228-AD7B-3666-30A6-F566D4F619F5}"/>
          </ac:spMkLst>
        </pc:spChg>
      </pc:sldChg>
    </pc:docChg>
  </pc:docChgLst>
  <pc:docChgLst>
    <pc:chgData name="Moutushi Tanha" userId="S::m.tanha@uwtsd.ac.uk::62f9b1f3-ddcf-45d7-a6a4-b667feecf47e" providerId="AD" clId="Web-{45330237-6162-AC88-C8EC-46C8A8D56FB4}"/>
    <pc:docChg chg="modSld sldOrd">
      <pc:chgData name="Moutushi Tanha" userId="S::m.tanha@uwtsd.ac.uk::62f9b1f3-ddcf-45d7-a6a4-b667feecf47e" providerId="AD" clId="Web-{45330237-6162-AC88-C8EC-46C8A8D56FB4}" dt="2025-09-22T13:32:10.269" v="185" actId="20577"/>
      <pc:docMkLst>
        <pc:docMk/>
      </pc:docMkLst>
      <pc:sldChg chg="modSp ord">
        <pc:chgData name="Moutushi Tanha" userId="S::m.tanha@uwtsd.ac.uk::62f9b1f3-ddcf-45d7-a6a4-b667feecf47e" providerId="AD" clId="Web-{45330237-6162-AC88-C8EC-46C8A8D56FB4}" dt="2025-09-22T13:12:48.164" v="37" actId="14100"/>
        <pc:sldMkLst>
          <pc:docMk/>
          <pc:sldMk cId="1765386078" sldId="307"/>
        </pc:sldMkLst>
        <pc:picChg chg="mod">
          <ac:chgData name="Moutushi Tanha" userId="S::m.tanha@uwtsd.ac.uk::62f9b1f3-ddcf-45d7-a6a4-b667feecf47e" providerId="AD" clId="Web-{45330237-6162-AC88-C8EC-46C8A8D56FB4}" dt="2025-09-22T13:12:48.164" v="37" actId="14100"/>
          <ac:picMkLst>
            <pc:docMk/>
            <pc:sldMk cId="1765386078" sldId="307"/>
            <ac:picMk id="3" creationId="{9B30EB2A-D7B5-FF31-C768-8DBDA0254019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13:16:50.263" v="66" actId="14100"/>
        <pc:sldMkLst>
          <pc:docMk/>
          <pc:sldMk cId="1254647502" sldId="375"/>
        </pc:sldMkLst>
        <pc:spChg chg="mod">
          <ac:chgData name="Moutushi Tanha" userId="S::m.tanha@uwtsd.ac.uk::62f9b1f3-ddcf-45d7-a6a4-b667feecf47e" providerId="AD" clId="Web-{45330237-6162-AC88-C8EC-46C8A8D56FB4}" dt="2025-09-22T13:16:16.762" v="59"/>
          <ac:spMkLst>
            <pc:docMk/>
            <pc:sldMk cId="1254647502" sldId="375"/>
            <ac:spMk id="2" creationId="{3EDE2D6C-1FEA-FB9B-18E8-23BE29E5E0A4}"/>
          </ac:spMkLst>
        </pc:spChg>
        <pc:spChg chg="mod">
          <ac:chgData name="Moutushi Tanha" userId="S::m.tanha@uwtsd.ac.uk::62f9b1f3-ddcf-45d7-a6a4-b667feecf47e" providerId="AD" clId="Web-{45330237-6162-AC88-C8EC-46C8A8D56FB4}" dt="2025-09-22T13:16:50.263" v="66" actId="14100"/>
          <ac:spMkLst>
            <pc:docMk/>
            <pc:sldMk cId="1254647502" sldId="375"/>
            <ac:spMk id="3" creationId="{70EB1452-EB72-8054-81CE-A30A16E974DB}"/>
          </ac:spMkLst>
        </pc:spChg>
        <pc:spChg chg="add">
          <ac:chgData name="Moutushi Tanha" userId="S::m.tanha@uwtsd.ac.uk::62f9b1f3-ddcf-45d7-a6a4-b667feecf47e" providerId="AD" clId="Web-{45330237-6162-AC88-C8EC-46C8A8D56FB4}" dt="2025-09-22T13:16:16.762" v="59"/>
          <ac:spMkLst>
            <pc:docMk/>
            <pc:sldMk cId="1254647502" sldId="375"/>
            <ac:spMk id="9" creationId="{3ECBE1F1-D69B-4AFA-ABD5-8E41720EF6DE}"/>
          </ac:spMkLst>
        </pc:spChg>
        <pc:spChg chg="add">
          <ac:chgData name="Moutushi Tanha" userId="S::m.tanha@uwtsd.ac.uk::62f9b1f3-ddcf-45d7-a6a4-b667feecf47e" providerId="AD" clId="Web-{45330237-6162-AC88-C8EC-46C8A8D56FB4}" dt="2025-09-22T13:16:16.762" v="59"/>
          <ac:spMkLst>
            <pc:docMk/>
            <pc:sldMk cId="1254647502" sldId="375"/>
            <ac:spMk id="11" creationId="{603A6265-E10C-4B85-9C20-E75FCAF9CC63}"/>
          </ac:spMkLst>
        </pc:spChg>
        <pc:picChg chg="add">
          <ac:chgData name="Moutushi Tanha" userId="S::m.tanha@uwtsd.ac.uk::62f9b1f3-ddcf-45d7-a6a4-b667feecf47e" providerId="AD" clId="Web-{45330237-6162-AC88-C8EC-46C8A8D56FB4}" dt="2025-09-22T13:16:16.762" v="59"/>
          <ac:picMkLst>
            <pc:docMk/>
            <pc:sldMk cId="1254647502" sldId="375"/>
            <ac:picMk id="5" creationId="{89E13130-E1EF-56C2-844A-B0DEADCBA5A5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13:18:05.920" v="78" actId="14100"/>
        <pc:sldMkLst>
          <pc:docMk/>
          <pc:sldMk cId="1532800608" sldId="376"/>
        </pc:sldMkLst>
        <pc:spChg chg="mod">
          <ac:chgData name="Moutushi Tanha" userId="S::m.tanha@uwtsd.ac.uk::62f9b1f3-ddcf-45d7-a6a4-b667feecf47e" providerId="AD" clId="Web-{45330237-6162-AC88-C8EC-46C8A8D56FB4}" dt="2025-09-22T13:17:48.701" v="73"/>
          <ac:spMkLst>
            <pc:docMk/>
            <pc:sldMk cId="1532800608" sldId="376"/>
            <ac:spMk id="2" creationId="{A65D2FB0-9D87-BB8B-CFEC-EE11441BFDF7}"/>
          </ac:spMkLst>
        </pc:spChg>
        <pc:spChg chg="mod">
          <ac:chgData name="Moutushi Tanha" userId="S::m.tanha@uwtsd.ac.uk::62f9b1f3-ddcf-45d7-a6a4-b667feecf47e" providerId="AD" clId="Web-{45330237-6162-AC88-C8EC-46C8A8D56FB4}" dt="2025-09-22T13:18:05.920" v="78" actId="14100"/>
          <ac:spMkLst>
            <pc:docMk/>
            <pc:sldMk cId="1532800608" sldId="376"/>
            <ac:spMk id="3" creationId="{C5A7B11A-8A43-A490-1F86-4539105F6135}"/>
          </ac:spMkLst>
        </pc:spChg>
        <pc:spChg chg="add">
          <ac:chgData name="Moutushi Tanha" userId="S::m.tanha@uwtsd.ac.uk::62f9b1f3-ddcf-45d7-a6a4-b667feecf47e" providerId="AD" clId="Web-{45330237-6162-AC88-C8EC-46C8A8D56FB4}" dt="2025-09-22T13:17:48.701" v="73"/>
          <ac:spMkLst>
            <pc:docMk/>
            <pc:sldMk cId="1532800608" sldId="376"/>
            <ac:spMk id="10" creationId="{245A9F99-D9B1-4094-A2E2-B90AC1DB7B9C}"/>
          </ac:spMkLst>
        </pc:spChg>
        <pc:spChg chg="add">
          <ac:chgData name="Moutushi Tanha" userId="S::m.tanha@uwtsd.ac.uk::62f9b1f3-ddcf-45d7-a6a4-b667feecf47e" providerId="AD" clId="Web-{45330237-6162-AC88-C8EC-46C8A8D56FB4}" dt="2025-09-22T13:17:48.701" v="73"/>
          <ac:spMkLst>
            <pc:docMk/>
            <pc:sldMk cId="1532800608" sldId="376"/>
            <ac:spMk id="12" creationId="{B7FAF607-473A-4A43-A23D-BBFF5C4117BB}"/>
          </ac:spMkLst>
        </pc:spChg>
        <pc:grpChg chg="add">
          <ac:chgData name="Moutushi Tanha" userId="S::m.tanha@uwtsd.ac.uk::62f9b1f3-ddcf-45d7-a6a4-b667feecf47e" providerId="AD" clId="Web-{45330237-6162-AC88-C8EC-46C8A8D56FB4}" dt="2025-09-22T13:17:48.701" v="73"/>
          <ac:grpSpMkLst>
            <pc:docMk/>
            <pc:sldMk cId="1532800608" sldId="376"/>
            <ac:grpSpMk id="14" creationId="{C5F6476F-D303-44D3-B30F-1BA348F0F64A}"/>
          </ac:grpSpMkLst>
        </pc:grpChg>
        <pc:picChg chg="add">
          <ac:chgData name="Moutushi Tanha" userId="S::m.tanha@uwtsd.ac.uk::62f9b1f3-ddcf-45d7-a6a4-b667feecf47e" providerId="AD" clId="Web-{45330237-6162-AC88-C8EC-46C8A8D56FB4}" dt="2025-09-22T13:17:48.701" v="73"/>
          <ac:picMkLst>
            <pc:docMk/>
            <pc:sldMk cId="1532800608" sldId="376"/>
            <ac:picMk id="7" creationId="{A2EABAA8-B06C-2748-30A6-F1C16081F2C0}"/>
          </ac:picMkLst>
        </pc:picChg>
      </pc:sldChg>
      <pc:sldChg chg="addSp delSp modSp">
        <pc:chgData name="Moutushi Tanha" userId="S::m.tanha@uwtsd.ac.uk::62f9b1f3-ddcf-45d7-a6a4-b667feecf47e" providerId="AD" clId="Web-{45330237-6162-AC88-C8EC-46C8A8D56FB4}" dt="2025-09-22T13:18:30.826" v="80"/>
        <pc:sldMkLst>
          <pc:docMk/>
          <pc:sldMk cId="4216894037" sldId="377"/>
        </pc:sldMkLst>
        <pc:graphicFrameChg chg="add">
          <ac:chgData name="Moutushi Tanha" userId="S::m.tanha@uwtsd.ac.uk::62f9b1f3-ddcf-45d7-a6a4-b667feecf47e" providerId="AD" clId="Web-{45330237-6162-AC88-C8EC-46C8A8D56FB4}" dt="2025-09-22T13:18:30.826" v="80"/>
          <ac:graphicFrameMkLst>
            <pc:docMk/>
            <pc:sldMk cId="4216894037" sldId="377"/>
            <ac:graphicFrameMk id="5" creationId="{2EDE0E51-4149-AC78-D95C-CBB643FEB48D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5330237-6162-AC88-C8EC-46C8A8D56FB4}" dt="2025-09-22T13:22:55.266" v="113" actId="14100"/>
        <pc:sldMkLst>
          <pc:docMk/>
          <pc:sldMk cId="557615808" sldId="378"/>
        </pc:sldMkLst>
        <pc:spChg chg="mod">
          <ac:chgData name="Moutushi Tanha" userId="S::m.tanha@uwtsd.ac.uk::62f9b1f3-ddcf-45d7-a6a4-b667feecf47e" providerId="AD" clId="Web-{45330237-6162-AC88-C8EC-46C8A8D56FB4}" dt="2025-09-22T13:22:31.516" v="109"/>
          <ac:spMkLst>
            <pc:docMk/>
            <pc:sldMk cId="557615808" sldId="378"/>
            <ac:spMk id="2" creationId="{1F2A8329-B6CE-4FD8-60C1-184AF19A0D38}"/>
          </ac:spMkLst>
        </pc:spChg>
        <pc:spChg chg="add">
          <ac:chgData name="Moutushi Tanha" userId="S::m.tanha@uwtsd.ac.uk::62f9b1f3-ddcf-45d7-a6a4-b667feecf47e" providerId="AD" clId="Web-{45330237-6162-AC88-C8EC-46C8A8D56FB4}" dt="2025-09-22T13:22:31.516" v="109"/>
          <ac:spMkLst>
            <pc:docMk/>
            <pc:sldMk cId="557615808" sldId="378"/>
            <ac:spMk id="9" creationId="{0C541B88-1AE9-40C3-AFD5-967787C1979F}"/>
          </ac:spMkLst>
        </pc:spChg>
        <pc:spChg chg="add">
          <ac:chgData name="Moutushi Tanha" userId="S::m.tanha@uwtsd.ac.uk::62f9b1f3-ddcf-45d7-a6a4-b667feecf47e" providerId="AD" clId="Web-{45330237-6162-AC88-C8EC-46C8A8D56FB4}" dt="2025-09-22T13:22:31.516" v="109"/>
          <ac:spMkLst>
            <pc:docMk/>
            <pc:sldMk cId="557615808" sldId="378"/>
            <ac:spMk id="11" creationId="{E5F17139-31EE-46AC-B04F-DBBD852DD6CB}"/>
          </ac:spMkLst>
        </pc:spChg>
        <pc:spChg chg="add">
          <ac:chgData name="Moutushi Tanha" userId="S::m.tanha@uwtsd.ac.uk::62f9b1f3-ddcf-45d7-a6a4-b667feecf47e" providerId="AD" clId="Web-{45330237-6162-AC88-C8EC-46C8A8D56FB4}" dt="2025-09-22T13:22:31.516" v="109"/>
          <ac:spMkLst>
            <pc:docMk/>
            <pc:sldMk cId="557615808" sldId="378"/>
            <ac:spMk id="17" creationId="{89D16701-DA76-4F72-BB63-E2C3FFBDFE0F}"/>
          </ac:spMkLst>
        </pc:spChg>
        <pc:spChg chg="add">
          <ac:chgData name="Moutushi Tanha" userId="S::m.tanha@uwtsd.ac.uk::62f9b1f3-ddcf-45d7-a6a4-b667feecf47e" providerId="AD" clId="Web-{45330237-6162-AC88-C8EC-46C8A8D56FB4}" dt="2025-09-22T13:22:31.516" v="109"/>
          <ac:spMkLst>
            <pc:docMk/>
            <pc:sldMk cId="557615808" sldId="378"/>
            <ac:spMk id="19" creationId="{1CC28BE1-9DC6-43FE-9582-39F091098D77}"/>
          </ac:spMkLst>
        </pc:spChg>
        <pc:grpChg chg="add">
          <ac:chgData name="Moutushi Tanha" userId="S::m.tanha@uwtsd.ac.uk::62f9b1f3-ddcf-45d7-a6a4-b667feecf47e" providerId="AD" clId="Web-{45330237-6162-AC88-C8EC-46C8A8D56FB4}" dt="2025-09-22T13:22:31.516" v="109"/>
          <ac:grpSpMkLst>
            <pc:docMk/>
            <pc:sldMk cId="557615808" sldId="378"/>
            <ac:grpSpMk id="13" creationId="{7CF625D3-71A3-4F30-A096-8EF334E959D0}"/>
          </ac:grpSpMkLst>
        </pc:grpChg>
        <pc:grpChg chg="add">
          <ac:chgData name="Moutushi Tanha" userId="S::m.tanha@uwtsd.ac.uk::62f9b1f3-ddcf-45d7-a6a4-b667feecf47e" providerId="AD" clId="Web-{45330237-6162-AC88-C8EC-46C8A8D56FB4}" dt="2025-09-22T13:22:31.516" v="109"/>
          <ac:grpSpMkLst>
            <pc:docMk/>
            <pc:sldMk cId="557615808" sldId="378"/>
            <ac:grpSpMk id="21" creationId="{AF9AF3F3-CE0C-4125-BDD7-346487FA0B40}"/>
          </ac:grpSpMkLst>
        </pc:grpChg>
        <pc:graphicFrameChg chg="add mod">
          <ac:chgData name="Moutushi Tanha" userId="S::m.tanha@uwtsd.ac.uk::62f9b1f3-ddcf-45d7-a6a4-b667feecf47e" providerId="AD" clId="Web-{45330237-6162-AC88-C8EC-46C8A8D56FB4}" dt="2025-09-22T13:22:55.266" v="113" actId="14100"/>
          <ac:graphicFrameMkLst>
            <pc:docMk/>
            <pc:sldMk cId="557615808" sldId="378"/>
            <ac:graphicFrameMk id="5" creationId="{7C99B278-E91C-0600-59AD-11C2A2EDDF32}"/>
          </ac:graphicFrameMkLst>
        </pc:graphicFrameChg>
      </pc:sldChg>
      <pc:sldChg chg="addSp modSp mod setBg">
        <pc:chgData name="Moutushi Tanha" userId="S::m.tanha@uwtsd.ac.uk::62f9b1f3-ddcf-45d7-a6a4-b667feecf47e" providerId="AD" clId="Web-{45330237-6162-AC88-C8EC-46C8A8D56FB4}" dt="2025-09-22T13:26:19.415" v="140" actId="20577"/>
        <pc:sldMkLst>
          <pc:docMk/>
          <pc:sldMk cId="4111083275" sldId="379"/>
        </pc:sldMkLst>
        <pc:spChg chg="mod">
          <ac:chgData name="Moutushi Tanha" userId="S::m.tanha@uwtsd.ac.uk::62f9b1f3-ddcf-45d7-a6a4-b667feecf47e" providerId="AD" clId="Web-{45330237-6162-AC88-C8EC-46C8A8D56FB4}" dt="2025-09-22T13:24:36.877" v="125"/>
          <ac:spMkLst>
            <pc:docMk/>
            <pc:sldMk cId="4111083275" sldId="379"/>
            <ac:spMk id="2" creationId="{5155C7DE-FC39-8146-6FCC-9F0EC731DBB7}"/>
          </ac:spMkLst>
        </pc:spChg>
        <pc:spChg chg="mod">
          <ac:chgData name="Moutushi Tanha" userId="S::m.tanha@uwtsd.ac.uk::62f9b1f3-ddcf-45d7-a6a4-b667feecf47e" providerId="AD" clId="Web-{45330237-6162-AC88-C8EC-46C8A8D56FB4}" dt="2025-09-22T13:26:19.415" v="140" actId="20577"/>
          <ac:spMkLst>
            <pc:docMk/>
            <pc:sldMk cId="4111083275" sldId="379"/>
            <ac:spMk id="3" creationId="{A543BE26-A508-9C66-D58C-2287F345FD1D}"/>
          </ac:spMkLst>
        </pc:spChg>
        <pc:spChg chg="add">
          <ac:chgData name="Moutushi Tanha" userId="S::m.tanha@uwtsd.ac.uk::62f9b1f3-ddcf-45d7-a6a4-b667feecf47e" providerId="AD" clId="Web-{45330237-6162-AC88-C8EC-46C8A8D56FB4}" dt="2025-09-22T13:24:36.877" v="125"/>
          <ac:spMkLst>
            <pc:docMk/>
            <pc:sldMk cId="4111083275" sldId="379"/>
            <ac:spMk id="8" creationId="{4BC99CB9-DDAD-44A2-8A1C-E3AF4E72DF5C}"/>
          </ac:spMkLst>
        </pc:spChg>
        <pc:spChg chg="add">
          <ac:chgData name="Moutushi Tanha" userId="S::m.tanha@uwtsd.ac.uk::62f9b1f3-ddcf-45d7-a6a4-b667feecf47e" providerId="AD" clId="Web-{45330237-6162-AC88-C8EC-46C8A8D56FB4}" dt="2025-09-22T13:24:36.877" v="125"/>
          <ac:spMkLst>
            <pc:docMk/>
            <pc:sldMk cId="4111083275" sldId="379"/>
            <ac:spMk id="10" creationId="{64053CBF-3932-45FF-8285-EE5146085F3A}"/>
          </ac:spMkLst>
        </pc:spChg>
        <pc:grpChg chg="add">
          <ac:chgData name="Moutushi Tanha" userId="S::m.tanha@uwtsd.ac.uk::62f9b1f3-ddcf-45d7-a6a4-b667feecf47e" providerId="AD" clId="Web-{45330237-6162-AC88-C8EC-46C8A8D56FB4}" dt="2025-09-22T13:24:36.877" v="125"/>
          <ac:grpSpMkLst>
            <pc:docMk/>
            <pc:sldMk cId="4111083275" sldId="379"/>
            <ac:grpSpMk id="12" creationId="{2E751C04-BEA6-446B-A678-9C74819EBD4C}"/>
          </ac:grpSpMkLst>
        </pc:grpChg>
        <pc:grpChg chg="add">
          <ac:chgData name="Moutushi Tanha" userId="S::m.tanha@uwtsd.ac.uk::62f9b1f3-ddcf-45d7-a6a4-b667feecf47e" providerId="AD" clId="Web-{45330237-6162-AC88-C8EC-46C8A8D56FB4}" dt="2025-09-22T13:24:36.877" v="125"/>
          <ac:grpSpMkLst>
            <pc:docMk/>
            <pc:sldMk cId="4111083275" sldId="379"/>
            <ac:grpSpMk id="18" creationId="{B63ACBA3-DEFD-4C6D-BBA0-64468FA99C2D}"/>
          </ac:grpSpMkLst>
        </pc:grpChg>
      </pc:sldChg>
      <pc:sldChg chg="addSp modSp mod setBg">
        <pc:chgData name="Moutushi Tanha" userId="S::m.tanha@uwtsd.ac.uk::62f9b1f3-ddcf-45d7-a6a4-b667feecf47e" providerId="AD" clId="Web-{45330237-6162-AC88-C8EC-46C8A8D56FB4}" dt="2025-09-22T13:20:18.328" v="96" actId="14100"/>
        <pc:sldMkLst>
          <pc:docMk/>
          <pc:sldMk cId="2203544979" sldId="380"/>
        </pc:sldMkLst>
        <pc:spChg chg="mod">
          <ac:chgData name="Moutushi Tanha" userId="S::m.tanha@uwtsd.ac.uk::62f9b1f3-ddcf-45d7-a6a4-b667feecf47e" providerId="AD" clId="Web-{45330237-6162-AC88-C8EC-46C8A8D56FB4}" dt="2025-09-22T13:20:14.015" v="95" actId="14100"/>
          <ac:spMkLst>
            <pc:docMk/>
            <pc:sldMk cId="2203544979" sldId="380"/>
            <ac:spMk id="2" creationId="{23E09F83-96F5-BFC1-70C5-E9EC6318C8CD}"/>
          </ac:spMkLst>
        </pc:spChg>
        <pc:spChg chg="mod">
          <ac:chgData name="Moutushi Tanha" userId="S::m.tanha@uwtsd.ac.uk::62f9b1f3-ddcf-45d7-a6a4-b667feecf47e" providerId="AD" clId="Web-{45330237-6162-AC88-C8EC-46C8A8D56FB4}" dt="2025-09-22T13:20:18.328" v="96" actId="14100"/>
          <ac:spMkLst>
            <pc:docMk/>
            <pc:sldMk cId="2203544979" sldId="380"/>
            <ac:spMk id="3" creationId="{48096824-0A04-B01F-BB64-22862B4C423C}"/>
          </ac:spMkLst>
        </pc:spChg>
        <pc:spChg chg="add">
          <ac:chgData name="Moutushi Tanha" userId="S::m.tanha@uwtsd.ac.uk::62f9b1f3-ddcf-45d7-a6a4-b667feecf47e" providerId="AD" clId="Web-{45330237-6162-AC88-C8EC-46C8A8D56FB4}" dt="2025-09-22T13:19:49.530" v="87"/>
          <ac:spMkLst>
            <pc:docMk/>
            <pc:sldMk cId="2203544979" sldId="380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45330237-6162-AC88-C8EC-46C8A8D56FB4}" dt="2025-09-22T13:19:49.530" v="87"/>
          <ac:spMkLst>
            <pc:docMk/>
            <pc:sldMk cId="2203544979" sldId="380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45330237-6162-AC88-C8EC-46C8A8D56FB4}" dt="2025-09-22T13:19:49.530" v="87"/>
          <ac:grpSpMkLst>
            <pc:docMk/>
            <pc:sldMk cId="2203544979" sldId="380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45330237-6162-AC88-C8EC-46C8A8D56FB4}" dt="2025-09-22T13:19:49.530" v="87"/>
          <ac:picMkLst>
            <pc:docMk/>
            <pc:sldMk cId="2203544979" sldId="380"/>
            <ac:picMk id="7" creationId="{D3042D4D-FAFE-7BF4-CB1D-6D4B9485C06D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13:21:59.547" v="106" actId="20577"/>
        <pc:sldMkLst>
          <pc:docMk/>
          <pc:sldMk cId="2867329772" sldId="381"/>
        </pc:sldMkLst>
        <pc:spChg chg="mod">
          <ac:chgData name="Moutushi Tanha" userId="S::m.tanha@uwtsd.ac.uk::62f9b1f3-ddcf-45d7-a6a4-b667feecf47e" providerId="AD" clId="Web-{45330237-6162-AC88-C8EC-46C8A8D56FB4}" dt="2025-09-22T13:21:21.750" v="103"/>
          <ac:spMkLst>
            <pc:docMk/>
            <pc:sldMk cId="2867329772" sldId="381"/>
            <ac:spMk id="2" creationId="{B1558810-6B0D-3A83-5064-CD4767772011}"/>
          </ac:spMkLst>
        </pc:spChg>
        <pc:spChg chg="mod">
          <ac:chgData name="Moutushi Tanha" userId="S::m.tanha@uwtsd.ac.uk::62f9b1f3-ddcf-45d7-a6a4-b667feecf47e" providerId="AD" clId="Web-{45330237-6162-AC88-C8EC-46C8A8D56FB4}" dt="2025-09-22T13:21:59.547" v="106" actId="20577"/>
          <ac:spMkLst>
            <pc:docMk/>
            <pc:sldMk cId="2867329772" sldId="381"/>
            <ac:spMk id="3" creationId="{525FB59C-0952-37C1-5B77-FA052F66F850}"/>
          </ac:spMkLst>
        </pc:spChg>
        <pc:spChg chg="add">
          <ac:chgData name="Moutushi Tanha" userId="S::m.tanha@uwtsd.ac.uk::62f9b1f3-ddcf-45d7-a6a4-b667feecf47e" providerId="AD" clId="Web-{45330237-6162-AC88-C8EC-46C8A8D56FB4}" dt="2025-09-22T13:21:21.750" v="103"/>
          <ac:spMkLst>
            <pc:docMk/>
            <pc:sldMk cId="2867329772" sldId="381"/>
            <ac:spMk id="9" creationId="{E10650BA-D090-4A23-98E3-B48BBAEA9201}"/>
          </ac:spMkLst>
        </pc:spChg>
        <pc:grpChg chg="add">
          <ac:chgData name="Moutushi Tanha" userId="S::m.tanha@uwtsd.ac.uk::62f9b1f3-ddcf-45d7-a6a4-b667feecf47e" providerId="AD" clId="Web-{45330237-6162-AC88-C8EC-46C8A8D56FB4}" dt="2025-09-22T13:21:21.750" v="103"/>
          <ac:grpSpMkLst>
            <pc:docMk/>
            <pc:sldMk cId="2867329772" sldId="381"/>
            <ac:grpSpMk id="11" creationId="{FFB939B9-73CE-4644-87BB-72AEBF001142}"/>
          </ac:grpSpMkLst>
        </pc:grpChg>
        <pc:picChg chg="add">
          <ac:chgData name="Moutushi Tanha" userId="S::m.tanha@uwtsd.ac.uk::62f9b1f3-ddcf-45d7-a6a4-b667feecf47e" providerId="AD" clId="Web-{45330237-6162-AC88-C8EC-46C8A8D56FB4}" dt="2025-09-22T13:21:21.750" v="103"/>
          <ac:picMkLst>
            <pc:docMk/>
            <pc:sldMk cId="2867329772" sldId="381"/>
            <ac:picMk id="5" creationId="{2C3B1210-736F-168E-1A94-2020F30059E0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13:23:33.876" v="120" actId="14100"/>
        <pc:sldMkLst>
          <pc:docMk/>
          <pc:sldMk cId="1798414739" sldId="382"/>
        </pc:sldMkLst>
        <pc:spChg chg="mod">
          <ac:chgData name="Moutushi Tanha" userId="S::m.tanha@uwtsd.ac.uk::62f9b1f3-ddcf-45d7-a6a4-b667feecf47e" providerId="AD" clId="Web-{45330237-6162-AC88-C8EC-46C8A8D56FB4}" dt="2025-09-22T13:23:19.329" v="114"/>
          <ac:spMkLst>
            <pc:docMk/>
            <pc:sldMk cId="1798414739" sldId="382"/>
            <ac:spMk id="2" creationId="{C1751CED-A45D-A562-6296-06370959427F}"/>
          </ac:spMkLst>
        </pc:spChg>
        <pc:spChg chg="mod">
          <ac:chgData name="Moutushi Tanha" userId="S::m.tanha@uwtsd.ac.uk::62f9b1f3-ddcf-45d7-a6a4-b667feecf47e" providerId="AD" clId="Web-{45330237-6162-AC88-C8EC-46C8A8D56FB4}" dt="2025-09-22T13:23:33.876" v="120" actId="14100"/>
          <ac:spMkLst>
            <pc:docMk/>
            <pc:sldMk cId="1798414739" sldId="382"/>
            <ac:spMk id="3" creationId="{0E1FA8E5-7856-C343-2BC9-C461E5A04A76}"/>
          </ac:spMkLst>
        </pc:spChg>
        <pc:spChg chg="add">
          <ac:chgData name="Moutushi Tanha" userId="S::m.tanha@uwtsd.ac.uk::62f9b1f3-ddcf-45d7-a6a4-b667feecf47e" providerId="AD" clId="Web-{45330237-6162-AC88-C8EC-46C8A8D56FB4}" dt="2025-09-22T13:23:19.329" v="114"/>
          <ac:spMkLst>
            <pc:docMk/>
            <pc:sldMk cId="1798414739" sldId="382"/>
            <ac:spMk id="8" creationId="{4BC99CB9-DDAD-44A2-8A1C-E3AF4E72DF5C}"/>
          </ac:spMkLst>
        </pc:spChg>
        <pc:spChg chg="add">
          <ac:chgData name="Moutushi Tanha" userId="S::m.tanha@uwtsd.ac.uk::62f9b1f3-ddcf-45d7-a6a4-b667feecf47e" providerId="AD" clId="Web-{45330237-6162-AC88-C8EC-46C8A8D56FB4}" dt="2025-09-22T13:23:19.329" v="114"/>
          <ac:spMkLst>
            <pc:docMk/>
            <pc:sldMk cId="1798414739" sldId="382"/>
            <ac:spMk id="10" creationId="{64053CBF-3932-45FF-8285-EE5146085F3A}"/>
          </ac:spMkLst>
        </pc:spChg>
        <pc:grpChg chg="add">
          <ac:chgData name="Moutushi Tanha" userId="S::m.tanha@uwtsd.ac.uk::62f9b1f3-ddcf-45d7-a6a4-b667feecf47e" providerId="AD" clId="Web-{45330237-6162-AC88-C8EC-46C8A8D56FB4}" dt="2025-09-22T13:23:19.329" v="114"/>
          <ac:grpSpMkLst>
            <pc:docMk/>
            <pc:sldMk cId="1798414739" sldId="382"/>
            <ac:grpSpMk id="12" creationId="{2E751C04-BEA6-446B-A678-9C74819EBD4C}"/>
          </ac:grpSpMkLst>
        </pc:grpChg>
        <pc:grpChg chg="add">
          <ac:chgData name="Moutushi Tanha" userId="S::m.tanha@uwtsd.ac.uk::62f9b1f3-ddcf-45d7-a6a4-b667feecf47e" providerId="AD" clId="Web-{45330237-6162-AC88-C8EC-46C8A8D56FB4}" dt="2025-09-22T13:23:19.329" v="114"/>
          <ac:grpSpMkLst>
            <pc:docMk/>
            <pc:sldMk cId="1798414739" sldId="382"/>
            <ac:grpSpMk id="18" creationId="{B63ACBA3-DEFD-4C6D-BBA0-64468FA99C2D}"/>
          </ac:grpSpMkLst>
        </pc:grpChg>
      </pc:sldChg>
      <pc:sldChg chg="addSp modSp mod setBg">
        <pc:chgData name="Moutushi Tanha" userId="S::m.tanha@uwtsd.ac.uk::62f9b1f3-ddcf-45d7-a6a4-b667feecf47e" providerId="AD" clId="Web-{45330237-6162-AC88-C8EC-46C8A8D56FB4}" dt="2025-09-22T13:24:09.064" v="124" actId="20577"/>
        <pc:sldMkLst>
          <pc:docMk/>
          <pc:sldMk cId="2030743889" sldId="383"/>
        </pc:sldMkLst>
        <pc:spChg chg="mod">
          <ac:chgData name="Moutushi Tanha" userId="S::m.tanha@uwtsd.ac.uk::62f9b1f3-ddcf-45d7-a6a4-b667feecf47e" providerId="AD" clId="Web-{45330237-6162-AC88-C8EC-46C8A8D56FB4}" dt="2025-09-22T13:23:59.595" v="121"/>
          <ac:spMkLst>
            <pc:docMk/>
            <pc:sldMk cId="2030743889" sldId="383"/>
            <ac:spMk id="2" creationId="{108272B9-4316-7240-1CFD-2C8AD6B52154}"/>
          </ac:spMkLst>
        </pc:spChg>
        <pc:spChg chg="mod">
          <ac:chgData name="Moutushi Tanha" userId="S::m.tanha@uwtsd.ac.uk::62f9b1f3-ddcf-45d7-a6a4-b667feecf47e" providerId="AD" clId="Web-{45330237-6162-AC88-C8EC-46C8A8D56FB4}" dt="2025-09-22T13:24:09.064" v="124" actId="20577"/>
          <ac:spMkLst>
            <pc:docMk/>
            <pc:sldMk cId="2030743889" sldId="383"/>
            <ac:spMk id="3" creationId="{FF1FAC5A-2E1F-E143-7110-B0B31BEED557}"/>
          </ac:spMkLst>
        </pc:spChg>
        <pc:spChg chg="add">
          <ac:chgData name="Moutushi Tanha" userId="S::m.tanha@uwtsd.ac.uk::62f9b1f3-ddcf-45d7-a6a4-b667feecf47e" providerId="AD" clId="Web-{45330237-6162-AC88-C8EC-46C8A8D56FB4}" dt="2025-09-22T13:23:59.595" v="121"/>
          <ac:spMkLst>
            <pc:docMk/>
            <pc:sldMk cId="2030743889" sldId="383"/>
            <ac:spMk id="8" creationId="{87BF42CA-AD55-48B4-8949-C4DCA60A6AEE}"/>
          </ac:spMkLst>
        </pc:spChg>
        <pc:spChg chg="add">
          <ac:chgData name="Moutushi Tanha" userId="S::m.tanha@uwtsd.ac.uk::62f9b1f3-ddcf-45d7-a6a4-b667feecf47e" providerId="AD" clId="Web-{45330237-6162-AC88-C8EC-46C8A8D56FB4}" dt="2025-09-22T13:23:59.595" v="121"/>
          <ac:spMkLst>
            <pc:docMk/>
            <pc:sldMk cId="2030743889" sldId="383"/>
            <ac:spMk id="10" creationId="{66AE1D3D-3106-4CB2-AA7C-0C1642AC0F2E}"/>
          </ac:spMkLst>
        </pc:spChg>
        <pc:grpChg chg="add">
          <ac:chgData name="Moutushi Tanha" userId="S::m.tanha@uwtsd.ac.uk::62f9b1f3-ddcf-45d7-a6a4-b667feecf47e" providerId="AD" clId="Web-{45330237-6162-AC88-C8EC-46C8A8D56FB4}" dt="2025-09-22T13:23:59.595" v="121"/>
          <ac:grpSpMkLst>
            <pc:docMk/>
            <pc:sldMk cId="2030743889" sldId="383"/>
            <ac:grpSpMk id="12" creationId="{0A31B6AF-B711-4CDB-8C2B-16E963DDC4C5}"/>
          </ac:grpSpMkLst>
        </pc:grpChg>
      </pc:sldChg>
      <pc:sldChg chg="addSp delSp">
        <pc:chgData name="Moutushi Tanha" userId="S::m.tanha@uwtsd.ac.uk::62f9b1f3-ddcf-45d7-a6a4-b667feecf47e" providerId="AD" clId="Web-{45330237-6162-AC88-C8EC-46C8A8D56FB4}" dt="2025-09-22T13:26:41.150" v="141"/>
        <pc:sldMkLst>
          <pc:docMk/>
          <pc:sldMk cId="3158954727" sldId="384"/>
        </pc:sldMkLst>
        <pc:graphicFrameChg chg="add">
          <ac:chgData name="Moutushi Tanha" userId="S::m.tanha@uwtsd.ac.uk::62f9b1f3-ddcf-45d7-a6a4-b667feecf47e" providerId="AD" clId="Web-{45330237-6162-AC88-C8EC-46C8A8D56FB4}" dt="2025-09-22T13:26:41.150" v="141"/>
          <ac:graphicFrameMkLst>
            <pc:docMk/>
            <pc:sldMk cId="3158954727" sldId="384"/>
            <ac:graphicFrameMk id="5" creationId="{9FBBBD01-5A32-B5A4-8B10-23089FFE92F1}"/>
          </ac:graphicFrameMkLst>
        </pc:graphicFrameChg>
      </pc:sldChg>
      <pc:sldChg chg="addSp modSp mod setBg">
        <pc:chgData name="Moutushi Tanha" userId="S::m.tanha@uwtsd.ac.uk::62f9b1f3-ddcf-45d7-a6a4-b667feecf47e" providerId="AD" clId="Web-{45330237-6162-AC88-C8EC-46C8A8D56FB4}" dt="2025-09-22T13:27:48.684" v="158" actId="20577"/>
        <pc:sldMkLst>
          <pc:docMk/>
          <pc:sldMk cId="182912654" sldId="385"/>
        </pc:sldMkLst>
        <pc:spChg chg="mod">
          <ac:chgData name="Moutushi Tanha" userId="S::m.tanha@uwtsd.ac.uk::62f9b1f3-ddcf-45d7-a6a4-b667feecf47e" providerId="AD" clId="Web-{45330237-6162-AC88-C8EC-46C8A8D56FB4}" dt="2025-09-22T13:27:04.964" v="142"/>
          <ac:spMkLst>
            <pc:docMk/>
            <pc:sldMk cId="182912654" sldId="385"/>
            <ac:spMk id="2" creationId="{7674D5D1-77EA-6320-26EE-8357AF3BFBDB}"/>
          </ac:spMkLst>
        </pc:spChg>
        <pc:spChg chg="mod">
          <ac:chgData name="Moutushi Tanha" userId="S::m.tanha@uwtsd.ac.uk::62f9b1f3-ddcf-45d7-a6a4-b667feecf47e" providerId="AD" clId="Web-{45330237-6162-AC88-C8EC-46C8A8D56FB4}" dt="2025-09-22T13:27:48.684" v="158" actId="20577"/>
          <ac:spMkLst>
            <pc:docMk/>
            <pc:sldMk cId="182912654" sldId="385"/>
            <ac:spMk id="3" creationId="{E69FA0DA-2213-22D1-3018-3D387578E4E7}"/>
          </ac:spMkLst>
        </pc:spChg>
        <pc:spChg chg="add">
          <ac:chgData name="Moutushi Tanha" userId="S::m.tanha@uwtsd.ac.uk::62f9b1f3-ddcf-45d7-a6a4-b667feecf47e" providerId="AD" clId="Web-{45330237-6162-AC88-C8EC-46C8A8D56FB4}" dt="2025-09-22T13:27:04.964" v="142"/>
          <ac:spMkLst>
            <pc:docMk/>
            <pc:sldMk cId="182912654" sldId="385"/>
            <ac:spMk id="9" creationId="{C2B4C0C7-2745-46BE-B15F-E50582545365}"/>
          </ac:spMkLst>
        </pc:spChg>
        <pc:grpChg chg="add">
          <ac:chgData name="Moutushi Tanha" userId="S::m.tanha@uwtsd.ac.uk::62f9b1f3-ddcf-45d7-a6a4-b667feecf47e" providerId="AD" clId="Web-{45330237-6162-AC88-C8EC-46C8A8D56FB4}" dt="2025-09-22T13:27:04.964" v="142"/>
          <ac:grpSpMkLst>
            <pc:docMk/>
            <pc:sldMk cId="182912654" sldId="385"/>
            <ac:grpSpMk id="11" creationId="{89D8939B-D984-4564-B942-51C44F623C98}"/>
          </ac:grpSpMkLst>
        </pc:grpChg>
        <pc:picChg chg="add">
          <ac:chgData name="Moutushi Tanha" userId="S::m.tanha@uwtsd.ac.uk::62f9b1f3-ddcf-45d7-a6a4-b667feecf47e" providerId="AD" clId="Web-{45330237-6162-AC88-C8EC-46C8A8D56FB4}" dt="2025-09-22T13:27:04.964" v="142"/>
          <ac:picMkLst>
            <pc:docMk/>
            <pc:sldMk cId="182912654" sldId="385"/>
            <ac:picMk id="5" creationId="{34C47ECB-2C97-6A2A-9235-3DD14218D9D9}"/>
          </ac:picMkLst>
        </pc:picChg>
      </pc:sldChg>
      <pc:sldChg chg="addSp delSp modSp mod setBg">
        <pc:chgData name="Moutushi Tanha" userId="S::m.tanha@uwtsd.ac.uk::62f9b1f3-ddcf-45d7-a6a4-b667feecf47e" providerId="AD" clId="Web-{45330237-6162-AC88-C8EC-46C8A8D56FB4}" dt="2025-09-22T13:28:52.311" v="164" actId="14100"/>
        <pc:sldMkLst>
          <pc:docMk/>
          <pc:sldMk cId="1045382762" sldId="386"/>
        </pc:sldMkLst>
        <pc:spChg chg="mod">
          <ac:chgData name="Moutushi Tanha" userId="S::m.tanha@uwtsd.ac.uk::62f9b1f3-ddcf-45d7-a6a4-b667feecf47e" providerId="AD" clId="Web-{45330237-6162-AC88-C8EC-46C8A8D56FB4}" dt="2025-09-22T13:28:28.154" v="159"/>
          <ac:spMkLst>
            <pc:docMk/>
            <pc:sldMk cId="1045382762" sldId="386"/>
            <ac:spMk id="2" creationId="{09108D98-7829-20A6-B6BF-E21801C5262F}"/>
          </ac:spMkLst>
        </pc:spChg>
        <pc:spChg chg="add">
          <ac:chgData name="Moutushi Tanha" userId="S::m.tanha@uwtsd.ac.uk::62f9b1f3-ddcf-45d7-a6a4-b667feecf47e" providerId="AD" clId="Web-{45330237-6162-AC88-C8EC-46C8A8D56FB4}" dt="2025-09-22T13:28:28.154" v="159"/>
          <ac:spMkLst>
            <pc:docMk/>
            <pc:sldMk cId="1045382762" sldId="386"/>
            <ac:spMk id="9" creationId="{0C541B88-1AE9-40C3-AFD5-967787C1979F}"/>
          </ac:spMkLst>
        </pc:spChg>
        <pc:spChg chg="add">
          <ac:chgData name="Moutushi Tanha" userId="S::m.tanha@uwtsd.ac.uk::62f9b1f3-ddcf-45d7-a6a4-b667feecf47e" providerId="AD" clId="Web-{45330237-6162-AC88-C8EC-46C8A8D56FB4}" dt="2025-09-22T13:28:28.154" v="159"/>
          <ac:spMkLst>
            <pc:docMk/>
            <pc:sldMk cId="1045382762" sldId="386"/>
            <ac:spMk id="11" creationId="{E5F17139-31EE-46AC-B04F-DBBD852DD6CB}"/>
          </ac:spMkLst>
        </pc:spChg>
        <pc:spChg chg="add">
          <ac:chgData name="Moutushi Tanha" userId="S::m.tanha@uwtsd.ac.uk::62f9b1f3-ddcf-45d7-a6a4-b667feecf47e" providerId="AD" clId="Web-{45330237-6162-AC88-C8EC-46C8A8D56FB4}" dt="2025-09-22T13:28:28.154" v="159"/>
          <ac:spMkLst>
            <pc:docMk/>
            <pc:sldMk cId="1045382762" sldId="386"/>
            <ac:spMk id="17" creationId="{89D16701-DA76-4F72-BB63-E2C3FFBDFE0F}"/>
          </ac:spMkLst>
        </pc:spChg>
        <pc:spChg chg="add">
          <ac:chgData name="Moutushi Tanha" userId="S::m.tanha@uwtsd.ac.uk::62f9b1f3-ddcf-45d7-a6a4-b667feecf47e" providerId="AD" clId="Web-{45330237-6162-AC88-C8EC-46C8A8D56FB4}" dt="2025-09-22T13:28:28.154" v="159"/>
          <ac:spMkLst>
            <pc:docMk/>
            <pc:sldMk cId="1045382762" sldId="386"/>
            <ac:spMk id="19" creationId="{1CC28BE1-9DC6-43FE-9582-39F091098D77}"/>
          </ac:spMkLst>
        </pc:spChg>
        <pc:grpChg chg="add">
          <ac:chgData name="Moutushi Tanha" userId="S::m.tanha@uwtsd.ac.uk::62f9b1f3-ddcf-45d7-a6a4-b667feecf47e" providerId="AD" clId="Web-{45330237-6162-AC88-C8EC-46C8A8D56FB4}" dt="2025-09-22T13:28:28.154" v="159"/>
          <ac:grpSpMkLst>
            <pc:docMk/>
            <pc:sldMk cId="1045382762" sldId="386"/>
            <ac:grpSpMk id="13" creationId="{7CF625D3-71A3-4F30-A096-8EF334E959D0}"/>
          </ac:grpSpMkLst>
        </pc:grpChg>
        <pc:grpChg chg="add">
          <ac:chgData name="Moutushi Tanha" userId="S::m.tanha@uwtsd.ac.uk::62f9b1f3-ddcf-45d7-a6a4-b667feecf47e" providerId="AD" clId="Web-{45330237-6162-AC88-C8EC-46C8A8D56FB4}" dt="2025-09-22T13:28:28.154" v="159"/>
          <ac:grpSpMkLst>
            <pc:docMk/>
            <pc:sldMk cId="1045382762" sldId="386"/>
            <ac:grpSpMk id="21" creationId="{AF9AF3F3-CE0C-4125-BDD7-346487FA0B40}"/>
          </ac:grpSpMkLst>
        </pc:grpChg>
        <pc:graphicFrameChg chg="add mod">
          <ac:chgData name="Moutushi Tanha" userId="S::m.tanha@uwtsd.ac.uk::62f9b1f3-ddcf-45d7-a6a4-b667feecf47e" providerId="AD" clId="Web-{45330237-6162-AC88-C8EC-46C8A8D56FB4}" dt="2025-09-22T13:28:52.311" v="164" actId="14100"/>
          <ac:graphicFrameMkLst>
            <pc:docMk/>
            <pc:sldMk cId="1045382762" sldId="386"/>
            <ac:graphicFrameMk id="5" creationId="{E36C0C00-2D26-7A4D-AD64-E52E932338C4}"/>
          </ac:graphicFrameMkLst>
        </pc:graphicFrameChg>
      </pc:sldChg>
      <pc:sldChg chg="addSp delSp modSp">
        <pc:chgData name="Moutushi Tanha" userId="S::m.tanha@uwtsd.ac.uk::62f9b1f3-ddcf-45d7-a6a4-b667feecf47e" providerId="AD" clId="Web-{45330237-6162-AC88-C8EC-46C8A8D56FB4}" dt="2025-09-22T13:29:47.922" v="169" actId="14100"/>
        <pc:sldMkLst>
          <pc:docMk/>
          <pc:sldMk cId="2431668680" sldId="387"/>
        </pc:sldMkLst>
        <pc:graphicFrameChg chg="add mod">
          <ac:chgData name="Moutushi Tanha" userId="S::m.tanha@uwtsd.ac.uk::62f9b1f3-ddcf-45d7-a6a4-b667feecf47e" providerId="AD" clId="Web-{45330237-6162-AC88-C8EC-46C8A8D56FB4}" dt="2025-09-22T13:29:47.922" v="169" actId="14100"/>
          <ac:graphicFrameMkLst>
            <pc:docMk/>
            <pc:sldMk cId="2431668680" sldId="387"/>
            <ac:graphicFrameMk id="5" creationId="{A23FA7B5-88F8-46CF-A880-5B8240C13C46}"/>
          </ac:graphicFrameMkLst>
        </pc:graphicFrameChg>
      </pc:sldChg>
      <pc:sldChg chg="addSp modSp mod setBg">
        <pc:chgData name="Moutushi Tanha" userId="S::m.tanha@uwtsd.ac.uk::62f9b1f3-ddcf-45d7-a6a4-b667feecf47e" providerId="AD" clId="Web-{45330237-6162-AC88-C8EC-46C8A8D56FB4}" dt="2025-09-22T13:30:36.470" v="178" actId="14100"/>
        <pc:sldMkLst>
          <pc:docMk/>
          <pc:sldMk cId="4242849465" sldId="388"/>
        </pc:sldMkLst>
        <pc:spChg chg="mod">
          <ac:chgData name="Moutushi Tanha" userId="S::m.tanha@uwtsd.ac.uk::62f9b1f3-ddcf-45d7-a6a4-b667feecf47e" providerId="AD" clId="Web-{45330237-6162-AC88-C8EC-46C8A8D56FB4}" dt="2025-09-22T13:30:10.220" v="170"/>
          <ac:spMkLst>
            <pc:docMk/>
            <pc:sldMk cId="4242849465" sldId="388"/>
            <ac:spMk id="2" creationId="{832AE8CA-8D54-B55E-8F01-62D677CC1084}"/>
          </ac:spMkLst>
        </pc:spChg>
        <pc:spChg chg="mod">
          <ac:chgData name="Moutushi Tanha" userId="S::m.tanha@uwtsd.ac.uk::62f9b1f3-ddcf-45d7-a6a4-b667feecf47e" providerId="AD" clId="Web-{45330237-6162-AC88-C8EC-46C8A8D56FB4}" dt="2025-09-22T13:30:36.470" v="178" actId="14100"/>
          <ac:spMkLst>
            <pc:docMk/>
            <pc:sldMk cId="4242849465" sldId="388"/>
            <ac:spMk id="3" creationId="{C2D19673-76DB-1575-3653-AF5E8D72F947}"/>
          </ac:spMkLst>
        </pc:spChg>
        <pc:spChg chg="add">
          <ac:chgData name="Moutushi Tanha" userId="S::m.tanha@uwtsd.ac.uk::62f9b1f3-ddcf-45d7-a6a4-b667feecf47e" providerId="AD" clId="Web-{45330237-6162-AC88-C8EC-46C8A8D56FB4}" dt="2025-09-22T13:30:10.220" v="170"/>
          <ac:spMkLst>
            <pc:docMk/>
            <pc:sldMk cId="4242849465" sldId="388"/>
            <ac:spMk id="8" creationId="{4BC99CB9-DDAD-44A2-8A1C-E3AF4E72DF5C}"/>
          </ac:spMkLst>
        </pc:spChg>
        <pc:spChg chg="add">
          <ac:chgData name="Moutushi Tanha" userId="S::m.tanha@uwtsd.ac.uk::62f9b1f3-ddcf-45d7-a6a4-b667feecf47e" providerId="AD" clId="Web-{45330237-6162-AC88-C8EC-46C8A8D56FB4}" dt="2025-09-22T13:30:10.220" v="170"/>
          <ac:spMkLst>
            <pc:docMk/>
            <pc:sldMk cId="4242849465" sldId="388"/>
            <ac:spMk id="10" creationId="{64053CBF-3932-45FF-8285-EE5146085F3A}"/>
          </ac:spMkLst>
        </pc:spChg>
        <pc:grpChg chg="add">
          <ac:chgData name="Moutushi Tanha" userId="S::m.tanha@uwtsd.ac.uk::62f9b1f3-ddcf-45d7-a6a4-b667feecf47e" providerId="AD" clId="Web-{45330237-6162-AC88-C8EC-46C8A8D56FB4}" dt="2025-09-22T13:30:10.220" v="170"/>
          <ac:grpSpMkLst>
            <pc:docMk/>
            <pc:sldMk cId="4242849465" sldId="388"/>
            <ac:grpSpMk id="12" creationId="{2E751C04-BEA6-446B-A678-9C74819EBD4C}"/>
          </ac:grpSpMkLst>
        </pc:grpChg>
        <pc:grpChg chg="add">
          <ac:chgData name="Moutushi Tanha" userId="S::m.tanha@uwtsd.ac.uk::62f9b1f3-ddcf-45d7-a6a4-b667feecf47e" providerId="AD" clId="Web-{45330237-6162-AC88-C8EC-46C8A8D56FB4}" dt="2025-09-22T13:30:10.220" v="170"/>
          <ac:grpSpMkLst>
            <pc:docMk/>
            <pc:sldMk cId="4242849465" sldId="388"/>
            <ac:grpSpMk id="18" creationId="{B63ACBA3-DEFD-4C6D-BBA0-64468FA99C2D}"/>
          </ac:grpSpMkLst>
        </pc:grpChg>
      </pc:sldChg>
      <pc:sldChg chg="addSp modSp mod setBg">
        <pc:chgData name="Moutushi Tanha" userId="S::m.tanha@uwtsd.ac.uk::62f9b1f3-ddcf-45d7-a6a4-b667feecf47e" providerId="AD" clId="Web-{45330237-6162-AC88-C8EC-46C8A8D56FB4}" dt="2025-09-22T13:31:24.581" v="182" actId="20577"/>
        <pc:sldMkLst>
          <pc:docMk/>
          <pc:sldMk cId="591628731" sldId="390"/>
        </pc:sldMkLst>
        <pc:spChg chg="mod">
          <ac:chgData name="Moutushi Tanha" userId="S::m.tanha@uwtsd.ac.uk::62f9b1f3-ddcf-45d7-a6a4-b667feecf47e" providerId="AD" clId="Web-{45330237-6162-AC88-C8EC-46C8A8D56FB4}" dt="2025-09-22T13:31:16.924" v="179"/>
          <ac:spMkLst>
            <pc:docMk/>
            <pc:sldMk cId="591628731" sldId="390"/>
            <ac:spMk id="2" creationId="{FDAB87DF-9015-5D44-E0A1-78B84FE9C508}"/>
          </ac:spMkLst>
        </pc:spChg>
        <pc:spChg chg="mod">
          <ac:chgData name="Moutushi Tanha" userId="S::m.tanha@uwtsd.ac.uk::62f9b1f3-ddcf-45d7-a6a4-b667feecf47e" providerId="AD" clId="Web-{45330237-6162-AC88-C8EC-46C8A8D56FB4}" dt="2025-09-22T13:31:24.581" v="182" actId="20577"/>
          <ac:spMkLst>
            <pc:docMk/>
            <pc:sldMk cId="591628731" sldId="390"/>
            <ac:spMk id="3" creationId="{D01340DB-BA24-8EA4-A3A9-1F2A41BABE2F}"/>
          </ac:spMkLst>
        </pc:spChg>
        <pc:spChg chg="add">
          <ac:chgData name="Moutushi Tanha" userId="S::m.tanha@uwtsd.ac.uk::62f9b1f3-ddcf-45d7-a6a4-b667feecf47e" providerId="AD" clId="Web-{45330237-6162-AC88-C8EC-46C8A8D56FB4}" dt="2025-09-22T13:31:16.924" v="179"/>
          <ac:spMkLst>
            <pc:docMk/>
            <pc:sldMk cId="591628731" sldId="390"/>
            <ac:spMk id="9" creationId="{C0763A76-9F1C-4FC5-82B7-DD475DA461B2}"/>
          </ac:spMkLst>
        </pc:spChg>
        <pc:spChg chg="add">
          <ac:chgData name="Moutushi Tanha" userId="S::m.tanha@uwtsd.ac.uk::62f9b1f3-ddcf-45d7-a6a4-b667feecf47e" providerId="AD" clId="Web-{45330237-6162-AC88-C8EC-46C8A8D56FB4}" dt="2025-09-22T13:31:16.924" v="179"/>
          <ac:spMkLst>
            <pc:docMk/>
            <pc:sldMk cId="591628731" sldId="390"/>
            <ac:spMk id="11" creationId="{E81BF4F6-F2CF-4984-9D14-D6966D92F99F}"/>
          </ac:spMkLst>
        </pc:spChg>
        <pc:picChg chg="add">
          <ac:chgData name="Moutushi Tanha" userId="S::m.tanha@uwtsd.ac.uk::62f9b1f3-ddcf-45d7-a6a4-b667feecf47e" providerId="AD" clId="Web-{45330237-6162-AC88-C8EC-46C8A8D56FB4}" dt="2025-09-22T13:31:16.924" v="179"/>
          <ac:picMkLst>
            <pc:docMk/>
            <pc:sldMk cId="591628731" sldId="390"/>
            <ac:picMk id="5" creationId="{A90803AA-7B28-42E9-7B4A-628CF3DA5D7F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13:32:10.269" v="185" actId="20577"/>
        <pc:sldMkLst>
          <pc:docMk/>
          <pc:sldMk cId="3853381954" sldId="391"/>
        </pc:sldMkLst>
        <pc:spChg chg="mod">
          <ac:chgData name="Moutushi Tanha" userId="S::m.tanha@uwtsd.ac.uk::62f9b1f3-ddcf-45d7-a6a4-b667feecf47e" providerId="AD" clId="Web-{45330237-6162-AC88-C8EC-46C8A8D56FB4}" dt="2025-09-22T13:32:04.425" v="183"/>
          <ac:spMkLst>
            <pc:docMk/>
            <pc:sldMk cId="3853381954" sldId="391"/>
            <ac:spMk id="2" creationId="{2A7494FC-75DB-E918-EB82-7EDD4CFCB7F1}"/>
          </ac:spMkLst>
        </pc:spChg>
        <pc:spChg chg="mod">
          <ac:chgData name="Moutushi Tanha" userId="S::m.tanha@uwtsd.ac.uk::62f9b1f3-ddcf-45d7-a6a4-b667feecf47e" providerId="AD" clId="Web-{45330237-6162-AC88-C8EC-46C8A8D56FB4}" dt="2025-09-22T13:32:10.269" v="185" actId="20577"/>
          <ac:spMkLst>
            <pc:docMk/>
            <pc:sldMk cId="3853381954" sldId="391"/>
            <ac:spMk id="3" creationId="{D207FF4E-9049-D6F5-BAA2-5D04377CA82A}"/>
          </ac:spMkLst>
        </pc:spChg>
        <pc:spChg chg="add">
          <ac:chgData name="Moutushi Tanha" userId="S::m.tanha@uwtsd.ac.uk::62f9b1f3-ddcf-45d7-a6a4-b667feecf47e" providerId="AD" clId="Web-{45330237-6162-AC88-C8EC-46C8A8D56FB4}" dt="2025-09-22T13:32:04.425" v="183"/>
          <ac:spMkLst>
            <pc:docMk/>
            <pc:sldMk cId="3853381954" sldId="391"/>
            <ac:spMk id="10" creationId="{245A9F99-D9B1-4094-A2E2-B90AC1DB7B9C}"/>
          </ac:spMkLst>
        </pc:spChg>
        <pc:spChg chg="add">
          <ac:chgData name="Moutushi Tanha" userId="S::m.tanha@uwtsd.ac.uk::62f9b1f3-ddcf-45d7-a6a4-b667feecf47e" providerId="AD" clId="Web-{45330237-6162-AC88-C8EC-46C8A8D56FB4}" dt="2025-09-22T13:32:04.425" v="183"/>
          <ac:spMkLst>
            <pc:docMk/>
            <pc:sldMk cId="3853381954" sldId="391"/>
            <ac:spMk id="12" creationId="{B7FAF607-473A-4A43-A23D-BBFF5C4117BB}"/>
          </ac:spMkLst>
        </pc:spChg>
        <pc:grpChg chg="add">
          <ac:chgData name="Moutushi Tanha" userId="S::m.tanha@uwtsd.ac.uk::62f9b1f3-ddcf-45d7-a6a4-b667feecf47e" providerId="AD" clId="Web-{45330237-6162-AC88-C8EC-46C8A8D56FB4}" dt="2025-09-22T13:32:04.425" v="183"/>
          <ac:grpSpMkLst>
            <pc:docMk/>
            <pc:sldMk cId="3853381954" sldId="391"/>
            <ac:grpSpMk id="14" creationId="{C5F6476F-D303-44D3-B30F-1BA348F0F64A}"/>
          </ac:grpSpMkLst>
        </pc:grpChg>
        <pc:picChg chg="add">
          <ac:chgData name="Moutushi Tanha" userId="S::m.tanha@uwtsd.ac.uk::62f9b1f3-ddcf-45d7-a6a4-b667feecf47e" providerId="AD" clId="Web-{45330237-6162-AC88-C8EC-46C8A8D56FB4}" dt="2025-09-22T13:32:04.425" v="183"/>
          <ac:picMkLst>
            <pc:docMk/>
            <pc:sldMk cId="3853381954" sldId="391"/>
            <ac:picMk id="7" creationId="{CC15D237-236D-AD1D-E421-885E29AAA8FF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08:42:22.207" v="7" actId="20577"/>
        <pc:sldMkLst>
          <pc:docMk/>
          <pc:sldMk cId="1710177232" sldId="441"/>
        </pc:sldMkLst>
        <pc:spChg chg="mod">
          <ac:chgData name="Moutushi Tanha" userId="S::m.tanha@uwtsd.ac.uk::62f9b1f3-ddcf-45d7-a6a4-b667feecf47e" providerId="AD" clId="Web-{45330237-6162-AC88-C8EC-46C8A8D56FB4}" dt="2025-09-22T08:42:09.566" v="5" actId="14100"/>
          <ac:spMkLst>
            <pc:docMk/>
            <pc:sldMk cId="1710177232" sldId="441"/>
            <ac:spMk id="2" creationId="{855ACB96-7AF7-3531-0ADC-538301008ED0}"/>
          </ac:spMkLst>
        </pc:spChg>
        <pc:spChg chg="mod">
          <ac:chgData name="Moutushi Tanha" userId="S::m.tanha@uwtsd.ac.uk::62f9b1f3-ddcf-45d7-a6a4-b667feecf47e" providerId="AD" clId="Web-{45330237-6162-AC88-C8EC-46C8A8D56FB4}" dt="2025-09-22T08:42:22.207" v="7" actId="20577"/>
          <ac:spMkLst>
            <pc:docMk/>
            <pc:sldMk cId="1710177232" sldId="441"/>
            <ac:spMk id="3" creationId="{EAEDED82-391E-6DBF-6CD6-63A57410B63E}"/>
          </ac:spMkLst>
        </pc:spChg>
        <pc:spChg chg="add">
          <ac:chgData name="Moutushi Tanha" userId="S::m.tanha@uwtsd.ac.uk::62f9b1f3-ddcf-45d7-a6a4-b667feecf47e" providerId="AD" clId="Web-{45330237-6162-AC88-C8EC-46C8A8D56FB4}" dt="2025-09-22T08:41:34.066" v="0"/>
          <ac:spMkLst>
            <pc:docMk/>
            <pc:sldMk cId="1710177232" sldId="441"/>
            <ac:spMk id="9" creationId="{C0763A76-9F1C-4FC5-82B7-DD475DA461B2}"/>
          </ac:spMkLst>
        </pc:spChg>
        <pc:spChg chg="add">
          <ac:chgData name="Moutushi Tanha" userId="S::m.tanha@uwtsd.ac.uk::62f9b1f3-ddcf-45d7-a6a4-b667feecf47e" providerId="AD" clId="Web-{45330237-6162-AC88-C8EC-46C8A8D56FB4}" dt="2025-09-22T08:41:34.066" v="0"/>
          <ac:spMkLst>
            <pc:docMk/>
            <pc:sldMk cId="1710177232" sldId="441"/>
            <ac:spMk id="11" creationId="{E81BF4F6-F2CF-4984-9D14-D6966D92F99F}"/>
          </ac:spMkLst>
        </pc:spChg>
        <pc:picChg chg="add">
          <ac:chgData name="Moutushi Tanha" userId="S::m.tanha@uwtsd.ac.uk::62f9b1f3-ddcf-45d7-a6a4-b667feecf47e" providerId="AD" clId="Web-{45330237-6162-AC88-C8EC-46C8A8D56FB4}" dt="2025-09-22T08:41:34.066" v="0"/>
          <ac:picMkLst>
            <pc:docMk/>
            <pc:sldMk cId="1710177232" sldId="441"/>
            <ac:picMk id="5" creationId="{71BC7E60-CA9D-CAE9-9F89-34187688D687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08:46:11.379" v="32" actId="20577"/>
        <pc:sldMkLst>
          <pc:docMk/>
          <pc:sldMk cId="3569385959" sldId="442"/>
        </pc:sldMkLst>
        <pc:spChg chg="mod">
          <ac:chgData name="Moutushi Tanha" userId="S::m.tanha@uwtsd.ac.uk::62f9b1f3-ddcf-45d7-a6a4-b667feecf47e" providerId="AD" clId="Web-{45330237-6162-AC88-C8EC-46C8A8D56FB4}" dt="2025-09-22T08:45:32.505" v="24"/>
          <ac:spMkLst>
            <pc:docMk/>
            <pc:sldMk cId="3569385959" sldId="442"/>
            <ac:spMk id="2" creationId="{4E7B4EE0-E4A3-75D9-CA62-E081088235CB}"/>
          </ac:spMkLst>
        </pc:spChg>
        <pc:spChg chg="mod">
          <ac:chgData name="Moutushi Tanha" userId="S::m.tanha@uwtsd.ac.uk::62f9b1f3-ddcf-45d7-a6a4-b667feecf47e" providerId="AD" clId="Web-{45330237-6162-AC88-C8EC-46C8A8D56FB4}" dt="2025-09-22T08:46:11.379" v="32" actId="20577"/>
          <ac:spMkLst>
            <pc:docMk/>
            <pc:sldMk cId="3569385959" sldId="442"/>
            <ac:spMk id="3" creationId="{A77EA417-DCC6-59AB-08F6-8AF27A83E7C4}"/>
          </ac:spMkLst>
        </pc:spChg>
        <pc:spChg chg="add">
          <ac:chgData name="Moutushi Tanha" userId="S::m.tanha@uwtsd.ac.uk::62f9b1f3-ddcf-45d7-a6a4-b667feecf47e" providerId="AD" clId="Web-{45330237-6162-AC88-C8EC-46C8A8D56FB4}" dt="2025-09-22T08:45:32.505" v="24"/>
          <ac:spMkLst>
            <pc:docMk/>
            <pc:sldMk cId="3569385959" sldId="442"/>
            <ac:spMk id="9" creationId="{9F7D5CDA-D291-4307-BF55-1381FED29634}"/>
          </ac:spMkLst>
        </pc:spChg>
        <pc:spChg chg="add">
          <ac:chgData name="Moutushi Tanha" userId="S::m.tanha@uwtsd.ac.uk::62f9b1f3-ddcf-45d7-a6a4-b667feecf47e" providerId="AD" clId="Web-{45330237-6162-AC88-C8EC-46C8A8D56FB4}" dt="2025-09-22T08:45:32.505" v="24"/>
          <ac:spMkLst>
            <pc:docMk/>
            <pc:sldMk cId="3569385959" sldId="442"/>
            <ac:spMk id="11" creationId="{59B296B9-C5A5-4E4F-9B60-C907B5F1466C}"/>
          </ac:spMkLst>
        </pc:spChg>
        <pc:spChg chg="add">
          <ac:chgData name="Moutushi Tanha" userId="S::m.tanha@uwtsd.ac.uk::62f9b1f3-ddcf-45d7-a6a4-b667feecf47e" providerId="AD" clId="Web-{45330237-6162-AC88-C8EC-46C8A8D56FB4}" dt="2025-09-22T08:45:32.505" v="24"/>
          <ac:spMkLst>
            <pc:docMk/>
            <pc:sldMk cId="3569385959" sldId="442"/>
            <ac:spMk id="13" creationId="{D0300FD3-5AF1-6305-15FA-9078072672E2}"/>
          </ac:spMkLst>
        </pc:spChg>
        <pc:picChg chg="add">
          <ac:chgData name="Moutushi Tanha" userId="S::m.tanha@uwtsd.ac.uk::62f9b1f3-ddcf-45d7-a6a4-b667feecf47e" providerId="AD" clId="Web-{45330237-6162-AC88-C8EC-46C8A8D56FB4}" dt="2025-09-22T08:45:32.505" v="24"/>
          <ac:picMkLst>
            <pc:docMk/>
            <pc:sldMk cId="3569385959" sldId="442"/>
            <ac:picMk id="5" creationId="{D9C0269F-E71A-1DB9-742E-9CB6484744BA}"/>
          </ac:picMkLst>
        </pc:picChg>
      </pc:sldChg>
      <pc:sldChg chg="addSp modSp mod setBg">
        <pc:chgData name="Moutushi Tanha" userId="S::m.tanha@uwtsd.ac.uk::62f9b1f3-ddcf-45d7-a6a4-b667feecf47e" providerId="AD" clId="Web-{45330237-6162-AC88-C8EC-46C8A8D56FB4}" dt="2025-09-22T08:44:27.989" v="23" actId="20577"/>
        <pc:sldMkLst>
          <pc:docMk/>
          <pc:sldMk cId="1822756823" sldId="443"/>
        </pc:sldMkLst>
        <pc:spChg chg="mod">
          <ac:chgData name="Moutushi Tanha" userId="S::m.tanha@uwtsd.ac.uk::62f9b1f3-ddcf-45d7-a6a4-b667feecf47e" providerId="AD" clId="Web-{45330237-6162-AC88-C8EC-46C8A8D56FB4}" dt="2025-09-22T08:44:17.301" v="21" actId="14100"/>
          <ac:spMkLst>
            <pc:docMk/>
            <pc:sldMk cId="1822756823" sldId="443"/>
            <ac:spMk id="2" creationId="{F8D84F07-7EC8-6F6D-D450-1889022655FB}"/>
          </ac:spMkLst>
        </pc:spChg>
        <pc:spChg chg="mod">
          <ac:chgData name="Moutushi Tanha" userId="S::m.tanha@uwtsd.ac.uk::62f9b1f3-ddcf-45d7-a6a4-b667feecf47e" providerId="AD" clId="Web-{45330237-6162-AC88-C8EC-46C8A8D56FB4}" dt="2025-09-22T08:44:27.989" v="23" actId="20577"/>
          <ac:spMkLst>
            <pc:docMk/>
            <pc:sldMk cId="1822756823" sldId="443"/>
            <ac:spMk id="3" creationId="{C7377242-643F-9A01-047A-4D548C202A76}"/>
          </ac:spMkLst>
        </pc:spChg>
        <pc:spChg chg="add">
          <ac:chgData name="Moutushi Tanha" userId="S::m.tanha@uwtsd.ac.uk::62f9b1f3-ddcf-45d7-a6a4-b667feecf47e" providerId="AD" clId="Web-{45330237-6162-AC88-C8EC-46C8A8D56FB4}" dt="2025-09-22T08:43:01.254" v="8"/>
          <ac:spMkLst>
            <pc:docMk/>
            <pc:sldMk cId="1822756823" sldId="443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45330237-6162-AC88-C8EC-46C8A8D56FB4}" dt="2025-09-22T08:43:01.254" v="8"/>
          <ac:spMkLst>
            <pc:docMk/>
            <pc:sldMk cId="1822756823" sldId="443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45330237-6162-AC88-C8EC-46C8A8D56FB4}" dt="2025-09-22T08:43:01.254" v="8"/>
          <ac:grpSpMkLst>
            <pc:docMk/>
            <pc:sldMk cId="1822756823" sldId="443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45330237-6162-AC88-C8EC-46C8A8D56FB4}" dt="2025-09-22T08:43:01.254" v="8"/>
          <ac:picMkLst>
            <pc:docMk/>
            <pc:sldMk cId="1822756823" sldId="443"/>
            <ac:picMk id="7" creationId="{AA982358-5DF9-3A86-4D0C-9CF22F1CD9F6}"/>
          </ac:picMkLst>
        </pc:picChg>
      </pc:sldChg>
    </pc:docChg>
  </pc:docChgLst>
  <pc:docChgLst>
    <pc:chgData name="Moutushi Tanha" userId="S::m.tanha@uwtsd.ac.uk::62f9b1f3-ddcf-45d7-a6a4-b667feecf47e" providerId="AD" clId="Web-{7BC7CB94-94FD-7914-F05A-5CA7E9659CD3}"/>
    <pc:docChg chg="modSld">
      <pc:chgData name="Moutushi Tanha" userId="S::m.tanha@uwtsd.ac.uk::62f9b1f3-ddcf-45d7-a6a4-b667feecf47e" providerId="AD" clId="Web-{7BC7CB94-94FD-7914-F05A-5CA7E9659CD3}" dt="2025-09-14T13:20:53.635" v="53" actId="20577"/>
      <pc:docMkLst>
        <pc:docMk/>
      </pc:docMkLst>
      <pc:sldChg chg="modSp">
        <pc:chgData name="Moutushi Tanha" userId="S::m.tanha@uwtsd.ac.uk::62f9b1f3-ddcf-45d7-a6a4-b667feecf47e" providerId="AD" clId="Web-{7BC7CB94-94FD-7914-F05A-5CA7E9659CD3}" dt="2025-09-14T13:17:23.404" v="37" actId="20577"/>
        <pc:sldMkLst>
          <pc:docMk/>
          <pc:sldMk cId="823694011" sldId="256"/>
        </pc:sldMkLst>
        <pc:spChg chg="mod">
          <ac:chgData name="Moutushi Tanha" userId="S::m.tanha@uwtsd.ac.uk::62f9b1f3-ddcf-45d7-a6a4-b667feecf47e" providerId="AD" clId="Web-{7BC7CB94-94FD-7914-F05A-5CA7E9659CD3}" dt="2025-09-14T13:17:17.201" v="35" actId="20577"/>
          <ac:spMkLst>
            <pc:docMk/>
            <pc:sldMk cId="823694011" sldId="256"/>
            <ac:spMk id="2" creationId="{91335F3E-0719-A810-F761-BA938E89C45C}"/>
          </ac:spMkLst>
        </pc:spChg>
        <pc:spChg chg="mod">
          <ac:chgData name="Moutushi Tanha" userId="S::m.tanha@uwtsd.ac.uk::62f9b1f3-ddcf-45d7-a6a4-b667feecf47e" providerId="AD" clId="Web-{7BC7CB94-94FD-7914-F05A-5CA7E9659CD3}" dt="2025-09-14T13:17:23.404" v="37" actId="20577"/>
          <ac:spMkLst>
            <pc:docMk/>
            <pc:sldMk cId="823694011" sldId="256"/>
            <ac:spMk id="3" creationId="{0F804CC9-186F-F6E2-7F38-BD4B5BCA9C11}"/>
          </ac:spMkLst>
        </pc:spChg>
      </pc:sldChg>
      <pc:sldChg chg="modSp">
        <pc:chgData name="Moutushi Tanha" userId="S::m.tanha@uwtsd.ac.uk::62f9b1f3-ddcf-45d7-a6a4-b667feecf47e" providerId="AD" clId="Web-{7BC7CB94-94FD-7914-F05A-5CA7E9659CD3}" dt="2025-09-14T13:16:43.654" v="30" actId="20577"/>
        <pc:sldMkLst>
          <pc:docMk/>
          <pc:sldMk cId="2436930803" sldId="329"/>
        </pc:sldMkLst>
        <pc:spChg chg="mod">
          <ac:chgData name="Moutushi Tanha" userId="S::m.tanha@uwtsd.ac.uk::62f9b1f3-ddcf-45d7-a6a4-b667feecf47e" providerId="AD" clId="Web-{7BC7CB94-94FD-7914-F05A-5CA7E9659CD3}" dt="2025-09-14T13:16:43.654" v="30" actId="20577"/>
          <ac:spMkLst>
            <pc:docMk/>
            <pc:sldMk cId="2436930803" sldId="329"/>
            <ac:spMk id="3" creationId="{8D8B0A03-F894-DF1F-4FEC-C36F60BEB186}"/>
          </ac:spMkLst>
        </pc:spChg>
      </pc:sldChg>
      <pc:sldChg chg="modSp">
        <pc:chgData name="Moutushi Tanha" userId="S::m.tanha@uwtsd.ac.uk::62f9b1f3-ddcf-45d7-a6a4-b667feecf47e" providerId="AD" clId="Web-{7BC7CB94-94FD-7914-F05A-5CA7E9659CD3}" dt="2025-09-14T13:20:53.635" v="53" actId="20577"/>
        <pc:sldMkLst>
          <pc:docMk/>
          <pc:sldMk cId="2894403429" sldId="332"/>
        </pc:sldMkLst>
        <pc:spChg chg="mod">
          <ac:chgData name="Moutushi Tanha" userId="S::m.tanha@uwtsd.ac.uk::62f9b1f3-ddcf-45d7-a6a4-b667feecf47e" providerId="AD" clId="Web-{7BC7CB94-94FD-7914-F05A-5CA7E9659CD3}" dt="2025-09-14T13:20:53.635" v="53" actId="20577"/>
          <ac:spMkLst>
            <pc:docMk/>
            <pc:sldMk cId="2894403429" sldId="332"/>
            <ac:spMk id="2" creationId="{A2F4161C-F72D-DB29-2119-BA23D02C1F34}"/>
          </ac:spMkLst>
        </pc:spChg>
      </pc:sldChg>
      <pc:sldChg chg="modSp">
        <pc:chgData name="Moutushi Tanha" userId="S::m.tanha@uwtsd.ac.uk::62f9b1f3-ddcf-45d7-a6a4-b667feecf47e" providerId="AD" clId="Web-{7BC7CB94-94FD-7914-F05A-5CA7E9659CD3}" dt="2025-09-14T13:19:43.650" v="52" actId="20577"/>
        <pc:sldMkLst>
          <pc:docMk/>
          <pc:sldMk cId="2386621524" sldId="337"/>
        </pc:sldMkLst>
        <pc:spChg chg="mod">
          <ac:chgData name="Moutushi Tanha" userId="S::m.tanha@uwtsd.ac.uk::62f9b1f3-ddcf-45d7-a6a4-b667feecf47e" providerId="AD" clId="Web-{7BC7CB94-94FD-7914-F05A-5CA7E9659CD3}" dt="2025-09-14T13:19:28.556" v="50" actId="20577"/>
          <ac:spMkLst>
            <pc:docMk/>
            <pc:sldMk cId="2386621524" sldId="337"/>
            <ac:spMk id="2" creationId="{B3D8065C-75A7-142D-F962-BA048DF567BA}"/>
          </ac:spMkLst>
        </pc:spChg>
        <pc:spChg chg="mod">
          <ac:chgData name="Moutushi Tanha" userId="S::m.tanha@uwtsd.ac.uk::62f9b1f3-ddcf-45d7-a6a4-b667feecf47e" providerId="AD" clId="Web-{7BC7CB94-94FD-7914-F05A-5CA7E9659CD3}" dt="2025-09-14T13:19:43.650" v="52" actId="20577"/>
          <ac:spMkLst>
            <pc:docMk/>
            <pc:sldMk cId="2386621524" sldId="337"/>
            <ac:spMk id="3" creationId="{175CB76E-425A-5A7A-44D7-EB41598C7281}"/>
          </ac:spMkLst>
        </pc:spChg>
      </pc:sldChg>
      <pc:sldChg chg="modSp">
        <pc:chgData name="Moutushi Tanha" userId="S::m.tanha@uwtsd.ac.uk::62f9b1f3-ddcf-45d7-a6a4-b667feecf47e" providerId="AD" clId="Web-{7BC7CB94-94FD-7914-F05A-5CA7E9659CD3}" dt="2025-09-14T13:18:22.765" v="40" actId="20577"/>
        <pc:sldMkLst>
          <pc:docMk/>
          <pc:sldMk cId="1884122660" sldId="338"/>
        </pc:sldMkLst>
        <pc:spChg chg="mod">
          <ac:chgData name="Moutushi Tanha" userId="S::m.tanha@uwtsd.ac.uk::62f9b1f3-ddcf-45d7-a6a4-b667feecf47e" providerId="AD" clId="Web-{7BC7CB94-94FD-7914-F05A-5CA7E9659CD3}" dt="2025-09-14T13:18:16.593" v="38" actId="20577"/>
          <ac:spMkLst>
            <pc:docMk/>
            <pc:sldMk cId="1884122660" sldId="338"/>
            <ac:spMk id="2" creationId="{555AC8EA-E638-C94E-F388-E36F9A0A662A}"/>
          </ac:spMkLst>
        </pc:spChg>
        <pc:spChg chg="mod">
          <ac:chgData name="Moutushi Tanha" userId="S::m.tanha@uwtsd.ac.uk::62f9b1f3-ddcf-45d7-a6a4-b667feecf47e" providerId="AD" clId="Web-{7BC7CB94-94FD-7914-F05A-5CA7E9659CD3}" dt="2025-09-14T13:18:22.765" v="40" actId="20577"/>
          <ac:spMkLst>
            <pc:docMk/>
            <pc:sldMk cId="1884122660" sldId="338"/>
            <ac:spMk id="3" creationId="{68D39B9F-9ED5-ED8E-F71A-5D683564F1D1}"/>
          </ac:spMkLst>
        </pc:spChg>
      </pc:sldChg>
    </pc:docChg>
  </pc:docChgLst>
  <pc:docChgLst>
    <pc:chgData name="Moutushi Tanha" userId="S::m.tanha@uwtsd.ac.uk::62f9b1f3-ddcf-45d7-a6a4-b667feecf47e" providerId="AD" clId="Web-{C57E3C72-1040-6C9D-AA20-B44D9170AFCE}"/>
    <pc:docChg chg="addSld delSld modSld sldOrd">
      <pc:chgData name="Moutushi Tanha" userId="S::m.tanha@uwtsd.ac.uk::62f9b1f3-ddcf-45d7-a6a4-b667feecf47e" providerId="AD" clId="Web-{C57E3C72-1040-6C9D-AA20-B44D9170AFCE}" dt="2025-09-20T21:43:24.644" v="209" actId="20577"/>
      <pc:docMkLst>
        <pc:docMk/>
      </pc:docMkLst>
      <pc:sldChg chg="addSp modSp mod ord setBg">
        <pc:chgData name="Moutushi Tanha" userId="S::m.tanha@uwtsd.ac.uk::62f9b1f3-ddcf-45d7-a6a4-b667feecf47e" providerId="AD" clId="Web-{C57E3C72-1040-6C9D-AA20-B44D9170AFCE}" dt="2025-09-20T21:26:17.987" v="172" actId="14100"/>
        <pc:sldMkLst>
          <pc:docMk/>
          <pc:sldMk cId="3733460458" sldId="257"/>
        </pc:sldMkLst>
        <pc:spChg chg="mod">
          <ac:chgData name="Moutushi Tanha" userId="S::m.tanha@uwtsd.ac.uk::62f9b1f3-ddcf-45d7-a6a4-b667feecf47e" providerId="AD" clId="Web-{C57E3C72-1040-6C9D-AA20-B44D9170AFCE}" dt="2025-09-20T18:13:23.047" v="19"/>
          <ac:spMkLst>
            <pc:docMk/>
            <pc:sldMk cId="3733460458" sldId="257"/>
            <ac:spMk id="2" creationId="{052A6CB2-2F03-2959-63A9-E29671AAFFBA}"/>
          </ac:spMkLst>
        </pc:spChg>
        <pc:spChg chg="mod">
          <ac:chgData name="Moutushi Tanha" userId="S::m.tanha@uwtsd.ac.uk::62f9b1f3-ddcf-45d7-a6a4-b667feecf47e" providerId="AD" clId="Web-{C57E3C72-1040-6C9D-AA20-B44D9170AFCE}" dt="2025-09-20T18:14:10.800" v="25" actId="20577"/>
          <ac:spMkLst>
            <pc:docMk/>
            <pc:sldMk cId="3733460458" sldId="257"/>
            <ac:spMk id="3" creationId="{A834B7EC-0BC5-4D3F-FB3B-524E4F6B5507}"/>
          </ac:spMkLst>
        </pc:spChg>
        <pc:spChg chg="add">
          <ac:chgData name="Moutushi Tanha" userId="S::m.tanha@uwtsd.ac.uk::62f9b1f3-ddcf-45d7-a6a4-b667feecf47e" providerId="AD" clId="Web-{C57E3C72-1040-6C9D-AA20-B44D9170AFCE}" dt="2025-09-20T18:13:23.047" v="19"/>
          <ac:spMkLst>
            <pc:docMk/>
            <pc:sldMk cId="3733460458" sldId="257"/>
            <ac:spMk id="9" creationId="{04812C46-200A-4DEB-A05E-3ED6C68C2387}"/>
          </ac:spMkLst>
        </pc:spChg>
        <pc:spChg chg="add">
          <ac:chgData name="Moutushi Tanha" userId="S::m.tanha@uwtsd.ac.uk::62f9b1f3-ddcf-45d7-a6a4-b667feecf47e" providerId="AD" clId="Web-{C57E3C72-1040-6C9D-AA20-B44D9170AFCE}" dt="2025-09-20T18:13:23.047" v="19"/>
          <ac:spMkLst>
            <pc:docMk/>
            <pc:sldMk cId="3733460458" sldId="257"/>
            <ac:spMk id="11" creationId="{D1EA859B-E555-4109-94F3-6700E046E008}"/>
          </ac:spMkLst>
        </pc:spChg>
        <pc:picChg chg="add mod">
          <ac:chgData name="Moutushi Tanha" userId="S::m.tanha@uwtsd.ac.uk::62f9b1f3-ddcf-45d7-a6a4-b667feecf47e" providerId="AD" clId="Web-{C57E3C72-1040-6C9D-AA20-B44D9170AFCE}" dt="2025-09-20T21:26:17.987" v="172" actId="14100"/>
          <ac:picMkLst>
            <pc:docMk/>
            <pc:sldMk cId="3733460458" sldId="257"/>
            <ac:picMk id="5" creationId="{EF517AB9-C63C-BAC3-7FBB-AD19C04627BD}"/>
          </ac:picMkLst>
        </pc:picChg>
      </pc:sldChg>
      <pc:sldChg chg="addSp modSp mod setBg">
        <pc:chgData name="Moutushi Tanha" userId="S::m.tanha@uwtsd.ac.uk::62f9b1f3-ddcf-45d7-a6a4-b667feecf47e" providerId="AD" clId="Web-{C57E3C72-1040-6C9D-AA20-B44D9170AFCE}" dt="2025-09-20T18:13:53.409" v="23" actId="20577"/>
        <pc:sldMkLst>
          <pc:docMk/>
          <pc:sldMk cId="3715358208" sldId="259"/>
        </pc:sldMkLst>
        <pc:spChg chg="mod">
          <ac:chgData name="Moutushi Tanha" userId="S::m.tanha@uwtsd.ac.uk::62f9b1f3-ddcf-45d7-a6a4-b667feecf47e" providerId="AD" clId="Web-{C57E3C72-1040-6C9D-AA20-B44D9170AFCE}" dt="2025-09-20T18:13:31.579" v="20"/>
          <ac:spMkLst>
            <pc:docMk/>
            <pc:sldMk cId="3715358208" sldId="259"/>
            <ac:spMk id="2" creationId="{2D125231-26AE-E99D-7D1A-F6AC9445CA64}"/>
          </ac:spMkLst>
        </pc:spChg>
        <pc:spChg chg="mod">
          <ac:chgData name="Moutushi Tanha" userId="S::m.tanha@uwtsd.ac.uk::62f9b1f3-ddcf-45d7-a6a4-b667feecf47e" providerId="AD" clId="Web-{C57E3C72-1040-6C9D-AA20-B44D9170AFCE}" dt="2025-09-20T18:13:53.409" v="23" actId="20577"/>
          <ac:spMkLst>
            <pc:docMk/>
            <pc:sldMk cId="3715358208" sldId="259"/>
            <ac:spMk id="3" creationId="{A5219293-A8FA-BE8F-B6D2-410BC045D660}"/>
          </ac:spMkLst>
        </pc:spChg>
        <pc:spChg chg="add">
          <ac:chgData name="Moutushi Tanha" userId="S::m.tanha@uwtsd.ac.uk::62f9b1f3-ddcf-45d7-a6a4-b667feecf47e" providerId="AD" clId="Web-{C57E3C72-1040-6C9D-AA20-B44D9170AFCE}" dt="2025-09-20T18:13:31.579" v="20"/>
          <ac:spMkLst>
            <pc:docMk/>
            <pc:sldMk cId="3715358208" sldId="259"/>
            <ac:spMk id="9" creationId="{04812C46-200A-4DEB-A05E-3ED6C68C2387}"/>
          </ac:spMkLst>
        </pc:spChg>
        <pc:spChg chg="add">
          <ac:chgData name="Moutushi Tanha" userId="S::m.tanha@uwtsd.ac.uk::62f9b1f3-ddcf-45d7-a6a4-b667feecf47e" providerId="AD" clId="Web-{C57E3C72-1040-6C9D-AA20-B44D9170AFCE}" dt="2025-09-20T18:13:31.579" v="20"/>
          <ac:spMkLst>
            <pc:docMk/>
            <pc:sldMk cId="3715358208" sldId="259"/>
            <ac:spMk id="11" creationId="{D1EA859B-E555-4109-94F3-6700E046E008}"/>
          </ac:spMkLst>
        </pc:spChg>
        <pc:picChg chg="add">
          <ac:chgData name="Moutushi Tanha" userId="S::m.tanha@uwtsd.ac.uk::62f9b1f3-ddcf-45d7-a6a4-b667feecf47e" providerId="AD" clId="Web-{C57E3C72-1040-6C9D-AA20-B44D9170AFCE}" dt="2025-09-20T18:13:31.579" v="20"/>
          <ac:picMkLst>
            <pc:docMk/>
            <pc:sldMk cId="3715358208" sldId="259"/>
            <ac:picMk id="5" creationId="{85AE8E84-9215-A438-0F71-AB1108395ABD}"/>
          </ac:picMkLst>
        </pc:picChg>
      </pc:sldChg>
      <pc:sldChg chg="addSp delSp modSp mod setBg">
        <pc:chgData name="Moutushi Tanha" userId="S::m.tanha@uwtsd.ac.uk::62f9b1f3-ddcf-45d7-a6a4-b667feecf47e" providerId="AD" clId="Web-{C57E3C72-1040-6C9D-AA20-B44D9170AFCE}" dt="2025-09-20T18:15:55.617" v="33" actId="20577"/>
        <pc:sldMkLst>
          <pc:docMk/>
          <pc:sldMk cId="790503781" sldId="328"/>
        </pc:sldMkLst>
        <pc:spChg chg="mod">
          <ac:chgData name="Moutushi Tanha" userId="S::m.tanha@uwtsd.ac.uk::62f9b1f3-ddcf-45d7-a6a4-b667feecf47e" providerId="AD" clId="Web-{C57E3C72-1040-6C9D-AA20-B44D9170AFCE}" dt="2025-09-20T18:15:46.429" v="30"/>
          <ac:spMkLst>
            <pc:docMk/>
            <pc:sldMk cId="790503781" sldId="328"/>
            <ac:spMk id="2" creationId="{3321EEDD-A381-6C07-C66C-8ECC0961CD15}"/>
          </ac:spMkLst>
        </pc:spChg>
        <pc:spChg chg="add">
          <ac:chgData name="Moutushi Tanha" userId="S::m.tanha@uwtsd.ac.uk::62f9b1f3-ddcf-45d7-a6a4-b667feecf47e" providerId="AD" clId="Web-{C57E3C72-1040-6C9D-AA20-B44D9170AFCE}" dt="2025-09-20T18:15:46.429" v="30"/>
          <ac:spMkLst>
            <pc:docMk/>
            <pc:sldMk cId="790503781" sldId="328"/>
            <ac:spMk id="10" creationId="{245A9F99-D9B1-4094-A2E2-B90AC1DB7B9C}"/>
          </ac:spMkLst>
        </pc:spChg>
        <pc:spChg chg="add">
          <ac:chgData name="Moutushi Tanha" userId="S::m.tanha@uwtsd.ac.uk::62f9b1f3-ddcf-45d7-a6a4-b667feecf47e" providerId="AD" clId="Web-{C57E3C72-1040-6C9D-AA20-B44D9170AFCE}" dt="2025-09-20T18:15:46.429" v="30"/>
          <ac:spMkLst>
            <pc:docMk/>
            <pc:sldMk cId="790503781" sldId="328"/>
            <ac:spMk id="12" creationId="{B7FAF607-473A-4A43-A23D-BBFF5C4117BB}"/>
          </ac:spMkLst>
        </pc:spChg>
        <pc:spChg chg="add mod">
          <ac:chgData name="Moutushi Tanha" userId="S::m.tanha@uwtsd.ac.uk::62f9b1f3-ddcf-45d7-a6a4-b667feecf47e" providerId="AD" clId="Web-{C57E3C72-1040-6C9D-AA20-B44D9170AFCE}" dt="2025-09-20T18:15:55.617" v="33" actId="20577"/>
          <ac:spMkLst>
            <pc:docMk/>
            <pc:sldMk cId="790503781" sldId="328"/>
            <ac:spMk id="19" creationId="{7D1CD189-FB56-0D55-EE29-C49FFD729AC6}"/>
          </ac:spMkLst>
        </pc:spChg>
        <pc:grpChg chg="add">
          <ac:chgData name="Moutushi Tanha" userId="S::m.tanha@uwtsd.ac.uk::62f9b1f3-ddcf-45d7-a6a4-b667feecf47e" providerId="AD" clId="Web-{C57E3C72-1040-6C9D-AA20-B44D9170AFCE}" dt="2025-09-20T18:15:46.429" v="30"/>
          <ac:grpSpMkLst>
            <pc:docMk/>
            <pc:sldMk cId="790503781" sldId="328"/>
            <ac:grpSpMk id="14" creationId="{C5F6476F-D303-44D3-B30F-1BA348F0F64A}"/>
          </ac:grpSpMkLst>
        </pc:grpChg>
        <pc:picChg chg="add">
          <ac:chgData name="Moutushi Tanha" userId="S::m.tanha@uwtsd.ac.uk::62f9b1f3-ddcf-45d7-a6a4-b667feecf47e" providerId="AD" clId="Web-{C57E3C72-1040-6C9D-AA20-B44D9170AFCE}" dt="2025-09-20T18:15:46.429" v="30"/>
          <ac:picMkLst>
            <pc:docMk/>
            <pc:sldMk cId="790503781" sldId="328"/>
            <ac:picMk id="7" creationId="{1390FE5C-94E2-33DC-4FD4-B5AB06F47B86}"/>
          </ac:picMkLst>
        </pc:picChg>
      </pc:sldChg>
      <pc:sldChg chg="addSp modSp mod setBg">
        <pc:chgData name="Moutushi Tanha" userId="S::m.tanha@uwtsd.ac.uk::62f9b1f3-ddcf-45d7-a6a4-b667feecf47e" providerId="AD" clId="Web-{C57E3C72-1040-6C9D-AA20-B44D9170AFCE}" dt="2025-09-20T18:16:59.072" v="37" actId="20577"/>
        <pc:sldMkLst>
          <pc:docMk/>
          <pc:sldMk cId="2436930803" sldId="329"/>
        </pc:sldMkLst>
        <pc:spChg chg="mod">
          <ac:chgData name="Moutushi Tanha" userId="S::m.tanha@uwtsd.ac.uk::62f9b1f3-ddcf-45d7-a6a4-b667feecf47e" providerId="AD" clId="Web-{C57E3C72-1040-6C9D-AA20-B44D9170AFCE}" dt="2025-09-20T18:16:52.057" v="34"/>
          <ac:spMkLst>
            <pc:docMk/>
            <pc:sldMk cId="2436930803" sldId="329"/>
            <ac:spMk id="2" creationId="{453821D7-D22B-CA88-05B6-728E50CB6BF9}"/>
          </ac:spMkLst>
        </pc:spChg>
        <pc:spChg chg="mod">
          <ac:chgData name="Moutushi Tanha" userId="S::m.tanha@uwtsd.ac.uk::62f9b1f3-ddcf-45d7-a6a4-b667feecf47e" providerId="AD" clId="Web-{C57E3C72-1040-6C9D-AA20-B44D9170AFCE}" dt="2025-09-20T18:16:59.072" v="37" actId="20577"/>
          <ac:spMkLst>
            <pc:docMk/>
            <pc:sldMk cId="2436930803" sldId="329"/>
            <ac:spMk id="3" creationId="{8D8B0A03-F894-DF1F-4FEC-C36F60BEB186}"/>
          </ac:spMkLst>
        </pc:spChg>
        <pc:spChg chg="add">
          <ac:chgData name="Moutushi Tanha" userId="S::m.tanha@uwtsd.ac.uk::62f9b1f3-ddcf-45d7-a6a4-b667feecf47e" providerId="AD" clId="Web-{C57E3C72-1040-6C9D-AA20-B44D9170AFCE}" dt="2025-09-20T18:16:52.057" v="34"/>
          <ac:spMkLst>
            <pc:docMk/>
            <pc:sldMk cId="2436930803" sldId="329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C57E3C72-1040-6C9D-AA20-B44D9170AFCE}" dt="2025-09-20T18:16:52.057" v="34"/>
          <ac:spMkLst>
            <pc:docMk/>
            <pc:sldMk cId="2436930803" sldId="329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C57E3C72-1040-6C9D-AA20-B44D9170AFCE}" dt="2025-09-20T18:16:52.057" v="34"/>
          <ac:grpSpMkLst>
            <pc:docMk/>
            <pc:sldMk cId="2436930803" sldId="329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C57E3C72-1040-6C9D-AA20-B44D9170AFCE}" dt="2025-09-20T18:16:52.057" v="34"/>
          <ac:picMkLst>
            <pc:docMk/>
            <pc:sldMk cId="2436930803" sldId="329"/>
            <ac:picMk id="7" creationId="{1A27BE08-B04F-F51E-E9DA-F1F47D617583}"/>
          </ac:picMkLst>
        </pc:picChg>
      </pc:sldChg>
      <pc:sldChg chg="addSp modSp mod setBg">
        <pc:chgData name="Moutushi Tanha" userId="S::m.tanha@uwtsd.ac.uk::62f9b1f3-ddcf-45d7-a6a4-b667feecf47e" providerId="AD" clId="Web-{C57E3C72-1040-6C9D-AA20-B44D9170AFCE}" dt="2025-09-20T18:17:35.183" v="41" actId="20577"/>
        <pc:sldMkLst>
          <pc:docMk/>
          <pc:sldMk cId="456781437" sldId="330"/>
        </pc:sldMkLst>
        <pc:spChg chg="mod">
          <ac:chgData name="Moutushi Tanha" userId="S::m.tanha@uwtsd.ac.uk::62f9b1f3-ddcf-45d7-a6a4-b667feecf47e" providerId="AD" clId="Web-{C57E3C72-1040-6C9D-AA20-B44D9170AFCE}" dt="2025-09-20T18:17:26.917" v="38"/>
          <ac:spMkLst>
            <pc:docMk/>
            <pc:sldMk cId="456781437" sldId="330"/>
            <ac:spMk id="2" creationId="{775DCE6E-96A0-17F8-3B2D-3A2D3C9B2444}"/>
          </ac:spMkLst>
        </pc:spChg>
        <pc:spChg chg="mod">
          <ac:chgData name="Moutushi Tanha" userId="S::m.tanha@uwtsd.ac.uk::62f9b1f3-ddcf-45d7-a6a4-b667feecf47e" providerId="AD" clId="Web-{C57E3C72-1040-6C9D-AA20-B44D9170AFCE}" dt="2025-09-20T18:17:35.183" v="41" actId="20577"/>
          <ac:spMkLst>
            <pc:docMk/>
            <pc:sldMk cId="456781437" sldId="330"/>
            <ac:spMk id="3" creationId="{0A0CB0E0-17C7-4A63-1CF1-F34831785708}"/>
          </ac:spMkLst>
        </pc:spChg>
        <pc:spChg chg="add">
          <ac:chgData name="Moutushi Tanha" userId="S::m.tanha@uwtsd.ac.uk::62f9b1f3-ddcf-45d7-a6a4-b667feecf47e" providerId="AD" clId="Web-{C57E3C72-1040-6C9D-AA20-B44D9170AFCE}" dt="2025-09-20T18:17:26.917" v="38"/>
          <ac:spMkLst>
            <pc:docMk/>
            <pc:sldMk cId="456781437" sldId="330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C57E3C72-1040-6C9D-AA20-B44D9170AFCE}" dt="2025-09-20T18:17:26.917" v="38"/>
          <ac:spMkLst>
            <pc:docMk/>
            <pc:sldMk cId="456781437" sldId="330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C57E3C72-1040-6C9D-AA20-B44D9170AFCE}" dt="2025-09-20T18:17:26.917" v="38"/>
          <ac:grpSpMkLst>
            <pc:docMk/>
            <pc:sldMk cId="456781437" sldId="330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C57E3C72-1040-6C9D-AA20-B44D9170AFCE}" dt="2025-09-20T18:17:26.917" v="38"/>
          <ac:picMkLst>
            <pc:docMk/>
            <pc:sldMk cId="456781437" sldId="330"/>
            <ac:picMk id="7" creationId="{25CE2F7E-B34D-2F0E-678A-54256ABA5951}"/>
          </ac:picMkLst>
        </pc:picChg>
      </pc:sldChg>
      <pc:sldChg chg="addSp modSp mod setBg">
        <pc:chgData name="Moutushi Tanha" userId="S::m.tanha@uwtsd.ac.uk::62f9b1f3-ddcf-45d7-a6a4-b667feecf47e" providerId="AD" clId="Web-{C57E3C72-1040-6C9D-AA20-B44D9170AFCE}" dt="2025-09-20T18:18:23.903" v="48" actId="14100"/>
        <pc:sldMkLst>
          <pc:docMk/>
          <pc:sldMk cId="2033341158" sldId="331"/>
        </pc:sldMkLst>
        <pc:spChg chg="mod">
          <ac:chgData name="Moutushi Tanha" userId="S::m.tanha@uwtsd.ac.uk::62f9b1f3-ddcf-45d7-a6a4-b667feecf47e" providerId="AD" clId="Web-{C57E3C72-1040-6C9D-AA20-B44D9170AFCE}" dt="2025-09-20T18:18:19.481" v="47" actId="14100"/>
          <ac:spMkLst>
            <pc:docMk/>
            <pc:sldMk cId="2033341158" sldId="331"/>
            <ac:spMk id="2" creationId="{04FBD009-2F53-F782-8889-677582E28F7B}"/>
          </ac:spMkLst>
        </pc:spChg>
        <pc:spChg chg="mod">
          <ac:chgData name="Moutushi Tanha" userId="S::m.tanha@uwtsd.ac.uk::62f9b1f3-ddcf-45d7-a6a4-b667feecf47e" providerId="AD" clId="Web-{C57E3C72-1040-6C9D-AA20-B44D9170AFCE}" dt="2025-09-20T18:18:23.903" v="48" actId="14100"/>
          <ac:spMkLst>
            <pc:docMk/>
            <pc:sldMk cId="2033341158" sldId="331"/>
            <ac:spMk id="3" creationId="{AD776F11-9197-CB01-B6DA-F19071D5E40A}"/>
          </ac:spMkLst>
        </pc:spChg>
        <pc:spChg chg="add">
          <ac:chgData name="Moutushi Tanha" userId="S::m.tanha@uwtsd.ac.uk::62f9b1f3-ddcf-45d7-a6a4-b667feecf47e" providerId="AD" clId="Web-{C57E3C72-1040-6C9D-AA20-B44D9170AFCE}" dt="2025-09-20T18:18:01.621" v="42"/>
          <ac:spMkLst>
            <pc:docMk/>
            <pc:sldMk cId="2033341158" sldId="331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C57E3C72-1040-6C9D-AA20-B44D9170AFCE}" dt="2025-09-20T18:18:01.621" v="42"/>
          <ac:spMkLst>
            <pc:docMk/>
            <pc:sldMk cId="2033341158" sldId="331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C57E3C72-1040-6C9D-AA20-B44D9170AFCE}" dt="2025-09-20T18:18:01.621" v="42"/>
          <ac:grpSpMkLst>
            <pc:docMk/>
            <pc:sldMk cId="2033341158" sldId="331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C57E3C72-1040-6C9D-AA20-B44D9170AFCE}" dt="2025-09-20T18:18:01.621" v="42"/>
          <ac:picMkLst>
            <pc:docMk/>
            <pc:sldMk cId="2033341158" sldId="331"/>
            <ac:picMk id="7" creationId="{C8732DB5-54F7-6FAE-09D4-CAC009AE1401}"/>
          </ac:picMkLst>
        </pc:picChg>
      </pc:sldChg>
      <pc:sldChg chg="addSp modSp mod setBg">
        <pc:chgData name="Moutushi Tanha" userId="S::m.tanha@uwtsd.ac.uk::62f9b1f3-ddcf-45d7-a6a4-b667feecf47e" providerId="AD" clId="Web-{C57E3C72-1040-6C9D-AA20-B44D9170AFCE}" dt="2025-09-20T18:19:52.467" v="64" actId="20577"/>
        <pc:sldMkLst>
          <pc:docMk/>
          <pc:sldMk cId="2894403429" sldId="332"/>
        </pc:sldMkLst>
        <pc:spChg chg="mod">
          <ac:chgData name="Moutushi Tanha" userId="S::m.tanha@uwtsd.ac.uk::62f9b1f3-ddcf-45d7-a6a4-b667feecf47e" providerId="AD" clId="Web-{C57E3C72-1040-6C9D-AA20-B44D9170AFCE}" dt="2025-09-20T18:19:36.326" v="59" actId="20577"/>
          <ac:spMkLst>
            <pc:docMk/>
            <pc:sldMk cId="2894403429" sldId="332"/>
            <ac:spMk id="2" creationId="{A2F4161C-F72D-DB29-2119-BA23D02C1F34}"/>
          </ac:spMkLst>
        </pc:spChg>
        <pc:spChg chg="mod">
          <ac:chgData name="Moutushi Tanha" userId="S::m.tanha@uwtsd.ac.uk::62f9b1f3-ddcf-45d7-a6a4-b667feecf47e" providerId="AD" clId="Web-{C57E3C72-1040-6C9D-AA20-B44D9170AFCE}" dt="2025-09-20T18:19:52.467" v="64" actId="20577"/>
          <ac:spMkLst>
            <pc:docMk/>
            <pc:sldMk cId="2894403429" sldId="332"/>
            <ac:spMk id="3" creationId="{C87B76DC-D266-C723-92A4-4A529C1B36C2}"/>
          </ac:spMkLst>
        </pc:spChg>
        <pc:spChg chg="add">
          <ac:chgData name="Moutushi Tanha" userId="S::m.tanha@uwtsd.ac.uk::62f9b1f3-ddcf-45d7-a6a4-b667feecf47e" providerId="AD" clId="Web-{C57E3C72-1040-6C9D-AA20-B44D9170AFCE}" dt="2025-09-20T18:18:45.169" v="49"/>
          <ac:spMkLst>
            <pc:docMk/>
            <pc:sldMk cId="2894403429" sldId="332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C57E3C72-1040-6C9D-AA20-B44D9170AFCE}" dt="2025-09-20T18:18:45.169" v="49"/>
          <ac:spMkLst>
            <pc:docMk/>
            <pc:sldMk cId="2894403429" sldId="332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C57E3C72-1040-6C9D-AA20-B44D9170AFCE}" dt="2025-09-20T18:18:45.169" v="49"/>
          <ac:grpSpMkLst>
            <pc:docMk/>
            <pc:sldMk cId="2894403429" sldId="332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C57E3C72-1040-6C9D-AA20-B44D9170AFCE}" dt="2025-09-20T18:18:45.169" v="49"/>
          <ac:picMkLst>
            <pc:docMk/>
            <pc:sldMk cId="2894403429" sldId="332"/>
            <ac:picMk id="7" creationId="{5F0E8442-EAF2-4D98-5CC1-26B0C98C6068}"/>
          </ac:picMkLst>
        </pc:picChg>
      </pc:sldChg>
      <pc:sldChg chg="modSp">
        <pc:chgData name="Moutushi Tanha" userId="S::m.tanha@uwtsd.ac.uk::62f9b1f3-ddcf-45d7-a6a4-b667feecf47e" providerId="AD" clId="Web-{C57E3C72-1040-6C9D-AA20-B44D9170AFCE}" dt="2025-09-20T18:34:40.126" v="68" actId="20577"/>
        <pc:sldMkLst>
          <pc:docMk/>
          <pc:sldMk cId="3002044863" sldId="339"/>
        </pc:sldMkLst>
        <pc:spChg chg="mod">
          <ac:chgData name="Moutushi Tanha" userId="S::m.tanha@uwtsd.ac.uk::62f9b1f3-ddcf-45d7-a6a4-b667feecf47e" providerId="AD" clId="Web-{C57E3C72-1040-6C9D-AA20-B44D9170AFCE}" dt="2025-09-20T18:34:40.126" v="68" actId="20577"/>
          <ac:spMkLst>
            <pc:docMk/>
            <pc:sldMk cId="3002044863" sldId="339"/>
            <ac:spMk id="3" creationId="{B83F63C9-11DD-AC65-B988-FDEC8BDA68DA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18:53:00.081" v="82" actId="20577"/>
        <pc:sldMkLst>
          <pc:docMk/>
          <pc:sldMk cId="3505102281" sldId="344"/>
        </pc:sldMkLst>
        <pc:spChg chg="mod">
          <ac:chgData name="Moutushi Tanha" userId="S::m.tanha@uwtsd.ac.uk::62f9b1f3-ddcf-45d7-a6a4-b667feecf47e" providerId="AD" clId="Web-{C57E3C72-1040-6C9D-AA20-B44D9170AFCE}" dt="2025-09-20T18:53:00.081" v="82" actId="20577"/>
          <ac:spMkLst>
            <pc:docMk/>
            <pc:sldMk cId="3505102281" sldId="344"/>
            <ac:spMk id="2" creationId="{76841FC9-56D0-152A-DA51-CDB255625ED7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19:04:57.834" v="92" actId="20577"/>
        <pc:sldMkLst>
          <pc:docMk/>
          <pc:sldMk cId="3689545815" sldId="348"/>
        </pc:sldMkLst>
        <pc:spChg chg="mod">
          <ac:chgData name="Moutushi Tanha" userId="S::m.tanha@uwtsd.ac.uk::62f9b1f3-ddcf-45d7-a6a4-b667feecf47e" providerId="AD" clId="Web-{C57E3C72-1040-6C9D-AA20-B44D9170AFCE}" dt="2025-09-20T19:04:57.834" v="92" actId="20577"/>
          <ac:spMkLst>
            <pc:docMk/>
            <pc:sldMk cId="3689545815" sldId="348"/>
            <ac:spMk id="3" creationId="{AC3DA75C-4290-8BE7-4DF9-6597E760B2CD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18:37:47.461" v="73" actId="20577"/>
        <pc:sldMkLst>
          <pc:docMk/>
          <pc:sldMk cId="188267960" sldId="349"/>
        </pc:sldMkLst>
      </pc:sldChg>
      <pc:sldChg chg="modSp">
        <pc:chgData name="Moutushi Tanha" userId="S::m.tanha@uwtsd.ac.uk::62f9b1f3-ddcf-45d7-a6a4-b667feecf47e" providerId="AD" clId="Web-{C57E3C72-1040-6C9D-AA20-B44D9170AFCE}" dt="2025-09-20T20:15:52.493" v="122" actId="20577"/>
        <pc:sldMkLst>
          <pc:docMk/>
          <pc:sldMk cId="2578799587" sldId="351"/>
        </pc:sldMkLst>
        <pc:spChg chg="mod">
          <ac:chgData name="Moutushi Tanha" userId="S::m.tanha@uwtsd.ac.uk::62f9b1f3-ddcf-45d7-a6a4-b667feecf47e" providerId="AD" clId="Web-{C57E3C72-1040-6C9D-AA20-B44D9170AFCE}" dt="2025-09-20T20:15:52.493" v="122" actId="20577"/>
          <ac:spMkLst>
            <pc:docMk/>
            <pc:sldMk cId="2578799587" sldId="351"/>
            <ac:spMk id="3" creationId="{CC6972B7-0842-D30C-0B8A-B33AB1272945}"/>
          </ac:spMkLst>
        </pc:spChg>
      </pc:sldChg>
      <pc:sldChg chg="modSp ord">
        <pc:chgData name="Moutushi Tanha" userId="S::m.tanha@uwtsd.ac.uk::62f9b1f3-ddcf-45d7-a6a4-b667feecf47e" providerId="AD" clId="Web-{C57E3C72-1040-6C9D-AA20-B44D9170AFCE}" dt="2025-09-20T20:41:47.810" v="134"/>
        <pc:sldMkLst>
          <pc:docMk/>
          <pc:sldMk cId="1185768513" sldId="356"/>
        </pc:sldMkLst>
      </pc:sldChg>
      <pc:sldChg chg="ord">
        <pc:chgData name="Moutushi Tanha" userId="S::m.tanha@uwtsd.ac.uk::62f9b1f3-ddcf-45d7-a6a4-b667feecf47e" providerId="AD" clId="Web-{C57E3C72-1040-6C9D-AA20-B44D9170AFCE}" dt="2025-09-20T20:41:58.435" v="137"/>
        <pc:sldMkLst>
          <pc:docMk/>
          <pc:sldMk cId="2959294840" sldId="357"/>
        </pc:sldMkLst>
      </pc:sldChg>
      <pc:sldChg chg="modSp">
        <pc:chgData name="Moutushi Tanha" userId="S::m.tanha@uwtsd.ac.uk::62f9b1f3-ddcf-45d7-a6a4-b667feecf47e" providerId="AD" clId="Web-{C57E3C72-1040-6C9D-AA20-B44D9170AFCE}" dt="2025-09-20T20:15:59.900" v="128" actId="20577"/>
        <pc:sldMkLst>
          <pc:docMk/>
          <pc:sldMk cId="2837349748" sldId="361"/>
        </pc:sldMkLst>
        <pc:spChg chg="mod">
          <ac:chgData name="Moutushi Tanha" userId="S::m.tanha@uwtsd.ac.uk::62f9b1f3-ddcf-45d7-a6a4-b667feecf47e" providerId="AD" clId="Web-{C57E3C72-1040-6C9D-AA20-B44D9170AFCE}" dt="2025-09-20T20:15:59.900" v="128" actId="20577"/>
          <ac:spMkLst>
            <pc:docMk/>
            <pc:sldMk cId="2837349748" sldId="361"/>
            <ac:spMk id="3" creationId="{483BB5D4-14B1-E6B7-2BD3-489DE43A688C}"/>
          </ac:spMkLst>
        </pc:spChg>
      </pc:sldChg>
      <pc:sldChg chg="ord">
        <pc:chgData name="Moutushi Tanha" userId="S::m.tanha@uwtsd.ac.uk::62f9b1f3-ddcf-45d7-a6a4-b667feecf47e" providerId="AD" clId="Web-{C57E3C72-1040-6C9D-AA20-B44D9170AFCE}" dt="2025-09-20T20:41:52.388" v="135"/>
        <pc:sldMkLst>
          <pc:docMk/>
          <pc:sldMk cId="2809826163" sldId="364"/>
        </pc:sldMkLst>
      </pc:sldChg>
      <pc:sldChg chg="modSp">
        <pc:chgData name="Moutushi Tanha" userId="S::m.tanha@uwtsd.ac.uk::62f9b1f3-ddcf-45d7-a6a4-b667feecf47e" providerId="AD" clId="Web-{C57E3C72-1040-6C9D-AA20-B44D9170AFCE}" dt="2025-09-20T20:15:41.493" v="119" actId="20577"/>
        <pc:sldMkLst>
          <pc:docMk/>
          <pc:sldMk cId="2527535960" sldId="365"/>
        </pc:sldMkLst>
        <pc:spChg chg="mod">
          <ac:chgData name="Moutushi Tanha" userId="S::m.tanha@uwtsd.ac.uk::62f9b1f3-ddcf-45d7-a6a4-b667feecf47e" providerId="AD" clId="Web-{C57E3C72-1040-6C9D-AA20-B44D9170AFCE}" dt="2025-09-20T20:15:41.493" v="119" actId="20577"/>
          <ac:spMkLst>
            <pc:docMk/>
            <pc:sldMk cId="2527535960" sldId="365"/>
            <ac:spMk id="2" creationId="{2CFC6670-565A-F688-4B73-7AA75362E514}"/>
          </ac:spMkLst>
        </pc:spChg>
        <pc:spChg chg="mod">
          <ac:chgData name="Moutushi Tanha" userId="S::m.tanha@uwtsd.ac.uk::62f9b1f3-ddcf-45d7-a6a4-b667feecf47e" providerId="AD" clId="Web-{C57E3C72-1040-6C9D-AA20-B44D9170AFCE}" dt="2025-09-20T20:15:32.806" v="117" actId="20577"/>
          <ac:spMkLst>
            <pc:docMk/>
            <pc:sldMk cId="2527535960" sldId="365"/>
            <ac:spMk id="3" creationId="{BBC6B144-6976-4BE6-E454-A719C3A97B57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15:08.180" v="112" actId="20577"/>
        <pc:sldMkLst>
          <pc:docMk/>
          <pc:sldMk cId="2853402703" sldId="366"/>
        </pc:sldMkLst>
      </pc:sldChg>
      <pc:sldChg chg="modSp">
        <pc:chgData name="Moutushi Tanha" userId="S::m.tanha@uwtsd.ac.uk::62f9b1f3-ddcf-45d7-a6a4-b667feecf47e" providerId="AD" clId="Web-{C57E3C72-1040-6C9D-AA20-B44D9170AFCE}" dt="2025-09-20T20:13:57.956" v="104" actId="20577"/>
        <pc:sldMkLst>
          <pc:docMk/>
          <pc:sldMk cId="1762572610" sldId="369"/>
        </pc:sldMkLst>
        <pc:spChg chg="mod">
          <ac:chgData name="Moutushi Tanha" userId="S::m.tanha@uwtsd.ac.uk::62f9b1f3-ddcf-45d7-a6a4-b667feecf47e" providerId="AD" clId="Web-{C57E3C72-1040-6C9D-AA20-B44D9170AFCE}" dt="2025-09-20T20:13:57.956" v="104" actId="20577"/>
          <ac:spMkLst>
            <pc:docMk/>
            <pc:sldMk cId="1762572610" sldId="369"/>
            <ac:spMk id="3" creationId="{E9ABE4E4-3208-1A5D-0755-3CC1BD00E6C6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13:50.097" v="101" actId="20577"/>
        <pc:sldMkLst>
          <pc:docMk/>
          <pc:sldMk cId="3930928201" sldId="370"/>
        </pc:sldMkLst>
      </pc:sldChg>
      <pc:sldChg chg="modSp">
        <pc:chgData name="Moutushi Tanha" userId="S::m.tanha@uwtsd.ac.uk::62f9b1f3-ddcf-45d7-a6a4-b667feecf47e" providerId="AD" clId="Web-{C57E3C72-1040-6C9D-AA20-B44D9170AFCE}" dt="2025-09-20T21:34:54.570" v="183" actId="20577"/>
        <pc:sldMkLst>
          <pc:docMk/>
          <pc:sldMk cId="2786076920" sldId="372"/>
        </pc:sldMkLst>
        <pc:spChg chg="mod">
          <ac:chgData name="Moutushi Tanha" userId="S::m.tanha@uwtsd.ac.uk::62f9b1f3-ddcf-45d7-a6a4-b667feecf47e" providerId="AD" clId="Web-{C57E3C72-1040-6C9D-AA20-B44D9170AFCE}" dt="2025-09-20T21:34:54.570" v="183" actId="20577"/>
          <ac:spMkLst>
            <pc:docMk/>
            <pc:sldMk cId="2786076920" sldId="372"/>
            <ac:spMk id="2" creationId="{F1AAE56E-9CA7-98AE-98C2-3D15206846E3}"/>
          </ac:spMkLst>
        </pc:spChg>
        <pc:spChg chg="mod">
          <ac:chgData name="Moutushi Tanha" userId="S::m.tanha@uwtsd.ac.uk::62f9b1f3-ddcf-45d7-a6a4-b667feecf47e" providerId="AD" clId="Web-{C57E3C72-1040-6C9D-AA20-B44D9170AFCE}" dt="2025-09-20T21:34:38.444" v="179" actId="20577"/>
          <ac:spMkLst>
            <pc:docMk/>
            <pc:sldMk cId="2786076920" sldId="372"/>
            <ac:spMk id="3" creationId="{8E30554D-69D3-7AB2-080C-70A67A68B9ED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1:39:10.037" v="204" actId="20577"/>
        <pc:sldMkLst>
          <pc:docMk/>
          <pc:sldMk cId="2465994708" sldId="373"/>
        </pc:sldMkLst>
        <pc:spChg chg="mod">
          <ac:chgData name="Moutushi Tanha" userId="S::m.tanha@uwtsd.ac.uk::62f9b1f3-ddcf-45d7-a6a4-b667feecf47e" providerId="AD" clId="Web-{C57E3C72-1040-6C9D-AA20-B44D9170AFCE}" dt="2025-09-20T21:39:10.037" v="204" actId="20577"/>
          <ac:spMkLst>
            <pc:docMk/>
            <pc:sldMk cId="2465994708" sldId="373"/>
            <ac:spMk id="2" creationId="{F38D1BA4-7308-60DC-7B3E-56ED076F94F9}"/>
          </ac:spMkLst>
        </pc:spChg>
        <pc:spChg chg="mod">
          <ac:chgData name="Moutushi Tanha" userId="S::m.tanha@uwtsd.ac.uk::62f9b1f3-ddcf-45d7-a6a4-b667feecf47e" providerId="AD" clId="Web-{C57E3C72-1040-6C9D-AA20-B44D9170AFCE}" dt="2025-09-20T21:39:02.599" v="202" actId="20577"/>
          <ac:spMkLst>
            <pc:docMk/>
            <pc:sldMk cId="2465994708" sldId="373"/>
            <ac:spMk id="3" creationId="{3AE8215D-302C-77F0-64DD-9ACFDFB9F6DA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1:43:24.644" v="209" actId="20577"/>
        <pc:sldMkLst>
          <pc:docMk/>
          <pc:sldMk cId="2203544979" sldId="380"/>
        </pc:sldMkLst>
        <pc:spChg chg="mod">
          <ac:chgData name="Moutushi Tanha" userId="S::m.tanha@uwtsd.ac.uk::62f9b1f3-ddcf-45d7-a6a4-b667feecf47e" providerId="AD" clId="Web-{C57E3C72-1040-6C9D-AA20-B44D9170AFCE}" dt="2025-09-20T21:43:24.644" v="209" actId="20577"/>
          <ac:spMkLst>
            <pc:docMk/>
            <pc:sldMk cId="2203544979" sldId="380"/>
            <ac:spMk id="2" creationId="{23E09F83-96F5-BFC1-70C5-E9EC6318C8CD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58:24.629" v="149" actId="20577"/>
        <pc:sldMkLst>
          <pc:docMk/>
          <pc:sldMk cId="327918012" sldId="421"/>
        </pc:sldMkLst>
        <pc:spChg chg="mod">
          <ac:chgData name="Moutushi Tanha" userId="S::m.tanha@uwtsd.ac.uk::62f9b1f3-ddcf-45d7-a6a4-b667feecf47e" providerId="AD" clId="Web-{C57E3C72-1040-6C9D-AA20-B44D9170AFCE}" dt="2025-09-20T20:58:24.629" v="149" actId="20577"/>
          <ac:spMkLst>
            <pc:docMk/>
            <pc:sldMk cId="327918012" sldId="421"/>
            <ac:spMk id="3" creationId="{F4E5BD34-B1E7-91A7-ED0E-6079D9F071F6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58:51.130" v="161" actId="20577"/>
        <pc:sldMkLst>
          <pc:docMk/>
          <pc:sldMk cId="3220515072" sldId="422"/>
        </pc:sldMkLst>
        <pc:spChg chg="mod">
          <ac:chgData name="Moutushi Tanha" userId="S::m.tanha@uwtsd.ac.uk::62f9b1f3-ddcf-45d7-a6a4-b667feecf47e" providerId="AD" clId="Web-{C57E3C72-1040-6C9D-AA20-B44D9170AFCE}" dt="2025-09-20T20:58:51.130" v="161" actId="20577"/>
          <ac:spMkLst>
            <pc:docMk/>
            <pc:sldMk cId="3220515072" sldId="422"/>
            <ac:spMk id="2" creationId="{FC41A771-5973-AC02-6FB5-CA54E0E43C56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58:33.348" v="158" actId="20577"/>
        <pc:sldMkLst>
          <pc:docMk/>
          <pc:sldMk cId="2922826370" sldId="423"/>
        </pc:sldMkLst>
        <pc:spChg chg="mod">
          <ac:chgData name="Moutushi Tanha" userId="S::m.tanha@uwtsd.ac.uk::62f9b1f3-ddcf-45d7-a6a4-b667feecf47e" providerId="AD" clId="Web-{C57E3C72-1040-6C9D-AA20-B44D9170AFCE}" dt="2025-09-20T20:58:33.348" v="158" actId="20577"/>
          <ac:spMkLst>
            <pc:docMk/>
            <pc:sldMk cId="2922826370" sldId="423"/>
            <ac:spMk id="3" creationId="{90706142-47D6-8689-CD73-AA26E42D6E7D}"/>
          </ac:spMkLst>
        </pc:spChg>
      </pc:sldChg>
      <pc:sldChg chg="modSp">
        <pc:chgData name="Moutushi Tanha" userId="S::m.tanha@uwtsd.ac.uk::62f9b1f3-ddcf-45d7-a6a4-b667feecf47e" providerId="AD" clId="Web-{C57E3C72-1040-6C9D-AA20-B44D9170AFCE}" dt="2025-09-20T20:58:12.864" v="140" actId="20577"/>
        <pc:sldMkLst>
          <pc:docMk/>
          <pc:sldMk cId="672196660" sldId="430"/>
        </pc:sldMkLst>
        <pc:spChg chg="mod">
          <ac:chgData name="Moutushi Tanha" userId="S::m.tanha@uwtsd.ac.uk::62f9b1f3-ddcf-45d7-a6a4-b667feecf47e" providerId="AD" clId="Web-{C57E3C72-1040-6C9D-AA20-B44D9170AFCE}" dt="2025-09-20T20:58:12.864" v="140" actId="20577"/>
          <ac:spMkLst>
            <pc:docMk/>
            <pc:sldMk cId="672196660" sldId="430"/>
            <ac:spMk id="2" creationId="{7DFB47D1-B67B-DC83-2877-D3BA43B8857F}"/>
          </ac:spMkLst>
        </pc:spChg>
      </pc:sldChg>
      <pc:sldChg chg="modSp new">
        <pc:chgData name="Moutushi Tanha" userId="S::m.tanha@uwtsd.ac.uk::62f9b1f3-ddcf-45d7-a6a4-b667feecf47e" providerId="AD" clId="Web-{C57E3C72-1040-6C9D-AA20-B44D9170AFCE}" dt="2025-09-20T21:25:14.924" v="169" actId="20577"/>
        <pc:sldMkLst>
          <pc:docMk/>
          <pc:sldMk cId="2929062395" sldId="437"/>
        </pc:sldMkLst>
        <pc:spChg chg="mod">
          <ac:chgData name="Moutushi Tanha" userId="S::m.tanha@uwtsd.ac.uk::62f9b1f3-ddcf-45d7-a6a4-b667feecf47e" providerId="AD" clId="Web-{C57E3C72-1040-6C9D-AA20-B44D9170AFCE}" dt="2025-09-20T18:11:06.963" v="15" actId="20577"/>
          <ac:spMkLst>
            <pc:docMk/>
            <pc:sldMk cId="2929062395" sldId="437"/>
            <ac:spMk id="2" creationId="{756F7FDA-D98B-EEB5-9F63-DD05A73BB1B2}"/>
          </ac:spMkLst>
        </pc:spChg>
        <pc:spChg chg="mod">
          <ac:chgData name="Moutushi Tanha" userId="S::m.tanha@uwtsd.ac.uk::62f9b1f3-ddcf-45d7-a6a4-b667feecf47e" providerId="AD" clId="Web-{C57E3C72-1040-6C9D-AA20-B44D9170AFCE}" dt="2025-09-20T21:25:14.924" v="169" actId="20577"/>
          <ac:spMkLst>
            <pc:docMk/>
            <pc:sldMk cId="2929062395" sldId="437"/>
            <ac:spMk id="3" creationId="{9035154A-856D-7214-A1C2-0A12D0A22368}"/>
          </ac:spMkLst>
        </pc:spChg>
      </pc:sldChg>
      <pc:sldChg chg="add">
        <pc:chgData name="Moutushi Tanha" userId="S::m.tanha@uwtsd.ac.uk::62f9b1f3-ddcf-45d7-a6a4-b667feecf47e" providerId="AD" clId="Web-{C57E3C72-1040-6C9D-AA20-B44D9170AFCE}" dt="2025-09-20T20:36:56.304" v="132"/>
        <pc:sldMkLst>
          <pc:docMk/>
          <pc:sldMk cId="1401260583" sldId="439"/>
        </pc:sldMkLst>
      </pc:sldChg>
      <pc:sldChg chg="addSp modSp new mod setBg">
        <pc:chgData name="Moutushi Tanha" userId="S::m.tanha@uwtsd.ac.uk::62f9b1f3-ddcf-45d7-a6a4-b667feecf47e" providerId="AD" clId="Web-{C57E3C72-1040-6C9D-AA20-B44D9170AFCE}" dt="2025-09-20T21:39:33.320" v="207" actId="14100"/>
        <pc:sldMkLst>
          <pc:docMk/>
          <pc:sldMk cId="2205257924" sldId="440"/>
        </pc:sldMkLst>
        <pc:spChg chg="add mod">
          <ac:chgData name="Moutushi Tanha" userId="S::m.tanha@uwtsd.ac.uk::62f9b1f3-ddcf-45d7-a6a4-b667feecf47e" providerId="AD" clId="Web-{C57E3C72-1040-6C9D-AA20-B44D9170AFCE}" dt="2025-09-20T21:39:23.006" v="206" actId="20577"/>
          <ac:spMkLst>
            <pc:docMk/>
            <pc:sldMk cId="2205257924" sldId="440"/>
            <ac:spMk id="3" creationId="{662D3508-EF93-B417-877A-03794EE1BF24}"/>
          </ac:spMkLst>
        </pc:spChg>
        <pc:picChg chg="add mod">
          <ac:chgData name="Moutushi Tanha" userId="S::m.tanha@uwtsd.ac.uk::62f9b1f3-ddcf-45d7-a6a4-b667feecf47e" providerId="AD" clId="Web-{C57E3C72-1040-6C9D-AA20-B44D9170AFCE}" dt="2025-09-20T21:39:33.320" v="207" actId="14100"/>
          <ac:picMkLst>
            <pc:docMk/>
            <pc:sldMk cId="2205257924" sldId="440"/>
            <ac:picMk id="2" creationId="{92BB7212-3301-E43B-C585-8EAB50A064BE}"/>
          </ac:picMkLst>
        </pc:picChg>
      </pc:sldChg>
    </pc:docChg>
  </pc:docChgLst>
  <pc:docChgLst>
    <pc:chgData name="Moutushi Tanha" userId="62f9b1f3-ddcf-45d7-a6a4-b667feecf47e" providerId="ADAL" clId="{8E9860E7-8270-4BE3-8C98-84223E10B195}"/>
    <pc:docChg chg="undo custSel addSld delSld modSld">
      <pc:chgData name="Moutushi Tanha" userId="62f9b1f3-ddcf-45d7-a6a4-b667feecf47e" providerId="ADAL" clId="{8E9860E7-8270-4BE3-8C98-84223E10B195}" dt="2025-09-10T17:11:00.317" v="37" actId="26606"/>
      <pc:docMkLst>
        <pc:docMk/>
      </pc:docMkLst>
    </pc:docChg>
  </pc:docChgLst>
  <pc:docChgLst>
    <pc:chgData clId="Web-{6697B74A-CE87-7227-FC57-A97C5A0C470F}"/>
    <pc:docChg chg="modSld">
      <pc:chgData name="" userId="" providerId="" clId="Web-{6697B74A-CE87-7227-FC57-A97C5A0C470F}" dt="2025-09-26T06:53:49.310" v="0" actId="20577"/>
      <pc:docMkLst>
        <pc:docMk/>
      </pc:docMkLst>
      <pc:sldChg chg="modSp">
        <pc:chgData name="" userId="" providerId="" clId="Web-{6697B74A-CE87-7227-FC57-A97C5A0C470F}" dt="2025-09-26T06:53:49.310" v="0" actId="20577"/>
        <pc:sldMkLst>
          <pc:docMk/>
          <pc:sldMk cId="823694011" sldId="256"/>
        </pc:sldMkLst>
        <pc:spChg chg="mod">
          <ac:chgData name="" userId="" providerId="" clId="Web-{6697B74A-CE87-7227-FC57-A97C5A0C470F}" dt="2025-09-26T06:53:49.310" v="0" actId="20577"/>
          <ac:spMkLst>
            <pc:docMk/>
            <pc:sldMk cId="823694011" sldId="256"/>
            <ac:spMk id="2" creationId="{91335F3E-0719-A810-F761-BA938E89C45C}"/>
          </ac:spMkLst>
        </pc:spChg>
      </pc:sldChg>
    </pc:docChg>
  </pc:docChgLst>
  <pc:docChgLst>
    <pc:chgData name="Moutushi Tanha" userId="S::m.tanha@uwtsd.ac.uk::62f9b1f3-ddcf-45d7-a6a4-b667feecf47e" providerId="AD" clId="Web-{10764894-1B3E-9B1C-7897-95A6765840C4}"/>
    <pc:docChg chg="modSld">
      <pc:chgData name="Moutushi Tanha" userId="S::m.tanha@uwtsd.ac.uk::62f9b1f3-ddcf-45d7-a6a4-b667feecf47e" providerId="AD" clId="Web-{10764894-1B3E-9B1C-7897-95A6765840C4}" dt="2025-09-22T15:46:02.853" v="1" actId="20577"/>
      <pc:docMkLst>
        <pc:docMk/>
      </pc:docMkLst>
      <pc:sldChg chg="modSp">
        <pc:chgData name="Moutushi Tanha" userId="S::m.tanha@uwtsd.ac.uk::62f9b1f3-ddcf-45d7-a6a4-b667feecf47e" providerId="AD" clId="Web-{10764894-1B3E-9B1C-7897-95A6765840C4}" dt="2025-09-22T15:12:53.411" v="0" actId="20577"/>
        <pc:sldMkLst>
          <pc:docMk/>
          <pc:sldMk cId="823694011" sldId="256"/>
        </pc:sldMkLst>
        <pc:spChg chg="mod">
          <ac:chgData name="Moutushi Tanha" userId="S::m.tanha@uwtsd.ac.uk::62f9b1f3-ddcf-45d7-a6a4-b667feecf47e" providerId="AD" clId="Web-{10764894-1B3E-9B1C-7897-95A6765840C4}" dt="2025-09-22T15:12:53.411" v="0" actId="20577"/>
          <ac:spMkLst>
            <pc:docMk/>
            <pc:sldMk cId="823694011" sldId="256"/>
            <ac:spMk id="2" creationId="{91335F3E-0719-A810-F761-BA938E89C45C}"/>
          </ac:spMkLst>
        </pc:spChg>
      </pc:sldChg>
      <pc:sldChg chg="modSp">
        <pc:chgData name="Moutushi Tanha" userId="S::m.tanha@uwtsd.ac.uk::62f9b1f3-ddcf-45d7-a6a4-b667feecf47e" providerId="AD" clId="Web-{10764894-1B3E-9B1C-7897-95A6765840C4}" dt="2025-09-22T15:46:02.853" v="1" actId="20577"/>
        <pc:sldMkLst>
          <pc:docMk/>
          <pc:sldMk cId="2436930803" sldId="329"/>
        </pc:sldMkLst>
        <pc:spChg chg="mod">
          <ac:chgData name="Moutushi Tanha" userId="S::m.tanha@uwtsd.ac.uk::62f9b1f3-ddcf-45d7-a6a4-b667feecf47e" providerId="AD" clId="Web-{10764894-1B3E-9B1C-7897-95A6765840C4}" dt="2025-09-22T15:46:02.853" v="1" actId="20577"/>
          <ac:spMkLst>
            <pc:docMk/>
            <pc:sldMk cId="2436930803" sldId="329"/>
            <ac:spMk id="3" creationId="{8D8B0A03-F894-DF1F-4FEC-C36F60BEB186}"/>
          </ac:spMkLst>
        </pc:spChg>
      </pc:sldChg>
    </pc:docChg>
  </pc:docChgLst>
  <pc:docChgLst>
    <pc:chgData name="Moutushi Tanha" userId="S::m.tanha@uwtsd.ac.uk::62f9b1f3-ddcf-45d7-a6a4-b667feecf47e" providerId="AD" clId="Web-{73D543E8-A7BF-EDE8-7725-04C091A5D67A}"/>
    <pc:docChg chg="addSld delSld modSld sldOrd">
      <pc:chgData name="Moutushi Tanha" userId="S::m.tanha@uwtsd.ac.uk::62f9b1f3-ddcf-45d7-a6a4-b667feecf47e" providerId="AD" clId="Web-{73D543E8-A7BF-EDE8-7725-04C091A5D67A}" dt="2025-09-13T14:03:45.261" v="359"/>
      <pc:docMkLst>
        <pc:docMk/>
      </pc:docMkLst>
      <pc:sldChg chg="add">
        <pc:chgData name="Moutushi Tanha" userId="S::m.tanha@uwtsd.ac.uk::62f9b1f3-ddcf-45d7-a6a4-b667feecf47e" providerId="AD" clId="Web-{73D543E8-A7BF-EDE8-7725-04C091A5D67A}" dt="2025-09-13T11:54:49.810" v="103"/>
        <pc:sldMkLst>
          <pc:docMk/>
          <pc:sldMk cId="821540438" sldId="261"/>
        </pc:sldMkLst>
      </pc:sldChg>
      <pc:sldChg chg="add">
        <pc:chgData name="Moutushi Tanha" userId="S::m.tanha@uwtsd.ac.uk::62f9b1f3-ddcf-45d7-a6a4-b667feecf47e" providerId="AD" clId="Web-{73D543E8-A7BF-EDE8-7725-04C091A5D67A}" dt="2025-09-13T13:32:36.564" v="250"/>
        <pc:sldMkLst>
          <pc:docMk/>
          <pc:sldMk cId="3170404068" sldId="273"/>
        </pc:sldMkLst>
      </pc:sldChg>
      <pc:sldChg chg="add">
        <pc:chgData name="Moutushi Tanha" userId="S::m.tanha@uwtsd.ac.uk::62f9b1f3-ddcf-45d7-a6a4-b667feecf47e" providerId="AD" clId="Web-{73D543E8-A7BF-EDE8-7725-04C091A5D67A}" dt="2025-09-13T13:33:03.986" v="252"/>
        <pc:sldMkLst>
          <pc:docMk/>
          <pc:sldMk cId="4139072199" sldId="274"/>
        </pc:sldMkLst>
      </pc:sldChg>
      <pc:sldChg chg="add">
        <pc:chgData name="Moutushi Tanha" userId="S::m.tanha@uwtsd.ac.uk::62f9b1f3-ddcf-45d7-a6a4-b667feecf47e" providerId="AD" clId="Web-{73D543E8-A7BF-EDE8-7725-04C091A5D67A}" dt="2025-09-13T13:33:25.457" v="254"/>
        <pc:sldMkLst>
          <pc:docMk/>
          <pc:sldMk cId="1941600977" sldId="275"/>
        </pc:sldMkLst>
      </pc:sldChg>
      <pc:sldChg chg="add">
        <pc:chgData name="Moutushi Tanha" userId="S::m.tanha@uwtsd.ac.uk::62f9b1f3-ddcf-45d7-a6a4-b667feecf47e" providerId="AD" clId="Web-{73D543E8-A7BF-EDE8-7725-04C091A5D67A}" dt="2025-09-13T13:53:42.294" v="319"/>
        <pc:sldMkLst>
          <pc:docMk/>
          <pc:sldMk cId="4070606643" sldId="280"/>
        </pc:sldMkLst>
      </pc:sldChg>
      <pc:sldChg chg="add">
        <pc:chgData name="Moutushi Tanha" userId="S::m.tanha@uwtsd.ac.uk::62f9b1f3-ddcf-45d7-a6a4-b667feecf47e" providerId="AD" clId="Web-{73D543E8-A7BF-EDE8-7725-04C091A5D67A}" dt="2025-09-13T13:50:27.815" v="305"/>
        <pc:sldMkLst>
          <pc:docMk/>
          <pc:sldMk cId="3403461256" sldId="281"/>
        </pc:sldMkLst>
      </pc:sldChg>
      <pc:sldChg chg="addSp add">
        <pc:chgData name="Moutushi Tanha" userId="S::m.tanha@uwtsd.ac.uk::62f9b1f3-ddcf-45d7-a6a4-b667feecf47e" providerId="AD" clId="Web-{73D543E8-A7BF-EDE8-7725-04C091A5D67A}" dt="2025-09-13T13:55:28.595" v="325"/>
        <pc:sldMkLst>
          <pc:docMk/>
          <pc:sldMk cId="916891115" sldId="282"/>
        </pc:sldMkLst>
        <pc:spChg chg="add">
          <ac:chgData name="Moutushi Tanha" userId="S::m.tanha@uwtsd.ac.uk::62f9b1f3-ddcf-45d7-a6a4-b667feecf47e" providerId="AD" clId="Web-{73D543E8-A7BF-EDE8-7725-04C091A5D67A}" dt="2025-09-13T13:55:28.595" v="325"/>
          <ac:spMkLst>
            <pc:docMk/>
            <pc:sldMk cId="916891115" sldId="282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8.595" v="325"/>
          <ac:spMkLst>
            <pc:docMk/>
            <pc:sldMk cId="916891115" sldId="282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8.595" v="325"/>
          <ac:spMkLst>
            <pc:docMk/>
            <pc:sldMk cId="916891115" sldId="282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8.595" v="325"/>
          <ac:spMkLst>
            <pc:docMk/>
            <pc:sldMk cId="916891115" sldId="282"/>
            <ac:spMk id="14" creationId="{A8D57A06-A426-446D-B02C-A2DC6B62E45E}"/>
          </ac:spMkLst>
        </pc:spChg>
      </pc:sldChg>
      <pc:sldChg chg="add">
        <pc:chgData name="Moutushi Tanha" userId="S::m.tanha@uwtsd.ac.uk::62f9b1f3-ddcf-45d7-a6a4-b667feecf47e" providerId="AD" clId="Web-{73D543E8-A7BF-EDE8-7725-04C091A5D67A}" dt="2025-09-13T13:51:04.912" v="307"/>
        <pc:sldMkLst>
          <pc:docMk/>
          <pc:sldMk cId="2037990935" sldId="289"/>
        </pc:sldMkLst>
      </pc:sldChg>
      <pc:sldChg chg="addSp modSp add">
        <pc:chgData name="Moutushi Tanha" userId="S::m.tanha@uwtsd.ac.uk::62f9b1f3-ddcf-45d7-a6a4-b667feecf47e" providerId="AD" clId="Web-{73D543E8-A7BF-EDE8-7725-04C091A5D67A}" dt="2025-09-13T13:55:25.063" v="324"/>
        <pc:sldMkLst>
          <pc:docMk/>
          <pc:sldMk cId="1431782279" sldId="290"/>
        </pc:sldMkLst>
        <pc:spChg chg="add">
          <ac:chgData name="Moutushi Tanha" userId="S::m.tanha@uwtsd.ac.uk::62f9b1f3-ddcf-45d7-a6a4-b667feecf47e" providerId="AD" clId="Web-{73D543E8-A7BF-EDE8-7725-04C091A5D67A}" dt="2025-09-13T13:55:25.063" v="324"/>
          <ac:spMkLst>
            <pc:docMk/>
            <pc:sldMk cId="1431782279" sldId="290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5.063" v="324"/>
          <ac:spMkLst>
            <pc:docMk/>
            <pc:sldMk cId="1431782279" sldId="290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5.063" v="324"/>
          <ac:spMkLst>
            <pc:docMk/>
            <pc:sldMk cId="1431782279" sldId="290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73D543E8-A7BF-EDE8-7725-04C091A5D67A}" dt="2025-09-13T13:55:25.063" v="324"/>
          <ac:spMkLst>
            <pc:docMk/>
            <pc:sldMk cId="1431782279" sldId="290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73D543E8-A7BF-EDE8-7725-04C091A5D67A}" dt="2025-09-13T13:55:25.063" v="324"/>
          <ac:picMkLst>
            <pc:docMk/>
            <pc:sldMk cId="1431782279" sldId="290"/>
            <ac:picMk id="3" creationId="{7B56647C-59B3-380D-CA95-CCB7493BA969}"/>
          </ac:picMkLst>
        </pc:picChg>
      </pc:sldChg>
      <pc:sldChg chg="add">
        <pc:chgData name="Moutushi Tanha" userId="S::m.tanha@uwtsd.ac.uk::62f9b1f3-ddcf-45d7-a6a4-b667feecf47e" providerId="AD" clId="Web-{73D543E8-A7BF-EDE8-7725-04C091A5D67A}" dt="2025-09-13T13:46:21.933" v="292"/>
        <pc:sldMkLst>
          <pc:docMk/>
          <pc:sldMk cId="3126224371" sldId="291"/>
        </pc:sldMkLst>
      </pc:sldChg>
      <pc:sldChg chg="add">
        <pc:chgData name="Moutushi Tanha" userId="S::m.tanha@uwtsd.ac.uk::62f9b1f3-ddcf-45d7-a6a4-b667feecf47e" providerId="AD" clId="Web-{73D543E8-A7BF-EDE8-7725-04C091A5D67A}" dt="2025-09-13T13:47:02.937" v="296"/>
        <pc:sldMkLst>
          <pc:docMk/>
          <pc:sldMk cId="3429937319" sldId="292"/>
        </pc:sldMkLst>
      </pc:sldChg>
      <pc:sldChg chg="add">
        <pc:chgData name="Moutushi Tanha" userId="S::m.tanha@uwtsd.ac.uk::62f9b1f3-ddcf-45d7-a6a4-b667feecf47e" providerId="AD" clId="Web-{73D543E8-A7BF-EDE8-7725-04C091A5D67A}" dt="2025-09-13T13:46:41.308" v="294"/>
        <pc:sldMkLst>
          <pc:docMk/>
          <pc:sldMk cId="1679643011" sldId="294"/>
        </pc:sldMkLst>
      </pc:sldChg>
      <pc:sldChg chg="add">
        <pc:chgData name="Moutushi Tanha" userId="S::m.tanha@uwtsd.ac.uk::62f9b1f3-ddcf-45d7-a6a4-b667feecf47e" providerId="AD" clId="Web-{73D543E8-A7BF-EDE8-7725-04C091A5D67A}" dt="2025-09-13T13:49:02.954" v="298"/>
        <pc:sldMkLst>
          <pc:docMk/>
          <pc:sldMk cId="3308609434" sldId="295"/>
        </pc:sldMkLst>
      </pc:sldChg>
      <pc:sldChg chg="add">
        <pc:chgData name="Moutushi Tanha" userId="S::m.tanha@uwtsd.ac.uk::62f9b1f3-ddcf-45d7-a6a4-b667feecf47e" providerId="AD" clId="Web-{73D543E8-A7BF-EDE8-7725-04C091A5D67A}" dt="2025-09-13T13:50:06.345" v="303"/>
        <pc:sldMkLst>
          <pc:docMk/>
          <pc:sldMk cId="292896888" sldId="297"/>
        </pc:sldMkLst>
      </pc:sldChg>
      <pc:sldChg chg="add">
        <pc:chgData name="Moutushi Tanha" userId="S::m.tanha@uwtsd.ac.uk::62f9b1f3-ddcf-45d7-a6a4-b667feecf47e" providerId="AD" clId="Web-{73D543E8-A7BF-EDE8-7725-04C091A5D67A}" dt="2025-09-13T11:30:19.863" v="26"/>
        <pc:sldMkLst>
          <pc:docMk/>
          <pc:sldMk cId="1765386078" sldId="307"/>
        </pc:sldMkLst>
      </pc:sldChg>
      <pc:sldChg chg="add">
        <pc:chgData name="Moutushi Tanha" userId="S::m.tanha@uwtsd.ac.uk::62f9b1f3-ddcf-45d7-a6a4-b667feecf47e" providerId="AD" clId="Web-{73D543E8-A7BF-EDE8-7725-04C091A5D67A}" dt="2025-09-13T13:52:15.322" v="313"/>
        <pc:sldMkLst>
          <pc:docMk/>
          <pc:sldMk cId="1079463233" sldId="311"/>
        </pc:sldMkLst>
      </pc:sldChg>
      <pc:sldChg chg="addSp add">
        <pc:chgData name="Moutushi Tanha" userId="S::m.tanha@uwtsd.ac.uk::62f9b1f3-ddcf-45d7-a6a4-b667feecf47e" providerId="AD" clId="Web-{73D543E8-A7BF-EDE8-7725-04C091A5D67A}" dt="2025-09-13T13:55:51.658" v="327"/>
        <pc:sldMkLst>
          <pc:docMk/>
          <pc:sldMk cId="4129306118" sldId="312"/>
        </pc:sldMkLst>
        <pc:spChg chg="add">
          <ac:chgData name="Moutushi Tanha" userId="S::m.tanha@uwtsd.ac.uk::62f9b1f3-ddcf-45d7-a6a4-b667feecf47e" providerId="AD" clId="Web-{73D543E8-A7BF-EDE8-7725-04C091A5D67A}" dt="2025-09-13T13:55:51.658" v="327"/>
          <ac:spMkLst>
            <pc:docMk/>
            <pc:sldMk cId="4129306118" sldId="3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3D543E8-A7BF-EDE8-7725-04C091A5D67A}" dt="2025-09-13T13:55:51.658" v="327"/>
          <ac:spMkLst>
            <pc:docMk/>
            <pc:sldMk cId="4129306118" sldId="3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3D543E8-A7BF-EDE8-7725-04C091A5D67A}" dt="2025-09-13T13:55:51.658" v="327"/>
          <ac:spMkLst>
            <pc:docMk/>
            <pc:sldMk cId="4129306118" sldId="3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3D543E8-A7BF-EDE8-7725-04C091A5D67A}" dt="2025-09-13T13:55:51.658" v="327"/>
          <ac:spMkLst>
            <pc:docMk/>
            <pc:sldMk cId="4129306118" sldId="312"/>
            <ac:spMk id="13" creationId="{A8D57A06-A426-446D-B02C-A2DC6B62E45E}"/>
          </ac:spMkLst>
        </pc:spChg>
      </pc:sldChg>
      <pc:sldChg chg="addSp modSp add">
        <pc:chgData name="Moutushi Tanha" userId="S::m.tanha@uwtsd.ac.uk::62f9b1f3-ddcf-45d7-a6a4-b667feecf47e" providerId="AD" clId="Web-{73D543E8-A7BF-EDE8-7725-04C091A5D67A}" dt="2025-09-13T13:55:43.330" v="326"/>
        <pc:sldMkLst>
          <pc:docMk/>
          <pc:sldMk cId="2575407117" sldId="313"/>
        </pc:sldMkLst>
        <pc:spChg chg="add">
          <ac:chgData name="Moutushi Tanha" userId="S::m.tanha@uwtsd.ac.uk::62f9b1f3-ddcf-45d7-a6a4-b667feecf47e" providerId="AD" clId="Web-{73D543E8-A7BF-EDE8-7725-04C091A5D67A}" dt="2025-09-13T13:55:43.330" v="326"/>
          <ac:spMkLst>
            <pc:docMk/>
            <pc:sldMk cId="2575407117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3D543E8-A7BF-EDE8-7725-04C091A5D67A}" dt="2025-09-13T13:55:43.330" v="326"/>
          <ac:spMkLst>
            <pc:docMk/>
            <pc:sldMk cId="2575407117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3D543E8-A7BF-EDE8-7725-04C091A5D67A}" dt="2025-09-13T13:55:43.330" v="326"/>
          <ac:spMkLst>
            <pc:docMk/>
            <pc:sldMk cId="2575407117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3D543E8-A7BF-EDE8-7725-04C091A5D67A}" dt="2025-09-13T13:55:43.330" v="326"/>
          <ac:spMkLst>
            <pc:docMk/>
            <pc:sldMk cId="2575407117" sldId="313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73D543E8-A7BF-EDE8-7725-04C091A5D67A}" dt="2025-09-13T13:55:43.330" v="326"/>
          <ac:picMkLst>
            <pc:docMk/>
            <pc:sldMk cId="2575407117" sldId="313"/>
            <ac:picMk id="2" creationId="{C0E08DED-09FB-3C77-299D-965A76BB1CC1}"/>
          </ac:picMkLst>
        </pc:picChg>
      </pc:sldChg>
      <pc:sldChg chg="modSp">
        <pc:chgData name="Moutushi Tanha" userId="S::m.tanha@uwtsd.ac.uk::62f9b1f3-ddcf-45d7-a6a4-b667feecf47e" providerId="AD" clId="Web-{73D543E8-A7BF-EDE8-7725-04C091A5D67A}" dt="2025-09-13T11:27:37.171" v="11" actId="20577"/>
        <pc:sldMkLst>
          <pc:docMk/>
          <pc:sldMk cId="2894403429" sldId="332"/>
        </pc:sldMkLst>
        <pc:spChg chg="mod">
          <ac:chgData name="Moutushi Tanha" userId="S::m.tanha@uwtsd.ac.uk::62f9b1f3-ddcf-45d7-a6a4-b667feecf47e" providerId="AD" clId="Web-{73D543E8-A7BF-EDE8-7725-04C091A5D67A}" dt="2025-09-13T11:27:37.171" v="11" actId="20577"/>
          <ac:spMkLst>
            <pc:docMk/>
            <pc:sldMk cId="2894403429" sldId="332"/>
            <ac:spMk id="3" creationId="{C87B76DC-D266-C723-92A4-4A529C1B36C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28:38.923" v="16" actId="20577"/>
        <pc:sldMkLst>
          <pc:docMk/>
          <pc:sldMk cId="3113947371" sldId="333"/>
        </pc:sldMkLst>
        <pc:spChg chg="mod">
          <ac:chgData name="Moutushi Tanha" userId="S::m.tanha@uwtsd.ac.uk::62f9b1f3-ddcf-45d7-a6a4-b667feecf47e" providerId="AD" clId="Web-{73D543E8-A7BF-EDE8-7725-04C091A5D67A}" dt="2025-09-13T11:28:38.923" v="16" actId="20577"/>
          <ac:spMkLst>
            <pc:docMk/>
            <pc:sldMk cId="3113947371" sldId="333"/>
            <ac:spMk id="3" creationId="{38A735CF-6201-5336-1FEB-F7C47F1E6C9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28:43.736" v="18" actId="20577"/>
        <pc:sldMkLst>
          <pc:docMk/>
          <pc:sldMk cId="3098386949" sldId="334"/>
        </pc:sldMkLst>
      </pc:sldChg>
      <pc:sldChg chg="modSp new">
        <pc:chgData name="Moutushi Tanha" userId="S::m.tanha@uwtsd.ac.uk::62f9b1f3-ddcf-45d7-a6a4-b667feecf47e" providerId="AD" clId="Web-{73D543E8-A7BF-EDE8-7725-04C091A5D67A}" dt="2025-09-13T11:29:17.455" v="20" actId="20577"/>
        <pc:sldMkLst>
          <pc:docMk/>
          <pc:sldMk cId="961222619" sldId="335"/>
        </pc:sldMkLst>
        <pc:spChg chg="mod">
          <ac:chgData name="Moutushi Tanha" userId="S::m.tanha@uwtsd.ac.uk::62f9b1f3-ddcf-45d7-a6a4-b667feecf47e" providerId="AD" clId="Web-{73D543E8-A7BF-EDE8-7725-04C091A5D67A}" dt="2025-09-13T11:29:17.455" v="20" actId="20577"/>
          <ac:spMkLst>
            <pc:docMk/>
            <pc:sldMk cId="961222619" sldId="335"/>
            <ac:spMk id="3" creationId="{898BBA7B-6DF5-08F4-883D-29D097FCF86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29:50.987" v="24" actId="20577"/>
        <pc:sldMkLst>
          <pc:docMk/>
          <pc:sldMk cId="765837997" sldId="336"/>
        </pc:sldMkLst>
        <pc:spChg chg="mod">
          <ac:chgData name="Moutushi Tanha" userId="S::m.tanha@uwtsd.ac.uk::62f9b1f3-ddcf-45d7-a6a4-b667feecf47e" providerId="AD" clId="Web-{73D543E8-A7BF-EDE8-7725-04C091A5D67A}" dt="2025-09-13T11:29:50.987" v="24" actId="20577"/>
          <ac:spMkLst>
            <pc:docMk/>
            <pc:sldMk cId="765837997" sldId="336"/>
            <ac:spMk id="3" creationId="{F8F805E8-183B-9857-8A3B-924503F17F13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32:40.569" v="31" actId="20577"/>
        <pc:sldMkLst>
          <pc:docMk/>
          <pc:sldMk cId="2386621524" sldId="337"/>
        </pc:sldMkLst>
        <pc:spChg chg="mod">
          <ac:chgData name="Moutushi Tanha" userId="S::m.tanha@uwtsd.ac.uk::62f9b1f3-ddcf-45d7-a6a4-b667feecf47e" providerId="AD" clId="Web-{73D543E8-A7BF-EDE8-7725-04C091A5D67A}" dt="2025-09-13T11:32:25.459" v="29" actId="20577"/>
          <ac:spMkLst>
            <pc:docMk/>
            <pc:sldMk cId="2386621524" sldId="337"/>
            <ac:spMk id="2" creationId="{B3D8065C-75A7-142D-F962-BA048DF567BA}"/>
          </ac:spMkLst>
        </pc:spChg>
        <pc:spChg chg="mod">
          <ac:chgData name="Moutushi Tanha" userId="S::m.tanha@uwtsd.ac.uk::62f9b1f3-ddcf-45d7-a6a4-b667feecf47e" providerId="AD" clId="Web-{73D543E8-A7BF-EDE8-7725-04C091A5D67A}" dt="2025-09-13T11:32:40.569" v="31" actId="20577"/>
          <ac:spMkLst>
            <pc:docMk/>
            <pc:sldMk cId="2386621524" sldId="337"/>
            <ac:spMk id="3" creationId="{175CB76E-425A-5A7A-44D7-EB41598C728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33:22.445" v="37" actId="20577"/>
        <pc:sldMkLst>
          <pc:docMk/>
          <pc:sldMk cId="1884122660" sldId="338"/>
        </pc:sldMkLst>
        <pc:spChg chg="mod">
          <ac:chgData name="Moutushi Tanha" userId="S::m.tanha@uwtsd.ac.uk::62f9b1f3-ddcf-45d7-a6a4-b667feecf47e" providerId="AD" clId="Web-{73D543E8-A7BF-EDE8-7725-04C091A5D67A}" dt="2025-09-13T11:33:22.445" v="37" actId="20577"/>
          <ac:spMkLst>
            <pc:docMk/>
            <pc:sldMk cId="1884122660" sldId="338"/>
            <ac:spMk id="3" creationId="{68D39B9F-9ED5-ED8E-F71A-5D683564F1D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34:28.244" v="39" actId="20577"/>
        <pc:sldMkLst>
          <pc:docMk/>
          <pc:sldMk cId="3002044863" sldId="339"/>
        </pc:sldMkLst>
        <pc:spChg chg="mod">
          <ac:chgData name="Moutushi Tanha" userId="S::m.tanha@uwtsd.ac.uk::62f9b1f3-ddcf-45d7-a6a4-b667feecf47e" providerId="AD" clId="Web-{73D543E8-A7BF-EDE8-7725-04C091A5D67A}" dt="2025-09-13T11:34:28.244" v="39" actId="20577"/>
          <ac:spMkLst>
            <pc:docMk/>
            <pc:sldMk cId="3002044863" sldId="339"/>
            <ac:spMk id="3" creationId="{B83F63C9-11DD-AC65-B988-FDEC8BDA68DA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34:32.982" v="41" actId="20577"/>
        <pc:sldMkLst>
          <pc:docMk/>
          <pc:sldMk cId="2616141304" sldId="340"/>
        </pc:sldMkLst>
        <pc:spChg chg="mod">
          <ac:chgData name="Moutushi Tanha" userId="S::m.tanha@uwtsd.ac.uk::62f9b1f3-ddcf-45d7-a6a4-b667feecf47e" providerId="AD" clId="Web-{73D543E8-A7BF-EDE8-7725-04C091A5D67A}" dt="2025-09-13T11:34:32.982" v="41" actId="20577"/>
          <ac:spMkLst>
            <pc:docMk/>
            <pc:sldMk cId="2616141304" sldId="340"/>
            <ac:spMk id="3" creationId="{95210C17-EA83-4326-63C4-AE23F6CCC299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34:54.467" v="43" actId="20577"/>
        <pc:sldMkLst>
          <pc:docMk/>
          <pc:sldMk cId="3146289759" sldId="341"/>
        </pc:sldMkLst>
      </pc:sldChg>
      <pc:sldChg chg="modSp new">
        <pc:chgData name="Moutushi Tanha" userId="S::m.tanha@uwtsd.ac.uk::62f9b1f3-ddcf-45d7-a6a4-b667feecf47e" providerId="AD" clId="Web-{73D543E8-A7BF-EDE8-7725-04C091A5D67A}" dt="2025-09-13T11:39:55.146" v="52" actId="20577"/>
        <pc:sldMkLst>
          <pc:docMk/>
          <pc:sldMk cId="847917240" sldId="342"/>
        </pc:sldMkLst>
        <pc:spChg chg="mod">
          <ac:chgData name="Moutushi Tanha" userId="S::m.tanha@uwtsd.ac.uk::62f9b1f3-ddcf-45d7-a6a4-b667feecf47e" providerId="AD" clId="Web-{73D543E8-A7BF-EDE8-7725-04C091A5D67A}" dt="2025-09-13T11:39:32.693" v="50" actId="20577"/>
          <ac:spMkLst>
            <pc:docMk/>
            <pc:sldMk cId="847917240" sldId="342"/>
            <ac:spMk id="2" creationId="{2CCE244D-042F-5923-1CF4-B1075C9E8DB4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43:07.164" v="63" actId="20577"/>
        <pc:sldMkLst>
          <pc:docMk/>
          <pc:sldMk cId="968871898" sldId="343"/>
        </pc:sldMkLst>
        <pc:spChg chg="mod">
          <ac:chgData name="Moutushi Tanha" userId="S::m.tanha@uwtsd.ac.uk::62f9b1f3-ddcf-45d7-a6a4-b667feecf47e" providerId="AD" clId="Web-{73D543E8-A7BF-EDE8-7725-04C091A5D67A}" dt="2025-09-13T11:43:04.804" v="62" actId="20577"/>
          <ac:spMkLst>
            <pc:docMk/>
            <pc:sldMk cId="968871898" sldId="343"/>
            <ac:spMk id="2" creationId="{F23E4B5A-9552-16CC-7CBE-23DCF19D6B7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45:19.618" v="69" actId="20577"/>
        <pc:sldMkLst>
          <pc:docMk/>
          <pc:sldMk cId="3505102281" sldId="344"/>
        </pc:sldMkLst>
      </pc:sldChg>
      <pc:sldChg chg="modSp new">
        <pc:chgData name="Moutushi Tanha" userId="S::m.tanha@uwtsd.ac.uk::62f9b1f3-ddcf-45d7-a6a4-b667feecf47e" providerId="AD" clId="Web-{73D543E8-A7BF-EDE8-7725-04C091A5D67A}" dt="2025-09-13T11:40:17.678" v="54" actId="20577"/>
        <pc:sldMkLst>
          <pc:docMk/>
          <pc:sldMk cId="3183123976" sldId="345"/>
        </pc:sldMkLst>
      </pc:sldChg>
      <pc:sldChg chg="modSp new">
        <pc:chgData name="Moutushi Tanha" userId="S::m.tanha@uwtsd.ac.uk::62f9b1f3-ddcf-45d7-a6a4-b667feecf47e" providerId="AD" clId="Web-{73D543E8-A7BF-EDE8-7725-04C091A5D67A}" dt="2025-09-13T11:40:47.225" v="56" actId="20577"/>
        <pc:sldMkLst>
          <pc:docMk/>
          <pc:sldMk cId="1174303235" sldId="346"/>
        </pc:sldMkLst>
      </pc:sldChg>
      <pc:sldChg chg="modSp new">
        <pc:chgData name="Moutushi Tanha" userId="S::m.tanha@uwtsd.ac.uk::62f9b1f3-ddcf-45d7-a6a4-b667feecf47e" providerId="AD" clId="Web-{73D543E8-A7BF-EDE8-7725-04C091A5D67A}" dt="2025-09-13T11:40:51.053" v="58" actId="20577"/>
        <pc:sldMkLst>
          <pc:docMk/>
          <pc:sldMk cId="4092200254" sldId="347"/>
        </pc:sldMkLst>
      </pc:sldChg>
      <pc:sldChg chg="modSp new">
        <pc:chgData name="Moutushi Tanha" userId="S::m.tanha@uwtsd.ac.uk::62f9b1f3-ddcf-45d7-a6a4-b667feecf47e" providerId="AD" clId="Web-{73D543E8-A7BF-EDE8-7725-04C091A5D67A}" dt="2025-09-13T11:43:40.492" v="65" actId="20577"/>
        <pc:sldMkLst>
          <pc:docMk/>
          <pc:sldMk cId="3689545815" sldId="348"/>
        </pc:sldMkLst>
        <pc:spChg chg="mod">
          <ac:chgData name="Moutushi Tanha" userId="S::m.tanha@uwtsd.ac.uk::62f9b1f3-ddcf-45d7-a6a4-b667feecf47e" providerId="AD" clId="Web-{73D543E8-A7BF-EDE8-7725-04C091A5D67A}" dt="2025-09-13T11:43:40.492" v="65" actId="20577"/>
          <ac:spMkLst>
            <pc:docMk/>
            <pc:sldMk cId="3689545815" sldId="348"/>
            <ac:spMk id="3" creationId="{AC3DA75C-4290-8BE7-4DF9-6597E760B2CD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44:53.868" v="67" actId="20577"/>
        <pc:sldMkLst>
          <pc:docMk/>
          <pc:sldMk cId="188267960" sldId="349"/>
        </pc:sldMkLst>
      </pc:sldChg>
      <pc:sldChg chg="modSp new">
        <pc:chgData name="Moutushi Tanha" userId="S::m.tanha@uwtsd.ac.uk::62f9b1f3-ddcf-45d7-a6a4-b667feecf47e" providerId="AD" clId="Web-{73D543E8-A7BF-EDE8-7725-04C091A5D67A}" dt="2025-09-13T11:47:20.140" v="75" actId="20577"/>
        <pc:sldMkLst>
          <pc:docMk/>
          <pc:sldMk cId="1137145813" sldId="350"/>
        </pc:sldMkLst>
        <pc:spChg chg="mod">
          <ac:chgData name="Moutushi Tanha" userId="S::m.tanha@uwtsd.ac.uk::62f9b1f3-ddcf-45d7-a6a4-b667feecf47e" providerId="AD" clId="Web-{73D543E8-A7BF-EDE8-7725-04C091A5D67A}" dt="2025-09-13T11:46:55.275" v="73" actId="20577"/>
          <ac:spMkLst>
            <pc:docMk/>
            <pc:sldMk cId="1137145813" sldId="350"/>
            <ac:spMk id="2" creationId="{DF845203-1009-E722-D8EC-2A59622569AD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59:17.719" v="115" actId="20577"/>
        <pc:sldMkLst>
          <pc:docMk/>
          <pc:sldMk cId="2578799587" sldId="351"/>
        </pc:sldMkLst>
        <pc:spChg chg="mod">
          <ac:chgData name="Moutushi Tanha" userId="S::m.tanha@uwtsd.ac.uk::62f9b1f3-ddcf-45d7-a6a4-b667feecf47e" providerId="AD" clId="Web-{73D543E8-A7BF-EDE8-7725-04C091A5D67A}" dt="2025-09-13T11:59:17.719" v="115" actId="20577"/>
          <ac:spMkLst>
            <pc:docMk/>
            <pc:sldMk cId="2578799587" sldId="351"/>
            <ac:spMk id="3" creationId="{CC6972B7-0842-D30C-0B8A-B33AB1272945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47:50.562" v="80" actId="20577"/>
        <pc:sldMkLst>
          <pc:docMk/>
          <pc:sldMk cId="2340623268" sldId="352"/>
        </pc:sldMkLst>
      </pc:sldChg>
      <pc:sldChg chg="modSp new">
        <pc:chgData name="Moutushi Tanha" userId="S::m.tanha@uwtsd.ac.uk::62f9b1f3-ddcf-45d7-a6a4-b667feecf47e" providerId="AD" clId="Web-{73D543E8-A7BF-EDE8-7725-04C091A5D67A}" dt="2025-09-13T11:49:03.518" v="82" actId="20577"/>
        <pc:sldMkLst>
          <pc:docMk/>
          <pc:sldMk cId="1732877679" sldId="353"/>
        </pc:sldMkLst>
      </pc:sldChg>
      <pc:sldChg chg="modSp new">
        <pc:chgData name="Moutushi Tanha" userId="S::m.tanha@uwtsd.ac.uk::62f9b1f3-ddcf-45d7-a6a4-b667feecf47e" providerId="AD" clId="Web-{73D543E8-A7BF-EDE8-7725-04C091A5D67A}" dt="2025-09-13T11:49:24.518" v="83" actId="20577"/>
        <pc:sldMkLst>
          <pc:docMk/>
          <pc:sldMk cId="1895095787" sldId="354"/>
        </pc:sldMkLst>
      </pc:sldChg>
      <pc:sldChg chg="modSp new">
        <pc:chgData name="Moutushi Tanha" userId="S::m.tanha@uwtsd.ac.uk::62f9b1f3-ddcf-45d7-a6a4-b667feecf47e" providerId="AD" clId="Web-{73D543E8-A7BF-EDE8-7725-04C091A5D67A}" dt="2025-09-13T11:51:44.010" v="91" actId="20577"/>
        <pc:sldMkLst>
          <pc:docMk/>
          <pc:sldMk cId="670936198" sldId="355"/>
        </pc:sldMkLst>
        <pc:spChg chg="mod">
          <ac:chgData name="Moutushi Tanha" userId="S::m.tanha@uwtsd.ac.uk::62f9b1f3-ddcf-45d7-a6a4-b667feecf47e" providerId="AD" clId="Web-{73D543E8-A7BF-EDE8-7725-04C091A5D67A}" dt="2025-09-13T11:50:50.177" v="87" actId="20577"/>
          <ac:spMkLst>
            <pc:docMk/>
            <pc:sldMk cId="670936198" sldId="355"/>
            <ac:spMk id="2" creationId="{B0458CF0-CBE4-4B3B-BA70-848AD1D4817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52:08.308" v="92" actId="20577"/>
        <pc:sldMkLst>
          <pc:docMk/>
          <pc:sldMk cId="1185768513" sldId="356"/>
        </pc:sldMkLst>
      </pc:sldChg>
      <pc:sldChg chg="modSp new">
        <pc:chgData name="Moutushi Tanha" userId="S::m.tanha@uwtsd.ac.uk::62f9b1f3-ddcf-45d7-a6a4-b667feecf47e" providerId="AD" clId="Web-{73D543E8-A7BF-EDE8-7725-04C091A5D67A}" dt="2025-09-13T11:52:45.717" v="93" actId="20577"/>
        <pc:sldMkLst>
          <pc:docMk/>
          <pc:sldMk cId="2959294840" sldId="357"/>
        </pc:sldMkLst>
        <pc:spChg chg="mod">
          <ac:chgData name="Moutushi Tanha" userId="S::m.tanha@uwtsd.ac.uk::62f9b1f3-ddcf-45d7-a6a4-b667feecf47e" providerId="AD" clId="Web-{73D543E8-A7BF-EDE8-7725-04C091A5D67A}" dt="2025-09-13T11:52:45.717" v="93" actId="20577"/>
          <ac:spMkLst>
            <pc:docMk/>
            <pc:sldMk cId="2959294840" sldId="357"/>
            <ac:spMk id="3" creationId="{1FF26167-64D0-CA8A-972A-47A15A06AF0E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53:13.712" v="94" actId="20577"/>
        <pc:sldMkLst>
          <pc:docMk/>
          <pc:sldMk cId="4289971784" sldId="358"/>
        </pc:sldMkLst>
      </pc:sldChg>
      <pc:sldChg chg="modSp new">
        <pc:chgData name="Moutushi Tanha" userId="S::m.tanha@uwtsd.ac.uk::62f9b1f3-ddcf-45d7-a6a4-b667feecf47e" providerId="AD" clId="Web-{73D543E8-A7BF-EDE8-7725-04C091A5D67A}" dt="2025-09-13T11:53:46.667" v="98" actId="20577"/>
        <pc:sldMkLst>
          <pc:docMk/>
          <pc:sldMk cId="1780126630" sldId="359"/>
        </pc:sldMkLst>
        <pc:spChg chg="mod">
          <ac:chgData name="Moutushi Tanha" userId="S::m.tanha@uwtsd.ac.uk::62f9b1f3-ddcf-45d7-a6a4-b667feecf47e" providerId="AD" clId="Web-{73D543E8-A7BF-EDE8-7725-04C091A5D67A}" dt="2025-09-13T11:53:46.667" v="98" actId="20577"/>
          <ac:spMkLst>
            <pc:docMk/>
            <pc:sldMk cId="1780126630" sldId="359"/>
            <ac:spMk id="3" creationId="{5DDF7DA5-F651-7926-96BF-DF7282C24688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57:18.506" v="113" actId="20577"/>
        <pc:sldMkLst>
          <pc:docMk/>
          <pc:sldMk cId="3758935955" sldId="360"/>
        </pc:sldMkLst>
        <pc:spChg chg="mod">
          <ac:chgData name="Moutushi Tanha" userId="S::m.tanha@uwtsd.ac.uk::62f9b1f3-ddcf-45d7-a6a4-b667feecf47e" providerId="AD" clId="Web-{73D543E8-A7BF-EDE8-7725-04C091A5D67A}" dt="2025-09-13T11:56:40.489" v="109" actId="20577"/>
          <ac:spMkLst>
            <pc:docMk/>
            <pc:sldMk cId="3758935955" sldId="360"/>
            <ac:spMk id="2" creationId="{A07C4CA9-001E-6D0E-0A40-0DE2878BC80C}"/>
          </ac:spMkLst>
        </pc:spChg>
        <pc:spChg chg="mod">
          <ac:chgData name="Moutushi Tanha" userId="S::m.tanha@uwtsd.ac.uk::62f9b1f3-ddcf-45d7-a6a4-b667feecf47e" providerId="AD" clId="Web-{73D543E8-A7BF-EDE8-7725-04C091A5D67A}" dt="2025-09-13T11:57:18.506" v="113" actId="20577"/>
          <ac:spMkLst>
            <pc:docMk/>
            <pc:sldMk cId="3758935955" sldId="360"/>
            <ac:spMk id="3" creationId="{27D4CBE2-6E64-9E79-3216-E080E8DE2AE9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1:57:40.459" v="114" actId="20577"/>
        <pc:sldMkLst>
          <pc:docMk/>
          <pc:sldMk cId="2837349748" sldId="361"/>
        </pc:sldMkLst>
        <pc:spChg chg="mod">
          <ac:chgData name="Moutushi Tanha" userId="S::m.tanha@uwtsd.ac.uk::62f9b1f3-ddcf-45d7-a6a4-b667feecf47e" providerId="AD" clId="Web-{73D543E8-A7BF-EDE8-7725-04C091A5D67A}" dt="2025-09-13T11:57:40.459" v="114" actId="20577"/>
          <ac:spMkLst>
            <pc:docMk/>
            <pc:sldMk cId="2837349748" sldId="361"/>
            <ac:spMk id="3" creationId="{483BB5D4-14B1-E6B7-2BD3-489DE43A688C}"/>
          </ac:spMkLst>
        </pc:spChg>
      </pc:sldChg>
      <pc:sldChg chg="add">
        <pc:chgData name="Moutushi Tanha" userId="S::m.tanha@uwtsd.ac.uk::62f9b1f3-ddcf-45d7-a6a4-b667feecf47e" providerId="AD" clId="Web-{73D543E8-A7BF-EDE8-7725-04C091A5D67A}" dt="2025-09-13T11:54:29.841" v="101"/>
        <pc:sldMkLst>
          <pc:docMk/>
          <pc:sldMk cId="2809826163" sldId="364"/>
        </pc:sldMkLst>
      </pc:sldChg>
      <pc:sldChg chg="modSp new">
        <pc:chgData name="Moutushi Tanha" userId="S::m.tanha@uwtsd.ac.uk::62f9b1f3-ddcf-45d7-a6a4-b667feecf47e" providerId="AD" clId="Web-{73D543E8-A7BF-EDE8-7725-04C091A5D67A}" dt="2025-09-13T12:37:19.488" v="119" actId="20577"/>
        <pc:sldMkLst>
          <pc:docMk/>
          <pc:sldMk cId="2527535960" sldId="365"/>
        </pc:sldMkLst>
        <pc:spChg chg="mod">
          <ac:chgData name="Moutushi Tanha" userId="S::m.tanha@uwtsd.ac.uk::62f9b1f3-ddcf-45d7-a6a4-b667feecf47e" providerId="AD" clId="Web-{73D543E8-A7BF-EDE8-7725-04C091A5D67A}" dt="2025-09-13T12:37:19.488" v="119" actId="20577"/>
          <ac:spMkLst>
            <pc:docMk/>
            <pc:sldMk cId="2527535960" sldId="365"/>
            <ac:spMk id="3" creationId="{BBC6B144-6976-4BE6-E454-A719C3A97B5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3:42.298" v="124" actId="20577"/>
        <pc:sldMkLst>
          <pc:docMk/>
          <pc:sldMk cId="2853402703" sldId="366"/>
        </pc:sldMkLst>
        <pc:spChg chg="mod">
          <ac:chgData name="Moutushi Tanha" userId="S::m.tanha@uwtsd.ac.uk::62f9b1f3-ddcf-45d7-a6a4-b667feecf47e" providerId="AD" clId="Web-{73D543E8-A7BF-EDE8-7725-04C091A5D67A}" dt="2025-09-13T12:43:10.293" v="120" actId="20577"/>
          <ac:spMkLst>
            <pc:docMk/>
            <pc:sldMk cId="2853402703" sldId="366"/>
            <ac:spMk id="2" creationId="{6A9E8BA0-C6BC-F64D-8C81-EEB7DA206096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4:16.242" v="127" actId="20577"/>
        <pc:sldMkLst>
          <pc:docMk/>
          <pc:sldMk cId="2344630841" sldId="367"/>
        </pc:sldMkLst>
      </pc:sldChg>
      <pc:sldChg chg="modSp new">
        <pc:chgData name="Moutushi Tanha" userId="S::m.tanha@uwtsd.ac.uk::62f9b1f3-ddcf-45d7-a6a4-b667feecf47e" providerId="AD" clId="Web-{73D543E8-A7BF-EDE8-7725-04C091A5D67A}" dt="2025-09-13T12:44:45.217" v="132" actId="20577"/>
        <pc:sldMkLst>
          <pc:docMk/>
          <pc:sldMk cId="710480524" sldId="368"/>
        </pc:sldMkLst>
        <pc:spChg chg="mod">
          <ac:chgData name="Moutushi Tanha" userId="S::m.tanha@uwtsd.ac.uk::62f9b1f3-ddcf-45d7-a6a4-b667feecf47e" providerId="AD" clId="Web-{73D543E8-A7BF-EDE8-7725-04C091A5D67A}" dt="2025-09-13T12:44:45.217" v="132" actId="20577"/>
          <ac:spMkLst>
            <pc:docMk/>
            <pc:sldMk cId="710480524" sldId="368"/>
            <ac:spMk id="3" creationId="{EC32175C-DF68-CBFC-AE37-0152057217B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5:13.265" v="135" actId="20577"/>
        <pc:sldMkLst>
          <pc:docMk/>
          <pc:sldMk cId="1762572610" sldId="369"/>
        </pc:sldMkLst>
        <pc:spChg chg="mod">
          <ac:chgData name="Moutushi Tanha" userId="S::m.tanha@uwtsd.ac.uk::62f9b1f3-ddcf-45d7-a6a4-b667feecf47e" providerId="AD" clId="Web-{73D543E8-A7BF-EDE8-7725-04C091A5D67A}" dt="2025-09-13T12:45:13.265" v="135" actId="20577"/>
          <ac:spMkLst>
            <pc:docMk/>
            <pc:sldMk cId="1762572610" sldId="369"/>
            <ac:spMk id="3" creationId="{E9ABE4E4-3208-1A5D-0755-3CC1BD00E6C6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8:03.818" v="142" actId="20577"/>
        <pc:sldMkLst>
          <pc:docMk/>
          <pc:sldMk cId="3930928201" sldId="370"/>
        </pc:sldMkLst>
      </pc:sldChg>
      <pc:sldChg chg="modSp new">
        <pc:chgData name="Moutushi Tanha" userId="S::m.tanha@uwtsd.ac.uk::62f9b1f3-ddcf-45d7-a6a4-b667feecf47e" providerId="AD" clId="Web-{73D543E8-A7BF-EDE8-7725-04C091A5D67A}" dt="2025-09-13T12:49:18.226" v="145" actId="20577"/>
        <pc:sldMkLst>
          <pc:docMk/>
          <pc:sldMk cId="4252474605" sldId="371"/>
        </pc:sldMkLst>
        <pc:spChg chg="mod">
          <ac:chgData name="Moutushi Tanha" userId="S::m.tanha@uwtsd.ac.uk::62f9b1f3-ddcf-45d7-a6a4-b667feecf47e" providerId="AD" clId="Web-{73D543E8-A7BF-EDE8-7725-04C091A5D67A}" dt="2025-09-13T12:49:18.226" v="145" actId="20577"/>
          <ac:spMkLst>
            <pc:docMk/>
            <pc:sldMk cId="4252474605" sldId="371"/>
            <ac:spMk id="3" creationId="{D4546446-F718-7D50-8C66-D45159CC90D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8:33.490" v="143" actId="20577"/>
        <pc:sldMkLst>
          <pc:docMk/>
          <pc:sldMk cId="2786076920" sldId="372"/>
        </pc:sldMkLst>
        <pc:spChg chg="mod">
          <ac:chgData name="Moutushi Tanha" userId="S::m.tanha@uwtsd.ac.uk::62f9b1f3-ddcf-45d7-a6a4-b667feecf47e" providerId="AD" clId="Web-{73D543E8-A7BF-EDE8-7725-04C091A5D67A}" dt="2025-09-13T12:48:33.490" v="143" actId="20577"/>
          <ac:spMkLst>
            <pc:docMk/>
            <pc:sldMk cId="2786076920" sldId="372"/>
            <ac:spMk id="3" creationId="{8E30554D-69D3-7AB2-080C-70A67A68B9ED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48:54.163" v="144" actId="20577"/>
        <pc:sldMkLst>
          <pc:docMk/>
          <pc:sldMk cId="2465994708" sldId="373"/>
        </pc:sldMkLst>
        <pc:spChg chg="mod">
          <ac:chgData name="Moutushi Tanha" userId="S::m.tanha@uwtsd.ac.uk::62f9b1f3-ddcf-45d7-a6a4-b667feecf47e" providerId="AD" clId="Web-{73D543E8-A7BF-EDE8-7725-04C091A5D67A}" dt="2025-09-13T12:48:54.163" v="144" actId="20577"/>
          <ac:spMkLst>
            <pc:docMk/>
            <pc:sldMk cId="2465994708" sldId="373"/>
            <ac:spMk id="3" creationId="{3AE8215D-302C-77F0-64DD-9ACFDFB9F6DA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3:27.823" v="153" actId="20577"/>
        <pc:sldMkLst>
          <pc:docMk/>
          <pc:sldMk cId="971481258" sldId="374"/>
        </pc:sldMkLst>
        <pc:spChg chg="mod">
          <ac:chgData name="Moutushi Tanha" userId="S::m.tanha@uwtsd.ac.uk::62f9b1f3-ddcf-45d7-a6a4-b667feecf47e" providerId="AD" clId="Web-{73D543E8-A7BF-EDE8-7725-04C091A5D67A}" dt="2025-09-13T12:52:42.604" v="149" actId="20577"/>
          <ac:spMkLst>
            <pc:docMk/>
            <pc:sldMk cId="971481258" sldId="374"/>
            <ac:spMk id="2" creationId="{A33D996E-D695-1141-C0DB-0CB18AED85B6}"/>
          </ac:spMkLst>
        </pc:spChg>
        <pc:spChg chg="mod">
          <ac:chgData name="Moutushi Tanha" userId="S::m.tanha@uwtsd.ac.uk::62f9b1f3-ddcf-45d7-a6a4-b667feecf47e" providerId="AD" clId="Web-{73D543E8-A7BF-EDE8-7725-04C091A5D67A}" dt="2025-09-13T12:53:27.823" v="153" actId="20577"/>
          <ac:spMkLst>
            <pc:docMk/>
            <pc:sldMk cId="971481258" sldId="374"/>
            <ac:spMk id="3" creationId="{F0CB2F43-F836-5433-520A-C08AED47F48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3:30.729" v="154" actId="20577"/>
        <pc:sldMkLst>
          <pc:docMk/>
          <pc:sldMk cId="1254647502" sldId="375"/>
        </pc:sldMkLst>
        <pc:spChg chg="mod">
          <ac:chgData name="Moutushi Tanha" userId="S::m.tanha@uwtsd.ac.uk::62f9b1f3-ddcf-45d7-a6a4-b667feecf47e" providerId="AD" clId="Web-{73D543E8-A7BF-EDE8-7725-04C091A5D67A}" dt="2025-09-13T12:53:30.729" v="154" actId="20577"/>
          <ac:spMkLst>
            <pc:docMk/>
            <pc:sldMk cId="1254647502" sldId="375"/>
            <ac:spMk id="3" creationId="{70EB1452-EB72-8054-81CE-A30A16E974DB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4:00.745" v="158" actId="20577"/>
        <pc:sldMkLst>
          <pc:docMk/>
          <pc:sldMk cId="1532800608" sldId="376"/>
        </pc:sldMkLst>
        <pc:spChg chg="mod">
          <ac:chgData name="Moutushi Tanha" userId="S::m.tanha@uwtsd.ac.uk::62f9b1f3-ddcf-45d7-a6a4-b667feecf47e" providerId="AD" clId="Web-{73D543E8-A7BF-EDE8-7725-04C091A5D67A}" dt="2025-09-13T12:54:00.745" v="158" actId="20577"/>
          <ac:spMkLst>
            <pc:docMk/>
            <pc:sldMk cId="1532800608" sldId="376"/>
            <ac:spMk id="3" creationId="{C5A7B11A-8A43-A490-1F86-4539105F6135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4:28.824" v="161" actId="20577"/>
        <pc:sldMkLst>
          <pc:docMk/>
          <pc:sldMk cId="4216894037" sldId="377"/>
        </pc:sldMkLst>
      </pc:sldChg>
      <pc:sldChg chg="modSp new">
        <pc:chgData name="Moutushi Tanha" userId="S::m.tanha@uwtsd.ac.uk::62f9b1f3-ddcf-45d7-a6a4-b667feecf47e" providerId="AD" clId="Web-{73D543E8-A7BF-EDE8-7725-04C091A5D67A}" dt="2025-09-13T12:59:02.874" v="169" actId="20577"/>
        <pc:sldMkLst>
          <pc:docMk/>
          <pc:sldMk cId="557615808" sldId="378"/>
        </pc:sldMkLst>
      </pc:sldChg>
      <pc:sldChg chg="modSp new">
        <pc:chgData name="Moutushi Tanha" userId="S::m.tanha@uwtsd.ac.uk::62f9b1f3-ddcf-45d7-a6a4-b667feecf47e" providerId="AD" clId="Web-{73D543E8-A7BF-EDE8-7725-04C091A5D67A}" dt="2025-09-13T13:03:22.827" v="177" actId="20577"/>
        <pc:sldMkLst>
          <pc:docMk/>
          <pc:sldMk cId="4111083275" sldId="379"/>
        </pc:sldMkLst>
        <pc:spChg chg="mod">
          <ac:chgData name="Moutushi Tanha" userId="S::m.tanha@uwtsd.ac.uk::62f9b1f3-ddcf-45d7-a6a4-b667feecf47e" providerId="AD" clId="Web-{73D543E8-A7BF-EDE8-7725-04C091A5D67A}" dt="2025-09-13T13:02:40.339" v="172" actId="20577"/>
          <ac:spMkLst>
            <pc:docMk/>
            <pc:sldMk cId="4111083275" sldId="379"/>
            <ac:spMk id="2" creationId="{5155C7DE-FC39-8146-6FCC-9F0EC731DBB7}"/>
          </ac:spMkLst>
        </pc:spChg>
        <pc:spChg chg="mod">
          <ac:chgData name="Moutushi Tanha" userId="S::m.tanha@uwtsd.ac.uk::62f9b1f3-ddcf-45d7-a6a4-b667feecf47e" providerId="AD" clId="Web-{73D543E8-A7BF-EDE8-7725-04C091A5D67A}" dt="2025-09-13T13:03:22.827" v="177" actId="20577"/>
          <ac:spMkLst>
            <pc:docMk/>
            <pc:sldMk cId="4111083275" sldId="379"/>
            <ac:spMk id="3" creationId="{A543BE26-A508-9C66-D58C-2287F345FD1D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8:05.170" v="165" actId="20577"/>
        <pc:sldMkLst>
          <pc:docMk/>
          <pc:sldMk cId="2203544979" sldId="380"/>
        </pc:sldMkLst>
        <pc:spChg chg="mod">
          <ac:chgData name="Moutushi Tanha" userId="S::m.tanha@uwtsd.ac.uk::62f9b1f3-ddcf-45d7-a6a4-b667feecf47e" providerId="AD" clId="Web-{73D543E8-A7BF-EDE8-7725-04C091A5D67A}" dt="2025-09-13T12:56:08.294" v="162" actId="20577"/>
          <ac:spMkLst>
            <pc:docMk/>
            <pc:sldMk cId="2203544979" sldId="380"/>
            <ac:spMk id="2" creationId="{23E09F83-96F5-BFC1-70C5-E9EC6318C8CD}"/>
          </ac:spMkLst>
        </pc:spChg>
        <pc:spChg chg="mod">
          <ac:chgData name="Moutushi Tanha" userId="S::m.tanha@uwtsd.ac.uk::62f9b1f3-ddcf-45d7-a6a4-b667feecf47e" providerId="AD" clId="Web-{73D543E8-A7BF-EDE8-7725-04C091A5D67A}" dt="2025-09-13T12:58:05.170" v="165" actId="20577"/>
          <ac:spMkLst>
            <pc:docMk/>
            <pc:sldMk cId="2203544979" sldId="380"/>
            <ac:spMk id="3" creationId="{48096824-0A04-B01F-BB64-22862B4C423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8:33.029" v="166" actId="20577"/>
        <pc:sldMkLst>
          <pc:docMk/>
          <pc:sldMk cId="2867329772" sldId="381"/>
        </pc:sldMkLst>
        <pc:spChg chg="mod">
          <ac:chgData name="Moutushi Tanha" userId="S::m.tanha@uwtsd.ac.uk::62f9b1f3-ddcf-45d7-a6a4-b667feecf47e" providerId="AD" clId="Web-{73D543E8-A7BF-EDE8-7725-04C091A5D67A}" dt="2025-09-13T12:58:33.029" v="166" actId="20577"/>
          <ac:spMkLst>
            <pc:docMk/>
            <pc:sldMk cId="2867329772" sldId="381"/>
            <ac:spMk id="3" creationId="{525FB59C-0952-37C1-5B77-FA052F66F85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9:24.375" v="170" actId="20577"/>
        <pc:sldMkLst>
          <pc:docMk/>
          <pc:sldMk cId="1798414739" sldId="382"/>
        </pc:sldMkLst>
        <pc:spChg chg="mod">
          <ac:chgData name="Moutushi Tanha" userId="S::m.tanha@uwtsd.ac.uk::62f9b1f3-ddcf-45d7-a6a4-b667feecf47e" providerId="AD" clId="Web-{73D543E8-A7BF-EDE8-7725-04C091A5D67A}" dt="2025-09-13T12:59:24.375" v="170" actId="20577"/>
          <ac:spMkLst>
            <pc:docMk/>
            <pc:sldMk cId="1798414739" sldId="382"/>
            <ac:spMk id="3" creationId="{0E1FA8E5-7856-C343-2BC9-C461E5A04A76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2:59:45.267" v="171" actId="20577"/>
        <pc:sldMkLst>
          <pc:docMk/>
          <pc:sldMk cId="2030743889" sldId="383"/>
        </pc:sldMkLst>
        <pc:spChg chg="mod">
          <ac:chgData name="Moutushi Tanha" userId="S::m.tanha@uwtsd.ac.uk::62f9b1f3-ddcf-45d7-a6a4-b667feecf47e" providerId="AD" clId="Web-{73D543E8-A7BF-EDE8-7725-04C091A5D67A}" dt="2025-09-13T12:59:45.267" v="171" actId="20577"/>
          <ac:spMkLst>
            <pc:docMk/>
            <pc:sldMk cId="2030743889" sldId="383"/>
            <ac:spMk id="3" creationId="{FF1FAC5A-2E1F-E143-7110-B0B31BEED55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03:46.976" v="180" actId="20577"/>
        <pc:sldMkLst>
          <pc:docMk/>
          <pc:sldMk cId="3158954727" sldId="384"/>
        </pc:sldMkLst>
      </pc:sldChg>
      <pc:sldChg chg="modSp new">
        <pc:chgData name="Moutushi Tanha" userId="S::m.tanha@uwtsd.ac.uk::62f9b1f3-ddcf-45d7-a6a4-b667feecf47e" providerId="AD" clId="Web-{73D543E8-A7BF-EDE8-7725-04C091A5D67A}" dt="2025-09-13T13:04:11.868" v="181" actId="20577"/>
        <pc:sldMkLst>
          <pc:docMk/>
          <pc:sldMk cId="182912654" sldId="385"/>
        </pc:sldMkLst>
        <pc:spChg chg="mod">
          <ac:chgData name="Moutushi Tanha" userId="S::m.tanha@uwtsd.ac.uk::62f9b1f3-ddcf-45d7-a6a4-b667feecf47e" providerId="AD" clId="Web-{73D543E8-A7BF-EDE8-7725-04C091A5D67A}" dt="2025-09-13T13:04:11.868" v="181" actId="20577"/>
          <ac:spMkLst>
            <pc:docMk/>
            <pc:sldMk cId="182912654" sldId="385"/>
            <ac:spMk id="3" creationId="{E69FA0DA-2213-22D1-3018-3D387578E4E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04:41.665" v="186" actId="20577"/>
        <pc:sldMkLst>
          <pc:docMk/>
          <pc:sldMk cId="1045382762" sldId="386"/>
        </pc:sldMkLst>
      </pc:sldChg>
      <pc:sldChg chg="modSp new">
        <pc:chgData name="Moutushi Tanha" userId="S::m.tanha@uwtsd.ac.uk::62f9b1f3-ddcf-45d7-a6a4-b667feecf47e" providerId="AD" clId="Web-{73D543E8-A7BF-EDE8-7725-04C091A5D67A}" dt="2025-09-13T13:06:45.814" v="190" actId="20577"/>
        <pc:sldMkLst>
          <pc:docMk/>
          <pc:sldMk cId="2431668680" sldId="387"/>
        </pc:sldMkLst>
        <pc:spChg chg="mod">
          <ac:chgData name="Moutushi Tanha" userId="S::m.tanha@uwtsd.ac.uk::62f9b1f3-ddcf-45d7-a6a4-b667feecf47e" providerId="AD" clId="Web-{73D543E8-A7BF-EDE8-7725-04C091A5D67A}" dt="2025-09-13T13:06:12.844" v="187" actId="20577"/>
          <ac:spMkLst>
            <pc:docMk/>
            <pc:sldMk cId="2431668680" sldId="387"/>
            <ac:spMk id="2" creationId="{CB5E637C-292D-AE46-897E-6CB5F879331E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07:07.174" v="191" actId="20577"/>
        <pc:sldMkLst>
          <pc:docMk/>
          <pc:sldMk cId="4242849465" sldId="388"/>
        </pc:sldMkLst>
        <pc:spChg chg="mod">
          <ac:chgData name="Moutushi Tanha" userId="S::m.tanha@uwtsd.ac.uk::62f9b1f3-ddcf-45d7-a6a4-b667feecf47e" providerId="AD" clId="Web-{73D543E8-A7BF-EDE8-7725-04C091A5D67A}" dt="2025-09-13T13:07:07.174" v="191" actId="20577"/>
          <ac:spMkLst>
            <pc:docMk/>
            <pc:sldMk cId="4242849465" sldId="388"/>
            <ac:spMk id="3" creationId="{C2D19673-76DB-1575-3653-AF5E8D72F94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2:32.151" v="206" actId="20577"/>
        <pc:sldMkLst>
          <pc:docMk/>
          <pc:sldMk cId="2712749168" sldId="389"/>
        </pc:sldMkLst>
        <pc:spChg chg="mod">
          <ac:chgData name="Moutushi Tanha" userId="S::m.tanha@uwtsd.ac.uk::62f9b1f3-ddcf-45d7-a6a4-b667feecf47e" providerId="AD" clId="Web-{73D543E8-A7BF-EDE8-7725-04C091A5D67A}" dt="2025-09-13T13:12:32.151" v="206" actId="20577"/>
          <ac:spMkLst>
            <pc:docMk/>
            <pc:sldMk cId="2712749168" sldId="389"/>
            <ac:spMk id="3" creationId="{4C854D4D-E8AE-B862-6C4C-855477528774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07:34.674" v="196" actId="20577"/>
        <pc:sldMkLst>
          <pc:docMk/>
          <pc:sldMk cId="591628731" sldId="390"/>
        </pc:sldMkLst>
        <pc:spChg chg="mod">
          <ac:chgData name="Moutushi Tanha" userId="S::m.tanha@uwtsd.ac.uk::62f9b1f3-ddcf-45d7-a6a4-b667feecf47e" providerId="AD" clId="Web-{73D543E8-A7BF-EDE8-7725-04C091A5D67A}" dt="2025-09-13T13:07:34.674" v="196" actId="20577"/>
          <ac:spMkLst>
            <pc:docMk/>
            <pc:sldMk cId="591628731" sldId="390"/>
            <ac:spMk id="3" creationId="{D01340DB-BA24-8EA4-A3A9-1F2A41BABE2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07:55.706" v="197" actId="20577"/>
        <pc:sldMkLst>
          <pc:docMk/>
          <pc:sldMk cId="3853381954" sldId="391"/>
        </pc:sldMkLst>
        <pc:spChg chg="mod">
          <ac:chgData name="Moutushi Tanha" userId="S::m.tanha@uwtsd.ac.uk::62f9b1f3-ddcf-45d7-a6a4-b667feecf47e" providerId="AD" clId="Web-{73D543E8-A7BF-EDE8-7725-04C091A5D67A}" dt="2025-09-13T13:07:55.706" v="197" actId="20577"/>
          <ac:spMkLst>
            <pc:docMk/>
            <pc:sldMk cId="3853381954" sldId="391"/>
            <ac:spMk id="3" creationId="{D207FF4E-9049-D6F5-BAA2-5D04377CA82A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1:46.088" v="201" actId="20577"/>
        <pc:sldMkLst>
          <pc:docMk/>
          <pc:sldMk cId="3507672764" sldId="392"/>
        </pc:sldMkLst>
        <pc:spChg chg="mod">
          <ac:chgData name="Moutushi Tanha" userId="S::m.tanha@uwtsd.ac.uk::62f9b1f3-ddcf-45d7-a6a4-b667feecf47e" providerId="AD" clId="Web-{73D543E8-A7BF-EDE8-7725-04C091A5D67A}" dt="2025-09-13T13:11:07.927" v="198" actId="20577"/>
          <ac:spMkLst>
            <pc:docMk/>
            <pc:sldMk cId="3507672764" sldId="392"/>
            <ac:spMk id="2" creationId="{B6B566FA-484F-FC91-B4E2-D5BC754EBE2E}"/>
          </ac:spMkLst>
        </pc:spChg>
        <pc:spChg chg="mod">
          <ac:chgData name="Moutushi Tanha" userId="S::m.tanha@uwtsd.ac.uk::62f9b1f3-ddcf-45d7-a6a4-b667feecf47e" providerId="AD" clId="Web-{73D543E8-A7BF-EDE8-7725-04C091A5D67A}" dt="2025-09-13T13:11:46.088" v="201" actId="20577"/>
          <ac:spMkLst>
            <pc:docMk/>
            <pc:sldMk cId="3507672764" sldId="392"/>
            <ac:spMk id="3" creationId="{9490963A-83D1-F886-DE51-FCA311F7EC4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2:04.713" v="202" actId="20577"/>
        <pc:sldMkLst>
          <pc:docMk/>
          <pc:sldMk cId="2923874832" sldId="393"/>
        </pc:sldMkLst>
        <pc:spChg chg="mod">
          <ac:chgData name="Moutushi Tanha" userId="S::m.tanha@uwtsd.ac.uk::62f9b1f3-ddcf-45d7-a6a4-b667feecf47e" providerId="AD" clId="Web-{73D543E8-A7BF-EDE8-7725-04C091A5D67A}" dt="2025-09-13T13:12:04.713" v="202" actId="20577"/>
          <ac:spMkLst>
            <pc:docMk/>
            <pc:sldMk cId="2923874832" sldId="393"/>
            <ac:spMk id="3" creationId="{30EBBEC3-7AB4-2A0B-1F68-2073716FAAB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3:00.682" v="210" actId="20577"/>
        <pc:sldMkLst>
          <pc:docMk/>
          <pc:sldMk cId="706950879" sldId="394"/>
        </pc:sldMkLst>
        <pc:spChg chg="mod">
          <ac:chgData name="Moutushi Tanha" userId="S::m.tanha@uwtsd.ac.uk::62f9b1f3-ddcf-45d7-a6a4-b667feecf47e" providerId="AD" clId="Web-{73D543E8-A7BF-EDE8-7725-04C091A5D67A}" dt="2025-09-13T13:13:00.682" v="210" actId="20577"/>
          <ac:spMkLst>
            <pc:docMk/>
            <pc:sldMk cId="706950879" sldId="394"/>
            <ac:spMk id="3" creationId="{8BEBE20B-58BD-B13C-1D40-B48CC211EE9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0:29.953" v="225" actId="20577"/>
        <pc:sldMkLst>
          <pc:docMk/>
          <pc:sldMk cId="3298530529" sldId="395"/>
        </pc:sldMkLst>
        <pc:spChg chg="mod">
          <ac:chgData name="Moutushi Tanha" userId="S::m.tanha@uwtsd.ac.uk::62f9b1f3-ddcf-45d7-a6a4-b667feecf47e" providerId="AD" clId="Web-{73D543E8-A7BF-EDE8-7725-04C091A5D67A}" dt="2025-09-13T13:20:29.953" v="225" actId="20577"/>
          <ac:spMkLst>
            <pc:docMk/>
            <pc:sldMk cId="3298530529" sldId="395"/>
            <ac:spMk id="3" creationId="{2310FDA7-F355-CF5C-D2D5-D944B22FACA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0:56.079" v="229" actId="20577"/>
        <pc:sldMkLst>
          <pc:docMk/>
          <pc:sldMk cId="1006948424" sldId="396"/>
        </pc:sldMkLst>
        <pc:spChg chg="mod">
          <ac:chgData name="Moutushi Tanha" userId="S::m.tanha@uwtsd.ac.uk::62f9b1f3-ddcf-45d7-a6a4-b667feecf47e" providerId="AD" clId="Web-{73D543E8-A7BF-EDE8-7725-04C091A5D67A}" dt="2025-09-13T13:20:56.079" v="229" actId="20577"/>
          <ac:spMkLst>
            <pc:docMk/>
            <pc:sldMk cId="1006948424" sldId="396"/>
            <ac:spMk id="3" creationId="{CC912957-EC2F-BD65-C551-0CD56FE5972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5:13.246" v="215" actId="20577"/>
        <pc:sldMkLst>
          <pc:docMk/>
          <pc:sldMk cId="3294347853" sldId="397"/>
        </pc:sldMkLst>
        <pc:spChg chg="mod">
          <ac:chgData name="Moutushi Tanha" userId="S::m.tanha@uwtsd.ac.uk::62f9b1f3-ddcf-45d7-a6a4-b667feecf47e" providerId="AD" clId="Web-{73D543E8-A7BF-EDE8-7725-04C091A5D67A}" dt="2025-09-13T13:14:19.277" v="211" actId="20577"/>
          <ac:spMkLst>
            <pc:docMk/>
            <pc:sldMk cId="3294347853" sldId="397"/>
            <ac:spMk id="2" creationId="{49D7CD2A-2095-1DD1-CE3B-2CBD8B749F62}"/>
          </ac:spMkLst>
        </pc:spChg>
        <pc:spChg chg="mod">
          <ac:chgData name="Moutushi Tanha" userId="S::m.tanha@uwtsd.ac.uk::62f9b1f3-ddcf-45d7-a6a4-b667feecf47e" providerId="AD" clId="Web-{73D543E8-A7BF-EDE8-7725-04C091A5D67A}" dt="2025-09-13T13:15:13.246" v="215" actId="20577"/>
          <ac:spMkLst>
            <pc:docMk/>
            <pc:sldMk cId="3294347853" sldId="397"/>
            <ac:spMk id="3" creationId="{37BCD19D-D8F7-0E7E-478B-579B7E60544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5:16.777" v="216" actId="20577"/>
        <pc:sldMkLst>
          <pc:docMk/>
          <pc:sldMk cId="1844390045" sldId="398"/>
        </pc:sldMkLst>
        <pc:spChg chg="mod">
          <ac:chgData name="Moutushi Tanha" userId="S::m.tanha@uwtsd.ac.uk::62f9b1f3-ddcf-45d7-a6a4-b667feecf47e" providerId="AD" clId="Web-{73D543E8-A7BF-EDE8-7725-04C091A5D67A}" dt="2025-09-13T13:15:16.777" v="216" actId="20577"/>
          <ac:spMkLst>
            <pc:docMk/>
            <pc:sldMk cId="1844390045" sldId="398"/>
            <ac:spMk id="3" creationId="{0FBDB4A1-1B17-A561-8A27-6CC506C9A91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5:44.293" v="219" actId="20577"/>
        <pc:sldMkLst>
          <pc:docMk/>
          <pc:sldMk cId="1192803819" sldId="399"/>
        </pc:sldMkLst>
        <pc:spChg chg="mod">
          <ac:chgData name="Moutushi Tanha" userId="S::m.tanha@uwtsd.ac.uk::62f9b1f3-ddcf-45d7-a6a4-b667feecf47e" providerId="AD" clId="Web-{73D543E8-A7BF-EDE8-7725-04C091A5D67A}" dt="2025-09-13T13:15:44.293" v="219" actId="20577"/>
          <ac:spMkLst>
            <pc:docMk/>
            <pc:sldMk cId="1192803819" sldId="399"/>
            <ac:spMk id="3" creationId="{C241FCC2-9B14-F0EE-0885-B82D677F8008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16:15.154" v="220" actId="20577"/>
        <pc:sldMkLst>
          <pc:docMk/>
          <pc:sldMk cId="2615964688" sldId="400"/>
        </pc:sldMkLst>
        <pc:spChg chg="mod">
          <ac:chgData name="Moutushi Tanha" userId="S::m.tanha@uwtsd.ac.uk::62f9b1f3-ddcf-45d7-a6a4-b667feecf47e" providerId="AD" clId="Web-{73D543E8-A7BF-EDE8-7725-04C091A5D67A}" dt="2025-09-13T13:16:15.154" v="220" actId="20577"/>
          <ac:spMkLst>
            <pc:docMk/>
            <pc:sldMk cId="2615964688" sldId="400"/>
            <ac:spMk id="3" creationId="{BF3BF093-D1DA-1C74-177C-9488E99EBA94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0:02.984" v="224" actId="20577"/>
        <pc:sldMkLst>
          <pc:docMk/>
          <pc:sldMk cId="1380842652" sldId="401"/>
        </pc:sldMkLst>
        <pc:spChg chg="mod">
          <ac:chgData name="Moutushi Tanha" userId="S::m.tanha@uwtsd.ac.uk::62f9b1f3-ddcf-45d7-a6a4-b667feecf47e" providerId="AD" clId="Web-{73D543E8-A7BF-EDE8-7725-04C091A5D67A}" dt="2025-09-13T13:19:38.233" v="221" actId="20577"/>
          <ac:spMkLst>
            <pc:docMk/>
            <pc:sldMk cId="1380842652" sldId="401"/>
            <ac:spMk id="2" creationId="{A0AD0B26-C6AE-5D4C-18FB-3B8C821E2FEE}"/>
          </ac:spMkLst>
        </pc:spChg>
        <pc:spChg chg="mod">
          <ac:chgData name="Moutushi Tanha" userId="S::m.tanha@uwtsd.ac.uk::62f9b1f3-ddcf-45d7-a6a4-b667feecf47e" providerId="AD" clId="Web-{73D543E8-A7BF-EDE8-7725-04C091A5D67A}" dt="2025-09-13T13:20:02.984" v="224" actId="20577"/>
          <ac:spMkLst>
            <pc:docMk/>
            <pc:sldMk cId="1380842652" sldId="401"/>
            <ac:spMk id="3" creationId="{C3E4FB24-38BD-5CD4-15D3-EE85CC9151F7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1:09.455" v="230" actId="20577"/>
        <pc:sldMkLst>
          <pc:docMk/>
          <pc:sldMk cId="3295598912" sldId="402"/>
        </pc:sldMkLst>
        <pc:spChg chg="mod">
          <ac:chgData name="Moutushi Tanha" userId="S::m.tanha@uwtsd.ac.uk::62f9b1f3-ddcf-45d7-a6a4-b667feecf47e" providerId="AD" clId="Web-{73D543E8-A7BF-EDE8-7725-04C091A5D67A}" dt="2025-09-13T13:21:09.455" v="230" actId="20577"/>
          <ac:spMkLst>
            <pc:docMk/>
            <pc:sldMk cId="3295598912" sldId="402"/>
            <ac:spMk id="3" creationId="{A9BB77A5-84F2-D0C6-D07E-BE264649162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1:24.611" v="231" actId="20577"/>
        <pc:sldMkLst>
          <pc:docMk/>
          <pc:sldMk cId="2173509790" sldId="403"/>
        </pc:sldMkLst>
        <pc:spChg chg="mod">
          <ac:chgData name="Moutushi Tanha" userId="S::m.tanha@uwtsd.ac.uk::62f9b1f3-ddcf-45d7-a6a4-b667feecf47e" providerId="AD" clId="Web-{73D543E8-A7BF-EDE8-7725-04C091A5D67A}" dt="2025-09-13T13:21:24.611" v="231" actId="20577"/>
          <ac:spMkLst>
            <pc:docMk/>
            <pc:sldMk cId="2173509790" sldId="403"/>
            <ac:spMk id="3" creationId="{8D163CE9-D07B-BC80-4176-71FFCAD0F53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29:18.056" v="237" actId="20577"/>
        <pc:sldMkLst>
          <pc:docMk/>
          <pc:sldMk cId="3744318257" sldId="404"/>
        </pc:sldMkLst>
        <pc:spChg chg="mod">
          <ac:chgData name="Moutushi Tanha" userId="S::m.tanha@uwtsd.ac.uk::62f9b1f3-ddcf-45d7-a6a4-b667feecf47e" providerId="AD" clId="Web-{73D543E8-A7BF-EDE8-7725-04C091A5D67A}" dt="2025-09-13T13:28:37.534" v="232" actId="20577"/>
          <ac:spMkLst>
            <pc:docMk/>
            <pc:sldMk cId="3744318257" sldId="404"/>
            <ac:spMk id="2" creationId="{A969A14F-9969-5F8C-06BF-F7D41FA42875}"/>
          </ac:spMkLst>
        </pc:spChg>
        <pc:spChg chg="mod">
          <ac:chgData name="Moutushi Tanha" userId="S::m.tanha@uwtsd.ac.uk::62f9b1f3-ddcf-45d7-a6a4-b667feecf47e" providerId="AD" clId="Web-{73D543E8-A7BF-EDE8-7725-04C091A5D67A}" dt="2025-09-13T13:29:18.056" v="237" actId="20577"/>
          <ac:spMkLst>
            <pc:docMk/>
            <pc:sldMk cId="3744318257" sldId="404"/>
            <ac:spMk id="3" creationId="{B5AE5E35-ABD0-7C3C-E03C-A92DCB3C658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0:08.401" v="240" actId="20577"/>
        <pc:sldMkLst>
          <pc:docMk/>
          <pc:sldMk cId="3542027400" sldId="405"/>
        </pc:sldMkLst>
        <pc:spChg chg="mod">
          <ac:chgData name="Moutushi Tanha" userId="S::m.tanha@uwtsd.ac.uk::62f9b1f3-ddcf-45d7-a6a4-b667feecf47e" providerId="AD" clId="Web-{73D543E8-A7BF-EDE8-7725-04C091A5D67A}" dt="2025-09-13T13:30:08.401" v="240" actId="20577"/>
          <ac:spMkLst>
            <pc:docMk/>
            <pc:sldMk cId="3542027400" sldId="405"/>
            <ac:spMk id="3" creationId="{12CFA6E4-D02D-984C-A98D-C17772A91469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0:36.229" v="243" actId="20577"/>
        <pc:sldMkLst>
          <pc:docMk/>
          <pc:sldMk cId="2761602797" sldId="406"/>
        </pc:sldMkLst>
        <pc:spChg chg="mod">
          <ac:chgData name="Moutushi Tanha" userId="S::m.tanha@uwtsd.ac.uk::62f9b1f3-ddcf-45d7-a6a4-b667feecf47e" providerId="AD" clId="Web-{73D543E8-A7BF-EDE8-7725-04C091A5D67A}" dt="2025-09-13T13:30:36.229" v="243" actId="20577"/>
          <ac:spMkLst>
            <pc:docMk/>
            <pc:sldMk cId="2761602797" sldId="406"/>
            <ac:spMk id="3" creationId="{092D77A3-4801-F7E4-F588-BAEA214466F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1:00.089" v="244" actId="20577"/>
        <pc:sldMkLst>
          <pc:docMk/>
          <pc:sldMk cId="3387401733" sldId="407"/>
        </pc:sldMkLst>
        <pc:spChg chg="mod">
          <ac:chgData name="Moutushi Tanha" userId="S::m.tanha@uwtsd.ac.uk::62f9b1f3-ddcf-45d7-a6a4-b667feecf47e" providerId="AD" clId="Web-{73D543E8-A7BF-EDE8-7725-04C091A5D67A}" dt="2025-09-13T13:31:00.089" v="244" actId="20577"/>
          <ac:spMkLst>
            <pc:docMk/>
            <pc:sldMk cId="3387401733" sldId="407"/>
            <ac:spMk id="3" creationId="{DED2C708-1AA1-5A08-7A37-BACA5EE3428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9:29.332" v="263" actId="20577"/>
        <pc:sldMkLst>
          <pc:docMk/>
          <pc:sldMk cId="119921890" sldId="408"/>
        </pc:sldMkLst>
        <pc:spChg chg="mod">
          <ac:chgData name="Moutushi Tanha" userId="S::m.tanha@uwtsd.ac.uk::62f9b1f3-ddcf-45d7-a6a4-b667feecf47e" providerId="AD" clId="Web-{73D543E8-A7BF-EDE8-7725-04C091A5D67A}" dt="2025-09-13T13:39:29.332" v="263" actId="20577"/>
          <ac:spMkLst>
            <pc:docMk/>
            <pc:sldMk cId="119921890" sldId="408"/>
            <ac:spMk id="3" creationId="{4D2F4093-C997-467F-489A-83435217F91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1:40.189" v="248" actId="20577"/>
        <pc:sldMkLst>
          <pc:docMk/>
          <pc:sldMk cId="2141579817" sldId="409"/>
        </pc:sldMkLst>
        <pc:spChg chg="mod">
          <ac:chgData name="Moutushi Tanha" userId="S::m.tanha@uwtsd.ac.uk::62f9b1f3-ddcf-45d7-a6a4-b667feecf47e" providerId="AD" clId="Web-{73D543E8-A7BF-EDE8-7725-04C091A5D67A}" dt="2025-09-13T13:31:40.189" v="248" actId="20577"/>
          <ac:spMkLst>
            <pc:docMk/>
            <pc:sldMk cId="2141579817" sldId="409"/>
            <ac:spMk id="3" creationId="{776C7797-6D15-3A0C-F524-C331DCDAF6AE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9:02.175" v="260" actId="20577"/>
        <pc:sldMkLst>
          <pc:docMk/>
          <pc:sldMk cId="4267723198" sldId="410"/>
        </pc:sldMkLst>
        <pc:spChg chg="mod">
          <ac:chgData name="Moutushi Tanha" userId="S::m.tanha@uwtsd.ac.uk::62f9b1f3-ddcf-45d7-a6a4-b667feecf47e" providerId="AD" clId="Web-{73D543E8-A7BF-EDE8-7725-04C091A5D67A}" dt="2025-09-13T13:38:23.846" v="256" actId="20577"/>
          <ac:spMkLst>
            <pc:docMk/>
            <pc:sldMk cId="4267723198" sldId="410"/>
            <ac:spMk id="2" creationId="{15D4FE7F-C100-F223-252C-6F91BE504465}"/>
          </ac:spMkLst>
        </pc:spChg>
        <pc:spChg chg="mod">
          <ac:chgData name="Moutushi Tanha" userId="S::m.tanha@uwtsd.ac.uk::62f9b1f3-ddcf-45d7-a6a4-b667feecf47e" providerId="AD" clId="Web-{73D543E8-A7BF-EDE8-7725-04C091A5D67A}" dt="2025-09-13T13:39:02.175" v="260" actId="20577"/>
          <ac:spMkLst>
            <pc:docMk/>
            <pc:sldMk cId="4267723198" sldId="410"/>
            <ac:spMk id="3" creationId="{33414982-716F-4116-0556-763C16EB718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39:43.567" v="264" actId="20577"/>
        <pc:sldMkLst>
          <pc:docMk/>
          <pc:sldMk cId="2535811798" sldId="411"/>
        </pc:sldMkLst>
        <pc:spChg chg="mod">
          <ac:chgData name="Moutushi Tanha" userId="S::m.tanha@uwtsd.ac.uk::62f9b1f3-ddcf-45d7-a6a4-b667feecf47e" providerId="AD" clId="Web-{73D543E8-A7BF-EDE8-7725-04C091A5D67A}" dt="2025-09-13T13:39:43.567" v="264" actId="20577"/>
          <ac:spMkLst>
            <pc:docMk/>
            <pc:sldMk cId="2535811798" sldId="411"/>
            <ac:spMk id="3" creationId="{2632295B-9223-801C-7323-A195296550E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0:02.677" v="265" actId="20577"/>
        <pc:sldMkLst>
          <pc:docMk/>
          <pc:sldMk cId="1314182450" sldId="412"/>
        </pc:sldMkLst>
        <pc:spChg chg="mod">
          <ac:chgData name="Moutushi Tanha" userId="S::m.tanha@uwtsd.ac.uk::62f9b1f3-ddcf-45d7-a6a4-b667feecf47e" providerId="AD" clId="Web-{73D543E8-A7BF-EDE8-7725-04C091A5D67A}" dt="2025-09-13T13:40:02.677" v="265" actId="20577"/>
          <ac:spMkLst>
            <pc:docMk/>
            <pc:sldMk cId="1314182450" sldId="412"/>
            <ac:spMk id="3" creationId="{7BE58B99-9C6E-2483-51DF-C9C7950908B1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0:31.974" v="269" actId="20577"/>
        <pc:sldMkLst>
          <pc:docMk/>
          <pc:sldMk cId="1859196716" sldId="413"/>
        </pc:sldMkLst>
        <pc:spChg chg="mod">
          <ac:chgData name="Moutushi Tanha" userId="S::m.tanha@uwtsd.ac.uk::62f9b1f3-ddcf-45d7-a6a4-b667feecf47e" providerId="AD" clId="Web-{73D543E8-A7BF-EDE8-7725-04C091A5D67A}" dt="2025-09-13T13:40:31.974" v="269" actId="20577"/>
          <ac:spMkLst>
            <pc:docMk/>
            <pc:sldMk cId="1859196716" sldId="413"/>
            <ac:spMk id="3" creationId="{CDF594F0-E014-2C81-2E47-638D5B74B08A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0:47.725" v="270" actId="20577"/>
        <pc:sldMkLst>
          <pc:docMk/>
          <pc:sldMk cId="4047328838" sldId="414"/>
        </pc:sldMkLst>
        <pc:spChg chg="mod">
          <ac:chgData name="Moutushi Tanha" userId="S::m.tanha@uwtsd.ac.uk::62f9b1f3-ddcf-45d7-a6a4-b667feecf47e" providerId="AD" clId="Web-{73D543E8-A7BF-EDE8-7725-04C091A5D67A}" dt="2025-09-13T13:40:47.725" v="270" actId="20577"/>
          <ac:spMkLst>
            <pc:docMk/>
            <pc:sldMk cId="4047328838" sldId="414"/>
            <ac:spMk id="3" creationId="{07A41600-E16B-9DE4-8D6F-B8C67E09DF3B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4:36.072" v="280" actId="20577"/>
        <pc:sldMkLst>
          <pc:docMk/>
          <pc:sldMk cId="1292424298" sldId="415"/>
        </pc:sldMkLst>
        <pc:spChg chg="mod">
          <ac:chgData name="Moutushi Tanha" userId="S::m.tanha@uwtsd.ac.uk::62f9b1f3-ddcf-45d7-a6a4-b667feecf47e" providerId="AD" clId="Web-{73D543E8-A7BF-EDE8-7725-04C091A5D67A}" dt="2025-09-13T13:44:36.072" v="280" actId="20577"/>
          <ac:spMkLst>
            <pc:docMk/>
            <pc:sldMk cId="1292424298" sldId="415"/>
            <ac:spMk id="3" creationId="{C13D8224-7AC5-490F-D6D2-BB4871B3C765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3:52.744" v="276" actId="20577"/>
        <pc:sldMkLst>
          <pc:docMk/>
          <pc:sldMk cId="1977406839" sldId="416"/>
        </pc:sldMkLst>
        <pc:spChg chg="mod">
          <ac:chgData name="Moutushi Tanha" userId="S::m.tanha@uwtsd.ac.uk::62f9b1f3-ddcf-45d7-a6a4-b667feecf47e" providerId="AD" clId="Web-{73D543E8-A7BF-EDE8-7725-04C091A5D67A}" dt="2025-09-13T13:43:22.602" v="273" actId="20577"/>
          <ac:spMkLst>
            <pc:docMk/>
            <pc:sldMk cId="1977406839" sldId="416"/>
            <ac:spMk id="2" creationId="{8CF6B7C8-EEB3-8DEC-C15A-B262D637A5D0}"/>
          </ac:spMkLst>
        </pc:spChg>
        <pc:spChg chg="mod">
          <ac:chgData name="Moutushi Tanha" userId="S::m.tanha@uwtsd.ac.uk::62f9b1f3-ddcf-45d7-a6a4-b667feecf47e" providerId="AD" clId="Web-{73D543E8-A7BF-EDE8-7725-04C091A5D67A}" dt="2025-09-13T13:43:52.744" v="276" actId="20577"/>
          <ac:spMkLst>
            <pc:docMk/>
            <pc:sldMk cId="1977406839" sldId="416"/>
            <ac:spMk id="3" creationId="{84352606-2F2C-C437-9B68-60941065E23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4:09.103" v="277" actId="20577"/>
        <pc:sldMkLst>
          <pc:docMk/>
          <pc:sldMk cId="1732620306" sldId="417"/>
        </pc:sldMkLst>
        <pc:spChg chg="mod">
          <ac:chgData name="Moutushi Tanha" userId="S::m.tanha@uwtsd.ac.uk::62f9b1f3-ddcf-45d7-a6a4-b667feecf47e" providerId="AD" clId="Web-{73D543E8-A7BF-EDE8-7725-04C091A5D67A}" dt="2025-09-13T13:44:09.103" v="277" actId="20577"/>
          <ac:spMkLst>
            <pc:docMk/>
            <pc:sldMk cId="1732620306" sldId="417"/>
            <ac:spMk id="3" creationId="{C5FD237F-5A05-220C-D8E3-6B2C0138CD8E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4:52.604" v="281" actId="20577"/>
        <pc:sldMkLst>
          <pc:docMk/>
          <pc:sldMk cId="2554976178" sldId="418"/>
        </pc:sldMkLst>
        <pc:spChg chg="mod">
          <ac:chgData name="Moutushi Tanha" userId="S::m.tanha@uwtsd.ac.uk::62f9b1f3-ddcf-45d7-a6a4-b667feecf47e" providerId="AD" clId="Web-{73D543E8-A7BF-EDE8-7725-04C091A5D67A}" dt="2025-09-13T13:44:52.604" v="281" actId="20577"/>
          <ac:spMkLst>
            <pc:docMk/>
            <pc:sldMk cId="2554976178" sldId="418"/>
            <ac:spMk id="3" creationId="{DD41FD8A-713B-FB08-E4B6-879167821956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5:12.713" v="284" actId="20577"/>
        <pc:sldMkLst>
          <pc:docMk/>
          <pc:sldMk cId="494205137" sldId="419"/>
        </pc:sldMkLst>
        <pc:spChg chg="mod">
          <ac:chgData name="Moutushi Tanha" userId="S::m.tanha@uwtsd.ac.uk::62f9b1f3-ddcf-45d7-a6a4-b667feecf47e" providerId="AD" clId="Web-{73D543E8-A7BF-EDE8-7725-04C091A5D67A}" dt="2025-09-13T13:45:12.713" v="284" actId="20577"/>
          <ac:spMkLst>
            <pc:docMk/>
            <pc:sldMk cId="494205137" sldId="419"/>
            <ac:spMk id="3" creationId="{738B428F-F69D-C801-AC68-45011BD67B2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45:28.901" v="285" actId="20577"/>
        <pc:sldMkLst>
          <pc:docMk/>
          <pc:sldMk cId="1288064719" sldId="420"/>
        </pc:sldMkLst>
        <pc:spChg chg="mod">
          <ac:chgData name="Moutushi Tanha" userId="S::m.tanha@uwtsd.ac.uk::62f9b1f3-ddcf-45d7-a6a4-b667feecf47e" providerId="AD" clId="Web-{73D543E8-A7BF-EDE8-7725-04C091A5D67A}" dt="2025-09-13T13:45:28.901" v="285" actId="20577"/>
          <ac:spMkLst>
            <pc:docMk/>
            <pc:sldMk cId="1288064719" sldId="420"/>
            <ac:spMk id="3" creationId="{15D96682-7E39-C477-EB86-67AD8DB7FE7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59:21.605" v="336" actId="20577"/>
        <pc:sldMkLst>
          <pc:docMk/>
          <pc:sldMk cId="327918012" sldId="421"/>
        </pc:sldMkLst>
        <pc:spChg chg="mod">
          <ac:chgData name="Moutushi Tanha" userId="S::m.tanha@uwtsd.ac.uk::62f9b1f3-ddcf-45d7-a6a4-b667feecf47e" providerId="AD" clId="Web-{73D543E8-A7BF-EDE8-7725-04C091A5D67A}" dt="2025-09-13T13:59:21.605" v="336" actId="20577"/>
          <ac:spMkLst>
            <pc:docMk/>
            <pc:sldMk cId="327918012" sldId="421"/>
            <ac:spMk id="3" creationId="{F4E5BD34-B1E7-91A7-ED0E-6079D9F071F6}"/>
          </ac:spMkLst>
        </pc:spChg>
      </pc:sldChg>
      <pc:sldChg chg="modSp new ord">
        <pc:chgData name="Moutushi Tanha" userId="S::m.tanha@uwtsd.ac.uk::62f9b1f3-ddcf-45d7-a6a4-b667feecf47e" providerId="AD" clId="Web-{73D543E8-A7BF-EDE8-7725-04C091A5D67A}" dt="2025-09-13T13:58:34.381" v="334" actId="20577"/>
        <pc:sldMkLst>
          <pc:docMk/>
          <pc:sldMk cId="3220515072" sldId="422"/>
        </pc:sldMkLst>
        <pc:spChg chg="mod">
          <ac:chgData name="Moutushi Tanha" userId="S::m.tanha@uwtsd.ac.uk::62f9b1f3-ddcf-45d7-a6a4-b667feecf47e" providerId="AD" clId="Web-{73D543E8-A7BF-EDE8-7725-04C091A5D67A}" dt="2025-09-13T13:58:04.130" v="331" actId="20577"/>
          <ac:spMkLst>
            <pc:docMk/>
            <pc:sldMk cId="3220515072" sldId="422"/>
            <ac:spMk id="2" creationId="{FC41A771-5973-AC02-6FB5-CA54E0E43C56}"/>
          </ac:spMkLst>
        </pc:spChg>
        <pc:spChg chg="mod">
          <ac:chgData name="Moutushi Tanha" userId="S::m.tanha@uwtsd.ac.uk::62f9b1f3-ddcf-45d7-a6a4-b667feecf47e" providerId="AD" clId="Web-{73D543E8-A7BF-EDE8-7725-04C091A5D67A}" dt="2025-09-13T13:58:34.381" v="334" actId="20577"/>
          <ac:spMkLst>
            <pc:docMk/>
            <pc:sldMk cId="3220515072" sldId="422"/>
            <ac:spMk id="3" creationId="{3422F25A-7666-4289-93DA-19B412F2EE10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3:58:51.287" v="335" actId="20577"/>
        <pc:sldMkLst>
          <pc:docMk/>
          <pc:sldMk cId="2922826370" sldId="423"/>
        </pc:sldMkLst>
        <pc:spChg chg="mod">
          <ac:chgData name="Moutushi Tanha" userId="S::m.tanha@uwtsd.ac.uk::62f9b1f3-ddcf-45d7-a6a4-b667feecf47e" providerId="AD" clId="Web-{73D543E8-A7BF-EDE8-7725-04C091A5D67A}" dt="2025-09-13T13:58:51.287" v="335" actId="20577"/>
          <ac:spMkLst>
            <pc:docMk/>
            <pc:sldMk cId="2922826370" sldId="423"/>
            <ac:spMk id="3" creationId="{90706142-47D6-8689-CD73-AA26E42D6E7D}"/>
          </ac:spMkLst>
        </pc:spChg>
      </pc:sldChg>
      <pc:sldChg chg="new ord">
        <pc:chgData name="Moutushi Tanha" userId="S::m.tanha@uwtsd.ac.uk::62f9b1f3-ddcf-45d7-a6a4-b667feecf47e" providerId="AD" clId="Web-{73D543E8-A7BF-EDE8-7725-04C091A5D67A}" dt="2025-09-13T13:49:32.017" v="301"/>
        <pc:sldMkLst>
          <pc:docMk/>
          <pc:sldMk cId="1755493079" sldId="424"/>
        </pc:sldMkLst>
      </pc:sldChg>
      <pc:sldChg chg="addSp modSp new mod ord setBg">
        <pc:chgData name="Moutushi Tanha" userId="S::m.tanha@uwtsd.ac.uk::62f9b1f3-ddcf-45d7-a6a4-b667feecf47e" providerId="AD" clId="Web-{73D543E8-A7BF-EDE8-7725-04C091A5D67A}" dt="2025-09-13T13:55:15.298" v="323"/>
        <pc:sldMkLst>
          <pc:docMk/>
          <pc:sldMk cId="3410660520" sldId="427"/>
        </pc:sldMkLst>
        <pc:spChg chg="add">
          <ac:chgData name="Moutushi Tanha" userId="S::m.tanha@uwtsd.ac.uk::62f9b1f3-ddcf-45d7-a6a4-b667feecf47e" providerId="AD" clId="Web-{73D543E8-A7BF-EDE8-7725-04C091A5D67A}" dt="2025-09-13T13:55:15.298" v="323"/>
          <ac:spMkLst>
            <pc:docMk/>
            <pc:sldMk cId="3410660520" sldId="4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3D543E8-A7BF-EDE8-7725-04C091A5D67A}" dt="2025-09-13T13:55:15.298" v="323"/>
          <ac:spMkLst>
            <pc:docMk/>
            <pc:sldMk cId="3410660520" sldId="4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3D543E8-A7BF-EDE8-7725-04C091A5D67A}" dt="2025-09-13T13:55:15.298" v="323"/>
          <ac:spMkLst>
            <pc:docMk/>
            <pc:sldMk cId="3410660520" sldId="4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3D543E8-A7BF-EDE8-7725-04C091A5D67A}" dt="2025-09-13T13:55:15.298" v="323"/>
          <ac:spMkLst>
            <pc:docMk/>
            <pc:sldMk cId="3410660520" sldId="4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3D543E8-A7BF-EDE8-7725-04C091A5D67A}" dt="2025-09-13T13:55:15.298" v="323"/>
          <ac:picMkLst>
            <pc:docMk/>
            <pc:sldMk cId="3410660520" sldId="427"/>
            <ac:picMk id="2" creationId="{419A633E-3E5A-71B0-D97B-717D3FC03817}"/>
          </ac:picMkLst>
        </pc:picChg>
      </pc:sldChg>
      <pc:sldChg chg="modSp new">
        <pc:chgData name="Moutushi Tanha" userId="S::m.tanha@uwtsd.ac.uk::62f9b1f3-ddcf-45d7-a6a4-b667feecf47e" providerId="AD" clId="Web-{73D543E8-A7BF-EDE8-7725-04C091A5D67A}" dt="2025-09-13T13:59:45.887" v="338" actId="20577"/>
        <pc:sldMkLst>
          <pc:docMk/>
          <pc:sldMk cId="2492261678" sldId="428"/>
        </pc:sldMkLst>
        <pc:spChg chg="mod">
          <ac:chgData name="Moutushi Tanha" userId="S::m.tanha@uwtsd.ac.uk::62f9b1f3-ddcf-45d7-a6a4-b667feecf47e" providerId="AD" clId="Web-{73D543E8-A7BF-EDE8-7725-04C091A5D67A}" dt="2025-09-13T13:59:45.887" v="338" actId="20577"/>
          <ac:spMkLst>
            <pc:docMk/>
            <pc:sldMk cId="2492261678" sldId="428"/>
            <ac:spMk id="3" creationId="{AE48337A-C521-8B6A-E9CD-D46D0B0122E2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0:05.762" v="340" actId="20577"/>
        <pc:sldMkLst>
          <pc:docMk/>
          <pc:sldMk cId="3481285010" sldId="429"/>
        </pc:sldMkLst>
        <pc:spChg chg="mod">
          <ac:chgData name="Moutushi Tanha" userId="S::m.tanha@uwtsd.ac.uk::62f9b1f3-ddcf-45d7-a6a4-b667feecf47e" providerId="AD" clId="Web-{73D543E8-A7BF-EDE8-7725-04C091A5D67A}" dt="2025-09-13T14:00:05.762" v="340" actId="20577"/>
          <ac:spMkLst>
            <pc:docMk/>
            <pc:sldMk cId="3481285010" sldId="429"/>
            <ac:spMk id="3" creationId="{059157C9-ACCD-999F-1A0E-13056E8ACA39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1:53.105" v="347" actId="20577"/>
        <pc:sldMkLst>
          <pc:docMk/>
          <pc:sldMk cId="672196660" sldId="430"/>
        </pc:sldMkLst>
        <pc:spChg chg="mod">
          <ac:chgData name="Moutushi Tanha" userId="S::m.tanha@uwtsd.ac.uk::62f9b1f3-ddcf-45d7-a6a4-b667feecf47e" providerId="AD" clId="Web-{73D543E8-A7BF-EDE8-7725-04C091A5D67A}" dt="2025-09-13T14:01:21.337" v="343" actId="20577"/>
          <ac:spMkLst>
            <pc:docMk/>
            <pc:sldMk cId="672196660" sldId="430"/>
            <ac:spMk id="2" creationId="{7DFB47D1-B67B-DC83-2877-D3BA43B8857F}"/>
          </ac:spMkLst>
        </pc:spChg>
        <pc:spChg chg="mod">
          <ac:chgData name="Moutushi Tanha" userId="S::m.tanha@uwtsd.ac.uk::62f9b1f3-ddcf-45d7-a6a4-b667feecf47e" providerId="AD" clId="Web-{73D543E8-A7BF-EDE8-7725-04C091A5D67A}" dt="2025-09-13T14:01:53.105" v="347" actId="20577"/>
          <ac:spMkLst>
            <pc:docMk/>
            <pc:sldMk cId="672196660" sldId="430"/>
            <ac:spMk id="3" creationId="{D1257F38-8033-E438-BA67-404DF1D6C39C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2:14.245" v="348" actId="20577"/>
        <pc:sldMkLst>
          <pc:docMk/>
          <pc:sldMk cId="2485578826" sldId="431"/>
        </pc:sldMkLst>
        <pc:spChg chg="mod">
          <ac:chgData name="Moutushi Tanha" userId="S::m.tanha@uwtsd.ac.uk::62f9b1f3-ddcf-45d7-a6a4-b667feecf47e" providerId="AD" clId="Web-{73D543E8-A7BF-EDE8-7725-04C091A5D67A}" dt="2025-09-13T14:02:14.245" v="348" actId="20577"/>
          <ac:spMkLst>
            <pc:docMk/>
            <pc:sldMk cId="2485578826" sldId="431"/>
            <ac:spMk id="3" creationId="{2A5E9B2F-5714-E73C-6E00-E807C8BC80E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2:59.339" v="353" actId="20577"/>
        <pc:sldMkLst>
          <pc:docMk/>
          <pc:sldMk cId="3821549044" sldId="432"/>
        </pc:sldMkLst>
        <pc:spChg chg="mod">
          <ac:chgData name="Moutushi Tanha" userId="S::m.tanha@uwtsd.ac.uk::62f9b1f3-ddcf-45d7-a6a4-b667feecf47e" providerId="AD" clId="Web-{73D543E8-A7BF-EDE8-7725-04C091A5D67A}" dt="2025-09-13T14:02:59.339" v="353" actId="20577"/>
          <ac:spMkLst>
            <pc:docMk/>
            <pc:sldMk cId="3821549044" sldId="432"/>
            <ac:spMk id="3" creationId="{CE4A2AAC-D08D-45CF-2249-81B488ED30D6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3:29.808" v="357" actId="20577"/>
        <pc:sldMkLst>
          <pc:docMk/>
          <pc:sldMk cId="3309832745" sldId="434"/>
        </pc:sldMkLst>
        <pc:spChg chg="mod">
          <ac:chgData name="Moutushi Tanha" userId="S::m.tanha@uwtsd.ac.uk::62f9b1f3-ddcf-45d7-a6a4-b667feecf47e" providerId="AD" clId="Web-{73D543E8-A7BF-EDE8-7725-04C091A5D67A}" dt="2025-09-13T14:03:29.808" v="357" actId="20577"/>
          <ac:spMkLst>
            <pc:docMk/>
            <pc:sldMk cId="3309832745" sldId="434"/>
            <ac:spMk id="3" creationId="{9A06A7AD-641E-0A4C-5430-E7DD657B7FBF}"/>
          </ac:spMkLst>
        </pc:spChg>
      </pc:sldChg>
      <pc:sldChg chg="modSp new">
        <pc:chgData name="Moutushi Tanha" userId="S::m.tanha@uwtsd.ac.uk::62f9b1f3-ddcf-45d7-a6a4-b667feecf47e" providerId="AD" clId="Web-{73D543E8-A7BF-EDE8-7725-04C091A5D67A}" dt="2025-09-13T14:03:39.542" v="358" actId="20577"/>
        <pc:sldMkLst>
          <pc:docMk/>
          <pc:sldMk cId="308949212" sldId="435"/>
        </pc:sldMkLst>
        <pc:spChg chg="mod">
          <ac:chgData name="Moutushi Tanha" userId="S::m.tanha@uwtsd.ac.uk::62f9b1f3-ddcf-45d7-a6a4-b667feecf47e" providerId="AD" clId="Web-{73D543E8-A7BF-EDE8-7725-04C091A5D67A}" dt="2025-09-13T14:03:39.542" v="358" actId="20577"/>
          <ac:spMkLst>
            <pc:docMk/>
            <pc:sldMk cId="308949212" sldId="435"/>
            <ac:spMk id="3" creationId="{2C82A228-AD7B-3666-30A6-F566D4F619F5}"/>
          </ac:spMkLst>
        </pc:spChg>
      </pc:sldChg>
    </pc:docChg>
  </pc:docChgLst>
  <pc:docChgLst>
    <pc:chgData name="Moutushi Tanha" userId="S::m.tanha@uwtsd.ac.uk::62f9b1f3-ddcf-45d7-a6a4-b667feecf47e" providerId="AD" clId="Web-{0B23AF92-E2B6-3B11-A177-3EE7A259AB4A}"/>
    <pc:docChg chg="modSld">
      <pc:chgData name="Moutushi Tanha" userId="S::m.tanha@uwtsd.ac.uk::62f9b1f3-ddcf-45d7-a6a4-b667feecf47e" providerId="AD" clId="Web-{0B23AF92-E2B6-3B11-A177-3EE7A259AB4A}" dt="2025-09-17T15:52:09.289" v="41" actId="20577"/>
      <pc:docMkLst>
        <pc:docMk/>
      </pc:docMkLst>
      <pc:sldChg chg="modSp">
        <pc:chgData name="Moutushi Tanha" userId="S::m.tanha@uwtsd.ac.uk::62f9b1f3-ddcf-45d7-a6a4-b667feecf47e" providerId="AD" clId="Web-{0B23AF92-E2B6-3B11-A177-3EE7A259AB4A}" dt="2025-09-17T15:31:16.716" v="0" actId="20577"/>
        <pc:sldMkLst>
          <pc:docMk/>
          <pc:sldMk cId="3733460458" sldId="257"/>
        </pc:sldMkLst>
        <pc:spChg chg="mod">
          <ac:chgData name="Moutushi Tanha" userId="S::m.tanha@uwtsd.ac.uk::62f9b1f3-ddcf-45d7-a6a4-b667feecf47e" providerId="AD" clId="Web-{0B23AF92-E2B6-3B11-A177-3EE7A259AB4A}" dt="2025-09-17T15:31:16.716" v="0" actId="20577"/>
          <ac:spMkLst>
            <pc:docMk/>
            <pc:sldMk cId="3733460458" sldId="257"/>
            <ac:spMk id="3" creationId="{A834B7EC-0BC5-4D3F-FB3B-524E4F6B5507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5:55.501" v="5" actId="20577"/>
        <pc:sldMkLst>
          <pc:docMk/>
          <pc:sldMk cId="557615808" sldId="378"/>
        </pc:sldMkLst>
        <pc:spChg chg="mod">
          <ac:chgData name="Moutushi Tanha" userId="S::m.tanha@uwtsd.ac.uk::62f9b1f3-ddcf-45d7-a6a4-b667feecf47e" providerId="AD" clId="Web-{0B23AF92-E2B6-3B11-A177-3EE7A259AB4A}" dt="2025-09-17T15:45:31.405" v="4" actId="20577"/>
          <ac:spMkLst>
            <pc:docMk/>
            <pc:sldMk cId="557615808" sldId="378"/>
            <ac:spMk id="2" creationId="{1F2A8329-B6CE-4FD8-60C1-184AF19A0D38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7:50.746" v="16" actId="20577"/>
        <pc:sldMkLst>
          <pc:docMk/>
          <pc:sldMk cId="4111083275" sldId="379"/>
        </pc:sldMkLst>
        <pc:spChg chg="mod">
          <ac:chgData name="Moutushi Tanha" userId="S::m.tanha@uwtsd.ac.uk::62f9b1f3-ddcf-45d7-a6a4-b667feecf47e" providerId="AD" clId="Web-{0B23AF92-E2B6-3B11-A177-3EE7A259AB4A}" dt="2025-09-17T15:47:38.807" v="13" actId="20577"/>
          <ac:spMkLst>
            <pc:docMk/>
            <pc:sldMk cId="4111083275" sldId="379"/>
            <ac:spMk id="2" creationId="{5155C7DE-FC39-8146-6FCC-9F0EC731DBB7}"/>
          </ac:spMkLst>
        </pc:spChg>
        <pc:spChg chg="mod">
          <ac:chgData name="Moutushi Tanha" userId="S::m.tanha@uwtsd.ac.uk::62f9b1f3-ddcf-45d7-a6a4-b667feecf47e" providerId="AD" clId="Web-{0B23AF92-E2B6-3B11-A177-3EE7A259AB4A}" dt="2025-09-17T15:47:50.746" v="16" actId="20577"/>
          <ac:spMkLst>
            <pc:docMk/>
            <pc:sldMk cId="4111083275" sldId="379"/>
            <ac:spMk id="3" creationId="{A543BE26-A508-9C66-D58C-2287F345FD1D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4:43.993" v="3" actId="20577"/>
        <pc:sldMkLst>
          <pc:docMk/>
          <pc:sldMk cId="2867329772" sldId="381"/>
        </pc:sldMkLst>
        <pc:spChg chg="mod">
          <ac:chgData name="Moutushi Tanha" userId="S::m.tanha@uwtsd.ac.uk::62f9b1f3-ddcf-45d7-a6a4-b667feecf47e" providerId="AD" clId="Web-{0B23AF92-E2B6-3B11-A177-3EE7A259AB4A}" dt="2025-09-17T15:44:37.210" v="1" actId="20577"/>
          <ac:spMkLst>
            <pc:docMk/>
            <pc:sldMk cId="2867329772" sldId="381"/>
            <ac:spMk id="2" creationId="{B1558810-6B0D-3A83-5064-CD4767772011}"/>
          </ac:spMkLst>
        </pc:spChg>
        <pc:spChg chg="mod">
          <ac:chgData name="Moutushi Tanha" userId="S::m.tanha@uwtsd.ac.uk::62f9b1f3-ddcf-45d7-a6a4-b667feecf47e" providerId="AD" clId="Web-{0B23AF92-E2B6-3B11-A177-3EE7A259AB4A}" dt="2025-09-17T15:44:43.993" v="3" actId="20577"/>
          <ac:spMkLst>
            <pc:docMk/>
            <pc:sldMk cId="2867329772" sldId="381"/>
            <ac:spMk id="3" creationId="{525FB59C-0952-37C1-5B77-FA052F66F850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6:21.551" v="8" actId="20577"/>
        <pc:sldMkLst>
          <pc:docMk/>
          <pc:sldMk cId="1798414739" sldId="382"/>
        </pc:sldMkLst>
        <pc:spChg chg="mod">
          <ac:chgData name="Moutushi Tanha" userId="S::m.tanha@uwtsd.ac.uk::62f9b1f3-ddcf-45d7-a6a4-b667feecf47e" providerId="AD" clId="Web-{0B23AF92-E2B6-3B11-A177-3EE7A259AB4A}" dt="2025-09-17T15:46:09.253" v="6" actId="20577"/>
          <ac:spMkLst>
            <pc:docMk/>
            <pc:sldMk cId="1798414739" sldId="382"/>
            <ac:spMk id="2" creationId="{C1751CED-A45D-A562-6296-06370959427F}"/>
          </ac:spMkLst>
        </pc:spChg>
        <pc:spChg chg="mod">
          <ac:chgData name="Moutushi Tanha" userId="S::m.tanha@uwtsd.ac.uk::62f9b1f3-ddcf-45d7-a6a4-b667feecf47e" providerId="AD" clId="Web-{0B23AF92-E2B6-3B11-A177-3EE7A259AB4A}" dt="2025-09-17T15:46:21.551" v="8" actId="20577"/>
          <ac:spMkLst>
            <pc:docMk/>
            <pc:sldMk cId="1798414739" sldId="382"/>
            <ac:spMk id="3" creationId="{0E1FA8E5-7856-C343-2BC9-C461E5A04A76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7:20.650" v="12" actId="20577"/>
        <pc:sldMkLst>
          <pc:docMk/>
          <pc:sldMk cId="2030743889" sldId="383"/>
        </pc:sldMkLst>
        <pc:spChg chg="mod">
          <ac:chgData name="Moutushi Tanha" userId="S::m.tanha@uwtsd.ac.uk::62f9b1f3-ddcf-45d7-a6a4-b667feecf47e" providerId="AD" clId="Web-{0B23AF92-E2B6-3B11-A177-3EE7A259AB4A}" dt="2025-09-17T15:47:08.383" v="10" actId="20577"/>
          <ac:spMkLst>
            <pc:docMk/>
            <pc:sldMk cId="2030743889" sldId="383"/>
            <ac:spMk id="2" creationId="{108272B9-4316-7240-1CFD-2C8AD6B52154}"/>
          </ac:spMkLst>
        </pc:spChg>
        <pc:spChg chg="mod">
          <ac:chgData name="Moutushi Tanha" userId="S::m.tanha@uwtsd.ac.uk::62f9b1f3-ddcf-45d7-a6a4-b667feecf47e" providerId="AD" clId="Web-{0B23AF92-E2B6-3B11-A177-3EE7A259AB4A}" dt="2025-09-17T15:47:20.650" v="12" actId="20577"/>
          <ac:spMkLst>
            <pc:docMk/>
            <pc:sldMk cId="2030743889" sldId="383"/>
            <ac:spMk id="3" creationId="{FF1FAC5A-2E1F-E143-7110-B0B31BEED557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8:44.796" v="19" actId="20577"/>
        <pc:sldMkLst>
          <pc:docMk/>
          <pc:sldMk cId="3158954727" sldId="384"/>
        </pc:sldMkLst>
        <pc:spChg chg="mod">
          <ac:chgData name="Moutushi Tanha" userId="S::m.tanha@uwtsd.ac.uk::62f9b1f3-ddcf-45d7-a6a4-b667feecf47e" providerId="AD" clId="Web-{0B23AF92-E2B6-3B11-A177-3EE7A259AB4A}" dt="2025-09-17T15:48:33.983" v="17" actId="20577"/>
          <ac:spMkLst>
            <pc:docMk/>
            <pc:sldMk cId="3158954727" sldId="384"/>
            <ac:spMk id="2" creationId="{BCCEF808-0391-D51E-BE24-E731FB8F3472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49:08.750" v="22" actId="20577"/>
        <pc:sldMkLst>
          <pc:docMk/>
          <pc:sldMk cId="182912654" sldId="385"/>
        </pc:sldMkLst>
        <pc:spChg chg="mod">
          <ac:chgData name="Moutushi Tanha" userId="S::m.tanha@uwtsd.ac.uk::62f9b1f3-ddcf-45d7-a6a4-b667feecf47e" providerId="AD" clId="Web-{0B23AF92-E2B6-3B11-A177-3EE7A259AB4A}" dt="2025-09-17T15:48:58.594" v="20" actId="20577"/>
          <ac:spMkLst>
            <pc:docMk/>
            <pc:sldMk cId="182912654" sldId="385"/>
            <ac:spMk id="2" creationId="{7674D5D1-77EA-6320-26EE-8357AF3BFBDB}"/>
          </ac:spMkLst>
        </pc:spChg>
        <pc:spChg chg="mod">
          <ac:chgData name="Moutushi Tanha" userId="S::m.tanha@uwtsd.ac.uk::62f9b1f3-ddcf-45d7-a6a4-b667feecf47e" providerId="AD" clId="Web-{0B23AF92-E2B6-3B11-A177-3EE7A259AB4A}" dt="2025-09-17T15:49:08.750" v="22" actId="20577"/>
          <ac:spMkLst>
            <pc:docMk/>
            <pc:sldMk cId="182912654" sldId="385"/>
            <ac:spMk id="3" creationId="{E69FA0DA-2213-22D1-3018-3D387578E4E7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50:17.957" v="28" actId="20577"/>
        <pc:sldMkLst>
          <pc:docMk/>
          <pc:sldMk cId="1045382762" sldId="386"/>
        </pc:sldMkLst>
        <pc:spChg chg="mod">
          <ac:chgData name="Moutushi Tanha" userId="S::m.tanha@uwtsd.ac.uk::62f9b1f3-ddcf-45d7-a6a4-b667feecf47e" providerId="AD" clId="Web-{0B23AF92-E2B6-3B11-A177-3EE7A259AB4A}" dt="2025-09-17T15:49:26.751" v="24" actId="20577"/>
          <ac:spMkLst>
            <pc:docMk/>
            <pc:sldMk cId="1045382762" sldId="386"/>
            <ac:spMk id="2" creationId="{09108D98-7829-20A6-B6BF-E21801C5262F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50:56.365" v="33" actId="20577"/>
        <pc:sldMkLst>
          <pc:docMk/>
          <pc:sldMk cId="2431668680" sldId="387"/>
        </pc:sldMkLst>
        <pc:spChg chg="mod">
          <ac:chgData name="Moutushi Tanha" userId="S::m.tanha@uwtsd.ac.uk::62f9b1f3-ddcf-45d7-a6a4-b667feecf47e" providerId="AD" clId="Web-{0B23AF92-E2B6-3B11-A177-3EE7A259AB4A}" dt="2025-09-17T15:50:26.942" v="29" actId="20577"/>
          <ac:spMkLst>
            <pc:docMk/>
            <pc:sldMk cId="2431668680" sldId="387"/>
            <ac:spMk id="2" creationId="{CB5E637C-292D-AE46-897E-6CB5F879331E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51:15.037" v="36" actId="20577"/>
        <pc:sldMkLst>
          <pc:docMk/>
          <pc:sldMk cId="4242849465" sldId="388"/>
        </pc:sldMkLst>
        <pc:spChg chg="mod">
          <ac:chgData name="Moutushi Tanha" userId="S::m.tanha@uwtsd.ac.uk::62f9b1f3-ddcf-45d7-a6a4-b667feecf47e" providerId="AD" clId="Web-{0B23AF92-E2B6-3B11-A177-3EE7A259AB4A}" dt="2025-09-17T15:51:08.740" v="34" actId="20577"/>
          <ac:spMkLst>
            <pc:docMk/>
            <pc:sldMk cId="4242849465" sldId="388"/>
            <ac:spMk id="2" creationId="{832AE8CA-8D54-B55E-8F01-62D677CC1084}"/>
          </ac:spMkLst>
        </pc:spChg>
        <pc:spChg chg="mod">
          <ac:chgData name="Moutushi Tanha" userId="S::m.tanha@uwtsd.ac.uk::62f9b1f3-ddcf-45d7-a6a4-b667feecf47e" providerId="AD" clId="Web-{0B23AF92-E2B6-3B11-A177-3EE7A259AB4A}" dt="2025-09-17T15:51:15.037" v="36" actId="20577"/>
          <ac:spMkLst>
            <pc:docMk/>
            <pc:sldMk cId="4242849465" sldId="388"/>
            <ac:spMk id="3" creationId="{C2D19673-76DB-1575-3653-AF5E8D72F947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51:30.397" v="39" actId="20577"/>
        <pc:sldMkLst>
          <pc:docMk/>
          <pc:sldMk cId="591628731" sldId="390"/>
        </pc:sldMkLst>
        <pc:spChg chg="mod">
          <ac:chgData name="Moutushi Tanha" userId="S::m.tanha@uwtsd.ac.uk::62f9b1f3-ddcf-45d7-a6a4-b667feecf47e" providerId="AD" clId="Web-{0B23AF92-E2B6-3B11-A177-3EE7A259AB4A}" dt="2025-09-17T15:51:25.272" v="37" actId="20577"/>
          <ac:spMkLst>
            <pc:docMk/>
            <pc:sldMk cId="591628731" sldId="390"/>
            <ac:spMk id="2" creationId="{FDAB87DF-9015-5D44-E0A1-78B84FE9C508}"/>
          </ac:spMkLst>
        </pc:spChg>
        <pc:spChg chg="mod">
          <ac:chgData name="Moutushi Tanha" userId="S::m.tanha@uwtsd.ac.uk::62f9b1f3-ddcf-45d7-a6a4-b667feecf47e" providerId="AD" clId="Web-{0B23AF92-E2B6-3B11-A177-3EE7A259AB4A}" dt="2025-09-17T15:51:30.397" v="39" actId="20577"/>
          <ac:spMkLst>
            <pc:docMk/>
            <pc:sldMk cId="591628731" sldId="390"/>
            <ac:spMk id="3" creationId="{D01340DB-BA24-8EA4-A3A9-1F2A41BABE2F}"/>
          </ac:spMkLst>
        </pc:spChg>
      </pc:sldChg>
      <pc:sldChg chg="modSp">
        <pc:chgData name="Moutushi Tanha" userId="S::m.tanha@uwtsd.ac.uk::62f9b1f3-ddcf-45d7-a6a4-b667feecf47e" providerId="AD" clId="Web-{0B23AF92-E2B6-3B11-A177-3EE7A259AB4A}" dt="2025-09-17T15:52:09.289" v="41" actId="20577"/>
        <pc:sldMkLst>
          <pc:docMk/>
          <pc:sldMk cId="3853381954" sldId="391"/>
        </pc:sldMkLst>
        <pc:spChg chg="mod">
          <ac:chgData name="Moutushi Tanha" userId="S::m.tanha@uwtsd.ac.uk::62f9b1f3-ddcf-45d7-a6a4-b667feecf47e" providerId="AD" clId="Web-{0B23AF92-E2B6-3B11-A177-3EE7A259AB4A}" dt="2025-09-17T15:52:02.804" v="40" actId="20577"/>
          <ac:spMkLst>
            <pc:docMk/>
            <pc:sldMk cId="3853381954" sldId="391"/>
            <ac:spMk id="2" creationId="{2A7494FC-75DB-E918-EB82-7EDD4CFCB7F1}"/>
          </ac:spMkLst>
        </pc:spChg>
        <pc:spChg chg="mod">
          <ac:chgData name="Moutushi Tanha" userId="S::m.tanha@uwtsd.ac.uk::62f9b1f3-ddcf-45d7-a6a4-b667feecf47e" providerId="AD" clId="Web-{0B23AF92-E2B6-3B11-A177-3EE7A259AB4A}" dt="2025-09-17T15:52:09.289" v="41" actId="20577"/>
          <ac:spMkLst>
            <pc:docMk/>
            <pc:sldMk cId="3853381954" sldId="391"/>
            <ac:spMk id="3" creationId="{D207FF4E-9049-D6F5-BAA2-5D04377CA82A}"/>
          </ac:spMkLst>
        </pc:spChg>
      </pc:sldChg>
    </pc:docChg>
  </pc:docChgLst>
  <pc:docChgLst>
    <pc:chgData name="Moutushi Tanha" userId="S::m.tanha@uwtsd.ac.uk::62f9b1f3-ddcf-45d7-a6a4-b667feecf47e" providerId="AD" clId="Web-{6AC87D25-BE95-D9E4-AD62-371627887ED6}"/>
    <pc:docChg chg="modSld sldOrd">
      <pc:chgData name="Moutushi Tanha" userId="S::m.tanha@uwtsd.ac.uk::62f9b1f3-ddcf-45d7-a6a4-b667feecf47e" providerId="AD" clId="Web-{6AC87D25-BE95-D9E4-AD62-371627887ED6}" dt="2025-09-26T09:15:15.091" v="11"/>
      <pc:docMkLst>
        <pc:docMk/>
      </pc:docMkLst>
      <pc:sldChg chg="ord">
        <pc:chgData name="Moutushi Tanha" userId="S::m.tanha@uwtsd.ac.uk::62f9b1f3-ddcf-45d7-a6a4-b667feecf47e" providerId="AD" clId="Web-{6AC87D25-BE95-D9E4-AD62-371627887ED6}" dt="2025-09-26T09:14:31.434" v="0"/>
        <pc:sldMkLst>
          <pc:docMk/>
          <pc:sldMk cId="4015046888" sldId="436"/>
        </pc:sldMkLst>
      </pc:sldChg>
      <pc:sldChg chg="addSp delSp modSp mod setBg">
        <pc:chgData name="Moutushi Tanha" userId="S::m.tanha@uwtsd.ac.uk::62f9b1f3-ddcf-45d7-a6a4-b667feecf47e" providerId="AD" clId="Web-{6AC87D25-BE95-D9E4-AD62-371627887ED6}" dt="2025-09-26T09:15:15.091" v="11"/>
        <pc:sldMkLst>
          <pc:docMk/>
          <pc:sldMk cId="2799969181" sldId="444"/>
        </pc:sldMkLst>
        <pc:spChg chg="mod">
          <ac:chgData name="Moutushi Tanha" userId="S::m.tanha@uwtsd.ac.uk::62f9b1f3-ddcf-45d7-a6a4-b667feecf47e" providerId="AD" clId="Web-{6AC87D25-BE95-D9E4-AD62-371627887ED6}" dt="2025-09-26T09:15:15.091" v="11"/>
          <ac:spMkLst>
            <pc:docMk/>
            <pc:sldMk cId="2799969181" sldId="444"/>
            <ac:spMk id="2" creationId="{C95B4876-C035-FCFF-3EF5-64206C6046D9}"/>
          </ac:spMkLst>
        </pc:spChg>
        <pc:spChg chg="del mod">
          <ac:chgData name="Moutushi Tanha" userId="S::m.tanha@uwtsd.ac.uk::62f9b1f3-ddcf-45d7-a6a4-b667feecf47e" providerId="AD" clId="Web-{6AC87D25-BE95-D9E4-AD62-371627887ED6}" dt="2025-09-26T09:15:15.091" v="11"/>
          <ac:spMkLst>
            <pc:docMk/>
            <pc:sldMk cId="2799969181" sldId="444"/>
            <ac:spMk id="3" creationId="{F88CBDA7-2499-4625-E2A4-10F2ECE6342E}"/>
          </ac:spMkLst>
        </pc:spChg>
        <pc:spChg chg="add">
          <ac:chgData name="Moutushi Tanha" userId="S::m.tanha@uwtsd.ac.uk::62f9b1f3-ddcf-45d7-a6a4-b667feecf47e" providerId="AD" clId="Web-{6AC87D25-BE95-D9E4-AD62-371627887ED6}" dt="2025-09-26T09:15:15.091" v="11"/>
          <ac:spMkLst>
            <pc:docMk/>
            <pc:sldMk cId="2799969181" sldId="444"/>
            <ac:spMk id="9" creationId="{2659FDB4-FCBE-4A89-B46D-43D4FA54464D}"/>
          </ac:spMkLst>
        </pc:spChg>
        <pc:graphicFrameChg chg="add">
          <ac:chgData name="Moutushi Tanha" userId="S::m.tanha@uwtsd.ac.uk::62f9b1f3-ddcf-45d7-a6a4-b667feecf47e" providerId="AD" clId="Web-{6AC87D25-BE95-D9E4-AD62-371627887ED6}" dt="2025-09-26T09:15:15.091" v="11"/>
          <ac:graphicFrameMkLst>
            <pc:docMk/>
            <pc:sldMk cId="2799969181" sldId="444"/>
            <ac:graphicFrameMk id="5" creationId="{D97351A3-6843-17EE-F895-9C9AD9BB3E01}"/>
          </ac:graphicFrameMkLst>
        </pc:graphicFrameChg>
        <pc:cxnChg chg="add">
          <ac:chgData name="Moutushi Tanha" userId="S::m.tanha@uwtsd.ac.uk::62f9b1f3-ddcf-45d7-a6a4-b667feecf47e" providerId="AD" clId="Web-{6AC87D25-BE95-D9E4-AD62-371627887ED6}" dt="2025-09-26T09:15:15.091" v="11"/>
          <ac:cxnSpMkLst>
            <pc:docMk/>
            <pc:sldMk cId="2799969181" sldId="444"/>
            <ac:cxnSpMk id="11" creationId="{C8F51B3F-8331-4E4A-AE96-D47B1006EEAD}"/>
          </ac:cxnSpMkLst>
        </pc:cxnChg>
      </pc:sldChg>
    </pc:docChg>
  </pc:docChgLst>
  <pc:docChgLst>
    <pc:chgData name="Moutushi Tanha" userId="S::m.tanha@uwtsd.ac.uk::62f9b1f3-ddcf-45d7-a6a4-b667feecf47e" providerId="AD" clId="Web-{4F7742D2-7FD9-799D-2F31-317DFB0ED981}"/>
    <pc:docChg chg="addSld modSld sldOrd">
      <pc:chgData name="Moutushi Tanha" userId="S::m.tanha@uwtsd.ac.uk::62f9b1f3-ddcf-45d7-a6a4-b667feecf47e" providerId="AD" clId="Web-{4F7742D2-7FD9-799D-2F31-317DFB0ED981}" dt="2025-09-21T15:02:03.499" v="260" actId="14100"/>
      <pc:docMkLst>
        <pc:docMk/>
      </pc:docMkLst>
      <pc:sldChg chg="addSp modSp mod setBg">
        <pc:chgData name="Moutushi Tanha" userId="S::m.tanha@uwtsd.ac.uk::62f9b1f3-ddcf-45d7-a6a4-b667feecf47e" providerId="AD" clId="Web-{4F7742D2-7FD9-799D-2F31-317DFB0ED981}" dt="2025-09-21T13:04:05.957" v="2" actId="20577"/>
        <pc:sldMkLst>
          <pc:docMk/>
          <pc:sldMk cId="823694011" sldId="256"/>
        </pc:sldMkLst>
        <pc:spChg chg="mod">
          <ac:chgData name="Moutushi Tanha" userId="S::m.tanha@uwtsd.ac.uk::62f9b1f3-ddcf-45d7-a6a4-b667feecf47e" providerId="AD" clId="Web-{4F7742D2-7FD9-799D-2F31-317DFB0ED981}" dt="2025-09-21T13:03:48.754" v="0"/>
          <ac:spMkLst>
            <pc:docMk/>
            <pc:sldMk cId="823694011" sldId="256"/>
            <ac:spMk id="2" creationId="{91335F3E-0719-A810-F761-BA938E89C45C}"/>
          </ac:spMkLst>
        </pc:spChg>
        <pc:spChg chg="mod">
          <ac:chgData name="Moutushi Tanha" userId="S::m.tanha@uwtsd.ac.uk::62f9b1f3-ddcf-45d7-a6a4-b667feecf47e" providerId="AD" clId="Web-{4F7742D2-7FD9-799D-2F31-317DFB0ED981}" dt="2025-09-21T13:04:05.957" v="2" actId="20577"/>
          <ac:spMkLst>
            <pc:docMk/>
            <pc:sldMk cId="823694011" sldId="256"/>
            <ac:spMk id="3" creationId="{0F804CC9-186F-F6E2-7F38-BD4B5BCA9C11}"/>
          </ac:spMkLst>
        </pc:spChg>
        <pc:spChg chg="add">
          <ac:chgData name="Moutushi Tanha" userId="S::m.tanha@uwtsd.ac.uk::62f9b1f3-ddcf-45d7-a6a4-b667feecf47e" providerId="AD" clId="Web-{4F7742D2-7FD9-799D-2F31-317DFB0ED981}" dt="2025-09-21T13:03:48.754" v="0"/>
          <ac:spMkLst>
            <pc:docMk/>
            <pc:sldMk cId="823694011" sldId="256"/>
            <ac:spMk id="10" creationId="{65219498-D544-41AC-98FE-8F956EF66A62}"/>
          </ac:spMkLst>
        </pc:spChg>
        <pc:spChg chg="add">
          <ac:chgData name="Moutushi Tanha" userId="S::m.tanha@uwtsd.ac.uk::62f9b1f3-ddcf-45d7-a6a4-b667feecf47e" providerId="AD" clId="Web-{4F7742D2-7FD9-799D-2F31-317DFB0ED981}" dt="2025-09-21T13:03:48.754" v="0"/>
          <ac:spMkLst>
            <pc:docMk/>
            <pc:sldMk cId="823694011" sldId="256"/>
            <ac:spMk id="12" creationId="{F500DBFC-17A9-4E0A-AEE2-A49F9AEEF0FD}"/>
          </ac:spMkLst>
        </pc:spChg>
        <pc:grpChg chg="add">
          <ac:chgData name="Moutushi Tanha" userId="S::m.tanha@uwtsd.ac.uk::62f9b1f3-ddcf-45d7-a6a4-b667feecf47e" providerId="AD" clId="Web-{4F7742D2-7FD9-799D-2F31-317DFB0ED981}" dt="2025-09-21T13:03:48.754" v="0"/>
          <ac:grpSpMkLst>
            <pc:docMk/>
            <pc:sldMk cId="823694011" sldId="256"/>
            <ac:grpSpMk id="14" creationId="{D74613BB-817C-4C4F-8A24-4936F2F064C0}"/>
          </ac:grpSpMkLst>
        </pc:grpChg>
        <pc:picChg chg="add">
          <ac:chgData name="Moutushi Tanha" userId="S::m.tanha@uwtsd.ac.uk::62f9b1f3-ddcf-45d7-a6a4-b667feecf47e" providerId="AD" clId="Web-{4F7742D2-7FD9-799D-2F31-317DFB0ED981}" dt="2025-09-21T13:03:48.754" v="0"/>
          <ac:picMkLst>
            <pc:docMk/>
            <pc:sldMk cId="823694011" sldId="256"/>
            <ac:picMk id="7" creationId="{2DCC2A0E-A1F1-4D9F-83E3-2F57A9B9C2AE}"/>
          </ac:picMkLst>
        </pc:picChg>
      </pc:sldChg>
      <pc:sldChg chg="addSp modSp">
        <pc:chgData name="Moutushi Tanha" userId="S::m.tanha@uwtsd.ac.uk::62f9b1f3-ddcf-45d7-a6a4-b667feecf47e" providerId="AD" clId="Web-{4F7742D2-7FD9-799D-2F31-317DFB0ED981}" dt="2025-09-21T14:34:50.187" v="111"/>
        <pc:sldMkLst>
          <pc:docMk/>
          <pc:sldMk cId="1765386078" sldId="307"/>
        </pc:sldMkLst>
        <pc:spChg chg="add">
          <ac:chgData name="Moutushi Tanha" userId="S::m.tanha@uwtsd.ac.uk::62f9b1f3-ddcf-45d7-a6a4-b667feecf47e" providerId="AD" clId="Web-{4F7742D2-7FD9-799D-2F31-317DFB0ED981}" dt="2025-09-21T14:34:50.187" v="111"/>
          <ac:spMkLst>
            <pc:docMk/>
            <pc:sldMk cId="1765386078" sldId="307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4F7742D2-7FD9-799D-2F31-317DFB0ED981}" dt="2025-09-21T14:34:50.187" v="111"/>
          <ac:spMkLst>
            <pc:docMk/>
            <pc:sldMk cId="1765386078" sldId="307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4F7742D2-7FD9-799D-2F31-317DFB0ED981}" dt="2025-09-21T14:34:50.187" v="111"/>
          <ac:spMkLst>
            <pc:docMk/>
            <pc:sldMk cId="1765386078" sldId="307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4F7742D2-7FD9-799D-2F31-317DFB0ED981}" dt="2025-09-21T14:34:50.187" v="111"/>
          <ac:spMkLst>
            <pc:docMk/>
            <pc:sldMk cId="1765386078" sldId="307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4F7742D2-7FD9-799D-2F31-317DFB0ED981}" dt="2025-09-21T14:34:50.187" v="111"/>
          <ac:picMkLst>
            <pc:docMk/>
            <pc:sldMk cId="1765386078" sldId="307"/>
            <ac:picMk id="3" creationId="{9B30EB2A-D7B5-FF31-C768-8DBDA0254019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32:59.962" v="102"/>
        <pc:sldMkLst>
          <pc:docMk/>
          <pc:sldMk cId="3113947371" sldId="333"/>
        </pc:sldMkLst>
        <pc:spChg chg="mod">
          <ac:chgData name="Moutushi Tanha" userId="S::m.tanha@uwtsd.ac.uk::62f9b1f3-ddcf-45d7-a6a4-b667feecf47e" providerId="AD" clId="Web-{4F7742D2-7FD9-799D-2F31-317DFB0ED981}" dt="2025-09-21T14:32:59.962" v="102"/>
          <ac:spMkLst>
            <pc:docMk/>
            <pc:sldMk cId="3113947371" sldId="333"/>
            <ac:spMk id="2" creationId="{7A8A5CDB-0DA3-B7EB-6A78-B751417A913A}"/>
          </ac:spMkLst>
        </pc:spChg>
        <pc:spChg chg="mod">
          <ac:chgData name="Moutushi Tanha" userId="S::m.tanha@uwtsd.ac.uk::62f9b1f3-ddcf-45d7-a6a4-b667feecf47e" providerId="AD" clId="Web-{4F7742D2-7FD9-799D-2F31-317DFB0ED981}" dt="2025-09-21T14:32:59.962" v="102"/>
          <ac:spMkLst>
            <pc:docMk/>
            <pc:sldMk cId="3113947371" sldId="333"/>
            <ac:spMk id="3" creationId="{38A735CF-6201-5336-1FEB-F7C47F1E6C97}"/>
          </ac:spMkLst>
        </pc:spChg>
        <pc:spChg chg="add">
          <ac:chgData name="Moutushi Tanha" userId="S::m.tanha@uwtsd.ac.uk::62f9b1f3-ddcf-45d7-a6a4-b667feecf47e" providerId="AD" clId="Web-{4F7742D2-7FD9-799D-2F31-317DFB0ED981}" dt="2025-09-21T14:32:59.962" v="102"/>
          <ac:spMkLst>
            <pc:docMk/>
            <pc:sldMk cId="3113947371" sldId="333"/>
            <ac:spMk id="10" creationId="{245A9F99-D9B1-4094-A2E2-B90AC1DB7B9C}"/>
          </ac:spMkLst>
        </pc:spChg>
        <pc:spChg chg="add">
          <ac:chgData name="Moutushi Tanha" userId="S::m.tanha@uwtsd.ac.uk::62f9b1f3-ddcf-45d7-a6a4-b667feecf47e" providerId="AD" clId="Web-{4F7742D2-7FD9-799D-2F31-317DFB0ED981}" dt="2025-09-21T14:32:59.962" v="102"/>
          <ac:spMkLst>
            <pc:docMk/>
            <pc:sldMk cId="3113947371" sldId="333"/>
            <ac:spMk id="12" creationId="{B7FAF607-473A-4A43-A23D-BBFF5C4117BB}"/>
          </ac:spMkLst>
        </pc:spChg>
        <pc:grpChg chg="add">
          <ac:chgData name="Moutushi Tanha" userId="S::m.tanha@uwtsd.ac.uk::62f9b1f3-ddcf-45d7-a6a4-b667feecf47e" providerId="AD" clId="Web-{4F7742D2-7FD9-799D-2F31-317DFB0ED981}" dt="2025-09-21T14:32:59.962" v="102"/>
          <ac:grpSpMkLst>
            <pc:docMk/>
            <pc:sldMk cId="3113947371" sldId="333"/>
            <ac:grpSpMk id="14" creationId="{C5F6476F-D303-44D3-B30F-1BA348F0F64A}"/>
          </ac:grpSpMkLst>
        </pc:grpChg>
        <pc:picChg chg="add">
          <ac:chgData name="Moutushi Tanha" userId="S::m.tanha@uwtsd.ac.uk::62f9b1f3-ddcf-45d7-a6a4-b667feecf47e" providerId="AD" clId="Web-{4F7742D2-7FD9-799D-2F31-317DFB0ED981}" dt="2025-09-21T14:32:59.962" v="102"/>
          <ac:picMkLst>
            <pc:docMk/>
            <pc:sldMk cId="3113947371" sldId="333"/>
            <ac:picMk id="7" creationId="{BEDAAF00-ACE1-612C-9BC2-ABAA2508994F}"/>
          </ac:picMkLst>
        </pc:picChg>
      </pc:sldChg>
      <pc:sldChg chg="addSp delSp">
        <pc:chgData name="Moutushi Tanha" userId="S::m.tanha@uwtsd.ac.uk::62f9b1f3-ddcf-45d7-a6a4-b667feecf47e" providerId="AD" clId="Web-{4F7742D2-7FD9-799D-2F31-317DFB0ED981}" dt="2025-09-21T14:33:34.964" v="103"/>
        <pc:sldMkLst>
          <pc:docMk/>
          <pc:sldMk cId="3098386949" sldId="334"/>
        </pc:sldMkLst>
        <pc:graphicFrameChg chg="add">
          <ac:chgData name="Moutushi Tanha" userId="S::m.tanha@uwtsd.ac.uk::62f9b1f3-ddcf-45d7-a6a4-b667feecf47e" providerId="AD" clId="Web-{4F7742D2-7FD9-799D-2F31-317DFB0ED981}" dt="2025-09-21T14:33:34.964" v="103"/>
          <ac:graphicFrameMkLst>
            <pc:docMk/>
            <pc:sldMk cId="3098386949" sldId="334"/>
            <ac:graphicFrameMk id="5" creationId="{C6BBC69C-F7D2-88CD-0613-32E09D82D34B}"/>
          </ac:graphicFrameMkLst>
        </pc:graphicFrameChg>
      </pc:sldChg>
      <pc:sldChg chg="addSp modSp mod setBg">
        <pc:chgData name="Moutushi Tanha" userId="S::m.tanha@uwtsd.ac.uk::62f9b1f3-ddcf-45d7-a6a4-b667feecf47e" providerId="AD" clId="Web-{4F7742D2-7FD9-799D-2F31-317DFB0ED981}" dt="2025-09-21T14:34:13.982" v="109" actId="14100"/>
        <pc:sldMkLst>
          <pc:docMk/>
          <pc:sldMk cId="961222619" sldId="335"/>
        </pc:sldMkLst>
        <pc:spChg chg="mod">
          <ac:chgData name="Moutushi Tanha" userId="S::m.tanha@uwtsd.ac.uk::62f9b1f3-ddcf-45d7-a6a4-b667feecf47e" providerId="AD" clId="Web-{4F7742D2-7FD9-799D-2F31-317DFB0ED981}" dt="2025-09-21T14:33:52.715" v="104"/>
          <ac:spMkLst>
            <pc:docMk/>
            <pc:sldMk cId="961222619" sldId="335"/>
            <ac:spMk id="2" creationId="{387C3A5E-783D-0840-E977-B889AB4AAD66}"/>
          </ac:spMkLst>
        </pc:spChg>
        <pc:spChg chg="mod">
          <ac:chgData name="Moutushi Tanha" userId="S::m.tanha@uwtsd.ac.uk::62f9b1f3-ddcf-45d7-a6a4-b667feecf47e" providerId="AD" clId="Web-{4F7742D2-7FD9-799D-2F31-317DFB0ED981}" dt="2025-09-21T14:34:13.982" v="109" actId="14100"/>
          <ac:spMkLst>
            <pc:docMk/>
            <pc:sldMk cId="961222619" sldId="335"/>
            <ac:spMk id="3" creationId="{898BBA7B-6DF5-08F4-883D-29D097FCF862}"/>
          </ac:spMkLst>
        </pc:spChg>
        <pc:spChg chg="add">
          <ac:chgData name="Moutushi Tanha" userId="S::m.tanha@uwtsd.ac.uk::62f9b1f3-ddcf-45d7-a6a4-b667feecf47e" providerId="AD" clId="Web-{4F7742D2-7FD9-799D-2F31-317DFB0ED981}" dt="2025-09-21T14:33:52.715" v="104"/>
          <ac:spMkLst>
            <pc:docMk/>
            <pc:sldMk cId="961222619" sldId="335"/>
            <ac:spMk id="9" creationId="{F13C74B1-5B17-4795-BED0-7140497B445A}"/>
          </ac:spMkLst>
        </pc:spChg>
        <pc:spChg chg="add">
          <ac:chgData name="Moutushi Tanha" userId="S::m.tanha@uwtsd.ac.uk::62f9b1f3-ddcf-45d7-a6a4-b667feecf47e" providerId="AD" clId="Web-{4F7742D2-7FD9-799D-2F31-317DFB0ED981}" dt="2025-09-21T14:33:52.715" v="104"/>
          <ac:spMkLst>
            <pc:docMk/>
            <pc:sldMk cId="961222619" sldId="335"/>
            <ac:spMk id="11" creationId="{D4974D33-8DC5-464E-8C6D-BE58F0669C17}"/>
          </ac:spMkLst>
        </pc:spChg>
        <pc:picChg chg="add">
          <ac:chgData name="Moutushi Tanha" userId="S::m.tanha@uwtsd.ac.uk::62f9b1f3-ddcf-45d7-a6a4-b667feecf47e" providerId="AD" clId="Web-{4F7742D2-7FD9-799D-2F31-317DFB0ED981}" dt="2025-09-21T14:33:52.715" v="104"/>
          <ac:picMkLst>
            <pc:docMk/>
            <pc:sldMk cId="961222619" sldId="335"/>
            <ac:picMk id="5" creationId="{FE9A789D-3EB6-6FF3-4533-F2017F231920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34:41.640" v="110"/>
        <pc:sldMkLst>
          <pc:docMk/>
          <pc:sldMk cId="765837997" sldId="336"/>
        </pc:sldMkLst>
        <pc:spChg chg="mod">
          <ac:chgData name="Moutushi Tanha" userId="S::m.tanha@uwtsd.ac.uk::62f9b1f3-ddcf-45d7-a6a4-b667feecf47e" providerId="AD" clId="Web-{4F7742D2-7FD9-799D-2F31-317DFB0ED981}" dt="2025-09-21T14:34:41.640" v="110"/>
          <ac:spMkLst>
            <pc:docMk/>
            <pc:sldMk cId="765837997" sldId="336"/>
            <ac:spMk id="2" creationId="{1FB15981-AE4B-D1F3-13C7-BF83A1AFC6A2}"/>
          </ac:spMkLst>
        </pc:spChg>
        <pc:spChg chg="mod">
          <ac:chgData name="Moutushi Tanha" userId="S::m.tanha@uwtsd.ac.uk::62f9b1f3-ddcf-45d7-a6a4-b667feecf47e" providerId="AD" clId="Web-{4F7742D2-7FD9-799D-2F31-317DFB0ED981}" dt="2025-09-21T14:34:41.640" v="110"/>
          <ac:spMkLst>
            <pc:docMk/>
            <pc:sldMk cId="765837997" sldId="336"/>
            <ac:spMk id="3" creationId="{F8F805E8-183B-9857-8A3B-924503F17F13}"/>
          </ac:spMkLst>
        </pc:spChg>
        <pc:spChg chg="add">
          <ac:chgData name="Moutushi Tanha" userId="S::m.tanha@uwtsd.ac.uk::62f9b1f3-ddcf-45d7-a6a4-b667feecf47e" providerId="AD" clId="Web-{4F7742D2-7FD9-799D-2F31-317DFB0ED981}" dt="2025-09-21T14:34:41.640" v="110"/>
          <ac:spMkLst>
            <pc:docMk/>
            <pc:sldMk cId="765837997" sldId="336"/>
            <ac:spMk id="9" creationId="{F13C74B1-5B17-4795-BED0-7140497B445A}"/>
          </ac:spMkLst>
        </pc:spChg>
        <pc:spChg chg="add">
          <ac:chgData name="Moutushi Tanha" userId="S::m.tanha@uwtsd.ac.uk::62f9b1f3-ddcf-45d7-a6a4-b667feecf47e" providerId="AD" clId="Web-{4F7742D2-7FD9-799D-2F31-317DFB0ED981}" dt="2025-09-21T14:34:41.640" v="110"/>
          <ac:spMkLst>
            <pc:docMk/>
            <pc:sldMk cId="765837997" sldId="336"/>
            <ac:spMk id="11" creationId="{D4974D33-8DC5-464E-8C6D-BE58F0669C17}"/>
          </ac:spMkLst>
        </pc:spChg>
        <pc:picChg chg="add">
          <ac:chgData name="Moutushi Tanha" userId="S::m.tanha@uwtsd.ac.uk::62f9b1f3-ddcf-45d7-a6a4-b667feecf47e" providerId="AD" clId="Web-{4F7742D2-7FD9-799D-2F31-317DFB0ED981}" dt="2025-09-21T14:34:41.640" v="110"/>
          <ac:picMkLst>
            <pc:docMk/>
            <pc:sldMk cId="765837997" sldId="336"/>
            <ac:picMk id="5" creationId="{7C5829EA-2CD8-786B-4F57-F500531DB3E3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35:57.722" v="119" actId="20577"/>
        <pc:sldMkLst>
          <pc:docMk/>
          <pc:sldMk cId="2386621524" sldId="337"/>
        </pc:sldMkLst>
        <pc:spChg chg="mod">
          <ac:chgData name="Moutushi Tanha" userId="S::m.tanha@uwtsd.ac.uk::62f9b1f3-ddcf-45d7-a6a4-b667feecf47e" providerId="AD" clId="Web-{4F7742D2-7FD9-799D-2F31-317DFB0ED981}" dt="2025-09-21T14:35:03.860" v="112"/>
          <ac:spMkLst>
            <pc:docMk/>
            <pc:sldMk cId="2386621524" sldId="337"/>
            <ac:spMk id="2" creationId="{B3D8065C-75A7-142D-F962-BA048DF567BA}"/>
          </ac:spMkLst>
        </pc:spChg>
        <pc:spChg chg="mod">
          <ac:chgData name="Moutushi Tanha" userId="S::m.tanha@uwtsd.ac.uk::62f9b1f3-ddcf-45d7-a6a4-b667feecf47e" providerId="AD" clId="Web-{4F7742D2-7FD9-799D-2F31-317DFB0ED981}" dt="2025-09-21T14:35:57.722" v="119" actId="20577"/>
          <ac:spMkLst>
            <pc:docMk/>
            <pc:sldMk cId="2386621524" sldId="337"/>
            <ac:spMk id="3" creationId="{175CB76E-425A-5A7A-44D7-EB41598C7281}"/>
          </ac:spMkLst>
        </pc:spChg>
        <pc:spChg chg="add">
          <ac:chgData name="Moutushi Tanha" userId="S::m.tanha@uwtsd.ac.uk::62f9b1f3-ddcf-45d7-a6a4-b667feecf47e" providerId="AD" clId="Web-{4F7742D2-7FD9-799D-2F31-317DFB0ED981}" dt="2025-09-21T14:35:03.860" v="112"/>
          <ac:spMkLst>
            <pc:docMk/>
            <pc:sldMk cId="2386621524" sldId="337"/>
            <ac:spMk id="9" creationId="{C0763A76-9F1C-4FC5-82B7-DD475DA461B2}"/>
          </ac:spMkLst>
        </pc:spChg>
        <pc:spChg chg="add">
          <ac:chgData name="Moutushi Tanha" userId="S::m.tanha@uwtsd.ac.uk::62f9b1f3-ddcf-45d7-a6a4-b667feecf47e" providerId="AD" clId="Web-{4F7742D2-7FD9-799D-2F31-317DFB0ED981}" dt="2025-09-21T14:35:03.860" v="112"/>
          <ac:spMkLst>
            <pc:docMk/>
            <pc:sldMk cId="2386621524" sldId="337"/>
            <ac:spMk id="11" creationId="{E81BF4F6-F2CF-4984-9D14-D6966D92F99F}"/>
          </ac:spMkLst>
        </pc:spChg>
        <pc:picChg chg="add">
          <ac:chgData name="Moutushi Tanha" userId="S::m.tanha@uwtsd.ac.uk::62f9b1f3-ddcf-45d7-a6a4-b667feecf47e" providerId="AD" clId="Web-{4F7742D2-7FD9-799D-2F31-317DFB0ED981}" dt="2025-09-21T14:35:03.860" v="112"/>
          <ac:picMkLst>
            <pc:docMk/>
            <pc:sldMk cId="2386621524" sldId="337"/>
            <ac:picMk id="5" creationId="{E9D4DFAE-44EE-9F0B-7F7E-6A7694AEBED6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38:03.570" v="129" actId="20577"/>
        <pc:sldMkLst>
          <pc:docMk/>
          <pc:sldMk cId="1884122660" sldId="338"/>
        </pc:sldMkLst>
        <pc:spChg chg="mod">
          <ac:chgData name="Moutushi Tanha" userId="S::m.tanha@uwtsd.ac.uk::62f9b1f3-ddcf-45d7-a6a4-b667feecf47e" providerId="AD" clId="Web-{4F7742D2-7FD9-799D-2F31-317DFB0ED981}" dt="2025-09-21T14:36:41.176" v="121"/>
          <ac:spMkLst>
            <pc:docMk/>
            <pc:sldMk cId="1884122660" sldId="338"/>
            <ac:spMk id="2" creationId="{555AC8EA-E638-C94E-F388-E36F9A0A662A}"/>
          </ac:spMkLst>
        </pc:spChg>
        <pc:spChg chg="mod">
          <ac:chgData name="Moutushi Tanha" userId="S::m.tanha@uwtsd.ac.uk::62f9b1f3-ddcf-45d7-a6a4-b667feecf47e" providerId="AD" clId="Web-{4F7742D2-7FD9-799D-2F31-317DFB0ED981}" dt="2025-09-21T14:38:03.570" v="129" actId="20577"/>
          <ac:spMkLst>
            <pc:docMk/>
            <pc:sldMk cId="1884122660" sldId="338"/>
            <ac:spMk id="3" creationId="{68D39B9F-9ED5-ED8E-F71A-5D683564F1D1}"/>
          </ac:spMkLst>
        </pc:spChg>
        <pc:spChg chg="add">
          <ac:chgData name="Moutushi Tanha" userId="S::m.tanha@uwtsd.ac.uk::62f9b1f3-ddcf-45d7-a6a4-b667feecf47e" providerId="AD" clId="Web-{4F7742D2-7FD9-799D-2F31-317DFB0ED981}" dt="2025-09-21T14:36:41.176" v="121"/>
          <ac:spMkLst>
            <pc:docMk/>
            <pc:sldMk cId="1884122660" sldId="338"/>
            <ac:spMk id="9" creationId="{C0763A76-9F1C-4FC5-82B7-DD475DA461B2}"/>
          </ac:spMkLst>
        </pc:spChg>
        <pc:spChg chg="add">
          <ac:chgData name="Moutushi Tanha" userId="S::m.tanha@uwtsd.ac.uk::62f9b1f3-ddcf-45d7-a6a4-b667feecf47e" providerId="AD" clId="Web-{4F7742D2-7FD9-799D-2F31-317DFB0ED981}" dt="2025-09-21T14:36:41.176" v="121"/>
          <ac:spMkLst>
            <pc:docMk/>
            <pc:sldMk cId="1884122660" sldId="338"/>
            <ac:spMk id="11" creationId="{E81BF4F6-F2CF-4984-9D14-D6966D92F99F}"/>
          </ac:spMkLst>
        </pc:spChg>
        <pc:picChg chg="add">
          <ac:chgData name="Moutushi Tanha" userId="S::m.tanha@uwtsd.ac.uk::62f9b1f3-ddcf-45d7-a6a4-b667feecf47e" providerId="AD" clId="Web-{4F7742D2-7FD9-799D-2F31-317DFB0ED981}" dt="2025-09-21T14:36:41.176" v="121"/>
          <ac:picMkLst>
            <pc:docMk/>
            <pc:sldMk cId="1884122660" sldId="338"/>
            <ac:picMk id="5" creationId="{281D60A2-22AC-A54A-F58A-BB6BF3ACB8FD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38:48.055" v="137" actId="14100"/>
        <pc:sldMkLst>
          <pc:docMk/>
          <pc:sldMk cId="3002044863" sldId="339"/>
        </pc:sldMkLst>
        <pc:spChg chg="mod">
          <ac:chgData name="Moutushi Tanha" userId="S::m.tanha@uwtsd.ac.uk::62f9b1f3-ddcf-45d7-a6a4-b667feecf47e" providerId="AD" clId="Web-{4F7742D2-7FD9-799D-2F31-317DFB0ED981}" dt="2025-09-21T14:38:25.977" v="130"/>
          <ac:spMkLst>
            <pc:docMk/>
            <pc:sldMk cId="3002044863" sldId="339"/>
            <ac:spMk id="2" creationId="{37BA5B00-849E-37AE-2A66-502580D2D0C6}"/>
          </ac:spMkLst>
        </pc:spChg>
        <pc:spChg chg="mod">
          <ac:chgData name="Moutushi Tanha" userId="S::m.tanha@uwtsd.ac.uk::62f9b1f3-ddcf-45d7-a6a4-b667feecf47e" providerId="AD" clId="Web-{4F7742D2-7FD9-799D-2F31-317DFB0ED981}" dt="2025-09-21T14:38:48.055" v="137" actId="14100"/>
          <ac:spMkLst>
            <pc:docMk/>
            <pc:sldMk cId="3002044863" sldId="339"/>
            <ac:spMk id="3" creationId="{B83F63C9-11DD-AC65-B988-FDEC8BDA68DA}"/>
          </ac:spMkLst>
        </pc:spChg>
        <pc:spChg chg="add">
          <ac:chgData name="Moutushi Tanha" userId="S::m.tanha@uwtsd.ac.uk::62f9b1f3-ddcf-45d7-a6a4-b667feecf47e" providerId="AD" clId="Web-{4F7742D2-7FD9-799D-2F31-317DFB0ED981}" dt="2025-09-21T14:38:25.977" v="130"/>
          <ac:spMkLst>
            <pc:docMk/>
            <pc:sldMk cId="3002044863" sldId="339"/>
            <ac:spMk id="9" creationId="{C0763A76-9F1C-4FC5-82B7-DD475DA461B2}"/>
          </ac:spMkLst>
        </pc:spChg>
        <pc:spChg chg="add">
          <ac:chgData name="Moutushi Tanha" userId="S::m.tanha@uwtsd.ac.uk::62f9b1f3-ddcf-45d7-a6a4-b667feecf47e" providerId="AD" clId="Web-{4F7742D2-7FD9-799D-2F31-317DFB0ED981}" dt="2025-09-21T14:38:25.977" v="130"/>
          <ac:spMkLst>
            <pc:docMk/>
            <pc:sldMk cId="3002044863" sldId="339"/>
            <ac:spMk id="11" creationId="{E81BF4F6-F2CF-4984-9D14-D6966D92F99F}"/>
          </ac:spMkLst>
        </pc:spChg>
        <pc:picChg chg="add">
          <ac:chgData name="Moutushi Tanha" userId="S::m.tanha@uwtsd.ac.uk::62f9b1f3-ddcf-45d7-a6a4-b667feecf47e" providerId="AD" clId="Web-{4F7742D2-7FD9-799D-2F31-317DFB0ED981}" dt="2025-09-21T14:38:25.977" v="130"/>
          <ac:picMkLst>
            <pc:docMk/>
            <pc:sldMk cId="3002044863" sldId="339"/>
            <ac:picMk id="5" creationId="{F89A2E83-E408-6EA4-3AE8-073C1442C361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40:18.089" v="143" actId="1076"/>
        <pc:sldMkLst>
          <pc:docMk/>
          <pc:sldMk cId="2616141304" sldId="340"/>
        </pc:sldMkLst>
        <pc:spChg chg="mod">
          <ac:chgData name="Moutushi Tanha" userId="S::m.tanha@uwtsd.ac.uk::62f9b1f3-ddcf-45d7-a6a4-b667feecf47e" providerId="AD" clId="Web-{4F7742D2-7FD9-799D-2F31-317DFB0ED981}" dt="2025-09-21T14:39:55.370" v="138"/>
          <ac:spMkLst>
            <pc:docMk/>
            <pc:sldMk cId="2616141304" sldId="340"/>
            <ac:spMk id="2" creationId="{0B8D7DF8-C89D-DF2E-4A11-486BD5F574B9}"/>
          </ac:spMkLst>
        </pc:spChg>
        <pc:spChg chg="mod">
          <ac:chgData name="Moutushi Tanha" userId="S::m.tanha@uwtsd.ac.uk::62f9b1f3-ddcf-45d7-a6a4-b667feecf47e" providerId="AD" clId="Web-{4F7742D2-7FD9-799D-2F31-317DFB0ED981}" dt="2025-09-21T14:40:18.089" v="143" actId="1076"/>
          <ac:spMkLst>
            <pc:docMk/>
            <pc:sldMk cId="2616141304" sldId="340"/>
            <ac:spMk id="3" creationId="{95210C17-EA83-4326-63C4-AE23F6CCC299}"/>
          </ac:spMkLst>
        </pc:spChg>
        <pc:spChg chg="add">
          <ac:chgData name="Moutushi Tanha" userId="S::m.tanha@uwtsd.ac.uk::62f9b1f3-ddcf-45d7-a6a4-b667feecf47e" providerId="AD" clId="Web-{4F7742D2-7FD9-799D-2F31-317DFB0ED981}" dt="2025-09-21T14:39:55.370" v="138"/>
          <ac:spMkLst>
            <pc:docMk/>
            <pc:sldMk cId="2616141304" sldId="340"/>
            <ac:spMk id="9" creationId="{9F7D5CDA-D291-4307-BF55-1381FED29634}"/>
          </ac:spMkLst>
        </pc:spChg>
        <pc:picChg chg="add">
          <ac:chgData name="Moutushi Tanha" userId="S::m.tanha@uwtsd.ac.uk::62f9b1f3-ddcf-45d7-a6a4-b667feecf47e" providerId="AD" clId="Web-{4F7742D2-7FD9-799D-2F31-317DFB0ED981}" dt="2025-09-21T14:39:55.370" v="138"/>
          <ac:picMkLst>
            <pc:docMk/>
            <pc:sldMk cId="2616141304" sldId="340"/>
            <ac:picMk id="5" creationId="{28F1A998-9E2A-98AE-38B7-E1B076904F7E}"/>
          </ac:picMkLst>
        </pc:picChg>
      </pc:sldChg>
      <pc:sldChg chg="addSp delSp modSp mod setBg">
        <pc:chgData name="Moutushi Tanha" userId="S::m.tanha@uwtsd.ac.uk::62f9b1f3-ddcf-45d7-a6a4-b667feecf47e" providerId="AD" clId="Web-{4F7742D2-7FD9-799D-2F31-317DFB0ED981}" dt="2025-09-21T14:41:06.484" v="146" actId="14100"/>
        <pc:sldMkLst>
          <pc:docMk/>
          <pc:sldMk cId="3146289759" sldId="341"/>
        </pc:sldMkLst>
        <pc:spChg chg="mod">
          <ac:chgData name="Moutushi Tanha" userId="S::m.tanha@uwtsd.ac.uk::62f9b1f3-ddcf-45d7-a6a4-b667feecf47e" providerId="AD" clId="Web-{4F7742D2-7FD9-799D-2F31-317DFB0ED981}" dt="2025-09-21T14:40:53.795" v="144"/>
          <ac:spMkLst>
            <pc:docMk/>
            <pc:sldMk cId="3146289759" sldId="341"/>
            <ac:spMk id="2" creationId="{4AD605B0-3AA8-DB96-A685-E0248BABFD7D}"/>
          </ac:spMkLst>
        </pc:spChg>
        <pc:spChg chg="add">
          <ac:chgData name="Moutushi Tanha" userId="S::m.tanha@uwtsd.ac.uk::62f9b1f3-ddcf-45d7-a6a4-b667feecf47e" providerId="AD" clId="Web-{4F7742D2-7FD9-799D-2F31-317DFB0ED981}" dt="2025-09-21T14:40:53.795" v="144"/>
          <ac:spMkLst>
            <pc:docMk/>
            <pc:sldMk cId="3146289759" sldId="341"/>
            <ac:spMk id="10" creationId="{B50AB553-2A96-4A92-96F2-93548E096954}"/>
          </ac:spMkLst>
        </pc:spChg>
        <pc:graphicFrameChg chg="add mod">
          <ac:chgData name="Moutushi Tanha" userId="S::m.tanha@uwtsd.ac.uk::62f9b1f3-ddcf-45d7-a6a4-b667feecf47e" providerId="AD" clId="Web-{4F7742D2-7FD9-799D-2F31-317DFB0ED981}" dt="2025-09-21T14:41:06.484" v="146" actId="14100"/>
          <ac:graphicFrameMkLst>
            <pc:docMk/>
            <pc:sldMk cId="3146289759" sldId="341"/>
            <ac:graphicFrameMk id="5" creationId="{3B8148F6-9A56-8E32-9A4F-69C3AED8DD29}"/>
          </ac:graphicFrameMkLst>
        </pc:graphicFrameChg>
        <pc:picChg chg="add">
          <ac:chgData name="Moutushi Tanha" userId="S::m.tanha@uwtsd.ac.uk::62f9b1f3-ddcf-45d7-a6a4-b667feecf47e" providerId="AD" clId="Web-{4F7742D2-7FD9-799D-2F31-317DFB0ED981}" dt="2025-09-21T14:40:53.795" v="144"/>
          <ac:picMkLst>
            <pc:docMk/>
            <pc:sldMk cId="3146289759" sldId="341"/>
            <ac:picMk id="6" creationId="{A1315E1C-FBA6-790D-3E16-D64F60644D2D}"/>
          </ac:picMkLst>
        </pc:picChg>
      </pc:sldChg>
      <pc:sldChg chg="addSp delSp">
        <pc:chgData name="Moutushi Tanha" userId="S::m.tanha@uwtsd.ac.uk::62f9b1f3-ddcf-45d7-a6a4-b667feecf47e" providerId="AD" clId="Web-{4F7742D2-7FD9-799D-2F31-317DFB0ED981}" dt="2025-09-21T14:41:40.815" v="147"/>
        <pc:sldMkLst>
          <pc:docMk/>
          <pc:sldMk cId="847917240" sldId="342"/>
        </pc:sldMkLst>
        <pc:graphicFrameChg chg="add">
          <ac:chgData name="Moutushi Tanha" userId="S::m.tanha@uwtsd.ac.uk::62f9b1f3-ddcf-45d7-a6a4-b667feecf47e" providerId="AD" clId="Web-{4F7742D2-7FD9-799D-2F31-317DFB0ED981}" dt="2025-09-21T14:41:40.815" v="147"/>
          <ac:graphicFrameMkLst>
            <pc:docMk/>
            <pc:sldMk cId="847917240" sldId="342"/>
            <ac:graphicFrameMk id="5" creationId="{F28CF88C-317C-04CB-190F-53395D1239DB}"/>
          </ac:graphicFrameMkLst>
        </pc:graphicFrameChg>
      </pc:sldChg>
      <pc:sldChg chg="addSp delSp">
        <pc:chgData name="Moutushi Tanha" userId="S::m.tanha@uwtsd.ac.uk::62f9b1f3-ddcf-45d7-a6a4-b667feecf47e" providerId="AD" clId="Web-{4F7742D2-7FD9-799D-2F31-317DFB0ED981}" dt="2025-09-21T14:43:54.416" v="151"/>
        <pc:sldMkLst>
          <pc:docMk/>
          <pc:sldMk cId="968871898" sldId="343"/>
        </pc:sldMkLst>
        <pc:graphicFrameChg chg="add">
          <ac:chgData name="Moutushi Tanha" userId="S::m.tanha@uwtsd.ac.uk::62f9b1f3-ddcf-45d7-a6a4-b667feecf47e" providerId="AD" clId="Web-{4F7742D2-7FD9-799D-2F31-317DFB0ED981}" dt="2025-09-21T14:43:54.416" v="151"/>
          <ac:graphicFrameMkLst>
            <pc:docMk/>
            <pc:sldMk cId="968871898" sldId="343"/>
            <ac:graphicFrameMk id="5" creationId="{D27A05AD-2A05-1C25-D090-22A50D3359A9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49:23.077" v="184"/>
        <pc:sldMkLst>
          <pc:docMk/>
          <pc:sldMk cId="3505102281" sldId="344"/>
        </pc:sldMkLst>
        <pc:spChg chg="mod">
          <ac:chgData name="Moutushi Tanha" userId="S::m.tanha@uwtsd.ac.uk::62f9b1f3-ddcf-45d7-a6a4-b667feecf47e" providerId="AD" clId="Web-{4F7742D2-7FD9-799D-2F31-317DFB0ED981}" dt="2025-09-21T14:49:23.077" v="184"/>
          <ac:spMkLst>
            <pc:docMk/>
            <pc:sldMk cId="3505102281" sldId="344"/>
            <ac:spMk id="2" creationId="{76841FC9-56D0-152A-DA51-CDB255625ED7}"/>
          </ac:spMkLst>
        </pc:spChg>
        <pc:spChg chg="add">
          <ac:chgData name="Moutushi Tanha" userId="S::m.tanha@uwtsd.ac.uk::62f9b1f3-ddcf-45d7-a6a4-b667feecf47e" providerId="AD" clId="Web-{4F7742D2-7FD9-799D-2F31-317DFB0ED981}" dt="2025-09-21T14:49:23.077" v="184"/>
          <ac:spMkLst>
            <pc:docMk/>
            <pc:sldMk cId="3505102281" sldId="344"/>
            <ac:spMk id="17" creationId="{89D16701-DA76-4F72-BB63-E2C3FFBDFE0F}"/>
          </ac:spMkLst>
        </pc:spChg>
        <pc:spChg chg="add">
          <ac:chgData name="Moutushi Tanha" userId="S::m.tanha@uwtsd.ac.uk::62f9b1f3-ddcf-45d7-a6a4-b667feecf47e" providerId="AD" clId="Web-{4F7742D2-7FD9-799D-2F31-317DFB0ED981}" dt="2025-09-21T14:49:23.077" v="184"/>
          <ac:spMkLst>
            <pc:docMk/>
            <pc:sldMk cId="3505102281" sldId="344"/>
            <ac:spMk id="18" creationId="{0C541B88-1AE9-40C3-AFD5-967787C1979F}"/>
          </ac:spMkLst>
        </pc:spChg>
        <pc:spChg chg="add">
          <ac:chgData name="Moutushi Tanha" userId="S::m.tanha@uwtsd.ac.uk::62f9b1f3-ddcf-45d7-a6a4-b667feecf47e" providerId="AD" clId="Web-{4F7742D2-7FD9-799D-2F31-317DFB0ED981}" dt="2025-09-21T14:49:23.077" v="184"/>
          <ac:spMkLst>
            <pc:docMk/>
            <pc:sldMk cId="3505102281" sldId="344"/>
            <ac:spMk id="19" creationId="{1CC28BE1-9DC6-43FE-9582-39F091098D77}"/>
          </ac:spMkLst>
        </pc:spChg>
        <pc:spChg chg="add">
          <ac:chgData name="Moutushi Tanha" userId="S::m.tanha@uwtsd.ac.uk::62f9b1f3-ddcf-45d7-a6a4-b667feecf47e" providerId="AD" clId="Web-{4F7742D2-7FD9-799D-2F31-317DFB0ED981}" dt="2025-09-21T14:49:23.077" v="184"/>
          <ac:spMkLst>
            <pc:docMk/>
            <pc:sldMk cId="3505102281" sldId="344"/>
            <ac:spMk id="20" creationId="{E5F17139-31EE-46AC-B04F-DBBD852DD6CB}"/>
          </ac:spMkLst>
        </pc:spChg>
        <pc:grpChg chg="add">
          <ac:chgData name="Moutushi Tanha" userId="S::m.tanha@uwtsd.ac.uk::62f9b1f3-ddcf-45d7-a6a4-b667feecf47e" providerId="AD" clId="Web-{4F7742D2-7FD9-799D-2F31-317DFB0ED981}" dt="2025-09-21T14:49:23.077" v="184"/>
          <ac:grpSpMkLst>
            <pc:docMk/>
            <pc:sldMk cId="3505102281" sldId="344"/>
            <ac:grpSpMk id="21" creationId="{AF9AF3F3-CE0C-4125-BDD7-346487FA0B40}"/>
          </ac:grpSpMkLst>
        </pc:grpChg>
        <pc:grpChg chg="add">
          <ac:chgData name="Moutushi Tanha" userId="S::m.tanha@uwtsd.ac.uk::62f9b1f3-ddcf-45d7-a6a4-b667feecf47e" providerId="AD" clId="Web-{4F7742D2-7FD9-799D-2F31-317DFB0ED981}" dt="2025-09-21T14:49:23.077" v="184"/>
          <ac:grpSpMkLst>
            <pc:docMk/>
            <pc:sldMk cId="3505102281" sldId="344"/>
            <ac:grpSpMk id="35" creationId="{7CF625D3-71A3-4F30-A096-8EF334E959D0}"/>
          </ac:grpSpMkLst>
        </pc:grpChg>
        <pc:graphicFrameChg chg="add">
          <ac:chgData name="Moutushi Tanha" userId="S::m.tanha@uwtsd.ac.uk::62f9b1f3-ddcf-45d7-a6a4-b667feecf47e" providerId="AD" clId="Web-{4F7742D2-7FD9-799D-2F31-317DFB0ED981}" dt="2025-09-21T14:49:23.077" v="184"/>
          <ac:graphicFrameMkLst>
            <pc:docMk/>
            <pc:sldMk cId="3505102281" sldId="344"/>
            <ac:graphicFrameMk id="38" creationId="{61C06B43-14A5-2BA5-0F22-5C985092439D}"/>
          </ac:graphicFrameMkLst>
        </pc:graphicFrameChg>
      </pc:sldChg>
      <pc:sldChg chg="addSp delSp">
        <pc:chgData name="Moutushi Tanha" userId="S::m.tanha@uwtsd.ac.uk::62f9b1f3-ddcf-45d7-a6a4-b667feecf47e" providerId="AD" clId="Web-{4F7742D2-7FD9-799D-2F31-317DFB0ED981}" dt="2025-09-21T14:41:53.315" v="148"/>
        <pc:sldMkLst>
          <pc:docMk/>
          <pc:sldMk cId="3183123976" sldId="345"/>
        </pc:sldMkLst>
        <pc:graphicFrameChg chg="add">
          <ac:chgData name="Moutushi Tanha" userId="S::m.tanha@uwtsd.ac.uk::62f9b1f3-ddcf-45d7-a6a4-b667feecf47e" providerId="AD" clId="Web-{4F7742D2-7FD9-799D-2F31-317DFB0ED981}" dt="2025-09-21T14:41:53.315" v="148"/>
          <ac:graphicFrameMkLst>
            <pc:docMk/>
            <pc:sldMk cId="3183123976" sldId="345"/>
            <ac:graphicFrameMk id="5" creationId="{19B2D982-92C1-5E0C-66F6-8DF435A7B7C8}"/>
          </ac:graphicFrameMkLst>
        </pc:graphicFrameChg>
      </pc:sldChg>
      <pc:sldChg chg="addSp delSp">
        <pc:chgData name="Moutushi Tanha" userId="S::m.tanha@uwtsd.ac.uk::62f9b1f3-ddcf-45d7-a6a4-b667feecf47e" providerId="AD" clId="Web-{4F7742D2-7FD9-799D-2F31-317DFB0ED981}" dt="2025-09-21T14:42:21.427" v="149"/>
        <pc:sldMkLst>
          <pc:docMk/>
          <pc:sldMk cId="1174303235" sldId="346"/>
        </pc:sldMkLst>
        <pc:graphicFrameChg chg="add">
          <ac:chgData name="Moutushi Tanha" userId="S::m.tanha@uwtsd.ac.uk::62f9b1f3-ddcf-45d7-a6a4-b667feecf47e" providerId="AD" clId="Web-{4F7742D2-7FD9-799D-2F31-317DFB0ED981}" dt="2025-09-21T14:42:21.427" v="149"/>
          <ac:graphicFrameMkLst>
            <pc:docMk/>
            <pc:sldMk cId="1174303235" sldId="346"/>
            <ac:graphicFrameMk id="5" creationId="{B967AF7D-49E7-BC04-0A51-24E0591C4F09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43:39.150" v="150"/>
        <pc:sldMkLst>
          <pc:docMk/>
          <pc:sldMk cId="4092200254" sldId="347"/>
        </pc:sldMkLst>
        <pc:spChg chg="mo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2" creationId="{CA47866A-0107-0321-D800-C7B191C17536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9" creationId="{BACC6370-2D7E-4714-9D71-7542949D7D5D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11" creationId="{256B2C21-A230-48C0-8DF1-C46611373C44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13" creationId="{3847E18C-932D-4C95-AABA-FEC7C9499AD7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15" creationId="{3150CB11-0C61-439E-910F-5787759E72A0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17" creationId="{43F8A58B-5155-44CE-A5FF-7647B47D0A7A}"/>
          </ac:spMkLst>
        </pc:spChg>
        <pc:spChg chg="add">
          <ac:chgData name="Moutushi Tanha" userId="S::m.tanha@uwtsd.ac.uk::62f9b1f3-ddcf-45d7-a6a4-b667feecf47e" providerId="AD" clId="Web-{4F7742D2-7FD9-799D-2F31-317DFB0ED981}" dt="2025-09-21T14:43:39.150" v="150"/>
          <ac:spMkLst>
            <pc:docMk/>
            <pc:sldMk cId="4092200254" sldId="347"/>
            <ac:spMk id="19" creationId="{443F2ACA-E6D6-4028-82DD-F03C262D5DE6}"/>
          </ac:spMkLst>
        </pc:spChg>
        <pc:graphicFrameChg chg="add">
          <ac:chgData name="Moutushi Tanha" userId="S::m.tanha@uwtsd.ac.uk::62f9b1f3-ddcf-45d7-a6a4-b667feecf47e" providerId="AD" clId="Web-{4F7742D2-7FD9-799D-2F31-317DFB0ED981}" dt="2025-09-21T14:43:39.150" v="150"/>
          <ac:graphicFrameMkLst>
            <pc:docMk/>
            <pc:sldMk cId="4092200254" sldId="347"/>
            <ac:graphicFrameMk id="5" creationId="{CF5B309D-65A1-F820-B33E-8FF29DCD6A81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45:42.609" v="166" actId="14100"/>
        <pc:sldMkLst>
          <pc:docMk/>
          <pc:sldMk cId="3689545815" sldId="348"/>
        </pc:sldMkLst>
        <pc:spChg chg="mod">
          <ac:chgData name="Moutushi Tanha" userId="S::m.tanha@uwtsd.ac.uk::62f9b1f3-ddcf-45d7-a6a4-b667feecf47e" providerId="AD" clId="Web-{4F7742D2-7FD9-799D-2F31-317DFB0ED981}" dt="2025-09-21T14:45:29.342" v="162"/>
          <ac:spMkLst>
            <pc:docMk/>
            <pc:sldMk cId="3689545815" sldId="348"/>
            <ac:spMk id="2" creationId="{37E4A39B-7EEC-F0BF-84AF-0806E0EBEE47}"/>
          </ac:spMkLst>
        </pc:spChg>
        <pc:spChg chg="mod">
          <ac:chgData name="Moutushi Tanha" userId="S::m.tanha@uwtsd.ac.uk::62f9b1f3-ddcf-45d7-a6a4-b667feecf47e" providerId="AD" clId="Web-{4F7742D2-7FD9-799D-2F31-317DFB0ED981}" dt="2025-09-21T14:45:42.609" v="166" actId="14100"/>
          <ac:spMkLst>
            <pc:docMk/>
            <pc:sldMk cId="3689545815" sldId="348"/>
            <ac:spMk id="3" creationId="{AC3DA75C-4290-8BE7-4DF9-6597E760B2CD}"/>
          </ac:spMkLst>
        </pc:spChg>
        <pc:spChg chg="add">
          <ac:chgData name="Moutushi Tanha" userId="S::m.tanha@uwtsd.ac.uk::62f9b1f3-ddcf-45d7-a6a4-b667feecf47e" providerId="AD" clId="Web-{4F7742D2-7FD9-799D-2F31-317DFB0ED981}" dt="2025-09-21T14:45:29.342" v="162"/>
          <ac:spMkLst>
            <pc:docMk/>
            <pc:sldMk cId="3689545815" sldId="348"/>
            <ac:spMk id="6" creationId="{B210AC1D-4063-4C6E-9528-FA9C4C0C18E6}"/>
          </ac:spMkLst>
        </pc:spChg>
        <pc:spChg chg="add">
          <ac:chgData name="Moutushi Tanha" userId="S::m.tanha@uwtsd.ac.uk::62f9b1f3-ddcf-45d7-a6a4-b667feecf47e" providerId="AD" clId="Web-{4F7742D2-7FD9-799D-2F31-317DFB0ED981}" dt="2025-09-21T14:45:29.342" v="162"/>
          <ac:spMkLst>
            <pc:docMk/>
            <pc:sldMk cId="3689545815" sldId="348"/>
            <ac:spMk id="11" creationId="{02F8C595-E68C-4306-AED8-DC7826A0A506}"/>
          </ac:spMkLst>
        </pc:spChg>
        <pc:picChg chg="add">
          <ac:chgData name="Moutushi Tanha" userId="S::m.tanha@uwtsd.ac.uk::62f9b1f3-ddcf-45d7-a6a4-b667feecf47e" providerId="AD" clId="Web-{4F7742D2-7FD9-799D-2F31-317DFB0ED981}" dt="2025-09-21T14:45:29.342" v="162"/>
          <ac:picMkLst>
            <pc:docMk/>
            <pc:sldMk cId="3689545815" sldId="348"/>
            <ac:picMk id="7" creationId="{6783E420-E63D-0200-8ABE-EAECFF69893B}"/>
          </ac:picMkLst>
        </pc:picChg>
      </pc:sldChg>
      <pc:sldChg chg="addSp delSp modSp mod setBg">
        <pc:chgData name="Moutushi Tanha" userId="S::m.tanha@uwtsd.ac.uk::62f9b1f3-ddcf-45d7-a6a4-b667feecf47e" providerId="AD" clId="Web-{4F7742D2-7FD9-799D-2F31-317DFB0ED981}" dt="2025-09-21T14:48:46.651" v="179" actId="1076"/>
        <pc:sldMkLst>
          <pc:docMk/>
          <pc:sldMk cId="188267960" sldId="349"/>
        </pc:sldMkLst>
        <pc:spChg chg="mod">
          <ac:chgData name="Moutushi Tanha" userId="S::m.tanha@uwtsd.ac.uk::62f9b1f3-ddcf-45d7-a6a4-b667feecf47e" providerId="AD" clId="Web-{4F7742D2-7FD9-799D-2F31-317DFB0ED981}" dt="2025-09-21T14:47:38.925" v="171"/>
          <ac:spMkLst>
            <pc:docMk/>
            <pc:sldMk cId="188267960" sldId="349"/>
            <ac:spMk id="2" creationId="{A9E70CEF-0145-8311-E709-CA6471621F10}"/>
          </ac:spMkLst>
        </pc:spChg>
        <pc:spChg chg="add">
          <ac:chgData name="Moutushi Tanha" userId="S::m.tanha@uwtsd.ac.uk::62f9b1f3-ddcf-45d7-a6a4-b667feecf47e" providerId="AD" clId="Web-{4F7742D2-7FD9-799D-2F31-317DFB0ED981}" dt="2025-09-21T14:47:38.925" v="171"/>
          <ac:spMkLst>
            <pc:docMk/>
            <pc:sldMk cId="188267960" sldId="349"/>
            <ac:spMk id="39" creationId="{0C541B88-1AE9-40C3-AFD5-967787C1979F}"/>
          </ac:spMkLst>
        </pc:spChg>
        <pc:spChg chg="add">
          <ac:chgData name="Moutushi Tanha" userId="S::m.tanha@uwtsd.ac.uk::62f9b1f3-ddcf-45d7-a6a4-b667feecf47e" providerId="AD" clId="Web-{4F7742D2-7FD9-799D-2F31-317DFB0ED981}" dt="2025-09-21T14:47:38.925" v="171"/>
          <ac:spMkLst>
            <pc:docMk/>
            <pc:sldMk cId="188267960" sldId="349"/>
            <ac:spMk id="40" creationId="{E5F17139-31EE-46AC-B04F-DBBD852DD6CB}"/>
          </ac:spMkLst>
        </pc:spChg>
        <pc:spChg chg="add">
          <ac:chgData name="Moutushi Tanha" userId="S::m.tanha@uwtsd.ac.uk::62f9b1f3-ddcf-45d7-a6a4-b667feecf47e" providerId="AD" clId="Web-{4F7742D2-7FD9-799D-2F31-317DFB0ED981}" dt="2025-09-21T14:47:38.925" v="171"/>
          <ac:spMkLst>
            <pc:docMk/>
            <pc:sldMk cId="188267960" sldId="349"/>
            <ac:spMk id="43" creationId="{89D16701-DA76-4F72-BB63-E2C3FFBDFE0F}"/>
          </ac:spMkLst>
        </pc:spChg>
        <pc:spChg chg="add">
          <ac:chgData name="Moutushi Tanha" userId="S::m.tanha@uwtsd.ac.uk::62f9b1f3-ddcf-45d7-a6a4-b667feecf47e" providerId="AD" clId="Web-{4F7742D2-7FD9-799D-2F31-317DFB0ED981}" dt="2025-09-21T14:47:38.925" v="171"/>
          <ac:spMkLst>
            <pc:docMk/>
            <pc:sldMk cId="188267960" sldId="349"/>
            <ac:spMk id="44" creationId="{1CC28BE1-9DC6-43FE-9582-39F091098D77}"/>
          </ac:spMkLst>
        </pc:spChg>
        <pc:grpChg chg="add">
          <ac:chgData name="Moutushi Tanha" userId="S::m.tanha@uwtsd.ac.uk::62f9b1f3-ddcf-45d7-a6a4-b667feecf47e" providerId="AD" clId="Web-{4F7742D2-7FD9-799D-2F31-317DFB0ED981}" dt="2025-09-21T14:47:38.925" v="171"/>
          <ac:grpSpMkLst>
            <pc:docMk/>
            <pc:sldMk cId="188267960" sldId="349"/>
            <ac:grpSpMk id="41" creationId="{7CF625D3-71A3-4F30-A096-8EF334E959D0}"/>
          </ac:grpSpMkLst>
        </pc:grpChg>
        <pc:grpChg chg="add">
          <ac:chgData name="Moutushi Tanha" userId="S::m.tanha@uwtsd.ac.uk::62f9b1f3-ddcf-45d7-a6a4-b667feecf47e" providerId="AD" clId="Web-{4F7742D2-7FD9-799D-2F31-317DFB0ED981}" dt="2025-09-21T14:47:38.925" v="171"/>
          <ac:grpSpMkLst>
            <pc:docMk/>
            <pc:sldMk cId="188267960" sldId="349"/>
            <ac:grpSpMk id="45" creationId="{AF9AF3F3-CE0C-4125-BDD7-346487FA0B40}"/>
          </ac:grpSpMkLst>
        </pc:grpChg>
        <pc:graphicFrameChg chg="add mod">
          <ac:chgData name="Moutushi Tanha" userId="S::m.tanha@uwtsd.ac.uk::62f9b1f3-ddcf-45d7-a6a4-b667feecf47e" providerId="AD" clId="Web-{4F7742D2-7FD9-799D-2F31-317DFB0ED981}" dt="2025-09-21T14:48:46.651" v="179" actId="1076"/>
          <ac:graphicFrameMkLst>
            <pc:docMk/>
            <pc:sldMk cId="188267960" sldId="349"/>
            <ac:graphicFrameMk id="46" creationId="{349C8415-71AD-EFA4-E56E-911EAFB6A67C}"/>
          </ac:graphicFrameMkLst>
        </pc:graphicFrameChg>
      </pc:sldChg>
      <pc:sldChg chg="addSp delSp">
        <pc:chgData name="Moutushi Tanha" userId="S::m.tanha@uwtsd.ac.uk::62f9b1f3-ddcf-45d7-a6a4-b667feecf47e" providerId="AD" clId="Web-{4F7742D2-7FD9-799D-2F31-317DFB0ED981}" dt="2025-09-21T14:49:47.892" v="185"/>
        <pc:sldMkLst>
          <pc:docMk/>
          <pc:sldMk cId="1137145813" sldId="350"/>
        </pc:sldMkLst>
        <pc:graphicFrameChg chg="add">
          <ac:chgData name="Moutushi Tanha" userId="S::m.tanha@uwtsd.ac.uk::62f9b1f3-ddcf-45d7-a6a4-b667feecf47e" providerId="AD" clId="Web-{4F7742D2-7FD9-799D-2F31-317DFB0ED981}" dt="2025-09-21T14:49:47.892" v="185"/>
          <ac:graphicFrameMkLst>
            <pc:docMk/>
            <pc:sldMk cId="1137145813" sldId="350"/>
            <ac:graphicFrameMk id="5" creationId="{8FF7AD56-D252-3C05-048B-892E1C36B418}"/>
          </ac:graphicFrameMkLst>
        </pc:graphicFrameChg>
      </pc:sldChg>
      <pc:sldChg chg="addSp delSp modSp">
        <pc:chgData name="Moutushi Tanha" userId="S::m.tanha@uwtsd.ac.uk::62f9b1f3-ddcf-45d7-a6a4-b667feecf47e" providerId="AD" clId="Web-{4F7742D2-7FD9-799D-2F31-317DFB0ED981}" dt="2025-09-21T14:51:16.243" v="193" actId="14100"/>
        <pc:sldMkLst>
          <pc:docMk/>
          <pc:sldMk cId="2340623268" sldId="352"/>
        </pc:sldMkLst>
        <pc:graphicFrameChg chg="add mod">
          <ac:chgData name="Moutushi Tanha" userId="S::m.tanha@uwtsd.ac.uk::62f9b1f3-ddcf-45d7-a6a4-b667feecf47e" providerId="AD" clId="Web-{4F7742D2-7FD9-799D-2F31-317DFB0ED981}" dt="2025-09-21T14:51:16.243" v="193" actId="14100"/>
          <ac:graphicFrameMkLst>
            <pc:docMk/>
            <pc:sldMk cId="2340623268" sldId="352"/>
            <ac:graphicFrameMk id="7" creationId="{D141D45F-B2C7-1A64-ECC1-2104F1511F44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52:43.108" v="199"/>
        <pc:sldMkLst>
          <pc:docMk/>
          <pc:sldMk cId="1732877679" sldId="353"/>
        </pc:sldMkLst>
        <pc:spChg chg="mo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2" creationId="{E7D67641-2323-0277-8703-8C200CBE8C00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9" creationId="{BACC6370-2D7E-4714-9D71-7542949D7D5D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11" creationId="{256B2C21-A230-48C0-8DF1-C46611373C44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13" creationId="{3847E18C-932D-4C95-AABA-FEC7C9499AD7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15" creationId="{3150CB11-0C61-439E-910F-5787759E72A0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17" creationId="{43F8A58B-5155-44CE-A5FF-7647B47D0A7A}"/>
          </ac:spMkLst>
        </pc:spChg>
        <pc:spChg chg="add">
          <ac:chgData name="Moutushi Tanha" userId="S::m.tanha@uwtsd.ac.uk::62f9b1f3-ddcf-45d7-a6a4-b667feecf47e" providerId="AD" clId="Web-{4F7742D2-7FD9-799D-2F31-317DFB0ED981}" dt="2025-09-21T14:52:43.108" v="199"/>
          <ac:spMkLst>
            <pc:docMk/>
            <pc:sldMk cId="1732877679" sldId="353"/>
            <ac:spMk id="19" creationId="{443F2ACA-E6D6-4028-82DD-F03C262D5DE6}"/>
          </ac:spMkLst>
        </pc:spChg>
        <pc:graphicFrameChg chg="add">
          <ac:chgData name="Moutushi Tanha" userId="S::m.tanha@uwtsd.ac.uk::62f9b1f3-ddcf-45d7-a6a4-b667feecf47e" providerId="AD" clId="Web-{4F7742D2-7FD9-799D-2F31-317DFB0ED981}" dt="2025-09-21T14:52:43.108" v="199"/>
          <ac:graphicFrameMkLst>
            <pc:docMk/>
            <pc:sldMk cId="1732877679" sldId="353"/>
            <ac:graphicFrameMk id="5" creationId="{E30A59A9-7FB5-666C-487E-82C602A645D5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53:02.202" v="200"/>
        <pc:sldMkLst>
          <pc:docMk/>
          <pc:sldMk cId="1895095787" sldId="354"/>
        </pc:sldMkLst>
        <pc:spChg chg="mod">
          <ac:chgData name="Moutushi Tanha" userId="S::m.tanha@uwtsd.ac.uk::62f9b1f3-ddcf-45d7-a6a4-b667feecf47e" providerId="AD" clId="Web-{4F7742D2-7FD9-799D-2F31-317DFB0ED981}" dt="2025-09-21T14:53:02.202" v="200"/>
          <ac:spMkLst>
            <pc:docMk/>
            <pc:sldMk cId="1895095787" sldId="354"/>
            <ac:spMk id="2" creationId="{0B329DBC-D48E-09F1-F38E-F0500D249F33}"/>
          </ac:spMkLst>
        </pc:spChg>
        <pc:spChg chg="add">
          <ac:chgData name="Moutushi Tanha" userId="S::m.tanha@uwtsd.ac.uk::62f9b1f3-ddcf-45d7-a6a4-b667feecf47e" providerId="AD" clId="Web-{4F7742D2-7FD9-799D-2F31-317DFB0ED981}" dt="2025-09-21T14:53:02.202" v="200"/>
          <ac:spMkLst>
            <pc:docMk/>
            <pc:sldMk cId="1895095787" sldId="354"/>
            <ac:spMk id="9" creationId="{0C541B88-1AE9-40C3-AFD5-967787C1979F}"/>
          </ac:spMkLst>
        </pc:spChg>
        <pc:spChg chg="add">
          <ac:chgData name="Moutushi Tanha" userId="S::m.tanha@uwtsd.ac.uk::62f9b1f3-ddcf-45d7-a6a4-b667feecf47e" providerId="AD" clId="Web-{4F7742D2-7FD9-799D-2F31-317DFB0ED981}" dt="2025-09-21T14:53:02.202" v="200"/>
          <ac:spMkLst>
            <pc:docMk/>
            <pc:sldMk cId="1895095787" sldId="354"/>
            <ac:spMk id="11" creationId="{E5F17139-31EE-46AC-B04F-DBBD852DD6CB}"/>
          </ac:spMkLst>
        </pc:spChg>
        <pc:spChg chg="add">
          <ac:chgData name="Moutushi Tanha" userId="S::m.tanha@uwtsd.ac.uk::62f9b1f3-ddcf-45d7-a6a4-b667feecf47e" providerId="AD" clId="Web-{4F7742D2-7FD9-799D-2F31-317DFB0ED981}" dt="2025-09-21T14:53:02.202" v="200"/>
          <ac:spMkLst>
            <pc:docMk/>
            <pc:sldMk cId="1895095787" sldId="354"/>
            <ac:spMk id="17" creationId="{89D16701-DA76-4F72-BB63-E2C3FFBDFE0F}"/>
          </ac:spMkLst>
        </pc:spChg>
        <pc:spChg chg="add">
          <ac:chgData name="Moutushi Tanha" userId="S::m.tanha@uwtsd.ac.uk::62f9b1f3-ddcf-45d7-a6a4-b667feecf47e" providerId="AD" clId="Web-{4F7742D2-7FD9-799D-2F31-317DFB0ED981}" dt="2025-09-21T14:53:02.202" v="200"/>
          <ac:spMkLst>
            <pc:docMk/>
            <pc:sldMk cId="1895095787" sldId="354"/>
            <ac:spMk id="19" creationId="{1CC28BE1-9DC6-43FE-9582-39F091098D77}"/>
          </ac:spMkLst>
        </pc:spChg>
        <pc:grpChg chg="add">
          <ac:chgData name="Moutushi Tanha" userId="S::m.tanha@uwtsd.ac.uk::62f9b1f3-ddcf-45d7-a6a4-b667feecf47e" providerId="AD" clId="Web-{4F7742D2-7FD9-799D-2F31-317DFB0ED981}" dt="2025-09-21T14:53:02.202" v="200"/>
          <ac:grpSpMkLst>
            <pc:docMk/>
            <pc:sldMk cId="1895095787" sldId="354"/>
            <ac:grpSpMk id="13" creationId="{7CF625D3-71A3-4F30-A096-8EF334E959D0}"/>
          </ac:grpSpMkLst>
        </pc:grpChg>
        <pc:grpChg chg="add">
          <ac:chgData name="Moutushi Tanha" userId="S::m.tanha@uwtsd.ac.uk::62f9b1f3-ddcf-45d7-a6a4-b667feecf47e" providerId="AD" clId="Web-{4F7742D2-7FD9-799D-2F31-317DFB0ED981}" dt="2025-09-21T14:53:02.202" v="200"/>
          <ac:grpSpMkLst>
            <pc:docMk/>
            <pc:sldMk cId="1895095787" sldId="354"/>
            <ac:grpSpMk id="21" creationId="{AF9AF3F3-CE0C-4125-BDD7-346487FA0B40}"/>
          </ac:grpSpMkLst>
        </pc:grpChg>
        <pc:graphicFrameChg chg="add">
          <ac:chgData name="Moutushi Tanha" userId="S::m.tanha@uwtsd.ac.uk::62f9b1f3-ddcf-45d7-a6a4-b667feecf47e" providerId="AD" clId="Web-{4F7742D2-7FD9-799D-2F31-317DFB0ED981}" dt="2025-09-21T14:53:02.202" v="200"/>
          <ac:graphicFrameMkLst>
            <pc:docMk/>
            <pc:sldMk cId="1895095787" sldId="354"/>
            <ac:graphicFrameMk id="5" creationId="{7978CC3D-5CA1-06FF-45DB-990254C28D2C}"/>
          </ac:graphicFrameMkLst>
        </pc:graphicFrameChg>
      </pc:sldChg>
      <pc:sldChg chg="addSp delSp">
        <pc:chgData name="Moutushi Tanha" userId="S::m.tanha@uwtsd.ac.uk::62f9b1f3-ddcf-45d7-a6a4-b667feecf47e" providerId="AD" clId="Web-{4F7742D2-7FD9-799D-2F31-317DFB0ED981}" dt="2025-09-21T14:53:25.938" v="201"/>
        <pc:sldMkLst>
          <pc:docMk/>
          <pc:sldMk cId="670936198" sldId="355"/>
        </pc:sldMkLst>
        <pc:graphicFrameChg chg="add">
          <ac:chgData name="Moutushi Tanha" userId="S::m.tanha@uwtsd.ac.uk::62f9b1f3-ddcf-45d7-a6a4-b667feecf47e" providerId="AD" clId="Web-{4F7742D2-7FD9-799D-2F31-317DFB0ED981}" dt="2025-09-21T14:53:25.938" v="201"/>
          <ac:graphicFrameMkLst>
            <pc:docMk/>
            <pc:sldMk cId="670936198" sldId="355"/>
            <ac:graphicFrameMk id="5" creationId="{DDE0F5EA-4090-2EFF-F4F1-E1A5273DD58A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54:04.049" v="203"/>
        <pc:sldMkLst>
          <pc:docMk/>
          <pc:sldMk cId="1185768513" sldId="356"/>
        </pc:sldMkLst>
        <pc:spChg chg="mo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2" creationId="{ED528EBE-FC13-418D-59D2-EDA4341DD6AA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9" creationId="{BACC6370-2D7E-4714-9D71-7542949D7D5D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11" creationId="{256B2C21-A230-48C0-8DF1-C46611373C44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13" creationId="{3847E18C-932D-4C95-AABA-FEC7C9499AD7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15" creationId="{3150CB11-0C61-439E-910F-5787759E72A0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17" creationId="{43F8A58B-5155-44CE-A5FF-7647B47D0A7A}"/>
          </ac:spMkLst>
        </pc:spChg>
        <pc:spChg chg="add">
          <ac:chgData name="Moutushi Tanha" userId="S::m.tanha@uwtsd.ac.uk::62f9b1f3-ddcf-45d7-a6a4-b667feecf47e" providerId="AD" clId="Web-{4F7742D2-7FD9-799D-2F31-317DFB0ED981}" dt="2025-09-21T14:54:04.049" v="203"/>
          <ac:spMkLst>
            <pc:docMk/>
            <pc:sldMk cId="1185768513" sldId="356"/>
            <ac:spMk id="19" creationId="{443F2ACA-E6D6-4028-82DD-F03C262D5DE6}"/>
          </ac:spMkLst>
        </pc:spChg>
        <pc:graphicFrameChg chg="add">
          <ac:chgData name="Moutushi Tanha" userId="S::m.tanha@uwtsd.ac.uk::62f9b1f3-ddcf-45d7-a6a4-b667feecf47e" providerId="AD" clId="Web-{4F7742D2-7FD9-799D-2F31-317DFB0ED981}" dt="2025-09-21T14:54:04.049" v="203"/>
          <ac:graphicFrameMkLst>
            <pc:docMk/>
            <pc:sldMk cId="1185768513" sldId="356"/>
            <ac:graphicFrameMk id="5" creationId="{45FE5F67-C9AD-F12A-8B58-33BFDAA49F00}"/>
          </ac:graphicFrameMkLst>
        </pc:graphicFrameChg>
      </pc:sldChg>
      <pc:sldChg chg="addSp delSp modSp mod setBg">
        <pc:chgData name="Moutushi Tanha" userId="S::m.tanha@uwtsd.ac.uk::62f9b1f3-ddcf-45d7-a6a4-b667feecf47e" providerId="AD" clId="Web-{4F7742D2-7FD9-799D-2F31-317DFB0ED981}" dt="2025-09-21T14:55:27.787" v="215" actId="1076"/>
        <pc:sldMkLst>
          <pc:docMk/>
          <pc:sldMk cId="2959294840" sldId="357"/>
        </pc:sldMkLst>
        <pc:spChg chg="mod">
          <ac:chgData name="Moutushi Tanha" userId="S::m.tanha@uwtsd.ac.uk::62f9b1f3-ddcf-45d7-a6a4-b667feecf47e" providerId="AD" clId="Web-{4F7742D2-7FD9-799D-2F31-317DFB0ED981}" dt="2025-09-21T14:55:11.942" v="211" actId="14100"/>
          <ac:spMkLst>
            <pc:docMk/>
            <pc:sldMk cId="2959294840" sldId="357"/>
            <ac:spMk id="2" creationId="{592AA727-6088-EAD2-7ADE-6E4B5F1513BB}"/>
          </ac:spMkLst>
        </pc:spChg>
        <pc:spChg chg="mod">
          <ac:chgData name="Moutushi Tanha" userId="S::m.tanha@uwtsd.ac.uk::62f9b1f3-ddcf-45d7-a6a4-b667feecf47e" providerId="AD" clId="Web-{4F7742D2-7FD9-799D-2F31-317DFB0ED981}" dt="2025-09-21T14:55:27.787" v="215" actId="1076"/>
          <ac:spMkLst>
            <pc:docMk/>
            <pc:sldMk cId="2959294840" sldId="357"/>
            <ac:spMk id="3" creationId="{1FF26167-64D0-CA8A-972A-47A15A06AF0E}"/>
          </ac:spMkLst>
        </pc:spChg>
        <pc:grpChg chg="add">
          <ac:chgData name="Moutushi Tanha" userId="S::m.tanha@uwtsd.ac.uk::62f9b1f3-ddcf-45d7-a6a4-b667feecf47e" providerId="AD" clId="Web-{4F7742D2-7FD9-799D-2F31-317DFB0ED981}" dt="2025-09-21T14:54:40.519" v="206"/>
          <ac:grpSpMkLst>
            <pc:docMk/>
            <pc:sldMk cId="2959294840" sldId="357"/>
            <ac:grpSpMk id="14" creationId="{5EFBDE31-BB3E-6CFC-23CD-B5976DA38438}"/>
          </ac:grpSpMkLst>
        </pc:grpChg>
        <pc:picChg chg="add">
          <ac:chgData name="Moutushi Tanha" userId="S::m.tanha@uwtsd.ac.uk::62f9b1f3-ddcf-45d7-a6a4-b667feecf47e" providerId="AD" clId="Web-{4F7742D2-7FD9-799D-2F31-317DFB0ED981}" dt="2025-09-21T14:54:40.519" v="206"/>
          <ac:picMkLst>
            <pc:docMk/>
            <pc:sldMk cId="2959294840" sldId="357"/>
            <ac:picMk id="13" creationId="{5C804403-BC53-1D88-DEA7-8813A563D631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5:00:06.106" v="236" actId="20577"/>
        <pc:sldMkLst>
          <pc:docMk/>
          <pc:sldMk cId="4252474605" sldId="371"/>
        </pc:sldMkLst>
        <pc:spChg chg="mod">
          <ac:chgData name="Moutushi Tanha" userId="S::m.tanha@uwtsd.ac.uk::62f9b1f3-ddcf-45d7-a6a4-b667feecf47e" providerId="AD" clId="Web-{4F7742D2-7FD9-799D-2F31-317DFB0ED981}" dt="2025-09-21T14:59:58.325" v="234"/>
          <ac:spMkLst>
            <pc:docMk/>
            <pc:sldMk cId="4252474605" sldId="371"/>
            <ac:spMk id="2" creationId="{87C20B5A-5B7A-EAC6-0AAC-6532A6CFBB41}"/>
          </ac:spMkLst>
        </pc:spChg>
        <pc:spChg chg="mod">
          <ac:chgData name="Moutushi Tanha" userId="S::m.tanha@uwtsd.ac.uk::62f9b1f3-ddcf-45d7-a6a4-b667feecf47e" providerId="AD" clId="Web-{4F7742D2-7FD9-799D-2F31-317DFB0ED981}" dt="2025-09-21T15:00:06.106" v="236" actId="20577"/>
          <ac:spMkLst>
            <pc:docMk/>
            <pc:sldMk cId="4252474605" sldId="371"/>
            <ac:spMk id="3" creationId="{D4546446-F718-7D50-8C66-D45159CC90DF}"/>
          </ac:spMkLst>
        </pc:spChg>
        <pc:spChg chg="add">
          <ac:chgData name="Moutushi Tanha" userId="S::m.tanha@uwtsd.ac.uk::62f9b1f3-ddcf-45d7-a6a4-b667feecf47e" providerId="AD" clId="Web-{4F7742D2-7FD9-799D-2F31-317DFB0ED981}" dt="2025-09-21T14:59:58.325" v="234"/>
          <ac:spMkLst>
            <pc:docMk/>
            <pc:sldMk cId="4252474605" sldId="371"/>
            <ac:spMk id="10" creationId="{EDDBB197-D710-4A4F-A9CA-FD2177498BE8}"/>
          </ac:spMkLst>
        </pc:spChg>
        <pc:spChg chg="add">
          <ac:chgData name="Moutushi Tanha" userId="S::m.tanha@uwtsd.ac.uk::62f9b1f3-ddcf-45d7-a6a4-b667feecf47e" providerId="AD" clId="Web-{4F7742D2-7FD9-799D-2F31-317DFB0ED981}" dt="2025-09-21T14:59:58.325" v="234"/>
          <ac:spMkLst>
            <pc:docMk/>
            <pc:sldMk cId="4252474605" sldId="371"/>
            <ac:spMk id="12" creationId="{975D1CFA-2CDB-4B64-BD9F-85744E8DA12F}"/>
          </ac:spMkLst>
        </pc:spChg>
        <pc:grpChg chg="add">
          <ac:chgData name="Moutushi Tanha" userId="S::m.tanha@uwtsd.ac.uk::62f9b1f3-ddcf-45d7-a6a4-b667feecf47e" providerId="AD" clId="Web-{4F7742D2-7FD9-799D-2F31-317DFB0ED981}" dt="2025-09-21T14:59:58.325" v="234"/>
          <ac:grpSpMkLst>
            <pc:docMk/>
            <pc:sldMk cId="4252474605" sldId="371"/>
            <ac:grpSpMk id="14" creationId="{25EE5136-01F1-466C-962D-BA9B4C6757AA}"/>
          </ac:grpSpMkLst>
        </pc:grpChg>
        <pc:picChg chg="add">
          <ac:chgData name="Moutushi Tanha" userId="S::m.tanha@uwtsd.ac.uk::62f9b1f3-ddcf-45d7-a6a4-b667feecf47e" providerId="AD" clId="Web-{4F7742D2-7FD9-799D-2F31-317DFB0ED981}" dt="2025-09-21T14:59:58.325" v="234"/>
          <ac:picMkLst>
            <pc:docMk/>
            <pc:sldMk cId="4252474605" sldId="371"/>
            <ac:picMk id="7" creationId="{0F819ABB-20B6-602C-8A60-4439BE5C2A10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58:40.011" v="226" actId="14100"/>
        <pc:sldMkLst>
          <pc:docMk/>
          <pc:sldMk cId="2786076920" sldId="372"/>
        </pc:sldMkLst>
        <pc:spChg chg="mod">
          <ac:chgData name="Moutushi Tanha" userId="S::m.tanha@uwtsd.ac.uk::62f9b1f3-ddcf-45d7-a6a4-b667feecf47e" providerId="AD" clId="Web-{4F7742D2-7FD9-799D-2F31-317DFB0ED981}" dt="2025-09-21T14:58:13.698" v="219"/>
          <ac:spMkLst>
            <pc:docMk/>
            <pc:sldMk cId="2786076920" sldId="372"/>
            <ac:spMk id="2" creationId="{F1AAE56E-9CA7-98AE-98C2-3D15206846E3}"/>
          </ac:spMkLst>
        </pc:spChg>
        <pc:spChg chg="mod">
          <ac:chgData name="Moutushi Tanha" userId="S::m.tanha@uwtsd.ac.uk::62f9b1f3-ddcf-45d7-a6a4-b667feecf47e" providerId="AD" clId="Web-{4F7742D2-7FD9-799D-2F31-317DFB0ED981}" dt="2025-09-21T14:58:40.011" v="226" actId="14100"/>
          <ac:spMkLst>
            <pc:docMk/>
            <pc:sldMk cId="2786076920" sldId="372"/>
            <ac:spMk id="3" creationId="{8E30554D-69D3-7AB2-080C-70A67A68B9ED}"/>
          </ac:spMkLst>
        </pc:spChg>
        <pc:picChg chg="add">
          <ac:chgData name="Moutushi Tanha" userId="S::m.tanha@uwtsd.ac.uk::62f9b1f3-ddcf-45d7-a6a4-b667feecf47e" providerId="AD" clId="Web-{4F7742D2-7FD9-799D-2F31-317DFB0ED981}" dt="2025-09-21T14:58:13.698" v="219"/>
          <ac:picMkLst>
            <pc:docMk/>
            <pc:sldMk cId="2786076920" sldId="372"/>
            <ac:picMk id="5" creationId="{F7371257-3C78-A7A1-BA4E-8DBBE6826FB4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4:59:38.371" v="233" actId="14100"/>
        <pc:sldMkLst>
          <pc:docMk/>
          <pc:sldMk cId="2465994708" sldId="373"/>
        </pc:sldMkLst>
        <pc:spChg chg="mod">
          <ac:chgData name="Moutushi Tanha" userId="S::m.tanha@uwtsd.ac.uk::62f9b1f3-ddcf-45d7-a6a4-b667feecf47e" providerId="AD" clId="Web-{4F7742D2-7FD9-799D-2F31-317DFB0ED981}" dt="2025-09-21T14:59:13.761" v="227"/>
          <ac:spMkLst>
            <pc:docMk/>
            <pc:sldMk cId="2465994708" sldId="373"/>
            <ac:spMk id="2" creationId="{F38D1BA4-7308-60DC-7B3E-56ED076F94F9}"/>
          </ac:spMkLst>
        </pc:spChg>
        <pc:spChg chg="mod">
          <ac:chgData name="Moutushi Tanha" userId="S::m.tanha@uwtsd.ac.uk::62f9b1f3-ddcf-45d7-a6a4-b667feecf47e" providerId="AD" clId="Web-{4F7742D2-7FD9-799D-2F31-317DFB0ED981}" dt="2025-09-21T14:59:38.371" v="233" actId="14100"/>
          <ac:spMkLst>
            <pc:docMk/>
            <pc:sldMk cId="2465994708" sldId="373"/>
            <ac:spMk id="3" creationId="{3AE8215D-302C-77F0-64DD-9ACFDFB9F6DA}"/>
          </ac:spMkLst>
        </pc:spChg>
        <pc:grpChg chg="add">
          <ac:chgData name="Moutushi Tanha" userId="S::m.tanha@uwtsd.ac.uk::62f9b1f3-ddcf-45d7-a6a4-b667feecf47e" providerId="AD" clId="Web-{4F7742D2-7FD9-799D-2F31-317DFB0ED981}" dt="2025-09-21T14:59:13.761" v="227"/>
          <ac:grpSpMkLst>
            <pc:docMk/>
            <pc:sldMk cId="2465994708" sldId="373"/>
            <ac:grpSpMk id="9" creationId="{5EFBDE31-BB3E-6CFC-23CD-B5976DA38438}"/>
          </ac:grpSpMkLst>
        </pc:grpChg>
        <pc:picChg chg="add">
          <ac:chgData name="Moutushi Tanha" userId="S::m.tanha@uwtsd.ac.uk::62f9b1f3-ddcf-45d7-a6a4-b667feecf47e" providerId="AD" clId="Web-{4F7742D2-7FD9-799D-2F31-317DFB0ED981}" dt="2025-09-21T14:59:13.761" v="227"/>
          <ac:picMkLst>
            <pc:docMk/>
            <pc:sldMk cId="2465994708" sldId="373"/>
            <ac:picMk id="5" creationId="{3BA01E32-0930-C7E3-28C3-AEDBD1AA3FD6}"/>
          </ac:picMkLst>
        </pc:picChg>
      </pc:sldChg>
      <pc:sldChg chg="addSp modSp mod setBg">
        <pc:chgData name="Moutushi Tanha" userId="S::m.tanha@uwtsd.ac.uk::62f9b1f3-ddcf-45d7-a6a4-b667feecf47e" providerId="AD" clId="Web-{4F7742D2-7FD9-799D-2F31-317DFB0ED981}" dt="2025-09-21T15:02:03.499" v="260" actId="14100"/>
        <pc:sldMkLst>
          <pc:docMk/>
          <pc:sldMk cId="971481258" sldId="374"/>
        </pc:sldMkLst>
        <pc:spChg chg="mod">
          <ac:chgData name="Moutushi Tanha" userId="S::m.tanha@uwtsd.ac.uk::62f9b1f3-ddcf-45d7-a6a4-b667feecf47e" providerId="AD" clId="Web-{4F7742D2-7FD9-799D-2F31-317DFB0ED981}" dt="2025-09-21T15:01:40.592" v="257" actId="14100"/>
          <ac:spMkLst>
            <pc:docMk/>
            <pc:sldMk cId="971481258" sldId="374"/>
            <ac:spMk id="2" creationId="{A33D996E-D695-1141-C0DB-0CB18AED85B6}"/>
          </ac:spMkLst>
        </pc:spChg>
        <pc:spChg chg="mod">
          <ac:chgData name="Moutushi Tanha" userId="S::m.tanha@uwtsd.ac.uk::62f9b1f3-ddcf-45d7-a6a4-b667feecf47e" providerId="AD" clId="Web-{4F7742D2-7FD9-799D-2F31-317DFB0ED981}" dt="2025-09-21T15:02:03.499" v="260" actId="14100"/>
          <ac:spMkLst>
            <pc:docMk/>
            <pc:sldMk cId="971481258" sldId="374"/>
            <ac:spMk id="3" creationId="{F0CB2F43-F836-5433-520A-C08AED47F480}"/>
          </ac:spMkLst>
        </pc:spChg>
        <pc:spChg chg="add">
          <ac:chgData name="Moutushi Tanha" userId="S::m.tanha@uwtsd.ac.uk::62f9b1f3-ddcf-45d7-a6a4-b667feecf47e" providerId="AD" clId="Web-{4F7742D2-7FD9-799D-2F31-317DFB0ED981}" dt="2025-09-21T15:00:32.497" v="237"/>
          <ac:spMkLst>
            <pc:docMk/>
            <pc:sldMk cId="971481258" sldId="374"/>
            <ac:spMk id="9" creationId="{AE3A741D-C19B-960A-5803-1C5887147820}"/>
          </ac:spMkLst>
        </pc:spChg>
        <pc:spChg chg="add">
          <ac:chgData name="Moutushi Tanha" userId="S::m.tanha@uwtsd.ac.uk::62f9b1f3-ddcf-45d7-a6a4-b667feecf47e" providerId="AD" clId="Web-{4F7742D2-7FD9-799D-2F31-317DFB0ED981}" dt="2025-09-21T15:00:32.497" v="237"/>
          <ac:spMkLst>
            <pc:docMk/>
            <pc:sldMk cId="971481258" sldId="374"/>
            <ac:spMk id="11" creationId="{DC39DE25-0E4E-0AA7-0932-1D78C2372786}"/>
          </ac:spMkLst>
        </pc:spChg>
        <pc:spChg chg="add">
          <ac:chgData name="Moutushi Tanha" userId="S::m.tanha@uwtsd.ac.uk::62f9b1f3-ddcf-45d7-a6a4-b667feecf47e" providerId="AD" clId="Web-{4F7742D2-7FD9-799D-2F31-317DFB0ED981}" dt="2025-09-21T15:00:32.497" v="237"/>
          <ac:spMkLst>
            <pc:docMk/>
            <pc:sldMk cId="971481258" sldId="374"/>
            <ac:spMk id="13" creationId="{8D6EA299-0840-6DEA-E670-C49AEBC87E89}"/>
          </ac:spMkLst>
        </pc:spChg>
        <pc:picChg chg="add">
          <ac:chgData name="Moutushi Tanha" userId="S::m.tanha@uwtsd.ac.uk::62f9b1f3-ddcf-45d7-a6a4-b667feecf47e" providerId="AD" clId="Web-{4F7742D2-7FD9-799D-2F31-317DFB0ED981}" dt="2025-09-21T15:00:32.497" v="237"/>
          <ac:picMkLst>
            <pc:docMk/>
            <pc:sldMk cId="971481258" sldId="374"/>
            <ac:picMk id="5" creationId="{23C3540B-3DB0-BCA5-66A0-56E7CCA05E6C}"/>
          </ac:picMkLst>
        </pc:picChg>
      </pc:sldChg>
      <pc:sldChg chg="addSp modSp">
        <pc:chgData name="Moutushi Tanha" userId="S::m.tanha@uwtsd.ac.uk::62f9b1f3-ddcf-45d7-a6a4-b667feecf47e" providerId="AD" clId="Web-{4F7742D2-7FD9-799D-2F31-317DFB0ED981}" dt="2025-09-21T14:53:34.688" v="202"/>
        <pc:sldMkLst>
          <pc:docMk/>
          <pc:sldMk cId="1401260583" sldId="439"/>
        </pc:sldMkLst>
        <pc:spChg chg="add">
          <ac:chgData name="Moutushi Tanha" userId="S::m.tanha@uwtsd.ac.uk::62f9b1f3-ddcf-45d7-a6a4-b667feecf47e" providerId="AD" clId="Web-{4F7742D2-7FD9-799D-2F31-317DFB0ED981}" dt="2025-09-21T14:53:34.688" v="202"/>
          <ac:spMkLst>
            <pc:docMk/>
            <pc:sldMk cId="1401260583" sldId="439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4F7742D2-7FD9-799D-2F31-317DFB0ED981}" dt="2025-09-21T14:53:34.688" v="202"/>
          <ac:spMkLst>
            <pc:docMk/>
            <pc:sldMk cId="1401260583" sldId="439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4F7742D2-7FD9-799D-2F31-317DFB0ED981}" dt="2025-09-21T14:53:34.688" v="202"/>
          <ac:spMkLst>
            <pc:docMk/>
            <pc:sldMk cId="1401260583" sldId="439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4F7742D2-7FD9-799D-2F31-317DFB0ED981}" dt="2025-09-21T14:53:34.688" v="202"/>
          <ac:spMkLst>
            <pc:docMk/>
            <pc:sldMk cId="1401260583" sldId="439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4F7742D2-7FD9-799D-2F31-317DFB0ED981}" dt="2025-09-21T14:53:34.688" v="202"/>
          <ac:picMkLst>
            <pc:docMk/>
            <pc:sldMk cId="1401260583" sldId="439"/>
            <ac:picMk id="3" creationId="{5FA3F84A-2518-969A-EFA4-948FCDB11BB3}"/>
          </ac:picMkLst>
        </pc:picChg>
      </pc:sldChg>
      <pc:sldChg chg="addSp delSp modSp">
        <pc:chgData name="Moutushi Tanha" userId="S::m.tanha@uwtsd.ac.uk::62f9b1f3-ddcf-45d7-a6a4-b667feecf47e" providerId="AD" clId="Web-{4F7742D2-7FD9-799D-2F31-317DFB0ED981}" dt="2025-09-21T14:58:01.885" v="218" actId="14100"/>
        <pc:sldMkLst>
          <pc:docMk/>
          <pc:sldMk cId="2205257924" sldId="440"/>
        </pc:sldMkLst>
        <pc:spChg chg="mod">
          <ac:chgData name="Moutushi Tanha" userId="S::m.tanha@uwtsd.ac.uk::62f9b1f3-ddcf-45d7-a6a4-b667feecf47e" providerId="AD" clId="Web-{4F7742D2-7FD9-799D-2F31-317DFB0ED981}" dt="2025-09-21T14:57:52.806" v="216"/>
          <ac:spMkLst>
            <pc:docMk/>
            <pc:sldMk cId="2205257924" sldId="440"/>
            <ac:spMk id="3" creationId="{662D3508-EF93-B417-877A-03794EE1BF24}"/>
          </ac:spMkLst>
        </pc:spChg>
        <pc:spChg chg="add">
          <ac:chgData name="Moutushi Tanha" userId="S::m.tanha@uwtsd.ac.uk::62f9b1f3-ddcf-45d7-a6a4-b667feecf47e" providerId="AD" clId="Web-{4F7742D2-7FD9-799D-2F31-317DFB0ED981}" dt="2025-09-21T14:57:52.806" v="216"/>
          <ac:spMkLst>
            <pc:docMk/>
            <pc:sldMk cId="2205257924" sldId="440"/>
            <ac:spMk id="18" creationId="{BCED4D40-4B67-4331-AC48-79B82B4A47D8}"/>
          </ac:spMkLst>
        </pc:spChg>
        <pc:spChg chg="add">
          <ac:chgData name="Moutushi Tanha" userId="S::m.tanha@uwtsd.ac.uk::62f9b1f3-ddcf-45d7-a6a4-b667feecf47e" providerId="AD" clId="Web-{4F7742D2-7FD9-799D-2F31-317DFB0ED981}" dt="2025-09-21T14:57:52.806" v="216"/>
          <ac:spMkLst>
            <pc:docMk/>
            <pc:sldMk cId="2205257924" sldId="440"/>
            <ac:spMk id="20" creationId="{670CEDEF-4F34-412E-84EE-329C1E936AF5}"/>
          </ac:spMkLst>
        </pc:spChg>
        <pc:picChg chg="mod ord">
          <ac:chgData name="Moutushi Tanha" userId="S::m.tanha@uwtsd.ac.uk::62f9b1f3-ddcf-45d7-a6a4-b667feecf47e" providerId="AD" clId="Web-{4F7742D2-7FD9-799D-2F31-317DFB0ED981}" dt="2025-09-21T14:58:01.885" v="218" actId="14100"/>
          <ac:picMkLst>
            <pc:docMk/>
            <pc:sldMk cId="2205257924" sldId="440"/>
            <ac:picMk id="2" creationId="{92BB7212-3301-E43B-C585-8EAB50A064BE}"/>
          </ac:picMkLst>
        </pc:picChg>
      </pc:sldChg>
      <pc:sldChg chg="modSp new">
        <pc:chgData name="Moutushi Tanha" userId="S::m.tanha@uwtsd.ac.uk::62f9b1f3-ddcf-45d7-a6a4-b667feecf47e" providerId="AD" clId="Web-{4F7742D2-7FD9-799D-2F31-317DFB0ED981}" dt="2025-09-21T13:24:13.915" v="101" actId="20577"/>
        <pc:sldMkLst>
          <pc:docMk/>
          <pc:sldMk cId="1710177232" sldId="441"/>
        </pc:sldMkLst>
        <pc:spChg chg="mod">
          <ac:chgData name="Moutushi Tanha" userId="S::m.tanha@uwtsd.ac.uk::62f9b1f3-ddcf-45d7-a6a4-b667feecf47e" providerId="AD" clId="Web-{4F7742D2-7FD9-799D-2F31-317DFB0ED981}" dt="2025-09-21T13:15:20.620" v="85" actId="20577"/>
          <ac:spMkLst>
            <pc:docMk/>
            <pc:sldMk cId="1710177232" sldId="441"/>
            <ac:spMk id="2" creationId="{855ACB96-7AF7-3531-0ADC-538301008ED0}"/>
          </ac:spMkLst>
        </pc:spChg>
        <pc:spChg chg="mod">
          <ac:chgData name="Moutushi Tanha" userId="S::m.tanha@uwtsd.ac.uk::62f9b1f3-ddcf-45d7-a6a4-b667feecf47e" providerId="AD" clId="Web-{4F7742D2-7FD9-799D-2F31-317DFB0ED981}" dt="2025-09-21T13:24:13.915" v="101" actId="20577"/>
          <ac:spMkLst>
            <pc:docMk/>
            <pc:sldMk cId="1710177232" sldId="441"/>
            <ac:spMk id="3" creationId="{EAEDED82-391E-6DBF-6CD6-63A57410B63E}"/>
          </ac:spMkLst>
        </pc:spChg>
      </pc:sldChg>
      <pc:sldChg chg="modSp new ord">
        <pc:chgData name="Moutushi Tanha" userId="S::m.tanha@uwtsd.ac.uk::62f9b1f3-ddcf-45d7-a6a4-b667feecf47e" providerId="AD" clId="Web-{4F7742D2-7FD9-799D-2F31-317DFB0ED981}" dt="2025-09-21T13:13:07.926" v="67" actId="20577"/>
        <pc:sldMkLst>
          <pc:docMk/>
          <pc:sldMk cId="3569385959" sldId="442"/>
        </pc:sldMkLst>
        <pc:spChg chg="mod">
          <ac:chgData name="Moutushi Tanha" userId="S::m.tanha@uwtsd.ac.uk::62f9b1f3-ddcf-45d7-a6a4-b667feecf47e" providerId="AD" clId="Web-{4F7742D2-7FD9-799D-2F31-317DFB0ED981}" dt="2025-09-21T13:12:36.284" v="59" actId="20577"/>
          <ac:spMkLst>
            <pc:docMk/>
            <pc:sldMk cId="3569385959" sldId="442"/>
            <ac:spMk id="2" creationId="{4E7B4EE0-E4A3-75D9-CA62-E081088235CB}"/>
          </ac:spMkLst>
        </pc:spChg>
        <pc:spChg chg="mod">
          <ac:chgData name="Moutushi Tanha" userId="S::m.tanha@uwtsd.ac.uk::62f9b1f3-ddcf-45d7-a6a4-b667feecf47e" providerId="AD" clId="Web-{4F7742D2-7FD9-799D-2F31-317DFB0ED981}" dt="2025-09-21T13:13:07.926" v="67" actId="20577"/>
          <ac:spMkLst>
            <pc:docMk/>
            <pc:sldMk cId="3569385959" sldId="442"/>
            <ac:spMk id="3" creationId="{A77EA417-DCC6-59AB-08F6-8AF27A83E7C4}"/>
          </ac:spMkLst>
        </pc:spChg>
      </pc:sldChg>
      <pc:sldChg chg="modSp new">
        <pc:chgData name="Moutushi Tanha" userId="S::m.tanha@uwtsd.ac.uk::62f9b1f3-ddcf-45d7-a6a4-b667feecf47e" providerId="AD" clId="Web-{4F7742D2-7FD9-799D-2F31-317DFB0ED981}" dt="2025-09-21T13:15:53.559" v="93" actId="20577"/>
        <pc:sldMkLst>
          <pc:docMk/>
          <pc:sldMk cId="1822756823" sldId="443"/>
        </pc:sldMkLst>
        <pc:spChg chg="mod">
          <ac:chgData name="Moutushi Tanha" userId="S::m.tanha@uwtsd.ac.uk::62f9b1f3-ddcf-45d7-a6a4-b667feecf47e" providerId="AD" clId="Web-{4F7742D2-7FD9-799D-2F31-317DFB0ED981}" dt="2025-09-21T13:11:54.875" v="43" actId="20577"/>
          <ac:spMkLst>
            <pc:docMk/>
            <pc:sldMk cId="1822756823" sldId="443"/>
            <ac:spMk id="2" creationId="{F8D84F07-7EC8-6F6D-D450-1889022655FB}"/>
          </ac:spMkLst>
        </pc:spChg>
        <pc:spChg chg="mod">
          <ac:chgData name="Moutushi Tanha" userId="S::m.tanha@uwtsd.ac.uk::62f9b1f3-ddcf-45d7-a6a4-b667feecf47e" providerId="AD" clId="Web-{4F7742D2-7FD9-799D-2F31-317DFB0ED981}" dt="2025-09-21T13:15:53.559" v="93" actId="20577"/>
          <ac:spMkLst>
            <pc:docMk/>
            <pc:sldMk cId="1822756823" sldId="443"/>
            <ac:spMk id="3" creationId="{C7377242-643F-9A01-047A-4D548C202A76}"/>
          </ac:spMkLst>
        </pc:spChg>
      </pc:sldChg>
    </pc:docChg>
  </pc:docChgLst>
  <pc:docChgLst>
    <pc:chgData clId="Web-{10764894-1B3E-9B1C-7897-95A6765840C4}"/>
    <pc:docChg chg="modSld">
      <pc:chgData name="" userId="" providerId="" clId="Web-{10764894-1B3E-9B1C-7897-95A6765840C4}" dt="2025-09-22T15:12:48.348" v="0" actId="20577"/>
      <pc:docMkLst>
        <pc:docMk/>
      </pc:docMkLst>
      <pc:sldChg chg="modSp">
        <pc:chgData name="" userId="" providerId="" clId="Web-{10764894-1B3E-9B1C-7897-95A6765840C4}" dt="2025-09-22T15:12:48.348" v="0" actId="20577"/>
        <pc:sldMkLst>
          <pc:docMk/>
          <pc:sldMk cId="823694011" sldId="256"/>
        </pc:sldMkLst>
        <pc:spChg chg="mod">
          <ac:chgData name="" userId="" providerId="" clId="Web-{10764894-1B3E-9B1C-7897-95A6765840C4}" dt="2025-09-22T15:12:48.348" v="0" actId="20577"/>
          <ac:spMkLst>
            <pc:docMk/>
            <pc:sldMk cId="823694011" sldId="256"/>
            <ac:spMk id="2" creationId="{91335F3E-0719-A810-F761-BA938E89C45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37.png"/><Relationship Id="rId7" Type="http://schemas.openxmlformats.org/officeDocument/2006/relationships/image" Target="../media/image52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55.svg"/><Relationship Id="rId4" Type="http://schemas.openxmlformats.org/officeDocument/2006/relationships/image" Target="../media/image38.svg"/><Relationship Id="rId9" Type="http://schemas.openxmlformats.org/officeDocument/2006/relationships/image" Target="../media/image54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6.png"/><Relationship Id="rId7" Type="http://schemas.openxmlformats.org/officeDocument/2006/relationships/image" Target="../media/image5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61.svg"/><Relationship Id="rId4" Type="http://schemas.openxmlformats.org/officeDocument/2006/relationships/image" Target="../media/image57.svg"/><Relationship Id="rId9" Type="http://schemas.openxmlformats.org/officeDocument/2006/relationships/image" Target="../media/image60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37.png"/><Relationship Id="rId7" Type="http://schemas.openxmlformats.org/officeDocument/2006/relationships/image" Target="../media/image66.png"/><Relationship Id="rId12" Type="http://schemas.openxmlformats.org/officeDocument/2006/relationships/image" Target="../media/image5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5.svg"/><Relationship Id="rId11" Type="http://schemas.openxmlformats.org/officeDocument/2006/relationships/image" Target="../media/image52.pn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38.svg"/><Relationship Id="rId9" Type="http://schemas.openxmlformats.org/officeDocument/2006/relationships/image" Target="../media/image68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0.svg"/><Relationship Id="rId5" Type="http://schemas.openxmlformats.org/officeDocument/2006/relationships/image" Target="../media/image79.png"/><Relationship Id="rId4" Type="http://schemas.openxmlformats.org/officeDocument/2006/relationships/image" Target="../media/image78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86.svg"/><Relationship Id="rId5" Type="http://schemas.openxmlformats.org/officeDocument/2006/relationships/image" Target="../media/image85.png"/><Relationship Id="rId4" Type="http://schemas.openxmlformats.org/officeDocument/2006/relationships/image" Target="../media/image84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15.png"/><Relationship Id="rId7" Type="http://schemas.openxmlformats.org/officeDocument/2006/relationships/image" Target="../media/image8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4" Type="http://schemas.openxmlformats.org/officeDocument/2006/relationships/image" Target="../media/image16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37.png"/><Relationship Id="rId7" Type="http://schemas.openxmlformats.org/officeDocument/2006/relationships/image" Target="../media/image97.png"/><Relationship Id="rId12" Type="http://schemas.openxmlformats.org/officeDocument/2006/relationships/image" Target="../media/image100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96.svg"/><Relationship Id="rId11" Type="http://schemas.openxmlformats.org/officeDocument/2006/relationships/image" Target="../media/image99.png"/><Relationship Id="rId5" Type="http://schemas.openxmlformats.org/officeDocument/2006/relationships/image" Target="../media/image95.png"/><Relationship Id="rId10" Type="http://schemas.openxmlformats.org/officeDocument/2006/relationships/image" Target="../media/image69.svg"/><Relationship Id="rId4" Type="http://schemas.openxmlformats.org/officeDocument/2006/relationships/image" Target="../media/image38.svg"/><Relationship Id="rId9" Type="http://schemas.openxmlformats.org/officeDocument/2006/relationships/image" Target="../media/image68.pn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sv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12" Type="http://schemas.openxmlformats.org/officeDocument/2006/relationships/image" Target="../media/image116.svg"/><Relationship Id="rId2" Type="http://schemas.openxmlformats.org/officeDocument/2006/relationships/image" Target="../media/image106.svg"/><Relationship Id="rId1" Type="http://schemas.openxmlformats.org/officeDocument/2006/relationships/image" Target="../media/image105.png"/><Relationship Id="rId6" Type="http://schemas.openxmlformats.org/officeDocument/2006/relationships/image" Target="../media/image110.svg"/><Relationship Id="rId11" Type="http://schemas.openxmlformats.org/officeDocument/2006/relationships/image" Target="../media/image115.png"/><Relationship Id="rId5" Type="http://schemas.openxmlformats.org/officeDocument/2006/relationships/image" Target="../media/image109.png"/><Relationship Id="rId10" Type="http://schemas.openxmlformats.org/officeDocument/2006/relationships/image" Target="../media/image114.svg"/><Relationship Id="rId4" Type="http://schemas.openxmlformats.org/officeDocument/2006/relationships/image" Target="../media/image108.svg"/><Relationship Id="rId9" Type="http://schemas.openxmlformats.org/officeDocument/2006/relationships/image" Target="../media/image113.pn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17.png"/><Relationship Id="rId7" Type="http://schemas.openxmlformats.org/officeDocument/2006/relationships/image" Target="../media/image22.png"/><Relationship Id="rId12" Type="http://schemas.openxmlformats.org/officeDocument/2006/relationships/image" Target="../media/image122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20.svg"/><Relationship Id="rId11" Type="http://schemas.openxmlformats.org/officeDocument/2006/relationships/image" Target="../media/image121.png"/><Relationship Id="rId5" Type="http://schemas.openxmlformats.org/officeDocument/2006/relationships/image" Target="../media/image119.png"/><Relationship Id="rId10" Type="http://schemas.openxmlformats.org/officeDocument/2006/relationships/image" Target="../media/image69.svg"/><Relationship Id="rId4" Type="http://schemas.openxmlformats.org/officeDocument/2006/relationships/image" Target="../media/image118.svg"/><Relationship Id="rId9" Type="http://schemas.openxmlformats.org/officeDocument/2006/relationships/image" Target="../media/image68.png"/></Relationships>
</file>

<file path=ppt/diagrams/_rels/data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svg"/><Relationship Id="rId3" Type="http://schemas.openxmlformats.org/officeDocument/2006/relationships/image" Target="../media/image124.png"/><Relationship Id="rId7" Type="http://schemas.openxmlformats.org/officeDocument/2006/relationships/image" Target="../media/image126.png"/><Relationship Id="rId12" Type="http://schemas.openxmlformats.org/officeDocument/2006/relationships/image" Target="../media/image131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38.svg"/><Relationship Id="rId11" Type="http://schemas.openxmlformats.org/officeDocument/2006/relationships/image" Target="../media/image130.png"/><Relationship Id="rId5" Type="http://schemas.openxmlformats.org/officeDocument/2006/relationships/image" Target="../media/image37.png"/><Relationship Id="rId10" Type="http://schemas.openxmlformats.org/officeDocument/2006/relationships/image" Target="../media/image129.svg"/><Relationship Id="rId4" Type="http://schemas.openxmlformats.org/officeDocument/2006/relationships/image" Target="../media/image125.svg"/><Relationship Id="rId9" Type="http://schemas.openxmlformats.org/officeDocument/2006/relationships/image" Target="../media/image128.png"/></Relationships>
</file>

<file path=ppt/diagrams/_rels/data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137.png"/><Relationship Id="rId7" Type="http://schemas.openxmlformats.org/officeDocument/2006/relationships/image" Target="../media/image62.png"/><Relationship Id="rId2" Type="http://schemas.openxmlformats.org/officeDocument/2006/relationships/image" Target="../media/image136.svg"/><Relationship Id="rId1" Type="http://schemas.openxmlformats.org/officeDocument/2006/relationships/image" Target="../media/image135.png"/><Relationship Id="rId6" Type="http://schemas.openxmlformats.org/officeDocument/2006/relationships/image" Target="../media/image140.svg"/><Relationship Id="rId5" Type="http://schemas.openxmlformats.org/officeDocument/2006/relationships/image" Target="../media/image139.png"/><Relationship Id="rId4" Type="http://schemas.openxmlformats.org/officeDocument/2006/relationships/image" Target="../media/image138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svg"/><Relationship Id="rId3" Type="http://schemas.openxmlformats.org/officeDocument/2006/relationships/image" Target="../media/image144.png"/><Relationship Id="rId7" Type="http://schemas.openxmlformats.org/officeDocument/2006/relationships/image" Target="../media/image148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147.svg"/><Relationship Id="rId5" Type="http://schemas.openxmlformats.org/officeDocument/2006/relationships/image" Target="../media/image146.png"/><Relationship Id="rId10" Type="http://schemas.openxmlformats.org/officeDocument/2006/relationships/image" Target="../media/image151.svg"/><Relationship Id="rId4" Type="http://schemas.openxmlformats.org/officeDocument/2006/relationships/image" Target="../media/image145.svg"/><Relationship Id="rId9" Type="http://schemas.openxmlformats.org/officeDocument/2006/relationships/image" Target="../media/image150.png"/></Relationships>
</file>

<file path=ppt/diagrams/_rels/data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svg"/><Relationship Id="rId3" Type="http://schemas.openxmlformats.org/officeDocument/2006/relationships/image" Target="../media/image117.png"/><Relationship Id="rId7" Type="http://schemas.openxmlformats.org/officeDocument/2006/relationships/image" Target="../media/image154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53.svg"/><Relationship Id="rId5" Type="http://schemas.openxmlformats.org/officeDocument/2006/relationships/image" Target="../media/image152.png"/><Relationship Id="rId4" Type="http://schemas.openxmlformats.org/officeDocument/2006/relationships/image" Target="../media/image118.svg"/></Relationships>
</file>

<file path=ppt/diagrams/_rels/data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svg"/><Relationship Id="rId3" Type="http://schemas.openxmlformats.org/officeDocument/2006/relationships/image" Target="../media/image157.png"/><Relationship Id="rId7" Type="http://schemas.openxmlformats.org/officeDocument/2006/relationships/image" Target="../media/image15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15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37.png"/><Relationship Id="rId7" Type="http://schemas.openxmlformats.org/officeDocument/2006/relationships/image" Target="../media/image52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10" Type="http://schemas.openxmlformats.org/officeDocument/2006/relationships/image" Target="../media/image55.svg"/><Relationship Id="rId4" Type="http://schemas.openxmlformats.org/officeDocument/2006/relationships/image" Target="../media/image38.svg"/><Relationship Id="rId9" Type="http://schemas.openxmlformats.org/officeDocument/2006/relationships/image" Target="../media/image54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6.png"/><Relationship Id="rId7" Type="http://schemas.openxmlformats.org/officeDocument/2006/relationships/image" Target="../media/image58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10" Type="http://schemas.openxmlformats.org/officeDocument/2006/relationships/image" Target="../media/image61.svg"/><Relationship Id="rId4" Type="http://schemas.openxmlformats.org/officeDocument/2006/relationships/image" Target="../media/image57.svg"/><Relationship Id="rId9" Type="http://schemas.openxmlformats.org/officeDocument/2006/relationships/image" Target="../media/image60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svg"/><Relationship Id="rId3" Type="http://schemas.openxmlformats.org/officeDocument/2006/relationships/image" Target="../media/image37.png"/><Relationship Id="rId7" Type="http://schemas.openxmlformats.org/officeDocument/2006/relationships/image" Target="../media/image66.png"/><Relationship Id="rId12" Type="http://schemas.openxmlformats.org/officeDocument/2006/relationships/image" Target="../media/image53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5.svg"/><Relationship Id="rId11" Type="http://schemas.openxmlformats.org/officeDocument/2006/relationships/image" Target="../media/image52.png"/><Relationship Id="rId5" Type="http://schemas.openxmlformats.org/officeDocument/2006/relationships/image" Target="../media/image64.png"/><Relationship Id="rId10" Type="http://schemas.openxmlformats.org/officeDocument/2006/relationships/image" Target="../media/image69.svg"/><Relationship Id="rId4" Type="http://schemas.openxmlformats.org/officeDocument/2006/relationships/image" Target="../media/image38.svg"/><Relationship Id="rId9" Type="http://schemas.openxmlformats.org/officeDocument/2006/relationships/image" Target="../media/image68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74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svg"/><Relationship Id="rId3" Type="http://schemas.openxmlformats.org/officeDocument/2006/relationships/image" Target="../media/image77.png"/><Relationship Id="rId7" Type="http://schemas.openxmlformats.org/officeDocument/2006/relationships/image" Target="../media/image8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0.svg"/><Relationship Id="rId5" Type="http://schemas.openxmlformats.org/officeDocument/2006/relationships/image" Target="../media/image79.png"/><Relationship Id="rId4" Type="http://schemas.openxmlformats.org/officeDocument/2006/relationships/image" Target="../media/image78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86.svg"/><Relationship Id="rId5" Type="http://schemas.openxmlformats.org/officeDocument/2006/relationships/image" Target="../media/image85.png"/><Relationship Id="rId4" Type="http://schemas.openxmlformats.org/officeDocument/2006/relationships/image" Target="../media/image84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svg"/><Relationship Id="rId3" Type="http://schemas.openxmlformats.org/officeDocument/2006/relationships/image" Target="../media/image15.png"/><Relationship Id="rId7" Type="http://schemas.openxmlformats.org/officeDocument/2006/relationships/image" Target="../media/image8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8.svg"/><Relationship Id="rId5" Type="http://schemas.openxmlformats.org/officeDocument/2006/relationships/image" Target="../media/image87.png"/><Relationship Id="rId4" Type="http://schemas.openxmlformats.org/officeDocument/2006/relationships/image" Target="../media/image16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8.svg"/><Relationship Id="rId3" Type="http://schemas.openxmlformats.org/officeDocument/2006/relationships/image" Target="../media/image37.png"/><Relationship Id="rId7" Type="http://schemas.openxmlformats.org/officeDocument/2006/relationships/image" Target="../media/image97.png"/><Relationship Id="rId12" Type="http://schemas.openxmlformats.org/officeDocument/2006/relationships/image" Target="../media/image100.sv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96.svg"/><Relationship Id="rId11" Type="http://schemas.openxmlformats.org/officeDocument/2006/relationships/image" Target="../media/image99.png"/><Relationship Id="rId5" Type="http://schemas.openxmlformats.org/officeDocument/2006/relationships/image" Target="../media/image95.png"/><Relationship Id="rId10" Type="http://schemas.openxmlformats.org/officeDocument/2006/relationships/image" Target="../media/image69.svg"/><Relationship Id="rId4" Type="http://schemas.openxmlformats.org/officeDocument/2006/relationships/image" Target="../media/image38.svg"/><Relationship Id="rId9" Type="http://schemas.openxmlformats.org/officeDocument/2006/relationships/image" Target="../media/image68.pn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sv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12" Type="http://schemas.openxmlformats.org/officeDocument/2006/relationships/image" Target="../media/image116.svg"/><Relationship Id="rId2" Type="http://schemas.openxmlformats.org/officeDocument/2006/relationships/image" Target="../media/image106.svg"/><Relationship Id="rId1" Type="http://schemas.openxmlformats.org/officeDocument/2006/relationships/image" Target="../media/image105.png"/><Relationship Id="rId6" Type="http://schemas.openxmlformats.org/officeDocument/2006/relationships/image" Target="../media/image110.svg"/><Relationship Id="rId11" Type="http://schemas.openxmlformats.org/officeDocument/2006/relationships/image" Target="../media/image115.png"/><Relationship Id="rId5" Type="http://schemas.openxmlformats.org/officeDocument/2006/relationships/image" Target="../media/image109.png"/><Relationship Id="rId10" Type="http://schemas.openxmlformats.org/officeDocument/2006/relationships/image" Target="../media/image114.svg"/><Relationship Id="rId4" Type="http://schemas.openxmlformats.org/officeDocument/2006/relationships/image" Target="../media/image108.svg"/><Relationship Id="rId9" Type="http://schemas.openxmlformats.org/officeDocument/2006/relationships/image" Target="../media/image113.pn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17.png"/><Relationship Id="rId7" Type="http://schemas.openxmlformats.org/officeDocument/2006/relationships/image" Target="../media/image22.png"/><Relationship Id="rId12" Type="http://schemas.openxmlformats.org/officeDocument/2006/relationships/image" Target="../media/image122.sv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20.svg"/><Relationship Id="rId11" Type="http://schemas.openxmlformats.org/officeDocument/2006/relationships/image" Target="../media/image121.png"/><Relationship Id="rId5" Type="http://schemas.openxmlformats.org/officeDocument/2006/relationships/image" Target="../media/image119.png"/><Relationship Id="rId10" Type="http://schemas.openxmlformats.org/officeDocument/2006/relationships/image" Target="../media/image69.svg"/><Relationship Id="rId4" Type="http://schemas.openxmlformats.org/officeDocument/2006/relationships/image" Target="../media/image118.svg"/><Relationship Id="rId9" Type="http://schemas.openxmlformats.org/officeDocument/2006/relationships/image" Target="../media/image68.png"/></Relationships>
</file>

<file path=ppt/diagrams/_rels/drawing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7.svg"/><Relationship Id="rId3" Type="http://schemas.openxmlformats.org/officeDocument/2006/relationships/image" Target="../media/image124.png"/><Relationship Id="rId7" Type="http://schemas.openxmlformats.org/officeDocument/2006/relationships/image" Target="../media/image126.png"/><Relationship Id="rId12" Type="http://schemas.openxmlformats.org/officeDocument/2006/relationships/image" Target="../media/image131.svg"/><Relationship Id="rId2" Type="http://schemas.openxmlformats.org/officeDocument/2006/relationships/image" Target="../media/image67.svg"/><Relationship Id="rId1" Type="http://schemas.openxmlformats.org/officeDocument/2006/relationships/image" Target="../media/image66.png"/><Relationship Id="rId6" Type="http://schemas.openxmlformats.org/officeDocument/2006/relationships/image" Target="../media/image38.svg"/><Relationship Id="rId11" Type="http://schemas.openxmlformats.org/officeDocument/2006/relationships/image" Target="../media/image130.png"/><Relationship Id="rId5" Type="http://schemas.openxmlformats.org/officeDocument/2006/relationships/image" Target="../media/image37.png"/><Relationship Id="rId10" Type="http://schemas.openxmlformats.org/officeDocument/2006/relationships/image" Target="../media/image129.svg"/><Relationship Id="rId4" Type="http://schemas.openxmlformats.org/officeDocument/2006/relationships/image" Target="../media/image125.svg"/><Relationship Id="rId9" Type="http://schemas.openxmlformats.org/officeDocument/2006/relationships/image" Target="../media/image128.png"/></Relationships>
</file>

<file path=ppt/diagrams/_rels/drawing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137.png"/><Relationship Id="rId7" Type="http://schemas.openxmlformats.org/officeDocument/2006/relationships/image" Target="../media/image62.png"/><Relationship Id="rId2" Type="http://schemas.openxmlformats.org/officeDocument/2006/relationships/image" Target="../media/image136.svg"/><Relationship Id="rId1" Type="http://schemas.openxmlformats.org/officeDocument/2006/relationships/image" Target="../media/image135.png"/><Relationship Id="rId6" Type="http://schemas.openxmlformats.org/officeDocument/2006/relationships/image" Target="../media/image140.svg"/><Relationship Id="rId5" Type="http://schemas.openxmlformats.org/officeDocument/2006/relationships/image" Target="../media/image139.png"/><Relationship Id="rId4" Type="http://schemas.openxmlformats.org/officeDocument/2006/relationships/image" Target="../media/image138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9.svg"/><Relationship Id="rId3" Type="http://schemas.openxmlformats.org/officeDocument/2006/relationships/image" Target="../media/image144.png"/><Relationship Id="rId7" Type="http://schemas.openxmlformats.org/officeDocument/2006/relationships/image" Target="../media/image148.png"/><Relationship Id="rId2" Type="http://schemas.openxmlformats.org/officeDocument/2006/relationships/image" Target="../media/image72.svg"/><Relationship Id="rId1" Type="http://schemas.openxmlformats.org/officeDocument/2006/relationships/image" Target="../media/image71.png"/><Relationship Id="rId6" Type="http://schemas.openxmlformats.org/officeDocument/2006/relationships/image" Target="../media/image147.svg"/><Relationship Id="rId5" Type="http://schemas.openxmlformats.org/officeDocument/2006/relationships/image" Target="../media/image146.png"/><Relationship Id="rId10" Type="http://schemas.openxmlformats.org/officeDocument/2006/relationships/image" Target="../media/image151.svg"/><Relationship Id="rId4" Type="http://schemas.openxmlformats.org/officeDocument/2006/relationships/image" Target="../media/image145.svg"/><Relationship Id="rId9" Type="http://schemas.openxmlformats.org/officeDocument/2006/relationships/image" Target="../media/image150.png"/></Relationships>
</file>

<file path=ppt/diagrams/_rels/drawing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5.svg"/><Relationship Id="rId3" Type="http://schemas.openxmlformats.org/officeDocument/2006/relationships/image" Target="../media/image117.png"/><Relationship Id="rId7" Type="http://schemas.openxmlformats.org/officeDocument/2006/relationships/image" Target="../media/image154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153.svg"/><Relationship Id="rId5" Type="http://schemas.openxmlformats.org/officeDocument/2006/relationships/image" Target="../media/image152.png"/><Relationship Id="rId4" Type="http://schemas.openxmlformats.org/officeDocument/2006/relationships/image" Target="../media/image118.svg"/></Relationships>
</file>

<file path=ppt/diagrams/_rels/drawing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svg"/><Relationship Id="rId3" Type="http://schemas.openxmlformats.org/officeDocument/2006/relationships/image" Target="../media/image157.png"/><Relationship Id="rId7" Type="http://schemas.openxmlformats.org/officeDocument/2006/relationships/image" Target="../media/image15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6.svg"/><Relationship Id="rId5" Type="http://schemas.openxmlformats.org/officeDocument/2006/relationships/image" Target="../media/image75.png"/><Relationship Id="rId4" Type="http://schemas.openxmlformats.org/officeDocument/2006/relationships/image" Target="../media/image15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86AC46-70B1-4898-A6BD-5BC79F761B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E86412-7505-4309-8846-E975082B06C6}">
      <dgm:prSet/>
      <dgm:spPr/>
      <dgm:t>
        <a:bodyPr/>
        <a:lstStyle/>
        <a:p>
          <a:r>
            <a:rPr lang="en-US"/>
            <a:t>Module outline</a:t>
          </a:r>
        </a:p>
      </dgm:t>
    </dgm:pt>
    <dgm:pt modelId="{05E71343-1060-4196-9499-4AC5C1869D3C}" type="parTrans" cxnId="{70837504-5521-4A24-876C-7B47ECA3456E}">
      <dgm:prSet/>
      <dgm:spPr/>
      <dgm:t>
        <a:bodyPr/>
        <a:lstStyle/>
        <a:p>
          <a:endParaRPr lang="en-US"/>
        </a:p>
      </dgm:t>
    </dgm:pt>
    <dgm:pt modelId="{3C6FEF23-77E8-4F68-93BC-5E4E190DCAF4}" type="sibTrans" cxnId="{70837504-5521-4A24-876C-7B47ECA3456E}">
      <dgm:prSet/>
      <dgm:spPr/>
      <dgm:t>
        <a:bodyPr/>
        <a:lstStyle/>
        <a:p>
          <a:endParaRPr lang="en-US"/>
        </a:p>
      </dgm:t>
    </dgm:pt>
    <dgm:pt modelId="{CA3C6080-C8DE-4EE5-9D16-55A24E6AB22B}">
      <dgm:prSet/>
      <dgm:spPr/>
      <dgm:t>
        <a:bodyPr/>
        <a:lstStyle/>
        <a:p>
          <a:r>
            <a:rPr lang="en-US"/>
            <a:t>An Overview of Key Concepts in Business Finance</a:t>
          </a:r>
        </a:p>
      </dgm:t>
    </dgm:pt>
    <dgm:pt modelId="{91F59F92-7128-4BAC-9A2E-AF7A77ADEC2F}" type="parTrans" cxnId="{1CF5C560-DBF5-4E73-8D38-50B417EF7C4C}">
      <dgm:prSet/>
      <dgm:spPr/>
      <dgm:t>
        <a:bodyPr/>
        <a:lstStyle/>
        <a:p>
          <a:endParaRPr lang="en-US"/>
        </a:p>
      </dgm:t>
    </dgm:pt>
    <dgm:pt modelId="{3F4E9888-6ABF-4765-98A3-4DE3E4B32537}" type="sibTrans" cxnId="{1CF5C560-DBF5-4E73-8D38-50B417EF7C4C}">
      <dgm:prSet/>
      <dgm:spPr/>
      <dgm:t>
        <a:bodyPr/>
        <a:lstStyle/>
        <a:p>
          <a:endParaRPr lang="en-US"/>
        </a:p>
      </dgm:t>
    </dgm:pt>
    <dgm:pt modelId="{A94E172D-CC1D-4BBD-96BB-52707A15395C}">
      <dgm:prSet/>
      <dgm:spPr/>
      <dgm:t>
        <a:bodyPr/>
        <a:lstStyle/>
        <a:p>
          <a:r>
            <a:rPr lang="en-US"/>
            <a:t>Steps in financial decision making</a:t>
          </a:r>
        </a:p>
      </dgm:t>
    </dgm:pt>
    <dgm:pt modelId="{0DEB5AF9-BBCD-4C46-8908-D868B5EEBAE3}" type="parTrans" cxnId="{0616F298-0A5F-453F-9AA8-37E53528DCF1}">
      <dgm:prSet/>
      <dgm:spPr/>
      <dgm:t>
        <a:bodyPr/>
        <a:lstStyle/>
        <a:p>
          <a:endParaRPr lang="en-US"/>
        </a:p>
      </dgm:t>
    </dgm:pt>
    <dgm:pt modelId="{814C393F-1657-4348-BC26-64425594B5BA}" type="sibTrans" cxnId="{0616F298-0A5F-453F-9AA8-37E53528DCF1}">
      <dgm:prSet/>
      <dgm:spPr/>
      <dgm:t>
        <a:bodyPr/>
        <a:lstStyle/>
        <a:p>
          <a:endParaRPr lang="en-US"/>
        </a:p>
      </dgm:t>
    </dgm:pt>
    <dgm:pt modelId="{F9B34BE3-E741-4545-9276-FD1FA6DE3A75}">
      <dgm:prSet/>
      <dgm:spPr/>
      <dgm:t>
        <a:bodyPr/>
        <a:lstStyle/>
        <a:p>
          <a:r>
            <a:rPr lang="en-US"/>
            <a:t>Suggested business objectives</a:t>
          </a:r>
        </a:p>
      </dgm:t>
    </dgm:pt>
    <dgm:pt modelId="{E078A34D-02FD-4FAF-A322-626953F885D0}" type="parTrans" cxnId="{3D928DD4-93C7-4BBC-B251-D31D297FFA99}">
      <dgm:prSet/>
      <dgm:spPr/>
      <dgm:t>
        <a:bodyPr/>
        <a:lstStyle/>
        <a:p>
          <a:endParaRPr lang="en-US"/>
        </a:p>
      </dgm:t>
    </dgm:pt>
    <dgm:pt modelId="{463F73CE-05DC-4FB7-988E-AC1459B141B2}" type="sibTrans" cxnId="{3D928DD4-93C7-4BBC-B251-D31D297FFA99}">
      <dgm:prSet/>
      <dgm:spPr/>
      <dgm:t>
        <a:bodyPr/>
        <a:lstStyle/>
        <a:p>
          <a:endParaRPr lang="en-US"/>
        </a:p>
      </dgm:t>
    </dgm:pt>
    <dgm:pt modelId="{81BA1BF9-778C-4176-9F12-10615907E157}">
      <dgm:prSet/>
      <dgm:spPr/>
      <dgm:t>
        <a:bodyPr/>
        <a:lstStyle/>
        <a:p>
          <a:r>
            <a:rPr lang="en-US"/>
            <a:t>Evidence from UK businesses</a:t>
          </a:r>
        </a:p>
      </dgm:t>
    </dgm:pt>
    <dgm:pt modelId="{C7B09EFC-2AB0-4F6F-8AB7-C06747A5569A}" type="parTrans" cxnId="{3CFD346A-4DB8-4CE4-857E-F0A7AC24D878}">
      <dgm:prSet/>
      <dgm:spPr/>
      <dgm:t>
        <a:bodyPr/>
        <a:lstStyle/>
        <a:p>
          <a:endParaRPr lang="en-US"/>
        </a:p>
      </dgm:t>
    </dgm:pt>
    <dgm:pt modelId="{76E3AB7F-9573-48B0-A16A-BD445ACFB0BA}" type="sibTrans" cxnId="{3CFD346A-4DB8-4CE4-857E-F0A7AC24D878}">
      <dgm:prSet/>
      <dgm:spPr/>
      <dgm:t>
        <a:bodyPr/>
        <a:lstStyle/>
        <a:p>
          <a:endParaRPr lang="en-US"/>
        </a:p>
      </dgm:t>
    </dgm:pt>
    <dgm:pt modelId="{C4055BE8-A91F-4638-8E3F-8B57FD140152}">
      <dgm:prSet/>
      <dgm:spPr/>
      <dgm:t>
        <a:bodyPr/>
        <a:lstStyle/>
        <a:p>
          <a:r>
            <a:rPr lang="en-US"/>
            <a:t>Agency problems in corporate governance</a:t>
          </a:r>
        </a:p>
      </dgm:t>
    </dgm:pt>
    <dgm:pt modelId="{B659DA2D-E5FF-4A66-96FF-0F2BEEF81447}" type="parTrans" cxnId="{2F0F74DA-C13D-41BE-8142-EBDAD8E452C3}">
      <dgm:prSet/>
      <dgm:spPr/>
      <dgm:t>
        <a:bodyPr/>
        <a:lstStyle/>
        <a:p>
          <a:endParaRPr lang="en-US"/>
        </a:p>
      </dgm:t>
    </dgm:pt>
    <dgm:pt modelId="{74B5A135-50AD-4449-973E-FEA2A01535A0}" type="sibTrans" cxnId="{2F0F74DA-C13D-41BE-8142-EBDAD8E452C3}">
      <dgm:prSet/>
      <dgm:spPr/>
      <dgm:t>
        <a:bodyPr/>
        <a:lstStyle/>
        <a:p>
          <a:endParaRPr lang="en-US"/>
        </a:p>
      </dgm:t>
    </dgm:pt>
    <dgm:pt modelId="{08B36D97-EC42-4575-B92C-8D1A95A0BDD4}">
      <dgm:prSet/>
      <dgm:spPr/>
      <dgm:t>
        <a:bodyPr/>
        <a:lstStyle/>
        <a:p>
          <a:r>
            <a:rPr lang="en-US"/>
            <a:t>Theoretical rules for decision making (Separation Theorem)</a:t>
          </a:r>
        </a:p>
      </dgm:t>
    </dgm:pt>
    <dgm:pt modelId="{3357ADA3-34AE-49A0-AA80-48915BEAF408}" type="parTrans" cxnId="{74E4FF47-0358-4048-9617-D622989D2BEE}">
      <dgm:prSet/>
      <dgm:spPr/>
      <dgm:t>
        <a:bodyPr/>
        <a:lstStyle/>
        <a:p>
          <a:endParaRPr lang="en-US"/>
        </a:p>
      </dgm:t>
    </dgm:pt>
    <dgm:pt modelId="{ED1163A8-7069-4BB0-817E-42ECDA5C4516}" type="sibTrans" cxnId="{74E4FF47-0358-4048-9617-D622989D2BEE}">
      <dgm:prSet/>
      <dgm:spPr/>
      <dgm:t>
        <a:bodyPr/>
        <a:lstStyle/>
        <a:p>
          <a:endParaRPr lang="en-US"/>
        </a:p>
      </dgm:t>
    </dgm:pt>
    <dgm:pt modelId="{B79BF15B-47BD-46DE-BFBE-DD9DA2740F3D}" type="pres">
      <dgm:prSet presAssocID="{B786AC46-70B1-4898-A6BD-5BC79F761B0A}" presName="root" presStyleCnt="0">
        <dgm:presLayoutVars>
          <dgm:dir/>
          <dgm:resizeHandles val="exact"/>
        </dgm:presLayoutVars>
      </dgm:prSet>
      <dgm:spPr/>
    </dgm:pt>
    <dgm:pt modelId="{7EC43C00-5758-452B-9698-13CAEA998C2C}" type="pres">
      <dgm:prSet presAssocID="{3FE86412-7505-4309-8846-E975082B06C6}" presName="compNode" presStyleCnt="0"/>
      <dgm:spPr/>
    </dgm:pt>
    <dgm:pt modelId="{0EEED20C-68A7-42A7-BFAE-52FCAE9661EB}" type="pres">
      <dgm:prSet presAssocID="{3FE86412-7505-4309-8846-E975082B06C6}" presName="bgRect" presStyleLbl="bgShp" presStyleIdx="0" presStyleCnt="7"/>
      <dgm:spPr/>
    </dgm:pt>
    <dgm:pt modelId="{6F790E2D-7E0F-41E8-9DB2-6209A5B63544}" type="pres">
      <dgm:prSet presAssocID="{3FE86412-7505-4309-8846-E975082B06C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D90AB41-C828-4667-80E4-9A499C19066C}" type="pres">
      <dgm:prSet presAssocID="{3FE86412-7505-4309-8846-E975082B06C6}" presName="spaceRect" presStyleCnt="0"/>
      <dgm:spPr/>
    </dgm:pt>
    <dgm:pt modelId="{8F8C3E84-943F-41AC-BC1A-AD037B34D7BE}" type="pres">
      <dgm:prSet presAssocID="{3FE86412-7505-4309-8846-E975082B06C6}" presName="parTx" presStyleLbl="revTx" presStyleIdx="0" presStyleCnt="7">
        <dgm:presLayoutVars>
          <dgm:chMax val="0"/>
          <dgm:chPref val="0"/>
        </dgm:presLayoutVars>
      </dgm:prSet>
      <dgm:spPr/>
    </dgm:pt>
    <dgm:pt modelId="{94E223F2-C62D-4F55-9C72-D800ECD05006}" type="pres">
      <dgm:prSet presAssocID="{3C6FEF23-77E8-4F68-93BC-5E4E190DCAF4}" presName="sibTrans" presStyleCnt="0"/>
      <dgm:spPr/>
    </dgm:pt>
    <dgm:pt modelId="{4735932B-FCBB-4EDB-8A5F-5827BF65C74C}" type="pres">
      <dgm:prSet presAssocID="{CA3C6080-C8DE-4EE5-9D16-55A24E6AB22B}" presName="compNode" presStyleCnt="0"/>
      <dgm:spPr/>
    </dgm:pt>
    <dgm:pt modelId="{19395DE5-7E7B-4531-87FF-9BD583684959}" type="pres">
      <dgm:prSet presAssocID="{CA3C6080-C8DE-4EE5-9D16-55A24E6AB22B}" presName="bgRect" presStyleLbl="bgShp" presStyleIdx="1" presStyleCnt="7"/>
      <dgm:spPr/>
    </dgm:pt>
    <dgm:pt modelId="{18075219-8C84-4DC6-8DD5-5517007C1114}" type="pres">
      <dgm:prSet presAssocID="{CA3C6080-C8DE-4EE5-9D16-55A24E6AB22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1231371-4F89-40A9-973C-7A194C02CE16}" type="pres">
      <dgm:prSet presAssocID="{CA3C6080-C8DE-4EE5-9D16-55A24E6AB22B}" presName="spaceRect" presStyleCnt="0"/>
      <dgm:spPr/>
    </dgm:pt>
    <dgm:pt modelId="{30893F0A-D455-4108-AF8A-ACDF66594D14}" type="pres">
      <dgm:prSet presAssocID="{CA3C6080-C8DE-4EE5-9D16-55A24E6AB22B}" presName="parTx" presStyleLbl="revTx" presStyleIdx="1" presStyleCnt="7">
        <dgm:presLayoutVars>
          <dgm:chMax val="0"/>
          <dgm:chPref val="0"/>
        </dgm:presLayoutVars>
      </dgm:prSet>
      <dgm:spPr/>
    </dgm:pt>
    <dgm:pt modelId="{C90E004F-F5B0-462C-AB8B-051013AA4C6D}" type="pres">
      <dgm:prSet presAssocID="{3F4E9888-6ABF-4765-98A3-4DE3E4B32537}" presName="sibTrans" presStyleCnt="0"/>
      <dgm:spPr/>
    </dgm:pt>
    <dgm:pt modelId="{E231A143-BE9A-464D-AA79-C75C4D4E9F6A}" type="pres">
      <dgm:prSet presAssocID="{A94E172D-CC1D-4BBD-96BB-52707A15395C}" presName="compNode" presStyleCnt="0"/>
      <dgm:spPr/>
    </dgm:pt>
    <dgm:pt modelId="{B2F6CB35-1C67-44B2-8702-E5DB53F19ACD}" type="pres">
      <dgm:prSet presAssocID="{A94E172D-CC1D-4BBD-96BB-52707A15395C}" presName="bgRect" presStyleLbl="bgShp" presStyleIdx="2" presStyleCnt="7"/>
      <dgm:spPr/>
    </dgm:pt>
    <dgm:pt modelId="{0F495D71-E1C3-4053-8729-C7368CAAF240}" type="pres">
      <dgm:prSet presAssocID="{A94E172D-CC1D-4BBD-96BB-52707A15395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6887885E-BEE7-402C-AF63-9C68E5218DCD}" type="pres">
      <dgm:prSet presAssocID="{A94E172D-CC1D-4BBD-96BB-52707A15395C}" presName="spaceRect" presStyleCnt="0"/>
      <dgm:spPr/>
    </dgm:pt>
    <dgm:pt modelId="{285A466B-9589-477F-9677-19D2E5A856A9}" type="pres">
      <dgm:prSet presAssocID="{A94E172D-CC1D-4BBD-96BB-52707A15395C}" presName="parTx" presStyleLbl="revTx" presStyleIdx="2" presStyleCnt="7">
        <dgm:presLayoutVars>
          <dgm:chMax val="0"/>
          <dgm:chPref val="0"/>
        </dgm:presLayoutVars>
      </dgm:prSet>
      <dgm:spPr/>
    </dgm:pt>
    <dgm:pt modelId="{809046E9-3330-4C58-A34A-96A652A00ECC}" type="pres">
      <dgm:prSet presAssocID="{814C393F-1657-4348-BC26-64425594B5BA}" presName="sibTrans" presStyleCnt="0"/>
      <dgm:spPr/>
    </dgm:pt>
    <dgm:pt modelId="{C84D0F73-1C90-472B-92CF-A5FB7BB9C680}" type="pres">
      <dgm:prSet presAssocID="{F9B34BE3-E741-4545-9276-FD1FA6DE3A75}" presName="compNode" presStyleCnt="0"/>
      <dgm:spPr/>
    </dgm:pt>
    <dgm:pt modelId="{C8632030-0128-4627-B292-7CFC9C88271F}" type="pres">
      <dgm:prSet presAssocID="{F9B34BE3-E741-4545-9276-FD1FA6DE3A75}" presName="bgRect" presStyleLbl="bgShp" presStyleIdx="3" presStyleCnt="7"/>
      <dgm:spPr/>
    </dgm:pt>
    <dgm:pt modelId="{BA4FDF09-797B-4A4D-B2A9-1DECB0D7F779}" type="pres">
      <dgm:prSet presAssocID="{F9B34BE3-E741-4545-9276-FD1FA6DE3A7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EA605DD-1032-4090-BF86-FC2124BCC0E8}" type="pres">
      <dgm:prSet presAssocID="{F9B34BE3-E741-4545-9276-FD1FA6DE3A75}" presName="spaceRect" presStyleCnt="0"/>
      <dgm:spPr/>
    </dgm:pt>
    <dgm:pt modelId="{935B4ED6-08A5-411D-99DC-E08BC7E60ECF}" type="pres">
      <dgm:prSet presAssocID="{F9B34BE3-E741-4545-9276-FD1FA6DE3A75}" presName="parTx" presStyleLbl="revTx" presStyleIdx="3" presStyleCnt="7">
        <dgm:presLayoutVars>
          <dgm:chMax val="0"/>
          <dgm:chPref val="0"/>
        </dgm:presLayoutVars>
      </dgm:prSet>
      <dgm:spPr/>
    </dgm:pt>
    <dgm:pt modelId="{DF6C82FF-CC3E-45FC-A655-6FA724FAB99A}" type="pres">
      <dgm:prSet presAssocID="{463F73CE-05DC-4FB7-988E-AC1459B141B2}" presName="sibTrans" presStyleCnt="0"/>
      <dgm:spPr/>
    </dgm:pt>
    <dgm:pt modelId="{197C0F83-34ED-49E9-94F8-77798D3282EC}" type="pres">
      <dgm:prSet presAssocID="{81BA1BF9-778C-4176-9F12-10615907E157}" presName="compNode" presStyleCnt="0"/>
      <dgm:spPr/>
    </dgm:pt>
    <dgm:pt modelId="{BA7DA7D0-2ADC-4029-A231-858133EDD914}" type="pres">
      <dgm:prSet presAssocID="{81BA1BF9-778C-4176-9F12-10615907E157}" presName="bgRect" presStyleLbl="bgShp" presStyleIdx="4" presStyleCnt="7"/>
      <dgm:spPr/>
    </dgm:pt>
    <dgm:pt modelId="{83ED9314-4886-48EB-A640-E5DB38A809E1}" type="pres">
      <dgm:prSet presAssocID="{81BA1BF9-778C-4176-9F12-10615907E15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CB4388D-FCC4-4134-BDAF-6D89FFBE59B6}" type="pres">
      <dgm:prSet presAssocID="{81BA1BF9-778C-4176-9F12-10615907E157}" presName="spaceRect" presStyleCnt="0"/>
      <dgm:spPr/>
    </dgm:pt>
    <dgm:pt modelId="{BE19D95C-D0D6-4E6D-B20E-2D00A3E279DF}" type="pres">
      <dgm:prSet presAssocID="{81BA1BF9-778C-4176-9F12-10615907E157}" presName="parTx" presStyleLbl="revTx" presStyleIdx="4" presStyleCnt="7">
        <dgm:presLayoutVars>
          <dgm:chMax val="0"/>
          <dgm:chPref val="0"/>
        </dgm:presLayoutVars>
      </dgm:prSet>
      <dgm:spPr/>
    </dgm:pt>
    <dgm:pt modelId="{8A30990F-AE3F-460A-A887-458D4344ED0C}" type="pres">
      <dgm:prSet presAssocID="{76E3AB7F-9573-48B0-A16A-BD445ACFB0BA}" presName="sibTrans" presStyleCnt="0"/>
      <dgm:spPr/>
    </dgm:pt>
    <dgm:pt modelId="{D59C1418-D629-4EFD-A944-628C1289D2F7}" type="pres">
      <dgm:prSet presAssocID="{C4055BE8-A91F-4638-8E3F-8B57FD140152}" presName="compNode" presStyleCnt="0"/>
      <dgm:spPr/>
    </dgm:pt>
    <dgm:pt modelId="{5F14BFF8-BBE4-45A4-A1A6-FAD0F146A4D8}" type="pres">
      <dgm:prSet presAssocID="{C4055BE8-A91F-4638-8E3F-8B57FD140152}" presName="bgRect" presStyleLbl="bgShp" presStyleIdx="5" presStyleCnt="7"/>
      <dgm:spPr/>
    </dgm:pt>
    <dgm:pt modelId="{10CBAA7C-58E3-4903-8595-EAD611CB6E84}" type="pres">
      <dgm:prSet presAssocID="{C4055BE8-A91F-4638-8E3F-8B57FD14015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38B8DBF-DF44-4DF1-8297-39D3799135BF}" type="pres">
      <dgm:prSet presAssocID="{C4055BE8-A91F-4638-8E3F-8B57FD140152}" presName="spaceRect" presStyleCnt="0"/>
      <dgm:spPr/>
    </dgm:pt>
    <dgm:pt modelId="{EDB26147-8532-48BA-9459-B83CC9892B15}" type="pres">
      <dgm:prSet presAssocID="{C4055BE8-A91F-4638-8E3F-8B57FD140152}" presName="parTx" presStyleLbl="revTx" presStyleIdx="5" presStyleCnt="7">
        <dgm:presLayoutVars>
          <dgm:chMax val="0"/>
          <dgm:chPref val="0"/>
        </dgm:presLayoutVars>
      </dgm:prSet>
      <dgm:spPr/>
    </dgm:pt>
    <dgm:pt modelId="{F401A2E6-DDB3-4A7D-96B9-21B8789FFB0B}" type="pres">
      <dgm:prSet presAssocID="{74B5A135-50AD-4449-973E-FEA2A01535A0}" presName="sibTrans" presStyleCnt="0"/>
      <dgm:spPr/>
    </dgm:pt>
    <dgm:pt modelId="{0BAE93FF-9900-474F-BE31-27001D118F3C}" type="pres">
      <dgm:prSet presAssocID="{08B36D97-EC42-4575-B92C-8D1A95A0BDD4}" presName="compNode" presStyleCnt="0"/>
      <dgm:spPr/>
    </dgm:pt>
    <dgm:pt modelId="{5CC3E898-7DB9-42B6-8C04-A8F51BC0A69D}" type="pres">
      <dgm:prSet presAssocID="{08B36D97-EC42-4575-B92C-8D1A95A0BDD4}" presName="bgRect" presStyleLbl="bgShp" presStyleIdx="6" presStyleCnt="7"/>
      <dgm:spPr/>
    </dgm:pt>
    <dgm:pt modelId="{A5C5F7FE-2C70-4231-808A-4908AB8C9572}" type="pres">
      <dgm:prSet presAssocID="{08B36D97-EC42-4575-B92C-8D1A95A0BDD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88199795-F5ED-44BD-B692-BCC6798D71DB}" type="pres">
      <dgm:prSet presAssocID="{08B36D97-EC42-4575-B92C-8D1A95A0BDD4}" presName="spaceRect" presStyleCnt="0"/>
      <dgm:spPr/>
    </dgm:pt>
    <dgm:pt modelId="{F0C0DF76-7E4E-40C1-BF9B-8DD429063537}" type="pres">
      <dgm:prSet presAssocID="{08B36D97-EC42-4575-B92C-8D1A95A0BDD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6DE4C01-4A0C-48FA-B01B-80450208E8DD}" type="presOf" srcId="{A94E172D-CC1D-4BBD-96BB-52707A15395C}" destId="{285A466B-9589-477F-9677-19D2E5A856A9}" srcOrd="0" destOrd="0" presId="urn:microsoft.com/office/officeart/2018/2/layout/IconVerticalSolidList"/>
    <dgm:cxn modelId="{70837504-5521-4A24-876C-7B47ECA3456E}" srcId="{B786AC46-70B1-4898-A6BD-5BC79F761B0A}" destId="{3FE86412-7505-4309-8846-E975082B06C6}" srcOrd="0" destOrd="0" parTransId="{05E71343-1060-4196-9499-4AC5C1869D3C}" sibTransId="{3C6FEF23-77E8-4F68-93BC-5E4E190DCAF4}"/>
    <dgm:cxn modelId="{E8C4D628-81DD-4CC6-AA20-8D9C53591483}" type="presOf" srcId="{08B36D97-EC42-4575-B92C-8D1A95A0BDD4}" destId="{F0C0DF76-7E4E-40C1-BF9B-8DD429063537}" srcOrd="0" destOrd="0" presId="urn:microsoft.com/office/officeart/2018/2/layout/IconVerticalSolidList"/>
    <dgm:cxn modelId="{1CF5C560-DBF5-4E73-8D38-50B417EF7C4C}" srcId="{B786AC46-70B1-4898-A6BD-5BC79F761B0A}" destId="{CA3C6080-C8DE-4EE5-9D16-55A24E6AB22B}" srcOrd="1" destOrd="0" parTransId="{91F59F92-7128-4BAC-9A2E-AF7A77ADEC2F}" sibTransId="{3F4E9888-6ABF-4765-98A3-4DE3E4B32537}"/>
    <dgm:cxn modelId="{54C6E242-5E53-481B-AEFD-70FF7236ADCC}" type="presOf" srcId="{3FE86412-7505-4309-8846-E975082B06C6}" destId="{8F8C3E84-943F-41AC-BC1A-AD037B34D7BE}" srcOrd="0" destOrd="0" presId="urn:microsoft.com/office/officeart/2018/2/layout/IconVerticalSolidList"/>
    <dgm:cxn modelId="{FABA7A43-4D3B-47BC-A041-5320F37B623C}" type="presOf" srcId="{81BA1BF9-778C-4176-9F12-10615907E157}" destId="{BE19D95C-D0D6-4E6D-B20E-2D00A3E279DF}" srcOrd="0" destOrd="0" presId="urn:microsoft.com/office/officeart/2018/2/layout/IconVerticalSolidList"/>
    <dgm:cxn modelId="{DE238164-0FF6-4BD0-A462-2D25C7C6D256}" type="presOf" srcId="{CA3C6080-C8DE-4EE5-9D16-55A24E6AB22B}" destId="{30893F0A-D455-4108-AF8A-ACDF66594D14}" srcOrd="0" destOrd="0" presId="urn:microsoft.com/office/officeart/2018/2/layout/IconVerticalSolidList"/>
    <dgm:cxn modelId="{74E4FF47-0358-4048-9617-D622989D2BEE}" srcId="{B786AC46-70B1-4898-A6BD-5BC79F761B0A}" destId="{08B36D97-EC42-4575-B92C-8D1A95A0BDD4}" srcOrd="6" destOrd="0" parTransId="{3357ADA3-34AE-49A0-AA80-48915BEAF408}" sibTransId="{ED1163A8-7069-4BB0-817E-42ECDA5C4516}"/>
    <dgm:cxn modelId="{3CFD346A-4DB8-4CE4-857E-F0A7AC24D878}" srcId="{B786AC46-70B1-4898-A6BD-5BC79F761B0A}" destId="{81BA1BF9-778C-4176-9F12-10615907E157}" srcOrd="4" destOrd="0" parTransId="{C7B09EFC-2AB0-4F6F-8AB7-C06747A5569A}" sibTransId="{76E3AB7F-9573-48B0-A16A-BD445ACFB0BA}"/>
    <dgm:cxn modelId="{77A28A71-A508-4DB6-8826-E0CB2C25EF23}" type="presOf" srcId="{F9B34BE3-E741-4545-9276-FD1FA6DE3A75}" destId="{935B4ED6-08A5-411D-99DC-E08BC7E60ECF}" srcOrd="0" destOrd="0" presId="urn:microsoft.com/office/officeart/2018/2/layout/IconVerticalSolidList"/>
    <dgm:cxn modelId="{686F0F98-7B96-4536-AA70-32B209A018B2}" type="presOf" srcId="{B786AC46-70B1-4898-A6BD-5BC79F761B0A}" destId="{B79BF15B-47BD-46DE-BFBE-DD9DA2740F3D}" srcOrd="0" destOrd="0" presId="urn:microsoft.com/office/officeart/2018/2/layout/IconVerticalSolidList"/>
    <dgm:cxn modelId="{0616F298-0A5F-453F-9AA8-37E53528DCF1}" srcId="{B786AC46-70B1-4898-A6BD-5BC79F761B0A}" destId="{A94E172D-CC1D-4BBD-96BB-52707A15395C}" srcOrd="2" destOrd="0" parTransId="{0DEB5AF9-BBCD-4C46-8908-D868B5EEBAE3}" sibTransId="{814C393F-1657-4348-BC26-64425594B5BA}"/>
    <dgm:cxn modelId="{3D928DD4-93C7-4BBC-B251-D31D297FFA99}" srcId="{B786AC46-70B1-4898-A6BD-5BC79F761B0A}" destId="{F9B34BE3-E741-4545-9276-FD1FA6DE3A75}" srcOrd="3" destOrd="0" parTransId="{E078A34D-02FD-4FAF-A322-626953F885D0}" sibTransId="{463F73CE-05DC-4FB7-988E-AC1459B141B2}"/>
    <dgm:cxn modelId="{2F0F74DA-C13D-41BE-8142-EBDAD8E452C3}" srcId="{B786AC46-70B1-4898-A6BD-5BC79F761B0A}" destId="{C4055BE8-A91F-4638-8E3F-8B57FD140152}" srcOrd="5" destOrd="0" parTransId="{B659DA2D-E5FF-4A66-96FF-0F2BEEF81447}" sibTransId="{74B5A135-50AD-4449-973E-FEA2A01535A0}"/>
    <dgm:cxn modelId="{D837DBE6-2633-4A92-B14A-DEEDBB2E4759}" type="presOf" srcId="{C4055BE8-A91F-4638-8E3F-8B57FD140152}" destId="{EDB26147-8532-48BA-9459-B83CC9892B15}" srcOrd="0" destOrd="0" presId="urn:microsoft.com/office/officeart/2018/2/layout/IconVerticalSolidList"/>
    <dgm:cxn modelId="{B168A887-A6D7-4FE0-86AA-FC5A3184E0DC}" type="presParOf" srcId="{B79BF15B-47BD-46DE-BFBE-DD9DA2740F3D}" destId="{7EC43C00-5758-452B-9698-13CAEA998C2C}" srcOrd="0" destOrd="0" presId="urn:microsoft.com/office/officeart/2018/2/layout/IconVerticalSolidList"/>
    <dgm:cxn modelId="{50404300-0E60-4599-B134-F8E916DF4165}" type="presParOf" srcId="{7EC43C00-5758-452B-9698-13CAEA998C2C}" destId="{0EEED20C-68A7-42A7-BFAE-52FCAE9661EB}" srcOrd="0" destOrd="0" presId="urn:microsoft.com/office/officeart/2018/2/layout/IconVerticalSolidList"/>
    <dgm:cxn modelId="{59CBD37B-2C15-42A4-AC14-E44AE26074B4}" type="presParOf" srcId="{7EC43C00-5758-452B-9698-13CAEA998C2C}" destId="{6F790E2D-7E0F-41E8-9DB2-6209A5B63544}" srcOrd="1" destOrd="0" presId="urn:microsoft.com/office/officeart/2018/2/layout/IconVerticalSolidList"/>
    <dgm:cxn modelId="{4714CAB0-83B6-4368-AED3-179FDAA45236}" type="presParOf" srcId="{7EC43C00-5758-452B-9698-13CAEA998C2C}" destId="{BD90AB41-C828-4667-80E4-9A499C19066C}" srcOrd="2" destOrd="0" presId="urn:microsoft.com/office/officeart/2018/2/layout/IconVerticalSolidList"/>
    <dgm:cxn modelId="{60F94289-C854-4E1E-8A77-48B2C213D85D}" type="presParOf" srcId="{7EC43C00-5758-452B-9698-13CAEA998C2C}" destId="{8F8C3E84-943F-41AC-BC1A-AD037B34D7BE}" srcOrd="3" destOrd="0" presId="urn:microsoft.com/office/officeart/2018/2/layout/IconVerticalSolidList"/>
    <dgm:cxn modelId="{B45D6BB8-913F-429D-A851-AC24FC3FC0CF}" type="presParOf" srcId="{B79BF15B-47BD-46DE-BFBE-DD9DA2740F3D}" destId="{94E223F2-C62D-4F55-9C72-D800ECD05006}" srcOrd="1" destOrd="0" presId="urn:microsoft.com/office/officeart/2018/2/layout/IconVerticalSolidList"/>
    <dgm:cxn modelId="{82806ED3-0FA7-42B6-BE0D-A9C7E82F8E8A}" type="presParOf" srcId="{B79BF15B-47BD-46DE-BFBE-DD9DA2740F3D}" destId="{4735932B-FCBB-4EDB-8A5F-5827BF65C74C}" srcOrd="2" destOrd="0" presId="urn:microsoft.com/office/officeart/2018/2/layout/IconVerticalSolidList"/>
    <dgm:cxn modelId="{CFA2576A-B94F-48E6-B77A-B3A399E8D0FE}" type="presParOf" srcId="{4735932B-FCBB-4EDB-8A5F-5827BF65C74C}" destId="{19395DE5-7E7B-4531-87FF-9BD583684959}" srcOrd="0" destOrd="0" presId="urn:microsoft.com/office/officeart/2018/2/layout/IconVerticalSolidList"/>
    <dgm:cxn modelId="{BC98DE49-35CF-4CA5-9BEA-B509FF37C395}" type="presParOf" srcId="{4735932B-FCBB-4EDB-8A5F-5827BF65C74C}" destId="{18075219-8C84-4DC6-8DD5-5517007C1114}" srcOrd="1" destOrd="0" presId="urn:microsoft.com/office/officeart/2018/2/layout/IconVerticalSolidList"/>
    <dgm:cxn modelId="{836E9DF1-5D54-4C1F-90A4-1E2A7AC9EA98}" type="presParOf" srcId="{4735932B-FCBB-4EDB-8A5F-5827BF65C74C}" destId="{E1231371-4F89-40A9-973C-7A194C02CE16}" srcOrd="2" destOrd="0" presId="urn:microsoft.com/office/officeart/2018/2/layout/IconVerticalSolidList"/>
    <dgm:cxn modelId="{B3C2AB26-8273-40DA-B826-26542D010386}" type="presParOf" srcId="{4735932B-FCBB-4EDB-8A5F-5827BF65C74C}" destId="{30893F0A-D455-4108-AF8A-ACDF66594D14}" srcOrd="3" destOrd="0" presId="urn:microsoft.com/office/officeart/2018/2/layout/IconVerticalSolidList"/>
    <dgm:cxn modelId="{F7C34B88-E488-4A56-BC67-73BDD809AB97}" type="presParOf" srcId="{B79BF15B-47BD-46DE-BFBE-DD9DA2740F3D}" destId="{C90E004F-F5B0-462C-AB8B-051013AA4C6D}" srcOrd="3" destOrd="0" presId="urn:microsoft.com/office/officeart/2018/2/layout/IconVerticalSolidList"/>
    <dgm:cxn modelId="{7BAA2BBA-EC6B-4381-9FA7-BFA360886F97}" type="presParOf" srcId="{B79BF15B-47BD-46DE-BFBE-DD9DA2740F3D}" destId="{E231A143-BE9A-464D-AA79-C75C4D4E9F6A}" srcOrd="4" destOrd="0" presId="urn:microsoft.com/office/officeart/2018/2/layout/IconVerticalSolidList"/>
    <dgm:cxn modelId="{E546310D-8CF5-49D9-8D15-86F6D070F01A}" type="presParOf" srcId="{E231A143-BE9A-464D-AA79-C75C4D4E9F6A}" destId="{B2F6CB35-1C67-44B2-8702-E5DB53F19ACD}" srcOrd="0" destOrd="0" presId="urn:microsoft.com/office/officeart/2018/2/layout/IconVerticalSolidList"/>
    <dgm:cxn modelId="{0CA0F14D-516E-42D2-B1FF-3B5EE7A8CFC8}" type="presParOf" srcId="{E231A143-BE9A-464D-AA79-C75C4D4E9F6A}" destId="{0F495D71-E1C3-4053-8729-C7368CAAF240}" srcOrd="1" destOrd="0" presId="urn:microsoft.com/office/officeart/2018/2/layout/IconVerticalSolidList"/>
    <dgm:cxn modelId="{67D44496-033A-423C-B959-2A343331E90D}" type="presParOf" srcId="{E231A143-BE9A-464D-AA79-C75C4D4E9F6A}" destId="{6887885E-BEE7-402C-AF63-9C68E5218DCD}" srcOrd="2" destOrd="0" presId="urn:microsoft.com/office/officeart/2018/2/layout/IconVerticalSolidList"/>
    <dgm:cxn modelId="{9A07E79C-7D13-48B6-8DDE-DF9DA432C506}" type="presParOf" srcId="{E231A143-BE9A-464D-AA79-C75C4D4E9F6A}" destId="{285A466B-9589-477F-9677-19D2E5A856A9}" srcOrd="3" destOrd="0" presId="urn:microsoft.com/office/officeart/2018/2/layout/IconVerticalSolidList"/>
    <dgm:cxn modelId="{5AEB7C0B-7B55-4754-809D-FBA3D999DF0C}" type="presParOf" srcId="{B79BF15B-47BD-46DE-BFBE-DD9DA2740F3D}" destId="{809046E9-3330-4C58-A34A-96A652A00ECC}" srcOrd="5" destOrd="0" presId="urn:microsoft.com/office/officeart/2018/2/layout/IconVerticalSolidList"/>
    <dgm:cxn modelId="{604BACFE-89B7-4A07-980D-E0E3AD8692C2}" type="presParOf" srcId="{B79BF15B-47BD-46DE-BFBE-DD9DA2740F3D}" destId="{C84D0F73-1C90-472B-92CF-A5FB7BB9C680}" srcOrd="6" destOrd="0" presId="urn:microsoft.com/office/officeart/2018/2/layout/IconVerticalSolidList"/>
    <dgm:cxn modelId="{D348F517-DA6C-4A3C-BD1F-5876AEB7DE46}" type="presParOf" srcId="{C84D0F73-1C90-472B-92CF-A5FB7BB9C680}" destId="{C8632030-0128-4627-B292-7CFC9C88271F}" srcOrd="0" destOrd="0" presId="urn:microsoft.com/office/officeart/2018/2/layout/IconVerticalSolidList"/>
    <dgm:cxn modelId="{28D72876-F1C7-4280-AF8C-E9011AC98260}" type="presParOf" srcId="{C84D0F73-1C90-472B-92CF-A5FB7BB9C680}" destId="{BA4FDF09-797B-4A4D-B2A9-1DECB0D7F779}" srcOrd="1" destOrd="0" presId="urn:microsoft.com/office/officeart/2018/2/layout/IconVerticalSolidList"/>
    <dgm:cxn modelId="{318B97EF-5F6A-40B4-8020-3023B65A2C3A}" type="presParOf" srcId="{C84D0F73-1C90-472B-92CF-A5FB7BB9C680}" destId="{2EA605DD-1032-4090-BF86-FC2124BCC0E8}" srcOrd="2" destOrd="0" presId="urn:microsoft.com/office/officeart/2018/2/layout/IconVerticalSolidList"/>
    <dgm:cxn modelId="{0C4F28DE-5E8E-48B7-8376-3AD000C1338B}" type="presParOf" srcId="{C84D0F73-1C90-472B-92CF-A5FB7BB9C680}" destId="{935B4ED6-08A5-411D-99DC-E08BC7E60ECF}" srcOrd="3" destOrd="0" presId="urn:microsoft.com/office/officeart/2018/2/layout/IconVerticalSolidList"/>
    <dgm:cxn modelId="{2B728324-878E-4AF1-92B8-CE4A8641E9B4}" type="presParOf" srcId="{B79BF15B-47BD-46DE-BFBE-DD9DA2740F3D}" destId="{DF6C82FF-CC3E-45FC-A655-6FA724FAB99A}" srcOrd="7" destOrd="0" presId="urn:microsoft.com/office/officeart/2018/2/layout/IconVerticalSolidList"/>
    <dgm:cxn modelId="{A051E7FB-209C-4896-A1AF-EBB1F6E479FF}" type="presParOf" srcId="{B79BF15B-47BD-46DE-BFBE-DD9DA2740F3D}" destId="{197C0F83-34ED-49E9-94F8-77798D3282EC}" srcOrd="8" destOrd="0" presId="urn:microsoft.com/office/officeart/2018/2/layout/IconVerticalSolidList"/>
    <dgm:cxn modelId="{AD5CABBE-D775-4AB8-862E-47017BF0B1AA}" type="presParOf" srcId="{197C0F83-34ED-49E9-94F8-77798D3282EC}" destId="{BA7DA7D0-2ADC-4029-A231-858133EDD914}" srcOrd="0" destOrd="0" presId="urn:microsoft.com/office/officeart/2018/2/layout/IconVerticalSolidList"/>
    <dgm:cxn modelId="{1933FB8B-5E2A-4BEF-BF05-DA806071AB20}" type="presParOf" srcId="{197C0F83-34ED-49E9-94F8-77798D3282EC}" destId="{83ED9314-4886-48EB-A640-E5DB38A809E1}" srcOrd="1" destOrd="0" presId="urn:microsoft.com/office/officeart/2018/2/layout/IconVerticalSolidList"/>
    <dgm:cxn modelId="{0FCDBCEF-2CFC-4ADB-8E71-750F83905A0B}" type="presParOf" srcId="{197C0F83-34ED-49E9-94F8-77798D3282EC}" destId="{4CB4388D-FCC4-4134-BDAF-6D89FFBE59B6}" srcOrd="2" destOrd="0" presId="urn:microsoft.com/office/officeart/2018/2/layout/IconVerticalSolidList"/>
    <dgm:cxn modelId="{B9F8E6BE-F937-4EAF-A6FF-84C6736D5901}" type="presParOf" srcId="{197C0F83-34ED-49E9-94F8-77798D3282EC}" destId="{BE19D95C-D0D6-4E6D-B20E-2D00A3E279DF}" srcOrd="3" destOrd="0" presId="urn:microsoft.com/office/officeart/2018/2/layout/IconVerticalSolidList"/>
    <dgm:cxn modelId="{80FBDE69-DDDC-4243-8D0F-F98853BC8197}" type="presParOf" srcId="{B79BF15B-47BD-46DE-BFBE-DD9DA2740F3D}" destId="{8A30990F-AE3F-460A-A887-458D4344ED0C}" srcOrd="9" destOrd="0" presId="urn:microsoft.com/office/officeart/2018/2/layout/IconVerticalSolidList"/>
    <dgm:cxn modelId="{1B9CC876-7534-4408-AAA4-9DAD3D5A3603}" type="presParOf" srcId="{B79BF15B-47BD-46DE-BFBE-DD9DA2740F3D}" destId="{D59C1418-D629-4EFD-A944-628C1289D2F7}" srcOrd="10" destOrd="0" presId="urn:microsoft.com/office/officeart/2018/2/layout/IconVerticalSolidList"/>
    <dgm:cxn modelId="{80CED979-507B-439A-8029-EAEF7AD68DCD}" type="presParOf" srcId="{D59C1418-D629-4EFD-A944-628C1289D2F7}" destId="{5F14BFF8-BBE4-45A4-A1A6-FAD0F146A4D8}" srcOrd="0" destOrd="0" presId="urn:microsoft.com/office/officeart/2018/2/layout/IconVerticalSolidList"/>
    <dgm:cxn modelId="{3B325124-C355-4D3C-A904-E5CA1BC66139}" type="presParOf" srcId="{D59C1418-D629-4EFD-A944-628C1289D2F7}" destId="{10CBAA7C-58E3-4903-8595-EAD611CB6E84}" srcOrd="1" destOrd="0" presId="urn:microsoft.com/office/officeart/2018/2/layout/IconVerticalSolidList"/>
    <dgm:cxn modelId="{9572DB98-9D30-4E8B-8ABA-8939AB81C795}" type="presParOf" srcId="{D59C1418-D629-4EFD-A944-628C1289D2F7}" destId="{B38B8DBF-DF44-4DF1-8297-39D3799135BF}" srcOrd="2" destOrd="0" presId="urn:microsoft.com/office/officeart/2018/2/layout/IconVerticalSolidList"/>
    <dgm:cxn modelId="{D487CD37-BC93-4C6E-AC51-08B2775E83D7}" type="presParOf" srcId="{D59C1418-D629-4EFD-A944-628C1289D2F7}" destId="{EDB26147-8532-48BA-9459-B83CC9892B15}" srcOrd="3" destOrd="0" presId="urn:microsoft.com/office/officeart/2018/2/layout/IconVerticalSolidList"/>
    <dgm:cxn modelId="{5A5068F9-54FD-4040-87CC-5AFBA5B6E053}" type="presParOf" srcId="{B79BF15B-47BD-46DE-BFBE-DD9DA2740F3D}" destId="{F401A2E6-DDB3-4A7D-96B9-21B8789FFB0B}" srcOrd="11" destOrd="0" presId="urn:microsoft.com/office/officeart/2018/2/layout/IconVerticalSolidList"/>
    <dgm:cxn modelId="{A4EB7422-AA55-414F-9973-BD7A24B74528}" type="presParOf" srcId="{B79BF15B-47BD-46DE-BFBE-DD9DA2740F3D}" destId="{0BAE93FF-9900-474F-BE31-27001D118F3C}" srcOrd="12" destOrd="0" presId="urn:microsoft.com/office/officeart/2018/2/layout/IconVerticalSolidList"/>
    <dgm:cxn modelId="{FE9D20EF-5A9D-48CF-A58A-05CED4C4DDD1}" type="presParOf" srcId="{0BAE93FF-9900-474F-BE31-27001D118F3C}" destId="{5CC3E898-7DB9-42B6-8C04-A8F51BC0A69D}" srcOrd="0" destOrd="0" presId="urn:microsoft.com/office/officeart/2018/2/layout/IconVerticalSolidList"/>
    <dgm:cxn modelId="{37B755A4-971F-487B-88B4-5BDCA2B77012}" type="presParOf" srcId="{0BAE93FF-9900-474F-BE31-27001D118F3C}" destId="{A5C5F7FE-2C70-4231-808A-4908AB8C9572}" srcOrd="1" destOrd="0" presId="urn:microsoft.com/office/officeart/2018/2/layout/IconVerticalSolidList"/>
    <dgm:cxn modelId="{653DBD37-B30B-4B00-98F8-2B84226E56EB}" type="presParOf" srcId="{0BAE93FF-9900-474F-BE31-27001D118F3C}" destId="{88199795-F5ED-44BD-B692-BCC6798D71DB}" srcOrd="2" destOrd="0" presId="urn:microsoft.com/office/officeart/2018/2/layout/IconVerticalSolidList"/>
    <dgm:cxn modelId="{F197A2F7-91E5-4429-825F-85B858E1891D}" type="presParOf" srcId="{0BAE93FF-9900-474F-BE31-27001D118F3C}" destId="{F0C0DF76-7E4E-40C1-BF9B-8DD4290635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EDE8A1-18E6-4A93-8F15-A35A91B02F7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33AAC3-BAE0-464F-A2F7-ED5DDE41BA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955C8352-94DF-4C97-814A-BAC9779C45B3}" type="parTrans" cxnId="{FF9E8E83-10D8-4B36-A8F6-187B2E652203}">
      <dgm:prSet/>
      <dgm:spPr/>
      <dgm:t>
        <a:bodyPr/>
        <a:lstStyle/>
        <a:p>
          <a:endParaRPr lang="en-US"/>
        </a:p>
      </dgm:t>
    </dgm:pt>
    <dgm:pt modelId="{6D0D344F-A9BD-431F-9086-19074505CFE3}" type="sibTrans" cxnId="{FF9E8E83-10D8-4B36-A8F6-187B2E652203}">
      <dgm:prSet/>
      <dgm:spPr/>
      <dgm:t>
        <a:bodyPr/>
        <a:lstStyle/>
        <a:p>
          <a:endParaRPr lang="en-US"/>
        </a:p>
      </dgm:t>
    </dgm:pt>
    <dgm:pt modelId="{E956C5D2-FFC2-4A80-BA16-C27F83866A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Risk = uncertainty about future outcomes.</a:t>
          </a:r>
        </a:p>
      </dgm:t>
    </dgm:pt>
    <dgm:pt modelId="{F12D48E6-F2F5-425E-B7C3-C4A841F5CE23}" type="parTrans" cxnId="{CBA4665A-A80E-4914-8830-8C841E86196B}">
      <dgm:prSet/>
      <dgm:spPr/>
      <dgm:t>
        <a:bodyPr/>
        <a:lstStyle/>
        <a:p>
          <a:endParaRPr lang="en-US"/>
        </a:p>
      </dgm:t>
    </dgm:pt>
    <dgm:pt modelId="{15A70E6F-5EC3-44FD-B6E9-5AD222766D48}" type="sibTrans" cxnId="{CBA4665A-A80E-4914-8830-8C841E86196B}">
      <dgm:prSet/>
      <dgm:spPr/>
      <dgm:t>
        <a:bodyPr/>
        <a:lstStyle/>
        <a:p>
          <a:endParaRPr lang="en-US"/>
        </a:p>
      </dgm:t>
    </dgm:pt>
    <dgm:pt modelId="{004F8129-184B-4F7D-B838-8C397E8D92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Must be explicitly considered in all financial decisions.</a:t>
          </a:r>
        </a:p>
      </dgm:t>
    </dgm:pt>
    <dgm:pt modelId="{19B08560-F500-4330-85B0-4B06A676EB62}" type="parTrans" cxnId="{44C7E493-5704-4F35-ADE2-36112D3737CE}">
      <dgm:prSet/>
      <dgm:spPr/>
      <dgm:t>
        <a:bodyPr/>
        <a:lstStyle/>
        <a:p>
          <a:endParaRPr lang="en-US"/>
        </a:p>
      </dgm:t>
    </dgm:pt>
    <dgm:pt modelId="{2291C62A-8709-4884-A097-BDC6FCEBFCA6}" type="sibTrans" cxnId="{44C7E493-5704-4F35-ADE2-36112D3737CE}">
      <dgm:prSet/>
      <dgm:spPr/>
      <dgm:t>
        <a:bodyPr/>
        <a:lstStyle/>
        <a:p>
          <a:endParaRPr lang="en-US"/>
        </a:p>
      </dgm:t>
    </dgm:pt>
    <dgm:pt modelId="{8A8995AD-081D-4A10-BEC1-445115EFA3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Not all risks are equal—some can be quantified, others cannot.</a:t>
          </a:r>
        </a:p>
      </dgm:t>
    </dgm:pt>
    <dgm:pt modelId="{37F20A52-E0EA-42FC-8310-A631EFE786A4}" type="parTrans" cxnId="{3FA67966-D6F9-43DF-928E-D8CA1F1DFB2E}">
      <dgm:prSet/>
      <dgm:spPr/>
      <dgm:t>
        <a:bodyPr/>
        <a:lstStyle/>
        <a:p>
          <a:endParaRPr lang="en-US"/>
        </a:p>
      </dgm:t>
    </dgm:pt>
    <dgm:pt modelId="{B0FE7AEA-B7FC-4EAC-9A1D-8887869154F3}" type="sibTrans" cxnId="{3FA67966-D6F9-43DF-928E-D8CA1F1DFB2E}">
      <dgm:prSet/>
      <dgm:spPr/>
      <dgm:t>
        <a:bodyPr/>
        <a:lstStyle/>
        <a:p>
          <a:endParaRPr lang="en-US"/>
        </a:p>
      </dgm:t>
    </dgm:pt>
    <dgm:pt modelId="{E3FA6DF2-4578-4A0F-9D72-A9BF59EEB95F}" type="pres">
      <dgm:prSet presAssocID="{C3EDE8A1-18E6-4A93-8F15-A35A91B02F7D}" presName="root" presStyleCnt="0">
        <dgm:presLayoutVars>
          <dgm:dir/>
          <dgm:resizeHandles val="exact"/>
        </dgm:presLayoutVars>
      </dgm:prSet>
      <dgm:spPr/>
    </dgm:pt>
    <dgm:pt modelId="{BC7DF555-A8C6-4C27-8A16-DF05ACF1C809}" type="pres">
      <dgm:prSet presAssocID="{1533AAC3-BAE0-464F-A2F7-ED5DDE41BAB9}" presName="compNode" presStyleCnt="0"/>
      <dgm:spPr/>
    </dgm:pt>
    <dgm:pt modelId="{7AAA66EE-BD91-4A87-8A36-F11D2C39463F}" type="pres">
      <dgm:prSet presAssocID="{1533AAC3-BAE0-464F-A2F7-ED5DDE41BAB9}" presName="bgRect" presStyleLbl="bgShp" presStyleIdx="0" presStyleCnt="4"/>
      <dgm:spPr/>
    </dgm:pt>
    <dgm:pt modelId="{AA4DF0CF-CEB3-42EB-B695-A71E6E5040B1}" type="pres">
      <dgm:prSet presAssocID="{1533AAC3-BAE0-464F-A2F7-ED5DDE41BA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AA9A2EA-5C6D-4236-8436-097F796CF4DE}" type="pres">
      <dgm:prSet presAssocID="{1533AAC3-BAE0-464F-A2F7-ED5DDE41BAB9}" presName="spaceRect" presStyleCnt="0"/>
      <dgm:spPr/>
    </dgm:pt>
    <dgm:pt modelId="{46B727CF-FE4F-48D2-A23A-71EACB6EEBDE}" type="pres">
      <dgm:prSet presAssocID="{1533AAC3-BAE0-464F-A2F7-ED5DDE41BAB9}" presName="parTx" presStyleLbl="revTx" presStyleIdx="0" presStyleCnt="4">
        <dgm:presLayoutVars>
          <dgm:chMax val="0"/>
          <dgm:chPref val="0"/>
        </dgm:presLayoutVars>
      </dgm:prSet>
      <dgm:spPr/>
    </dgm:pt>
    <dgm:pt modelId="{965E370D-34BF-46B8-ADDC-8B8F98AB5BE8}" type="pres">
      <dgm:prSet presAssocID="{6D0D344F-A9BD-431F-9086-19074505CFE3}" presName="sibTrans" presStyleCnt="0"/>
      <dgm:spPr/>
    </dgm:pt>
    <dgm:pt modelId="{296063BC-775C-4F27-BE65-E5FF4E617415}" type="pres">
      <dgm:prSet presAssocID="{E956C5D2-FFC2-4A80-BA16-C27F83866A94}" presName="compNode" presStyleCnt="0"/>
      <dgm:spPr/>
    </dgm:pt>
    <dgm:pt modelId="{52E1D98C-5D22-45F7-A503-C91E5A428016}" type="pres">
      <dgm:prSet presAssocID="{E956C5D2-FFC2-4A80-BA16-C27F83866A94}" presName="bgRect" presStyleLbl="bgShp" presStyleIdx="1" presStyleCnt="4"/>
      <dgm:spPr/>
    </dgm:pt>
    <dgm:pt modelId="{80F894F9-B128-4520-904E-68C97F07BF60}" type="pres">
      <dgm:prSet presAssocID="{E956C5D2-FFC2-4A80-BA16-C27F83866A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40809DD-FEE9-4036-BEFB-2445A302AC3E}" type="pres">
      <dgm:prSet presAssocID="{E956C5D2-FFC2-4A80-BA16-C27F83866A94}" presName="spaceRect" presStyleCnt="0"/>
      <dgm:spPr/>
    </dgm:pt>
    <dgm:pt modelId="{B28396E8-4557-4BBD-9BA4-A352233A7A5E}" type="pres">
      <dgm:prSet presAssocID="{E956C5D2-FFC2-4A80-BA16-C27F83866A94}" presName="parTx" presStyleLbl="revTx" presStyleIdx="1" presStyleCnt="4">
        <dgm:presLayoutVars>
          <dgm:chMax val="0"/>
          <dgm:chPref val="0"/>
        </dgm:presLayoutVars>
      </dgm:prSet>
      <dgm:spPr/>
    </dgm:pt>
    <dgm:pt modelId="{A80C1365-5AEE-4437-ACF5-7C67809D19E8}" type="pres">
      <dgm:prSet presAssocID="{15A70E6F-5EC3-44FD-B6E9-5AD222766D48}" presName="sibTrans" presStyleCnt="0"/>
      <dgm:spPr/>
    </dgm:pt>
    <dgm:pt modelId="{697B1B5B-9EF7-4372-B011-A61DCFFD5A24}" type="pres">
      <dgm:prSet presAssocID="{004F8129-184B-4F7D-B838-8C397E8D92A3}" presName="compNode" presStyleCnt="0"/>
      <dgm:spPr/>
    </dgm:pt>
    <dgm:pt modelId="{94E7BCDF-8281-4B61-A387-5490D4A60607}" type="pres">
      <dgm:prSet presAssocID="{004F8129-184B-4F7D-B838-8C397E8D92A3}" presName="bgRect" presStyleLbl="bgShp" presStyleIdx="2" presStyleCnt="4"/>
      <dgm:spPr/>
    </dgm:pt>
    <dgm:pt modelId="{CDB12972-AA57-41CB-99E6-A9B7EB7505F2}" type="pres">
      <dgm:prSet presAssocID="{004F8129-184B-4F7D-B838-8C397E8D92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4249017-0195-47D6-89EE-B4DC70B39215}" type="pres">
      <dgm:prSet presAssocID="{004F8129-184B-4F7D-B838-8C397E8D92A3}" presName="spaceRect" presStyleCnt="0"/>
      <dgm:spPr/>
    </dgm:pt>
    <dgm:pt modelId="{D8AC2F72-7463-4D40-922F-E7906C272FF8}" type="pres">
      <dgm:prSet presAssocID="{004F8129-184B-4F7D-B838-8C397E8D92A3}" presName="parTx" presStyleLbl="revTx" presStyleIdx="2" presStyleCnt="4">
        <dgm:presLayoutVars>
          <dgm:chMax val="0"/>
          <dgm:chPref val="0"/>
        </dgm:presLayoutVars>
      </dgm:prSet>
      <dgm:spPr/>
    </dgm:pt>
    <dgm:pt modelId="{783C497C-F246-46D9-ABE1-F650E361900C}" type="pres">
      <dgm:prSet presAssocID="{2291C62A-8709-4884-A097-BDC6FCEBFCA6}" presName="sibTrans" presStyleCnt="0"/>
      <dgm:spPr/>
    </dgm:pt>
    <dgm:pt modelId="{DEF845FC-C87E-4356-88D1-B74B5287171E}" type="pres">
      <dgm:prSet presAssocID="{8A8995AD-081D-4A10-BEC1-445115EFA387}" presName="compNode" presStyleCnt="0"/>
      <dgm:spPr/>
    </dgm:pt>
    <dgm:pt modelId="{613495BA-0C51-4B86-8104-3A2FED541931}" type="pres">
      <dgm:prSet presAssocID="{8A8995AD-081D-4A10-BEC1-445115EFA387}" presName="bgRect" presStyleLbl="bgShp" presStyleIdx="3" presStyleCnt="4"/>
      <dgm:spPr/>
    </dgm:pt>
    <dgm:pt modelId="{F73DC4E8-52AF-4C4B-B584-D35BCE128F3C}" type="pres">
      <dgm:prSet presAssocID="{8A8995AD-081D-4A10-BEC1-445115EFA38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36723DD-55B2-460F-909B-BAE53B6C1083}" type="pres">
      <dgm:prSet presAssocID="{8A8995AD-081D-4A10-BEC1-445115EFA387}" presName="spaceRect" presStyleCnt="0"/>
      <dgm:spPr/>
    </dgm:pt>
    <dgm:pt modelId="{5886B3AE-89E8-461D-A997-92288613FA18}" type="pres">
      <dgm:prSet presAssocID="{8A8995AD-081D-4A10-BEC1-445115EFA38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13B1200-FF67-4389-B234-2A804899C33A}" type="presOf" srcId="{1533AAC3-BAE0-464F-A2F7-ED5DDE41BAB9}" destId="{46B727CF-FE4F-48D2-A23A-71EACB6EEBDE}" srcOrd="0" destOrd="0" presId="urn:microsoft.com/office/officeart/2018/2/layout/IconVerticalSolidList"/>
    <dgm:cxn modelId="{FC60D52D-AE9E-4AA5-A6F0-434662085271}" type="presOf" srcId="{E956C5D2-FFC2-4A80-BA16-C27F83866A94}" destId="{B28396E8-4557-4BBD-9BA4-A352233A7A5E}" srcOrd="0" destOrd="0" presId="urn:microsoft.com/office/officeart/2018/2/layout/IconVerticalSolidList"/>
    <dgm:cxn modelId="{0DE88937-D6B9-42F2-8985-E50B4496E1D5}" type="presOf" srcId="{8A8995AD-081D-4A10-BEC1-445115EFA387}" destId="{5886B3AE-89E8-461D-A997-92288613FA18}" srcOrd="0" destOrd="0" presId="urn:microsoft.com/office/officeart/2018/2/layout/IconVerticalSolidList"/>
    <dgm:cxn modelId="{9017675D-B862-435C-A5FD-BF8687226231}" type="presOf" srcId="{C3EDE8A1-18E6-4A93-8F15-A35A91B02F7D}" destId="{E3FA6DF2-4578-4A0F-9D72-A9BF59EEB95F}" srcOrd="0" destOrd="0" presId="urn:microsoft.com/office/officeart/2018/2/layout/IconVerticalSolidList"/>
    <dgm:cxn modelId="{3FA67966-D6F9-43DF-928E-D8CA1F1DFB2E}" srcId="{C3EDE8A1-18E6-4A93-8F15-A35A91B02F7D}" destId="{8A8995AD-081D-4A10-BEC1-445115EFA387}" srcOrd="3" destOrd="0" parTransId="{37F20A52-E0EA-42FC-8310-A631EFE786A4}" sibTransId="{B0FE7AEA-B7FC-4EAC-9A1D-8887869154F3}"/>
    <dgm:cxn modelId="{CBA4665A-A80E-4914-8830-8C841E86196B}" srcId="{C3EDE8A1-18E6-4A93-8F15-A35A91B02F7D}" destId="{E956C5D2-FFC2-4A80-BA16-C27F83866A94}" srcOrd="1" destOrd="0" parTransId="{F12D48E6-F2F5-425E-B7C3-C4A841F5CE23}" sibTransId="{15A70E6F-5EC3-44FD-B6E9-5AD222766D48}"/>
    <dgm:cxn modelId="{FF9E8E83-10D8-4B36-A8F6-187B2E652203}" srcId="{C3EDE8A1-18E6-4A93-8F15-A35A91B02F7D}" destId="{1533AAC3-BAE0-464F-A2F7-ED5DDE41BAB9}" srcOrd="0" destOrd="0" parTransId="{955C8352-94DF-4C97-814A-BAC9779C45B3}" sibTransId="{6D0D344F-A9BD-431F-9086-19074505CFE3}"/>
    <dgm:cxn modelId="{44C7E493-5704-4F35-ADE2-36112D3737CE}" srcId="{C3EDE8A1-18E6-4A93-8F15-A35A91B02F7D}" destId="{004F8129-184B-4F7D-B838-8C397E8D92A3}" srcOrd="2" destOrd="0" parTransId="{19B08560-F500-4330-85B0-4B06A676EB62}" sibTransId="{2291C62A-8709-4884-A097-BDC6FCEBFCA6}"/>
    <dgm:cxn modelId="{5CEC79CB-61C4-40D8-B49C-496FAAA3B6FA}" type="presOf" srcId="{004F8129-184B-4F7D-B838-8C397E8D92A3}" destId="{D8AC2F72-7463-4D40-922F-E7906C272FF8}" srcOrd="0" destOrd="0" presId="urn:microsoft.com/office/officeart/2018/2/layout/IconVerticalSolidList"/>
    <dgm:cxn modelId="{3334A5EF-9A13-4D93-8515-A463FCA50D7E}" type="presParOf" srcId="{E3FA6DF2-4578-4A0F-9D72-A9BF59EEB95F}" destId="{BC7DF555-A8C6-4C27-8A16-DF05ACF1C809}" srcOrd="0" destOrd="0" presId="urn:microsoft.com/office/officeart/2018/2/layout/IconVerticalSolidList"/>
    <dgm:cxn modelId="{9D698F10-C06F-4CE4-A283-5E7F535BFB18}" type="presParOf" srcId="{BC7DF555-A8C6-4C27-8A16-DF05ACF1C809}" destId="{7AAA66EE-BD91-4A87-8A36-F11D2C39463F}" srcOrd="0" destOrd="0" presId="urn:microsoft.com/office/officeart/2018/2/layout/IconVerticalSolidList"/>
    <dgm:cxn modelId="{D2C5199A-4E5A-4BFC-8E59-29E1F6810A1E}" type="presParOf" srcId="{BC7DF555-A8C6-4C27-8A16-DF05ACF1C809}" destId="{AA4DF0CF-CEB3-42EB-B695-A71E6E5040B1}" srcOrd="1" destOrd="0" presId="urn:microsoft.com/office/officeart/2018/2/layout/IconVerticalSolidList"/>
    <dgm:cxn modelId="{5E14B55B-AFA8-47B2-B305-39663160CC6A}" type="presParOf" srcId="{BC7DF555-A8C6-4C27-8A16-DF05ACF1C809}" destId="{4AA9A2EA-5C6D-4236-8436-097F796CF4DE}" srcOrd="2" destOrd="0" presId="urn:microsoft.com/office/officeart/2018/2/layout/IconVerticalSolidList"/>
    <dgm:cxn modelId="{1BB29D4F-F7F4-46A1-A98A-B00EA1CEB9AC}" type="presParOf" srcId="{BC7DF555-A8C6-4C27-8A16-DF05ACF1C809}" destId="{46B727CF-FE4F-48D2-A23A-71EACB6EEBDE}" srcOrd="3" destOrd="0" presId="urn:microsoft.com/office/officeart/2018/2/layout/IconVerticalSolidList"/>
    <dgm:cxn modelId="{F6CC23F2-E6C6-45CC-8B70-63716F7146A7}" type="presParOf" srcId="{E3FA6DF2-4578-4A0F-9D72-A9BF59EEB95F}" destId="{965E370D-34BF-46B8-ADDC-8B8F98AB5BE8}" srcOrd="1" destOrd="0" presId="urn:microsoft.com/office/officeart/2018/2/layout/IconVerticalSolidList"/>
    <dgm:cxn modelId="{1BA7CA01-7E6B-404F-B798-AFD0123D4F35}" type="presParOf" srcId="{E3FA6DF2-4578-4A0F-9D72-A9BF59EEB95F}" destId="{296063BC-775C-4F27-BE65-E5FF4E617415}" srcOrd="2" destOrd="0" presId="urn:microsoft.com/office/officeart/2018/2/layout/IconVerticalSolidList"/>
    <dgm:cxn modelId="{BF4CEAB8-7FD8-4CA6-B30A-DA5441B9D09E}" type="presParOf" srcId="{296063BC-775C-4F27-BE65-E5FF4E617415}" destId="{52E1D98C-5D22-45F7-A503-C91E5A428016}" srcOrd="0" destOrd="0" presId="urn:microsoft.com/office/officeart/2018/2/layout/IconVerticalSolidList"/>
    <dgm:cxn modelId="{5FD70F55-A565-439A-89EB-374F27133E41}" type="presParOf" srcId="{296063BC-775C-4F27-BE65-E5FF4E617415}" destId="{80F894F9-B128-4520-904E-68C97F07BF60}" srcOrd="1" destOrd="0" presId="urn:microsoft.com/office/officeart/2018/2/layout/IconVerticalSolidList"/>
    <dgm:cxn modelId="{4F2F551C-778A-472E-AEAE-F2C4B425F9F2}" type="presParOf" srcId="{296063BC-775C-4F27-BE65-E5FF4E617415}" destId="{340809DD-FEE9-4036-BEFB-2445A302AC3E}" srcOrd="2" destOrd="0" presId="urn:microsoft.com/office/officeart/2018/2/layout/IconVerticalSolidList"/>
    <dgm:cxn modelId="{9C809CFB-5D89-4870-9D3B-8152E41DF4E9}" type="presParOf" srcId="{296063BC-775C-4F27-BE65-E5FF4E617415}" destId="{B28396E8-4557-4BBD-9BA4-A352233A7A5E}" srcOrd="3" destOrd="0" presId="urn:microsoft.com/office/officeart/2018/2/layout/IconVerticalSolidList"/>
    <dgm:cxn modelId="{2F7AAFF2-E00F-436D-AC7C-179058665A9F}" type="presParOf" srcId="{E3FA6DF2-4578-4A0F-9D72-A9BF59EEB95F}" destId="{A80C1365-5AEE-4437-ACF5-7C67809D19E8}" srcOrd="3" destOrd="0" presId="urn:microsoft.com/office/officeart/2018/2/layout/IconVerticalSolidList"/>
    <dgm:cxn modelId="{A1EFB0B5-FBBE-48BE-9D66-4E6649A6B2E0}" type="presParOf" srcId="{E3FA6DF2-4578-4A0F-9D72-A9BF59EEB95F}" destId="{697B1B5B-9EF7-4372-B011-A61DCFFD5A24}" srcOrd="4" destOrd="0" presId="urn:microsoft.com/office/officeart/2018/2/layout/IconVerticalSolidList"/>
    <dgm:cxn modelId="{E4EA1278-7289-40EB-9914-47CEC91C046A}" type="presParOf" srcId="{697B1B5B-9EF7-4372-B011-A61DCFFD5A24}" destId="{94E7BCDF-8281-4B61-A387-5490D4A60607}" srcOrd="0" destOrd="0" presId="urn:microsoft.com/office/officeart/2018/2/layout/IconVerticalSolidList"/>
    <dgm:cxn modelId="{CA9E73A5-8C9F-4888-8E2E-408A473A4A6F}" type="presParOf" srcId="{697B1B5B-9EF7-4372-B011-A61DCFFD5A24}" destId="{CDB12972-AA57-41CB-99E6-A9B7EB7505F2}" srcOrd="1" destOrd="0" presId="urn:microsoft.com/office/officeart/2018/2/layout/IconVerticalSolidList"/>
    <dgm:cxn modelId="{9AD202F1-8743-4AC1-993C-9F5717118A6D}" type="presParOf" srcId="{697B1B5B-9EF7-4372-B011-A61DCFFD5A24}" destId="{B4249017-0195-47D6-89EE-B4DC70B39215}" srcOrd="2" destOrd="0" presId="urn:microsoft.com/office/officeart/2018/2/layout/IconVerticalSolidList"/>
    <dgm:cxn modelId="{C511C855-4872-4809-87E9-39E8421A0C6C}" type="presParOf" srcId="{697B1B5B-9EF7-4372-B011-A61DCFFD5A24}" destId="{D8AC2F72-7463-4D40-922F-E7906C272FF8}" srcOrd="3" destOrd="0" presId="urn:microsoft.com/office/officeart/2018/2/layout/IconVerticalSolidList"/>
    <dgm:cxn modelId="{838A4B91-1D4B-4EFA-9384-29B588E66A79}" type="presParOf" srcId="{E3FA6DF2-4578-4A0F-9D72-A9BF59EEB95F}" destId="{783C497C-F246-46D9-ABE1-F650E361900C}" srcOrd="5" destOrd="0" presId="urn:microsoft.com/office/officeart/2018/2/layout/IconVerticalSolidList"/>
    <dgm:cxn modelId="{DEC77E3E-8C26-477A-B8DC-891A9A06DCD9}" type="presParOf" srcId="{E3FA6DF2-4578-4A0F-9D72-A9BF59EEB95F}" destId="{DEF845FC-C87E-4356-88D1-B74B5287171E}" srcOrd="6" destOrd="0" presId="urn:microsoft.com/office/officeart/2018/2/layout/IconVerticalSolidList"/>
    <dgm:cxn modelId="{51AA9AA5-D017-4E22-BCFF-D1AD3F08143F}" type="presParOf" srcId="{DEF845FC-C87E-4356-88D1-B74B5287171E}" destId="{613495BA-0C51-4B86-8104-3A2FED541931}" srcOrd="0" destOrd="0" presId="urn:microsoft.com/office/officeart/2018/2/layout/IconVerticalSolidList"/>
    <dgm:cxn modelId="{6F29A545-39F5-43DC-B3D1-100336CD1510}" type="presParOf" srcId="{DEF845FC-C87E-4356-88D1-B74B5287171E}" destId="{F73DC4E8-52AF-4C4B-B584-D35BCE128F3C}" srcOrd="1" destOrd="0" presId="urn:microsoft.com/office/officeart/2018/2/layout/IconVerticalSolidList"/>
    <dgm:cxn modelId="{A9AC05B9-6B6D-4441-8046-8FE4E3945B7B}" type="presParOf" srcId="{DEF845FC-C87E-4356-88D1-B74B5287171E}" destId="{A36723DD-55B2-460F-909B-BAE53B6C1083}" srcOrd="2" destOrd="0" presId="urn:microsoft.com/office/officeart/2018/2/layout/IconVerticalSolidList"/>
    <dgm:cxn modelId="{84FD59E7-88C1-4BFA-9285-E8A1A3677B88}" type="presParOf" srcId="{DEF845FC-C87E-4356-88D1-B74B5287171E}" destId="{5886B3AE-89E8-461D-A997-92288613FA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426CA2-5C2C-4036-AEBF-65A71F563557}" type="doc">
      <dgm:prSet loTypeId="urn:microsoft.com/office/officeart/2005/8/layout/vList5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E41AF6D-E194-424A-A3F4-5F76BB6E990B}">
      <dgm:prSet/>
      <dgm:spPr/>
      <dgm:t>
        <a:bodyPr/>
        <a:lstStyle/>
        <a:p>
          <a:r>
            <a:rPr lang="en-US" b="1"/>
            <a:t>Takeaways:</a:t>
          </a:r>
          <a:endParaRPr lang="en-US"/>
        </a:p>
      </dgm:t>
    </dgm:pt>
    <dgm:pt modelId="{6742292D-4C92-4C16-B972-7B626A86E4B6}" type="parTrans" cxnId="{6A02D174-B5FB-4488-851B-0F20F868FADC}">
      <dgm:prSet/>
      <dgm:spPr/>
      <dgm:t>
        <a:bodyPr/>
        <a:lstStyle/>
        <a:p>
          <a:endParaRPr lang="en-US"/>
        </a:p>
      </dgm:t>
    </dgm:pt>
    <dgm:pt modelId="{123B0430-EF6F-411A-A87C-7889153298B5}" type="sibTrans" cxnId="{6A02D174-B5FB-4488-851B-0F20F868FADC}">
      <dgm:prSet/>
      <dgm:spPr/>
      <dgm:t>
        <a:bodyPr/>
        <a:lstStyle/>
        <a:p>
          <a:endParaRPr lang="en-US"/>
        </a:p>
      </dgm:t>
    </dgm:pt>
    <dgm:pt modelId="{A8A6712C-03CE-4416-9790-FB0F2E6939CE}">
      <dgm:prSet/>
      <dgm:spPr/>
      <dgm:t>
        <a:bodyPr/>
        <a:lstStyle/>
        <a:p>
          <a:r>
            <a:rPr lang="en-US"/>
            <a:t>Risk premium is essential in investment decisions.</a:t>
          </a:r>
        </a:p>
      </dgm:t>
    </dgm:pt>
    <dgm:pt modelId="{1C22CED0-1881-4CEC-B49A-1AA744F8C95C}" type="parTrans" cxnId="{2123050E-F5DA-4221-998F-6B8DC46C56C0}">
      <dgm:prSet/>
      <dgm:spPr/>
      <dgm:t>
        <a:bodyPr/>
        <a:lstStyle/>
        <a:p>
          <a:endParaRPr lang="en-US"/>
        </a:p>
      </dgm:t>
    </dgm:pt>
    <dgm:pt modelId="{88D3D3C6-C8CA-4F48-AEE2-E63DCB66A27E}" type="sibTrans" cxnId="{2123050E-F5DA-4221-998F-6B8DC46C56C0}">
      <dgm:prSet/>
      <dgm:spPr/>
      <dgm:t>
        <a:bodyPr/>
        <a:lstStyle/>
        <a:p>
          <a:endParaRPr lang="en-US"/>
        </a:p>
      </dgm:t>
    </dgm:pt>
    <dgm:pt modelId="{0219214E-AFC9-47B5-804A-C36D2CF9E9A2}">
      <dgm:prSet/>
      <dgm:spPr/>
      <dgm:t>
        <a:bodyPr/>
        <a:lstStyle/>
        <a:p>
          <a:r>
            <a:rPr lang="en-US"/>
            <a:t>A linear risk-return relationship often guides investor expectations.</a:t>
          </a:r>
        </a:p>
      </dgm:t>
    </dgm:pt>
    <dgm:pt modelId="{A2F86F49-A4A2-43C0-BA54-F0C12923F347}" type="parTrans" cxnId="{2240E22F-3AC4-4C8A-A05E-E0BB604F370E}">
      <dgm:prSet/>
      <dgm:spPr/>
      <dgm:t>
        <a:bodyPr/>
        <a:lstStyle/>
        <a:p>
          <a:endParaRPr lang="en-US"/>
        </a:p>
      </dgm:t>
    </dgm:pt>
    <dgm:pt modelId="{9DA7EB28-70BD-4C75-9D33-D00F62615FA3}" type="sibTrans" cxnId="{2240E22F-3AC4-4C8A-A05E-E0BB604F370E}">
      <dgm:prSet/>
      <dgm:spPr/>
      <dgm:t>
        <a:bodyPr/>
        <a:lstStyle/>
        <a:p>
          <a:endParaRPr lang="en-US"/>
        </a:p>
      </dgm:t>
    </dgm:pt>
    <dgm:pt modelId="{E4AB21D9-8BC1-4B33-8E52-9647CE5D8C48}">
      <dgm:prSet/>
      <dgm:spPr/>
      <dgm:t>
        <a:bodyPr/>
        <a:lstStyle/>
        <a:p>
          <a:r>
            <a:rPr lang="en-US"/>
            <a:t>Business finance focuses on finding the right balance between risk and return.</a:t>
          </a:r>
        </a:p>
      </dgm:t>
    </dgm:pt>
    <dgm:pt modelId="{A7CC0609-0ED3-42FE-B02A-780AE5B23C63}" type="parTrans" cxnId="{147C9B28-3132-4A07-A0B2-B66E4E648931}">
      <dgm:prSet/>
      <dgm:spPr/>
      <dgm:t>
        <a:bodyPr/>
        <a:lstStyle/>
        <a:p>
          <a:endParaRPr lang="en-US"/>
        </a:p>
      </dgm:t>
    </dgm:pt>
    <dgm:pt modelId="{2A0D769D-C224-4004-A606-340BC84686F6}" type="sibTrans" cxnId="{147C9B28-3132-4A07-A0B2-B66E4E648931}">
      <dgm:prSet/>
      <dgm:spPr/>
      <dgm:t>
        <a:bodyPr/>
        <a:lstStyle/>
        <a:p>
          <a:endParaRPr lang="en-US"/>
        </a:p>
      </dgm:t>
    </dgm:pt>
    <dgm:pt modelId="{F36206C8-287D-4539-A678-42D68AECB4DE}" type="pres">
      <dgm:prSet presAssocID="{F1426CA2-5C2C-4036-AEBF-65A71F563557}" presName="Name0" presStyleCnt="0">
        <dgm:presLayoutVars>
          <dgm:dir/>
          <dgm:animLvl val="lvl"/>
          <dgm:resizeHandles val="exact"/>
        </dgm:presLayoutVars>
      </dgm:prSet>
      <dgm:spPr/>
    </dgm:pt>
    <dgm:pt modelId="{7FB644C8-E8FE-4BFA-BFCC-BB9595FAF645}" type="pres">
      <dgm:prSet presAssocID="{6E41AF6D-E194-424A-A3F4-5F76BB6E990B}" presName="linNode" presStyleCnt="0"/>
      <dgm:spPr/>
    </dgm:pt>
    <dgm:pt modelId="{9EBA847A-6866-455B-B39F-F25079FF7CB9}" type="pres">
      <dgm:prSet presAssocID="{6E41AF6D-E194-424A-A3F4-5F76BB6E990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93709DD-401C-4A01-86BC-539D19A39045}" type="pres">
      <dgm:prSet presAssocID="{123B0430-EF6F-411A-A87C-7889153298B5}" presName="sp" presStyleCnt="0"/>
      <dgm:spPr/>
    </dgm:pt>
    <dgm:pt modelId="{C8B4499F-0DF1-44E9-9FA5-A0180514D998}" type="pres">
      <dgm:prSet presAssocID="{A8A6712C-03CE-4416-9790-FB0F2E6939CE}" presName="linNode" presStyleCnt="0"/>
      <dgm:spPr/>
    </dgm:pt>
    <dgm:pt modelId="{AB07E7B5-D130-4665-9ED7-C6E6B0EE4FFA}" type="pres">
      <dgm:prSet presAssocID="{A8A6712C-03CE-4416-9790-FB0F2E6939CE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21A224E5-A9A5-4F19-9044-2DD0CD1136DE}" type="pres">
      <dgm:prSet presAssocID="{88D3D3C6-C8CA-4F48-AEE2-E63DCB66A27E}" presName="sp" presStyleCnt="0"/>
      <dgm:spPr/>
    </dgm:pt>
    <dgm:pt modelId="{B734DC12-9DCF-4ADA-9ECC-316F477D2948}" type="pres">
      <dgm:prSet presAssocID="{0219214E-AFC9-47B5-804A-C36D2CF9E9A2}" presName="linNode" presStyleCnt="0"/>
      <dgm:spPr/>
    </dgm:pt>
    <dgm:pt modelId="{F6D3849B-9FAC-412B-BC24-E7C62AE2694E}" type="pres">
      <dgm:prSet presAssocID="{0219214E-AFC9-47B5-804A-C36D2CF9E9A2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E506F703-8510-4166-A637-3DF3EB945A78}" type="pres">
      <dgm:prSet presAssocID="{9DA7EB28-70BD-4C75-9D33-D00F62615FA3}" presName="sp" presStyleCnt="0"/>
      <dgm:spPr/>
    </dgm:pt>
    <dgm:pt modelId="{9D410298-6BE3-4F91-8A5E-F4A0629C2E9D}" type="pres">
      <dgm:prSet presAssocID="{E4AB21D9-8BC1-4B33-8E52-9647CE5D8C48}" presName="linNode" presStyleCnt="0"/>
      <dgm:spPr/>
    </dgm:pt>
    <dgm:pt modelId="{AA8D9369-192E-44AF-9349-AF8B79441F8D}" type="pres">
      <dgm:prSet presAssocID="{E4AB21D9-8BC1-4B33-8E52-9647CE5D8C48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2123050E-F5DA-4221-998F-6B8DC46C56C0}" srcId="{F1426CA2-5C2C-4036-AEBF-65A71F563557}" destId="{A8A6712C-03CE-4416-9790-FB0F2E6939CE}" srcOrd="1" destOrd="0" parTransId="{1C22CED0-1881-4CEC-B49A-1AA744F8C95C}" sibTransId="{88D3D3C6-C8CA-4F48-AEE2-E63DCB66A27E}"/>
    <dgm:cxn modelId="{9151A010-AA11-41C3-B873-79C17A270381}" type="presOf" srcId="{0219214E-AFC9-47B5-804A-C36D2CF9E9A2}" destId="{F6D3849B-9FAC-412B-BC24-E7C62AE2694E}" srcOrd="0" destOrd="0" presId="urn:microsoft.com/office/officeart/2005/8/layout/vList5"/>
    <dgm:cxn modelId="{147C9B28-3132-4A07-A0B2-B66E4E648931}" srcId="{F1426CA2-5C2C-4036-AEBF-65A71F563557}" destId="{E4AB21D9-8BC1-4B33-8E52-9647CE5D8C48}" srcOrd="3" destOrd="0" parTransId="{A7CC0609-0ED3-42FE-B02A-780AE5B23C63}" sibTransId="{2A0D769D-C224-4004-A606-340BC84686F6}"/>
    <dgm:cxn modelId="{2240E22F-3AC4-4C8A-A05E-E0BB604F370E}" srcId="{F1426CA2-5C2C-4036-AEBF-65A71F563557}" destId="{0219214E-AFC9-47B5-804A-C36D2CF9E9A2}" srcOrd="2" destOrd="0" parTransId="{A2F86F49-A4A2-43C0-BA54-F0C12923F347}" sibTransId="{9DA7EB28-70BD-4C75-9D33-D00F62615FA3}"/>
    <dgm:cxn modelId="{4B84906E-CC15-4F18-A7B1-F94A780E804A}" type="presOf" srcId="{6E41AF6D-E194-424A-A3F4-5F76BB6E990B}" destId="{9EBA847A-6866-455B-B39F-F25079FF7CB9}" srcOrd="0" destOrd="0" presId="urn:microsoft.com/office/officeart/2005/8/layout/vList5"/>
    <dgm:cxn modelId="{6A02D174-B5FB-4488-851B-0F20F868FADC}" srcId="{F1426CA2-5C2C-4036-AEBF-65A71F563557}" destId="{6E41AF6D-E194-424A-A3F4-5F76BB6E990B}" srcOrd="0" destOrd="0" parTransId="{6742292D-4C92-4C16-B972-7B626A86E4B6}" sibTransId="{123B0430-EF6F-411A-A87C-7889153298B5}"/>
    <dgm:cxn modelId="{F5C8E4A8-62F9-4063-9291-204FA2021C8B}" type="presOf" srcId="{A8A6712C-03CE-4416-9790-FB0F2E6939CE}" destId="{AB07E7B5-D130-4665-9ED7-C6E6B0EE4FFA}" srcOrd="0" destOrd="0" presId="urn:microsoft.com/office/officeart/2005/8/layout/vList5"/>
    <dgm:cxn modelId="{00D705E3-33EA-4211-A3C0-CDF481EE6884}" type="presOf" srcId="{F1426CA2-5C2C-4036-AEBF-65A71F563557}" destId="{F36206C8-287D-4539-A678-42D68AECB4DE}" srcOrd="0" destOrd="0" presId="urn:microsoft.com/office/officeart/2005/8/layout/vList5"/>
    <dgm:cxn modelId="{3F2B33FA-039D-4E44-9037-4688AE14A765}" type="presOf" srcId="{E4AB21D9-8BC1-4B33-8E52-9647CE5D8C48}" destId="{AA8D9369-192E-44AF-9349-AF8B79441F8D}" srcOrd="0" destOrd="0" presId="urn:microsoft.com/office/officeart/2005/8/layout/vList5"/>
    <dgm:cxn modelId="{14B736ED-FAD2-4484-8C35-D36C37429F89}" type="presParOf" srcId="{F36206C8-287D-4539-A678-42D68AECB4DE}" destId="{7FB644C8-E8FE-4BFA-BFCC-BB9595FAF645}" srcOrd="0" destOrd="0" presId="urn:microsoft.com/office/officeart/2005/8/layout/vList5"/>
    <dgm:cxn modelId="{F73E7F5B-3199-44C6-8234-250EB31BD574}" type="presParOf" srcId="{7FB644C8-E8FE-4BFA-BFCC-BB9595FAF645}" destId="{9EBA847A-6866-455B-B39F-F25079FF7CB9}" srcOrd="0" destOrd="0" presId="urn:microsoft.com/office/officeart/2005/8/layout/vList5"/>
    <dgm:cxn modelId="{561EB4E7-6C72-4667-9D7A-F2D57E142E69}" type="presParOf" srcId="{F36206C8-287D-4539-A678-42D68AECB4DE}" destId="{B93709DD-401C-4A01-86BC-539D19A39045}" srcOrd="1" destOrd="0" presId="urn:microsoft.com/office/officeart/2005/8/layout/vList5"/>
    <dgm:cxn modelId="{A9E35F78-B330-4855-A1AC-3E7E81045B14}" type="presParOf" srcId="{F36206C8-287D-4539-A678-42D68AECB4DE}" destId="{C8B4499F-0DF1-44E9-9FA5-A0180514D998}" srcOrd="2" destOrd="0" presId="urn:microsoft.com/office/officeart/2005/8/layout/vList5"/>
    <dgm:cxn modelId="{B00B1C7A-A1F2-4D4E-B150-38B3876FFD3B}" type="presParOf" srcId="{C8B4499F-0DF1-44E9-9FA5-A0180514D998}" destId="{AB07E7B5-D130-4665-9ED7-C6E6B0EE4FFA}" srcOrd="0" destOrd="0" presId="urn:microsoft.com/office/officeart/2005/8/layout/vList5"/>
    <dgm:cxn modelId="{AD48EF69-16F2-436B-B126-7D020D300D73}" type="presParOf" srcId="{F36206C8-287D-4539-A678-42D68AECB4DE}" destId="{21A224E5-A9A5-4F19-9044-2DD0CD1136DE}" srcOrd="3" destOrd="0" presId="urn:microsoft.com/office/officeart/2005/8/layout/vList5"/>
    <dgm:cxn modelId="{807521B3-7020-4F1F-88E9-9033676D50A1}" type="presParOf" srcId="{F36206C8-287D-4539-A678-42D68AECB4DE}" destId="{B734DC12-9DCF-4ADA-9ECC-316F477D2948}" srcOrd="4" destOrd="0" presId="urn:microsoft.com/office/officeart/2005/8/layout/vList5"/>
    <dgm:cxn modelId="{D1A7870A-038C-4128-B6D8-B23A6AB6729C}" type="presParOf" srcId="{B734DC12-9DCF-4ADA-9ECC-316F477D2948}" destId="{F6D3849B-9FAC-412B-BC24-E7C62AE2694E}" srcOrd="0" destOrd="0" presId="urn:microsoft.com/office/officeart/2005/8/layout/vList5"/>
    <dgm:cxn modelId="{9659E5F8-DDEB-4CBD-A9EF-8C9AF4D531A9}" type="presParOf" srcId="{F36206C8-287D-4539-A678-42D68AECB4DE}" destId="{E506F703-8510-4166-A637-3DF3EB945A78}" srcOrd="5" destOrd="0" presId="urn:microsoft.com/office/officeart/2005/8/layout/vList5"/>
    <dgm:cxn modelId="{D6B1AEB6-FE31-43F0-A6EC-77BDBF7787B1}" type="presParOf" srcId="{F36206C8-287D-4539-A678-42D68AECB4DE}" destId="{9D410298-6BE3-4F91-8A5E-F4A0629C2E9D}" srcOrd="6" destOrd="0" presId="urn:microsoft.com/office/officeart/2005/8/layout/vList5"/>
    <dgm:cxn modelId="{27E862F1-F9B7-41CA-821C-32136921E0F1}" type="presParOf" srcId="{9D410298-6BE3-4F91-8A5E-F4A0629C2E9D}" destId="{AA8D9369-192E-44AF-9349-AF8B79441F8D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3F9088-B1E8-4767-985E-E475242095C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B7E944-BEA8-40CF-A978-8EA5020728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What is Financial Decision Making?</a:t>
          </a:r>
          <a:endParaRPr lang="en-US"/>
        </a:p>
      </dgm:t>
    </dgm:pt>
    <dgm:pt modelId="{5249312F-5F7A-4CA6-8518-B81F8B7604B7}" type="parTrans" cxnId="{698CB57D-5954-4BB6-98B3-EBDEC2AA7ACF}">
      <dgm:prSet/>
      <dgm:spPr/>
      <dgm:t>
        <a:bodyPr/>
        <a:lstStyle/>
        <a:p>
          <a:endParaRPr lang="en-US"/>
        </a:p>
      </dgm:t>
    </dgm:pt>
    <dgm:pt modelId="{82BCE0F9-A4AB-41AA-BE7F-5A22C07E3369}" type="sibTrans" cxnId="{698CB57D-5954-4BB6-98B3-EBDEC2AA7ACF}">
      <dgm:prSet/>
      <dgm:spPr/>
      <dgm:t>
        <a:bodyPr/>
        <a:lstStyle/>
        <a:p>
          <a:endParaRPr lang="en-US"/>
        </a:p>
      </dgm:t>
    </dgm:pt>
    <dgm:pt modelId="{337DEEB3-B0C4-4D9E-AE45-BBB70703C6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4E98BD26-AAFF-4C68-AD3E-ED41DCEB5C27}" type="parTrans" cxnId="{E43C8EF8-954B-42D1-AB61-EF5B20B80928}">
      <dgm:prSet/>
      <dgm:spPr/>
      <dgm:t>
        <a:bodyPr/>
        <a:lstStyle/>
        <a:p>
          <a:endParaRPr lang="en-US"/>
        </a:p>
      </dgm:t>
    </dgm:pt>
    <dgm:pt modelId="{0613A941-2DEE-4D3F-B954-2B80DA023977}" type="sibTrans" cxnId="{E43C8EF8-954B-42D1-AB61-EF5B20B80928}">
      <dgm:prSet/>
      <dgm:spPr/>
      <dgm:t>
        <a:bodyPr/>
        <a:lstStyle/>
        <a:p>
          <a:endParaRPr lang="en-US"/>
        </a:p>
      </dgm:t>
    </dgm:pt>
    <dgm:pt modelId="{C9B76FEC-0189-43FE-9576-5F7918E7DD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Involves selecting between </a:t>
          </a:r>
          <a:r>
            <a:rPr lang="en-US" b="1"/>
            <a:t>two or more alternatives</a:t>
          </a:r>
          <a:r>
            <a:rPr lang="en-US"/>
            <a:t>.</a:t>
          </a:r>
        </a:p>
      </dgm:t>
    </dgm:pt>
    <dgm:pt modelId="{F87E621E-FDDD-42B3-B051-BE91FCCB44B2}" type="parTrans" cxnId="{B1151F4D-05D4-41BA-907D-8FBA1E2D53E6}">
      <dgm:prSet/>
      <dgm:spPr/>
      <dgm:t>
        <a:bodyPr/>
        <a:lstStyle/>
        <a:p>
          <a:endParaRPr lang="en-US"/>
        </a:p>
      </dgm:t>
    </dgm:pt>
    <dgm:pt modelId="{F2F9DD3C-2582-4BC9-87A4-6F82F136ED37}" type="sibTrans" cxnId="{B1151F4D-05D4-41BA-907D-8FBA1E2D53E6}">
      <dgm:prSet/>
      <dgm:spPr/>
      <dgm:t>
        <a:bodyPr/>
        <a:lstStyle/>
        <a:p>
          <a:endParaRPr lang="en-US"/>
        </a:p>
      </dgm:t>
    </dgm:pt>
    <dgm:pt modelId="{323C8BE5-ED40-4C21-A4BF-F5662E486A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If only one option exists, </a:t>
          </a:r>
          <a:r>
            <a:rPr lang="en-US" b="1"/>
            <a:t>no decision is required</a:t>
          </a:r>
          <a:r>
            <a:rPr lang="en-US"/>
            <a:t>.</a:t>
          </a:r>
        </a:p>
      </dgm:t>
    </dgm:pt>
    <dgm:pt modelId="{1F106312-EC17-4FA6-A5FB-D50E517B8FE8}" type="parTrans" cxnId="{F60A748F-68DE-4093-A89F-A64945EAF8C2}">
      <dgm:prSet/>
      <dgm:spPr/>
      <dgm:t>
        <a:bodyPr/>
        <a:lstStyle/>
        <a:p>
          <a:endParaRPr lang="en-US"/>
        </a:p>
      </dgm:t>
    </dgm:pt>
    <dgm:pt modelId="{24F9CA23-E7F7-40E7-AECF-4D5F48625C0C}" type="sibTrans" cxnId="{F60A748F-68DE-4093-A89F-A64945EAF8C2}">
      <dgm:prSet/>
      <dgm:spPr/>
      <dgm:t>
        <a:bodyPr/>
        <a:lstStyle/>
        <a:p>
          <a:endParaRPr lang="en-US"/>
        </a:p>
      </dgm:t>
    </dgm:pt>
    <dgm:pt modelId="{46CD0E3E-61E4-43E9-B29C-B47D3DC71C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Financial decisions are similar to other types of decision making.</a:t>
          </a:r>
        </a:p>
      </dgm:t>
    </dgm:pt>
    <dgm:pt modelId="{688E84EB-9B4E-4029-947E-3248A14EFFF9}" type="parTrans" cxnId="{067D0994-BFB5-43EE-9C4C-F6BB85BAF314}">
      <dgm:prSet/>
      <dgm:spPr/>
      <dgm:t>
        <a:bodyPr/>
        <a:lstStyle/>
        <a:p>
          <a:endParaRPr lang="en-US"/>
        </a:p>
      </dgm:t>
    </dgm:pt>
    <dgm:pt modelId="{3BBEADCA-89AE-4639-91E7-E50CEED4DA7D}" type="sibTrans" cxnId="{067D0994-BFB5-43EE-9C4C-F6BB85BAF314}">
      <dgm:prSet/>
      <dgm:spPr/>
      <dgm:t>
        <a:bodyPr/>
        <a:lstStyle/>
        <a:p>
          <a:endParaRPr lang="en-US"/>
        </a:p>
      </dgm:t>
    </dgm:pt>
    <dgm:pt modelId="{B8A68B3F-A7FB-4524-B72B-E0D9C4730350}" type="pres">
      <dgm:prSet presAssocID="{013F9088-B1E8-4767-985E-E475242095C5}" presName="root" presStyleCnt="0">
        <dgm:presLayoutVars>
          <dgm:dir/>
          <dgm:resizeHandles val="exact"/>
        </dgm:presLayoutVars>
      </dgm:prSet>
      <dgm:spPr/>
    </dgm:pt>
    <dgm:pt modelId="{48402A63-B3C1-495D-9C19-25BA20ADFEC5}" type="pres">
      <dgm:prSet presAssocID="{88B7E944-BEA8-40CF-A978-8EA502072862}" presName="compNode" presStyleCnt="0"/>
      <dgm:spPr/>
    </dgm:pt>
    <dgm:pt modelId="{BBDA50B9-631F-45DE-BD55-94B1CE1F5FA7}" type="pres">
      <dgm:prSet presAssocID="{88B7E944-BEA8-40CF-A978-8EA502072862}" presName="bgRect" presStyleLbl="bgShp" presStyleIdx="0" presStyleCnt="5"/>
      <dgm:spPr/>
    </dgm:pt>
    <dgm:pt modelId="{060F13CF-00F6-4F40-8D96-85918FFEE1C0}" type="pres">
      <dgm:prSet presAssocID="{88B7E944-BEA8-40CF-A978-8EA50207286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905379F-0126-44C3-8E2F-8467A2036DC3}" type="pres">
      <dgm:prSet presAssocID="{88B7E944-BEA8-40CF-A978-8EA502072862}" presName="spaceRect" presStyleCnt="0"/>
      <dgm:spPr/>
    </dgm:pt>
    <dgm:pt modelId="{8AF79D70-363B-4D31-912A-8CA5CA094516}" type="pres">
      <dgm:prSet presAssocID="{88B7E944-BEA8-40CF-A978-8EA502072862}" presName="parTx" presStyleLbl="revTx" presStyleIdx="0" presStyleCnt="5">
        <dgm:presLayoutVars>
          <dgm:chMax val="0"/>
          <dgm:chPref val="0"/>
        </dgm:presLayoutVars>
      </dgm:prSet>
      <dgm:spPr/>
    </dgm:pt>
    <dgm:pt modelId="{E0013B89-E3A4-4770-BD36-ECAFC2559994}" type="pres">
      <dgm:prSet presAssocID="{82BCE0F9-A4AB-41AA-BE7F-5A22C07E3369}" presName="sibTrans" presStyleCnt="0"/>
      <dgm:spPr/>
    </dgm:pt>
    <dgm:pt modelId="{AF47D6E2-367B-450F-AD53-F2F201C4897C}" type="pres">
      <dgm:prSet presAssocID="{337DEEB3-B0C4-4D9E-AE45-BBB70703C693}" presName="compNode" presStyleCnt="0"/>
      <dgm:spPr/>
    </dgm:pt>
    <dgm:pt modelId="{7A575AFD-E8BA-4563-9A5B-CCB41DD48762}" type="pres">
      <dgm:prSet presAssocID="{337DEEB3-B0C4-4D9E-AE45-BBB70703C693}" presName="bgRect" presStyleLbl="bgShp" presStyleIdx="1" presStyleCnt="5"/>
      <dgm:spPr/>
    </dgm:pt>
    <dgm:pt modelId="{485C1B89-2AC1-47FF-B2C2-ADD7095FA8CF}" type="pres">
      <dgm:prSet presAssocID="{337DEEB3-B0C4-4D9E-AE45-BBB70703C69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DAE2EE04-4323-4ED2-A5E2-EF8345B9AEDD}" type="pres">
      <dgm:prSet presAssocID="{337DEEB3-B0C4-4D9E-AE45-BBB70703C693}" presName="spaceRect" presStyleCnt="0"/>
      <dgm:spPr/>
    </dgm:pt>
    <dgm:pt modelId="{E5FA97D4-945B-4333-9489-B567B4B5AEB4}" type="pres">
      <dgm:prSet presAssocID="{337DEEB3-B0C4-4D9E-AE45-BBB70703C693}" presName="parTx" presStyleLbl="revTx" presStyleIdx="1" presStyleCnt="5">
        <dgm:presLayoutVars>
          <dgm:chMax val="0"/>
          <dgm:chPref val="0"/>
        </dgm:presLayoutVars>
      </dgm:prSet>
      <dgm:spPr/>
    </dgm:pt>
    <dgm:pt modelId="{BC49AEFB-0E5A-4FD2-BC2C-6D66098DD0A2}" type="pres">
      <dgm:prSet presAssocID="{0613A941-2DEE-4D3F-B954-2B80DA023977}" presName="sibTrans" presStyleCnt="0"/>
      <dgm:spPr/>
    </dgm:pt>
    <dgm:pt modelId="{4FE360FE-AC15-476B-91A7-C855F6CF4D8D}" type="pres">
      <dgm:prSet presAssocID="{C9B76FEC-0189-43FE-9576-5F7918E7DDAD}" presName="compNode" presStyleCnt="0"/>
      <dgm:spPr/>
    </dgm:pt>
    <dgm:pt modelId="{17A30946-7007-4E15-8CD2-AA409BABFA85}" type="pres">
      <dgm:prSet presAssocID="{C9B76FEC-0189-43FE-9576-5F7918E7DDAD}" presName="bgRect" presStyleLbl="bgShp" presStyleIdx="2" presStyleCnt="5"/>
      <dgm:spPr/>
    </dgm:pt>
    <dgm:pt modelId="{FDDA69B0-1530-4713-A371-55AA296582E8}" type="pres">
      <dgm:prSet presAssocID="{C9B76FEC-0189-43FE-9576-5F7918E7DDA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F40CAB0-95B7-407E-86BA-7F12A8451F29}" type="pres">
      <dgm:prSet presAssocID="{C9B76FEC-0189-43FE-9576-5F7918E7DDAD}" presName="spaceRect" presStyleCnt="0"/>
      <dgm:spPr/>
    </dgm:pt>
    <dgm:pt modelId="{7A102830-7E11-4A93-8600-9A261F0DCF94}" type="pres">
      <dgm:prSet presAssocID="{C9B76FEC-0189-43FE-9576-5F7918E7DDAD}" presName="parTx" presStyleLbl="revTx" presStyleIdx="2" presStyleCnt="5">
        <dgm:presLayoutVars>
          <dgm:chMax val="0"/>
          <dgm:chPref val="0"/>
        </dgm:presLayoutVars>
      </dgm:prSet>
      <dgm:spPr/>
    </dgm:pt>
    <dgm:pt modelId="{A1A0CDD8-A1C0-4042-9256-A77BE6DC4462}" type="pres">
      <dgm:prSet presAssocID="{F2F9DD3C-2582-4BC9-87A4-6F82F136ED37}" presName="sibTrans" presStyleCnt="0"/>
      <dgm:spPr/>
    </dgm:pt>
    <dgm:pt modelId="{AAD47EF3-B074-4777-A0EA-88593B506DBF}" type="pres">
      <dgm:prSet presAssocID="{323C8BE5-ED40-4C21-A4BF-F5662E486A9D}" presName="compNode" presStyleCnt="0"/>
      <dgm:spPr/>
    </dgm:pt>
    <dgm:pt modelId="{77A6460C-BCED-4110-A45A-F7E047417346}" type="pres">
      <dgm:prSet presAssocID="{323C8BE5-ED40-4C21-A4BF-F5662E486A9D}" presName="bgRect" presStyleLbl="bgShp" presStyleIdx="3" presStyleCnt="5"/>
      <dgm:spPr/>
    </dgm:pt>
    <dgm:pt modelId="{F9E0957F-8306-48F5-ACEC-572F853137FF}" type="pres">
      <dgm:prSet presAssocID="{323C8BE5-ED40-4C21-A4BF-F5662E486A9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6E89D7B-9ACA-4DE5-9A11-3C2C28E66F08}" type="pres">
      <dgm:prSet presAssocID="{323C8BE5-ED40-4C21-A4BF-F5662E486A9D}" presName="spaceRect" presStyleCnt="0"/>
      <dgm:spPr/>
    </dgm:pt>
    <dgm:pt modelId="{179E9206-0709-481C-8976-C25F02869560}" type="pres">
      <dgm:prSet presAssocID="{323C8BE5-ED40-4C21-A4BF-F5662E486A9D}" presName="parTx" presStyleLbl="revTx" presStyleIdx="3" presStyleCnt="5">
        <dgm:presLayoutVars>
          <dgm:chMax val="0"/>
          <dgm:chPref val="0"/>
        </dgm:presLayoutVars>
      </dgm:prSet>
      <dgm:spPr/>
    </dgm:pt>
    <dgm:pt modelId="{CCCF831C-7572-4DE0-AC7D-FC924B9921B6}" type="pres">
      <dgm:prSet presAssocID="{24F9CA23-E7F7-40E7-AECF-4D5F48625C0C}" presName="sibTrans" presStyleCnt="0"/>
      <dgm:spPr/>
    </dgm:pt>
    <dgm:pt modelId="{B1F1903F-7282-4664-832F-84E7D48F4CF6}" type="pres">
      <dgm:prSet presAssocID="{46CD0E3E-61E4-43E9-B29C-B47D3DC71CF8}" presName="compNode" presStyleCnt="0"/>
      <dgm:spPr/>
    </dgm:pt>
    <dgm:pt modelId="{D81F81DE-4435-4BD4-B064-56CBB5A7CE78}" type="pres">
      <dgm:prSet presAssocID="{46CD0E3E-61E4-43E9-B29C-B47D3DC71CF8}" presName="bgRect" presStyleLbl="bgShp" presStyleIdx="4" presStyleCnt="5"/>
      <dgm:spPr/>
    </dgm:pt>
    <dgm:pt modelId="{177C9A27-4E21-483C-BCA7-46A8A25BDCCC}" type="pres">
      <dgm:prSet presAssocID="{46CD0E3E-61E4-43E9-B29C-B47D3DC71CF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6C68A3E-246D-4FBB-A17E-864E92DB7BC2}" type="pres">
      <dgm:prSet presAssocID="{46CD0E3E-61E4-43E9-B29C-B47D3DC71CF8}" presName="spaceRect" presStyleCnt="0"/>
      <dgm:spPr/>
    </dgm:pt>
    <dgm:pt modelId="{BD5F0885-4920-4594-97D3-982EF94AC2B9}" type="pres">
      <dgm:prSet presAssocID="{46CD0E3E-61E4-43E9-B29C-B47D3DC71CF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61D4A3F-3632-4A50-BFCB-D1D3215D0B83}" type="presOf" srcId="{013F9088-B1E8-4767-985E-E475242095C5}" destId="{B8A68B3F-A7FB-4524-B72B-E0D9C4730350}" srcOrd="0" destOrd="0" presId="urn:microsoft.com/office/officeart/2018/2/layout/IconVerticalSolidList"/>
    <dgm:cxn modelId="{4D3CA040-B77E-43F2-90DB-30428BAE2FD1}" type="presOf" srcId="{46CD0E3E-61E4-43E9-B29C-B47D3DC71CF8}" destId="{BD5F0885-4920-4594-97D3-982EF94AC2B9}" srcOrd="0" destOrd="0" presId="urn:microsoft.com/office/officeart/2018/2/layout/IconVerticalSolidList"/>
    <dgm:cxn modelId="{B1151F4D-05D4-41BA-907D-8FBA1E2D53E6}" srcId="{013F9088-B1E8-4767-985E-E475242095C5}" destId="{C9B76FEC-0189-43FE-9576-5F7918E7DDAD}" srcOrd="2" destOrd="0" parTransId="{F87E621E-FDDD-42B3-B051-BE91FCCB44B2}" sibTransId="{F2F9DD3C-2582-4BC9-87A4-6F82F136ED37}"/>
    <dgm:cxn modelId="{17CDE34F-3691-4305-B0C9-7C9D9C261068}" type="presOf" srcId="{337DEEB3-B0C4-4D9E-AE45-BBB70703C693}" destId="{E5FA97D4-945B-4333-9489-B567B4B5AEB4}" srcOrd="0" destOrd="0" presId="urn:microsoft.com/office/officeart/2018/2/layout/IconVerticalSolidList"/>
    <dgm:cxn modelId="{698CB57D-5954-4BB6-98B3-EBDEC2AA7ACF}" srcId="{013F9088-B1E8-4767-985E-E475242095C5}" destId="{88B7E944-BEA8-40CF-A978-8EA502072862}" srcOrd="0" destOrd="0" parTransId="{5249312F-5F7A-4CA6-8518-B81F8B7604B7}" sibTransId="{82BCE0F9-A4AB-41AA-BE7F-5A22C07E3369}"/>
    <dgm:cxn modelId="{F60A748F-68DE-4093-A89F-A64945EAF8C2}" srcId="{013F9088-B1E8-4767-985E-E475242095C5}" destId="{323C8BE5-ED40-4C21-A4BF-F5662E486A9D}" srcOrd="3" destOrd="0" parTransId="{1F106312-EC17-4FA6-A5FB-D50E517B8FE8}" sibTransId="{24F9CA23-E7F7-40E7-AECF-4D5F48625C0C}"/>
    <dgm:cxn modelId="{067D0994-BFB5-43EE-9C4C-F6BB85BAF314}" srcId="{013F9088-B1E8-4767-985E-E475242095C5}" destId="{46CD0E3E-61E4-43E9-B29C-B47D3DC71CF8}" srcOrd="4" destOrd="0" parTransId="{688E84EB-9B4E-4029-947E-3248A14EFFF9}" sibTransId="{3BBEADCA-89AE-4639-91E7-E50CEED4DA7D}"/>
    <dgm:cxn modelId="{E8B641AB-4A2B-4038-8786-2AB1CBFEB607}" type="presOf" srcId="{323C8BE5-ED40-4C21-A4BF-F5662E486A9D}" destId="{179E9206-0709-481C-8976-C25F02869560}" srcOrd="0" destOrd="0" presId="urn:microsoft.com/office/officeart/2018/2/layout/IconVerticalSolidList"/>
    <dgm:cxn modelId="{90FEC5B7-4B59-4D1C-B7CE-BB397DA7466F}" type="presOf" srcId="{88B7E944-BEA8-40CF-A978-8EA502072862}" destId="{8AF79D70-363B-4D31-912A-8CA5CA094516}" srcOrd="0" destOrd="0" presId="urn:microsoft.com/office/officeart/2018/2/layout/IconVerticalSolidList"/>
    <dgm:cxn modelId="{F671E3B7-81B1-4BD6-9C54-C84ED95EF677}" type="presOf" srcId="{C9B76FEC-0189-43FE-9576-5F7918E7DDAD}" destId="{7A102830-7E11-4A93-8600-9A261F0DCF94}" srcOrd="0" destOrd="0" presId="urn:microsoft.com/office/officeart/2018/2/layout/IconVerticalSolidList"/>
    <dgm:cxn modelId="{E43C8EF8-954B-42D1-AB61-EF5B20B80928}" srcId="{013F9088-B1E8-4767-985E-E475242095C5}" destId="{337DEEB3-B0C4-4D9E-AE45-BBB70703C693}" srcOrd="1" destOrd="0" parTransId="{4E98BD26-AAFF-4C68-AD3E-ED41DCEB5C27}" sibTransId="{0613A941-2DEE-4D3F-B954-2B80DA023977}"/>
    <dgm:cxn modelId="{DA5A398C-F0BE-4629-AF64-890BF7E980CF}" type="presParOf" srcId="{B8A68B3F-A7FB-4524-B72B-E0D9C4730350}" destId="{48402A63-B3C1-495D-9C19-25BA20ADFEC5}" srcOrd="0" destOrd="0" presId="urn:microsoft.com/office/officeart/2018/2/layout/IconVerticalSolidList"/>
    <dgm:cxn modelId="{EEAB0982-0D13-4285-BE8D-1D433FE6381D}" type="presParOf" srcId="{48402A63-B3C1-495D-9C19-25BA20ADFEC5}" destId="{BBDA50B9-631F-45DE-BD55-94B1CE1F5FA7}" srcOrd="0" destOrd="0" presId="urn:microsoft.com/office/officeart/2018/2/layout/IconVerticalSolidList"/>
    <dgm:cxn modelId="{3FBFD9D0-D6B3-4793-817E-1C642A22569E}" type="presParOf" srcId="{48402A63-B3C1-495D-9C19-25BA20ADFEC5}" destId="{060F13CF-00F6-4F40-8D96-85918FFEE1C0}" srcOrd="1" destOrd="0" presId="urn:microsoft.com/office/officeart/2018/2/layout/IconVerticalSolidList"/>
    <dgm:cxn modelId="{4559884F-826E-4794-993F-8302F447265C}" type="presParOf" srcId="{48402A63-B3C1-495D-9C19-25BA20ADFEC5}" destId="{5905379F-0126-44C3-8E2F-8467A2036DC3}" srcOrd="2" destOrd="0" presId="urn:microsoft.com/office/officeart/2018/2/layout/IconVerticalSolidList"/>
    <dgm:cxn modelId="{9F5D4272-DD19-4062-998E-F07815A342B9}" type="presParOf" srcId="{48402A63-B3C1-495D-9C19-25BA20ADFEC5}" destId="{8AF79D70-363B-4D31-912A-8CA5CA094516}" srcOrd="3" destOrd="0" presId="urn:microsoft.com/office/officeart/2018/2/layout/IconVerticalSolidList"/>
    <dgm:cxn modelId="{7AB41F83-C9BC-4BFB-9ED1-8078A15BFFF6}" type="presParOf" srcId="{B8A68B3F-A7FB-4524-B72B-E0D9C4730350}" destId="{E0013B89-E3A4-4770-BD36-ECAFC2559994}" srcOrd="1" destOrd="0" presId="urn:microsoft.com/office/officeart/2018/2/layout/IconVerticalSolidList"/>
    <dgm:cxn modelId="{2558FFA9-C093-45FF-BAB6-5F669E07B817}" type="presParOf" srcId="{B8A68B3F-A7FB-4524-B72B-E0D9C4730350}" destId="{AF47D6E2-367B-450F-AD53-F2F201C4897C}" srcOrd="2" destOrd="0" presId="urn:microsoft.com/office/officeart/2018/2/layout/IconVerticalSolidList"/>
    <dgm:cxn modelId="{14D0CC2F-E8D3-4FE1-92BD-BC975A7B6C39}" type="presParOf" srcId="{AF47D6E2-367B-450F-AD53-F2F201C4897C}" destId="{7A575AFD-E8BA-4563-9A5B-CCB41DD48762}" srcOrd="0" destOrd="0" presId="urn:microsoft.com/office/officeart/2018/2/layout/IconVerticalSolidList"/>
    <dgm:cxn modelId="{D9869222-1F98-4F5A-991F-6972421DFB18}" type="presParOf" srcId="{AF47D6E2-367B-450F-AD53-F2F201C4897C}" destId="{485C1B89-2AC1-47FF-B2C2-ADD7095FA8CF}" srcOrd="1" destOrd="0" presId="urn:microsoft.com/office/officeart/2018/2/layout/IconVerticalSolidList"/>
    <dgm:cxn modelId="{1DAD7F3A-E896-4369-A409-B344E2BC3F66}" type="presParOf" srcId="{AF47D6E2-367B-450F-AD53-F2F201C4897C}" destId="{DAE2EE04-4323-4ED2-A5E2-EF8345B9AEDD}" srcOrd="2" destOrd="0" presId="urn:microsoft.com/office/officeart/2018/2/layout/IconVerticalSolidList"/>
    <dgm:cxn modelId="{97B07C19-C71C-478C-AC96-AF5ED0FE8975}" type="presParOf" srcId="{AF47D6E2-367B-450F-AD53-F2F201C4897C}" destId="{E5FA97D4-945B-4333-9489-B567B4B5AEB4}" srcOrd="3" destOrd="0" presId="urn:microsoft.com/office/officeart/2018/2/layout/IconVerticalSolidList"/>
    <dgm:cxn modelId="{B76990D4-0021-4661-ACA4-27ED5D64C2D4}" type="presParOf" srcId="{B8A68B3F-A7FB-4524-B72B-E0D9C4730350}" destId="{BC49AEFB-0E5A-4FD2-BC2C-6D66098DD0A2}" srcOrd="3" destOrd="0" presId="urn:microsoft.com/office/officeart/2018/2/layout/IconVerticalSolidList"/>
    <dgm:cxn modelId="{00E55132-2C98-492B-B20B-EAC1BB34528B}" type="presParOf" srcId="{B8A68B3F-A7FB-4524-B72B-E0D9C4730350}" destId="{4FE360FE-AC15-476B-91A7-C855F6CF4D8D}" srcOrd="4" destOrd="0" presId="urn:microsoft.com/office/officeart/2018/2/layout/IconVerticalSolidList"/>
    <dgm:cxn modelId="{33520C29-1DFC-4576-8783-8DBA609976D3}" type="presParOf" srcId="{4FE360FE-AC15-476B-91A7-C855F6CF4D8D}" destId="{17A30946-7007-4E15-8CD2-AA409BABFA85}" srcOrd="0" destOrd="0" presId="urn:microsoft.com/office/officeart/2018/2/layout/IconVerticalSolidList"/>
    <dgm:cxn modelId="{76974D77-B5C9-4981-9A34-9220B058AC57}" type="presParOf" srcId="{4FE360FE-AC15-476B-91A7-C855F6CF4D8D}" destId="{FDDA69B0-1530-4713-A371-55AA296582E8}" srcOrd="1" destOrd="0" presId="urn:microsoft.com/office/officeart/2018/2/layout/IconVerticalSolidList"/>
    <dgm:cxn modelId="{653FA9A2-02EA-40D3-AFF7-CFB8E1953811}" type="presParOf" srcId="{4FE360FE-AC15-476B-91A7-C855F6CF4D8D}" destId="{BF40CAB0-95B7-407E-86BA-7F12A8451F29}" srcOrd="2" destOrd="0" presId="urn:microsoft.com/office/officeart/2018/2/layout/IconVerticalSolidList"/>
    <dgm:cxn modelId="{2C933119-6D4F-4DC4-84F0-F06B9815E90A}" type="presParOf" srcId="{4FE360FE-AC15-476B-91A7-C855F6CF4D8D}" destId="{7A102830-7E11-4A93-8600-9A261F0DCF94}" srcOrd="3" destOrd="0" presId="urn:microsoft.com/office/officeart/2018/2/layout/IconVerticalSolidList"/>
    <dgm:cxn modelId="{003518A1-90D8-4727-8C07-CF02C1A2A722}" type="presParOf" srcId="{B8A68B3F-A7FB-4524-B72B-E0D9C4730350}" destId="{A1A0CDD8-A1C0-4042-9256-A77BE6DC4462}" srcOrd="5" destOrd="0" presId="urn:microsoft.com/office/officeart/2018/2/layout/IconVerticalSolidList"/>
    <dgm:cxn modelId="{5B60C7EE-9F84-491D-BF4F-8A735F310D77}" type="presParOf" srcId="{B8A68B3F-A7FB-4524-B72B-E0D9C4730350}" destId="{AAD47EF3-B074-4777-A0EA-88593B506DBF}" srcOrd="6" destOrd="0" presId="urn:microsoft.com/office/officeart/2018/2/layout/IconVerticalSolidList"/>
    <dgm:cxn modelId="{A214B371-7C6A-422B-8DB2-E6FE284C1769}" type="presParOf" srcId="{AAD47EF3-B074-4777-A0EA-88593B506DBF}" destId="{77A6460C-BCED-4110-A45A-F7E047417346}" srcOrd="0" destOrd="0" presId="urn:microsoft.com/office/officeart/2018/2/layout/IconVerticalSolidList"/>
    <dgm:cxn modelId="{5B5F21FA-4448-4AAA-9578-14FD2CE0F025}" type="presParOf" srcId="{AAD47EF3-B074-4777-A0EA-88593B506DBF}" destId="{F9E0957F-8306-48F5-ACEC-572F853137FF}" srcOrd="1" destOrd="0" presId="urn:microsoft.com/office/officeart/2018/2/layout/IconVerticalSolidList"/>
    <dgm:cxn modelId="{FADFF664-0B28-48DC-97B1-3AFEBA40D96A}" type="presParOf" srcId="{AAD47EF3-B074-4777-A0EA-88593B506DBF}" destId="{F6E89D7B-9ACA-4DE5-9A11-3C2C28E66F08}" srcOrd="2" destOrd="0" presId="urn:microsoft.com/office/officeart/2018/2/layout/IconVerticalSolidList"/>
    <dgm:cxn modelId="{BB2B2EA7-F4F9-46DA-9C39-08451750FDB3}" type="presParOf" srcId="{AAD47EF3-B074-4777-A0EA-88593B506DBF}" destId="{179E9206-0709-481C-8976-C25F02869560}" srcOrd="3" destOrd="0" presId="urn:microsoft.com/office/officeart/2018/2/layout/IconVerticalSolidList"/>
    <dgm:cxn modelId="{2179A346-A32F-43F5-AC54-BF9F4D11F4C8}" type="presParOf" srcId="{B8A68B3F-A7FB-4524-B72B-E0D9C4730350}" destId="{CCCF831C-7572-4DE0-AC7D-FC924B9921B6}" srcOrd="7" destOrd="0" presId="urn:microsoft.com/office/officeart/2018/2/layout/IconVerticalSolidList"/>
    <dgm:cxn modelId="{69816586-9B40-4B6B-A342-48189917CC9F}" type="presParOf" srcId="{B8A68B3F-A7FB-4524-B72B-E0D9C4730350}" destId="{B1F1903F-7282-4664-832F-84E7D48F4CF6}" srcOrd="8" destOrd="0" presId="urn:microsoft.com/office/officeart/2018/2/layout/IconVerticalSolidList"/>
    <dgm:cxn modelId="{2599A978-727E-4F23-850C-8C879052611B}" type="presParOf" srcId="{B1F1903F-7282-4664-832F-84E7D48F4CF6}" destId="{D81F81DE-4435-4BD4-B064-56CBB5A7CE78}" srcOrd="0" destOrd="0" presId="urn:microsoft.com/office/officeart/2018/2/layout/IconVerticalSolidList"/>
    <dgm:cxn modelId="{C184FC3A-3028-4EA0-8340-A3FD14ADA1A4}" type="presParOf" srcId="{B1F1903F-7282-4664-832F-84E7D48F4CF6}" destId="{177C9A27-4E21-483C-BCA7-46A8A25BDCCC}" srcOrd="1" destOrd="0" presId="urn:microsoft.com/office/officeart/2018/2/layout/IconVerticalSolidList"/>
    <dgm:cxn modelId="{032FC7EF-C332-486D-9831-429F5413BC06}" type="presParOf" srcId="{B1F1903F-7282-4664-832F-84E7D48F4CF6}" destId="{56C68A3E-246D-4FBB-A17E-864E92DB7BC2}" srcOrd="2" destOrd="0" presId="urn:microsoft.com/office/officeart/2018/2/layout/IconVerticalSolidList"/>
    <dgm:cxn modelId="{01657A0A-E4E4-4626-A05B-1CDA6D490ADE}" type="presParOf" srcId="{B1F1903F-7282-4664-832F-84E7D48F4CF6}" destId="{BD5F0885-4920-4594-97D3-982EF94AC2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7021DB-CB66-4971-BC88-D0A4146BB02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EBD3EC-EB26-424F-B4CD-E40CAB7E66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D08C0A6F-0DAE-4B33-9546-61ADFF39B7D3}" type="parTrans" cxnId="{3AC98198-5B79-4ABA-8E80-9C6D96577FC5}">
      <dgm:prSet/>
      <dgm:spPr/>
      <dgm:t>
        <a:bodyPr/>
        <a:lstStyle/>
        <a:p>
          <a:endParaRPr lang="en-US"/>
        </a:p>
      </dgm:t>
    </dgm:pt>
    <dgm:pt modelId="{781E029E-F746-4927-82BD-5C5C91B48BDE}" type="sibTrans" cxnId="{3AC98198-5B79-4ABA-8E80-9C6D96577FC5}">
      <dgm:prSet/>
      <dgm:spPr/>
      <dgm:t>
        <a:bodyPr/>
        <a:lstStyle/>
        <a:p>
          <a:endParaRPr lang="en-US"/>
        </a:p>
      </dgm:t>
    </dgm:pt>
    <dgm:pt modelId="{CD9CABA0-B190-4693-B038-C7FC6459D2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Continuing with the </a:t>
          </a:r>
          <a:r>
            <a:rPr lang="en-US" b="1"/>
            <a:t>existing situation</a:t>
          </a:r>
          <a:r>
            <a:rPr lang="en-US"/>
            <a:t> is often a valid option.</a:t>
          </a:r>
        </a:p>
      </dgm:t>
    </dgm:pt>
    <dgm:pt modelId="{90D234AA-FCA1-497D-A57F-FF418AF53AB8}" type="parTrans" cxnId="{9645083B-E42E-4CF8-AF90-2D277C9D0C18}">
      <dgm:prSet/>
      <dgm:spPr/>
      <dgm:t>
        <a:bodyPr/>
        <a:lstStyle/>
        <a:p>
          <a:endParaRPr lang="en-US"/>
        </a:p>
      </dgm:t>
    </dgm:pt>
    <dgm:pt modelId="{8392A2D2-24D0-4777-8F5A-4ABC2DA92261}" type="sibTrans" cxnId="{9645083B-E42E-4CF8-AF90-2D277C9D0C18}">
      <dgm:prSet/>
      <dgm:spPr/>
      <dgm:t>
        <a:bodyPr/>
        <a:lstStyle/>
        <a:p>
          <a:endParaRPr lang="en-US"/>
        </a:p>
      </dgm:t>
    </dgm:pt>
    <dgm:pt modelId="{23228B0C-B3BE-487F-B114-B5FD80ABFC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Decision makers must evaluate whether change is necessary or beneficial.</a:t>
          </a:r>
        </a:p>
      </dgm:t>
    </dgm:pt>
    <dgm:pt modelId="{DD92EAE6-6999-42BD-8780-FB0BA8A195E1}" type="parTrans" cxnId="{2BCCBBC3-64AA-4B11-BA1D-7D321E9B2EAB}">
      <dgm:prSet/>
      <dgm:spPr/>
      <dgm:t>
        <a:bodyPr/>
        <a:lstStyle/>
        <a:p>
          <a:endParaRPr lang="en-US"/>
        </a:p>
      </dgm:t>
    </dgm:pt>
    <dgm:pt modelId="{10C44451-DC7A-4DA4-BC1E-F4C97D4FA258}" type="sibTrans" cxnId="{2BCCBBC3-64AA-4B11-BA1D-7D321E9B2EAB}">
      <dgm:prSet/>
      <dgm:spPr/>
      <dgm:t>
        <a:bodyPr/>
        <a:lstStyle/>
        <a:p>
          <a:endParaRPr lang="en-US"/>
        </a:p>
      </dgm:t>
    </dgm:pt>
    <dgm:pt modelId="{CCA9448B-F44F-41F8-8238-90104555B5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Example:</a:t>
          </a:r>
          <a:endParaRPr lang="en-US"/>
        </a:p>
      </dgm:t>
    </dgm:pt>
    <dgm:pt modelId="{7B5390F0-32E0-49D0-8027-C8AFC963F01B}" type="parTrans" cxnId="{448A6DE7-9F7B-4DA8-B127-90757AFAAB7B}">
      <dgm:prSet/>
      <dgm:spPr/>
      <dgm:t>
        <a:bodyPr/>
        <a:lstStyle/>
        <a:p>
          <a:endParaRPr lang="en-US"/>
        </a:p>
      </dgm:t>
    </dgm:pt>
    <dgm:pt modelId="{205DBD70-C267-4F6B-A30E-0CCD246B2328}" type="sibTrans" cxnId="{448A6DE7-9F7B-4DA8-B127-90757AFAAB7B}">
      <dgm:prSet/>
      <dgm:spPr/>
      <dgm:t>
        <a:bodyPr/>
        <a:lstStyle/>
        <a:p>
          <a:endParaRPr lang="en-US"/>
        </a:p>
      </dgm:t>
    </dgm:pt>
    <dgm:pt modelId="{486651F8-713E-4088-B59F-F2C56A8718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company may choose to continue using its current supplier rather than switching.</a:t>
          </a:r>
        </a:p>
      </dgm:t>
    </dgm:pt>
    <dgm:pt modelId="{2BD0E882-0628-48C5-BF7C-F731BB44F128}" type="parTrans" cxnId="{3A07A8CB-2052-4D3C-933B-0EB6DE79ADBC}">
      <dgm:prSet/>
      <dgm:spPr/>
      <dgm:t>
        <a:bodyPr/>
        <a:lstStyle/>
        <a:p>
          <a:endParaRPr lang="en-US"/>
        </a:p>
      </dgm:t>
    </dgm:pt>
    <dgm:pt modelId="{288C3126-58C0-4DEE-90E8-A89FE9CF1424}" type="sibTrans" cxnId="{3A07A8CB-2052-4D3C-933B-0EB6DE79ADBC}">
      <dgm:prSet/>
      <dgm:spPr/>
      <dgm:t>
        <a:bodyPr/>
        <a:lstStyle/>
        <a:p>
          <a:endParaRPr lang="en-US"/>
        </a:p>
      </dgm:t>
    </dgm:pt>
    <dgm:pt modelId="{3E11F743-8CF2-4787-B77F-8E7DB59361C1}" type="pres">
      <dgm:prSet presAssocID="{E47021DB-CB66-4971-BC88-D0A4146BB028}" presName="root" presStyleCnt="0">
        <dgm:presLayoutVars>
          <dgm:dir/>
          <dgm:resizeHandles val="exact"/>
        </dgm:presLayoutVars>
      </dgm:prSet>
      <dgm:spPr/>
    </dgm:pt>
    <dgm:pt modelId="{FFE01A90-124B-4B55-905F-C86F8A999A17}" type="pres">
      <dgm:prSet presAssocID="{6AEBD3EC-EB26-424F-B4CD-E40CAB7E6655}" presName="compNode" presStyleCnt="0"/>
      <dgm:spPr/>
    </dgm:pt>
    <dgm:pt modelId="{C823ADED-D5A9-4DC5-8D44-9E4AA0782ED4}" type="pres">
      <dgm:prSet presAssocID="{6AEBD3EC-EB26-424F-B4CD-E40CAB7E6655}" presName="bgRect" presStyleLbl="bgShp" presStyleIdx="0" presStyleCnt="5"/>
      <dgm:spPr/>
    </dgm:pt>
    <dgm:pt modelId="{B8BA74D8-7AF6-4A79-A14D-3789C671C63C}" type="pres">
      <dgm:prSet presAssocID="{6AEBD3EC-EB26-424F-B4CD-E40CAB7E665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7E91F6F-6E26-4D43-A64D-C59EC63DB34A}" type="pres">
      <dgm:prSet presAssocID="{6AEBD3EC-EB26-424F-B4CD-E40CAB7E6655}" presName="spaceRect" presStyleCnt="0"/>
      <dgm:spPr/>
    </dgm:pt>
    <dgm:pt modelId="{6309081C-3698-4B12-A031-F1972DAC4EA1}" type="pres">
      <dgm:prSet presAssocID="{6AEBD3EC-EB26-424F-B4CD-E40CAB7E6655}" presName="parTx" presStyleLbl="revTx" presStyleIdx="0" presStyleCnt="5">
        <dgm:presLayoutVars>
          <dgm:chMax val="0"/>
          <dgm:chPref val="0"/>
        </dgm:presLayoutVars>
      </dgm:prSet>
      <dgm:spPr/>
    </dgm:pt>
    <dgm:pt modelId="{A1E48DFE-5531-4658-A9F2-C61CCAC4C80E}" type="pres">
      <dgm:prSet presAssocID="{781E029E-F746-4927-82BD-5C5C91B48BDE}" presName="sibTrans" presStyleCnt="0"/>
      <dgm:spPr/>
    </dgm:pt>
    <dgm:pt modelId="{F1E20083-DC5A-4CC5-96C0-B79112A31599}" type="pres">
      <dgm:prSet presAssocID="{CD9CABA0-B190-4693-B038-C7FC6459D2E5}" presName="compNode" presStyleCnt="0"/>
      <dgm:spPr/>
    </dgm:pt>
    <dgm:pt modelId="{B506C31D-4902-4ED2-8A41-A71AF381B320}" type="pres">
      <dgm:prSet presAssocID="{CD9CABA0-B190-4693-B038-C7FC6459D2E5}" presName="bgRect" presStyleLbl="bgShp" presStyleIdx="1" presStyleCnt="5"/>
      <dgm:spPr/>
    </dgm:pt>
    <dgm:pt modelId="{CDAB6028-DE9F-4059-A02D-F28CAC66DC96}" type="pres">
      <dgm:prSet presAssocID="{CD9CABA0-B190-4693-B038-C7FC6459D2E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025C2EC-76C3-4EB8-9D96-51012E5ED885}" type="pres">
      <dgm:prSet presAssocID="{CD9CABA0-B190-4693-B038-C7FC6459D2E5}" presName="spaceRect" presStyleCnt="0"/>
      <dgm:spPr/>
    </dgm:pt>
    <dgm:pt modelId="{D90845B2-3562-4B42-8A70-C668A9BE6E0A}" type="pres">
      <dgm:prSet presAssocID="{CD9CABA0-B190-4693-B038-C7FC6459D2E5}" presName="parTx" presStyleLbl="revTx" presStyleIdx="1" presStyleCnt="5">
        <dgm:presLayoutVars>
          <dgm:chMax val="0"/>
          <dgm:chPref val="0"/>
        </dgm:presLayoutVars>
      </dgm:prSet>
      <dgm:spPr/>
    </dgm:pt>
    <dgm:pt modelId="{A4A8A6AC-CC8A-4F40-A840-D1E1A81DF547}" type="pres">
      <dgm:prSet presAssocID="{8392A2D2-24D0-4777-8F5A-4ABC2DA92261}" presName="sibTrans" presStyleCnt="0"/>
      <dgm:spPr/>
    </dgm:pt>
    <dgm:pt modelId="{8B677CEF-BF13-401E-B281-F57E9B67550E}" type="pres">
      <dgm:prSet presAssocID="{23228B0C-B3BE-487F-B114-B5FD80ABFC8B}" presName="compNode" presStyleCnt="0"/>
      <dgm:spPr/>
    </dgm:pt>
    <dgm:pt modelId="{139A1B1B-A84B-4F85-A7A8-1AD275AFC3A2}" type="pres">
      <dgm:prSet presAssocID="{23228B0C-B3BE-487F-B114-B5FD80ABFC8B}" presName="bgRect" presStyleLbl="bgShp" presStyleIdx="2" presStyleCnt="5"/>
      <dgm:spPr/>
    </dgm:pt>
    <dgm:pt modelId="{898D0513-5517-4929-BEB1-49C974832BFA}" type="pres">
      <dgm:prSet presAssocID="{23228B0C-B3BE-487F-B114-B5FD80ABFC8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B797D30-EE37-44A7-9872-9F059FD5B62F}" type="pres">
      <dgm:prSet presAssocID="{23228B0C-B3BE-487F-B114-B5FD80ABFC8B}" presName="spaceRect" presStyleCnt="0"/>
      <dgm:spPr/>
    </dgm:pt>
    <dgm:pt modelId="{1ED1283B-F6DE-4BDA-8786-4444A8F61AC7}" type="pres">
      <dgm:prSet presAssocID="{23228B0C-B3BE-487F-B114-B5FD80ABFC8B}" presName="parTx" presStyleLbl="revTx" presStyleIdx="2" presStyleCnt="5">
        <dgm:presLayoutVars>
          <dgm:chMax val="0"/>
          <dgm:chPref val="0"/>
        </dgm:presLayoutVars>
      </dgm:prSet>
      <dgm:spPr/>
    </dgm:pt>
    <dgm:pt modelId="{2D060010-9B0C-4CA0-872F-EE808E8FAF62}" type="pres">
      <dgm:prSet presAssocID="{10C44451-DC7A-4DA4-BC1E-F4C97D4FA258}" presName="sibTrans" presStyleCnt="0"/>
      <dgm:spPr/>
    </dgm:pt>
    <dgm:pt modelId="{2013F5F0-6FB9-46E5-A7DE-ED29A41E6216}" type="pres">
      <dgm:prSet presAssocID="{CCA9448B-F44F-41F8-8238-90104555B5F2}" presName="compNode" presStyleCnt="0"/>
      <dgm:spPr/>
    </dgm:pt>
    <dgm:pt modelId="{CBC6B18D-516F-4F3D-9E7B-DE80DEAABF33}" type="pres">
      <dgm:prSet presAssocID="{CCA9448B-F44F-41F8-8238-90104555B5F2}" presName="bgRect" presStyleLbl="bgShp" presStyleIdx="3" presStyleCnt="5"/>
      <dgm:spPr/>
    </dgm:pt>
    <dgm:pt modelId="{EA6E7698-E080-4BD0-B895-439B3AE5C67B}" type="pres">
      <dgm:prSet presAssocID="{CCA9448B-F44F-41F8-8238-90104555B5F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525BB4A7-7ACF-46C3-9440-BF6113B85132}" type="pres">
      <dgm:prSet presAssocID="{CCA9448B-F44F-41F8-8238-90104555B5F2}" presName="spaceRect" presStyleCnt="0"/>
      <dgm:spPr/>
    </dgm:pt>
    <dgm:pt modelId="{93834DEA-0546-4DF7-AF79-26D9CD57ED41}" type="pres">
      <dgm:prSet presAssocID="{CCA9448B-F44F-41F8-8238-90104555B5F2}" presName="parTx" presStyleLbl="revTx" presStyleIdx="3" presStyleCnt="5">
        <dgm:presLayoutVars>
          <dgm:chMax val="0"/>
          <dgm:chPref val="0"/>
        </dgm:presLayoutVars>
      </dgm:prSet>
      <dgm:spPr/>
    </dgm:pt>
    <dgm:pt modelId="{581F1D48-2C7F-4B4E-8821-D6C97914B3BA}" type="pres">
      <dgm:prSet presAssocID="{205DBD70-C267-4F6B-A30E-0CCD246B2328}" presName="sibTrans" presStyleCnt="0"/>
      <dgm:spPr/>
    </dgm:pt>
    <dgm:pt modelId="{D97F7EC3-B0C0-401F-A1E5-FAAA2EBD6B8E}" type="pres">
      <dgm:prSet presAssocID="{486651F8-713E-4088-B59F-F2C56A8718E2}" presName="compNode" presStyleCnt="0"/>
      <dgm:spPr/>
    </dgm:pt>
    <dgm:pt modelId="{7D567571-1179-435B-92FD-125B97951C07}" type="pres">
      <dgm:prSet presAssocID="{486651F8-713E-4088-B59F-F2C56A8718E2}" presName="bgRect" presStyleLbl="bgShp" presStyleIdx="4" presStyleCnt="5"/>
      <dgm:spPr/>
    </dgm:pt>
    <dgm:pt modelId="{03B86747-60CD-4665-BA0D-0E114EC3B2FB}" type="pres">
      <dgm:prSet presAssocID="{486651F8-713E-4088-B59F-F2C56A8718E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920637F5-CCC3-4F3D-81A9-7F44CCE5187E}" type="pres">
      <dgm:prSet presAssocID="{486651F8-713E-4088-B59F-F2C56A8718E2}" presName="spaceRect" presStyleCnt="0"/>
      <dgm:spPr/>
    </dgm:pt>
    <dgm:pt modelId="{5FC704D9-CCCA-458A-A771-9AD991696EA2}" type="pres">
      <dgm:prSet presAssocID="{486651F8-713E-4088-B59F-F2C56A8718E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645083B-E42E-4CF8-AF90-2D277C9D0C18}" srcId="{E47021DB-CB66-4971-BC88-D0A4146BB028}" destId="{CD9CABA0-B190-4693-B038-C7FC6459D2E5}" srcOrd="1" destOrd="0" parTransId="{90D234AA-FCA1-497D-A57F-FF418AF53AB8}" sibTransId="{8392A2D2-24D0-4777-8F5A-4ABC2DA92261}"/>
    <dgm:cxn modelId="{FBB02789-D6F9-47A8-8480-F98A0D651772}" type="presOf" srcId="{CD9CABA0-B190-4693-B038-C7FC6459D2E5}" destId="{D90845B2-3562-4B42-8A70-C668A9BE6E0A}" srcOrd="0" destOrd="0" presId="urn:microsoft.com/office/officeart/2018/2/layout/IconVerticalSolidList"/>
    <dgm:cxn modelId="{08E5DF8B-BE59-4522-A12E-A268E2CCAF7E}" type="presOf" srcId="{6AEBD3EC-EB26-424F-B4CD-E40CAB7E6655}" destId="{6309081C-3698-4B12-A031-F1972DAC4EA1}" srcOrd="0" destOrd="0" presId="urn:microsoft.com/office/officeart/2018/2/layout/IconVerticalSolidList"/>
    <dgm:cxn modelId="{3AC98198-5B79-4ABA-8E80-9C6D96577FC5}" srcId="{E47021DB-CB66-4971-BC88-D0A4146BB028}" destId="{6AEBD3EC-EB26-424F-B4CD-E40CAB7E6655}" srcOrd="0" destOrd="0" parTransId="{D08C0A6F-0DAE-4B33-9546-61ADFF39B7D3}" sibTransId="{781E029E-F746-4927-82BD-5C5C91B48BDE}"/>
    <dgm:cxn modelId="{1184899A-1281-4163-87F2-35420D445B5B}" type="presOf" srcId="{23228B0C-B3BE-487F-B114-B5FD80ABFC8B}" destId="{1ED1283B-F6DE-4BDA-8786-4444A8F61AC7}" srcOrd="0" destOrd="0" presId="urn:microsoft.com/office/officeart/2018/2/layout/IconVerticalSolidList"/>
    <dgm:cxn modelId="{2BCCBBC3-64AA-4B11-BA1D-7D321E9B2EAB}" srcId="{E47021DB-CB66-4971-BC88-D0A4146BB028}" destId="{23228B0C-B3BE-487F-B114-B5FD80ABFC8B}" srcOrd="2" destOrd="0" parTransId="{DD92EAE6-6999-42BD-8780-FB0BA8A195E1}" sibTransId="{10C44451-DC7A-4DA4-BC1E-F4C97D4FA258}"/>
    <dgm:cxn modelId="{3A07A8CB-2052-4D3C-933B-0EB6DE79ADBC}" srcId="{E47021DB-CB66-4971-BC88-D0A4146BB028}" destId="{486651F8-713E-4088-B59F-F2C56A8718E2}" srcOrd="4" destOrd="0" parTransId="{2BD0E882-0628-48C5-BF7C-F731BB44F128}" sibTransId="{288C3126-58C0-4DEE-90E8-A89FE9CF1424}"/>
    <dgm:cxn modelId="{53FCDCD2-AF0D-498A-A54F-C7FAA02A2CC3}" type="presOf" srcId="{486651F8-713E-4088-B59F-F2C56A8718E2}" destId="{5FC704D9-CCCA-458A-A771-9AD991696EA2}" srcOrd="0" destOrd="0" presId="urn:microsoft.com/office/officeart/2018/2/layout/IconVerticalSolidList"/>
    <dgm:cxn modelId="{448A6DE7-9F7B-4DA8-B127-90757AFAAB7B}" srcId="{E47021DB-CB66-4971-BC88-D0A4146BB028}" destId="{CCA9448B-F44F-41F8-8238-90104555B5F2}" srcOrd="3" destOrd="0" parTransId="{7B5390F0-32E0-49D0-8027-C8AFC963F01B}" sibTransId="{205DBD70-C267-4F6B-A30E-0CCD246B2328}"/>
    <dgm:cxn modelId="{0FACF6F5-43FA-4181-A422-1CD6F64BCA1C}" type="presOf" srcId="{E47021DB-CB66-4971-BC88-D0A4146BB028}" destId="{3E11F743-8CF2-4787-B77F-8E7DB59361C1}" srcOrd="0" destOrd="0" presId="urn:microsoft.com/office/officeart/2018/2/layout/IconVerticalSolidList"/>
    <dgm:cxn modelId="{197DE7F8-2DCA-4B73-8050-7CF72014D2C9}" type="presOf" srcId="{CCA9448B-F44F-41F8-8238-90104555B5F2}" destId="{93834DEA-0546-4DF7-AF79-26D9CD57ED41}" srcOrd="0" destOrd="0" presId="urn:microsoft.com/office/officeart/2018/2/layout/IconVerticalSolidList"/>
    <dgm:cxn modelId="{B6AEAEAF-9B27-48E7-916C-496332051354}" type="presParOf" srcId="{3E11F743-8CF2-4787-B77F-8E7DB59361C1}" destId="{FFE01A90-124B-4B55-905F-C86F8A999A17}" srcOrd="0" destOrd="0" presId="urn:microsoft.com/office/officeart/2018/2/layout/IconVerticalSolidList"/>
    <dgm:cxn modelId="{A8296A9F-C2CB-4FA7-A662-34F8123BBADD}" type="presParOf" srcId="{FFE01A90-124B-4B55-905F-C86F8A999A17}" destId="{C823ADED-D5A9-4DC5-8D44-9E4AA0782ED4}" srcOrd="0" destOrd="0" presId="urn:microsoft.com/office/officeart/2018/2/layout/IconVerticalSolidList"/>
    <dgm:cxn modelId="{F6C07E9A-45AA-480E-B340-18CAF29A60E4}" type="presParOf" srcId="{FFE01A90-124B-4B55-905F-C86F8A999A17}" destId="{B8BA74D8-7AF6-4A79-A14D-3789C671C63C}" srcOrd="1" destOrd="0" presId="urn:microsoft.com/office/officeart/2018/2/layout/IconVerticalSolidList"/>
    <dgm:cxn modelId="{65C635F6-5A86-4D67-890C-6A1BF44794E8}" type="presParOf" srcId="{FFE01A90-124B-4B55-905F-C86F8A999A17}" destId="{07E91F6F-6E26-4D43-A64D-C59EC63DB34A}" srcOrd="2" destOrd="0" presId="urn:microsoft.com/office/officeart/2018/2/layout/IconVerticalSolidList"/>
    <dgm:cxn modelId="{BA268707-F49C-4D49-8656-E6D25B595514}" type="presParOf" srcId="{FFE01A90-124B-4B55-905F-C86F8A999A17}" destId="{6309081C-3698-4B12-A031-F1972DAC4EA1}" srcOrd="3" destOrd="0" presId="urn:microsoft.com/office/officeart/2018/2/layout/IconVerticalSolidList"/>
    <dgm:cxn modelId="{B96E8D42-4E1A-415B-ABC8-BED97ABFF341}" type="presParOf" srcId="{3E11F743-8CF2-4787-B77F-8E7DB59361C1}" destId="{A1E48DFE-5531-4658-A9F2-C61CCAC4C80E}" srcOrd="1" destOrd="0" presId="urn:microsoft.com/office/officeart/2018/2/layout/IconVerticalSolidList"/>
    <dgm:cxn modelId="{7B6F74BD-AEB0-4026-8E2F-015DDDF03EEA}" type="presParOf" srcId="{3E11F743-8CF2-4787-B77F-8E7DB59361C1}" destId="{F1E20083-DC5A-4CC5-96C0-B79112A31599}" srcOrd="2" destOrd="0" presId="urn:microsoft.com/office/officeart/2018/2/layout/IconVerticalSolidList"/>
    <dgm:cxn modelId="{542ABB70-BB4D-4002-A344-60E17378E2BB}" type="presParOf" srcId="{F1E20083-DC5A-4CC5-96C0-B79112A31599}" destId="{B506C31D-4902-4ED2-8A41-A71AF381B320}" srcOrd="0" destOrd="0" presId="urn:microsoft.com/office/officeart/2018/2/layout/IconVerticalSolidList"/>
    <dgm:cxn modelId="{ADF2B35A-E743-4B72-BDBE-E3E8A1F1C35C}" type="presParOf" srcId="{F1E20083-DC5A-4CC5-96C0-B79112A31599}" destId="{CDAB6028-DE9F-4059-A02D-F28CAC66DC96}" srcOrd="1" destOrd="0" presId="urn:microsoft.com/office/officeart/2018/2/layout/IconVerticalSolidList"/>
    <dgm:cxn modelId="{6719795A-B5C0-4F84-AEAF-AC2BC420C681}" type="presParOf" srcId="{F1E20083-DC5A-4CC5-96C0-B79112A31599}" destId="{8025C2EC-76C3-4EB8-9D96-51012E5ED885}" srcOrd="2" destOrd="0" presId="urn:microsoft.com/office/officeart/2018/2/layout/IconVerticalSolidList"/>
    <dgm:cxn modelId="{1332ABCC-7CE5-4F27-8057-9FABF26F1DC1}" type="presParOf" srcId="{F1E20083-DC5A-4CC5-96C0-B79112A31599}" destId="{D90845B2-3562-4B42-8A70-C668A9BE6E0A}" srcOrd="3" destOrd="0" presId="urn:microsoft.com/office/officeart/2018/2/layout/IconVerticalSolidList"/>
    <dgm:cxn modelId="{D25050F4-D38B-4AF5-9F4B-431CB1BEB8D2}" type="presParOf" srcId="{3E11F743-8CF2-4787-B77F-8E7DB59361C1}" destId="{A4A8A6AC-CC8A-4F40-A840-D1E1A81DF547}" srcOrd="3" destOrd="0" presId="urn:microsoft.com/office/officeart/2018/2/layout/IconVerticalSolidList"/>
    <dgm:cxn modelId="{AE6CF1B1-3F45-4EBA-9090-5E5A797A5691}" type="presParOf" srcId="{3E11F743-8CF2-4787-B77F-8E7DB59361C1}" destId="{8B677CEF-BF13-401E-B281-F57E9B67550E}" srcOrd="4" destOrd="0" presId="urn:microsoft.com/office/officeart/2018/2/layout/IconVerticalSolidList"/>
    <dgm:cxn modelId="{13BF057F-A471-4BC8-B700-BC896B23DB41}" type="presParOf" srcId="{8B677CEF-BF13-401E-B281-F57E9B67550E}" destId="{139A1B1B-A84B-4F85-A7A8-1AD275AFC3A2}" srcOrd="0" destOrd="0" presId="urn:microsoft.com/office/officeart/2018/2/layout/IconVerticalSolidList"/>
    <dgm:cxn modelId="{6392D568-76FD-41AD-9C9A-49F95CA6CBA7}" type="presParOf" srcId="{8B677CEF-BF13-401E-B281-F57E9B67550E}" destId="{898D0513-5517-4929-BEB1-49C974832BFA}" srcOrd="1" destOrd="0" presId="urn:microsoft.com/office/officeart/2018/2/layout/IconVerticalSolidList"/>
    <dgm:cxn modelId="{0D035325-1DE3-46EC-B079-EC7EF9EF2B73}" type="presParOf" srcId="{8B677CEF-BF13-401E-B281-F57E9B67550E}" destId="{BB797D30-EE37-44A7-9872-9F059FD5B62F}" srcOrd="2" destOrd="0" presId="urn:microsoft.com/office/officeart/2018/2/layout/IconVerticalSolidList"/>
    <dgm:cxn modelId="{DB744979-73EB-4A94-8196-CDFFF2E8754D}" type="presParOf" srcId="{8B677CEF-BF13-401E-B281-F57E9B67550E}" destId="{1ED1283B-F6DE-4BDA-8786-4444A8F61AC7}" srcOrd="3" destOrd="0" presId="urn:microsoft.com/office/officeart/2018/2/layout/IconVerticalSolidList"/>
    <dgm:cxn modelId="{4DFCE9A1-20E0-4C4A-871F-9A9D879642EE}" type="presParOf" srcId="{3E11F743-8CF2-4787-B77F-8E7DB59361C1}" destId="{2D060010-9B0C-4CA0-872F-EE808E8FAF62}" srcOrd="5" destOrd="0" presId="urn:microsoft.com/office/officeart/2018/2/layout/IconVerticalSolidList"/>
    <dgm:cxn modelId="{2C545C4B-6458-4D43-B8F8-87737D877466}" type="presParOf" srcId="{3E11F743-8CF2-4787-B77F-8E7DB59361C1}" destId="{2013F5F0-6FB9-46E5-A7DE-ED29A41E6216}" srcOrd="6" destOrd="0" presId="urn:microsoft.com/office/officeart/2018/2/layout/IconVerticalSolidList"/>
    <dgm:cxn modelId="{AF87B25A-304F-40F7-8290-3AC9D5E71E5E}" type="presParOf" srcId="{2013F5F0-6FB9-46E5-A7DE-ED29A41E6216}" destId="{CBC6B18D-516F-4F3D-9E7B-DE80DEAABF33}" srcOrd="0" destOrd="0" presId="urn:microsoft.com/office/officeart/2018/2/layout/IconVerticalSolidList"/>
    <dgm:cxn modelId="{78D31ECA-F95B-4C82-953E-59A634504C8E}" type="presParOf" srcId="{2013F5F0-6FB9-46E5-A7DE-ED29A41E6216}" destId="{EA6E7698-E080-4BD0-B895-439B3AE5C67B}" srcOrd="1" destOrd="0" presId="urn:microsoft.com/office/officeart/2018/2/layout/IconVerticalSolidList"/>
    <dgm:cxn modelId="{E36AA4E5-92A9-4202-8DCD-51DD2FF13C34}" type="presParOf" srcId="{2013F5F0-6FB9-46E5-A7DE-ED29A41E6216}" destId="{525BB4A7-7ACF-46C3-9440-BF6113B85132}" srcOrd="2" destOrd="0" presId="urn:microsoft.com/office/officeart/2018/2/layout/IconVerticalSolidList"/>
    <dgm:cxn modelId="{6780C522-FE92-40F8-AE3B-6819F844068E}" type="presParOf" srcId="{2013F5F0-6FB9-46E5-A7DE-ED29A41E6216}" destId="{93834DEA-0546-4DF7-AF79-26D9CD57ED41}" srcOrd="3" destOrd="0" presId="urn:microsoft.com/office/officeart/2018/2/layout/IconVerticalSolidList"/>
    <dgm:cxn modelId="{B736DBA9-3AE4-4BB4-961F-BC02C9136408}" type="presParOf" srcId="{3E11F743-8CF2-4787-B77F-8E7DB59361C1}" destId="{581F1D48-2C7F-4B4E-8821-D6C97914B3BA}" srcOrd="7" destOrd="0" presId="urn:microsoft.com/office/officeart/2018/2/layout/IconVerticalSolidList"/>
    <dgm:cxn modelId="{D4F786D0-7719-4E41-B286-954BD5AFD9C9}" type="presParOf" srcId="{3E11F743-8CF2-4787-B77F-8E7DB59361C1}" destId="{D97F7EC3-B0C0-401F-A1E5-FAAA2EBD6B8E}" srcOrd="8" destOrd="0" presId="urn:microsoft.com/office/officeart/2018/2/layout/IconVerticalSolidList"/>
    <dgm:cxn modelId="{5A64C6D0-96F3-4441-873E-7691EE9F4CA5}" type="presParOf" srcId="{D97F7EC3-B0C0-401F-A1E5-FAAA2EBD6B8E}" destId="{7D567571-1179-435B-92FD-125B97951C07}" srcOrd="0" destOrd="0" presId="urn:microsoft.com/office/officeart/2018/2/layout/IconVerticalSolidList"/>
    <dgm:cxn modelId="{F2BFA8A3-F356-4CA0-904C-5E49909A32E8}" type="presParOf" srcId="{D97F7EC3-B0C0-401F-A1E5-FAAA2EBD6B8E}" destId="{03B86747-60CD-4665-BA0D-0E114EC3B2FB}" srcOrd="1" destOrd="0" presId="urn:microsoft.com/office/officeart/2018/2/layout/IconVerticalSolidList"/>
    <dgm:cxn modelId="{EA97943C-39B9-41E3-B30D-4C1C113B8DAB}" type="presParOf" srcId="{D97F7EC3-B0C0-401F-A1E5-FAAA2EBD6B8E}" destId="{920637F5-CCC3-4F3D-81A9-7F44CCE5187E}" srcOrd="2" destOrd="0" presId="urn:microsoft.com/office/officeart/2018/2/layout/IconVerticalSolidList"/>
    <dgm:cxn modelId="{0CD54BE6-6206-4657-B312-03A280D04955}" type="presParOf" srcId="{D97F7EC3-B0C0-401F-A1E5-FAAA2EBD6B8E}" destId="{5FC704D9-CCCA-458A-A771-9AD991696E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8B65BCF-E133-46E4-AD5E-363FC799D4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31475D-9DC4-4F4E-9ED8-4136C45EBCBF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9836436A-F837-488C-A8E8-03A21B2D3106}" type="parTrans" cxnId="{9236EBDC-0071-4150-BBAB-62AF8D45D840}">
      <dgm:prSet/>
      <dgm:spPr/>
      <dgm:t>
        <a:bodyPr/>
        <a:lstStyle/>
        <a:p>
          <a:endParaRPr lang="en-US"/>
        </a:p>
      </dgm:t>
    </dgm:pt>
    <dgm:pt modelId="{9A67041E-B356-431B-B2BA-D775905350DA}" type="sibTrans" cxnId="{9236EBDC-0071-4150-BBAB-62AF8D45D840}">
      <dgm:prSet/>
      <dgm:spPr/>
      <dgm:t>
        <a:bodyPr/>
        <a:lstStyle/>
        <a:p>
          <a:endParaRPr lang="en-US"/>
        </a:p>
      </dgm:t>
    </dgm:pt>
    <dgm:pt modelId="{C8708768-154D-42FE-838E-A719E83567B7}">
      <dgm:prSet/>
      <dgm:spPr/>
      <dgm:t>
        <a:bodyPr/>
        <a:lstStyle/>
        <a:p>
          <a:r>
            <a:rPr lang="en-US"/>
            <a:t>All decision making should follow a </a:t>
          </a:r>
          <a:r>
            <a:rPr lang="en-US" b="1"/>
            <a:t>structured process</a:t>
          </a:r>
          <a:r>
            <a:rPr lang="en-US"/>
            <a:t>.</a:t>
          </a:r>
        </a:p>
      </dgm:t>
    </dgm:pt>
    <dgm:pt modelId="{71B45E93-E135-4879-9BD8-2195E086F0BE}" type="parTrans" cxnId="{7DE3ADD1-C698-40F6-8828-E75E4B1F2A48}">
      <dgm:prSet/>
      <dgm:spPr/>
      <dgm:t>
        <a:bodyPr/>
        <a:lstStyle/>
        <a:p>
          <a:endParaRPr lang="en-US"/>
        </a:p>
      </dgm:t>
    </dgm:pt>
    <dgm:pt modelId="{FC1A2A99-ABC3-4F3B-9349-E0DEA49890A1}" type="sibTrans" cxnId="{7DE3ADD1-C698-40F6-8828-E75E4B1F2A48}">
      <dgm:prSet/>
      <dgm:spPr/>
      <dgm:t>
        <a:bodyPr/>
        <a:lstStyle/>
        <a:p>
          <a:endParaRPr lang="en-US"/>
        </a:p>
      </dgm:t>
    </dgm:pt>
    <dgm:pt modelId="{2C5A2638-F07D-4D15-9D03-8A1B9842BA50}">
      <dgm:prSet/>
      <dgm:spPr/>
      <dgm:t>
        <a:bodyPr/>
        <a:lstStyle/>
        <a:p>
          <a:r>
            <a:rPr lang="en-US"/>
            <a:t>There are </a:t>
          </a:r>
          <a:r>
            <a:rPr lang="en-US" b="1"/>
            <a:t>six essential steps</a:t>
          </a:r>
          <a:r>
            <a:rPr lang="en-US"/>
            <a:t> involved (to be detailed in the next slide or section).</a:t>
          </a:r>
        </a:p>
      </dgm:t>
    </dgm:pt>
    <dgm:pt modelId="{BAD03140-E612-46F2-B8B4-E39B5B2A2BE5}" type="parTrans" cxnId="{595153A8-1EC5-4444-B9AE-B3929FFD5406}">
      <dgm:prSet/>
      <dgm:spPr/>
      <dgm:t>
        <a:bodyPr/>
        <a:lstStyle/>
        <a:p>
          <a:endParaRPr lang="en-US"/>
        </a:p>
      </dgm:t>
    </dgm:pt>
    <dgm:pt modelId="{E821453C-7AA5-480B-98E1-3076E38A2FC3}" type="sibTrans" cxnId="{595153A8-1EC5-4444-B9AE-B3929FFD5406}">
      <dgm:prSet/>
      <dgm:spPr/>
      <dgm:t>
        <a:bodyPr/>
        <a:lstStyle/>
        <a:p>
          <a:endParaRPr lang="en-US"/>
        </a:p>
      </dgm:t>
    </dgm:pt>
    <dgm:pt modelId="{DDFC57BE-F553-4986-94A8-C7B282AEB219}" type="pres">
      <dgm:prSet presAssocID="{18B65BCF-E133-46E4-AD5E-363FC799D46A}" presName="linear" presStyleCnt="0">
        <dgm:presLayoutVars>
          <dgm:animLvl val="lvl"/>
          <dgm:resizeHandles val="exact"/>
        </dgm:presLayoutVars>
      </dgm:prSet>
      <dgm:spPr/>
    </dgm:pt>
    <dgm:pt modelId="{D2FF26F2-03AF-4BE4-A716-734CC180B176}" type="pres">
      <dgm:prSet presAssocID="{9E31475D-9DC4-4F4E-9ED8-4136C45EBC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16EA65B-D8D0-4A53-8054-522604EE6527}" type="pres">
      <dgm:prSet presAssocID="{9A67041E-B356-431B-B2BA-D775905350DA}" presName="spacer" presStyleCnt="0"/>
      <dgm:spPr/>
    </dgm:pt>
    <dgm:pt modelId="{B67D1DDC-2EC6-4CBD-9C18-993867BA8110}" type="pres">
      <dgm:prSet presAssocID="{C8708768-154D-42FE-838E-A719E83567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3EAFF9B-A7EE-469B-816D-8BC0B6E438FE}" type="pres">
      <dgm:prSet presAssocID="{FC1A2A99-ABC3-4F3B-9349-E0DEA49890A1}" presName="spacer" presStyleCnt="0"/>
      <dgm:spPr/>
    </dgm:pt>
    <dgm:pt modelId="{BA4318C0-AAB1-469D-905D-46BA87988812}" type="pres">
      <dgm:prSet presAssocID="{2C5A2638-F07D-4D15-9D03-8A1B9842BA5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9C08A0D-AAA8-4A59-93CF-54698E6A95C5}" type="presOf" srcId="{C8708768-154D-42FE-838E-A719E83567B7}" destId="{B67D1DDC-2EC6-4CBD-9C18-993867BA8110}" srcOrd="0" destOrd="0" presId="urn:microsoft.com/office/officeart/2005/8/layout/vList2"/>
    <dgm:cxn modelId="{2C034B2A-2EB1-4234-AFEA-35B566DDB2B7}" type="presOf" srcId="{18B65BCF-E133-46E4-AD5E-363FC799D46A}" destId="{DDFC57BE-F553-4986-94A8-C7B282AEB219}" srcOrd="0" destOrd="0" presId="urn:microsoft.com/office/officeart/2005/8/layout/vList2"/>
    <dgm:cxn modelId="{595153A8-1EC5-4444-B9AE-B3929FFD5406}" srcId="{18B65BCF-E133-46E4-AD5E-363FC799D46A}" destId="{2C5A2638-F07D-4D15-9D03-8A1B9842BA50}" srcOrd="2" destOrd="0" parTransId="{BAD03140-E612-46F2-B8B4-E39B5B2A2BE5}" sibTransId="{E821453C-7AA5-480B-98E1-3076E38A2FC3}"/>
    <dgm:cxn modelId="{7DE3ADD1-C698-40F6-8828-E75E4B1F2A48}" srcId="{18B65BCF-E133-46E4-AD5E-363FC799D46A}" destId="{C8708768-154D-42FE-838E-A719E83567B7}" srcOrd="1" destOrd="0" parTransId="{71B45E93-E135-4879-9BD8-2195E086F0BE}" sibTransId="{FC1A2A99-ABC3-4F3B-9349-E0DEA49890A1}"/>
    <dgm:cxn modelId="{9236EBDC-0071-4150-BBAB-62AF8D45D840}" srcId="{18B65BCF-E133-46E4-AD5E-363FC799D46A}" destId="{9E31475D-9DC4-4F4E-9ED8-4136C45EBCBF}" srcOrd="0" destOrd="0" parTransId="{9836436A-F837-488C-A8E8-03A21B2D3106}" sibTransId="{9A67041E-B356-431B-B2BA-D775905350DA}"/>
    <dgm:cxn modelId="{3A9F9FFB-B467-4033-8669-8011618996D1}" type="presOf" srcId="{9E31475D-9DC4-4F4E-9ED8-4136C45EBCBF}" destId="{D2FF26F2-03AF-4BE4-A716-734CC180B176}" srcOrd="0" destOrd="0" presId="urn:microsoft.com/office/officeart/2005/8/layout/vList2"/>
    <dgm:cxn modelId="{0CCFC2FC-A544-442E-97FB-78A9C92ABCD8}" type="presOf" srcId="{2C5A2638-F07D-4D15-9D03-8A1B9842BA50}" destId="{BA4318C0-AAB1-469D-905D-46BA87988812}" srcOrd="0" destOrd="0" presId="urn:microsoft.com/office/officeart/2005/8/layout/vList2"/>
    <dgm:cxn modelId="{90987695-2DAD-4F70-89CA-ADA1D359481C}" type="presParOf" srcId="{DDFC57BE-F553-4986-94A8-C7B282AEB219}" destId="{D2FF26F2-03AF-4BE4-A716-734CC180B176}" srcOrd="0" destOrd="0" presId="urn:microsoft.com/office/officeart/2005/8/layout/vList2"/>
    <dgm:cxn modelId="{AAB63F04-3B66-4D2B-BDC3-CFB233F8ABC0}" type="presParOf" srcId="{DDFC57BE-F553-4986-94A8-C7B282AEB219}" destId="{116EA65B-D8D0-4A53-8054-522604EE6527}" srcOrd="1" destOrd="0" presId="urn:microsoft.com/office/officeart/2005/8/layout/vList2"/>
    <dgm:cxn modelId="{C9B1CAFA-B136-4E4E-A41F-0CA4DF6E1AAE}" type="presParOf" srcId="{DDFC57BE-F553-4986-94A8-C7B282AEB219}" destId="{B67D1DDC-2EC6-4CBD-9C18-993867BA8110}" srcOrd="2" destOrd="0" presId="urn:microsoft.com/office/officeart/2005/8/layout/vList2"/>
    <dgm:cxn modelId="{8F589525-A21F-4B1B-A3F7-BE91B91E2CB0}" type="presParOf" srcId="{DDFC57BE-F553-4986-94A8-C7B282AEB219}" destId="{03EAFF9B-A7EE-469B-816D-8BC0B6E438FE}" srcOrd="3" destOrd="0" presId="urn:microsoft.com/office/officeart/2005/8/layout/vList2"/>
    <dgm:cxn modelId="{CA814CD7-66B4-47E7-A000-068B35387BAF}" type="presParOf" srcId="{DDFC57BE-F553-4986-94A8-C7B282AEB219}" destId="{BA4318C0-AAB1-469D-905D-46BA8798881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76AB39D-CB58-4854-8EDF-B6AEB531082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A4A7C9-068E-4AB9-A914-CD5287FF4011}">
      <dgm:prSet/>
      <dgm:spPr/>
      <dgm:t>
        <a:bodyPr/>
        <a:lstStyle/>
        <a:p>
          <a:r>
            <a:rPr lang="en-US"/>
            <a:t>Financial decisions require evaluating multiple options.</a:t>
          </a:r>
        </a:p>
      </dgm:t>
    </dgm:pt>
    <dgm:pt modelId="{FFC51FDF-A7A2-4A8F-AF99-C801C8F2C6E7}" type="parTrans" cxnId="{8C6D0EEF-F416-43D7-AA4F-DDB8D2A4D8EE}">
      <dgm:prSet/>
      <dgm:spPr/>
      <dgm:t>
        <a:bodyPr/>
        <a:lstStyle/>
        <a:p>
          <a:endParaRPr lang="en-US"/>
        </a:p>
      </dgm:t>
    </dgm:pt>
    <dgm:pt modelId="{9DB771E5-EC2C-4046-8507-AABA02500D51}" type="sibTrans" cxnId="{8C6D0EEF-F416-43D7-AA4F-DDB8D2A4D8EE}">
      <dgm:prSet/>
      <dgm:spPr/>
      <dgm:t>
        <a:bodyPr/>
        <a:lstStyle/>
        <a:p>
          <a:endParaRPr lang="en-US"/>
        </a:p>
      </dgm:t>
    </dgm:pt>
    <dgm:pt modelId="{979D71D8-5E24-484A-B855-1B9B53904918}">
      <dgm:prSet/>
      <dgm:spPr/>
      <dgm:t>
        <a:bodyPr/>
        <a:lstStyle/>
        <a:p>
          <a:r>
            <a:rPr lang="en-US"/>
            <a:t>The status quo is often one of those options.</a:t>
          </a:r>
        </a:p>
      </dgm:t>
    </dgm:pt>
    <dgm:pt modelId="{4B558C6D-5917-4691-8A61-61A1C9CA750A}" type="parTrans" cxnId="{E90A29C3-D2C9-4916-A098-36E36F258D6D}">
      <dgm:prSet/>
      <dgm:spPr/>
      <dgm:t>
        <a:bodyPr/>
        <a:lstStyle/>
        <a:p>
          <a:endParaRPr lang="en-US"/>
        </a:p>
      </dgm:t>
    </dgm:pt>
    <dgm:pt modelId="{933F4D36-E4B6-440E-9CA2-859A17B2EFD0}" type="sibTrans" cxnId="{E90A29C3-D2C9-4916-A098-36E36F258D6D}">
      <dgm:prSet/>
      <dgm:spPr/>
      <dgm:t>
        <a:bodyPr/>
        <a:lstStyle/>
        <a:p>
          <a:endParaRPr lang="en-US"/>
        </a:p>
      </dgm:t>
    </dgm:pt>
    <dgm:pt modelId="{1E23E45F-9340-4706-95B3-985517ACEB7D}">
      <dgm:prSet/>
      <dgm:spPr/>
      <dgm:t>
        <a:bodyPr/>
        <a:lstStyle/>
        <a:p>
          <a:r>
            <a:rPr lang="en-US"/>
            <a:t>A structured approach enhances decision quality and consistency.</a:t>
          </a:r>
        </a:p>
      </dgm:t>
    </dgm:pt>
    <dgm:pt modelId="{466F955E-1D26-4429-9BFA-52803685D482}" type="parTrans" cxnId="{2DAF4FBF-0ABD-41E2-826F-4153DD45BBF5}">
      <dgm:prSet/>
      <dgm:spPr/>
      <dgm:t>
        <a:bodyPr/>
        <a:lstStyle/>
        <a:p>
          <a:endParaRPr lang="en-US"/>
        </a:p>
      </dgm:t>
    </dgm:pt>
    <dgm:pt modelId="{F95AE513-2D28-4EFD-8EFF-DFEE0B231E3C}" type="sibTrans" cxnId="{2DAF4FBF-0ABD-41E2-826F-4153DD45BBF5}">
      <dgm:prSet/>
      <dgm:spPr/>
      <dgm:t>
        <a:bodyPr/>
        <a:lstStyle/>
        <a:p>
          <a:endParaRPr lang="en-US"/>
        </a:p>
      </dgm:t>
    </dgm:pt>
    <dgm:pt modelId="{6B2FF346-F868-4D4C-978D-CD7D911E3D3C}" type="pres">
      <dgm:prSet presAssocID="{276AB39D-CB58-4854-8EDF-B6AEB5310822}" presName="linear" presStyleCnt="0">
        <dgm:presLayoutVars>
          <dgm:animLvl val="lvl"/>
          <dgm:resizeHandles val="exact"/>
        </dgm:presLayoutVars>
      </dgm:prSet>
      <dgm:spPr/>
    </dgm:pt>
    <dgm:pt modelId="{BD7B6B0B-3961-4428-A663-2B78667A7D4A}" type="pres">
      <dgm:prSet presAssocID="{02A4A7C9-068E-4AB9-A914-CD5287FF401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6D6A419-3D89-448C-95E2-4F0D018DD9D7}" type="pres">
      <dgm:prSet presAssocID="{9DB771E5-EC2C-4046-8507-AABA02500D51}" presName="spacer" presStyleCnt="0"/>
      <dgm:spPr/>
    </dgm:pt>
    <dgm:pt modelId="{471733B6-D07B-472D-8873-471F48B6DD2F}" type="pres">
      <dgm:prSet presAssocID="{979D71D8-5E24-484A-B855-1B9B539049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A89B8F3-8543-470E-9962-78A4732406E7}" type="pres">
      <dgm:prSet presAssocID="{933F4D36-E4B6-440E-9CA2-859A17B2EFD0}" presName="spacer" presStyleCnt="0"/>
      <dgm:spPr/>
    </dgm:pt>
    <dgm:pt modelId="{73DB2DF9-167A-4609-915E-5BFA97DFF26E}" type="pres">
      <dgm:prSet presAssocID="{1E23E45F-9340-4706-95B3-985517ACEB7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592A25C-D0DB-40DB-A6F5-72AD72756ED2}" type="presOf" srcId="{1E23E45F-9340-4706-95B3-985517ACEB7D}" destId="{73DB2DF9-167A-4609-915E-5BFA97DFF26E}" srcOrd="0" destOrd="0" presId="urn:microsoft.com/office/officeart/2005/8/layout/vList2"/>
    <dgm:cxn modelId="{53059057-D78B-4AC6-8B90-7E03CFC675F4}" type="presOf" srcId="{02A4A7C9-068E-4AB9-A914-CD5287FF4011}" destId="{BD7B6B0B-3961-4428-A663-2B78667A7D4A}" srcOrd="0" destOrd="0" presId="urn:microsoft.com/office/officeart/2005/8/layout/vList2"/>
    <dgm:cxn modelId="{2DAF4FBF-0ABD-41E2-826F-4153DD45BBF5}" srcId="{276AB39D-CB58-4854-8EDF-B6AEB5310822}" destId="{1E23E45F-9340-4706-95B3-985517ACEB7D}" srcOrd="2" destOrd="0" parTransId="{466F955E-1D26-4429-9BFA-52803685D482}" sibTransId="{F95AE513-2D28-4EFD-8EFF-DFEE0B231E3C}"/>
    <dgm:cxn modelId="{E90A29C3-D2C9-4916-A098-36E36F258D6D}" srcId="{276AB39D-CB58-4854-8EDF-B6AEB5310822}" destId="{979D71D8-5E24-484A-B855-1B9B53904918}" srcOrd="1" destOrd="0" parTransId="{4B558C6D-5917-4691-8A61-61A1C9CA750A}" sibTransId="{933F4D36-E4B6-440E-9CA2-859A17B2EFD0}"/>
    <dgm:cxn modelId="{F753E9CC-FF34-4640-9AA4-1E9E77E7F401}" type="presOf" srcId="{979D71D8-5E24-484A-B855-1B9B53904918}" destId="{471733B6-D07B-472D-8873-471F48B6DD2F}" srcOrd="0" destOrd="0" presId="urn:microsoft.com/office/officeart/2005/8/layout/vList2"/>
    <dgm:cxn modelId="{3EF3BFEC-FFF6-4AF0-8AAA-98B295E59516}" type="presOf" srcId="{276AB39D-CB58-4854-8EDF-B6AEB5310822}" destId="{6B2FF346-F868-4D4C-978D-CD7D911E3D3C}" srcOrd="0" destOrd="0" presId="urn:microsoft.com/office/officeart/2005/8/layout/vList2"/>
    <dgm:cxn modelId="{8C6D0EEF-F416-43D7-AA4F-DDB8D2A4D8EE}" srcId="{276AB39D-CB58-4854-8EDF-B6AEB5310822}" destId="{02A4A7C9-068E-4AB9-A914-CD5287FF4011}" srcOrd="0" destOrd="0" parTransId="{FFC51FDF-A7A2-4A8F-AF99-C801C8F2C6E7}" sibTransId="{9DB771E5-EC2C-4046-8507-AABA02500D51}"/>
    <dgm:cxn modelId="{9DBC967E-AE14-442E-8872-A15226A845A7}" type="presParOf" srcId="{6B2FF346-F868-4D4C-978D-CD7D911E3D3C}" destId="{BD7B6B0B-3961-4428-A663-2B78667A7D4A}" srcOrd="0" destOrd="0" presId="urn:microsoft.com/office/officeart/2005/8/layout/vList2"/>
    <dgm:cxn modelId="{EB44B90A-3483-46D4-84B7-6705C5F8CD32}" type="presParOf" srcId="{6B2FF346-F868-4D4C-978D-CD7D911E3D3C}" destId="{B6D6A419-3D89-448C-95E2-4F0D018DD9D7}" srcOrd="1" destOrd="0" presId="urn:microsoft.com/office/officeart/2005/8/layout/vList2"/>
    <dgm:cxn modelId="{F9FE0FD8-F5A9-488A-A76C-7EA2E3209846}" type="presParOf" srcId="{6B2FF346-F868-4D4C-978D-CD7D911E3D3C}" destId="{471733B6-D07B-472D-8873-471F48B6DD2F}" srcOrd="2" destOrd="0" presId="urn:microsoft.com/office/officeart/2005/8/layout/vList2"/>
    <dgm:cxn modelId="{22DC5EA5-1104-41DA-B2FF-1FAC671EFF34}" type="presParOf" srcId="{6B2FF346-F868-4D4C-978D-CD7D911E3D3C}" destId="{5A89B8F3-8543-470E-9962-78A4732406E7}" srcOrd="3" destOrd="0" presId="urn:microsoft.com/office/officeart/2005/8/layout/vList2"/>
    <dgm:cxn modelId="{4795DBCB-3FA5-43D0-8788-46091A578248}" type="presParOf" srcId="{6B2FF346-F868-4D4C-978D-CD7D911E3D3C}" destId="{73DB2DF9-167A-4609-915E-5BFA97DFF2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4BE4834-6934-47FB-AA42-3854D0FE4A5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3C3BCE2-4CEF-4304-8646-C75EE26971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Importance of Defining Objectives</a:t>
          </a:r>
          <a:endParaRPr lang="en-US"/>
        </a:p>
      </dgm:t>
    </dgm:pt>
    <dgm:pt modelId="{252E3B93-4DC6-497E-87D0-714994016F33}" type="parTrans" cxnId="{3CF86106-9174-474B-8DC4-E0E173D3ACCE}">
      <dgm:prSet/>
      <dgm:spPr/>
      <dgm:t>
        <a:bodyPr/>
        <a:lstStyle/>
        <a:p>
          <a:endParaRPr lang="en-US"/>
        </a:p>
      </dgm:t>
    </dgm:pt>
    <dgm:pt modelId="{08F0EC8E-5C60-4E77-BF4E-4F76D9C779F0}" type="sibTrans" cxnId="{3CF86106-9174-474B-8DC4-E0E173D3ACCE}">
      <dgm:prSet/>
      <dgm:spPr/>
      <dgm:t>
        <a:bodyPr/>
        <a:lstStyle/>
        <a:p>
          <a:endParaRPr lang="en-US"/>
        </a:p>
      </dgm:t>
    </dgm:pt>
    <dgm:pt modelId="{53FBD2F5-8837-4635-BE79-2DA705E312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DEBF1D13-7573-4305-9BFE-9161B364BBC7}" type="parTrans" cxnId="{56B51621-EEB9-436E-B9DC-78F8D017E2BE}">
      <dgm:prSet/>
      <dgm:spPr/>
      <dgm:t>
        <a:bodyPr/>
        <a:lstStyle/>
        <a:p>
          <a:endParaRPr lang="en-US"/>
        </a:p>
      </dgm:t>
    </dgm:pt>
    <dgm:pt modelId="{3295399F-E8A4-4991-8281-CB766A85E0D9}" type="sibTrans" cxnId="{56B51621-EEB9-436E-B9DC-78F8D017E2BE}">
      <dgm:prSet/>
      <dgm:spPr/>
      <dgm:t>
        <a:bodyPr/>
        <a:lstStyle/>
        <a:p>
          <a:endParaRPr lang="en-US"/>
        </a:p>
      </dgm:t>
    </dgm:pt>
    <dgm:pt modelId="{E369CB33-3C44-438C-AD45-5C84DB2803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Every decision should begin with a </a:t>
          </a:r>
          <a:r>
            <a:rPr lang="en-US" b="1"/>
            <a:t>clear understanding of the intended outcome</a:t>
          </a:r>
          <a:r>
            <a:rPr lang="en-US"/>
            <a:t>.</a:t>
          </a:r>
        </a:p>
      </dgm:t>
    </dgm:pt>
    <dgm:pt modelId="{2022DCDB-4296-4FBA-A875-4FD1B2C0B40B}" type="parTrans" cxnId="{B7E7542E-779C-45BD-B6E0-AD43D8665E18}">
      <dgm:prSet/>
      <dgm:spPr/>
      <dgm:t>
        <a:bodyPr/>
        <a:lstStyle/>
        <a:p>
          <a:endParaRPr lang="en-US"/>
        </a:p>
      </dgm:t>
    </dgm:pt>
    <dgm:pt modelId="{83810DCF-F418-49FD-B6F0-24E512883B94}" type="sibTrans" cxnId="{B7E7542E-779C-45BD-B6E0-AD43D8665E18}">
      <dgm:prSet/>
      <dgm:spPr/>
      <dgm:t>
        <a:bodyPr/>
        <a:lstStyle/>
        <a:p>
          <a:endParaRPr lang="en-US"/>
        </a:p>
      </dgm:t>
    </dgm:pt>
    <dgm:pt modelId="{482710FC-18AD-43C2-B4B6-59BAB4B375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Without a defined objective, decision making becomes </a:t>
          </a:r>
          <a:r>
            <a:rPr lang="en-US" b="1"/>
            <a:t>directionless and ineffective</a:t>
          </a:r>
          <a:r>
            <a:rPr lang="en-US"/>
            <a:t>.</a:t>
          </a:r>
        </a:p>
      </dgm:t>
    </dgm:pt>
    <dgm:pt modelId="{07FA1D1C-5F61-4F4B-9913-C10C2C2F1F3C}" type="parTrans" cxnId="{F84AA444-DBE3-4007-A08F-327C053F70B5}">
      <dgm:prSet/>
      <dgm:spPr/>
      <dgm:t>
        <a:bodyPr/>
        <a:lstStyle/>
        <a:p>
          <a:endParaRPr lang="en-US"/>
        </a:p>
      </dgm:t>
    </dgm:pt>
    <dgm:pt modelId="{6517A616-1E58-4883-A7E3-8AA1FC84EE6D}" type="sibTrans" cxnId="{F84AA444-DBE3-4007-A08F-327C053F70B5}">
      <dgm:prSet/>
      <dgm:spPr/>
      <dgm:t>
        <a:bodyPr/>
        <a:lstStyle/>
        <a:p>
          <a:endParaRPr lang="en-US"/>
        </a:p>
      </dgm:t>
    </dgm:pt>
    <dgm:pt modelId="{38C75825-DECA-494E-92F5-4462F5C1AD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Quote:</a:t>
          </a:r>
          <a:endParaRPr lang="en-US"/>
        </a:p>
      </dgm:t>
    </dgm:pt>
    <dgm:pt modelId="{08962108-A93B-4C1B-875F-A829D39BD8D1}" type="parTrans" cxnId="{B8BE4DE5-704C-45EA-BE54-82440E22F1FC}">
      <dgm:prSet/>
      <dgm:spPr/>
      <dgm:t>
        <a:bodyPr/>
        <a:lstStyle/>
        <a:p>
          <a:endParaRPr lang="en-US"/>
        </a:p>
      </dgm:t>
    </dgm:pt>
    <dgm:pt modelId="{EC5585C4-97D7-475F-9A12-509A75C4407A}" type="sibTrans" cxnId="{B8BE4DE5-704C-45EA-BE54-82440E22F1FC}">
      <dgm:prSet/>
      <dgm:spPr/>
      <dgm:t>
        <a:bodyPr/>
        <a:lstStyle/>
        <a:p>
          <a:endParaRPr lang="en-US"/>
        </a:p>
      </dgm:t>
    </dgm:pt>
    <dgm:pt modelId="{2A2554EC-67E8-42FD-8652-A8CB9B0DE0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/>
            <a:t>"The decision maker should be clear what the outcome of the decision is intended to achieve."</a:t>
          </a:r>
          <a:endParaRPr lang="en-US"/>
        </a:p>
      </dgm:t>
    </dgm:pt>
    <dgm:pt modelId="{C85AB489-205E-4848-AA24-873E3942D33C}" type="parTrans" cxnId="{8A115131-54FA-46C8-BC34-27A4130E400B}">
      <dgm:prSet/>
      <dgm:spPr/>
      <dgm:t>
        <a:bodyPr/>
        <a:lstStyle/>
        <a:p>
          <a:endParaRPr lang="en-US"/>
        </a:p>
      </dgm:t>
    </dgm:pt>
    <dgm:pt modelId="{94D1CAC8-D192-4A92-8B84-22D5D996704F}" type="sibTrans" cxnId="{8A115131-54FA-46C8-BC34-27A4130E400B}">
      <dgm:prSet/>
      <dgm:spPr/>
      <dgm:t>
        <a:bodyPr/>
        <a:lstStyle/>
        <a:p>
          <a:endParaRPr lang="en-US"/>
        </a:p>
      </dgm:t>
    </dgm:pt>
    <dgm:pt modelId="{DFB5CF93-D17A-4D17-B1FB-573154D3AD6F}" type="pres">
      <dgm:prSet presAssocID="{64BE4834-6934-47FB-AA42-3854D0FE4A5B}" presName="root" presStyleCnt="0">
        <dgm:presLayoutVars>
          <dgm:dir/>
          <dgm:resizeHandles val="exact"/>
        </dgm:presLayoutVars>
      </dgm:prSet>
      <dgm:spPr/>
    </dgm:pt>
    <dgm:pt modelId="{7BEF033E-1716-4096-BD5B-090A0ADCABCE}" type="pres">
      <dgm:prSet presAssocID="{E3C3BCE2-4CEF-4304-8646-C75EE2697170}" presName="compNode" presStyleCnt="0"/>
      <dgm:spPr/>
    </dgm:pt>
    <dgm:pt modelId="{AEF3C833-5EF5-48C5-9E6C-F27DCD6ECDE7}" type="pres">
      <dgm:prSet presAssocID="{E3C3BCE2-4CEF-4304-8646-C75EE2697170}" presName="bgRect" presStyleLbl="bgShp" presStyleIdx="0" presStyleCnt="6"/>
      <dgm:spPr/>
    </dgm:pt>
    <dgm:pt modelId="{893063EA-5D01-4CCD-A45F-ED9C24CA6A51}" type="pres">
      <dgm:prSet presAssocID="{E3C3BCE2-4CEF-4304-8646-C75EE269717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E970DC9-D8A8-4518-994B-39F2F90876A6}" type="pres">
      <dgm:prSet presAssocID="{E3C3BCE2-4CEF-4304-8646-C75EE2697170}" presName="spaceRect" presStyleCnt="0"/>
      <dgm:spPr/>
    </dgm:pt>
    <dgm:pt modelId="{D9CF4E90-C690-463F-8180-1CAD71147E85}" type="pres">
      <dgm:prSet presAssocID="{E3C3BCE2-4CEF-4304-8646-C75EE2697170}" presName="parTx" presStyleLbl="revTx" presStyleIdx="0" presStyleCnt="6">
        <dgm:presLayoutVars>
          <dgm:chMax val="0"/>
          <dgm:chPref val="0"/>
        </dgm:presLayoutVars>
      </dgm:prSet>
      <dgm:spPr/>
    </dgm:pt>
    <dgm:pt modelId="{6134D3FB-9C27-4182-AC31-CF20E8660E16}" type="pres">
      <dgm:prSet presAssocID="{08F0EC8E-5C60-4E77-BF4E-4F76D9C779F0}" presName="sibTrans" presStyleCnt="0"/>
      <dgm:spPr/>
    </dgm:pt>
    <dgm:pt modelId="{E351FF9B-3A15-45AC-B462-A0DD786CEEBC}" type="pres">
      <dgm:prSet presAssocID="{53FBD2F5-8837-4635-BE79-2DA705E312CE}" presName="compNode" presStyleCnt="0"/>
      <dgm:spPr/>
    </dgm:pt>
    <dgm:pt modelId="{A05D0A3E-A3D2-4763-B8F5-6B80A18E40B9}" type="pres">
      <dgm:prSet presAssocID="{53FBD2F5-8837-4635-BE79-2DA705E312CE}" presName="bgRect" presStyleLbl="bgShp" presStyleIdx="1" presStyleCnt="6"/>
      <dgm:spPr/>
    </dgm:pt>
    <dgm:pt modelId="{1500B890-C68A-4107-A3A7-FBBE06E0D051}" type="pres">
      <dgm:prSet presAssocID="{53FBD2F5-8837-4635-BE79-2DA705E312C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7A24ED6C-9D21-47A2-8000-3B3F650C05B7}" type="pres">
      <dgm:prSet presAssocID="{53FBD2F5-8837-4635-BE79-2DA705E312CE}" presName="spaceRect" presStyleCnt="0"/>
      <dgm:spPr/>
    </dgm:pt>
    <dgm:pt modelId="{6AE6CD9B-11B0-4D0A-96FE-089F485BA853}" type="pres">
      <dgm:prSet presAssocID="{53FBD2F5-8837-4635-BE79-2DA705E312CE}" presName="parTx" presStyleLbl="revTx" presStyleIdx="1" presStyleCnt="6">
        <dgm:presLayoutVars>
          <dgm:chMax val="0"/>
          <dgm:chPref val="0"/>
        </dgm:presLayoutVars>
      </dgm:prSet>
      <dgm:spPr/>
    </dgm:pt>
    <dgm:pt modelId="{7473532C-D469-4B15-B154-AF4B48ABDF02}" type="pres">
      <dgm:prSet presAssocID="{3295399F-E8A4-4991-8281-CB766A85E0D9}" presName="sibTrans" presStyleCnt="0"/>
      <dgm:spPr/>
    </dgm:pt>
    <dgm:pt modelId="{76582C7F-B97D-4B04-84AF-F52A2667EF05}" type="pres">
      <dgm:prSet presAssocID="{E369CB33-3C44-438C-AD45-5C84DB2803B7}" presName="compNode" presStyleCnt="0"/>
      <dgm:spPr/>
    </dgm:pt>
    <dgm:pt modelId="{FFA8CF8A-13EA-4C6C-A373-A33933B8365E}" type="pres">
      <dgm:prSet presAssocID="{E369CB33-3C44-438C-AD45-5C84DB2803B7}" presName="bgRect" presStyleLbl="bgShp" presStyleIdx="2" presStyleCnt="6"/>
      <dgm:spPr/>
    </dgm:pt>
    <dgm:pt modelId="{35E8E53D-C390-4D25-A939-24DD729CDEB2}" type="pres">
      <dgm:prSet presAssocID="{E369CB33-3C44-438C-AD45-5C84DB2803B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15847C1-5938-4358-BC63-6E4F01B232CB}" type="pres">
      <dgm:prSet presAssocID="{E369CB33-3C44-438C-AD45-5C84DB2803B7}" presName="spaceRect" presStyleCnt="0"/>
      <dgm:spPr/>
    </dgm:pt>
    <dgm:pt modelId="{3BBAA09A-0B82-4BB3-A818-23400BDD1578}" type="pres">
      <dgm:prSet presAssocID="{E369CB33-3C44-438C-AD45-5C84DB2803B7}" presName="parTx" presStyleLbl="revTx" presStyleIdx="2" presStyleCnt="6">
        <dgm:presLayoutVars>
          <dgm:chMax val="0"/>
          <dgm:chPref val="0"/>
        </dgm:presLayoutVars>
      </dgm:prSet>
      <dgm:spPr/>
    </dgm:pt>
    <dgm:pt modelId="{AE84A01D-ED31-4525-87B9-463523F2D75E}" type="pres">
      <dgm:prSet presAssocID="{83810DCF-F418-49FD-B6F0-24E512883B94}" presName="sibTrans" presStyleCnt="0"/>
      <dgm:spPr/>
    </dgm:pt>
    <dgm:pt modelId="{53ACB841-98FB-4D62-BC6F-A66BE86845B8}" type="pres">
      <dgm:prSet presAssocID="{482710FC-18AD-43C2-B4B6-59BAB4B37542}" presName="compNode" presStyleCnt="0"/>
      <dgm:spPr/>
    </dgm:pt>
    <dgm:pt modelId="{32B931B8-D906-42E3-9D5C-EC35AAD3C1DA}" type="pres">
      <dgm:prSet presAssocID="{482710FC-18AD-43C2-B4B6-59BAB4B37542}" presName="bgRect" presStyleLbl="bgShp" presStyleIdx="3" presStyleCnt="6"/>
      <dgm:spPr/>
    </dgm:pt>
    <dgm:pt modelId="{6493D82E-95E0-468D-8666-7F81D69DE7A2}" type="pres">
      <dgm:prSet presAssocID="{482710FC-18AD-43C2-B4B6-59BAB4B3754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36F836-8597-47D5-B844-7825D75AA8D8}" type="pres">
      <dgm:prSet presAssocID="{482710FC-18AD-43C2-B4B6-59BAB4B37542}" presName="spaceRect" presStyleCnt="0"/>
      <dgm:spPr/>
    </dgm:pt>
    <dgm:pt modelId="{8E43CEEC-71B2-412A-8AC9-7A2B29254FDC}" type="pres">
      <dgm:prSet presAssocID="{482710FC-18AD-43C2-B4B6-59BAB4B37542}" presName="parTx" presStyleLbl="revTx" presStyleIdx="3" presStyleCnt="6">
        <dgm:presLayoutVars>
          <dgm:chMax val="0"/>
          <dgm:chPref val="0"/>
        </dgm:presLayoutVars>
      </dgm:prSet>
      <dgm:spPr/>
    </dgm:pt>
    <dgm:pt modelId="{DDCB6F18-2144-45DA-B470-E6727FFB396E}" type="pres">
      <dgm:prSet presAssocID="{6517A616-1E58-4883-A7E3-8AA1FC84EE6D}" presName="sibTrans" presStyleCnt="0"/>
      <dgm:spPr/>
    </dgm:pt>
    <dgm:pt modelId="{C786461C-241F-4C08-9918-26467CBB4F65}" type="pres">
      <dgm:prSet presAssocID="{38C75825-DECA-494E-92F5-4462F5C1AD0C}" presName="compNode" presStyleCnt="0"/>
      <dgm:spPr/>
    </dgm:pt>
    <dgm:pt modelId="{5496E0AD-7C8F-4465-AB63-39046171F2A0}" type="pres">
      <dgm:prSet presAssocID="{38C75825-DECA-494E-92F5-4462F5C1AD0C}" presName="bgRect" presStyleLbl="bgShp" presStyleIdx="4" presStyleCnt="6"/>
      <dgm:spPr/>
    </dgm:pt>
    <dgm:pt modelId="{F2985B59-6C7B-4055-B008-DA43B544AA75}" type="pres">
      <dgm:prSet presAssocID="{38C75825-DECA-494E-92F5-4462F5C1AD0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9A4962F6-9C42-427A-A0A2-57AE97F154B1}" type="pres">
      <dgm:prSet presAssocID="{38C75825-DECA-494E-92F5-4462F5C1AD0C}" presName="spaceRect" presStyleCnt="0"/>
      <dgm:spPr/>
    </dgm:pt>
    <dgm:pt modelId="{823CC150-5A0B-4800-8CF4-1090FBEBBC95}" type="pres">
      <dgm:prSet presAssocID="{38C75825-DECA-494E-92F5-4462F5C1AD0C}" presName="parTx" presStyleLbl="revTx" presStyleIdx="4" presStyleCnt="6">
        <dgm:presLayoutVars>
          <dgm:chMax val="0"/>
          <dgm:chPref val="0"/>
        </dgm:presLayoutVars>
      </dgm:prSet>
      <dgm:spPr/>
    </dgm:pt>
    <dgm:pt modelId="{3794E1E9-F786-48B4-873B-419C411361EE}" type="pres">
      <dgm:prSet presAssocID="{EC5585C4-97D7-475F-9A12-509A75C4407A}" presName="sibTrans" presStyleCnt="0"/>
      <dgm:spPr/>
    </dgm:pt>
    <dgm:pt modelId="{C6E4E625-A772-4DE3-991B-AC522DBCFB83}" type="pres">
      <dgm:prSet presAssocID="{2A2554EC-67E8-42FD-8652-A8CB9B0DE0AE}" presName="compNode" presStyleCnt="0"/>
      <dgm:spPr/>
    </dgm:pt>
    <dgm:pt modelId="{FCE7E6A0-0591-43B8-ABB8-694618CA828E}" type="pres">
      <dgm:prSet presAssocID="{2A2554EC-67E8-42FD-8652-A8CB9B0DE0AE}" presName="bgRect" presStyleLbl="bgShp" presStyleIdx="5" presStyleCnt="6"/>
      <dgm:spPr/>
    </dgm:pt>
    <dgm:pt modelId="{5AB875AD-B07A-4653-811B-657578BD2C07}" type="pres">
      <dgm:prSet presAssocID="{2A2554EC-67E8-42FD-8652-A8CB9B0DE0A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7DE9048-B2B2-4D8A-B644-6469313B3343}" type="pres">
      <dgm:prSet presAssocID="{2A2554EC-67E8-42FD-8652-A8CB9B0DE0AE}" presName="spaceRect" presStyleCnt="0"/>
      <dgm:spPr/>
    </dgm:pt>
    <dgm:pt modelId="{247D10D3-FA2F-437C-A2DE-38B7C6C0C733}" type="pres">
      <dgm:prSet presAssocID="{2A2554EC-67E8-42FD-8652-A8CB9B0DE0A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CF86106-9174-474B-8DC4-E0E173D3ACCE}" srcId="{64BE4834-6934-47FB-AA42-3854D0FE4A5B}" destId="{E3C3BCE2-4CEF-4304-8646-C75EE2697170}" srcOrd="0" destOrd="0" parTransId="{252E3B93-4DC6-497E-87D0-714994016F33}" sibTransId="{08F0EC8E-5C60-4E77-BF4E-4F76D9C779F0}"/>
    <dgm:cxn modelId="{56B51621-EEB9-436E-B9DC-78F8D017E2BE}" srcId="{64BE4834-6934-47FB-AA42-3854D0FE4A5B}" destId="{53FBD2F5-8837-4635-BE79-2DA705E312CE}" srcOrd="1" destOrd="0" parTransId="{DEBF1D13-7573-4305-9BFE-9161B364BBC7}" sibTransId="{3295399F-E8A4-4991-8281-CB766A85E0D9}"/>
    <dgm:cxn modelId="{03C1522E-563C-4538-AE24-856270DBB351}" type="presOf" srcId="{E369CB33-3C44-438C-AD45-5C84DB2803B7}" destId="{3BBAA09A-0B82-4BB3-A818-23400BDD1578}" srcOrd="0" destOrd="0" presId="urn:microsoft.com/office/officeart/2018/2/layout/IconVerticalSolidList"/>
    <dgm:cxn modelId="{B7E7542E-779C-45BD-B6E0-AD43D8665E18}" srcId="{64BE4834-6934-47FB-AA42-3854D0FE4A5B}" destId="{E369CB33-3C44-438C-AD45-5C84DB2803B7}" srcOrd="2" destOrd="0" parTransId="{2022DCDB-4296-4FBA-A875-4FD1B2C0B40B}" sibTransId="{83810DCF-F418-49FD-B6F0-24E512883B94}"/>
    <dgm:cxn modelId="{A6D2D42F-A34E-46D4-A82A-F4F7BA862552}" type="presOf" srcId="{E3C3BCE2-4CEF-4304-8646-C75EE2697170}" destId="{D9CF4E90-C690-463F-8180-1CAD71147E85}" srcOrd="0" destOrd="0" presId="urn:microsoft.com/office/officeart/2018/2/layout/IconVerticalSolidList"/>
    <dgm:cxn modelId="{8A115131-54FA-46C8-BC34-27A4130E400B}" srcId="{64BE4834-6934-47FB-AA42-3854D0FE4A5B}" destId="{2A2554EC-67E8-42FD-8652-A8CB9B0DE0AE}" srcOrd="5" destOrd="0" parTransId="{C85AB489-205E-4848-AA24-873E3942D33C}" sibTransId="{94D1CAC8-D192-4A92-8B84-22D5D996704F}"/>
    <dgm:cxn modelId="{B6E0055D-5F0F-4CC0-81F6-461891208284}" type="presOf" srcId="{38C75825-DECA-494E-92F5-4462F5C1AD0C}" destId="{823CC150-5A0B-4800-8CF4-1090FBEBBC95}" srcOrd="0" destOrd="0" presId="urn:microsoft.com/office/officeart/2018/2/layout/IconVerticalSolidList"/>
    <dgm:cxn modelId="{F84AA444-DBE3-4007-A08F-327C053F70B5}" srcId="{64BE4834-6934-47FB-AA42-3854D0FE4A5B}" destId="{482710FC-18AD-43C2-B4B6-59BAB4B37542}" srcOrd="3" destOrd="0" parTransId="{07FA1D1C-5F61-4F4B-9913-C10C2C2F1F3C}" sibTransId="{6517A616-1E58-4883-A7E3-8AA1FC84EE6D}"/>
    <dgm:cxn modelId="{AA2A9546-ED9A-4C70-8E31-4848C6AF7F5D}" type="presOf" srcId="{2A2554EC-67E8-42FD-8652-A8CB9B0DE0AE}" destId="{247D10D3-FA2F-437C-A2DE-38B7C6C0C733}" srcOrd="0" destOrd="0" presId="urn:microsoft.com/office/officeart/2018/2/layout/IconVerticalSolidList"/>
    <dgm:cxn modelId="{08DF747B-90DA-4EAA-BDCA-FD221B2953EA}" type="presOf" srcId="{482710FC-18AD-43C2-B4B6-59BAB4B37542}" destId="{8E43CEEC-71B2-412A-8AC9-7A2B29254FDC}" srcOrd="0" destOrd="0" presId="urn:microsoft.com/office/officeart/2018/2/layout/IconVerticalSolidList"/>
    <dgm:cxn modelId="{B8BE4DE5-704C-45EA-BE54-82440E22F1FC}" srcId="{64BE4834-6934-47FB-AA42-3854D0FE4A5B}" destId="{38C75825-DECA-494E-92F5-4462F5C1AD0C}" srcOrd="4" destOrd="0" parTransId="{08962108-A93B-4C1B-875F-A829D39BD8D1}" sibTransId="{EC5585C4-97D7-475F-9A12-509A75C4407A}"/>
    <dgm:cxn modelId="{0727AEED-B72B-4933-B1FF-E34C2F23B5BE}" type="presOf" srcId="{64BE4834-6934-47FB-AA42-3854D0FE4A5B}" destId="{DFB5CF93-D17A-4D17-B1FB-573154D3AD6F}" srcOrd="0" destOrd="0" presId="urn:microsoft.com/office/officeart/2018/2/layout/IconVerticalSolidList"/>
    <dgm:cxn modelId="{E4B17CFA-7DFB-4787-8A9A-9835DCEE9F16}" type="presOf" srcId="{53FBD2F5-8837-4635-BE79-2DA705E312CE}" destId="{6AE6CD9B-11B0-4D0A-96FE-089F485BA853}" srcOrd="0" destOrd="0" presId="urn:microsoft.com/office/officeart/2018/2/layout/IconVerticalSolidList"/>
    <dgm:cxn modelId="{E3FE3085-E66E-4E9D-8E21-1514280059AD}" type="presParOf" srcId="{DFB5CF93-D17A-4D17-B1FB-573154D3AD6F}" destId="{7BEF033E-1716-4096-BD5B-090A0ADCABCE}" srcOrd="0" destOrd="0" presId="urn:microsoft.com/office/officeart/2018/2/layout/IconVerticalSolidList"/>
    <dgm:cxn modelId="{10470CD3-3BA9-41B4-BC29-F291851C7052}" type="presParOf" srcId="{7BEF033E-1716-4096-BD5B-090A0ADCABCE}" destId="{AEF3C833-5EF5-48C5-9E6C-F27DCD6ECDE7}" srcOrd="0" destOrd="0" presId="urn:microsoft.com/office/officeart/2018/2/layout/IconVerticalSolidList"/>
    <dgm:cxn modelId="{EED04E89-ACA3-416D-AF7A-8F46A11ECE32}" type="presParOf" srcId="{7BEF033E-1716-4096-BD5B-090A0ADCABCE}" destId="{893063EA-5D01-4CCD-A45F-ED9C24CA6A51}" srcOrd="1" destOrd="0" presId="urn:microsoft.com/office/officeart/2018/2/layout/IconVerticalSolidList"/>
    <dgm:cxn modelId="{DBF5A8A0-9D25-4DD8-A674-5041D4590833}" type="presParOf" srcId="{7BEF033E-1716-4096-BD5B-090A0ADCABCE}" destId="{2E970DC9-D8A8-4518-994B-39F2F90876A6}" srcOrd="2" destOrd="0" presId="urn:microsoft.com/office/officeart/2018/2/layout/IconVerticalSolidList"/>
    <dgm:cxn modelId="{A919304A-EA48-481A-8BAC-6ED5864F294A}" type="presParOf" srcId="{7BEF033E-1716-4096-BD5B-090A0ADCABCE}" destId="{D9CF4E90-C690-463F-8180-1CAD71147E85}" srcOrd="3" destOrd="0" presId="urn:microsoft.com/office/officeart/2018/2/layout/IconVerticalSolidList"/>
    <dgm:cxn modelId="{5EF54900-8B85-4F1B-856C-FEEA81CF0B08}" type="presParOf" srcId="{DFB5CF93-D17A-4D17-B1FB-573154D3AD6F}" destId="{6134D3FB-9C27-4182-AC31-CF20E8660E16}" srcOrd="1" destOrd="0" presId="urn:microsoft.com/office/officeart/2018/2/layout/IconVerticalSolidList"/>
    <dgm:cxn modelId="{0B33B9F2-2115-4282-A093-184ECCA6D839}" type="presParOf" srcId="{DFB5CF93-D17A-4D17-B1FB-573154D3AD6F}" destId="{E351FF9B-3A15-45AC-B462-A0DD786CEEBC}" srcOrd="2" destOrd="0" presId="urn:microsoft.com/office/officeart/2018/2/layout/IconVerticalSolidList"/>
    <dgm:cxn modelId="{432AA08A-F2E2-4178-8887-6037D693D465}" type="presParOf" srcId="{E351FF9B-3A15-45AC-B462-A0DD786CEEBC}" destId="{A05D0A3E-A3D2-4763-B8F5-6B80A18E40B9}" srcOrd="0" destOrd="0" presId="urn:microsoft.com/office/officeart/2018/2/layout/IconVerticalSolidList"/>
    <dgm:cxn modelId="{86330E3C-71AD-4E73-B9A6-60F911CE7264}" type="presParOf" srcId="{E351FF9B-3A15-45AC-B462-A0DD786CEEBC}" destId="{1500B890-C68A-4107-A3A7-FBBE06E0D051}" srcOrd="1" destOrd="0" presId="urn:microsoft.com/office/officeart/2018/2/layout/IconVerticalSolidList"/>
    <dgm:cxn modelId="{D3A18954-CDAC-4871-B94B-982C52A2468A}" type="presParOf" srcId="{E351FF9B-3A15-45AC-B462-A0DD786CEEBC}" destId="{7A24ED6C-9D21-47A2-8000-3B3F650C05B7}" srcOrd="2" destOrd="0" presId="urn:microsoft.com/office/officeart/2018/2/layout/IconVerticalSolidList"/>
    <dgm:cxn modelId="{E3683C68-013B-46BF-9580-6E8E8EF98A04}" type="presParOf" srcId="{E351FF9B-3A15-45AC-B462-A0DD786CEEBC}" destId="{6AE6CD9B-11B0-4D0A-96FE-089F485BA853}" srcOrd="3" destOrd="0" presId="urn:microsoft.com/office/officeart/2018/2/layout/IconVerticalSolidList"/>
    <dgm:cxn modelId="{A00A80F6-D512-4904-999D-A374582B5243}" type="presParOf" srcId="{DFB5CF93-D17A-4D17-B1FB-573154D3AD6F}" destId="{7473532C-D469-4B15-B154-AF4B48ABDF02}" srcOrd="3" destOrd="0" presId="urn:microsoft.com/office/officeart/2018/2/layout/IconVerticalSolidList"/>
    <dgm:cxn modelId="{3CD3FB23-D2A0-43F8-9A46-A968D9EE3A2A}" type="presParOf" srcId="{DFB5CF93-D17A-4D17-B1FB-573154D3AD6F}" destId="{76582C7F-B97D-4B04-84AF-F52A2667EF05}" srcOrd="4" destOrd="0" presId="urn:microsoft.com/office/officeart/2018/2/layout/IconVerticalSolidList"/>
    <dgm:cxn modelId="{F26DBC92-971C-463E-A970-42C9A51A62F1}" type="presParOf" srcId="{76582C7F-B97D-4B04-84AF-F52A2667EF05}" destId="{FFA8CF8A-13EA-4C6C-A373-A33933B8365E}" srcOrd="0" destOrd="0" presId="urn:microsoft.com/office/officeart/2018/2/layout/IconVerticalSolidList"/>
    <dgm:cxn modelId="{31348120-2C8E-4CC4-BFDA-5F4F7B8C2C50}" type="presParOf" srcId="{76582C7F-B97D-4B04-84AF-F52A2667EF05}" destId="{35E8E53D-C390-4D25-A939-24DD729CDEB2}" srcOrd="1" destOrd="0" presId="urn:microsoft.com/office/officeart/2018/2/layout/IconVerticalSolidList"/>
    <dgm:cxn modelId="{46DE9B88-1B01-4795-BDF3-F1E269299E53}" type="presParOf" srcId="{76582C7F-B97D-4B04-84AF-F52A2667EF05}" destId="{215847C1-5938-4358-BC63-6E4F01B232CB}" srcOrd="2" destOrd="0" presId="urn:microsoft.com/office/officeart/2018/2/layout/IconVerticalSolidList"/>
    <dgm:cxn modelId="{3780A9F1-D443-40C8-8388-1DDE5DDDDB0E}" type="presParOf" srcId="{76582C7F-B97D-4B04-84AF-F52A2667EF05}" destId="{3BBAA09A-0B82-4BB3-A818-23400BDD1578}" srcOrd="3" destOrd="0" presId="urn:microsoft.com/office/officeart/2018/2/layout/IconVerticalSolidList"/>
    <dgm:cxn modelId="{EEBF1691-AFAF-4081-951E-C8C6D98B5999}" type="presParOf" srcId="{DFB5CF93-D17A-4D17-B1FB-573154D3AD6F}" destId="{AE84A01D-ED31-4525-87B9-463523F2D75E}" srcOrd="5" destOrd="0" presId="urn:microsoft.com/office/officeart/2018/2/layout/IconVerticalSolidList"/>
    <dgm:cxn modelId="{4AEF4BBC-3C81-431D-846D-F6E541743859}" type="presParOf" srcId="{DFB5CF93-D17A-4D17-B1FB-573154D3AD6F}" destId="{53ACB841-98FB-4D62-BC6F-A66BE86845B8}" srcOrd="6" destOrd="0" presId="urn:microsoft.com/office/officeart/2018/2/layout/IconVerticalSolidList"/>
    <dgm:cxn modelId="{9628EFEB-45E7-4D3D-A109-E596780BF0DF}" type="presParOf" srcId="{53ACB841-98FB-4D62-BC6F-A66BE86845B8}" destId="{32B931B8-D906-42E3-9D5C-EC35AAD3C1DA}" srcOrd="0" destOrd="0" presId="urn:microsoft.com/office/officeart/2018/2/layout/IconVerticalSolidList"/>
    <dgm:cxn modelId="{23001566-9F0A-4359-B4A2-D098D639AC7B}" type="presParOf" srcId="{53ACB841-98FB-4D62-BC6F-A66BE86845B8}" destId="{6493D82E-95E0-468D-8666-7F81D69DE7A2}" srcOrd="1" destOrd="0" presId="urn:microsoft.com/office/officeart/2018/2/layout/IconVerticalSolidList"/>
    <dgm:cxn modelId="{87D95466-E2D6-4051-8FEE-8538F279E098}" type="presParOf" srcId="{53ACB841-98FB-4D62-BC6F-A66BE86845B8}" destId="{3436F836-8597-47D5-B844-7825D75AA8D8}" srcOrd="2" destOrd="0" presId="urn:microsoft.com/office/officeart/2018/2/layout/IconVerticalSolidList"/>
    <dgm:cxn modelId="{40A259C8-2675-43A5-9D08-FCBB03455675}" type="presParOf" srcId="{53ACB841-98FB-4D62-BC6F-A66BE86845B8}" destId="{8E43CEEC-71B2-412A-8AC9-7A2B29254FDC}" srcOrd="3" destOrd="0" presId="urn:microsoft.com/office/officeart/2018/2/layout/IconVerticalSolidList"/>
    <dgm:cxn modelId="{596C9FEC-6681-4431-8548-D633A2DEA3A8}" type="presParOf" srcId="{DFB5CF93-D17A-4D17-B1FB-573154D3AD6F}" destId="{DDCB6F18-2144-45DA-B470-E6727FFB396E}" srcOrd="7" destOrd="0" presId="urn:microsoft.com/office/officeart/2018/2/layout/IconVerticalSolidList"/>
    <dgm:cxn modelId="{C13AD1E0-5CFC-4D91-A0AD-7BFA0D7E564C}" type="presParOf" srcId="{DFB5CF93-D17A-4D17-B1FB-573154D3AD6F}" destId="{C786461C-241F-4C08-9918-26467CBB4F65}" srcOrd="8" destOrd="0" presId="urn:microsoft.com/office/officeart/2018/2/layout/IconVerticalSolidList"/>
    <dgm:cxn modelId="{9D759155-6592-4F7B-86FF-4EA88ADB8F9F}" type="presParOf" srcId="{C786461C-241F-4C08-9918-26467CBB4F65}" destId="{5496E0AD-7C8F-4465-AB63-39046171F2A0}" srcOrd="0" destOrd="0" presId="urn:microsoft.com/office/officeart/2018/2/layout/IconVerticalSolidList"/>
    <dgm:cxn modelId="{3E1611BA-2EB0-4B82-B0F7-9E4343709518}" type="presParOf" srcId="{C786461C-241F-4C08-9918-26467CBB4F65}" destId="{F2985B59-6C7B-4055-B008-DA43B544AA75}" srcOrd="1" destOrd="0" presId="urn:microsoft.com/office/officeart/2018/2/layout/IconVerticalSolidList"/>
    <dgm:cxn modelId="{334AF6B2-3537-40ED-BE73-62BFE6B9BC52}" type="presParOf" srcId="{C786461C-241F-4C08-9918-26467CBB4F65}" destId="{9A4962F6-9C42-427A-A0A2-57AE97F154B1}" srcOrd="2" destOrd="0" presId="urn:microsoft.com/office/officeart/2018/2/layout/IconVerticalSolidList"/>
    <dgm:cxn modelId="{8C5B7001-BF2F-4C11-BAE5-E403E5210B1F}" type="presParOf" srcId="{C786461C-241F-4C08-9918-26467CBB4F65}" destId="{823CC150-5A0B-4800-8CF4-1090FBEBBC95}" srcOrd="3" destOrd="0" presId="urn:microsoft.com/office/officeart/2018/2/layout/IconVerticalSolidList"/>
    <dgm:cxn modelId="{C6798B5C-528A-460F-904C-23F66E842207}" type="presParOf" srcId="{DFB5CF93-D17A-4D17-B1FB-573154D3AD6F}" destId="{3794E1E9-F786-48B4-873B-419C411361EE}" srcOrd="9" destOrd="0" presId="urn:microsoft.com/office/officeart/2018/2/layout/IconVerticalSolidList"/>
    <dgm:cxn modelId="{9AAC8C9A-E4BF-4FC3-AED3-7ED150FF5256}" type="presParOf" srcId="{DFB5CF93-D17A-4D17-B1FB-573154D3AD6F}" destId="{C6E4E625-A772-4DE3-991B-AC522DBCFB83}" srcOrd="10" destOrd="0" presId="urn:microsoft.com/office/officeart/2018/2/layout/IconVerticalSolidList"/>
    <dgm:cxn modelId="{BA55D111-071A-435E-B066-75F91AF852CB}" type="presParOf" srcId="{C6E4E625-A772-4DE3-991B-AC522DBCFB83}" destId="{FCE7E6A0-0591-43B8-ABB8-694618CA828E}" srcOrd="0" destOrd="0" presId="urn:microsoft.com/office/officeart/2018/2/layout/IconVerticalSolidList"/>
    <dgm:cxn modelId="{06B5765A-092B-4ADA-A093-0637E9AE97EB}" type="presParOf" srcId="{C6E4E625-A772-4DE3-991B-AC522DBCFB83}" destId="{5AB875AD-B07A-4653-811B-657578BD2C07}" srcOrd="1" destOrd="0" presId="urn:microsoft.com/office/officeart/2018/2/layout/IconVerticalSolidList"/>
    <dgm:cxn modelId="{0750C151-C35F-483A-A5DB-8643865198A5}" type="presParOf" srcId="{C6E4E625-A772-4DE3-991B-AC522DBCFB83}" destId="{17DE9048-B2B2-4D8A-B644-6469313B3343}" srcOrd="2" destOrd="0" presId="urn:microsoft.com/office/officeart/2018/2/layout/IconVerticalSolidList"/>
    <dgm:cxn modelId="{78077912-4601-41C7-9564-037932AD1F27}" type="presParOf" srcId="{C6E4E625-A772-4DE3-991B-AC522DBCFB83}" destId="{247D10D3-FA2F-437C-A2DE-38B7C6C0C7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136D4C-7915-443E-B3C9-2D6EA7A2157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E53A2F6-7270-4BC9-BF10-B6A19A90F405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18E6F270-B84E-4DD8-B15B-0709DEC5D161}" type="parTrans" cxnId="{0034CC8D-9CE6-41EC-95C3-6CA747D68B6E}">
      <dgm:prSet/>
      <dgm:spPr/>
      <dgm:t>
        <a:bodyPr/>
        <a:lstStyle/>
        <a:p>
          <a:endParaRPr lang="en-US"/>
        </a:p>
      </dgm:t>
    </dgm:pt>
    <dgm:pt modelId="{A66FD3A2-55AF-4714-A90E-EC7002568235}" type="sibTrans" cxnId="{0034CC8D-9CE6-41EC-95C3-6CA747D68B6E}">
      <dgm:prSet/>
      <dgm:spPr/>
      <dgm:t>
        <a:bodyPr/>
        <a:lstStyle/>
        <a:p>
          <a:endParaRPr lang="en-US"/>
        </a:p>
      </dgm:t>
    </dgm:pt>
    <dgm:pt modelId="{55A735AC-2AF5-4B18-95E2-609E33D6B629}">
      <dgm:prSet/>
      <dgm:spPr/>
      <dgm:t>
        <a:bodyPr/>
        <a:lstStyle/>
        <a:p>
          <a:r>
            <a:rPr lang="en-US"/>
            <a:t>Businesses must define their </a:t>
          </a:r>
          <a:r>
            <a:rPr lang="en-US" b="1"/>
            <a:t>strategic and operational objectives</a:t>
          </a:r>
          <a:r>
            <a:rPr lang="en-US"/>
            <a:t>.</a:t>
          </a:r>
        </a:p>
      </dgm:t>
    </dgm:pt>
    <dgm:pt modelId="{74C6227C-EDF5-4E3E-BE15-616752ABE018}" type="parTrans" cxnId="{618D2660-A28A-48C7-B412-E2AE38409423}">
      <dgm:prSet/>
      <dgm:spPr/>
      <dgm:t>
        <a:bodyPr/>
        <a:lstStyle/>
        <a:p>
          <a:endParaRPr lang="en-US"/>
        </a:p>
      </dgm:t>
    </dgm:pt>
    <dgm:pt modelId="{44B56A00-D625-434C-ADE7-03223BDDCE7B}" type="sibTrans" cxnId="{618D2660-A28A-48C7-B412-E2AE38409423}">
      <dgm:prSet/>
      <dgm:spPr/>
      <dgm:t>
        <a:bodyPr/>
        <a:lstStyle/>
        <a:p>
          <a:endParaRPr lang="en-US"/>
        </a:p>
      </dgm:t>
    </dgm:pt>
    <dgm:pt modelId="{A1E89A24-A049-4FD5-9826-B2D0E32BED70}">
      <dgm:prSet/>
      <dgm:spPr/>
      <dgm:t>
        <a:bodyPr/>
        <a:lstStyle/>
        <a:p>
          <a:r>
            <a:rPr lang="en-US"/>
            <a:t>Objectives guide financial decisions such as: </a:t>
          </a:r>
        </a:p>
      </dgm:t>
    </dgm:pt>
    <dgm:pt modelId="{0F79EC9A-50CA-482E-A8EF-15712A74E8D3}" type="parTrans" cxnId="{C00EAE53-EDE7-4C2F-965F-661511539DAD}">
      <dgm:prSet/>
      <dgm:spPr/>
      <dgm:t>
        <a:bodyPr/>
        <a:lstStyle/>
        <a:p>
          <a:endParaRPr lang="en-US"/>
        </a:p>
      </dgm:t>
    </dgm:pt>
    <dgm:pt modelId="{5A9F5834-4761-4715-82A0-05016A0EF853}" type="sibTrans" cxnId="{C00EAE53-EDE7-4C2F-965F-661511539DAD}">
      <dgm:prSet/>
      <dgm:spPr/>
      <dgm:t>
        <a:bodyPr/>
        <a:lstStyle/>
        <a:p>
          <a:endParaRPr lang="en-US"/>
        </a:p>
      </dgm:t>
    </dgm:pt>
    <dgm:pt modelId="{E3452DC6-1722-40CD-8674-DD3C731D9486}">
      <dgm:prSet/>
      <dgm:spPr/>
      <dgm:t>
        <a:bodyPr/>
        <a:lstStyle/>
        <a:p>
          <a:r>
            <a:rPr lang="en-US"/>
            <a:t>Investment choices</a:t>
          </a:r>
        </a:p>
      </dgm:t>
    </dgm:pt>
    <dgm:pt modelId="{85111AA2-848D-4A3A-9205-72382ACB9E58}" type="parTrans" cxnId="{AE83FC01-E95E-4768-9893-1CA32FC95B00}">
      <dgm:prSet/>
      <dgm:spPr/>
      <dgm:t>
        <a:bodyPr/>
        <a:lstStyle/>
        <a:p>
          <a:endParaRPr lang="en-US"/>
        </a:p>
      </dgm:t>
    </dgm:pt>
    <dgm:pt modelId="{33941E41-AB32-4CA1-A01C-4A507658251B}" type="sibTrans" cxnId="{AE83FC01-E95E-4768-9893-1CA32FC95B00}">
      <dgm:prSet/>
      <dgm:spPr/>
      <dgm:t>
        <a:bodyPr/>
        <a:lstStyle/>
        <a:p>
          <a:endParaRPr lang="en-US"/>
        </a:p>
      </dgm:t>
    </dgm:pt>
    <dgm:pt modelId="{BB4A5458-8268-4BCD-A70B-3D554E2312EF}">
      <dgm:prSet/>
      <dgm:spPr/>
      <dgm:t>
        <a:bodyPr/>
        <a:lstStyle/>
        <a:p>
          <a:r>
            <a:rPr lang="en-US"/>
            <a:t>Budget allocations</a:t>
          </a:r>
        </a:p>
      </dgm:t>
    </dgm:pt>
    <dgm:pt modelId="{0301F877-AE0B-4D1D-833B-BB5C18EE137C}" type="parTrans" cxnId="{8948C5C8-5DEC-46AA-BF5E-079126BE1616}">
      <dgm:prSet/>
      <dgm:spPr/>
      <dgm:t>
        <a:bodyPr/>
        <a:lstStyle/>
        <a:p>
          <a:endParaRPr lang="en-US"/>
        </a:p>
      </dgm:t>
    </dgm:pt>
    <dgm:pt modelId="{EFBC5040-CF15-4144-9183-9A18B5AD44A2}" type="sibTrans" cxnId="{8948C5C8-5DEC-46AA-BF5E-079126BE1616}">
      <dgm:prSet/>
      <dgm:spPr/>
      <dgm:t>
        <a:bodyPr/>
        <a:lstStyle/>
        <a:p>
          <a:endParaRPr lang="en-US"/>
        </a:p>
      </dgm:t>
    </dgm:pt>
    <dgm:pt modelId="{77F2EFD6-2EB0-413A-AFD3-481F6D1773C4}">
      <dgm:prSet/>
      <dgm:spPr/>
      <dgm:t>
        <a:bodyPr/>
        <a:lstStyle/>
        <a:p>
          <a:r>
            <a:rPr lang="en-US"/>
            <a:t>Risk management strategies</a:t>
          </a:r>
        </a:p>
      </dgm:t>
    </dgm:pt>
    <dgm:pt modelId="{98BBE5E1-1840-48DF-8BBD-0A75DE55ED89}" type="parTrans" cxnId="{D08994FB-9FC3-4589-8471-65607F419C4F}">
      <dgm:prSet/>
      <dgm:spPr/>
      <dgm:t>
        <a:bodyPr/>
        <a:lstStyle/>
        <a:p>
          <a:endParaRPr lang="en-US"/>
        </a:p>
      </dgm:t>
    </dgm:pt>
    <dgm:pt modelId="{D6158726-9E22-408B-9F9C-7CC5CA826E35}" type="sibTrans" cxnId="{D08994FB-9FC3-4589-8471-65607F419C4F}">
      <dgm:prSet/>
      <dgm:spPr/>
      <dgm:t>
        <a:bodyPr/>
        <a:lstStyle/>
        <a:p>
          <a:endParaRPr lang="en-US"/>
        </a:p>
      </dgm:t>
    </dgm:pt>
    <dgm:pt modelId="{0709EF51-2EC4-40FB-BC4B-A4344A9A929C}" type="pres">
      <dgm:prSet presAssocID="{83136D4C-7915-443E-B3C9-2D6EA7A21576}" presName="root" presStyleCnt="0">
        <dgm:presLayoutVars>
          <dgm:dir/>
          <dgm:resizeHandles val="exact"/>
        </dgm:presLayoutVars>
      </dgm:prSet>
      <dgm:spPr/>
    </dgm:pt>
    <dgm:pt modelId="{A8D334E0-1A29-4D79-85A3-DFE6B7CA0615}" type="pres">
      <dgm:prSet presAssocID="{7E53A2F6-7270-4BC9-BF10-B6A19A90F405}" presName="compNode" presStyleCnt="0"/>
      <dgm:spPr/>
    </dgm:pt>
    <dgm:pt modelId="{C3689058-3641-4DD4-8CB4-B8C349A4C9EB}" type="pres">
      <dgm:prSet presAssocID="{7E53A2F6-7270-4BC9-BF10-B6A19A90F405}" presName="bgRect" presStyleLbl="bgShp" presStyleIdx="0" presStyleCnt="3"/>
      <dgm:spPr/>
    </dgm:pt>
    <dgm:pt modelId="{31E1E474-7DC4-4C59-A1AA-2D1ADB27A9D1}" type="pres">
      <dgm:prSet presAssocID="{7E53A2F6-7270-4BC9-BF10-B6A19A90F4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ADE3F7A-5C75-4E8A-83A3-B7A79622F03D}" type="pres">
      <dgm:prSet presAssocID="{7E53A2F6-7270-4BC9-BF10-B6A19A90F405}" presName="spaceRect" presStyleCnt="0"/>
      <dgm:spPr/>
    </dgm:pt>
    <dgm:pt modelId="{52FD7799-6FBD-4B4C-BA86-754346F84F18}" type="pres">
      <dgm:prSet presAssocID="{7E53A2F6-7270-4BC9-BF10-B6A19A90F405}" presName="parTx" presStyleLbl="revTx" presStyleIdx="0" presStyleCnt="4">
        <dgm:presLayoutVars>
          <dgm:chMax val="0"/>
          <dgm:chPref val="0"/>
        </dgm:presLayoutVars>
      </dgm:prSet>
      <dgm:spPr/>
    </dgm:pt>
    <dgm:pt modelId="{7BBA7140-5ED1-43A0-85B1-CA8F5C05AF74}" type="pres">
      <dgm:prSet presAssocID="{A66FD3A2-55AF-4714-A90E-EC7002568235}" presName="sibTrans" presStyleCnt="0"/>
      <dgm:spPr/>
    </dgm:pt>
    <dgm:pt modelId="{A2C5F77C-7261-498F-8BD0-9DEB4493548C}" type="pres">
      <dgm:prSet presAssocID="{55A735AC-2AF5-4B18-95E2-609E33D6B629}" presName="compNode" presStyleCnt="0"/>
      <dgm:spPr/>
    </dgm:pt>
    <dgm:pt modelId="{A87140E0-DF6A-48A1-9170-2F6FECE510F6}" type="pres">
      <dgm:prSet presAssocID="{55A735AC-2AF5-4B18-95E2-609E33D6B629}" presName="bgRect" presStyleLbl="bgShp" presStyleIdx="1" presStyleCnt="3"/>
      <dgm:spPr/>
    </dgm:pt>
    <dgm:pt modelId="{7ADAC99E-B058-4514-94BB-FC6ABED69461}" type="pres">
      <dgm:prSet presAssocID="{55A735AC-2AF5-4B18-95E2-609E33D6B6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4A028D93-DA2F-482A-A8A2-77DAFA8159BC}" type="pres">
      <dgm:prSet presAssocID="{55A735AC-2AF5-4B18-95E2-609E33D6B629}" presName="spaceRect" presStyleCnt="0"/>
      <dgm:spPr/>
    </dgm:pt>
    <dgm:pt modelId="{FCEB09CF-B379-4B7F-B720-6A36B4C3D04F}" type="pres">
      <dgm:prSet presAssocID="{55A735AC-2AF5-4B18-95E2-609E33D6B629}" presName="parTx" presStyleLbl="revTx" presStyleIdx="1" presStyleCnt="4">
        <dgm:presLayoutVars>
          <dgm:chMax val="0"/>
          <dgm:chPref val="0"/>
        </dgm:presLayoutVars>
      </dgm:prSet>
      <dgm:spPr/>
    </dgm:pt>
    <dgm:pt modelId="{27027725-552C-4DA5-8AD1-213E3EE5DFE4}" type="pres">
      <dgm:prSet presAssocID="{44B56A00-D625-434C-ADE7-03223BDDCE7B}" presName="sibTrans" presStyleCnt="0"/>
      <dgm:spPr/>
    </dgm:pt>
    <dgm:pt modelId="{6E12DE55-505F-401A-8F82-7C2EFD316F3C}" type="pres">
      <dgm:prSet presAssocID="{A1E89A24-A049-4FD5-9826-B2D0E32BED70}" presName="compNode" presStyleCnt="0"/>
      <dgm:spPr/>
    </dgm:pt>
    <dgm:pt modelId="{05333310-A274-4A44-A0E6-63AA23AED6DE}" type="pres">
      <dgm:prSet presAssocID="{A1E89A24-A049-4FD5-9826-B2D0E32BED70}" presName="bgRect" presStyleLbl="bgShp" presStyleIdx="2" presStyleCnt="3"/>
      <dgm:spPr/>
    </dgm:pt>
    <dgm:pt modelId="{65E6053F-85CC-409E-8E06-32D0C618F5E1}" type="pres">
      <dgm:prSet presAssocID="{A1E89A24-A049-4FD5-9826-B2D0E32BED7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575325F-CD90-4255-84CE-28CF61A19C58}" type="pres">
      <dgm:prSet presAssocID="{A1E89A24-A049-4FD5-9826-B2D0E32BED70}" presName="spaceRect" presStyleCnt="0"/>
      <dgm:spPr/>
    </dgm:pt>
    <dgm:pt modelId="{9E31CA3C-D09C-4A98-BC68-02BC59F124DA}" type="pres">
      <dgm:prSet presAssocID="{A1E89A24-A049-4FD5-9826-B2D0E32BED70}" presName="parTx" presStyleLbl="revTx" presStyleIdx="2" presStyleCnt="4">
        <dgm:presLayoutVars>
          <dgm:chMax val="0"/>
          <dgm:chPref val="0"/>
        </dgm:presLayoutVars>
      </dgm:prSet>
      <dgm:spPr/>
    </dgm:pt>
    <dgm:pt modelId="{2B8CE567-C3E1-4D50-99BF-0ABB3A19E53E}" type="pres">
      <dgm:prSet presAssocID="{A1E89A24-A049-4FD5-9826-B2D0E32BED70}" presName="desTx" presStyleLbl="revTx" presStyleIdx="3" presStyleCnt="4">
        <dgm:presLayoutVars/>
      </dgm:prSet>
      <dgm:spPr/>
    </dgm:pt>
  </dgm:ptLst>
  <dgm:cxnLst>
    <dgm:cxn modelId="{AE83FC01-E95E-4768-9893-1CA32FC95B00}" srcId="{A1E89A24-A049-4FD5-9826-B2D0E32BED70}" destId="{E3452DC6-1722-40CD-8674-DD3C731D9486}" srcOrd="0" destOrd="0" parTransId="{85111AA2-848D-4A3A-9205-72382ACB9E58}" sibTransId="{33941E41-AB32-4CA1-A01C-4A507658251B}"/>
    <dgm:cxn modelId="{EE0C661F-2E44-4C6F-9940-0593F2E1B1D1}" type="presOf" srcId="{77F2EFD6-2EB0-413A-AFD3-481F6D1773C4}" destId="{2B8CE567-C3E1-4D50-99BF-0ABB3A19E53E}" srcOrd="0" destOrd="2" presId="urn:microsoft.com/office/officeart/2018/2/layout/IconVerticalSolidList"/>
    <dgm:cxn modelId="{FC1F9029-B726-4BDE-A90F-25049AF05988}" type="presOf" srcId="{7E53A2F6-7270-4BC9-BF10-B6A19A90F405}" destId="{52FD7799-6FBD-4B4C-BA86-754346F84F18}" srcOrd="0" destOrd="0" presId="urn:microsoft.com/office/officeart/2018/2/layout/IconVerticalSolidList"/>
    <dgm:cxn modelId="{01B4C540-D2D2-41A2-8B8D-51200C611638}" type="presOf" srcId="{A1E89A24-A049-4FD5-9826-B2D0E32BED70}" destId="{9E31CA3C-D09C-4A98-BC68-02BC59F124DA}" srcOrd="0" destOrd="0" presId="urn:microsoft.com/office/officeart/2018/2/layout/IconVerticalSolidList"/>
    <dgm:cxn modelId="{618D2660-A28A-48C7-B412-E2AE38409423}" srcId="{83136D4C-7915-443E-B3C9-2D6EA7A21576}" destId="{55A735AC-2AF5-4B18-95E2-609E33D6B629}" srcOrd="1" destOrd="0" parTransId="{74C6227C-EDF5-4E3E-BE15-616752ABE018}" sibTransId="{44B56A00-D625-434C-ADE7-03223BDDCE7B}"/>
    <dgm:cxn modelId="{C00EAE53-EDE7-4C2F-965F-661511539DAD}" srcId="{83136D4C-7915-443E-B3C9-2D6EA7A21576}" destId="{A1E89A24-A049-4FD5-9826-B2D0E32BED70}" srcOrd="2" destOrd="0" parTransId="{0F79EC9A-50CA-482E-A8EF-15712A74E8D3}" sibTransId="{5A9F5834-4761-4715-82A0-05016A0EF853}"/>
    <dgm:cxn modelId="{499C3088-8D41-44FA-9759-C065C9FBEA2C}" type="presOf" srcId="{E3452DC6-1722-40CD-8674-DD3C731D9486}" destId="{2B8CE567-C3E1-4D50-99BF-0ABB3A19E53E}" srcOrd="0" destOrd="0" presId="urn:microsoft.com/office/officeart/2018/2/layout/IconVerticalSolidList"/>
    <dgm:cxn modelId="{0034CC8D-9CE6-41EC-95C3-6CA747D68B6E}" srcId="{83136D4C-7915-443E-B3C9-2D6EA7A21576}" destId="{7E53A2F6-7270-4BC9-BF10-B6A19A90F405}" srcOrd="0" destOrd="0" parTransId="{18E6F270-B84E-4DD8-B15B-0709DEC5D161}" sibTransId="{A66FD3A2-55AF-4714-A90E-EC7002568235}"/>
    <dgm:cxn modelId="{4F92A597-A9C4-4EA8-B7E0-4EBA1293B998}" type="presOf" srcId="{BB4A5458-8268-4BCD-A70B-3D554E2312EF}" destId="{2B8CE567-C3E1-4D50-99BF-0ABB3A19E53E}" srcOrd="0" destOrd="1" presId="urn:microsoft.com/office/officeart/2018/2/layout/IconVerticalSolidList"/>
    <dgm:cxn modelId="{3FC01EA6-5D47-45FC-B54B-CCF19E67EFD7}" type="presOf" srcId="{83136D4C-7915-443E-B3C9-2D6EA7A21576}" destId="{0709EF51-2EC4-40FB-BC4B-A4344A9A929C}" srcOrd="0" destOrd="0" presId="urn:microsoft.com/office/officeart/2018/2/layout/IconVerticalSolidList"/>
    <dgm:cxn modelId="{415409BF-793E-4A90-AC71-A829D95A5FAD}" type="presOf" srcId="{55A735AC-2AF5-4B18-95E2-609E33D6B629}" destId="{FCEB09CF-B379-4B7F-B720-6A36B4C3D04F}" srcOrd="0" destOrd="0" presId="urn:microsoft.com/office/officeart/2018/2/layout/IconVerticalSolidList"/>
    <dgm:cxn modelId="{8948C5C8-5DEC-46AA-BF5E-079126BE1616}" srcId="{A1E89A24-A049-4FD5-9826-B2D0E32BED70}" destId="{BB4A5458-8268-4BCD-A70B-3D554E2312EF}" srcOrd="1" destOrd="0" parTransId="{0301F877-AE0B-4D1D-833B-BB5C18EE137C}" sibTransId="{EFBC5040-CF15-4144-9183-9A18B5AD44A2}"/>
    <dgm:cxn modelId="{D08994FB-9FC3-4589-8471-65607F419C4F}" srcId="{A1E89A24-A049-4FD5-9826-B2D0E32BED70}" destId="{77F2EFD6-2EB0-413A-AFD3-481F6D1773C4}" srcOrd="2" destOrd="0" parTransId="{98BBE5E1-1840-48DF-8BBD-0A75DE55ED89}" sibTransId="{D6158726-9E22-408B-9F9C-7CC5CA826E35}"/>
    <dgm:cxn modelId="{0599B079-7535-439D-8333-BF0DDC4A73F7}" type="presParOf" srcId="{0709EF51-2EC4-40FB-BC4B-A4344A9A929C}" destId="{A8D334E0-1A29-4D79-85A3-DFE6B7CA0615}" srcOrd="0" destOrd="0" presId="urn:microsoft.com/office/officeart/2018/2/layout/IconVerticalSolidList"/>
    <dgm:cxn modelId="{8E404ED7-9FFB-4622-85B8-F3D8BF5D38F5}" type="presParOf" srcId="{A8D334E0-1A29-4D79-85A3-DFE6B7CA0615}" destId="{C3689058-3641-4DD4-8CB4-B8C349A4C9EB}" srcOrd="0" destOrd="0" presId="urn:microsoft.com/office/officeart/2018/2/layout/IconVerticalSolidList"/>
    <dgm:cxn modelId="{389528D9-BE82-4142-BB92-F372993AE09F}" type="presParOf" srcId="{A8D334E0-1A29-4D79-85A3-DFE6B7CA0615}" destId="{31E1E474-7DC4-4C59-A1AA-2D1ADB27A9D1}" srcOrd="1" destOrd="0" presId="urn:microsoft.com/office/officeart/2018/2/layout/IconVerticalSolidList"/>
    <dgm:cxn modelId="{0EFACDEC-D218-440F-BDC4-0C3A920A613B}" type="presParOf" srcId="{A8D334E0-1A29-4D79-85A3-DFE6B7CA0615}" destId="{BADE3F7A-5C75-4E8A-83A3-B7A79622F03D}" srcOrd="2" destOrd="0" presId="urn:microsoft.com/office/officeart/2018/2/layout/IconVerticalSolidList"/>
    <dgm:cxn modelId="{FBD39A38-2BF9-4BA0-9A60-9D1A3CB1993D}" type="presParOf" srcId="{A8D334E0-1A29-4D79-85A3-DFE6B7CA0615}" destId="{52FD7799-6FBD-4B4C-BA86-754346F84F18}" srcOrd="3" destOrd="0" presId="urn:microsoft.com/office/officeart/2018/2/layout/IconVerticalSolidList"/>
    <dgm:cxn modelId="{A08014B9-FB65-49D6-A320-6E6F06156D3B}" type="presParOf" srcId="{0709EF51-2EC4-40FB-BC4B-A4344A9A929C}" destId="{7BBA7140-5ED1-43A0-85B1-CA8F5C05AF74}" srcOrd="1" destOrd="0" presId="urn:microsoft.com/office/officeart/2018/2/layout/IconVerticalSolidList"/>
    <dgm:cxn modelId="{4A54735A-D4E4-4ECB-BAE7-F73FC9D09662}" type="presParOf" srcId="{0709EF51-2EC4-40FB-BC4B-A4344A9A929C}" destId="{A2C5F77C-7261-498F-8BD0-9DEB4493548C}" srcOrd="2" destOrd="0" presId="urn:microsoft.com/office/officeart/2018/2/layout/IconVerticalSolidList"/>
    <dgm:cxn modelId="{632033A2-5EC3-448C-A9F5-CBDB73FC90A5}" type="presParOf" srcId="{A2C5F77C-7261-498F-8BD0-9DEB4493548C}" destId="{A87140E0-DF6A-48A1-9170-2F6FECE510F6}" srcOrd="0" destOrd="0" presId="urn:microsoft.com/office/officeart/2018/2/layout/IconVerticalSolidList"/>
    <dgm:cxn modelId="{B2D5FD25-4143-4907-900F-34386209E5C9}" type="presParOf" srcId="{A2C5F77C-7261-498F-8BD0-9DEB4493548C}" destId="{7ADAC99E-B058-4514-94BB-FC6ABED69461}" srcOrd="1" destOrd="0" presId="urn:microsoft.com/office/officeart/2018/2/layout/IconVerticalSolidList"/>
    <dgm:cxn modelId="{89021A00-DE54-42D2-B880-0C0CBAE7B808}" type="presParOf" srcId="{A2C5F77C-7261-498F-8BD0-9DEB4493548C}" destId="{4A028D93-DA2F-482A-A8A2-77DAFA8159BC}" srcOrd="2" destOrd="0" presId="urn:microsoft.com/office/officeart/2018/2/layout/IconVerticalSolidList"/>
    <dgm:cxn modelId="{69634F0B-ED0C-4C4A-B3E7-A64B91E10C48}" type="presParOf" srcId="{A2C5F77C-7261-498F-8BD0-9DEB4493548C}" destId="{FCEB09CF-B379-4B7F-B720-6A36B4C3D04F}" srcOrd="3" destOrd="0" presId="urn:microsoft.com/office/officeart/2018/2/layout/IconVerticalSolidList"/>
    <dgm:cxn modelId="{5223224A-8DF4-43BC-97C7-08A841E52F53}" type="presParOf" srcId="{0709EF51-2EC4-40FB-BC4B-A4344A9A929C}" destId="{27027725-552C-4DA5-8AD1-213E3EE5DFE4}" srcOrd="3" destOrd="0" presId="urn:microsoft.com/office/officeart/2018/2/layout/IconVerticalSolidList"/>
    <dgm:cxn modelId="{A7F10126-AF41-4FBF-8CDD-F608B0A17FCD}" type="presParOf" srcId="{0709EF51-2EC4-40FB-BC4B-A4344A9A929C}" destId="{6E12DE55-505F-401A-8F82-7C2EFD316F3C}" srcOrd="4" destOrd="0" presId="urn:microsoft.com/office/officeart/2018/2/layout/IconVerticalSolidList"/>
    <dgm:cxn modelId="{F96B0246-7E79-4B31-BF89-709446973670}" type="presParOf" srcId="{6E12DE55-505F-401A-8F82-7C2EFD316F3C}" destId="{05333310-A274-4A44-A0E6-63AA23AED6DE}" srcOrd="0" destOrd="0" presId="urn:microsoft.com/office/officeart/2018/2/layout/IconVerticalSolidList"/>
    <dgm:cxn modelId="{ECBD06A1-2C30-4687-A2B2-9216E9C86F33}" type="presParOf" srcId="{6E12DE55-505F-401A-8F82-7C2EFD316F3C}" destId="{65E6053F-85CC-409E-8E06-32D0C618F5E1}" srcOrd="1" destOrd="0" presId="urn:microsoft.com/office/officeart/2018/2/layout/IconVerticalSolidList"/>
    <dgm:cxn modelId="{8AC50539-4BB0-47D4-B658-080641EF94F7}" type="presParOf" srcId="{6E12DE55-505F-401A-8F82-7C2EFD316F3C}" destId="{4575325F-CD90-4255-84CE-28CF61A19C58}" srcOrd="2" destOrd="0" presId="urn:microsoft.com/office/officeart/2018/2/layout/IconVerticalSolidList"/>
    <dgm:cxn modelId="{906DDD81-BE91-4273-8028-3E9518E3357B}" type="presParOf" srcId="{6E12DE55-505F-401A-8F82-7C2EFD316F3C}" destId="{9E31CA3C-D09C-4A98-BC68-02BC59F124DA}" srcOrd="3" destOrd="0" presId="urn:microsoft.com/office/officeart/2018/2/layout/IconVerticalSolidList"/>
    <dgm:cxn modelId="{74379FDC-1289-4992-A85B-8A69A8A0C3CC}" type="presParOf" srcId="{6E12DE55-505F-401A-8F82-7C2EFD316F3C}" destId="{2B8CE567-C3E1-4D50-99BF-0ABB3A19E53E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4353832-34AF-43A0-BC6B-746646AB966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AE3E092-6369-4CB3-A188-5A7AECAB225A}">
      <dgm:prSet/>
      <dgm:spPr/>
      <dgm:t>
        <a:bodyPr/>
        <a:lstStyle/>
        <a:p>
          <a:r>
            <a:rPr lang="en-US" b="1"/>
            <a:t>Takeaways:</a:t>
          </a:r>
          <a:endParaRPr lang="en-US"/>
        </a:p>
      </dgm:t>
    </dgm:pt>
    <dgm:pt modelId="{5CF7E96B-4C3E-461C-823E-A8DD67620501}" type="parTrans" cxnId="{8F286674-7048-462F-814C-CB947F2E4783}">
      <dgm:prSet/>
      <dgm:spPr/>
      <dgm:t>
        <a:bodyPr/>
        <a:lstStyle/>
        <a:p>
          <a:endParaRPr lang="en-US"/>
        </a:p>
      </dgm:t>
    </dgm:pt>
    <dgm:pt modelId="{854B214D-C3D4-4125-93DE-7B6C29D3CCAD}" type="sibTrans" cxnId="{8F286674-7048-462F-814C-CB947F2E4783}">
      <dgm:prSet/>
      <dgm:spPr/>
      <dgm:t>
        <a:bodyPr/>
        <a:lstStyle/>
        <a:p>
          <a:endParaRPr lang="en-US"/>
        </a:p>
      </dgm:t>
    </dgm:pt>
    <dgm:pt modelId="{FEA8CAF1-7347-48AA-9330-C1AD73AF430A}">
      <dgm:prSet/>
      <dgm:spPr/>
      <dgm:t>
        <a:bodyPr/>
        <a:lstStyle/>
        <a:p>
          <a:r>
            <a:rPr lang="en-US"/>
            <a:t>Defining objectives is the </a:t>
          </a:r>
          <a:r>
            <a:rPr lang="en-US" b="1"/>
            <a:t>first and most critical step</a:t>
          </a:r>
          <a:r>
            <a:rPr lang="en-US"/>
            <a:t> in decision making.</a:t>
          </a:r>
        </a:p>
      </dgm:t>
    </dgm:pt>
    <dgm:pt modelId="{CB5BF584-55C7-4BBC-BDDE-3A7F0DAA744F}" type="parTrans" cxnId="{55FF68E3-61E9-4364-AB58-12EC689E158C}">
      <dgm:prSet/>
      <dgm:spPr/>
      <dgm:t>
        <a:bodyPr/>
        <a:lstStyle/>
        <a:p>
          <a:endParaRPr lang="en-US"/>
        </a:p>
      </dgm:t>
    </dgm:pt>
    <dgm:pt modelId="{DE587E0F-E1D6-46B0-9894-6DA95A92E51D}" type="sibTrans" cxnId="{55FF68E3-61E9-4364-AB58-12EC689E158C}">
      <dgm:prSet/>
      <dgm:spPr/>
      <dgm:t>
        <a:bodyPr/>
        <a:lstStyle/>
        <a:p>
          <a:endParaRPr lang="en-US"/>
        </a:p>
      </dgm:t>
    </dgm:pt>
    <dgm:pt modelId="{058AB6B7-CC77-4514-A06C-EF31A0173549}">
      <dgm:prSet/>
      <dgm:spPr/>
      <dgm:t>
        <a:bodyPr/>
        <a:lstStyle/>
        <a:p>
          <a:r>
            <a:rPr lang="en-US"/>
            <a:t>Clear goals enable </a:t>
          </a:r>
          <a:r>
            <a:rPr lang="en-US" b="1"/>
            <a:t>focused, rational, and effective decisions</a:t>
          </a:r>
          <a:r>
            <a:rPr lang="en-US"/>
            <a:t>.</a:t>
          </a:r>
        </a:p>
      </dgm:t>
    </dgm:pt>
    <dgm:pt modelId="{9D8AB6F3-F69E-4C4A-8D87-50766D1BC5F0}" type="parTrans" cxnId="{81F41962-B595-4501-9C5A-35A3638B7BB1}">
      <dgm:prSet/>
      <dgm:spPr/>
      <dgm:t>
        <a:bodyPr/>
        <a:lstStyle/>
        <a:p>
          <a:endParaRPr lang="en-US"/>
        </a:p>
      </dgm:t>
    </dgm:pt>
    <dgm:pt modelId="{197503D2-4EBF-437F-BB96-159CA21453FE}" type="sibTrans" cxnId="{81F41962-B595-4501-9C5A-35A3638B7BB1}">
      <dgm:prSet/>
      <dgm:spPr/>
      <dgm:t>
        <a:bodyPr/>
        <a:lstStyle/>
        <a:p>
          <a:endParaRPr lang="en-US"/>
        </a:p>
      </dgm:t>
    </dgm:pt>
    <dgm:pt modelId="{8785E72A-1FA7-43E7-AB57-A815AB0E566C}">
      <dgm:prSet/>
      <dgm:spPr/>
      <dgm:t>
        <a:bodyPr/>
        <a:lstStyle/>
        <a:p>
          <a:r>
            <a:rPr lang="en-US"/>
            <a:t>This principle applies to both </a:t>
          </a:r>
          <a:r>
            <a:rPr lang="en-US" b="1"/>
            <a:t>personal and business contexts</a:t>
          </a:r>
          <a:r>
            <a:rPr lang="en-US"/>
            <a:t>.</a:t>
          </a:r>
        </a:p>
      </dgm:t>
    </dgm:pt>
    <dgm:pt modelId="{0E5B76FA-7542-416C-8446-70D3E5D94607}" type="parTrans" cxnId="{27C3EF5C-DF80-4333-B957-2023B9E34453}">
      <dgm:prSet/>
      <dgm:spPr/>
      <dgm:t>
        <a:bodyPr/>
        <a:lstStyle/>
        <a:p>
          <a:endParaRPr lang="en-US"/>
        </a:p>
      </dgm:t>
    </dgm:pt>
    <dgm:pt modelId="{23067F78-477D-472F-83A9-E6866F49EA94}" type="sibTrans" cxnId="{27C3EF5C-DF80-4333-B957-2023B9E34453}">
      <dgm:prSet/>
      <dgm:spPr/>
      <dgm:t>
        <a:bodyPr/>
        <a:lstStyle/>
        <a:p>
          <a:endParaRPr lang="en-US"/>
        </a:p>
      </dgm:t>
    </dgm:pt>
    <dgm:pt modelId="{33D6957E-ACE0-4E94-8CA4-309DE3B9E9E6}" type="pres">
      <dgm:prSet presAssocID="{F4353832-34AF-43A0-BC6B-746646AB966C}" presName="root" presStyleCnt="0">
        <dgm:presLayoutVars>
          <dgm:dir/>
          <dgm:resizeHandles val="exact"/>
        </dgm:presLayoutVars>
      </dgm:prSet>
      <dgm:spPr/>
    </dgm:pt>
    <dgm:pt modelId="{C8A6EC21-69E3-4B7D-9541-36B278BE286F}" type="pres">
      <dgm:prSet presAssocID="{CAE3E092-6369-4CB3-A188-5A7AECAB225A}" presName="compNode" presStyleCnt="0"/>
      <dgm:spPr/>
    </dgm:pt>
    <dgm:pt modelId="{D2C634B8-D805-4C1B-86E9-9D6704E43C4D}" type="pres">
      <dgm:prSet presAssocID="{CAE3E092-6369-4CB3-A188-5A7AECAB225A}" presName="bgRect" presStyleLbl="bgShp" presStyleIdx="0" presStyleCnt="4"/>
      <dgm:spPr/>
    </dgm:pt>
    <dgm:pt modelId="{6E1240B5-9C6A-4FF9-B698-B787D1E5F2CD}" type="pres">
      <dgm:prSet presAssocID="{CAE3E092-6369-4CB3-A188-5A7AECAB22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3F459A2-1E59-4137-930A-0658CAE08E59}" type="pres">
      <dgm:prSet presAssocID="{CAE3E092-6369-4CB3-A188-5A7AECAB225A}" presName="spaceRect" presStyleCnt="0"/>
      <dgm:spPr/>
    </dgm:pt>
    <dgm:pt modelId="{31CA59B7-4837-41F8-B531-7BB32EC89238}" type="pres">
      <dgm:prSet presAssocID="{CAE3E092-6369-4CB3-A188-5A7AECAB225A}" presName="parTx" presStyleLbl="revTx" presStyleIdx="0" presStyleCnt="4">
        <dgm:presLayoutVars>
          <dgm:chMax val="0"/>
          <dgm:chPref val="0"/>
        </dgm:presLayoutVars>
      </dgm:prSet>
      <dgm:spPr/>
    </dgm:pt>
    <dgm:pt modelId="{6FD6C275-51E8-4A50-852D-602E8ADEF3DF}" type="pres">
      <dgm:prSet presAssocID="{854B214D-C3D4-4125-93DE-7B6C29D3CCAD}" presName="sibTrans" presStyleCnt="0"/>
      <dgm:spPr/>
    </dgm:pt>
    <dgm:pt modelId="{5AC47535-BD02-4F60-88CE-EC7F95FCD8D2}" type="pres">
      <dgm:prSet presAssocID="{FEA8CAF1-7347-48AA-9330-C1AD73AF430A}" presName="compNode" presStyleCnt="0"/>
      <dgm:spPr/>
    </dgm:pt>
    <dgm:pt modelId="{29036797-DD80-4551-B41E-240D762FD5FB}" type="pres">
      <dgm:prSet presAssocID="{FEA8CAF1-7347-48AA-9330-C1AD73AF430A}" presName="bgRect" presStyleLbl="bgShp" presStyleIdx="1" presStyleCnt="4"/>
      <dgm:spPr/>
    </dgm:pt>
    <dgm:pt modelId="{9579CC00-76CF-4340-8660-3BCBDF8F7B1B}" type="pres">
      <dgm:prSet presAssocID="{FEA8CAF1-7347-48AA-9330-C1AD73AF43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CC9ECD1-3CDA-46D5-B97A-07955A89BE7A}" type="pres">
      <dgm:prSet presAssocID="{FEA8CAF1-7347-48AA-9330-C1AD73AF430A}" presName="spaceRect" presStyleCnt="0"/>
      <dgm:spPr/>
    </dgm:pt>
    <dgm:pt modelId="{DFF77329-EEEA-4C34-A31F-9FB2ADAB72D5}" type="pres">
      <dgm:prSet presAssocID="{FEA8CAF1-7347-48AA-9330-C1AD73AF430A}" presName="parTx" presStyleLbl="revTx" presStyleIdx="1" presStyleCnt="4">
        <dgm:presLayoutVars>
          <dgm:chMax val="0"/>
          <dgm:chPref val="0"/>
        </dgm:presLayoutVars>
      </dgm:prSet>
      <dgm:spPr/>
    </dgm:pt>
    <dgm:pt modelId="{9829755C-27AB-48D0-872F-D4341F16E7BF}" type="pres">
      <dgm:prSet presAssocID="{DE587E0F-E1D6-46B0-9894-6DA95A92E51D}" presName="sibTrans" presStyleCnt="0"/>
      <dgm:spPr/>
    </dgm:pt>
    <dgm:pt modelId="{BE11C794-AC53-4822-8926-8FCA57F47A9B}" type="pres">
      <dgm:prSet presAssocID="{058AB6B7-CC77-4514-A06C-EF31A0173549}" presName="compNode" presStyleCnt="0"/>
      <dgm:spPr/>
    </dgm:pt>
    <dgm:pt modelId="{CE44D8F8-F537-4FDB-A7D5-412958D29F11}" type="pres">
      <dgm:prSet presAssocID="{058AB6B7-CC77-4514-A06C-EF31A0173549}" presName="bgRect" presStyleLbl="bgShp" presStyleIdx="2" presStyleCnt="4"/>
      <dgm:spPr/>
    </dgm:pt>
    <dgm:pt modelId="{214AEB66-D747-4343-9B11-084230C0ED81}" type="pres">
      <dgm:prSet presAssocID="{058AB6B7-CC77-4514-A06C-EF31A01735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A78CA3-CB01-44AB-A13F-32925EFF21EA}" type="pres">
      <dgm:prSet presAssocID="{058AB6B7-CC77-4514-A06C-EF31A0173549}" presName="spaceRect" presStyleCnt="0"/>
      <dgm:spPr/>
    </dgm:pt>
    <dgm:pt modelId="{B95ABE52-F2A5-40A9-9309-4C21BBDF18CD}" type="pres">
      <dgm:prSet presAssocID="{058AB6B7-CC77-4514-A06C-EF31A0173549}" presName="parTx" presStyleLbl="revTx" presStyleIdx="2" presStyleCnt="4">
        <dgm:presLayoutVars>
          <dgm:chMax val="0"/>
          <dgm:chPref val="0"/>
        </dgm:presLayoutVars>
      </dgm:prSet>
      <dgm:spPr/>
    </dgm:pt>
    <dgm:pt modelId="{71887BBA-08A8-49F7-8B8D-34D66192EB3F}" type="pres">
      <dgm:prSet presAssocID="{197503D2-4EBF-437F-BB96-159CA21453FE}" presName="sibTrans" presStyleCnt="0"/>
      <dgm:spPr/>
    </dgm:pt>
    <dgm:pt modelId="{CBA2EEE4-C68B-4DD2-96FE-385E2CABB5BB}" type="pres">
      <dgm:prSet presAssocID="{8785E72A-1FA7-43E7-AB57-A815AB0E566C}" presName="compNode" presStyleCnt="0"/>
      <dgm:spPr/>
    </dgm:pt>
    <dgm:pt modelId="{4487E95E-57A2-401A-BC92-CDF2EABC318F}" type="pres">
      <dgm:prSet presAssocID="{8785E72A-1FA7-43E7-AB57-A815AB0E566C}" presName="bgRect" presStyleLbl="bgShp" presStyleIdx="3" presStyleCnt="4"/>
      <dgm:spPr/>
    </dgm:pt>
    <dgm:pt modelId="{2CD344CF-5BE0-4A98-BD85-8D2135E4F6A2}" type="pres">
      <dgm:prSet presAssocID="{8785E72A-1FA7-43E7-AB57-A815AB0E566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834A5CF-7AD0-4BD8-A4DA-45495D3BABDB}" type="pres">
      <dgm:prSet presAssocID="{8785E72A-1FA7-43E7-AB57-A815AB0E566C}" presName="spaceRect" presStyleCnt="0"/>
      <dgm:spPr/>
    </dgm:pt>
    <dgm:pt modelId="{76AF1F61-D0DD-46CD-AF77-D59FB15774D5}" type="pres">
      <dgm:prSet presAssocID="{8785E72A-1FA7-43E7-AB57-A815AB0E566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9BE673C-6870-4725-AD76-1395953280F0}" type="presOf" srcId="{058AB6B7-CC77-4514-A06C-EF31A0173549}" destId="{B95ABE52-F2A5-40A9-9309-4C21BBDF18CD}" srcOrd="0" destOrd="0" presId="urn:microsoft.com/office/officeart/2018/2/layout/IconVerticalSolidList"/>
    <dgm:cxn modelId="{27C3EF5C-DF80-4333-B957-2023B9E34453}" srcId="{F4353832-34AF-43A0-BC6B-746646AB966C}" destId="{8785E72A-1FA7-43E7-AB57-A815AB0E566C}" srcOrd="3" destOrd="0" parTransId="{0E5B76FA-7542-416C-8446-70D3E5D94607}" sibTransId="{23067F78-477D-472F-83A9-E6866F49EA94}"/>
    <dgm:cxn modelId="{81F41962-B595-4501-9C5A-35A3638B7BB1}" srcId="{F4353832-34AF-43A0-BC6B-746646AB966C}" destId="{058AB6B7-CC77-4514-A06C-EF31A0173549}" srcOrd="2" destOrd="0" parTransId="{9D8AB6F3-F69E-4C4A-8D87-50766D1BC5F0}" sibTransId="{197503D2-4EBF-437F-BB96-159CA21453FE}"/>
    <dgm:cxn modelId="{3A9A786F-070A-4747-B810-C73C2FE6747E}" type="presOf" srcId="{8785E72A-1FA7-43E7-AB57-A815AB0E566C}" destId="{76AF1F61-D0DD-46CD-AF77-D59FB15774D5}" srcOrd="0" destOrd="0" presId="urn:microsoft.com/office/officeart/2018/2/layout/IconVerticalSolidList"/>
    <dgm:cxn modelId="{8F286674-7048-462F-814C-CB947F2E4783}" srcId="{F4353832-34AF-43A0-BC6B-746646AB966C}" destId="{CAE3E092-6369-4CB3-A188-5A7AECAB225A}" srcOrd="0" destOrd="0" parTransId="{5CF7E96B-4C3E-461C-823E-A8DD67620501}" sibTransId="{854B214D-C3D4-4125-93DE-7B6C29D3CCAD}"/>
    <dgm:cxn modelId="{0A84F6AB-F78F-4848-AB3C-1E393FFA6D72}" type="presOf" srcId="{FEA8CAF1-7347-48AA-9330-C1AD73AF430A}" destId="{DFF77329-EEEA-4C34-A31F-9FB2ADAB72D5}" srcOrd="0" destOrd="0" presId="urn:microsoft.com/office/officeart/2018/2/layout/IconVerticalSolidList"/>
    <dgm:cxn modelId="{69CBCED5-3962-4E59-98C1-87DEF77C40E1}" type="presOf" srcId="{F4353832-34AF-43A0-BC6B-746646AB966C}" destId="{33D6957E-ACE0-4E94-8CA4-309DE3B9E9E6}" srcOrd="0" destOrd="0" presId="urn:microsoft.com/office/officeart/2018/2/layout/IconVerticalSolidList"/>
    <dgm:cxn modelId="{55FF68E3-61E9-4364-AB58-12EC689E158C}" srcId="{F4353832-34AF-43A0-BC6B-746646AB966C}" destId="{FEA8CAF1-7347-48AA-9330-C1AD73AF430A}" srcOrd="1" destOrd="0" parTransId="{CB5BF584-55C7-4BBC-BDDE-3A7F0DAA744F}" sibTransId="{DE587E0F-E1D6-46B0-9894-6DA95A92E51D}"/>
    <dgm:cxn modelId="{9A5041F4-E094-46D0-B4D3-1EE232F40E06}" type="presOf" srcId="{CAE3E092-6369-4CB3-A188-5A7AECAB225A}" destId="{31CA59B7-4837-41F8-B531-7BB32EC89238}" srcOrd="0" destOrd="0" presId="urn:microsoft.com/office/officeart/2018/2/layout/IconVerticalSolidList"/>
    <dgm:cxn modelId="{B39755C3-0E39-492B-BB9E-65FFC1F768FA}" type="presParOf" srcId="{33D6957E-ACE0-4E94-8CA4-309DE3B9E9E6}" destId="{C8A6EC21-69E3-4B7D-9541-36B278BE286F}" srcOrd="0" destOrd="0" presId="urn:microsoft.com/office/officeart/2018/2/layout/IconVerticalSolidList"/>
    <dgm:cxn modelId="{1C5425A8-B4C6-4968-83F2-A1D8A4F50C35}" type="presParOf" srcId="{C8A6EC21-69E3-4B7D-9541-36B278BE286F}" destId="{D2C634B8-D805-4C1B-86E9-9D6704E43C4D}" srcOrd="0" destOrd="0" presId="urn:microsoft.com/office/officeart/2018/2/layout/IconVerticalSolidList"/>
    <dgm:cxn modelId="{84A2A263-3E70-4CE2-B8AE-08E6D4DF3283}" type="presParOf" srcId="{C8A6EC21-69E3-4B7D-9541-36B278BE286F}" destId="{6E1240B5-9C6A-4FF9-B698-B787D1E5F2CD}" srcOrd="1" destOrd="0" presId="urn:microsoft.com/office/officeart/2018/2/layout/IconVerticalSolidList"/>
    <dgm:cxn modelId="{F362CBCE-E693-410F-A9A7-05E12ADDFC28}" type="presParOf" srcId="{C8A6EC21-69E3-4B7D-9541-36B278BE286F}" destId="{63F459A2-1E59-4137-930A-0658CAE08E59}" srcOrd="2" destOrd="0" presId="urn:microsoft.com/office/officeart/2018/2/layout/IconVerticalSolidList"/>
    <dgm:cxn modelId="{4FCDD8E5-352E-4C96-8979-3C9EDF9AF0CE}" type="presParOf" srcId="{C8A6EC21-69E3-4B7D-9541-36B278BE286F}" destId="{31CA59B7-4837-41F8-B531-7BB32EC89238}" srcOrd="3" destOrd="0" presId="urn:microsoft.com/office/officeart/2018/2/layout/IconVerticalSolidList"/>
    <dgm:cxn modelId="{B0DB0F39-8C60-486F-A89C-BE8A98E2D468}" type="presParOf" srcId="{33D6957E-ACE0-4E94-8CA4-309DE3B9E9E6}" destId="{6FD6C275-51E8-4A50-852D-602E8ADEF3DF}" srcOrd="1" destOrd="0" presId="urn:microsoft.com/office/officeart/2018/2/layout/IconVerticalSolidList"/>
    <dgm:cxn modelId="{49E3C174-19D2-4430-86D5-BECC52B22822}" type="presParOf" srcId="{33D6957E-ACE0-4E94-8CA4-309DE3B9E9E6}" destId="{5AC47535-BD02-4F60-88CE-EC7F95FCD8D2}" srcOrd="2" destOrd="0" presId="urn:microsoft.com/office/officeart/2018/2/layout/IconVerticalSolidList"/>
    <dgm:cxn modelId="{8F513022-A3A2-4C5A-99CE-17F79FB197A8}" type="presParOf" srcId="{5AC47535-BD02-4F60-88CE-EC7F95FCD8D2}" destId="{29036797-DD80-4551-B41E-240D762FD5FB}" srcOrd="0" destOrd="0" presId="urn:microsoft.com/office/officeart/2018/2/layout/IconVerticalSolidList"/>
    <dgm:cxn modelId="{047FE0D3-96CC-4657-9992-67EF67EB0DF0}" type="presParOf" srcId="{5AC47535-BD02-4F60-88CE-EC7F95FCD8D2}" destId="{9579CC00-76CF-4340-8660-3BCBDF8F7B1B}" srcOrd="1" destOrd="0" presId="urn:microsoft.com/office/officeart/2018/2/layout/IconVerticalSolidList"/>
    <dgm:cxn modelId="{043D9FC9-180F-468F-8E8E-87E9D4B23C11}" type="presParOf" srcId="{5AC47535-BD02-4F60-88CE-EC7F95FCD8D2}" destId="{BCC9ECD1-3CDA-46D5-B97A-07955A89BE7A}" srcOrd="2" destOrd="0" presId="urn:microsoft.com/office/officeart/2018/2/layout/IconVerticalSolidList"/>
    <dgm:cxn modelId="{216A2B8A-36AA-4DFF-8145-20041FC80E9F}" type="presParOf" srcId="{5AC47535-BD02-4F60-88CE-EC7F95FCD8D2}" destId="{DFF77329-EEEA-4C34-A31F-9FB2ADAB72D5}" srcOrd="3" destOrd="0" presId="urn:microsoft.com/office/officeart/2018/2/layout/IconVerticalSolidList"/>
    <dgm:cxn modelId="{ED095679-69E7-4CAD-845B-A90B847F94CB}" type="presParOf" srcId="{33D6957E-ACE0-4E94-8CA4-309DE3B9E9E6}" destId="{9829755C-27AB-48D0-872F-D4341F16E7BF}" srcOrd="3" destOrd="0" presId="urn:microsoft.com/office/officeart/2018/2/layout/IconVerticalSolidList"/>
    <dgm:cxn modelId="{8CD7AE05-173E-4A22-9F25-F56229F1E25A}" type="presParOf" srcId="{33D6957E-ACE0-4E94-8CA4-309DE3B9E9E6}" destId="{BE11C794-AC53-4822-8926-8FCA57F47A9B}" srcOrd="4" destOrd="0" presId="urn:microsoft.com/office/officeart/2018/2/layout/IconVerticalSolidList"/>
    <dgm:cxn modelId="{376834C3-92D4-419E-8F1E-CB2565C6F6EE}" type="presParOf" srcId="{BE11C794-AC53-4822-8926-8FCA57F47A9B}" destId="{CE44D8F8-F537-4FDB-A7D5-412958D29F11}" srcOrd="0" destOrd="0" presId="urn:microsoft.com/office/officeart/2018/2/layout/IconVerticalSolidList"/>
    <dgm:cxn modelId="{81893102-0310-48FD-8343-951ED93780F1}" type="presParOf" srcId="{BE11C794-AC53-4822-8926-8FCA57F47A9B}" destId="{214AEB66-D747-4343-9B11-084230C0ED81}" srcOrd="1" destOrd="0" presId="urn:microsoft.com/office/officeart/2018/2/layout/IconVerticalSolidList"/>
    <dgm:cxn modelId="{7511DCD9-1E4C-46F7-9B9D-F9F073891ED9}" type="presParOf" srcId="{BE11C794-AC53-4822-8926-8FCA57F47A9B}" destId="{69A78CA3-CB01-44AB-A13F-32925EFF21EA}" srcOrd="2" destOrd="0" presId="urn:microsoft.com/office/officeart/2018/2/layout/IconVerticalSolidList"/>
    <dgm:cxn modelId="{64227E27-D817-4857-AEDD-3D7F92DE4F19}" type="presParOf" srcId="{BE11C794-AC53-4822-8926-8FCA57F47A9B}" destId="{B95ABE52-F2A5-40A9-9309-4C21BBDF18CD}" srcOrd="3" destOrd="0" presId="urn:microsoft.com/office/officeart/2018/2/layout/IconVerticalSolidList"/>
    <dgm:cxn modelId="{57A8CEAA-3495-4BE4-843E-B05E1E0D4E32}" type="presParOf" srcId="{33D6957E-ACE0-4E94-8CA4-309DE3B9E9E6}" destId="{71887BBA-08A8-49F7-8B8D-34D66192EB3F}" srcOrd="5" destOrd="0" presId="urn:microsoft.com/office/officeart/2018/2/layout/IconVerticalSolidList"/>
    <dgm:cxn modelId="{CE32D585-C80C-4EE6-A816-B93F31C9D77D}" type="presParOf" srcId="{33D6957E-ACE0-4E94-8CA4-309DE3B9E9E6}" destId="{CBA2EEE4-C68B-4DD2-96FE-385E2CABB5BB}" srcOrd="6" destOrd="0" presId="urn:microsoft.com/office/officeart/2018/2/layout/IconVerticalSolidList"/>
    <dgm:cxn modelId="{5A56FC36-F4CC-40E1-B29A-AA526C3671C6}" type="presParOf" srcId="{CBA2EEE4-C68B-4DD2-96FE-385E2CABB5BB}" destId="{4487E95E-57A2-401A-BC92-CDF2EABC318F}" srcOrd="0" destOrd="0" presId="urn:microsoft.com/office/officeart/2018/2/layout/IconVerticalSolidList"/>
    <dgm:cxn modelId="{138A1314-1E5A-46A0-BEB0-2FEF77C681BF}" type="presParOf" srcId="{CBA2EEE4-C68B-4DD2-96FE-385E2CABB5BB}" destId="{2CD344CF-5BE0-4A98-BD85-8D2135E4F6A2}" srcOrd="1" destOrd="0" presId="urn:microsoft.com/office/officeart/2018/2/layout/IconVerticalSolidList"/>
    <dgm:cxn modelId="{4FEA9BD3-98E5-4892-92FC-E7279D2D3E59}" type="presParOf" srcId="{CBA2EEE4-C68B-4DD2-96FE-385E2CABB5BB}" destId="{A834A5CF-7AD0-4BD8-A4DA-45495D3BABDB}" srcOrd="2" destOrd="0" presId="urn:microsoft.com/office/officeart/2018/2/layout/IconVerticalSolidList"/>
    <dgm:cxn modelId="{48AA8F00-7065-45F9-A3FE-7F8CBD4F4CD0}" type="presParOf" srcId="{CBA2EEE4-C68B-4DD2-96FE-385E2CABB5BB}" destId="{76AF1F61-D0DD-46CD-AF77-D59FB15774D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55FB826-FA3D-4957-9128-2161B844E2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76CD90-51C5-4716-BA7B-DDCE2AEE866B}">
      <dgm:prSet/>
      <dgm:spPr/>
      <dgm:t>
        <a:bodyPr/>
        <a:lstStyle/>
        <a:p>
          <a:r>
            <a:rPr lang="en-US" b="1"/>
            <a:t>Recognizing Available Options</a:t>
          </a:r>
          <a:endParaRPr lang="en-US"/>
        </a:p>
      </dgm:t>
    </dgm:pt>
    <dgm:pt modelId="{4FC8D856-7117-4E89-A342-B3D74B04F1E5}" type="parTrans" cxnId="{7793359C-1CB2-48F2-91C5-BFE5485ECAA5}">
      <dgm:prSet/>
      <dgm:spPr/>
      <dgm:t>
        <a:bodyPr/>
        <a:lstStyle/>
        <a:p>
          <a:endParaRPr lang="en-US"/>
        </a:p>
      </dgm:t>
    </dgm:pt>
    <dgm:pt modelId="{E7C20C79-F837-44FF-8BFD-F20315EC54D2}" type="sibTrans" cxnId="{7793359C-1CB2-48F2-91C5-BFE5485ECAA5}">
      <dgm:prSet/>
      <dgm:spPr/>
      <dgm:t>
        <a:bodyPr/>
        <a:lstStyle/>
        <a:p>
          <a:endParaRPr lang="en-US"/>
        </a:p>
      </dgm:t>
    </dgm:pt>
    <dgm:pt modelId="{64BEFA92-66BD-4173-96ED-57FA712BEB01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7927E515-EE3F-4976-B6C3-DD64ADFF459D}" type="parTrans" cxnId="{D67C8D87-7789-4E42-B12D-02B348C73122}">
      <dgm:prSet/>
      <dgm:spPr/>
      <dgm:t>
        <a:bodyPr/>
        <a:lstStyle/>
        <a:p>
          <a:endParaRPr lang="en-US"/>
        </a:p>
      </dgm:t>
    </dgm:pt>
    <dgm:pt modelId="{F6A2707E-8E7D-4FAC-9A0B-440D6CBB839E}" type="sibTrans" cxnId="{D67C8D87-7789-4E42-B12D-02B348C73122}">
      <dgm:prSet/>
      <dgm:spPr/>
      <dgm:t>
        <a:bodyPr/>
        <a:lstStyle/>
        <a:p>
          <a:endParaRPr lang="en-US"/>
        </a:p>
      </dgm:t>
    </dgm:pt>
    <dgm:pt modelId="{CADD73CE-537C-441C-9994-D1CB20EEDACC}">
      <dgm:prSet/>
      <dgm:spPr/>
      <dgm:t>
        <a:bodyPr/>
        <a:lstStyle/>
        <a:p>
          <a:r>
            <a:rPr lang="en-US"/>
            <a:t>Decision makers must identify all </a:t>
          </a:r>
          <a:r>
            <a:rPr lang="en-US" b="1"/>
            <a:t>feasible courses of action</a:t>
          </a:r>
          <a:r>
            <a:rPr lang="en-US"/>
            <a:t>.</a:t>
          </a:r>
        </a:p>
      </dgm:t>
    </dgm:pt>
    <dgm:pt modelId="{391D210A-5729-447C-9167-B9211226D4E3}" type="parTrans" cxnId="{6ABF616E-E77C-4033-BB74-0B71096012FD}">
      <dgm:prSet/>
      <dgm:spPr/>
      <dgm:t>
        <a:bodyPr/>
        <a:lstStyle/>
        <a:p>
          <a:endParaRPr lang="en-US"/>
        </a:p>
      </dgm:t>
    </dgm:pt>
    <dgm:pt modelId="{8D8F4E9D-AF25-4B4C-831A-6C370B128473}" type="sibTrans" cxnId="{6ABF616E-E77C-4033-BB74-0B71096012FD}">
      <dgm:prSet/>
      <dgm:spPr/>
      <dgm:t>
        <a:bodyPr/>
        <a:lstStyle/>
        <a:p>
          <a:endParaRPr lang="en-US"/>
        </a:p>
      </dgm:t>
    </dgm:pt>
    <dgm:pt modelId="{FDD802B9-3AF2-4CF3-A0D9-31DDA95B758E}">
      <dgm:prSet/>
      <dgm:spPr/>
      <dgm:t>
        <a:bodyPr/>
        <a:lstStyle/>
        <a:p>
          <a:r>
            <a:rPr lang="en-US"/>
            <a:t>Consider </a:t>
          </a:r>
          <a:r>
            <a:rPr lang="en-US" b="1"/>
            <a:t>legal and external constraints</a:t>
          </a:r>
          <a:r>
            <a:rPr lang="en-US"/>
            <a:t> that may limit choices.</a:t>
          </a:r>
        </a:p>
      </dgm:t>
    </dgm:pt>
    <dgm:pt modelId="{891FD8D2-B023-477E-BE62-CE0CB559E903}" type="parTrans" cxnId="{960C2D18-B235-49D0-86C8-685CFE24281B}">
      <dgm:prSet/>
      <dgm:spPr/>
      <dgm:t>
        <a:bodyPr/>
        <a:lstStyle/>
        <a:p>
          <a:endParaRPr lang="en-US"/>
        </a:p>
      </dgm:t>
    </dgm:pt>
    <dgm:pt modelId="{09357BD9-5862-4788-879A-5E1F18632834}" type="sibTrans" cxnId="{960C2D18-B235-49D0-86C8-685CFE24281B}">
      <dgm:prSet/>
      <dgm:spPr/>
      <dgm:t>
        <a:bodyPr/>
        <a:lstStyle/>
        <a:p>
          <a:endParaRPr lang="en-US"/>
        </a:p>
      </dgm:t>
    </dgm:pt>
    <dgm:pt modelId="{DF6BC968-0CFF-4B07-96D5-6227D01A2859}">
      <dgm:prSet/>
      <dgm:spPr/>
      <dgm:t>
        <a:bodyPr/>
        <a:lstStyle/>
        <a:p>
          <a:r>
            <a:rPr lang="en-US"/>
            <a:t>A thorough understanding of the environment is essential.</a:t>
          </a:r>
        </a:p>
      </dgm:t>
    </dgm:pt>
    <dgm:pt modelId="{DA1ED608-9D07-4B41-BC13-870763160160}" type="parTrans" cxnId="{DAB09719-FFE8-4C6E-B81B-BFEB54660C6B}">
      <dgm:prSet/>
      <dgm:spPr/>
      <dgm:t>
        <a:bodyPr/>
        <a:lstStyle/>
        <a:p>
          <a:endParaRPr lang="en-US"/>
        </a:p>
      </dgm:t>
    </dgm:pt>
    <dgm:pt modelId="{9466AB51-69E6-47E9-A531-958615368DB9}" type="sibTrans" cxnId="{DAB09719-FFE8-4C6E-B81B-BFEB54660C6B}">
      <dgm:prSet/>
      <dgm:spPr/>
      <dgm:t>
        <a:bodyPr/>
        <a:lstStyle/>
        <a:p>
          <a:endParaRPr lang="en-US"/>
        </a:p>
      </dgm:t>
    </dgm:pt>
    <dgm:pt modelId="{B62F7EE9-F14F-40A2-A4B7-3647164D4703}" type="pres">
      <dgm:prSet presAssocID="{E55FB826-FA3D-4957-9128-2161B844E205}" presName="linear" presStyleCnt="0">
        <dgm:presLayoutVars>
          <dgm:animLvl val="lvl"/>
          <dgm:resizeHandles val="exact"/>
        </dgm:presLayoutVars>
      </dgm:prSet>
      <dgm:spPr/>
    </dgm:pt>
    <dgm:pt modelId="{A299A345-33A6-4B54-A4A6-41937E613FD2}" type="pres">
      <dgm:prSet presAssocID="{6876CD90-51C5-4716-BA7B-DDCE2AEE866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B150143-C155-43EA-BE6D-11D1616FDED8}" type="pres">
      <dgm:prSet presAssocID="{E7C20C79-F837-44FF-8BFD-F20315EC54D2}" presName="spacer" presStyleCnt="0"/>
      <dgm:spPr/>
    </dgm:pt>
    <dgm:pt modelId="{04FD143C-869B-430E-B102-FA475F618B89}" type="pres">
      <dgm:prSet presAssocID="{64BEFA92-66BD-4173-96ED-57FA712BEB0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3DAAFDD-1097-45C2-9241-F5956EAC6A7A}" type="pres">
      <dgm:prSet presAssocID="{F6A2707E-8E7D-4FAC-9A0B-440D6CBB839E}" presName="spacer" presStyleCnt="0"/>
      <dgm:spPr/>
    </dgm:pt>
    <dgm:pt modelId="{2BAFF69C-1605-4659-9102-57040383F2A2}" type="pres">
      <dgm:prSet presAssocID="{CADD73CE-537C-441C-9994-D1CB20EEDAC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8496D32-4F2E-4125-8E7D-82D42BD10307}" type="pres">
      <dgm:prSet presAssocID="{8D8F4E9D-AF25-4B4C-831A-6C370B128473}" presName="spacer" presStyleCnt="0"/>
      <dgm:spPr/>
    </dgm:pt>
    <dgm:pt modelId="{88EDEF9A-D1A0-4E8B-9945-CA531453549D}" type="pres">
      <dgm:prSet presAssocID="{FDD802B9-3AF2-4CF3-A0D9-31DDA95B758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B994764-B250-4AE8-9400-3AB340BE9833}" type="pres">
      <dgm:prSet presAssocID="{09357BD9-5862-4788-879A-5E1F18632834}" presName="spacer" presStyleCnt="0"/>
      <dgm:spPr/>
    </dgm:pt>
    <dgm:pt modelId="{7CE88E72-8A13-4DF5-83DC-E31D17D973A8}" type="pres">
      <dgm:prSet presAssocID="{DF6BC968-0CFF-4B07-96D5-6227D01A285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62AC013-0964-4A60-AF56-CE2E292FE085}" type="presOf" srcId="{CADD73CE-537C-441C-9994-D1CB20EEDACC}" destId="{2BAFF69C-1605-4659-9102-57040383F2A2}" srcOrd="0" destOrd="0" presId="urn:microsoft.com/office/officeart/2005/8/layout/vList2"/>
    <dgm:cxn modelId="{960C2D18-B235-49D0-86C8-685CFE24281B}" srcId="{E55FB826-FA3D-4957-9128-2161B844E205}" destId="{FDD802B9-3AF2-4CF3-A0D9-31DDA95B758E}" srcOrd="3" destOrd="0" parTransId="{891FD8D2-B023-477E-BE62-CE0CB559E903}" sibTransId="{09357BD9-5862-4788-879A-5E1F18632834}"/>
    <dgm:cxn modelId="{DAB09719-FFE8-4C6E-B81B-BFEB54660C6B}" srcId="{E55FB826-FA3D-4957-9128-2161B844E205}" destId="{DF6BC968-0CFF-4B07-96D5-6227D01A2859}" srcOrd="4" destOrd="0" parTransId="{DA1ED608-9D07-4B41-BC13-870763160160}" sibTransId="{9466AB51-69E6-47E9-A531-958615368DB9}"/>
    <dgm:cxn modelId="{E6519929-CCE0-4781-9F30-3E570EDECC30}" type="presOf" srcId="{64BEFA92-66BD-4173-96ED-57FA712BEB01}" destId="{04FD143C-869B-430E-B102-FA475F618B89}" srcOrd="0" destOrd="0" presId="urn:microsoft.com/office/officeart/2005/8/layout/vList2"/>
    <dgm:cxn modelId="{1FC14741-18DE-4B43-BB66-1B8A18DB9E21}" type="presOf" srcId="{E55FB826-FA3D-4957-9128-2161B844E205}" destId="{B62F7EE9-F14F-40A2-A4B7-3647164D4703}" srcOrd="0" destOrd="0" presId="urn:microsoft.com/office/officeart/2005/8/layout/vList2"/>
    <dgm:cxn modelId="{6ABF616E-E77C-4033-BB74-0B71096012FD}" srcId="{E55FB826-FA3D-4957-9128-2161B844E205}" destId="{CADD73CE-537C-441C-9994-D1CB20EEDACC}" srcOrd="2" destOrd="0" parTransId="{391D210A-5729-447C-9167-B9211226D4E3}" sibTransId="{8D8F4E9D-AF25-4B4C-831A-6C370B128473}"/>
    <dgm:cxn modelId="{AE690156-50F3-42B6-9E9C-482F64A8FC2C}" type="presOf" srcId="{FDD802B9-3AF2-4CF3-A0D9-31DDA95B758E}" destId="{88EDEF9A-D1A0-4E8B-9945-CA531453549D}" srcOrd="0" destOrd="0" presId="urn:microsoft.com/office/officeart/2005/8/layout/vList2"/>
    <dgm:cxn modelId="{D67C8D87-7789-4E42-B12D-02B348C73122}" srcId="{E55FB826-FA3D-4957-9128-2161B844E205}" destId="{64BEFA92-66BD-4173-96ED-57FA712BEB01}" srcOrd="1" destOrd="0" parTransId="{7927E515-EE3F-4976-B6C3-DD64ADFF459D}" sibTransId="{F6A2707E-8E7D-4FAC-9A0B-440D6CBB839E}"/>
    <dgm:cxn modelId="{7793359C-1CB2-48F2-91C5-BFE5485ECAA5}" srcId="{E55FB826-FA3D-4957-9128-2161B844E205}" destId="{6876CD90-51C5-4716-BA7B-DDCE2AEE866B}" srcOrd="0" destOrd="0" parTransId="{4FC8D856-7117-4E89-A342-B3D74B04F1E5}" sibTransId="{E7C20C79-F837-44FF-8BFD-F20315EC54D2}"/>
    <dgm:cxn modelId="{50C733F7-BC05-4EC2-A287-ACFFCAFDD5FF}" type="presOf" srcId="{6876CD90-51C5-4716-BA7B-DDCE2AEE866B}" destId="{A299A345-33A6-4B54-A4A6-41937E613FD2}" srcOrd="0" destOrd="0" presId="urn:microsoft.com/office/officeart/2005/8/layout/vList2"/>
    <dgm:cxn modelId="{B1BE63FA-CF37-4FB5-81FD-2C69D4169F94}" type="presOf" srcId="{DF6BC968-0CFF-4B07-96D5-6227D01A2859}" destId="{7CE88E72-8A13-4DF5-83DC-E31D17D973A8}" srcOrd="0" destOrd="0" presId="urn:microsoft.com/office/officeart/2005/8/layout/vList2"/>
    <dgm:cxn modelId="{468B4B01-1FBA-4F44-89D5-003F6358D902}" type="presParOf" srcId="{B62F7EE9-F14F-40A2-A4B7-3647164D4703}" destId="{A299A345-33A6-4B54-A4A6-41937E613FD2}" srcOrd="0" destOrd="0" presId="urn:microsoft.com/office/officeart/2005/8/layout/vList2"/>
    <dgm:cxn modelId="{2593E5C7-16BA-4395-AA7B-D8B643F179DC}" type="presParOf" srcId="{B62F7EE9-F14F-40A2-A4B7-3647164D4703}" destId="{5B150143-C155-43EA-BE6D-11D1616FDED8}" srcOrd="1" destOrd="0" presId="urn:microsoft.com/office/officeart/2005/8/layout/vList2"/>
    <dgm:cxn modelId="{7AF3E098-BA75-44A3-A403-4CA24540AD02}" type="presParOf" srcId="{B62F7EE9-F14F-40A2-A4B7-3647164D4703}" destId="{04FD143C-869B-430E-B102-FA475F618B89}" srcOrd="2" destOrd="0" presId="urn:microsoft.com/office/officeart/2005/8/layout/vList2"/>
    <dgm:cxn modelId="{5AA00075-1400-4C2F-B878-DF577F3E2623}" type="presParOf" srcId="{B62F7EE9-F14F-40A2-A4B7-3647164D4703}" destId="{23DAAFDD-1097-45C2-9241-F5956EAC6A7A}" srcOrd="3" destOrd="0" presId="urn:microsoft.com/office/officeart/2005/8/layout/vList2"/>
    <dgm:cxn modelId="{086D4384-124A-4BFF-B665-FBE658345FE4}" type="presParOf" srcId="{B62F7EE9-F14F-40A2-A4B7-3647164D4703}" destId="{2BAFF69C-1605-4659-9102-57040383F2A2}" srcOrd="4" destOrd="0" presId="urn:microsoft.com/office/officeart/2005/8/layout/vList2"/>
    <dgm:cxn modelId="{FA95FE14-3ADC-497C-8B81-B12B5365C286}" type="presParOf" srcId="{B62F7EE9-F14F-40A2-A4B7-3647164D4703}" destId="{98496D32-4F2E-4125-8E7D-82D42BD10307}" srcOrd="5" destOrd="0" presId="urn:microsoft.com/office/officeart/2005/8/layout/vList2"/>
    <dgm:cxn modelId="{66A9F6D7-9C1B-430F-BAF7-F4267F3871A1}" type="presParOf" srcId="{B62F7EE9-F14F-40A2-A4B7-3647164D4703}" destId="{88EDEF9A-D1A0-4E8B-9945-CA531453549D}" srcOrd="6" destOrd="0" presId="urn:microsoft.com/office/officeart/2005/8/layout/vList2"/>
    <dgm:cxn modelId="{45F829B6-CDF4-4A62-B50A-B01D192FC7A7}" type="presParOf" srcId="{B62F7EE9-F14F-40A2-A4B7-3647164D4703}" destId="{3B994764-B250-4AE8-9400-3AB340BE9833}" srcOrd="7" destOrd="0" presId="urn:microsoft.com/office/officeart/2005/8/layout/vList2"/>
    <dgm:cxn modelId="{416B42DF-C509-4DEF-94EC-F2BC228132E2}" type="presParOf" srcId="{B62F7EE9-F14F-40A2-A4B7-3647164D4703}" destId="{7CE88E72-8A13-4DF5-83DC-E31D17D973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D8297A2-CE9A-4360-85AB-07D9315106F9}" type="doc">
      <dgm:prSet loTypeId="urn:microsoft.com/office/officeart/2018/2/layout/IconLabelDescription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7B6269-0093-4650-ABED-4A7F314942FD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1"/>
            <a:t>Key Points:</a:t>
          </a:r>
          <a:endParaRPr lang="en-US"/>
        </a:p>
      </dgm:t>
    </dgm:pt>
    <dgm:pt modelId="{977FED2C-B304-423C-845F-78574A9D9288}" type="parTrans" cxnId="{E8DA8083-A56C-4613-BB79-534223EB59A3}">
      <dgm:prSet/>
      <dgm:spPr/>
      <dgm:t>
        <a:bodyPr/>
        <a:lstStyle/>
        <a:p>
          <a:endParaRPr lang="en-US"/>
        </a:p>
      </dgm:t>
    </dgm:pt>
    <dgm:pt modelId="{AEE87A97-0E9A-4E4A-8D0E-2046B9E096BE}" type="sibTrans" cxnId="{E8DA8083-A56C-4613-BB79-534223EB59A3}">
      <dgm:prSet/>
      <dgm:spPr/>
      <dgm:t>
        <a:bodyPr/>
        <a:lstStyle/>
        <a:p>
          <a:endParaRPr lang="en-US"/>
        </a:p>
      </dgm:t>
    </dgm:pt>
    <dgm:pt modelId="{7EB1202C-8512-44BB-BFA5-E1C93D1CDD8A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Constantly </a:t>
          </a:r>
          <a:r>
            <a:rPr lang="en-US" b="1"/>
            <a:t>scan the horizon</a:t>
          </a:r>
          <a:r>
            <a:rPr lang="en-US"/>
            <a:t> for new opportunities.</a:t>
          </a:r>
        </a:p>
      </dgm:t>
    </dgm:pt>
    <dgm:pt modelId="{1946FDDD-4903-4AC5-A723-5D49280A538E}" type="parTrans" cxnId="{4B4D0A78-E372-46A2-AF70-131D7CF099EF}">
      <dgm:prSet/>
      <dgm:spPr/>
      <dgm:t>
        <a:bodyPr/>
        <a:lstStyle/>
        <a:p>
          <a:endParaRPr lang="en-US"/>
        </a:p>
      </dgm:t>
    </dgm:pt>
    <dgm:pt modelId="{DCE8C3D0-6EF3-41D7-BD0D-AB49B900E5B4}" type="sibTrans" cxnId="{4B4D0A78-E372-46A2-AF70-131D7CF099EF}">
      <dgm:prSet/>
      <dgm:spPr/>
      <dgm:t>
        <a:bodyPr/>
        <a:lstStyle/>
        <a:p>
          <a:endParaRPr lang="en-US"/>
        </a:p>
      </dgm:t>
    </dgm:pt>
    <dgm:pt modelId="{D4B5A72B-1C77-4673-902D-88F9927A59E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In business finance, this includes: </a:t>
          </a:r>
        </a:p>
      </dgm:t>
    </dgm:pt>
    <dgm:pt modelId="{B9BEB4D8-9497-4E74-A87A-D166E887D781}" type="parTrans" cxnId="{6D2694BE-142C-47AA-AEF6-1BFB59BAC393}">
      <dgm:prSet/>
      <dgm:spPr/>
      <dgm:t>
        <a:bodyPr/>
        <a:lstStyle/>
        <a:p>
          <a:endParaRPr lang="en-US"/>
        </a:p>
      </dgm:t>
    </dgm:pt>
    <dgm:pt modelId="{0C56C0DC-976B-4DD5-A387-99C92A5CC997}" type="sibTrans" cxnId="{6D2694BE-142C-47AA-AEF6-1BFB59BAC393}">
      <dgm:prSet/>
      <dgm:spPr/>
      <dgm:t>
        <a:bodyPr/>
        <a:lstStyle/>
        <a:p>
          <a:endParaRPr lang="en-US"/>
        </a:p>
      </dgm:t>
    </dgm:pt>
    <dgm:pt modelId="{94BD4FC8-DC07-45F4-9D8F-E1811B306B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New investment opportunities</a:t>
          </a:r>
          <a:endParaRPr lang="en-US"/>
        </a:p>
      </dgm:t>
    </dgm:pt>
    <dgm:pt modelId="{51D3E1A4-9B79-4B90-AC3E-0D6063BDDDC1}" type="parTrans" cxnId="{F744A333-00E5-4516-AE66-9BE27899C951}">
      <dgm:prSet/>
      <dgm:spPr/>
      <dgm:t>
        <a:bodyPr/>
        <a:lstStyle/>
        <a:p>
          <a:endParaRPr lang="en-US"/>
        </a:p>
      </dgm:t>
    </dgm:pt>
    <dgm:pt modelId="{E6CB7402-FCAC-4F1A-B362-1168CABC140E}" type="sibTrans" cxnId="{F744A333-00E5-4516-AE66-9BE27899C951}">
      <dgm:prSet/>
      <dgm:spPr/>
      <dgm:t>
        <a:bodyPr/>
        <a:lstStyle/>
        <a:p>
          <a:endParaRPr lang="en-US"/>
        </a:p>
      </dgm:t>
    </dgm:pt>
    <dgm:pt modelId="{C0AFE3F5-2046-4222-A209-3ADF5637A95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Innovative financing methods</a:t>
          </a:r>
          <a:endParaRPr lang="en-US"/>
        </a:p>
      </dgm:t>
    </dgm:pt>
    <dgm:pt modelId="{959F48C5-3A7B-4B9F-BB51-E26D4619392B}" type="parTrans" cxnId="{255068D1-33EB-4439-A255-6E719E1F6ED1}">
      <dgm:prSet/>
      <dgm:spPr/>
      <dgm:t>
        <a:bodyPr/>
        <a:lstStyle/>
        <a:p>
          <a:endParaRPr lang="en-US"/>
        </a:p>
      </dgm:t>
    </dgm:pt>
    <dgm:pt modelId="{4B3DFA47-A918-4AFC-B52C-9592B5A7AC82}" type="sibTrans" cxnId="{255068D1-33EB-4439-A255-6E719E1F6ED1}">
      <dgm:prSet/>
      <dgm:spPr/>
      <dgm:t>
        <a:bodyPr/>
        <a:lstStyle/>
        <a:p>
          <a:endParaRPr lang="en-US"/>
        </a:p>
      </dgm:t>
    </dgm:pt>
    <dgm:pt modelId="{2361658E-A831-416C-9ECB-7A940D283C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Quote:</a:t>
          </a:r>
          <a:endParaRPr lang="en-US"/>
        </a:p>
      </dgm:t>
    </dgm:pt>
    <dgm:pt modelId="{89C3B2CB-186E-4FE8-9247-56E1A61F0703}" type="parTrans" cxnId="{737EEC19-10F8-4AAC-948B-9884C900A73C}">
      <dgm:prSet/>
      <dgm:spPr/>
      <dgm:t>
        <a:bodyPr/>
        <a:lstStyle/>
        <a:p>
          <a:endParaRPr lang="en-US"/>
        </a:p>
      </dgm:t>
    </dgm:pt>
    <dgm:pt modelId="{C32DB5AB-34FB-47C2-8CCF-D70BD0176882}" type="sibTrans" cxnId="{737EEC19-10F8-4AAC-948B-9884C900A73C}">
      <dgm:prSet/>
      <dgm:spPr/>
      <dgm:t>
        <a:bodyPr/>
        <a:lstStyle/>
        <a:p>
          <a:endParaRPr lang="en-US"/>
        </a:p>
      </dgm:t>
    </dgm:pt>
    <dgm:pt modelId="{5CB5D053-86EF-4DFA-A0B6-E1863C77F5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/>
            <a:t>"Good decision making requires that the horizon should constantly be surveyed for opportunities..."</a:t>
          </a:r>
          <a:endParaRPr lang="en-US"/>
        </a:p>
      </dgm:t>
    </dgm:pt>
    <dgm:pt modelId="{E618CC85-6BFC-499A-9ACC-C0943E955D43}" type="parTrans" cxnId="{5085B102-DFF9-4B50-BE16-B7025C9E8E16}">
      <dgm:prSet/>
      <dgm:spPr/>
      <dgm:t>
        <a:bodyPr/>
        <a:lstStyle/>
        <a:p>
          <a:endParaRPr lang="en-US"/>
        </a:p>
      </dgm:t>
    </dgm:pt>
    <dgm:pt modelId="{31F85ECB-E608-4DBC-AB4E-07F26ED5911F}" type="sibTrans" cxnId="{5085B102-DFF9-4B50-BE16-B7025C9E8E16}">
      <dgm:prSet/>
      <dgm:spPr/>
      <dgm:t>
        <a:bodyPr/>
        <a:lstStyle/>
        <a:p>
          <a:endParaRPr lang="en-US"/>
        </a:p>
      </dgm:t>
    </dgm:pt>
    <dgm:pt modelId="{8B6821DC-862A-4E78-AC1D-DC50CEB66904}" type="pres">
      <dgm:prSet presAssocID="{CD8297A2-CE9A-4360-85AB-07D9315106F9}" presName="root" presStyleCnt="0">
        <dgm:presLayoutVars>
          <dgm:dir/>
          <dgm:resizeHandles val="exact"/>
        </dgm:presLayoutVars>
      </dgm:prSet>
      <dgm:spPr/>
    </dgm:pt>
    <dgm:pt modelId="{F5B84900-0938-4F53-B0EA-4EFB1534B630}" type="pres">
      <dgm:prSet presAssocID="{307B6269-0093-4650-ABED-4A7F314942FD}" presName="compNode" presStyleCnt="0"/>
      <dgm:spPr/>
    </dgm:pt>
    <dgm:pt modelId="{76EA7DEF-BF52-4C9B-BE22-990823CA15CD}" type="pres">
      <dgm:prSet presAssocID="{307B6269-0093-4650-ABED-4A7F314942F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F773CDC-1900-4CA5-A9FB-0DD91DAA79EC}" type="pres">
      <dgm:prSet presAssocID="{307B6269-0093-4650-ABED-4A7F314942FD}" presName="iconSpace" presStyleCnt="0"/>
      <dgm:spPr/>
    </dgm:pt>
    <dgm:pt modelId="{B1DA0E1B-B844-4B97-9746-776DFA25A083}" type="pres">
      <dgm:prSet presAssocID="{307B6269-0093-4650-ABED-4A7F314942FD}" presName="parTx" presStyleLbl="revTx" presStyleIdx="0" presStyleCnt="6">
        <dgm:presLayoutVars>
          <dgm:chMax val="0"/>
          <dgm:chPref val="0"/>
        </dgm:presLayoutVars>
      </dgm:prSet>
      <dgm:spPr/>
    </dgm:pt>
    <dgm:pt modelId="{261A9DEA-348F-4645-B611-723C9B758D70}" type="pres">
      <dgm:prSet presAssocID="{307B6269-0093-4650-ABED-4A7F314942FD}" presName="txSpace" presStyleCnt="0"/>
      <dgm:spPr/>
    </dgm:pt>
    <dgm:pt modelId="{858A3459-1125-4FAA-A0BF-5663BA8A21E3}" type="pres">
      <dgm:prSet presAssocID="{307B6269-0093-4650-ABED-4A7F314942FD}" presName="desTx" presStyleLbl="revTx" presStyleIdx="1" presStyleCnt="6">
        <dgm:presLayoutVars/>
      </dgm:prSet>
      <dgm:spPr/>
    </dgm:pt>
    <dgm:pt modelId="{2FA07A3A-2F3F-4F85-92BB-211DCC24E554}" type="pres">
      <dgm:prSet presAssocID="{AEE87A97-0E9A-4E4A-8D0E-2046B9E096BE}" presName="sibTrans" presStyleCnt="0"/>
      <dgm:spPr/>
    </dgm:pt>
    <dgm:pt modelId="{1C7EFB45-25FD-416D-B083-722169D06D0E}" type="pres">
      <dgm:prSet presAssocID="{7EB1202C-8512-44BB-BFA5-E1C93D1CDD8A}" presName="compNode" presStyleCnt="0"/>
      <dgm:spPr/>
    </dgm:pt>
    <dgm:pt modelId="{A85A419F-E1B5-4133-AB9E-7421122BE4FC}" type="pres">
      <dgm:prSet presAssocID="{7EB1202C-8512-44BB-BFA5-E1C93D1CDD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704EB01-28EC-48B6-A048-571451D92816}" type="pres">
      <dgm:prSet presAssocID="{7EB1202C-8512-44BB-BFA5-E1C93D1CDD8A}" presName="iconSpace" presStyleCnt="0"/>
      <dgm:spPr/>
    </dgm:pt>
    <dgm:pt modelId="{AB38184C-EE9B-4F00-BCB1-162152B82B16}" type="pres">
      <dgm:prSet presAssocID="{7EB1202C-8512-44BB-BFA5-E1C93D1CDD8A}" presName="parTx" presStyleLbl="revTx" presStyleIdx="2" presStyleCnt="6">
        <dgm:presLayoutVars>
          <dgm:chMax val="0"/>
          <dgm:chPref val="0"/>
        </dgm:presLayoutVars>
      </dgm:prSet>
      <dgm:spPr/>
    </dgm:pt>
    <dgm:pt modelId="{9E0E5C7A-2EAA-4AC8-AFAB-D79D07895FAB}" type="pres">
      <dgm:prSet presAssocID="{7EB1202C-8512-44BB-BFA5-E1C93D1CDD8A}" presName="txSpace" presStyleCnt="0"/>
      <dgm:spPr/>
    </dgm:pt>
    <dgm:pt modelId="{F6A97B76-CD9F-4C9C-8F9C-8E19C83542F1}" type="pres">
      <dgm:prSet presAssocID="{7EB1202C-8512-44BB-BFA5-E1C93D1CDD8A}" presName="desTx" presStyleLbl="revTx" presStyleIdx="3" presStyleCnt="6">
        <dgm:presLayoutVars/>
      </dgm:prSet>
      <dgm:spPr/>
    </dgm:pt>
    <dgm:pt modelId="{39194E84-4726-4A39-86C7-88AFB9F977C2}" type="pres">
      <dgm:prSet presAssocID="{DCE8C3D0-6EF3-41D7-BD0D-AB49B900E5B4}" presName="sibTrans" presStyleCnt="0"/>
      <dgm:spPr/>
    </dgm:pt>
    <dgm:pt modelId="{4F536D67-D04D-4850-9E7E-03CBE8C7B5D3}" type="pres">
      <dgm:prSet presAssocID="{D4B5A72B-1C77-4673-902D-88F9927A59EB}" presName="compNode" presStyleCnt="0"/>
      <dgm:spPr/>
    </dgm:pt>
    <dgm:pt modelId="{5089672C-D709-4C85-A1C4-B61B3F82E44C}" type="pres">
      <dgm:prSet presAssocID="{D4B5A72B-1C77-4673-902D-88F9927A59E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D40D2C1F-9659-4D91-A2A0-7BEDB9A0C0D6}" type="pres">
      <dgm:prSet presAssocID="{D4B5A72B-1C77-4673-902D-88F9927A59EB}" presName="iconSpace" presStyleCnt="0"/>
      <dgm:spPr/>
    </dgm:pt>
    <dgm:pt modelId="{CD92B33D-4E1C-46C3-AE7A-DA50DA5490BE}" type="pres">
      <dgm:prSet presAssocID="{D4B5A72B-1C77-4673-902D-88F9927A59EB}" presName="parTx" presStyleLbl="revTx" presStyleIdx="4" presStyleCnt="6">
        <dgm:presLayoutVars>
          <dgm:chMax val="0"/>
          <dgm:chPref val="0"/>
        </dgm:presLayoutVars>
      </dgm:prSet>
      <dgm:spPr/>
    </dgm:pt>
    <dgm:pt modelId="{486528C7-646D-4653-B496-66859F2E5A7F}" type="pres">
      <dgm:prSet presAssocID="{D4B5A72B-1C77-4673-902D-88F9927A59EB}" presName="txSpace" presStyleCnt="0"/>
      <dgm:spPr/>
    </dgm:pt>
    <dgm:pt modelId="{2D5A84F7-C2FE-4A3E-9D93-B22DBF21ACEA}" type="pres">
      <dgm:prSet presAssocID="{D4B5A72B-1C77-4673-902D-88F9927A59EB}" presName="desTx" presStyleLbl="revTx" presStyleIdx="5" presStyleCnt="6">
        <dgm:presLayoutVars/>
      </dgm:prSet>
      <dgm:spPr/>
    </dgm:pt>
  </dgm:ptLst>
  <dgm:cxnLst>
    <dgm:cxn modelId="{5085B102-DFF9-4B50-BE16-B7025C9E8E16}" srcId="{D4B5A72B-1C77-4673-902D-88F9927A59EB}" destId="{5CB5D053-86EF-4DFA-A0B6-E1863C77F54C}" srcOrd="3" destOrd="0" parTransId="{E618CC85-6BFC-499A-9ACC-C0943E955D43}" sibTransId="{31F85ECB-E608-4DBC-AB4E-07F26ED5911F}"/>
    <dgm:cxn modelId="{619D2F06-3AC5-4244-B864-98F6B07B2667}" type="presOf" srcId="{94BD4FC8-DC07-45F4-9D8F-E1811B306BAB}" destId="{2D5A84F7-C2FE-4A3E-9D93-B22DBF21ACEA}" srcOrd="0" destOrd="0" presId="urn:microsoft.com/office/officeart/2018/2/layout/IconLabelDescriptionList"/>
    <dgm:cxn modelId="{737EEC19-10F8-4AAC-948B-9884C900A73C}" srcId="{D4B5A72B-1C77-4673-902D-88F9927A59EB}" destId="{2361658E-A831-416C-9ECB-7A940D283C6D}" srcOrd="2" destOrd="0" parTransId="{89C3B2CB-186E-4FE8-9247-56E1A61F0703}" sibTransId="{C32DB5AB-34FB-47C2-8CCF-D70BD0176882}"/>
    <dgm:cxn modelId="{96EAC232-2A55-4CCF-BCAD-80EB78B188CA}" type="presOf" srcId="{307B6269-0093-4650-ABED-4A7F314942FD}" destId="{B1DA0E1B-B844-4B97-9746-776DFA25A083}" srcOrd="0" destOrd="0" presId="urn:microsoft.com/office/officeart/2018/2/layout/IconLabelDescriptionList"/>
    <dgm:cxn modelId="{F744A333-00E5-4516-AE66-9BE27899C951}" srcId="{D4B5A72B-1C77-4673-902D-88F9927A59EB}" destId="{94BD4FC8-DC07-45F4-9D8F-E1811B306BAB}" srcOrd="0" destOrd="0" parTransId="{51D3E1A4-9B79-4B90-AC3E-0D6063BDDDC1}" sibTransId="{E6CB7402-FCAC-4F1A-B362-1168CABC140E}"/>
    <dgm:cxn modelId="{4B4D0A78-E372-46A2-AF70-131D7CF099EF}" srcId="{CD8297A2-CE9A-4360-85AB-07D9315106F9}" destId="{7EB1202C-8512-44BB-BFA5-E1C93D1CDD8A}" srcOrd="1" destOrd="0" parTransId="{1946FDDD-4903-4AC5-A723-5D49280A538E}" sibTransId="{DCE8C3D0-6EF3-41D7-BD0D-AB49B900E5B4}"/>
    <dgm:cxn modelId="{E8DA8083-A56C-4613-BB79-534223EB59A3}" srcId="{CD8297A2-CE9A-4360-85AB-07D9315106F9}" destId="{307B6269-0093-4650-ABED-4A7F314942FD}" srcOrd="0" destOrd="0" parTransId="{977FED2C-B304-423C-845F-78574A9D9288}" sibTransId="{AEE87A97-0E9A-4E4A-8D0E-2046B9E096BE}"/>
    <dgm:cxn modelId="{B8B7BD9C-DFC9-4AC7-9586-96B5769B54CA}" type="presOf" srcId="{5CB5D053-86EF-4DFA-A0B6-E1863C77F54C}" destId="{2D5A84F7-C2FE-4A3E-9D93-B22DBF21ACEA}" srcOrd="0" destOrd="3" presId="urn:microsoft.com/office/officeart/2018/2/layout/IconLabelDescriptionList"/>
    <dgm:cxn modelId="{54E15DAA-183C-4CC9-8C02-1A957C0865D5}" type="presOf" srcId="{7EB1202C-8512-44BB-BFA5-E1C93D1CDD8A}" destId="{AB38184C-EE9B-4F00-BCB1-162152B82B16}" srcOrd="0" destOrd="0" presId="urn:microsoft.com/office/officeart/2018/2/layout/IconLabelDescriptionList"/>
    <dgm:cxn modelId="{627586B5-D08F-41A9-A9F6-84939896A9BA}" type="presOf" srcId="{D4B5A72B-1C77-4673-902D-88F9927A59EB}" destId="{CD92B33D-4E1C-46C3-AE7A-DA50DA5490BE}" srcOrd="0" destOrd="0" presId="urn:microsoft.com/office/officeart/2018/2/layout/IconLabelDescriptionList"/>
    <dgm:cxn modelId="{6D2694BE-142C-47AA-AEF6-1BFB59BAC393}" srcId="{CD8297A2-CE9A-4360-85AB-07D9315106F9}" destId="{D4B5A72B-1C77-4673-902D-88F9927A59EB}" srcOrd="2" destOrd="0" parTransId="{B9BEB4D8-9497-4E74-A87A-D166E887D781}" sibTransId="{0C56C0DC-976B-4DD5-A387-99C92A5CC997}"/>
    <dgm:cxn modelId="{588347C7-B629-4DA6-A26D-72E6E21F3ABF}" type="presOf" srcId="{CD8297A2-CE9A-4360-85AB-07D9315106F9}" destId="{8B6821DC-862A-4E78-AC1D-DC50CEB66904}" srcOrd="0" destOrd="0" presId="urn:microsoft.com/office/officeart/2018/2/layout/IconLabelDescriptionList"/>
    <dgm:cxn modelId="{39B56CC9-91D2-4563-8922-2D2FAD9865CA}" type="presOf" srcId="{2361658E-A831-416C-9ECB-7A940D283C6D}" destId="{2D5A84F7-C2FE-4A3E-9D93-B22DBF21ACEA}" srcOrd="0" destOrd="2" presId="urn:microsoft.com/office/officeart/2018/2/layout/IconLabelDescriptionList"/>
    <dgm:cxn modelId="{255068D1-33EB-4439-A255-6E719E1F6ED1}" srcId="{D4B5A72B-1C77-4673-902D-88F9927A59EB}" destId="{C0AFE3F5-2046-4222-A209-3ADF5637A958}" srcOrd="1" destOrd="0" parTransId="{959F48C5-3A7B-4B9F-BB51-E26D4619392B}" sibTransId="{4B3DFA47-A918-4AFC-B52C-9592B5A7AC82}"/>
    <dgm:cxn modelId="{2DCA97F5-B942-4960-B6A5-7B764B4C3998}" type="presOf" srcId="{C0AFE3F5-2046-4222-A209-3ADF5637A958}" destId="{2D5A84F7-C2FE-4A3E-9D93-B22DBF21ACEA}" srcOrd="0" destOrd="1" presId="urn:microsoft.com/office/officeart/2018/2/layout/IconLabelDescriptionList"/>
    <dgm:cxn modelId="{DE617232-DC75-4C8A-BF82-3065AB50A2B7}" type="presParOf" srcId="{8B6821DC-862A-4E78-AC1D-DC50CEB66904}" destId="{F5B84900-0938-4F53-B0EA-4EFB1534B630}" srcOrd="0" destOrd="0" presId="urn:microsoft.com/office/officeart/2018/2/layout/IconLabelDescriptionList"/>
    <dgm:cxn modelId="{1057FA12-E49C-45E9-A31F-070326A7146A}" type="presParOf" srcId="{F5B84900-0938-4F53-B0EA-4EFB1534B630}" destId="{76EA7DEF-BF52-4C9B-BE22-990823CA15CD}" srcOrd="0" destOrd="0" presId="urn:microsoft.com/office/officeart/2018/2/layout/IconLabelDescriptionList"/>
    <dgm:cxn modelId="{D6E6F8B0-A28A-4F6A-B910-57B4014DDBA0}" type="presParOf" srcId="{F5B84900-0938-4F53-B0EA-4EFB1534B630}" destId="{0F773CDC-1900-4CA5-A9FB-0DD91DAA79EC}" srcOrd="1" destOrd="0" presId="urn:microsoft.com/office/officeart/2018/2/layout/IconLabelDescriptionList"/>
    <dgm:cxn modelId="{A24EB368-2F5E-48C8-B08D-98CD93D94EA3}" type="presParOf" srcId="{F5B84900-0938-4F53-B0EA-4EFB1534B630}" destId="{B1DA0E1B-B844-4B97-9746-776DFA25A083}" srcOrd="2" destOrd="0" presId="urn:microsoft.com/office/officeart/2018/2/layout/IconLabelDescriptionList"/>
    <dgm:cxn modelId="{A1C8E697-788C-4F4A-973F-92C2F6C3F629}" type="presParOf" srcId="{F5B84900-0938-4F53-B0EA-4EFB1534B630}" destId="{261A9DEA-348F-4645-B611-723C9B758D70}" srcOrd="3" destOrd="0" presId="urn:microsoft.com/office/officeart/2018/2/layout/IconLabelDescriptionList"/>
    <dgm:cxn modelId="{E10F5876-74C3-4B93-8A58-F81CD2D12BBA}" type="presParOf" srcId="{F5B84900-0938-4F53-B0EA-4EFB1534B630}" destId="{858A3459-1125-4FAA-A0BF-5663BA8A21E3}" srcOrd="4" destOrd="0" presId="urn:microsoft.com/office/officeart/2018/2/layout/IconLabelDescriptionList"/>
    <dgm:cxn modelId="{2BF71570-6983-4787-AC8E-5A963933F08C}" type="presParOf" srcId="{8B6821DC-862A-4E78-AC1D-DC50CEB66904}" destId="{2FA07A3A-2F3F-4F85-92BB-211DCC24E554}" srcOrd="1" destOrd="0" presId="urn:microsoft.com/office/officeart/2018/2/layout/IconLabelDescriptionList"/>
    <dgm:cxn modelId="{B6EB7216-6732-439F-94C2-81FD350D947C}" type="presParOf" srcId="{8B6821DC-862A-4E78-AC1D-DC50CEB66904}" destId="{1C7EFB45-25FD-416D-B083-722169D06D0E}" srcOrd="2" destOrd="0" presId="urn:microsoft.com/office/officeart/2018/2/layout/IconLabelDescriptionList"/>
    <dgm:cxn modelId="{E56978E8-CAFB-4389-85E3-AA550785965C}" type="presParOf" srcId="{1C7EFB45-25FD-416D-B083-722169D06D0E}" destId="{A85A419F-E1B5-4133-AB9E-7421122BE4FC}" srcOrd="0" destOrd="0" presId="urn:microsoft.com/office/officeart/2018/2/layout/IconLabelDescriptionList"/>
    <dgm:cxn modelId="{58EA277B-92AE-4CAC-847E-93EA606645BC}" type="presParOf" srcId="{1C7EFB45-25FD-416D-B083-722169D06D0E}" destId="{2704EB01-28EC-48B6-A048-571451D92816}" srcOrd="1" destOrd="0" presId="urn:microsoft.com/office/officeart/2018/2/layout/IconLabelDescriptionList"/>
    <dgm:cxn modelId="{BFE839EF-4C51-4F82-B7D3-A3DEB6C41915}" type="presParOf" srcId="{1C7EFB45-25FD-416D-B083-722169D06D0E}" destId="{AB38184C-EE9B-4F00-BCB1-162152B82B16}" srcOrd="2" destOrd="0" presId="urn:microsoft.com/office/officeart/2018/2/layout/IconLabelDescriptionList"/>
    <dgm:cxn modelId="{7F68C2F3-EA8E-401F-8F9A-1BBAE440DDB8}" type="presParOf" srcId="{1C7EFB45-25FD-416D-B083-722169D06D0E}" destId="{9E0E5C7A-2EAA-4AC8-AFAB-D79D07895FAB}" srcOrd="3" destOrd="0" presId="urn:microsoft.com/office/officeart/2018/2/layout/IconLabelDescriptionList"/>
    <dgm:cxn modelId="{7969F65C-46A3-4238-AF06-635D7653DCE9}" type="presParOf" srcId="{1C7EFB45-25FD-416D-B083-722169D06D0E}" destId="{F6A97B76-CD9F-4C9C-8F9C-8E19C83542F1}" srcOrd="4" destOrd="0" presId="urn:microsoft.com/office/officeart/2018/2/layout/IconLabelDescriptionList"/>
    <dgm:cxn modelId="{2D467A6E-0CF6-4AB7-B0B9-F3E2D6D197E3}" type="presParOf" srcId="{8B6821DC-862A-4E78-AC1D-DC50CEB66904}" destId="{39194E84-4726-4A39-86C7-88AFB9F977C2}" srcOrd="3" destOrd="0" presId="urn:microsoft.com/office/officeart/2018/2/layout/IconLabelDescriptionList"/>
    <dgm:cxn modelId="{D4A52B10-CCCB-4681-9E70-D7C391C4A43D}" type="presParOf" srcId="{8B6821DC-862A-4E78-AC1D-DC50CEB66904}" destId="{4F536D67-D04D-4850-9E7E-03CBE8C7B5D3}" srcOrd="4" destOrd="0" presId="urn:microsoft.com/office/officeart/2018/2/layout/IconLabelDescriptionList"/>
    <dgm:cxn modelId="{552A2FB6-9847-47EA-A2B6-8FD0E680C8A4}" type="presParOf" srcId="{4F536D67-D04D-4850-9E7E-03CBE8C7B5D3}" destId="{5089672C-D709-4C85-A1C4-B61B3F82E44C}" srcOrd="0" destOrd="0" presId="urn:microsoft.com/office/officeart/2018/2/layout/IconLabelDescriptionList"/>
    <dgm:cxn modelId="{CF3E7B22-E301-4EDC-A8C0-1488A3281CB1}" type="presParOf" srcId="{4F536D67-D04D-4850-9E7E-03CBE8C7B5D3}" destId="{D40D2C1F-9659-4D91-A2A0-7BEDB9A0C0D6}" srcOrd="1" destOrd="0" presId="urn:microsoft.com/office/officeart/2018/2/layout/IconLabelDescriptionList"/>
    <dgm:cxn modelId="{7095E0C3-59E9-465F-BA90-8C552BCC0DB8}" type="presParOf" srcId="{4F536D67-D04D-4850-9E7E-03CBE8C7B5D3}" destId="{CD92B33D-4E1C-46C3-AE7A-DA50DA5490BE}" srcOrd="2" destOrd="0" presId="urn:microsoft.com/office/officeart/2018/2/layout/IconLabelDescriptionList"/>
    <dgm:cxn modelId="{E3564C60-BCD2-48C9-A30E-9E12AB2C965E}" type="presParOf" srcId="{4F536D67-D04D-4850-9E7E-03CBE8C7B5D3}" destId="{486528C7-646D-4653-B496-66859F2E5A7F}" srcOrd="3" destOrd="0" presId="urn:microsoft.com/office/officeart/2018/2/layout/IconLabelDescriptionList"/>
    <dgm:cxn modelId="{55F2618F-2A73-46FC-A8E8-C7BD3CE424D4}" type="presParOf" srcId="{4F536D67-D04D-4850-9E7E-03CBE8C7B5D3}" destId="{2D5A84F7-C2FE-4A3E-9D93-B22DBF21ACEA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F5C4D17-F165-432E-8596-2E684CA000D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454DEA8-BB0B-4591-84C4-105CA952982C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2CA0DFAC-FDD4-4C34-93A3-E939553A0920}" type="parTrans" cxnId="{FE6ECA1D-7111-4A29-B9BB-2D826F009902}">
      <dgm:prSet/>
      <dgm:spPr/>
      <dgm:t>
        <a:bodyPr/>
        <a:lstStyle/>
        <a:p>
          <a:endParaRPr lang="en-US"/>
        </a:p>
      </dgm:t>
    </dgm:pt>
    <dgm:pt modelId="{D6F4686E-3246-4DAF-818A-B678BFEC439B}" type="sibTrans" cxnId="{FE6ECA1D-7111-4A29-B9BB-2D826F009902}">
      <dgm:prSet/>
      <dgm:spPr/>
      <dgm:t>
        <a:bodyPr/>
        <a:lstStyle/>
        <a:p>
          <a:endParaRPr lang="en-US"/>
        </a:p>
      </dgm:t>
    </dgm:pt>
    <dgm:pt modelId="{1D164E8B-928A-4994-9754-332E789F2498}">
      <dgm:prSet/>
      <dgm:spPr/>
      <dgm:t>
        <a:bodyPr/>
        <a:lstStyle/>
        <a:p>
          <a:r>
            <a:rPr lang="en-US"/>
            <a:t>Opportunities rarely present themselves clearly.</a:t>
          </a:r>
        </a:p>
      </dgm:t>
    </dgm:pt>
    <dgm:pt modelId="{ADE960FD-0E79-4729-A37E-B3D30F84D3AF}" type="parTrans" cxnId="{24EADA93-A8E6-4EDA-A8A4-91F7093070DE}">
      <dgm:prSet/>
      <dgm:spPr/>
      <dgm:t>
        <a:bodyPr/>
        <a:lstStyle/>
        <a:p>
          <a:endParaRPr lang="en-US"/>
        </a:p>
      </dgm:t>
    </dgm:pt>
    <dgm:pt modelId="{B46592B4-F3EB-4663-8E56-E31343CCEF6E}" type="sibTrans" cxnId="{24EADA93-A8E6-4EDA-A8A4-91F7093070DE}">
      <dgm:prSet/>
      <dgm:spPr/>
      <dgm:t>
        <a:bodyPr/>
        <a:lstStyle/>
        <a:p>
          <a:endParaRPr lang="en-US"/>
        </a:p>
      </dgm:t>
    </dgm:pt>
    <dgm:pt modelId="{45C98CE9-9698-4658-92D5-64F2673B6D5A}">
      <dgm:prSet/>
      <dgm:spPr/>
      <dgm:t>
        <a:bodyPr/>
        <a:lstStyle/>
        <a:p>
          <a:r>
            <a:rPr lang="en-US"/>
            <a:t>Businesses must be </a:t>
          </a:r>
          <a:r>
            <a:rPr lang="en-US" b="1"/>
            <a:t>proactive</a:t>
          </a:r>
          <a:r>
            <a:rPr lang="en-US"/>
            <a:t> in seeking them out.</a:t>
          </a:r>
        </a:p>
      </dgm:t>
    </dgm:pt>
    <dgm:pt modelId="{1BB2F3CB-8544-463F-BF94-910C4EC76796}" type="parTrans" cxnId="{1CFB96F7-1F3B-480A-ABD0-F2E80AF969A1}">
      <dgm:prSet/>
      <dgm:spPr/>
      <dgm:t>
        <a:bodyPr/>
        <a:lstStyle/>
        <a:p>
          <a:endParaRPr lang="en-US"/>
        </a:p>
      </dgm:t>
    </dgm:pt>
    <dgm:pt modelId="{122CCD51-641A-45B8-B75D-6E314B9C22FE}" type="sibTrans" cxnId="{1CFB96F7-1F3B-480A-ABD0-F2E80AF969A1}">
      <dgm:prSet/>
      <dgm:spPr/>
      <dgm:t>
        <a:bodyPr/>
        <a:lstStyle/>
        <a:p>
          <a:endParaRPr lang="en-US"/>
        </a:p>
      </dgm:t>
    </dgm:pt>
    <dgm:pt modelId="{BC7B6F14-09C8-467B-A0C4-C0A4A7922F76}">
      <dgm:prSet/>
      <dgm:spPr/>
      <dgm:t>
        <a:bodyPr/>
        <a:lstStyle/>
        <a:p>
          <a:r>
            <a:rPr lang="en-US"/>
            <a:t>Failure to do so can lead to </a:t>
          </a:r>
          <a:r>
            <a:rPr lang="en-US" b="1"/>
            <a:t>decline and lost competitive edge</a:t>
          </a:r>
          <a:r>
            <a:rPr lang="en-US"/>
            <a:t>.</a:t>
          </a:r>
        </a:p>
      </dgm:t>
    </dgm:pt>
    <dgm:pt modelId="{EB31B680-EBF9-41A5-A3B3-7491B86308DA}" type="parTrans" cxnId="{001A051F-E0B8-4812-8E46-0456DAAC6869}">
      <dgm:prSet/>
      <dgm:spPr/>
      <dgm:t>
        <a:bodyPr/>
        <a:lstStyle/>
        <a:p>
          <a:endParaRPr lang="en-US"/>
        </a:p>
      </dgm:t>
    </dgm:pt>
    <dgm:pt modelId="{19917113-9162-4DCB-97C7-497209C63783}" type="sibTrans" cxnId="{001A051F-E0B8-4812-8E46-0456DAAC6869}">
      <dgm:prSet/>
      <dgm:spPr/>
      <dgm:t>
        <a:bodyPr/>
        <a:lstStyle/>
        <a:p>
          <a:endParaRPr lang="en-US"/>
        </a:p>
      </dgm:t>
    </dgm:pt>
    <dgm:pt modelId="{DA37BEE9-97F2-40EE-8B66-FFB07D263E83}">
      <dgm:prSet/>
      <dgm:spPr/>
      <dgm:t>
        <a:bodyPr/>
        <a:lstStyle/>
        <a:p>
          <a:r>
            <a:rPr lang="en-US"/>
            <a:t>A comparison:</a:t>
          </a:r>
        </a:p>
      </dgm:t>
    </dgm:pt>
    <dgm:pt modelId="{88F90BDB-B882-427F-8D9A-12909789915C}" type="parTrans" cxnId="{0226969E-E3AD-47CD-83E3-38018DE70574}">
      <dgm:prSet/>
      <dgm:spPr/>
      <dgm:t>
        <a:bodyPr/>
        <a:lstStyle/>
        <a:p>
          <a:endParaRPr lang="en-US"/>
        </a:p>
      </dgm:t>
    </dgm:pt>
    <dgm:pt modelId="{69547394-F6C2-4F54-9218-9FC93C8918DD}" type="sibTrans" cxnId="{0226969E-E3AD-47CD-83E3-38018DE70574}">
      <dgm:prSet/>
      <dgm:spPr/>
      <dgm:t>
        <a:bodyPr/>
        <a:lstStyle/>
        <a:p>
          <a:endParaRPr lang="en-US"/>
        </a:p>
      </dgm:t>
    </dgm:pt>
    <dgm:pt modelId="{DB63980B-4583-4E38-8299-4D768BF6729D}">
      <dgm:prSet/>
      <dgm:spPr/>
      <dgm:t>
        <a:bodyPr/>
        <a:lstStyle/>
        <a:p>
          <a:r>
            <a:rPr lang="en-US" b="1"/>
            <a:t>Proactive Business</a:t>
          </a:r>
          <a:r>
            <a:rPr lang="en-US"/>
            <a:t> → Innovation, Growth</a:t>
          </a:r>
        </a:p>
      </dgm:t>
    </dgm:pt>
    <dgm:pt modelId="{1F253408-C585-4BA7-BF3B-EE2FFAEC84F9}" type="parTrans" cxnId="{D54ECCDD-11A3-475F-B640-909355809CFB}">
      <dgm:prSet/>
      <dgm:spPr/>
      <dgm:t>
        <a:bodyPr/>
        <a:lstStyle/>
        <a:p>
          <a:endParaRPr lang="en-US"/>
        </a:p>
      </dgm:t>
    </dgm:pt>
    <dgm:pt modelId="{CF636A29-7DE5-4CDE-A6DE-BF81C5814CD6}" type="sibTrans" cxnId="{D54ECCDD-11A3-475F-B640-909355809CFB}">
      <dgm:prSet/>
      <dgm:spPr/>
      <dgm:t>
        <a:bodyPr/>
        <a:lstStyle/>
        <a:p>
          <a:endParaRPr lang="en-US"/>
        </a:p>
      </dgm:t>
    </dgm:pt>
    <dgm:pt modelId="{4E2D5CEC-0958-4B7E-9BDD-207315182BED}">
      <dgm:prSet/>
      <dgm:spPr/>
      <dgm:t>
        <a:bodyPr/>
        <a:lstStyle/>
        <a:p>
          <a:r>
            <a:rPr lang="en-US" b="1"/>
            <a:t>Passive Business</a:t>
          </a:r>
          <a:r>
            <a:rPr lang="en-US"/>
            <a:t> → Missed Opportunities, Decline</a:t>
          </a:r>
        </a:p>
      </dgm:t>
    </dgm:pt>
    <dgm:pt modelId="{D98DA1F3-7FBC-43CD-BEDA-EF1C02B8E889}" type="parTrans" cxnId="{0D95AAC1-880B-4F78-98F4-D3176280A009}">
      <dgm:prSet/>
      <dgm:spPr/>
      <dgm:t>
        <a:bodyPr/>
        <a:lstStyle/>
        <a:p>
          <a:endParaRPr lang="en-US"/>
        </a:p>
      </dgm:t>
    </dgm:pt>
    <dgm:pt modelId="{CEAAC784-1A4D-4CE0-AD96-94117671C8AA}" type="sibTrans" cxnId="{0D95AAC1-880B-4F78-98F4-D3176280A009}">
      <dgm:prSet/>
      <dgm:spPr/>
      <dgm:t>
        <a:bodyPr/>
        <a:lstStyle/>
        <a:p>
          <a:endParaRPr lang="en-US"/>
        </a:p>
      </dgm:t>
    </dgm:pt>
    <dgm:pt modelId="{5C2E603C-54E9-4C8C-AF25-BB20899FC748}" type="pres">
      <dgm:prSet presAssocID="{EF5C4D17-F165-432E-8596-2E684CA000D7}" presName="linear" presStyleCnt="0">
        <dgm:presLayoutVars>
          <dgm:animLvl val="lvl"/>
          <dgm:resizeHandles val="exact"/>
        </dgm:presLayoutVars>
      </dgm:prSet>
      <dgm:spPr/>
    </dgm:pt>
    <dgm:pt modelId="{1B0BCD93-41A1-4D1B-B356-6ADC7724663C}" type="pres">
      <dgm:prSet presAssocID="{D454DEA8-BB0B-4591-84C4-105CA952982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6E357C0-8E3E-4BE5-856B-2D5B8505A481}" type="pres">
      <dgm:prSet presAssocID="{D6F4686E-3246-4DAF-818A-B678BFEC439B}" presName="spacer" presStyleCnt="0"/>
      <dgm:spPr/>
    </dgm:pt>
    <dgm:pt modelId="{71B10066-0244-414F-80DE-156B60E02B6D}" type="pres">
      <dgm:prSet presAssocID="{1D164E8B-928A-4994-9754-332E789F249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AF06BC9-A814-423D-AC4D-DDF8A777DB92}" type="pres">
      <dgm:prSet presAssocID="{B46592B4-F3EB-4663-8E56-E31343CCEF6E}" presName="spacer" presStyleCnt="0"/>
      <dgm:spPr/>
    </dgm:pt>
    <dgm:pt modelId="{2B23C18B-063D-4956-B3EA-7FF941E1504B}" type="pres">
      <dgm:prSet presAssocID="{45C98CE9-9698-4658-92D5-64F2673B6D5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BBC0F4F-3B9E-49D0-93EA-9A66C4A0089F}" type="pres">
      <dgm:prSet presAssocID="{122CCD51-641A-45B8-B75D-6E314B9C22FE}" presName="spacer" presStyleCnt="0"/>
      <dgm:spPr/>
    </dgm:pt>
    <dgm:pt modelId="{ADC4B6A3-F616-46F6-B161-576F4C25D41A}" type="pres">
      <dgm:prSet presAssocID="{BC7B6F14-09C8-467B-A0C4-C0A4A7922F7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A3EDB3A-4B72-4263-85B7-136660248484}" type="pres">
      <dgm:prSet presAssocID="{19917113-9162-4DCB-97C7-497209C63783}" presName="spacer" presStyleCnt="0"/>
      <dgm:spPr/>
    </dgm:pt>
    <dgm:pt modelId="{25F1385D-44C7-414C-BA1D-19EA7A00F44A}" type="pres">
      <dgm:prSet presAssocID="{DA37BEE9-97F2-40EE-8B66-FFB07D263E8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80F206E-F7DC-413F-8AC3-7856A13F99B8}" type="pres">
      <dgm:prSet presAssocID="{69547394-F6C2-4F54-9218-9FC93C8918DD}" presName="spacer" presStyleCnt="0"/>
      <dgm:spPr/>
    </dgm:pt>
    <dgm:pt modelId="{0B7097D4-ACA1-4723-9C3C-1E57C1F6AE1E}" type="pres">
      <dgm:prSet presAssocID="{DB63980B-4583-4E38-8299-4D768BF6729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8CB1F39-DB5B-4F48-B54F-4C2C072B0010}" type="pres">
      <dgm:prSet presAssocID="{CF636A29-7DE5-4CDE-A6DE-BF81C5814CD6}" presName="spacer" presStyleCnt="0"/>
      <dgm:spPr/>
    </dgm:pt>
    <dgm:pt modelId="{F9FB205F-A188-4587-B435-2A555E1A41DD}" type="pres">
      <dgm:prSet presAssocID="{4E2D5CEC-0958-4B7E-9BDD-207315182BED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35C471B-94C6-4E04-B407-162FEA4015D4}" type="presOf" srcId="{1D164E8B-928A-4994-9754-332E789F2498}" destId="{71B10066-0244-414F-80DE-156B60E02B6D}" srcOrd="0" destOrd="0" presId="urn:microsoft.com/office/officeart/2005/8/layout/vList2"/>
    <dgm:cxn modelId="{FE6ECA1D-7111-4A29-B9BB-2D826F009902}" srcId="{EF5C4D17-F165-432E-8596-2E684CA000D7}" destId="{D454DEA8-BB0B-4591-84C4-105CA952982C}" srcOrd="0" destOrd="0" parTransId="{2CA0DFAC-FDD4-4C34-93A3-E939553A0920}" sibTransId="{D6F4686E-3246-4DAF-818A-B678BFEC439B}"/>
    <dgm:cxn modelId="{001A051F-E0B8-4812-8E46-0456DAAC6869}" srcId="{EF5C4D17-F165-432E-8596-2E684CA000D7}" destId="{BC7B6F14-09C8-467B-A0C4-C0A4A7922F76}" srcOrd="3" destOrd="0" parTransId="{EB31B680-EBF9-41A5-A3B3-7491B86308DA}" sibTransId="{19917113-9162-4DCB-97C7-497209C63783}"/>
    <dgm:cxn modelId="{63AE0C3D-72F9-41B1-931B-FDEA6C65BBBB}" type="presOf" srcId="{D454DEA8-BB0B-4591-84C4-105CA952982C}" destId="{1B0BCD93-41A1-4D1B-B356-6ADC7724663C}" srcOrd="0" destOrd="0" presId="urn:microsoft.com/office/officeart/2005/8/layout/vList2"/>
    <dgm:cxn modelId="{72A39D66-0864-49DB-903F-EFB5C501B915}" type="presOf" srcId="{EF5C4D17-F165-432E-8596-2E684CA000D7}" destId="{5C2E603C-54E9-4C8C-AF25-BB20899FC748}" srcOrd="0" destOrd="0" presId="urn:microsoft.com/office/officeart/2005/8/layout/vList2"/>
    <dgm:cxn modelId="{6197A646-2B1E-4B1A-8F55-4D866CE5F524}" type="presOf" srcId="{4E2D5CEC-0958-4B7E-9BDD-207315182BED}" destId="{F9FB205F-A188-4587-B435-2A555E1A41DD}" srcOrd="0" destOrd="0" presId="urn:microsoft.com/office/officeart/2005/8/layout/vList2"/>
    <dgm:cxn modelId="{237F1F83-3A85-4C07-B129-24E455DAD9ED}" type="presOf" srcId="{45C98CE9-9698-4658-92D5-64F2673B6D5A}" destId="{2B23C18B-063D-4956-B3EA-7FF941E1504B}" srcOrd="0" destOrd="0" presId="urn:microsoft.com/office/officeart/2005/8/layout/vList2"/>
    <dgm:cxn modelId="{24EADA93-A8E6-4EDA-A8A4-91F7093070DE}" srcId="{EF5C4D17-F165-432E-8596-2E684CA000D7}" destId="{1D164E8B-928A-4994-9754-332E789F2498}" srcOrd="1" destOrd="0" parTransId="{ADE960FD-0E79-4729-A37E-B3D30F84D3AF}" sibTransId="{B46592B4-F3EB-4663-8E56-E31343CCEF6E}"/>
    <dgm:cxn modelId="{0226969E-E3AD-47CD-83E3-38018DE70574}" srcId="{EF5C4D17-F165-432E-8596-2E684CA000D7}" destId="{DA37BEE9-97F2-40EE-8B66-FFB07D263E83}" srcOrd="4" destOrd="0" parTransId="{88F90BDB-B882-427F-8D9A-12909789915C}" sibTransId="{69547394-F6C2-4F54-9218-9FC93C8918DD}"/>
    <dgm:cxn modelId="{A0F01CBA-8D5B-4F1F-9DC9-A1EB287D6348}" type="presOf" srcId="{DA37BEE9-97F2-40EE-8B66-FFB07D263E83}" destId="{25F1385D-44C7-414C-BA1D-19EA7A00F44A}" srcOrd="0" destOrd="0" presId="urn:microsoft.com/office/officeart/2005/8/layout/vList2"/>
    <dgm:cxn modelId="{9199A3BA-12C6-48E1-870C-A8DF99AAF4D0}" type="presOf" srcId="{BC7B6F14-09C8-467B-A0C4-C0A4A7922F76}" destId="{ADC4B6A3-F616-46F6-B161-576F4C25D41A}" srcOrd="0" destOrd="0" presId="urn:microsoft.com/office/officeart/2005/8/layout/vList2"/>
    <dgm:cxn modelId="{0D95AAC1-880B-4F78-98F4-D3176280A009}" srcId="{EF5C4D17-F165-432E-8596-2E684CA000D7}" destId="{4E2D5CEC-0958-4B7E-9BDD-207315182BED}" srcOrd="6" destOrd="0" parTransId="{D98DA1F3-7FBC-43CD-BEDA-EF1C02B8E889}" sibTransId="{CEAAC784-1A4D-4CE0-AD96-94117671C8AA}"/>
    <dgm:cxn modelId="{F2908DD1-303A-42BF-B5CB-E01F4EF9BD8D}" type="presOf" srcId="{DB63980B-4583-4E38-8299-4D768BF6729D}" destId="{0B7097D4-ACA1-4723-9C3C-1E57C1F6AE1E}" srcOrd="0" destOrd="0" presId="urn:microsoft.com/office/officeart/2005/8/layout/vList2"/>
    <dgm:cxn modelId="{D54ECCDD-11A3-475F-B640-909355809CFB}" srcId="{EF5C4D17-F165-432E-8596-2E684CA000D7}" destId="{DB63980B-4583-4E38-8299-4D768BF6729D}" srcOrd="5" destOrd="0" parTransId="{1F253408-C585-4BA7-BF3B-EE2FFAEC84F9}" sibTransId="{CF636A29-7DE5-4CDE-A6DE-BF81C5814CD6}"/>
    <dgm:cxn modelId="{1CFB96F7-1F3B-480A-ABD0-F2E80AF969A1}" srcId="{EF5C4D17-F165-432E-8596-2E684CA000D7}" destId="{45C98CE9-9698-4658-92D5-64F2673B6D5A}" srcOrd="2" destOrd="0" parTransId="{1BB2F3CB-8544-463F-BF94-910C4EC76796}" sibTransId="{122CCD51-641A-45B8-B75D-6E314B9C22FE}"/>
    <dgm:cxn modelId="{72FF9E81-E0F9-47D5-8C8E-60685A1F2562}" type="presParOf" srcId="{5C2E603C-54E9-4C8C-AF25-BB20899FC748}" destId="{1B0BCD93-41A1-4D1B-B356-6ADC7724663C}" srcOrd="0" destOrd="0" presId="urn:microsoft.com/office/officeart/2005/8/layout/vList2"/>
    <dgm:cxn modelId="{94DAA0BB-01FC-4A49-83EB-AE28258A880B}" type="presParOf" srcId="{5C2E603C-54E9-4C8C-AF25-BB20899FC748}" destId="{E6E357C0-8E3E-4BE5-856B-2D5B8505A481}" srcOrd="1" destOrd="0" presId="urn:microsoft.com/office/officeart/2005/8/layout/vList2"/>
    <dgm:cxn modelId="{3C8874D5-8D8E-4D32-8498-CB009EF34FBA}" type="presParOf" srcId="{5C2E603C-54E9-4C8C-AF25-BB20899FC748}" destId="{71B10066-0244-414F-80DE-156B60E02B6D}" srcOrd="2" destOrd="0" presId="urn:microsoft.com/office/officeart/2005/8/layout/vList2"/>
    <dgm:cxn modelId="{22E3680B-0EDE-44E0-AFE5-3544808AF7B1}" type="presParOf" srcId="{5C2E603C-54E9-4C8C-AF25-BB20899FC748}" destId="{AAF06BC9-A814-423D-AC4D-DDF8A777DB92}" srcOrd="3" destOrd="0" presId="urn:microsoft.com/office/officeart/2005/8/layout/vList2"/>
    <dgm:cxn modelId="{D658C263-765A-431F-A048-039397628487}" type="presParOf" srcId="{5C2E603C-54E9-4C8C-AF25-BB20899FC748}" destId="{2B23C18B-063D-4956-B3EA-7FF941E1504B}" srcOrd="4" destOrd="0" presId="urn:microsoft.com/office/officeart/2005/8/layout/vList2"/>
    <dgm:cxn modelId="{EC333B4F-DB09-4537-8873-534C7E7C228E}" type="presParOf" srcId="{5C2E603C-54E9-4C8C-AF25-BB20899FC748}" destId="{BBBC0F4F-3B9E-49D0-93EA-9A66C4A0089F}" srcOrd="5" destOrd="0" presId="urn:microsoft.com/office/officeart/2005/8/layout/vList2"/>
    <dgm:cxn modelId="{4199DFA7-322B-4369-BDB6-46B9AF6DA029}" type="presParOf" srcId="{5C2E603C-54E9-4C8C-AF25-BB20899FC748}" destId="{ADC4B6A3-F616-46F6-B161-576F4C25D41A}" srcOrd="6" destOrd="0" presId="urn:microsoft.com/office/officeart/2005/8/layout/vList2"/>
    <dgm:cxn modelId="{F2FFB1A4-6163-4244-8E2C-136D5D5E3EFF}" type="presParOf" srcId="{5C2E603C-54E9-4C8C-AF25-BB20899FC748}" destId="{FA3EDB3A-4B72-4263-85B7-136660248484}" srcOrd="7" destOrd="0" presId="urn:microsoft.com/office/officeart/2005/8/layout/vList2"/>
    <dgm:cxn modelId="{9C44FF6D-CF89-410A-BFAC-4496F4A9C661}" type="presParOf" srcId="{5C2E603C-54E9-4C8C-AF25-BB20899FC748}" destId="{25F1385D-44C7-414C-BA1D-19EA7A00F44A}" srcOrd="8" destOrd="0" presId="urn:microsoft.com/office/officeart/2005/8/layout/vList2"/>
    <dgm:cxn modelId="{981BBACF-F2C3-407D-8B87-7D9ED2BB714E}" type="presParOf" srcId="{5C2E603C-54E9-4C8C-AF25-BB20899FC748}" destId="{B80F206E-F7DC-413F-8AC3-7856A13F99B8}" srcOrd="9" destOrd="0" presId="urn:microsoft.com/office/officeart/2005/8/layout/vList2"/>
    <dgm:cxn modelId="{BFDF6370-D0B5-4320-8E18-635AB8E33DC5}" type="presParOf" srcId="{5C2E603C-54E9-4C8C-AF25-BB20899FC748}" destId="{0B7097D4-ACA1-4723-9C3C-1E57C1F6AE1E}" srcOrd="10" destOrd="0" presId="urn:microsoft.com/office/officeart/2005/8/layout/vList2"/>
    <dgm:cxn modelId="{3B19F588-290E-425A-B529-67438AA8307C}" type="presParOf" srcId="{5C2E603C-54E9-4C8C-AF25-BB20899FC748}" destId="{78CB1F39-DB5B-4F48-B54F-4C2C072B0010}" srcOrd="11" destOrd="0" presId="urn:microsoft.com/office/officeart/2005/8/layout/vList2"/>
    <dgm:cxn modelId="{700A61F6-E170-40A5-AC0A-AD7280E75977}" type="presParOf" srcId="{5C2E603C-54E9-4C8C-AF25-BB20899FC748}" destId="{F9FB205F-A188-4587-B435-2A555E1A41D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D072F63-ECC6-4938-AA03-64C4C3E3C5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E275AC-BBD9-466B-B467-7DFD17D0EBD3}">
      <dgm:prSet/>
      <dgm:spPr/>
      <dgm:t>
        <a:bodyPr/>
        <a:lstStyle/>
        <a:p>
          <a:r>
            <a:rPr lang="en-US" b="1"/>
            <a:t>Takeaways:</a:t>
          </a:r>
          <a:endParaRPr lang="en-US"/>
        </a:p>
      </dgm:t>
    </dgm:pt>
    <dgm:pt modelId="{7688ACB8-80F3-47BE-8117-897578C16E22}" type="parTrans" cxnId="{06C0A37A-EF33-4646-B298-EEADB076E11A}">
      <dgm:prSet/>
      <dgm:spPr/>
      <dgm:t>
        <a:bodyPr/>
        <a:lstStyle/>
        <a:p>
          <a:endParaRPr lang="en-US"/>
        </a:p>
      </dgm:t>
    </dgm:pt>
    <dgm:pt modelId="{7271DB6C-D55B-4E03-AD3D-19A6346437C8}" type="sibTrans" cxnId="{06C0A37A-EF33-4646-B298-EEADB076E11A}">
      <dgm:prSet/>
      <dgm:spPr/>
      <dgm:t>
        <a:bodyPr/>
        <a:lstStyle/>
        <a:p>
          <a:endParaRPr lang="en-US"/>
        </a:p>
      </dgm:t>
    </dgm:pt>
    <dgm:pt modelId="{374D4D56-2D00-4A01-BA18-6E3922F7744E}">
      <dgm:prSet/>
      <dgm:spPr/>
      <dgm:t>
        <a:bodyPr/>
        <a:lstStyle/>
        <a:p>
          <a:r>
            <a:rPr lang="en-US"/>
            <a:t>Identifying options is a critical step in decision making.</a:t>
          </a:r>
        </a:p>
      </dgm:t>
    </dgm:pt>
    <dgm:pt modelId="{9F65BA0B-EED9-4036-8CD1-614890F49757}" type="parTrans" cxnId="{4742188C-E292-4071-A6B3-91925106548D}">
      <dgm:prSet/>
      <dgm:spPr/>
      <dgm:t>
        <a:bodyPr/>
        <a:lstStyle/>
        <a:p>
          <a:endParaRPr lang="en-US"/>
        </a:p>
      </dgm:t>
    </dgm:pt>
    <dgm:pt modelId="{55F057C6-442E-409B-82D9-32F3BA72A443}" type="sibTrans" cxnId="{4742188C-E292-4071-A6B3-91925106548D}">
      <dgm:prSet/>
      <dgm:spPr/>
      <dgm:t>
        <a:bodyPr/>
        <a:lstStyle/>
        <a:p>
          <a:endParaRPr lang="en-US"/>
        </a:p>
      </dgm:t>
    </dgm:pt>
    <dgm:pt modelId="{1B54EF6D-E6A5-474A-99DD-BB92B7A76D57}">
      <dgm:prSet/>
      <dgm:spPr/>
      <dgm:t>
        <a:bodyPr/>
        <a:lstStyle/>
        <a:p>
          <a:r>
            <a:rPr lang="en-US"/>
            <a:t>Legal and external constraints must be considered.</a:t>
          </a:r>
        </a:p>
      </dgm:t>
    </dgm:pt>
    <dgm:pt modelId="{212BB127-5D29-493A-A651-9F0AB444CA77}" type="parTrans" cxnId="{971DEA7C-7E96-4850-ABC4-C30E9CDFFCF7}">
      <dgm:prSet/>
      <dgm:spPr/>
      <dgm:t>
        <a:bodyPr/>
        <a:lstStyle/>
        <a:p>
          <a:endParaRPr lang="en-US"/>
        </a:p>
      </dgm:t>
    </dgm:pt>
    <dgm:pt modelId="{B70935E3-CFD6-4F2A-AA79-1468FBCDFE40}" type="sibTrans" cxnId="{971DEA7C-7E96-4850-ABC4-C30E9CDFFCF7}">
      <dgm:prSet/>
      <dgm:spPr/>
      <dgm:t>
        <a:bodyPr/>
        <a:lstStyle/>
        <a:p>
          <a:endParaRPr lang="en-US"/>
        </a:p>
      </dgm:t>
    </dgm:pt>
    <dgm:pt modelId="{2FE30DCF-56FF-43BE-916F-187C37E463AD}">
      <dgm:prSet/>
      <dgm:spPr/>
      <dgm:t>
        <a:bodyPr/>
        <a:lstStyle/>
        <a:p>
          <a:r>
            <a:rPr lang="en-US"/>
            <a:t>Businesses must actively seek opportunities to stay competitive.</a:t>
          </a:r>
        </a:p>
      </dgm:t>
    </dgm:pt>
    <dgm:pt modelId="{A4B757E7-BBA7-40F2-997F-4BC379491C76}" type="parTrans" cxnId="{41BF4C38-C3B5-40A7-B231-C8102688F84C}">
      <dgm:prSet/>
      <dgm:spPr/>
      <dgm:t>
        <a:bodyPr/>
        <a:lstStyle/>
        <a:p>
          <a:endParaRPr lang="en-US"/>
        </a:p>
      </dgm:t>
    </dgm:pt>
    <dgm:pt modelId="{089D9CE3-CE04-45DE-8F54-C5E44AEE0C8F}" type="sibTrans" cxnId="{41BF4C38-C3B5-40A7-B231-C8102688F84C}">
      <dgm:prSet/>
      <dgm:spPr/>
      <dgm:t>
        <a:bodyPr/>
        <a:lstStyle/>
        <a:p>
          <a:endParaRPr lang="en-US"/>
        </a:p>
      </dgm:t>
    </dgm:pt>
    <dgm:pt modelId="{F0EBC731-FE77-4989-A049-761A511116C4}" type="pres">
      <dgm:prSet presAssocID="{ED072F63-ECC6-4938-AA03-64C4C3E3C598}" presName="root" presStyleCnt="0">
        <dgm:presLayoutVars>
          <dgm:dir/>
          <dgm:resizeHandles val="exact"/>
        </dgm:presLayoutVars>
      </dgm:prSet>
      <dgm:spPr/>
    </dgm:pt>
    <dgm:pt modelId="{246C501E-941E-4E46-B1DB-DF78591C613A}" type="pres">
      <dgm:prSet presAssocID="{29E275AC-BBD9-466B-B467-7DFD17D0EBD3}" presName="compNode" presStyleCnt="0"/>
      <dgm:spPr/>
    </dgm:pt>
    <dgm:pt modelId="{4B43A237-FB53-438A-A368-09A22411AC94}" type="pres">
      <dgm:prSet presAssocID="{29E275AC-BBD9-466B-B467-7DFD17D0EBD3}" presName="bgRect" presStyleLbl="bgShp" presStyleIdx="0" presStyleCnt="4"/>
      <dgm:spPr/>
    </dgm:pt>
    <dgm:pt modelId="{D386D70D-3429-47B2-9EEB-FB12CB23FD88}" type="pres">
      <dgm:prSet presAssocID="{29E275AC-BBD9-466B-B467-7DFD17D0EB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1241637-1747-4F94-A770-24D90600F9E5}" type="pres">
      <dgm:prSet presAssocID="{29E275AC-BBD9-466B-B467-7DFD17D0EBD3}" presName="spaceRect" presStyleCnt="0"/>
      <dgm:spPr/>
    </dgm:pt>
    <dgm:pt modelId="{6001871E-7B13-4C0C-B97D-0EEEE6A6263F}" type="pres">
      <dgm:prSet presAssocID="{29E275AC-BBD9-466B-B467-7DFD17D0EBD3}" presName="parTx" presStyleLbl="revTx" presStyleIdx="0" presStyleCnt="4">
        <dgm:presLayoutVars>
          <dgm:chMax val="0"/>
          <dgm:chPref val="0"/>
        </dgm:presLayoutVars>
      </dgm:prSet>
      <dgm:spPr/>
    </dgm:pt>
    <dgm:pt modelId="{0EDCCA2E-61A6-4A4C-8A59-CD064918D15B}" type="pres">
      <dgm:prSet presAssocID="{7271DB6C-D55B-4E03-AD3D-19A6346437C8}" presName="sibTrans" presStyleCnt="0"/>
      <dgm:spPr/>
    </dgm:pt>
    <dgm:pt modelId="{A3829EC7-5B72-40AB-A8DE-CCD8336DE353}" type="pres">
      <dgm:prSet presAssocID="{374D4D56-2D00-4A01-BA18-6E3922F7744E}" presName="compNode" presStyleCnt="0"/>
      <dgm:spPr/>
    </dgm:pt>
    <dgm:pt modelId="{D8598CF0-5D20-456B-8284-B3795202ADC4}" type="pres">
      <dgm:prSet presAssocID="{374D4D56-2D00-4A01-BA18-6E3922F7744E}" presName="bgRect" presStyleLbl="bgShp" presStyleIdx="1" presStyleCnt="4"/>
      <dgm:spPr/>
    </dgm:pt>
    <dgm:pt modelId="{63D1CE17-422B-4734-8E30-4D6508907F63}" type="pres">
      <dgm:prSet presAssocID="{374D4D56-2D00-4A01-BA18-6E3922F7744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45A3420-B0FB-4E4E-AD3F-8E874A843CE5}" type="pres">
      <dgm:prSet presAssocID="{374D4D56-2D00-4A01-BA18-6E3922F7744E}" presName="spaceRect" presStyleCnt="0"/>
      <dgm:spPr/>
    </dgm:pt>
    <dgm:pt modelId="{F59A8D92-1171-437D-A57A-D817BAAE7E8A}" type="pres">
      <dgm:prSet presAssocID="{374D4D56-2D00-4A01-BA18-6E3922F7744E}" presName="parTx" presStyleLbl="revTx" presStyleIdx="1" presStyleCnt="4">
        <dgm:presLayoutVars>
          <dgm:chMax val="0"/>
          <dgm:chPref val="0"/>
        </dgm:presLayoutVars>
      </dgm:prSet>
      <dgm:spPr/>
    </dgm:pt>
    <dgm:pt modelId="{6ED79466-E5F4-40ED-9584-F4BEAE8749ED}" type="pres">
      <dgm:prSet presAssocID="{55F057C6-442E-409B-82D9-32F3BA72A443}" presName="sibTrans" presStyleCnt="0"/>
      <dgm:spPr/>
    </dgm:pt>
    <dgm:pt modelId="{75E29E64-7DE5-4D8C-B04D-32FC769D3A32}" type="pres">
      <dgm:prSet presAssocID="{1B54EF6D-E6A5-474A-99DD-BB92B7A76D57}" presName="compNode" presStyleCnt="0"/>
      <dgm:spPr/>
    </dgm:pt>
    <dgm:pt modelId="{CA74C89B-51A3-4589-B872-8B8D5B5FEE3A}" type="pres">
      <dgm:prSet presAssocID="{1B54EF6D-E6A5-474A-99DD-BB92B7A76D57}" presName="bgRect" presStyleLbl="bgShp" presStyleIdx="2" presStyleCnt="4"/>
      <dgm:spPr/>
    </dgm:pt>
    <dgm:pt modelId="{CF5F4D85-3B0F-4A22-A881-489735A66CFB}" type="pres">
      <dgm:prSet presAssocID="{1B54EF6D-E6A5-474A-99DD-BB92B7A76D5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2989AEC-A1A5-48B8-B077-4A4E50CB834E}" type="pres">
      <dgm:prSet presAssocID="{1B54EF6D-E6A5-474A-99DD-BB92B7A76D57}" presName="spaceRect" presStyleCnt="0"/>
      <dgm:spPr/>
    </dgm:pt>
    <dgm:pt modelId="{92A61C3F-33B3-4675-97AF-A23F7040F653}" type="pres">
      <dgm:prSet presAssocID="{1B54EF6D-E6A5-474A-99DD-BB92B7A76D57}" presName="parTx" presStyleLbl="revTx" presStyleIdx="2" presStyleCnt="4">
        <dgm:presLayoutVars>
          <dgm:chMax val="0"/>
          <dgm:chPref val="0"/>
        </dgm:presLayoutVars>
      </dgm:prSet>
      <dgm:spPr/>
    </dgm:pt>
    <dgm:pt modelId="{C8DEDFE8-58C2-4ED5-AA09-E37A926D0D51}" type="pres">
      <dgm:prSet presAssocID="{B70935E3-CFD6-4F2A-AA79-1468FBCDFE40}" presName="sibTrans" presStyleCnt="0"/>
      <dgm:spPr/>
    </dgm:pt>
    <dgm:pt modelId="{4B0993BF-93EB-4925-A583-65E75E5E15F5}" type="pres">
      <dgm:prSet presAssocID="{2FE30DCF-56FF-43BE-916F-187C37E463AD}" presName="compNode" presStyleCnt="0"/>
      <dgm:spPr/>
    </dgm:pt>
    <dgm:pt modelId="{16D7E28F-E378-47DC-B33A-8400925BC957}" type="pres">
      <dgm:prSet presAssocID="{2FE30DCF-56FF-43BE-916F-187C37E463AD}" presName="bgRect" presStyleLbl="bgShp" presStyleIdx="3" presStyleCnt="4"/>
      <dgm:spPr/>
    </dgm:pt>
    <dgm:pt modelId="{1C07564A-E694-4964-91F0-DFC92DB791C3}" type="pres">
      <dgm:prSet presAssocID="{2FE30DCF-56FF-43BE-916F-187C37E463A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7359F49-84BF-41A1-84A3-3B57239E3C7F}" type="pres">
      <dgm:prSet presAssocID="{2FE30DCF-56FF-43BE-916F-187C37E463AD}" presName="spaceRect" presStyleCnt="0"/>
      <dgm:spPr/>
    </dgm:pt>
    <dgm:pt modelId="{AAE1B6E5-FCBB-44E5-8BEE-A3D84C7F0D02}" type="pres">
      <dgm:prSet presAssocID="{2FE30DCF-56FF-43BE-916F-187C37E463A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75AD010-85ED-4F71-A7DD-73D0CD4E43F9}" type="presOf" srcId="{2FE30DCF-56FF-43BE-916F-187C37E463AD}" destId="{AAE1B6E5-FCBB-44E5-8BEE-A3D84C7F0D02}" srcOrd="0" destOrd="0" presId="urn:microsoft.com/office/officeart/2018/2/layout/IconVerticalSolidList"/>
    <dgm:cxn modelId="{41BF4C38-C3B5-40A7-B231-C8102688F84C}" srcId="{ED072F63-ECC6-4938-AA03-64C4C3E3C598}" destId="{2FE30DCF-56FF-43BE-916F-187C37E463AD}" srcOrd="3" destOrd="0" parTransId="{A4B757E7-BBA7-40F2-997F-4BC379491C76}" sibTransId="{089D9CE3-CE04-45DE-8F54-C5E44AEE0C8F}"/>
    <dgm:cxn modelId="{40A32E63-BFD7-4150-B842-6F2E7D4F6F1B}" type="presOf" srcId="{ED072F63-ECC6-4938-AA03-64C4C3E3C598}" destId="{F0EBC731-FE77-4989-A049-761A511116C4}" srcOrd="0" destOrd="0" presId="urn:microsoft.com/office/officeart/2018/2/layout/IconVerticalSolidList"/>
    <dgm:cxn modelId="{06C0A37A-EF33-4646-B298-EEADB076E11A}" srcId="{ED072F63-ECC6-4938-AA03-64C4C3E3C598}" destId="{29E275AC-BBD9-466B-B467-7DFD17D0EBD3}" srcOrd="0" destOrd="0" parTransId="{7688ACB8-80F3-47BE-8117-897578C16E22}" sibTransId="{7271DB6C-D55B-4E03-AD3D-19A6346437C8}"/>
    <dgm:cxn modelId="{971DEA7C-7E96-4850-ABC4-C30E9CDFFCF7}" srcId="{ED072F63-ECC6-4938-AA03-64C4C3E3C598}" destId="{1B54EF6D-E6A5-474A-99DD-BB92B7A76D57}" srcOrd="2" destOrd="0" parTransId="{212BB127-5D29-493A-A651-9F0AB444CA77}" sibTransId="{B70935E3-CFD6-4F2A-AA79-1468FBCDFE40}"/>
    <dgm:cxn modelId="{4742188C-E292-4071-A6B3-91925106548D}" srcId="{ED072F63-ECC6-4938-AA03-64C4C3E3C598}" destId="{374D4D56-2D00-4A01-BA18-6E3922F7744E}" srcOrd="1" destOrd="0" parTransId="{9F65BA0B-EED9-4036-8CD1-614890F49757}" sibTransId="{55F057C6-442E-409B-82D9-32F3BA72A443}"/>
    <dgm:cxn modelId="{76ABFFA6-6A74-4196-8307-A16D2DEE19C1}" type="presOf" srcId="{29E275AC-BBD9-466B-B467-7DFD17D0EBD3}" destId="{6001871E-7B13-4C0C-B97D-0EEEE6A6263F}" srcOrd="0" destOrd="0" presId="urn:microsoft.com/office/officeart/2018/2/layout/IconVerticalSolidList"/>
    <dgm:cxn modelId="{AD1D3FE3-80C5-4208-8D23-AE900DFFE089}" type="presOf" srcId="{374D4D56-2D00-4A01-BA18-6E3922F7744E}" destId="{F59A8D92-1171-437D-A57A-D817BAAE7E8A}" srcOrd="0" destOrd="0" presId="urn:microsoft.com/office/officeart/2018/2/layout/IconVerticalSolidList"/>
    <dgm:cxn modelId="{D9EBD4F5-D89E-4606-A8F0-D3FBAC1D60DF}" type="presOf" srcId="{1B54EF6D-E6A5-474A-99DD-BB92B7A76D57}" destId="{92A61C3F-33B3-4675-97AF-A23F7040F653}" srcOrd="0" destOrd="0" presId="urn:microsoft.com/office/officeart/2018/2/layout/IconVerticalSolidList"/>
    <dgm:cxn modelId="{F4E51E1F-9C45-472F-8447-1AA9DA7B60E4}" type="presParOf" srcId="{F0EBC731-FE77-4989-A049-761A511116C4}" destId="{246C501E-941E-4E46-B1DB-DF78591C613A}" srcOrd="0" destOrd="0" presId="urn:microsoft.com/office/officeart/2018/2/layout/IconVerticalSolidList"/>
    <dgm:cxn modelId="{AD1CE5C7-F5F1-4A35-8CE8-979D11AF4716}" type="presParOf" srcId="{246C501E-941E-4E46-B1DB-DF78591C613A}" destId="{4B43A237-FB53-438A-A368-09A22411AC94}" srcOrd="0" destOrd="0" presId="urn:microsoft.com/office/officeart/2018/2/layout/IconVerticalSolidList"/>
    <dgm:cxn modelId="{A0137ABB-47C9-4229-B404-F504E58FDA98}" type="presParOf" srcId="{246C501E-941E-4E46-B1DB-DF78591C613A}" destId="{D386D70D-3429-47B2-9EEB-FB12CB23FD88}" srcOrd="1" destOrd="0" presId="urn:microsoft.com/office/officeart/2018/2/layout/IconVerticalSolidList"/>
    <dgm:cxn modelId="{1FCFA334-CBDB-4DB9-8512-90578C548EC5}" type="presParOf" srcId="{246C501E-941E-4E46-B1DB-DF78591C613A}" destId="{11241637-1747-4F94-A770-24D90600F9E5}" srcOrd="2" destOrd="0" presId="urn:microsoft.com/office/officeart/2018/2/layout/IconVerticalSolidList"/>
    <dgm:cxn modelId="{5657D826-08EA-4970-86A4-F171032A56F4}" type="presParOf" srcId="{246C501E-941E-4E46-B1DB-DF78591C613A}" destId="{6001871E-7B13-4C0C-B97D-0EEEE6A6263F}" srcOrd="3" destOrd="0" presId="urn:microsoft.com/office/officeart/2018/2/layout/IconVerticalSolidList"/>
    <dgm:cxn modelId="{0691F4D1-D237-478C-88AA-16E2FA963D6E}" type="presParOf" srcId="{F0EBC731-FE77-4989-A049-761A511116C4}" destId="{0EDCCA2E-61A6-4A4C-8A59-CD064918D15B}" srcOrd="1" destOrd="0" presId="urn:microsoft.com/office/officeart/2018/2/layout/IconVerticalSolidList"/>
    <dgm:cxn modelId="{76D0421B-3CBD-4AA0-821D-4FE225905522}" type="presParOf" srcId="{F0EBC731-FE77-4989-A049-761A511116C4}" destId="{A3829EC7-5B72-40AB-A8DE-CCD8336DE353}" srcOrd="2" destOrd="0" presId="urn:microsoft.com/office/officeart/2018/2/layout/IconVerticalSolidList"/>
    <dgm:cxn modelId="{A0255A0A-8B6C-4656-89D9-29B9F5BD414B}" type="presParOf" srcId="{A3829EC7-5B72-40AB-A8DE-CCD8336DE353}" destId="{D8598CF0-5D20-456B-8284-B3795202ADC4}" srcOrd="0" destOrd="0" presId="urn:microsoft.com/office/officeart/2018/2/layout/IconVerticalSolidList"/>
    <dgm:cxn modelId="{660B5869-4680-4D5A-81B2-53C23163BA4C}" type="presParOf" srcId="{A3829EC7-5B72-40AB-A8DE-CCD8336DE353}" destId="{63D1CE17-422B-4734-8E30-4D6508907F63}" srcOrd="1" destOrd="0" presId="urn:microsoft.com/office/officeart/2018/2/layout/IconVerticalSolidList"/>
    <dgm:cxn modelId="{83E4EA00-B12C-4AB3-B00C-63BC153E3BA2}" type="presParOf" srcId="{A3829EC7-5B72-40AB-A8DE-CCD8336DE353}" destId="{C45A3420-B0FB-4E4E-AD3F-8E874A843CE5}" srcOrd="2" destOrd="0" presId="urn:microsoft.com/office/officeart/2018/2/layout/IconVerticalSolidList"/>
    <dgm:cxn modelId="{B9E151A5-8AF9-487B-AE77-A4FCFE7C147C}" type="presParOf" srcId="{A3829EC7-5B72-40AB-A8DE-CCD8336DE353}" destId="{F59A8D92-1171-437D-A57A-D817BAAE7E8A}" srcOrd="3" destOrd="0" presId="urn:microsoft.com/office/officeart/2018/2/layout/IconVerticalSolidList"/>
    <dgm:cxn modelId="{E5D74516-3132-4FEF-8678-4DE4386F86F9}" type="presParOf" srcId="{F0EBC731-FE77-4989-A049-761A511116C4}" destId="{6ED79466-E5F4-40ED-9584-F4BEAE8749ED}" srcOrd="3" destOrd="0" presId="urn:microsoft.com/office/officeart/2018/2/layout/IconVerticalSolidList"/>
    <dgm:cxn modelId="{B4D76AC4-AC8F-4679-A0B8-597DE8654201}" type="presParOf" srcId="{F0EBC731-FE77-4989-A049-761A511116C4}" destId="{75E29E64-7DE5-4D8C-B04D-32FC769D3A32}" srcOrd="4" destOrd="0" presId="urn:microsoft.com/office/officeart/2018/2/layout/IconVerticalSolidList"/>
    <dgm:cxn modelId="{CE537692-5173-4A68-86E2-57A83A89E59B}" type="presParOf" srcId="{75E29E64-7DE5-4D8C-B04D-32FC769D3A32}" destId="{CA74C89B-51A3-4589-B872-8B8D5B5FEE3A}" srcOrd="0" destOrd="0" presId="urn:microsoft.com/office/officeart/2018/2/layout/IconVerticalSolidList"/>
    <dgm:cxn modelId="{A5DBB29F-734C-452E-875E-2030E56E5843}" type="presParOf" srcId="{75E29E64-7DE5-4D8C-B04D-32FC769D3A32}" destId="{CF5F4D85-3B0F-4A22-A881-489735A66CFB}" srcOrd="1" destOrd="0" presId="urn:microsoft.com/office/officeart/2018/2/layout/IconVerticalSolidList"/>
    <dgm:cxn modelId="{A8C55183-B04C-4AD3-B63A-8348F4ECEB14}" type="presParOf" srcId="{75E29E64-7DE5-4D8C-B04D-32FC769D3A32}" destId="{82989AEC-A1A5-48B8-B077-4A4E50CB834E}" srcOrd="2" destOrd="0" presId="urn:microsoft.com/office/officeart/2018/2/layout/IconVerticalSolidList"/>
    <dgm:cxn modelId="{2EDA156C-F565-46F8-9246-76A1C6D67844}" type="presParOf" srcId="{75E29E64-7DE5-4D8C-B04D-32FC769D3A32}" destId="{92A61C3F-33B3-4675-97AF-A23F7040F653}" srcOrd="3" destOrd="0" presId="urn:microsoft.com/office/officeart/2018/2/layout/IconVerticalSolidList"/>
    <dgm:cxn modelId="{584555B2-DC61-4AF4-9E82-50938AA6FC82}" type="presParOf" srcId="{F0EBC731-FE77-4989-A049-761A511116C4}" destId="{C8DEDFE8-58C2-4ED5-AA09-E37A926D0D51}" srcOrd="5" destOrd="0" presId="urn:microsoft.com/office/officeart/2018/2/layout/IconVerticalSolidList"/>
    <dgm:cxn modelId="{39B21D07-0A8D-4483-8412-FEFE636CC04C}" type="presParOf" srcId="{F0EBC731-FE77-4989-A049-761A511116C4}" destId="{4B0993BF-93EB-4925-A583-65E75E5E15F5}" srcOrd="6" destOrd="0" presId="urn:microsoft.com/office/officeart/2018/2/layout/IconVerticalSolidList"/>
    <dgm:cxn modelId="{69400454-0386-488D-AF0C-2570DDB9CA4B}" type="presParOf" srcId="{4B0993BF-93EB-4925-A583-65E75E5E15F5}" destId="{16D7E28F-E378-47DC-B33A-8400925BC957}" srcOrd="0" destOrd="0" presId="urn:microsoft.com/office/officeart/2018/2/layout/IconVerticalSolidList"/>
    <dgm:cxn modelId="{7D3535EC-6463-43AB-869C-63D5FF03F31B}" type="presParOf" srcId="{4B0993BF-93EB-4925-A583-65E75E5E15F5}" destId="{1C07564A-E694-4964-91F0-DFC92DB791C3}" srcOrd="1" destOrd="0" presId="urn:microsoft.com/office/officeart/2018/2/layout/IconVerticalSolidList"/>
    <dgm:cxn modelId="{C5B98969-40C2-49E4-BCE7-B38F08A5EC44}" type="presParOf" srcId="{4B0993BF-93EB-4925-A583-65E75E5E15F5}" destId="{F7359F49-84BF-41A1-84A3-3B57239E3C7F}" srcOrd="2" destOrd="0" presId="urn:microsoft.com/office/officeart/2018/2/layout/IconVerticalSolidList"/>
    <dgm:cxn modelId="{917C6C8A-5857-4405-951D-BC29C75E29F4}" type="presParOf" srcId="{4B0993BF-93EB-4925-A583-65E75E5E15F5}" destId="{AAE1B6E5-FCBB-44E5-8BEE-A3D84C7F0D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38EBE02-50A7-4115-8257-DDB8504CA7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1E2FE7-EEB7-4398-A4B6-2E4DC08A813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Focusing on What Matters in Financial Decisions</a:t>
          </a:r>
        </a:p>
      </dgm:t>
    </dgm:pt>
    <dgm:pt modelId="{88676FB1-B164-4082-838B-F938857ED623}" type="parTrans" cxnId="{5B159AE0-C5C9-4234-AA4F-C4FEFD2B4DEE}">
      <dgm:prSet/>
      <dgm:spPr/>
      <dgm:t>
        <a:bodyPr/>
        <a:lstStyle/>
        <a:p>
          <a:endParaRPr lang="en-US"/>
        </a:p>
      </dgm:t>
    </dgm:pt>
    <dgm:pt modelId="{DC28D78C-9A18-4917-9EED-23D25335C2C0}" type="sibTrans" cxnId="{5B159AE0-C5C9-4234-AA4F-C4FEFD2B4DEE}">
      <dgm:prSet/>
      <dgm:spPr/>
      <dgm:t>
        <a:bodyPr/>
        <a:lstStyle/>
        <a:p>
          <a:endParaRPr lang="en-US"/>
        </a:p>
      </dgm:t>
    </dgm:pt>
    <dgm:pt modelId="{A487F11E-FA98-454F-AE54-4C576D432E4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 b="1">
              <a:solidFill>
                <a:srgbClr val="FFFFFF"/>
              </a:solidFill>
              <a:latin typeface="Calibri"/>
              <a:ea typeface="+mn-ea"/>
              <a:cs typeface="+mn-cs"/>
            </a:rPr>
            <a:t>Purpose of Data Assembly:</a:t>
          </a:r>
          <a:endParaRPr lang="en-US" sz="2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16DE0B29-AF98-407D-87DE-2B8A33A04D13}" type="parTrans" cxnId="{1AABC34B-C305-47B3-8374-80FC4468B2DE}">
      <dgm:prSet/>
      <dgm:spPr/>
      <dgm:t>
        <a:bodyPr/>
        <a:lstStyle/>
        <a:p>
          <a:endParaRPr lang="en-US"/>
        </a:p>
      </dgm:t>
    </dgm:pt>
    <dgm:pt modelId="{A53A1E78-E46D-482A-81E4-07D7D86087B2}" type="sibTrans" cxnId="{1AABC34B-C305-47B3-8374-80FC4468B2DE}">
      <dgm:prSet/>
      <dgm:spPr/>
      <dgm:t>
        <a:bodyPr/>
        <a:lstStyle/>
        <a:p>
          <a:endParaRPr lang="en-US"/>
        </a:p>
      </dgm:t>
    </dgm:pt>
    <dgm:pt modelId="{2BE9065A-1D0F-4728-A82C-70C54591E45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Points:</a:t>
          </a:r>
          <a:endParaRPr lang="en-US" sz="27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gm:t>
    </dgm:pt>
    <dgm:pt modelId="{7CF95A9B-C227-4B35-A40D-5BD608C153F9}" type="parTrans" cxnId="{A1D9602E-AA22-4006-892A-6FB73906E398}">
      <dgm:prSet/>
      <dgm:spPr/>
      <dgm:t>
        <a:bodyPr/>
        <a:lstStyle/>
        <a:p>
          <a:endParaRPr lang="en-US"/>
        </a:p>
      </dgm:t>
    </dgm:pt>
    <dgm:pt modelId="{5871C8D0-1B4D-4DA9-80B0-54D4D3687060}" type="sibTrans" cxnId="{A1D9602E-AA22-4006-892A-6FB73906E398}">
      <dgm:prSet/>
      <dgm:spPr/>
      <dgm:t>
        <a:bodyPr/>
        <a:lstStyle/>
        <a:p>
          <a:endParaRPr lang="en-US"/>
        </a:p>
      </dgm:t>
    </dgm:pt>
    <dgm:pt modelId="{B0214EF3-62D4-48E3-A21D-5681B77511C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Review each possible course of action.</a:t>
          </a:r>
        </a:p>
      </dgm:t>
    </dgm:pt>
    <dgm:pt modelId="{908890A3-30DC-41C9-B085-3F88C5BF2B15}" type="parTrans" cxnId="{545890F3-3D67-4324-A12B-79ACE6175B6B}">
      <dgm:prSet/>
      <dgm:spPr/>
      <dgm:t>
        <a:bodyPr/>
        <a:lstStyle/>
        <a:p>
          <a:endParaRPr lang="en-US"/>
        </a:p>
      </dgm:t>
    </dgm:pt>
    <dgm:pt modelId="{4D63E69F-5678-45D0-9DBD-A261663EA128}" type="sibTrans" cxnId="{545890F3-3D67-4324-A12B-79ACE6175B6B}">
      <dgm:prSet/>
      <dgm:spPr/>
      <dgm:t>
        <a:bodyPr/>
        <a:lstStyle/>
        <a:p>
          <a:endParaRPr lang="en-US"/>
        </a:p>
      </dgm:t>
    </dgm:pt>
    <dgm:pt modelId="{FE9F5E68-6E5A-49BE-9B6A-41798CE07684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Identify </a:t>
          </a:r>
          <a:r>
            <a:rPr lang="en-US" sz="2700" b="1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only the data relevant</a:t>
          </a:r>
          <a:r>
            <a:rPr lang="en-US" sz="2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to the decision.</a:t>
          </a:r>
        </a:p>
      </dgm:t>
    </dgm:pt>
    <dgm:pt modelId="{27EF826B-3AA9-418F-BAC0-D0ED8AE39BC0}" type="parTrans" cxnId="{0E0332E8-9B18-4A2B-B77D-1D9866104A2C}">
      <dgm:prSet/>
      <dgm:spPr/>
      <dgm:t>
        <a:bodyPr/>
        <a:lstStyle/>
        <a:p>
          <a:endParaRPr lang="en-US"/>
        </a:p>
      </dgm:t>
    </dgm:pt>
    <dgm:pt modelId="{C0F50C70-8AFB-4D41-B3A4-13FF9909AB6D}" type="sibTrans" cxnId="{0E0332E8-9B18-4A2B-B77D-1D9866104A2C}">
      <dgm:prSet/>
      <dgm:spPr/>
      <dgm:t>
        <a:bodyPr/>
        <a:lstStyle/>
        <a:p>
          <a:endParaRPr lang="en-US"/>
        </a:p>
      </dgm:t>
    </dgm:pt>
    <dgm:pt modelId="{A774D9B8-0662-4BF0-BFDB-2ACB200EB5F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27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Irrelevant data can distract and mislead.</a:t>
          </a:r>
        </a:p>
      </dgm:t>
    </dgm:pt>
    <dgm:pt modelId="{9F9DF7FE-E45D-40C0-8467-641B8AB6AE77}" type="parTrans" cxnId="{4CA72255-89D5-4869-B09D-7019B7A3512F}">
      <dgm:prSet/>
      <dgm:spPr/>
      <dgm:t>
        <a:bodyPr/>
        <a:lstStyle/>
        <a:p>
          <a:endParaRPr lang="en-US"/>
        </a:p>
      </dgm:t>
    </dgm:pt>
    <dgm:pt modelId="{105341DE-CC45-46E5-8D7F-3FDE77112460}" type="sibTrans" cxnId="{4CA72255-89D5-4869-B09D-7019B7A3512F}">
      <dgm:prSet/>
      <dgm:spPr/>
      <dgm:t>
        <a:bodyPr/>
        <a:lstStyle/>
        <a:p>
          <a:endParaRPr lang="en-US"/>
        </a:p>
      </dgm:t>
    </dgm:pt>
    <dgm:pt modelId="{924EDC94-9FF1-4E4F-98BD-A301FBA983E6}" type="pres">
      <dgm:prSet presAssocID="{738EBE02-50A7-4115-8257-DDB8504CA72C}" presName="linear" presStyleCnt="0">
        <dgm:presLayoutVars>
          <dgm:animLvl val="lvl"/>
          <dgm:resizeHandles val="exact"/>
        </dgm:presLayoutVars>
      </dgm:prSet>
      <dgm:spPr/>
    </dgm:pt>
    <dgm:pt modelId="{94829233-8C53-4586-9427-56F42C33FDB1}" type="pres">
      <dgm:prSet presAssocID="{381E2FE7-EEB7-4398-A4B6-2E4DC08A813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5EFC14C-2F89-4113-BB27-9EF2820135C1}" type="pres">
      <dgm:prSet presAssocID="{DC28D78C-9A18-4917-9EED-23D25335C2C0}" presName="spacer" presStyleCnt="0"/>
      <dgm:spPr/>
    </dgm:pt>
    <dgm:pt modelId="{04825A2C-B304-45BF-970C-8CC22219ADE9}" type="pres">
      <dgm:prSet presAssocID="{A487F11E-FA98-454F-AE54-4C576D432E4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0044925-C5F1-4748-BA96-1991AD7A8252}" type="pres">
      <dgm:prSet presAssocID="{A53A1E78-E46D-482A-81E4-07D7D86087B2}" presName="spacer" presStyleCnt="0"/>
      <dgm:spPr/>
    </dgm:pt>
    <dgm:pt modelId="{1B6AB32D-8D9C-4AF3-9BBA-7374A1E5433A}" type="pres">
      <dgm:prSet presAssocID="{2BE9065A-1D0F-4728-A82C-70C54591E45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1BA2AE3-1C00-4F60-805A-01D2E034A235}" type="pres">
      <dgm:prSet presAssocID="{5871C8D0-1B4D-4DA9-80B0-54D4D3687060}" presName="spacer" presStyleCnt="0"/>
      <dgm:spPr/>
    </dgm:pt>
    <dgm:pt modelId="{6FF4DB83-11A9-4D6F-85EE-CB1926CFE16C}" type="pres">
      <dgm:prSet presAssocID="{B0214EF3-62D4-48E3-A21D-5681B77511C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06A4D9A-3282-4DA7-AC25-EBE8CA6C68A3}" type="pres">
      <dgm:prSet presAssocID="{4D63E69F-5678-45D0-9DBD-A261663EA128}" presName="spacer" presStyleCnt="0"/>
      <dgm:spPr/>
    </dgm:pt>
    <dgm:pt modelId="{5E1AAC2C-0D5A-4994-B078-2A9FC7EBCA13}" type="pres">
      <dgm:prSet presAssocID="{FE9F5E68-6E5A-49BE-9B6A-41798CE0768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9F2D151-D718-49CE-9B97-7066652618E8}" type="pres">
      <dgm:prSet presAssocID="{C0F50C70-8AFB-4D41-B3A4-13FF9909AB6D}" presName="spacer" presStyleCnt="0"/>
      <dgm:spPr/>
    </dgm:pt>
    <dgm:pt modelId="{CB153A2D-2E36-4650-8483-B2DC17C513D9}" type="pres">
      <dgm:prSet presAssocID="{A774D9B8-0662-4BF0-BFDB-2ACB200EB5F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EB8E600-96FB-4A2E-B2AF-CCA1D03A975A}" type="presOf" srcId="{B0214EF3-62D4-48E3-A21D-5681B77511CC}" destId="{6FF4DB83-11A9-4D6F-85EE-CB1926CFE16C}" srcOrd="0" destOrd="0" presId="urn:microsoft.com/office/officeart/2005/8/layout/vList2"/>
    <dgm:cxn modelId="{A1D9602E-AA22-4006-892A-6FB73906E398}" srcId="{738EBE02-50A7-4115-8257-DDB8504CA72C}" destId="{2BE9065A-1D0F-4728-A82C-70C54591E45A}" srcOrd="2" destOrd="0" parTransId="{7CF95A9B-C227-4B35-A40D-5BD608C153F9}" sibTransId="{5871C8D0-1B4D-4DA9-80B0-54D4D3687060}"/>
    <dgm:cxn modelId="{2B5B2861-4AEA-42E6-A37E-CF027845DE74}" type="presOf" srcId="{381E2FE7-EEB7-4398-A4B6-2E4DC08A813A}" destId="{94829233-8C53-4586-9427-56F42C33FDB1}" srcOrd="0" destOrd="0" presId="urn:microsoft.com/office/officeart/2005/8/layout/vList2"/>
    <dgm:cxn modelId="{FD126D47-8B49-4853-84D1-59AF99DEA882}" type="presOf" srcId="{2BE9065A-1D0F-4728-A82C-70C54591E45A}" destId="{1B6AB32D-8D9C-4AF3-9BBA-7374A1E5433A}" srcOrd="0" destOrd="0" presId="urn:microsoft.com/office/officeart/2005/8/layout/vList2"/>
    <dgm:cxn modelId="{1AABC34B-C305-47B3-8374-80FC4468B2DE}" srcId="{738EBE02-50A7-4115-8257-DDB8504CA72C}" destId="{A487F11E-FA98-454F-AE54-4C576D432E4A}" srcOrd="1" destOrd="0" parTransId="{16DE0B29-AF98-407D-87DE-2B8A33A04D13}" sibTransId="{A53A1E78-E46D-482A-81E4-07D7D86087B2}"/>
    <dgm:cxn modelId="{4CA72255-89D5-4869-B09D-7019B7A3512F}" srcId="{738EBE02-50A7-4115-8257-DDB8504CA72C}" destId="{A774D9B8-0662-4BF0-BFDB-2ACB200EB5FC}" srcOrd="5" destOrd="0" parTransId="{9F9DF7FE-E45D-40C0-8467-641B8AB6AE77}" sibTransId="{105341DE-CC45-46E5-8D7F-3FDE77112460}"/>
    <dgm:cxn modelId="{A472C17B-388A-425A-9483-3C563D98A6F1}" type="presOf" srcId="{A774D9B8-0662-4BF0-BFDB-2ACB200EB5FC}" destId="{CB153A2D-2E36-4650-8483-B2DC17C513D9}" srcOrd="0" destOrd="0" presId="urn:microsoft.com/office/officeart/2005/8/layout/vList2"/>
    <dgm:cxn modelId="{A9000B8B-8067-4CE5-ADE6-B31409E927C0}" type="presOf" srcId="{FE9F5E68-6E5A-49BE-9B6A-41798CE07684}" destId="{5E1AAC2C-0D5A-4994-B078-2A9FC7EBCA13}" srcOrd="0" destOrd="0" presId="urn:microsoft.com/office/officeart/2005/8/layout/vList2"/>
    <dgm:cxn modelId="{3EA9ADAC-DF84-4548-8541-DB4E66BE053C}" type="presOf" srcId="{A487F11E-FA98-454F-AE54-4C576D432E4A}" destId="{04825A2C-B304-45BF-970C-8CC22219ADE9}" srcOrd="0" destOrd="0" presId="urn:microsoft.com/office/officeart/2005/8/layout/vList2"/>
    <dgm:cxn modelId="{28D263C0-137C-44E3-B494-D218724C02AB}" type="presOf" srcId="{738EBE02-50A7-4115-8257-DDB8504CA72C}" destId="{924EDC94-9FF1-4E4F-98BD-A301FBA983E6}" srcOrd="0" destOrd="0" presId="urn:microsoft.com/office/officeart/2005/8/layout/vList2"/>
    <dgm:cxn modelId="{5B159AE0-C5C9-4234-AA4F-C4FEFD2B4DEE}" srcId="{738EBE02-50A7-4115-8257-DDB8504CA72C}" destId="{381E2FE7-EEB7-4398-A4B6-2E4DC08A813A}" srcOrd="0" destOrd="0" parTransId="{88676FB1-B164-4082-838B-F938857ED623}" sibTransId="{DC28D78C-9A18-4917-9EED-23D25335C2C0}"/>
    <dgm:cxn modelId="{0E0332E8-9B18-4A2B-B77D-1D9866104A2C}" srcId="{738EBE02-50A7-4115-8257-DDB8504CA72C}" destId="{FE9F5E68-6E5A-49BE-9B6A-41798CE07684}" srcOrd="4" destOrd="0" parTransId="{27EF826B-3AA9-418F-BAC0-D0ED8AE39BC0}" sibTransId="{C0F50C70-8AFB-4D41-B3A4-13FF9909AB6D}"/>
    <dgm:cxn modelId="{545890F3-3D67-4324-A12B-79ACE6175B6B}" srcId="{738EBE02-50A7-4115-8257-DDB8504CA72C}" destId="{B0214EF3-62D4-48E3-A21D-5681B77511CC}" srcOrd="3" destOrd="0" parTransId="{908890A3-30DC-41C9-B085-3F88C5BF2B15}" sibTransId="{4D63E69F-5678-45D0-9DBD-A261663EA128}"/>
    <dgm:cxn modelId="{9E138934-7180-4EA9-B873-811E9D138DC5}" type="presParOf" srcId="{924EDC94-9FF1-4E4F-98BD-A301FBA983E6}" destId="{94829233-8C53-4586-9427-56F42C33FDB1}" srcOrd="0" destOrd="0" presId="urn:microsoft.com/office/officeart/2005/8/layout/vList2"/>
    <dgm:cxn modelId="{3ABC0AC0-A982-4C64-A0CC-B7576ACBD650}" type="presParOf" srcId="{924EDC94-9FF1-4E4F-98BD-A301FBA983E6}" destId="{75EFC14C-2F89-4113-BB27-9EF2820135C1}" srcOrd="1" destOrd="0" presId="urn:microsoft.com/office/officeart/2005/8/layout/vList2"/>
    <dgm:cxn modelId="{3CF5552B-E9E3-429B-9A5D-D9650862C923}" type="presParOf" srcId="{924EDC94-9FF1-4E4F-98BD-A301FBA983E6}" destId="{04825A2C-B304-45BF-970C-8CC22219ADE9}" srcOrd="2" destOrd="0" presId="urn:microsoft.com/office/officeart/2005/8/layout/vList2"/>
    <dgm:cxn modelId="{ED727E7F-C0C5-466F-92C3-45C2C564A078}" type="presParOf" srcId="{924EDC94-9FF1-4E4F-98BD-A301FBA983E6}" destId="{C0044925-C5F1-4748-BA96-1991AD7A8252}" srcOrd="3" destOrd="0" presId="urn:microsoft.com/office/officeart/2005/8/layout/vList2"/>
    <dgm:cxn modelId="{AAC3A27B-ABDB-4768-B77C-C0C1B3808CD1}" type="presParOf" srcId="{924EDC94-9FF1-4E4F-98BD-A301FBA983E6}" destId="{1B6AB32D-8D9C-4AF3-9BBA-7374A1E5433A}" srcOrd="4" destOrd="0" presId="urn:microsoft.com/office/officeart/2005/8/layout/vList2"/>
    <dgm:cxn modelId="{DC5D221B-A680-40D8-B7C3-437CDD27048B}" type="presParOf" srcId="{924EDC94-9FF1-4E4F-98BD-A301FBA983E6}" destId="{D1BA2AE3-1C00-4F60-805A-01D2E034A235}" srcOrd="5" destOrd="0" presId="urn:microsoft.com/office/officeart/2005/8/layout/vList2"/>
    <dgm:cxn modelId="{FEE697B8-3FCC-434C-816B-8CA59ABE020F}" type="presParOf" srcId="{924EDC94-9FF1-4E4F-98BD-A301FBA983E6}" destId="{6FF4DB83-11A9-4D6F-85EE-CB1926CFE16C}" srcOrd="6" destOrd="0" presId="urn:microsoft.com/office/officeart/2005/8/layout/vList2"/>
    <dgm:cxn modelId="{36219EDC-7B8D-4447-80E6-61AC173281DA}" type="presParOf" srcId="{924EDC94-9FF1-4E4F-98BD-A301FBA983E6}" destId="{B06A4D9A-3282-4DA7-AC25-EBE8CA6C68A3}" srcOrd="7" destOrd="0" presId="urn:microsoft.com/office/officeart/2005/8/layout/vList2"/>
    <dgm:cxn modelId="{6DBECE11-37E1-4A32-B542-2203D4B09E34}" type="presParOf" srcId="{924EDC94-9FF1-4E4F-98BD-A301FBA983E6}" destId="{5E1AAC2C-0D5A-4994-B078-2A9FC7EBCA13}" srcOrd="8" destOrd="0" presId="urn:microsoft.com/office/officeart/2005/8/layout/vList2"/>
    <dgm:cxn modelId="{FFCF409E-D28A-403F-8CBB-52D6F66AC7BF}" type="presParOf" srcId="{924EDC94-9FF1-4E4F-98BD-A301FBA983E6}" destId="{B9F2D151-D718-49CE-9B97-7066652618E8}" srcOrd="9" destOrd="0" presId="urn:microsoft.com/office/officeart/2005/8/layout/vList2"/>
    <dgm:cxn modelId="{644852B9-8618-4C86-AA0A-A9897F32F054}" type="presParOf" srcId="{924EDC94-9FF1-4E4F-98BD-A301FBA983E6}" destId="{CB153A2D-2E36-4650-8483-B2DC17C513D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ACB4FA0-5BF9-450B-A5CA-4617AAD5952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90575D-8F7E-44F2-8C10-82E382237324}">
      <dgm:prSet/>
      <dgm:spPr/>
      <dgm:t>
        <a:bodyPr/>
        <a:lstStyle/>
        <a:p>
          <a:r>
            <a:rPr lang="en-US" b="1"/>
            <a:t>Scenario:</a:t>
          </a:r>
          <a:endParaRPr lang="en-US"/>
        </a:p>
      </dgm:t>
    </dgm:pt>
    <dgm:pt modelId="{CDF9B5B5-6CCD-419A-A187-50BD4541FF4C}" type="parTrans" cxnId="{EC562DD5-8A4B-4748-A8E8-CBB08C77C086}">
      <dgm:prSet/>
      <dgm:spPr/>
      <dgm:t>
        <a:bodyPr/>
        <a:lstStyle/>
        <a:p>
          <a:endParaRPr lang="en-US"/>
        </a:p>
      </dgm:t>
    </dgm:pt>
    <dgm:pt modelId="{40F0FD29-AF64-4F37-8557-0C478317221F}" type="sibTrans" cxnId="{EC562DD5-8A4B-4748-A8E8-CBB08C77C086}">
      <dgm:prSet/>
      <dgm:spPr/>
      <dgm:t>
        <a:bodyPr/>
        <a:lstStyle/>
        <a:p>
          <a:endParaRPr lang="en-US"/>
        </a:p>
      </dgm:t>
    </dgm:pt>
    <dgm:pt modelId="{9D336A11-2014-4D14-9776-D800BD5D691D}">
      <dgm:prSet/>
      <dgm:spPr/>
      <dgm:t>
        <a:bodyPr/>
        <a:lstStyle/>
        <a:p>
          <a:r>
            <a:rPr lang="en-US"/>
            <a:t>Objective: Best trade-off between </a:t>
          </a:r>
          <a:r>
            <a:rPr lang="en-US" b="1"/>
            <a:t>reliability</a:t>
          </a:r>
          <a:r>
            <a:rPr lang="en-US"/>
            <a:t> and </a:t>
          </a:r>
          <a:r>
            <a:rPr lang="en-US" b="1"/>
            <a:t>cost</a:t>
          </a:r>
          <a:r>
            <a:rPr lang="en-US"/>
            <a:t>.</a:t>
          </a:r>
        </a:p>
      </dgm:t>
    </dgm:pt>
    <dgm:pt modelId="{4FFBF70D-73AB-4AE4-83EC-731B26F2AB0C}" type="parTrans" cxnId="{0BA3D5D6-1610-4462-B49D-9C3F0277285A}">
      <dgm:prSet/>
      <dgm:spPr/>
      <dgm:t>
        <a:bodyPr/>
        <a:lstStyle/>
        <a:p>
          <a:endParaRPr lang="en-US"/>
        </a:p>
      </dgm:t>
    </dgm:pt>
    <dgm:pt modelId="{35CD81CC-4616-497F-81DF-391A69CB6666}" type="sibTrans" cxnId="{0BA3D5D6-1610-4462-B49D-9C3F0277285A}">
      <dgm:prSet/>
      <dgm:spPr/>
      <dgm:t>
        <a:bodyPr/>
        <a:lstStyle/>
        <a:p>
          <a:endParaRPr lang="en-US"/>
        </a:p>
      </dgm:t>
    </dgm:pt>
    <dgm:pt modelId="{A5397F07-7EBF-49DF-8B6D-460A7ABAD352}">
      <dgm:prSet/>
      <dgm:spPr/>
      <dgm:t>
        <a:bodyPr/>
        <a:lstStyle/>
        <a:p>
          <a:r>
            <a:rPr lang="en-US"/>
            <a:t>Relevant data: Reliability ratings, purchase price, maintenance costs.</a:t>
          </a:r>
        </a:p>
      </dgm:t>
    </dgm:pt>
    <dgm:pt modelId="{A9CA2FFA-BC48-4ABA-8425-EAFC36E468A6}" type="parTrans" cxnId="{E8D2E9D4-C6A0-496E-9265-2ACF26021251}">
      <dgm:prSet/>
      <dgm:spPr/>
      <dgm:t>
        <a:bodyPr/>
        <a:lstStyle/>
        <a:p>
          <a:endParaRPr lang="en-US"/>
        </a:p>
      </dgm:t>
    </dgm:pt>
    <dgm:pt modelId="{DBE7B684-7BCB-48E7-86C2-7694D33AF817}" type="sibTrans" cxnId="{E8D2E9D4-C6A0-496E-9265-2ACF26021251}">
      <dgm:prSet/>
      <dgm:spPr/>
      <dgm:t>
        <a:bodyPr/>
        <a:lstStyle/>
        <a:p>
          <a:endParaRPr lang="en-US"/>
        </a:p>
      </dgm:t>
    </dgm:pt>
    <dgm:pt modelId="{B5F6820C-BDE3-4066-8D49-71478165ADCA}">
      <dgm:prSet/>
      <dgm:spPr/>
      <dgm:t>
        <a:bodyPr/>
        <a:lstStyle/>
        <a:p>
          <a:r>
            <a:rPr lang="en-US"/>
            <a:t>Irrelevant data: Color, design, country of manufacture.</a:t>
          </a:r>
        </a:p>
      </dgm:t>
    </dgm:pt>
    <dgm:pt modelId="{4C77364D-D6E6-4698-B8B6-1AC3703B6FD9}" type="parTrans" cxnId="{321AA1F9-5902-4742-A77A-1091598F1526}">
      <dgm:prSet/>
      <dgm:spPr/>
      <dgm:t>
        <a:bodyPr/>
        <a:lstStyle/>
        <a:p>
          <a:endParaRPr lang="en-US"/>
        </a:p>
      </dgm:t>
    </dgm:pt>
    <dgm:pt modelId="{4B38DA2E-54BE-41B3-928F-3904272FFD0D}" type="sibTrans" cxnId="{321AA1F9-5902-4742-A77A-1091598F1526}">
      <dgm:prSet/>
      <dgm:spPr/>
      <dgm:t>
        <a:bodyPr/>
        <a:lstStyle/>
        <a:p>
          <a:endParaRPr lang="en-US"/>
        </a:p>
      </dgm:t>
    </dgm:pt>
    <dgm:pt modelId="{98D72197-68F2-47A2-851A-DD4A73730690}">
      <dgm:prSet/>
      <dgm:spPr/>
      <dgm:t>
        <a:bodyPr/>
        <a:lstStyle/>
        <a:p>
          <a:r>
            <a:rPr lang="en-US" b="1"/>
            <a:t>Lesson:</a:t>
          </a:r>
          <a:endParaRPr lang="en-US"/>
        </a:p>
      </dgm:t>
    </dgm:pt>
    <dgm:pt modelId="{C867168D-5132-403E-B501-96E5003F44FB}" type="parTrans" cxnId="{AA0DC3D2-0634-4584-9CAF-B46456C8BA67}">
      <dgm:prSet/>
      <dgm:spPr/>
      <dgm:t>
        <a:bodyPr/>
        <a:lstStyle/>
        <a:p>
          <a:endParaRPr lang="en-US"/>
        </a:p>
      </dgm:t>
    </dgm:pt>
    <dgm:pt modelId="{9E50CF92-3EDE-4019-8B5C-158F498E540B}" type="sibTrans" cxnId="{AA0DC3D2-0634-4584-9CAF-B46456C8BA67}">
      <dgm:prSet/>
      <dgm:spPr/>
      <dgm:t>
        <a:bodyPr/>
        <a:lstStyle/>
        <a:p>
          <a:endParaRPr lang="en-US"/>
        </a:p>
      </dgm:t>
    </dgm:pt>
    <dgm:pt modelId="{B03142A4-FD64-4859-9B85-E1D01328A454}">
      <dgm:prSet/>
      <dgm:spPr/>
      <dgm:t>
        <a:bodyPr/>
        <a:lstStyle/>
        <a:p>
          <a:r>
            <a:rPr lang="en-US"/>
            <a:t>Focus on data that directly supports the decision objective.</a:t>
          </a:r>
        </a:p>
      </dgm:t>
    </dgm:pt>
    <dgm:pt modelId="{840AD1C5-CC5E-49E4-9476-DE3236A40D41}" type="parTrans" cxnId="{021D15B4-C31C-46AF-896B-4F06F5179DF4}">
      <dgm:prSet/>
      <dgm:spPr/>
      <dgm:t>
        <a:bodyPr/>
        <a:lstStyle/>
        <a:p>
          <a:endParaRPr lang="en-US"/>
        </a:p>
      </dgm:t>
    </dgm:pt>
    <dgm:pt modelId="{CA7CF953-7B07-49A2-8206-2CD0E5F99424}" type="sibTrans" cxnId="{021D15B4-C31C-46AF-896B-4F06F5179DF4}">
      <dgm:prSet/>
      <dgm:spPr/>
      <dgm:t>
        <a:bodyPr/>
        <a:lstStyle/>
        <a:p>
          <a:endParaRPr lang="en-US"/>
        </a:p>
      </dgm:t>
    </dgm:pt>
    <dgm:pt modelId="{C9AEE1C1-4254-4E4D-BA0A-C00BAB957F3E}" type="pres">
      <dgm:prSet presAssocID="{9ACB4FA0-5BF9-450B-A5CA-4617AAD59529}" presName="linear" presStyleCnt="0">
        <dgm:presLayoutVars>
          <dgm:animLvl val="lvl"/>
          <dgm:resizeHandles val="exact"/>
        </dgm:presLayoutVars>
      </dgm:prSet>
      <dgm:spPr/>
    </dgm:pt>
    <dgm:pt modelId="{C5D7F7E2-3AFE-4AAF-87DF-73BDCB67BF00}" type="pres">
      <dgm:prSet presAssocID="{6D90575D-8F7E-44F2-8C10-82E38223732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429998E-8347-44EB-BA30-0782456768E8}" type="pres">
      <dgm:prSet presAssocID="{40F0FD29-AF64-4F37-8557-0C478317221F}" presName="spacer" presStyleCnt="0"/>
      <dgm:spPr/>
    </dgm:pt>
    <dgm:pt modelId="{5363911B-2C15-49A2-AF69-C62A6038E550}" type="pres">
      <dgm:prSet presAssocID="{9D336A11-2014-4D14-9776-D800BD5D691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000E94F-C433-4CBF-8575-889466820FFF}" type="pres">
      <dgm:prSet presAssocID="{35CD81CC-4616-497F-81DF-391A69CB6666}" presName="spacer" presStyleCnt="0"/>
      <dgm:spPr/>
    </dgm:pt>
    <dgm:pt modelId="{54D61D1D-9069-448E-BF85-67CE29B06CD6}" type="pres">
      <dgm:prSet presAssocID="{A5397F07-7EBF-49DF-8B6D-460A7ABAD35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8188E86-53EA-4BEE-A237-FE830223303E}" type="pres">
      <dgm:prSet presAssocID="{DBE7B684-7BCB-48E7-86C2-7694D33AF817}" presName="spacer" presStyleCnt="0"/>
      <dgm:spPr/>
    </dgm:pt>
    <dgm:pt modelId="{57AFCFE8-66C5-4FC1-840F-3A0FC7289B88}" type="pres">
      <dgm:prSet presAssocID="{B5F6820C-BDE3-4066-8D49-71478165ADC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F3B9E68-0457-40DC-860C-36BF557F9E11}" type="pres">
      <dgm:prSet presAssocID="{4B38DA2E-54BE-41B3-928F-3904272FFD0D}" presName="spacer" presStyleCnt="0"/>
      <dgm:spPr/>
    </dgm:pt>
    <dgm:pt modelId="{AF6E1103-56E4-4C59-BD17-48DAABA11923}" type="pres">
      <dgm:prSet presAssocID="{98D72197-68F2-47A2-851A-DD4A7373069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FD70965-098B-46EB-8313-FD65F23A3404}" type="pres">
      <dgm:prSet presAssocID="{9E50CF92-3EDE-4019-8B5C-158F498E540B}" presName="spacer" presStyleCnt="0"/>
      <dgm:spPr/>
    </dgm:pt>
    <dgm:pt modelId="{7F5DDA85-230B-4691-BB5E-D1FFB5781E26}" type="pres">
      <dgm:prSet presAssocID="{B03142A4-FD64-4859-9B85-E1D01328A45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3EC8114-4240-483D-B55E-BAEA1485CB1F}" type="presOf" srcId="{A5397F07-7EBF-49DF-8B6D-460A7ABAD352}" destId="{54D61D1D-9069-448E-BF85-67CE29B06CD6}" srcOrd="0" destOrd="0" presId="urn:microsoft.com/office/officeart/2005/8/layout/vList2"/>
    <dgm:cxn modelId="{B1EC0D48-6605-42B1-8E89-1A100470BDE2}" type="presOf" srcId="{9ACB4FA0-5BF9-450B-A5CA-4617AAD59529}" destId="{C9AEE1C1-4254-4E4D-BA0A-C00BAB957F3E}" srcOrd="0" destOrd="0" presId="urn:microsoft.com/office/officeart/2005/8/layout/vList2"/>
    <dgm:cxn modelId="{65A6BC4A-6E59-4A62-B0F0-7FA59EC2CFB1}" type="presOf" srcId="{98D72197-68F2-47A2-851A-DD4A73730690}" destId="{AF6E1103-56E4-4C59-BD17-48DAABA11923}" srcOrd="0" destOrd="0" presId="urn:microsoft.com/office/officeart/2005/8/layout/vList2"/>
    <dgm:cxn modelId="{6D2EEF50-36CE-4B82-A8FA-60575C696B90}" type="presOf" srcId="{9D336A11-2014-4D14-9776-D800BD5D691D}" destId="{5363911B-2C15-49A2-AF69-C62A6038E550}" srcOrd="0" destOrd="0" presId="urn:microsoft.com/office/officeart/2005/8/layout/vList2"/>
    <dgm:cxn modelId="{FB9795A4-0A87-42FE-A398-C6495E987658}" type="presOf" srcId="{B03142A4-FD64-4859-9B85-E1D01328A454}" destId="{7F5DDA85-230B-4691-BB5E-D1FFB5781E26}" srcOrd="0" destOrd="0" presId="urn:microsoft.com/office/officeart/2005/8/layout/vList2"/>
    <dgm:cxn modelId="{021D15B4-C31C-46AF-896B-4F06F5179DF4}" srcId="{9ACB4FA0-5BF9-450B-A5CA-4617AAD59529}" destId="{B03142A4-FD64-4859-9B85-E1D01328A454}" srcOrd="5" destOrd="0" parTransId="{840AD1C5-CC5E-49E4-9476-DE3236A40D41}" sibTransId="{CA7CF953-7B07-49A2-8206-2CD0E5F99424}"/>
    <dgm:cxn modelId="{2EE194C2-0821-424C-B62A-F40BE2EF4B26}" type="presOf" srcId="{6D90575D-8F7E-44F2-8C10-82E382237324}" destId="{C5D7F7E2-3AFE-4AAF-87DF-73BDCB67BF00}" srcOrd="0" destOrd="0" presId="urn:microsoft.com/office/officeart/2005/8/layout/vList2"/>
    <dgm:cxn modelId="{AA0DC3D2-0634-4584-9CAF-B46456C8BA67}" srcId="{9ACB4FA0-5BF9-450B-A5CA-4617AAD59529}" destId="{98D72197-68F2-47A2-851A-DD4A73730690}" srcOrd="4" destOrd="0" parTransId="{C867168D-5132-403E-B501-96E5003F44FB}" sibTransId="{9E50CF92-3EDE-4019-8B5C-158F498E540B}"/>
    <dgm:cxn modelId="{E8D2E9D4-C6A0-496E-9265-2ACF26021251}" srcId="{9ACB4FA0-5BF9-450B-A5CA-4617AAD59529}" destId="{A5397F07-7EBF-49DF-8B6D-460A7ABAD352}" srcOrd="2" destOrd="0" parTransId="{A9CA2FFA-BC48-4ABA-8425-EAFC36E468A6}" sibTransId="{DBE7B684-7BCB-48E7-86C2-7694D33AF817}"/>
    <dgm:cxn modelId="{EC562DD5-8A4B-4748-A8E8-CBB08C77C086}" srcId="{9ACB4FA0-5BF9-450B-A5CA-4617AAD59529}" destId="{6D90575D-8F7E-44F2-8C10-82E382237324}" srcOrd="0" destOrd="0" parTransId="{CDF9B5B5-6CCD-419A-A187-50BD4541FF4C}" sibTransId="{40F0FD29-AF64-4F37-8557-0C478317221F}"/>
    <dgm:cxn modelId="{0BA3D5D6-1610-4462-B49D-9C3F0277285A}" srcId="{9ACB4FA0-5BF9-450B-A5CA-4617AAD59529}" destId="{9D336A11-2014-4D14-9776-D800BD5D691D}" srcOrd="1" destOrd="0" parTransId="{4FFBF70D-73AB-4AE4-83EC-731B26F2AB0C}" sibTransId="{35CD81CC-4616-497F-81DF-391A69CB6666}"/>
    <dgm:cxn modelId="{943813E0-6F4C-4F4B-98D9-7E1F1177F627}" type="presOf" srcId="{B5F6820C-BDE3-4066-8D49-71478165ADCA}" destId="{57AFCFE8-66C5-4FC1-840F-3A0FC7289B88}" srcOrd="0" destOrd="0" presId="urn:microsoft.com/office/officeart/2005/8/layout/vList2"/>
    <dgm:cxn modelId="{321AA1F9-5902-4742-A77A-1091598F1526}" srcId="{9ACB4FA0-5BF9-450B-A5CA-4617AAD59529}" destId="{B5F6820C-BDE3-4066-8D49-71478165ADCA}" srcOrd="3" destOrd="0" parTransId="{4C77364D-D6E6-4698-B8B6-1AC3703B6FD9}" sibTransId="{4B38DA2E-54BE-41B3-928F-3904272FFD0D}"/>
    <dgm:cxn modelId="{47154F69-EE68-465C-B934-A3242676B258}" type="presParOf" srcId="{C9AEE1C1-4254-4E4D-BA0A-C00BAB957F3E}" destId="{C5D7F7E2-3AFE-4AAF-87DF-73BDCB67BF00}" srcOrd="0" destOrd="0" presId="urn:microsoft.com/office/officeart/2005/8/layout/vList2"/>
    <dgm:cxn modelId="{6C56C7B9-0EE0-41F4-8B2E-1E58A61DC1D4}" type="presParOf" srcId="{C9AEE1C1-4254-4E4D-BA0A-C00BAB957F3E}" destId="{3429998E-8347-44EB-BA30-0782456768E8}" srcOrd="1" destOrd="0" presId="urn:microsoft.com/office/officeart/2005/8/layout/vList2"/>
    <dgm:cxn modelId="{6E1F6ADB-E7A3-4173-86CF-E4BF26279F25}" type="presParOf" srcId="{C9AEE1C1-4254-4E4D-BA0A-C00BAB957F3E}" destId="{5363911B-2C15-49A2-AF69-C62A6038E550}" srcOrd="2" destOrd="0" presId="urn:microsoft.com/office/officeart/2005/8/layout/vList2"/>
    <dgm:cxn modelId="{CAED7598-9494-4F4B-9AEC-FFAB26BF3F4C}" type="presParOf" srcId="{C9AEE1C1-4254-4E4D-BA0A-C00BAB957F3E}" destId="{6000E94F-C433-4CBF-8575-889466820FFF}" srcOrd="3" destOrd="0" presId="urn:microsoft.com/office/officeart/2005/8/layout/vList2"/>
    <dgm:cxn modelId="{84D0B153-4998-4012-BED6-F0B7EC1E2C10}" type="presParOf" srcId="{C9AEE1C1-4254-4E4D-BA0A-C00BAB957F3E}" destId="{54D61D1D-9069-448E-BF85-67CE29B06CD6}" srcOrd="4" destOrd="0" presId="urn:microsoft.com/office/officeart/2005/8/layout/vList2"/>
    <dgm:cxn modelId="{F1FB3CA6-E04D-4410-8807-933A9F4A9E9F}" type="presParOf" srcId="{C9AEE1C1-4254-4E4D-BA0A-C00BAB957F3E}" destId="{28188E86-53EA-4BEE-A237-FE830223303E}" srcOrd="5" destOrd="0" presId="urn:microsoft.com/office/officeart/2005/8/layout/vList2"/>
    <dgm:cxn modelId="{2460860F-1238-40C8-809A-B66CF658CFCA}" type="presParOf" srcId="{C9AEE1C1-4254-4E4D-BA0A-C00BAB957F3E}" destId="{57AFCFE8-66C5-4FC1-840F-3A0FC7289B88}" srcOrd="6" destOrd="0" presId="urn:microsoft.com/office/officeart/2005/8/layout/vList2"/>
    <dgm:cxn modelId="{D0F2323A-54C7-4E8B-B363-5EF94C423220}" type="presParOf" srcId="{C9AEE1C1-4254-4E4D-BA0A-C00BAB957F3E}" destId="{6F3B9E68-0457-40DC-860C-36BF557F9E11}" srcOrd="7" destOrd="0" presId="urn:microsoft.com/office/officeart/2005/8/layout/vList2"/>
    <dgm:cxn modelId="{7B05008A-42FF-4209-B2E2-568F565C1753}" type="presParOf" srcId="{C9AEE1C1-4254-4E4D-BA0A-C00BAB957F3E}" destId="{AF6E1103-56E4-4C59-BD17-48DAABA11923}" srcOrd="8" destOrd="0" presId="urn:microsoft.com/office/officeart/2005/8/layout/vList2"/>
    <dgm:cxn modelId="{054F0C78-3210-4C52-8B6D-07FA77E35D6D}" type="presParOf" srcId="{C9AEE1C1-4254-4E4D-BA0A-C00BAB957F3E}" destId="{3FD70965-098B-46EB-8313-FD65F23A3404}" srcOrd="9" destOrd="0" presId="urn:microsoft.com/office/officeart/2005/8/layout/vList2"/>
    <dgm:cxn modelId="{F1A7459A-4482-4D0C-B9F6-2CEA52BFC160}" type="presParOf" srcId="{C9AEE1C1-4254-4E4D-BA0A-C00BAB957F3E}" destId="{7F5DDA85-230B-4691-BB5E-D1FFB5781E2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E3DDBCC-7F78-4CBD-97F8-13AE43A3687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EF75BE-F5E5-40B9-8B2E-05D974FDB1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Past Costs and Decision Making</a:t>
          </a:r>
          <a:endParaRPr lang="en-US"/>
        </a:p>
      </dgm:t>
    </dgm:pt>
    <dgm:pt modelId="{25D40A4A-47E4-4669-B706-8994AB4FDE3E}" type="parTrans" cxnId="{44976EB1-DDBC-41DF-8CF1-2CA556B8FCE8}">
      <dgm:prSet/>
      <dgm:spPr/>
      <dgm:t>
        <a:bodyPr/>
        <a:lstStyle/>
        <a:p>
          <a:endParaRPr lang="en-US"/>
        </a:p>
      </dgm:t>
    </dgm:pt>
    <dgm:pt modelId="{7ECA65EB-7967-48E6-9E86-45EAE2518173}" type="sibTrans" cxnId="{44976EB1-DDBC-41DF-8CF1-2CA556B8FCE8}">
      <dgm:prSet/>
      <dgm:spPr/>
      <dgm:t>
        <a:bodyPr/>
        <a:lstStyle/>
        <a:p>
          <a:endParaRPr lang="en-US"/>
        </a:p>
      </dgm:t>
    </dgm:pt>
    <dgm:pt modelId="{1CA3581D-EFFA-42CD-8B0C-6E3FF370407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C3F424BD-A3C9-400A-BC15-979278CF6F08}" type="parTrans" cxnId="{53C643AE-51C5-4F70-84CC-3C14FFEEE8A2}">
      <dgm:prSet/>
      <dgm:spPr/>
      <dgm:t>
        <a:bodyPr/>
        <a:lstStyle/>
        <a:p>
          <a:endParaRPr lang="en-US"/>
        </a:p>
      </dgm:t>
    </dgm:pt>
    <dgm:pt modelId="{2E76DD82-135E-4BEC-ADC2-7EC3113C1AB3}" type="sibTrans" cxnId="{53C643AE-51C5-4F70-84CC-3C14FFEEE8A2}">
      <dgm:prSet/>
      <dgm:spPr/>
      <dgm:t>
        <a:bodyPr/>
        <a:lstStyle/>
        <a:p>
          <a:endParaRPr lang="en-US"/>
        </a:p>
      </dgm:t>
    </dgm:pt>
    <dgm:pt modelId="{25D5408B-ADED-45EE-A4EA-0DCD28EAAA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Past costs</a:t>
          </a:r>
          <a:r>
            <a:rPr lang="en-US"/>
            <a:t> (sunk costs) are irrelevant if they do not differ across options.</a:t>
          </a:r>
        </a:p>
      </dgm:t>
    </dgm:pt>
    <dgm:pt modelId="{87EEFC8B-22C1-49E8-89AC-E2829BB09922}" type="parTrans" cxnId="{048A8552-0CC3-438E-942E-D1ECED6BB579}">
      <dgm:prSet/>
      <dgm:spPr/>
      <dgm:t>
        <a:bodyPr/>
        <a:lstStyle/>
        <a:p>
          <a:endParaRPr lang="en-US"/>
        </a:p>
      </dgm:t>
    </dgm:pt>
    <dgm:pt modelId="{B5042B64-98EA-4CD5-B8E7-3788872EC608}" type="sibTrans" cxnId="{048A8552-0CC3-438E-942E-D1ECED6BB579}">
      <dgm:prSet/>
      <dgm:spPr/>
      <dgm:t>
        <a:bodyPr/>
        <a:lstStyle/>
        <a:p>
          <a:endParaRPr lang="en-US"/>
        </a:p>
      </dgm:t>
    </dgm:pt>
    <dgm:pt modelId="{9886F718-A7DB-418E-AD52-CEF2871134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Decisions should be forward-looking, based on </a:t>
          </a:r>
          <a:r>
            <a:rPr lang="en-US" b="1"/>
            <a:t>future implications</a:t>
          </a:r>
          <a:r>
            <a:rPr lang="en-US"/>
            <a:t>.</a:t>
          </a:r>
        </a:p>
      </dgm:t>
    </dgm:pt>
    <dgm:pt modelId="{7553C3DC-57A2-4A71-81AD-1C8C3E290CF8}" type="parTrans" cxnId="{1C05219B-176F-4ABC-B9F0-4C99B4CCC139}">
      <dgm:prSet/>
      <dgm:spPr/>
      <dgm:t>
        <a:bodyPr/>
        <a:lstStyle/>
        <a:p>
          <a:endParaRPr lang="en-US"/>
        </a:p>
      </dgm:t>
    </dgm:pt>
    <dgm:pt modelId="{139957DA-7F38-484F-ABED-8C0F34F710D3}" type="sibTrans" cxnId="{1C05219B-176F-4ABC-B9F0-4C99B4CCC139}">
      <dgm:prSet/>
      <dgm:spPr/>
      <dgm:t>
        <a:bodyPr/>
        <a:lstStyle/>
        <a:p>
          <a:endParaRPr lang="en-US"/>
        </a:p>
      </dgm:t>
    </dgm:pt>
    <dgm:pt modelId="{F24BB385-EC9C-4080-8E70-4112865061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Quote:</a:t>
          </a:r>
          <a:endParaRPr lang="en-US"/>
        </a:p>
      </dgm:t>
    </dgm:pt>
    <dgm:pt modelId="{A7EAEC45-2289-484C-873D-53E95EF0778C}" type="parTrans" cxnId="{C2709A07-4F3F-41AA-81A7-09A976980F78}">
      <dgm:prSet/>
      <dgm:spPr/>
      <dgm:t>
        <a:bodyPr/>
        <a:lstStyle/>
        <a:p>
          <a:endParaRPr lang="en-US"/>
        </a:p>
      </dgm:t>
    </dgm:pt>
    <dgm:pt modelId="{FA6D24A1-09C8-4A50-8089-4E055557E479}" type="sibTrans" cxnId="{C2709A07-4F3F-41AA-81A7-09A976980F78}">
      <dgm:prSet/>
      <dgm:spPr/>
      <dgm:t>
        <a:bodyPr/>
        <a:lstStyle/>
        <a:p>
          <a:endParaRPr lang="en-US"/>
        </a:p>
      </dgm:t>
    </dgm:pt>
    <dgm:pt modelId="{D446DFF9-5D4E-42E9-8F71-C4C794B61C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/>
            <a:t>"If common factors are irrelevant to decision making then past costs must be irrelevant..."</a:t>
          </a:r>
          <a:endParaRPr lang="en-US"/>
        </a:p>
      </dgm:t>
    </dgm:pt>
    <dgm:pt modelId="{23A681BC-2127-4170-B5D0-77D5092996DD}" type="parTrans" cxnId="{B0E6EE74-A249-4D90-BF02-744B8B61EA45}">
      <dgm:prSet/>
      <dgm:spPr/>
      <dgm:t>
        <a:bodyPr/>
        <a:lstStyle/>
        <a:p>
          <a:endParaRPr lang="en-US"/>
        </a:p>
      </dgm:t>
    </dgm:pt>
    <dgm:pt modelId="{E5F58D27-A722-4936-8D2A-0FE5B6F2898D}" type="sibTrans" cxnId="{B0E6EE74-A249-4D90-BF02-744B8B61EA45}">
      <dgm:prSet/>
      <dgm:spPr/>
      <dgm:t>
        <a:bodyPr/>
        <a:lstStyle/>
        <a:p>
          <a:endParaRPr lang="en-US"/>
        </a:p>
      </dgm:t>
    </dgm:pt>
    <dgm:pt modelId="{F2C865CE-7354-4BA4-B1D1-B1714A14AEBF}" type="pres">
      <dgm:prSet presAssocID="{DE3DDBCC-7F78-4CBD-97F8-13AE43A36871}" presName="root" presStyleCnt="0">
        <dgm:presLayoutVars>
          <dgm:dir/>
          <dgm:resizeHandles val="exact"/>
        </dgm:presLayoutVars>
      </dgm:prSet>
      <dgm:spPr/>
    </dgm:pt>
    <dgm:pt modelId="{1D47441C-FCCC-4143-AF59-DB5EFCBAE82A}" type="pres">
      <dgm:prSet presAssocID="{93EF75BE-F5E5-40B9-8B2E-05D974FDB194}" presName="compNode" presStyleCnt="0"/>
      <dgm:spPr/>
    </dgm:pt>
    <dgm:pt modelId="{AFE7C6CA-FBEB-4D96-BEB8-41A8621174A8}" type="pres">
      <dgm:prSet presAssocID="{93EF75BE-F5E5-40B9-8B2E-05D974FDB194}" presName="bgRect" presStyleLbl="bgShp" presStyleIdx="0" presStyleCnt="6"/>
      <dgm:spPr/>
    </dgm:pt>
    <dgm:pt modelId="{F14B37F3-AAF0-4A24-8B3B-01A09A80F5E0}" type="pres">
      <dgm:prSet presAssocID="{93EF75BE-F5E5-40B9-8B2E-05D974FDB19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F948B5D-D96A-46DC-A7E5-B90A73211765}" type="pres">
      <dgm:prSet presAssocID="{93EF75BE-F5E5-40B9-8B2E-05D974FDB194}" presName="spaceRect" presStyleCnt="0"/>
      <dgm:spPr/>
    </dgm:pt>
    <dgm:pt modelId="{94B9A1D1-2B6E-4F03-8E8B-C5ACB436C5F1}" type="pres">
      <dgm:prSet presAssocID="{93EF75BE-F5E5-40B9-8B2E-05D974FDB194}" presName="parTx" presStyleLbl="revTx" presStyleIdx="0" presStyleCnt="6">
        <dgm:presLayoutVars>
          <dgm:chMax val="0"/>
          <dgm:chPref val="0"/>
        </dgm:presLayoutVars>
      </dgm:prSet>
      <dgm:spPr/>
    </dgm:pt>
    <dgm:pt modelId="{20FD5FDF-E5E6-46D5-9197-4147E57AACE8}" type="pres">
      <dgm:prSet presAssocID="{7ECA65EB-7967-48E6-9E86-45EAE2518173}" presName="sibTrans" presStyleCnt="0"/>
      <dgm:spPr/>
    </dgm:pt>
    <dgm:pt modelId="{EC7A4C7C-AB58-42F1-A7BE-66FD9FCD3F26}" type="pres">
      <dgm:prSet presAssocID="{1CA3581D-EFFA-42CD-8B0C-6E3FF370407D}" presName="compNode" presStyleCnt="0"/>
      <dgm:spPr/>
    </dgm:pt>
    <dgm:pt modelId="{146D985D-DB2E-4DEA-92C3-1D3BF5A54E9B}" type="pres">
      <dgm:prSet presAssocID="{1CA3581D-EFFA-42CD-8B0C-6E3FF370407D}" presName="bgRect" presStyleLbl="bgShp" presStyleIdx="1" presStyleCnt="6"/>
      <dgm:spPr/>
    </dgm:pt>
    <dgm:pt modelId="{C7456C04-D6B1-47D9-9CF2-3437D3C4E003}" type="pres">
      <dgm:prSet presAssocID="{1CA3581D-EFFA-42CD-8B0C-6E3FF370407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E1A8F443-D570-48E1-AD97-710A50C22087}" type="pres">
      <dgm:prSet presAssocID="{1CA3581D-EFFA-42CD-8B0C-6E3FF370407D}" presName="spaceRect" presStyleCnt="0"/>
      <dgm:spPr/>
    </dgm:pt>
    <dgm:pt modelId="{9E02024B-7185-4692-8BA0-32FC1253BE92}" type="pres">
      <dgm:prSet presAssocID="{1CA3581D-EFFA-42CD-8B0C-6E3FF370407D}" presName="parTx" presStyleLbl="revTx" presStyleIdx="1" presStyleCnt="6">
        <dgm:presLayoutVars>
          <dgm:chMax val="0"/>
          <dgm:chPref val="0"/>
        </dgm:presLayoutVars>
      </dgm:prSet>
      <dgm:spPr/>
    </dgm:pt>
    <dgm:pt modelId="{9EFADE9D-5F86-4FFF-BE7A-9888938D64B0}" type="pres">
      <dgm:prSet presAssocID="{2E76DD82-135E-4BEC-ADC2-7EC3113C1AB3}" presName="sibTrans" presStyleCnt="0"/>
      <dgm:spPr/>
    </dgm:pt>
    <dgm:pt modelId="{078D736A-450F-43A1-AC80-6A9906FCF941}" type="pres">
      <dgm:prSet presAssocID="{25D5408B-ADED-45EE-A4EA-0DCD28EAAA5D}" presName="compNode" presStyleCnt="0"/>
      <dgm:spPr/>
    </dgm:pt>
    <dgm:pt modelId="{D071F22D-D473-455A-A512-6AE0D0CDAB4E}" type="pres">
      <dgm:prSet presAssocID="{25D5408B-ADED-45EE-A4EA-0DCD28EAAA5D}" presName="bgRect" presStyleLbl="bgShp" presStyleIdx="2" presStyleCnt="6"/>
      <dgm:spPr/>
    </dgm:pt>
    <dgm:pt modelId="{4B18954E-E946-41B3-847C-BFB46FB11406}" type="pres">
      <dgm:prSet presAssocID="{25D5408B-ADED-45EE-A4EA-0DCD28EAAA5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1D2765AD-9C4E-4F12-A2F9-A91C6A9F0DD6}" type="pres">
      <dgm:prSet presAssocID="{25D5408B-ADED-45EE-A4EA-0DCD28EAAA5D}" presName="spaceRect" presStyleCnt="0"/>
      <dgm:spPr/>
    </dgm:pt>
    <dgm:pt modelId="{25BBA450-281C-4ABE-996E-15B11D375E6A}" type="pres">
      <dgm:prSet presAssocID="{25D5408B-ADED-45EE-A4EA-0DCD28EAAA5D}" presName="parTx" presStyleLbl="revTx" presStyleIdx="2" presStyleCnt="6">
        <dgm:presLayoutVars>
          <dgm:chMax val="0"/>
          <dgm:chPref val="0"/>
        </dgm:presLayoutVars>
      </dgm:prSet>
      <dgm:spPr/>
    </dgm:pt>
    <dgm:pt modelId="{FAE05E8C-0B22-443B-BAC7-8A938359824E}" type="pres">
      <dgm:prSet presAssocID="{B5042B64-98EA-4CD5-B8E7-3788872EC608}" presName="sibTrans" presStyleCnt="0"/>
      <dgm:spPr/>
    </dgm:pt>
    <dgm:pt modelId="{6EAA11A2-172F-45C4-AB57-EF7D633493AB}" type="pres">
      <dgm:prSet presAssocID="{9886F718-A7DB-418E-AD52-CEF28711345F}" presName="compNode" presStyleCnt="0"/>
      <dgm:spPr/>
    </dgm:pt>
    <dgm:pt modelId="{17B727F7-E7FB-42CC-9167-80D0F702E356}" type="pres">
      <dgm:prSet presAssocID="{9886F718-A7DB-418E-AD52-CEF28711345F}" presName="bgRect" presStyleLbl="bgShp" presStyleIdx="3" presStyleCnt="6"/>
      <dgm:spPr/>
    </dgm:pt>
    <dgm:pt modelId="{AD6BA76A-FEC2-4F8F-9461-6D16912F7F75}" type="pres">
      <dgm:prSet presAssocID="{9886F718-A7DB-418E-AD52-CEF28711345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CDDAC33A-2BE7-482B-8424-36E1A98A0422}" type="pres">
      <dgm:prSet presAssocID="{9886F718-A7DB-418E-AD52-CEF28711345F}" presName="spaceRect" presStyleCnt="0"/>
      <dgm:spPr/>
    </dgm:pt>
    <dgm:pt modelId="{ADEA25DD-47D0-45D4-B806-D779853F3F70}" type="pres">
      <dgm:prSet presAssocID="{9886F718-A7DB-418E-AD52-CEF28711345F}" presName="parTx" presStyleLbl="revTx" presStyleIdx="3" presStyleCnt="6">
        <dgm:presLayoutVars>
          <dgm:chMax val="0"/>
          <dgm:chPref val="0"/>
        </dgm:presLayoutVars>
      </dgm:prSet>
      <dgm:spPr/>
    </dgm:pt>
    <dgm:pt modelId="{FD799EAC-9C22-497E-9CDD-A9A5A58FE563}" type="pres">
      <dgm:prSet presAssocID="{139957DA-7F38-484F-ABED-8C0F34F710D3}" presName="sibTrans" presStyleCnt="0"/>
      <dgm:spPr/>
    </dgm:pt>
    <dgm:pt modelId="{4AC898A5-B037-4B5F-8C90-C66AD8953099}" type="pres">
      <dgm:prSet presAssocID="{F24BB385-EC9C-4080-8E70-41128650612A}" presName="compNode" presStyleCnt="0"/>
      <dgm:spPr/>
    </dgm:pt>
    <dgm:pt modelId="{ECFAE073-294D-4C96-9DDF-8D70E1CFDBE8}" type="pres">
      <dgm:prSet presAssocID="{F24BB385-EC9C-4080-8E70-41128650612A}" presName="bgRect" presStyleLbl="bgShp" presStyleIdx="4" presStyleCnt="6"/>
      <dgm:spPr/>
    </dgm:pt>
    <dgm:pt modelId="{F2751347-4D6B-4630-99B1-0FA275BDE976}" type="pres">
      <dgm:prSet presAssocID="{F24BB385-EC9C-4080-8E70-41128650612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366139C8-5DF7-4E49-90BC-C1275AD62372}" type="pres">
      <dgm:prSet presAssocID="{F24BB385-EC9C-4080-8E70-41128650612A}" presName="spaceRect" presStyleCnt="0"/>
      <dgm:spPr/>
    </dgm:pt>
    <dgm:pt modelId="{2279A216-4186-4E85-AF06-8C75C8B8C1FA}" type="pres">
      <dgm:prSet presAssocID="{F24BB385-EC9C-4080-8E70-41128650612A}" presName="parTx" presStyleLbl="revTx" presStyleIdx="4" presStyleCnt="6">
        <dgm:presLayoutVars>
          <dgm:chMax val="0"/>
          <dgm:chPref val="0"/>
        </dgm:presLayoutVars>
      </dgm:prSet>
      <dgm:spPr/>
    </dgm:pt>
    <dgm:pt modelId="{6FB095F2-B685-4831-B2B9-64A0718F2DB6}" type="pres">
      <dgm:prSet presAssocID="{FA6D24A1-09C8-4A50-8089-4E055557E479}" presName="sibTrans" presStyleCnt="0"/>
      <dgm:spPr/>
    </dgm:pt>
    <dgm:pt modelId="{2463069C-651D-4E68-BED7-82EBB9F7DF36}" type="pres">
      <dgm:prSet presAssocID="{D446DFF9-5D4E-42E9-8F71-C4C794B61C5E}" presName="compNode" presStyleCnt="0"/>
      <dgm:spPr/>
    </dgm:pt>
    <dgm:pt modelId="{CF68537E-AC97-49FE-A1D1-46F48793A085}" type="pres">
      <dgm:prSet presAssocID="{D446DFF9-5D4E-42E9-8F71-C4C794B61C5E}" presName="bgRect" presStyleLbl="bgShp" presStyleIdx="5" presStyleCnt="6"/>
      <dgm:spPr/>
    </dgm:pt>
    <dgm:pt modelId="{91D1555A-81B7-4D19-8C18-E9E4F2D8117F}" type="pres">
      <dgm:prSet presAssocID="{D446DFF9-5D4E-42E9-8F71-C4C794B61C5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F08B321-2D42-4C72-AF96-9F1ED183654B}" type="pres">
      <dgm:prSet presAssocID="{D446DFF9-5D4E-42E9-8F71-C4C794B61C5E}" presName="spaceRect" presStyleCnt="0"/>
      <dgm:spPr/>
    </dgm:pt>
    <dgm:pt modelId="{0F6680FA-F764-41DC-8A3A-9B6007578A8B}" type="pres">
      <dgm:prSet presAssocID="{D446DFF9-5D4E-42E9-8F71-C4C794B61C5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C7CC304-85F8-4776-9289-FC8CD03E0328}" type="presOf" srcId="{93EF75BE-F5E5-40B9-8B2E-05D974FDB194}" destId="{94B9A1D1-2B6E-4F03-8E8B-C5ACB436C5F1}" srcOrd="0" destOrd="0" presId="urn:microsoft.com/office/officeart/2018/2/layout/IconVerticalSolidList"/>
    <dgm:cxn modelId="{C2709A07-4F3F-41AA-81A7-09A976980F78}" srcId="{DE3DDBCC-7F78-4CBD-97F8-13AE43A36871}" destId="{F24BB385-EC9C-4080-8E70-41128650612A}" srcOrd="4" destOrd="0" parTransId="{A7EAEC45-2289-484C-873D-53E95EF0778C}" sibTransId="{FA6D24A1-09C8-4A50-8089-4E055557E479}"/>
    <dgm:cxn modelId="{A710D31D-F4EA-4F46-AD93-A1F766B5B1CB}" type="presOf" srcId="{F24BB385-EC9C-4080-8E70-41128650612A}" destId="{2279A216-4186-4E85-AF06-8C75C8B8C1FA}" srcOrd="0" destOrd="0" presId="urn:microsoft.com/office/officeart/2018/2/layout/IconVerticalSolidList"/>
    <dgm:cxn modelId="{13D2776D-C468-4197-AB98-69C79D24BB18}" type="presOf" srcId="{25D5408B-ADED-45EE-A4EA-0DCD28EAAA5D}" destId="{25BBA450-281C-4ABE-996E-15B11D375E6A}" srcOrd="0" destOrd="0" presId="urn:microsoft.com/office/officeart/2018/2/layout/IconVerticalSolidList"/>
    <dgm:cxn modelId="{048A8552-0CC3-438E-942E-D1ECED6BB579}" srcId="{DE3DDBCC-7F78-4CBD-97F8-13AE43A36871}" destId="{25D5408B-ADED-45EE-A4EA-0DCD28EAAA5D}" srcOrd="2" destOrd="0" parTransId="{87EEFC8B-22C1-49E8-89AC-E2829BB09922}" sibTransId="{B5042B64-98EA-4CD5-B8E7-3788872EC608}"/>
    <dgm:cxn modelId="{B0E6EE74-A249-4D90-BF02-744B8B61EA45}" srcId="{DE3DDBCC-7F78-4CBD-97F8-13AE43A36871}" destId="{D446DFF9-5D4E-42E9-8F71-C4C794B61C5E}" srcOrd="5" destOrd="0" parTransId="{23A681BC-2127-4170-B5D0-77D5092996DD}" sibTransId="{E5F58D27-A722-4936-8D2A-0FE5B6F2898D}"/>
    <dgm:cxn modelId="{1C05219B-176F-4ABC-B9F0-4C99B4CCC139}" srcId="{DE3DDBCC-7F78-4CBD-97F8-13AE43A36871}" destId="{9886F718-A7DB-418E-AD52-CEF28711345F}" srcOrd="3" destOrd="0" parTransId="{7553C3DC-57A2-4A71-81AD-1C8C3E290CF8}" sibTransId="{139957DA-7F38-484F-ABED-8C0F34F710D3}"/>
    <dgm:cxn modelId="{53C643AE-51C5-4F70-84CC-3C14FFEEE8A2}" srcId="{DE3DDBCC-7F78-4CBD-97F8-13AE43A36871}" destId="{1CA3581D-EFFA-42CD-8B0C-6E3FF370407D}" srcOrd="1" destOrd="0" parTransId="{C3F424BD-A3C9-400A-BC15-979278CF6F08}" sibTransId="{2E76DD82-135E-4BEC-ADC2-7EC3113C1AB3}"/>
    <dgm:cxn modelId="{44976EB1-DDBC-41DF-8CF1-2CA556B8FCE8}" srcId="{DE3DDBCC-7F78-4CBD-97F8-13AE43A36871}" destId="{93EF75BE-F5E5-40B9-8B2E-05D974FDB194}" srcOrd="0" destOrd="0" parTransId="{25D40A4A-47E4-4669-B706-8994AB4FDE3E}" sibTransId="{7ECA65EB-7967-48E6-9E86-45EAE2518173}"/>
    <dgm:cxn modelId="{CB1B6FCB-419C-4C80-B63B-8335C0186C85}" type="presOf" srcId="{9886F718-A7DB-418E-AD52-CEF28711345F}" destId="{ADEA25DD-47D0-45D4-B806-D779853F3F70}" srcOrd="0" destOrd="0" presId="urn:microsoft.com/office/officeart/2018/2/layout/IconVerticalSolidList"/>
    <dgm:cxn modelId="{9CC884CF-A55F-444C-BFF9-8045526472FE}" type="presOf" srcId="{DE3DDBCC-7F78-4CBD-97F8-13AE43A36871}" destId="{F2C865CE-7354-4BA4-B1D1-B1714A14AEBF}" srcOrd="0" destOrd="0" presId="urn:microsoft.com/office/officeart/2018/2/layout/IconVerticalSolidList"/>
    <dgm:cxn modelId="{0AE878D1-A985-44E6-8C6F-DCB784CBC3AC}" type="presOf" srcId="{D446DFF9-5D4E-42E9-8F71-C4C794B61C5E}" destId="{0F6680FA-F764-41DC-8A3A-9B6007578A8B}" srcOrd="0" destOrd="0" presId="urn:microsoft.com/office/officeart/2018/2/layout/IconVerticalSolidList"/>
    <dgm:cxn modelId="{244DB6D8-9490-4248-8EDC-B31B4C16CB2C}" type="presOf" srcId="{1CA3581D-EFFA-42CD-8B0C-6E3FF370407D}" destId="{9E02024B-7185-4692-8BA0-32FC1253BE92}" srcOrd="0" destOrd="0" presId="urn:microsoft.com/office/officeart/2018/2/layout/IconVerticalSolidList"/>
    <dgm:cxn modelId="{4FF1638B-4CF8-4B43-BC79-42FEC50E306D}" type="presParOf" srcId="{F2C865CE-7354-4BA4-B1D1-B1714A14AEBF}" destId="{1D47441C-FCCC-4143-AF59-DB5EFCBAE82A}" srcOrd="0" destOrd="0" presId="urn:microsoft.com/office/officeart/2018/2/layout/IconVerticalSolidList"/>
    <dgm:cxn modelId="{9131D823-E37B-4ABB-85FB-03C19EA68D88}" type="presParOf" srcId="{1D47441C-FCCC-4143-AF59-DB5EFCBAE82A}" destId="{AFE7C6CA-FBEB-4D96-BEB8-41A8621174A8}" srcOrd="0" destOrd="0" presId="urn:microsoft.com/office/officeart/2018/2/layout/IconVerticalSolidList"/>
    <dgm:cxn modelId="{5957249E-164F-4844-B26F-FA8BDF827CA3}" type="presParOf" srcId="{1D47441C-FCCC-4143-AF59-DB5EFCBAE82A}" destId="{F14B37F3-AAF0-4A24-8B3B-01A09A80F5E0}" srcOrd="1" destOrd="0" presId="urn:microsoft.com/office/officeart/2018/2/layout/IconVerticalSolidList"/>
    <dgm:cxn modelId="{25CEBAF5-58F8-4DA0-ADA2-F73FFD24A20D}" type="presParOf" srcId="{1D47441C-FCCC-4143-AF59-DB5EFCBAE82A}" destId="{EF948B5D-D96A-46DC-A7E5-B90A73211765}" srcOrd="2" destOrd="0" presId="urn:microsoft.com/office/officeart/2018/2/layout/IconVerticalSolidList"/>
    <dgm:cxn modelId="{A3C486FD-7AE2-4DF3-8C3F-F1D3CF9868C0}" type="presParOf" srcId="{1D47441C-FCCC-4143-AF59-DB5EFCBAE82A}" destId="{94B9A1D1-2B6E-4F03-8E8B-C5ACB436C5F1}" srcOrd="3" destOrd="0" presId="urn:microsoft.com/office/officeart/2018/2/layout/IconVerticalSolidList"/>
    <dgm:cxn modelId="{F83A07D8-9D3A-4D0F-A954-4A47EF67FE51}" type="presParOf" srcId="{F2C865CE-7354-4BA4-B1D1-B1714A14AEBF}" destId="{20FD5FDF-E5E6-46D5-9197-4147E57AACE8}" srcOrd="1" destOrd="0" presId="urn:microsoft.com/office/officeart/2018/2/layout/IconVerticalSolidList"/>
    <dgm:cxn modelId="{4E4FDC84-8C6C-45CB-8D5A-ACAA9458752E}" type="presParOf" srcId="{F2C865CE-7354-4BA4-B1D1-B1714A14AEBF}" destId="{EC7A4C7C-AB58-42F1-A7BE-66FD9FCD3F26}" srcOrd="2" destOrd="0" presId="urn:microsoft.com/office/officeart/2018/2/layout/IconVerticalSolidList"/>
    <dgm:cxn modelId="{6C66BDCF-E660-4237-97AA-A5BFA5CF8B0B}" type="presParOf" srcId="{EC7A4C7C-AB58-42F1-A7BE-66FD9FCD3F26}" destId="{146D985D-DB2E-4DEA-92C3-1D3BF5A54E9B}" srcOrd="0" destOrd="0" presId="urn:microsoft.com/office/officeart/2018/2/layout/IconVerticalSolidList"/>
    <dgm:cxn modelId="{08A3E291-BA4D-4196-9355-85BF66FDDF5A}" type="presParOf" srcId="{EC7A4C7C-AB58-42F1-A7BE-66FD9FCD3F26}" destId="{C7456C04-D6B1-47D9-9CF2-3437D3C4E003}" srcOrd="1" destOrd="0" presId="urn:microsoft.com/office/officeart/2018/2/layout/IconVerticalSolidList"/>
    <dgm:cxn modelId="{AFF5302E-571D-4C26-AF76-E54D29D8C40E}" type="presParOf" srcId="{EC7A4C7C-AB58-42F1-A7BE-66FD9FCD3F26}" destId="{E1A8F443-D570-48E1-AD97-710A50C22087}" srcOrd="2" destOrd="0" presId="urn:microsoft.com/office/officeart/2018/2/layout/IconVerticalSolidList"/>
    <dgm:cxn modelId="{6BD42C3A-72BD-4EFF-8729-E28E2CA2A0ED}" type="presParOf" srcId="{EC7A4C7C-AB58-42F1-A7BE-66FD9FCD3F26}" destId="{9E02024B-7185-4692-8BA0-32FC1253BE92}" srcOrd="3" destOrd="0" presId="urn:microsoft.com/office/officeart/2018/2/layout/IconVerticalSolidList"/>
    <dgm:cxn modelId="{46BA1ED8-C588-42F2-8F17-AA2BA11EB987}" type="presParOf" srcId="{F2C865CE-7354-4BA4-B1D1-B1714A14AEBF}" destId="{9EFADE9D-5F86-4FFF-BE7A-9888938D64B0}" srcOrd="3" destOrd="0" presId="urn:microsoft.com/office/officeart/2018/2/layout/IconVerticalSolidList"/>
    <dgm:cxn modelId="{E76CC7D5-E376-4965-A018-09AB4869BE1D}" type="presParOf" srcId="{F2C865CE-7354-4BA4-B1D1-B1714A14AEBF}" destId="{078D736A-450F-43A1-AC80-6A9906FCF941}" srcOrd="4" destOrd="0" presId="urn:microsoft.com/office/officeart/2018/2/layout/IconVerticalSolidList"/>
    <dgm:cxn modelId="{B121B149-1A2E-45FD-97F1-8A04F0CDFB1A}" type="presParOf" srcId="{078D736A-450F-43A1-AC80-6A9906FCF941}" destId="{D071F22D-D473-455A-A512-6AE0D0CDAB4E}" srcOrd="0" destOrd="0" presId="urn:microsoft.com/office/officeart/2018/2/layout/IconVerticalSolidList"/>
    <dgm:cxn modelId="{5467FC77-F2F7-4B0A-B5D0-D3AED576BEFC}" type="presParOf" srcId="{078D736A-450F-43A1-AC80-6A9906FCF941}" destId="{4B18954E-E946-41B3-847C-BFB46FB11406}" srcOrd="1" destOrd="0" presId="urn:microsoft.com/office/officeart/2018/2/layout/IconVerticalSolidList"/>
    <dgm:cxn modelId="{6BC2B9B0-AFF0-4BA9-97DA-764170542DB7}" type="presParOf" srcId="{078D736A-450F-43A1-AC80-6A9906FCF941}" destId="{1D2765AD-9C4E-4F12-A2F9-A91C6A9F0DD6}" srcOrd="2" destOrd="0" presId="urn:microsoft.com/office/officeart/2018/2/layout/IconVerticalSolidList"/>
    <dgm:cxn modelId="{6F4A3F71-2742-4413-85A4-10E8FC8A6B34}" type="presParOf" srcId="{078D736A-450F-43A1-AC80-6A9906FCF941}" destId="{25BBA450-281C-4ABE-996E-15B11D375E6A}" srcOrd="3" destOrd="0" presId="urn:microsoft.com/office/officeart/2018/2/layout/IconVerticalSolidList"/>
    <dgm:cxn modelId="{5B38A935-FC86-49DC-B305-2FE67197A08F}" type="presParOf" srcId="{F2C865CE-7354-4BA4-B1D1-B1714A14AEBF}" destId="{FAE05E8C-0B22-443B-BAC7-8A938359824E}" srcOrd="5" destOrd="0" presId="urn:microsoft.com/office/officeart/2018/2/layout/IconVerticalSolidList"/>
    <dgm:cxn modelId="{BE80FFEA-36A6-4E58-BE37-D5281B280BEA}" type="presParOf" srcId="{F2C865CE-7354-4BA4-B1D1-B1714A14AEBF}" destId="{6EAA11A2-172F-45C4-AB57-EF7D633493AB}" srcOrd="6" destOrd="0" presId="urn:microsoft.com/office/officeart/2018/2/layout/IconVerticalSolidList"/>
    <dgm:cxn modelId="{C43C947F-A1DD-4691-85E9-046673114EDD}" type="presParOf" srcId="{6EAA11A2-172F-45C4-AB57-EF7D633493AB}" destId="{17B727F7-E7FB-42CC-9167-80D0F702E356}" srcOrd="0" destOrd="0" presId="urn:microsoft.com/office/officeart/2018/2/layout/IconVerticalSolidList"/>
    <dgm:cxn modelId="{709302E0-E9AA-4C37-B0AC-94073E0599CF}" type="presParOf" srcId="{6EAA11A2-172F-45C4-AB57-EF7D633493AB}" destId="{AD6BA76A-FEC2-4F8F-9461-6D16912F7F75}" srcOrd="1" destOrd="0" presId="urn:microsoft.com/office/officeart/2018/2/layout/IconVerticalSolidList"/>
    <dgm:cxn modelId="{BFFB05B5-E2B4-4535-9A09-943FEF28C0E3}" type="presParOf" srcId="{6EAA11A2-172F-45C4-AB57-EF7D633493AB}" destId="{CDDAC33A-2BE7-482B-8424-36E1A98A0422}" srcOrd="2" destOrd="0" presId="urn:microsoft.com/office/officeart/2018/2/layout/IconVerticalSolidList"/>
    <dgm:cxn modelId="{EE569AD2-65C3-4ACE-B058-5E507F7AB5D3}" type="presParOf" srcId="{6EAA11A2-172F-45C4-AB57-EF7D633493AB}" destId="{ADEA25DD-47D0-45D4-B806-D779853F3F70}" srcOrd="3" destOrd="0" presId="urn:microsoft.com/office/officeart/2018/2/layout/IconVerticalSolidList"/>
    <dgm:cxn modelId="{7249BC9C-905D-4A79-8D67-0A508FACA4C1}" type="presParOf" srcId="{F2C865CE-7354-4BA4-B1D1-B1714A14AEBF}" destId="{FD799EAC-9C22-497E-9CDD-A9A5A58FE563}" srcOrd="7" destOrd="0" presId="urn:microsoft.com/office/officeart/2018/2/layout/IconVerticalSolidList"/>
    <dgm:cxn modelId="{28C0FC3D-4780-43C3-98EA-3E1E1BF2709E}" type="presParOf" srcId="{F2C865CE-7354-4BA4-B1D1-B1714A14AEBF}" destId="{4AC898A5-B037-4B5F-8C90-C66AD8953099}" srcOrd="8" destOrd="0" presId="urn:microsoft.com/office/officeart/2018/2/layout/IconVerticalSolidList"/>
    <dgm:cxn modelId="{FED8D5EB-AE27-46AC-9C7C-F54760624220}" type="presParOf" srcId="{4AC898A5-B037-4B5F-8C90-C66AD8953099}" destId="{ECFAE073-294D-4C96-9DDF-8D70E1CFDBE8}" srcOrd="0" destOrd="0" presId="urn:microsoft.com/office/officeart/2018/2/layout/IconVerticalSolidList"/>
    <dgm:cxn modelId="{64D8159F-48F8-461F-ADAA-0344E0FF7D9A}" type="presParOf" srcId="{4AC898A5-B037-4B5F-8C90-C66AD8953099}" destId="{F2751347-4D6B-4630-99B1-0FA275BDE976}" srcOrd="1" destOrd="0" presId="urn:microsoft.com/office/officeart/2018/2/layout/IconVerticalSolidList"/>
    <dgm:cxn modelId="{68E58E0B-5532-476E-87F4-6B0B30C4FDD4}" type="presParOf" srcId="{4AC898A5-B037-4B5F-8C90-C66AD8953099}" destId="{366139C8-5DF7-4E49-90BC-C1275AD62372}" srcOrd="2" destOrd="0" presId="urn:microsoft.com/office/officeart/2018/2/layout/IconVerticalSolidList"/>
    <dgm:cxn modelId="{2F963DE8-0EFF-4578-8AB3-E0AEA9329B35}" type="presParOf" srcId="{4AC898A5-B037-4B5F-8C90-C66AD8953099}" destId="{2279A216-4186-4E85-AF06-8C75C8B8C1FA}" srcOrd="3" destOrd="0" presId="urn:microsoft.com/office/officeart/2018/2/layout/IconVerticalSolidList"/>
    <dgm:cxn modelId="{1E6571D6-3033-4741-A59B-9364AEF9E38B}" type="presParOf" srcId="{F2C865CE-7354-4BA4-B1D1-B1714A14AEBF}" destId="{6FB095F2-B685-4831-B2B9-64A0718F2DB6}" srcOrd="9" destOrd="0" presId="urn:microsoft.com/office/officeart/2018/2/layout/IconVerticalSolidList"/>
    <dgm:cxn modelId="{CECBC032-4FAF-4196-B7EA-814CD4F0A308}" type="presParOf" srcId="{F2C865CE-7354-4BA4-B1D1-B1714A14AEBF}" destId="{2463069C-651D-4E68-BED7-82EBB9F7DF36}" srcOrd="10" destOrd="0" presId="urn:microsoft.com/office/officeart/2018/2/layout/IconVerticalSolidList"/>
    <dgm:cxn modelId="{4F7E62B7-5CBF-4CB5-A2BF-4736B5399A67}" type="presParOf" srcId="{2463069C-651D-4E68-BED7-82EBB9F7DF36}" destId="{CF68537E-AC97-49FE-A1D1-46F48793A085}" srcOrd="0" destOrd="0" presId="urn:microsoft.com/office/officeart/2018/2/layout/IconVerticalSolidList"/>
    <dgm:cxn modelId="{FAA4C44F-99BE-4A51-BA78-7644789842B8}" type="presParOf" srcId="{2463069C-651D-4E68-BED7-82EBB9F7DF36}" destId="{91D1555A-81B7-4D19-8C18-E9E4F2D8117F}" srcOrd="1" destOrd="0" presId="urn:microsoft.com/office/officeart/2018/2/layout/IconVerticalSolidList"/>
    <dgm:cxn modelId="{B565B063-1D96-4FCB-AD3D-E44A43E8E3BE}" type="presParOf" srcId="{2463069C-651D-4E68-BED7-82EBB9F7DF36}" destId="{0F08B321-2D42-4C72-AF96-9F1ED183654B}" srcOrd="2" destOrd="0" presId="urn:microsoft.com/office/officeart/2018/2/layout/IconVerticalSolidList"/>
    <dgm:cxn modelId="{F4ED009C-7FF0-4BD4-AC8B-191A7DC5D8DC}" type="presParOf" srcId="{2463069C-651D-4E68-BED7-82EBB9F7DF36}" destId="{0F6680FA-F764-41DC-8A3A-9B6007578A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D9EE5A2F-1D15-4B07-A93E-7060C347C5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FD50E64-4AF5-47E2-974C-CACA98F0EB12}">
      <dgm:prSet custT="1"/>
      <dgm:spPr/>
      <dgm:t>
        <a:bodyPr/>
        <a:lstStyle/>
        <a:p>
          <a:r>
            <a:rPr lang="en-US"/>
            <a:t>Turning Plans into Action</a:t>
          </a:r>
        </a:p>
      </dgm:t>
    </dgm:pt>
    <dgm:pt modelId="{C1C07FF1-AE45-4745-8105-7E031808F8FE}" type="parTrans" cxnId="{EFC6434D-1B79-4DC8-A259-1D0626D42551}">
      <dgm:prSet/>
      <dgm:spPr/>
      <dgm:t>
        <a:bodyPr/>
        <a:lstStyle/>
        <a:p>
          <a:endParaRPr lang="en-US"/>
        </a:p>
      </dgm:t>
    </dgm:pt>
    <dgm:pt modelId="{FF81209B-8220-41C1-AB9A-481CD8C444CB}" type="sibTrans" cxnId="{EFC6434D-1B79-4DC8-A259-1D0626D42551}">
      <dgm:prSet/>
      <dgm:spPr/>
      <dgm:t>
        <a:bodyPr/>
        <a:lstStyle/>
        <a:p>
          <a:endParaRPr lang="en-US"/>
        </a:p>
      </dgm:t>
    </dgm:pt>
    <dgm:pt modelId="{9B61D46A-E684-4E60-A7D7-B0CDB51B1412}">
      <dgm:prSet custT="0"/>
      <dgm:spPr/>
      <dgm:t>
        <a:bodyPr/>
        <a:lstStyle/>
        <a:p>
          <a:r>
            <a:rPr lang="en-US" b="1"/>
            <a:t>Importance of Implementation:</a:t>
          </a:r>
          <a:endParaRPr lang="en-US"/>
        </a:p>
      </dgm:t>
    </dgm:pt>
    <dgm:pt modelId="{3CADCD0C-AE2F-4430-834E-C934F2B76F54}" type="parTrans" cxnId="{D52D0701-9EB2-4DC6-B251-62BB4EF4F570}">
      <dgm:prSet/>
      <dgm:spPr/>
      <dgm:t>
        <a:bodyPr/>
        <a:lstStyle/>
        <a:p>
          <a:endParaRPr lang="en-US"/>
        </a:p>
      </dgm:t>
    </dgm:pt>
    <dgm:pt modelId="{42B050F4-2D20-4DB6-9120-C2B799938115}" type="sibTrans" cxnId="{D52D0701-9EB2-4DC6-B251-62BB4EF4F570}">
      <dgm:prSet/>
      <dgm:spPr/>
      <dgm:t>
        <a:bodyPr/>
        <a:lstStyle/>
        <a:p>
          <a:endParaRPr lang="en-US"/>
        </a:p>
      </dgm:t>
    </dgm:pt>
    <dgm:pt modelId="{71063777-6E89-49C4-8B5D-99F14771A9D0}">
      <dgm:prSet custT="0"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E62C13E5-2E4A-44B7-B70B-DD26A66EDCBB}" type="parTrans" cxnId="{EBD83A67-8348-4462-98A8-739BFF320B50}">
      <dgm:prSet/>
      <dgm:spPr/>
      <dgm:t>
        <a:bodyPr/>
        <a:lstStyle/>
        <a:p>
          <a:endParaRPr lang="en-US"/>
        </a:p>
      </dgm:t>
    </dgm:pt>
    <dgm:pt modelId="{F560AB2D-359B-4E51-B760-9BC892DCFA64}" type="sibTrans" cxnId="{EBD83A67-8348-4462-98A8-739BFF320B50}">
      <dgm:prSet/>
      <dgm:spPr/>
      <dgm:t>
        <a:bodyPr/>
        <a:lstStyle/>
        <a:p>
          <a:endParaRPr lang="en-US"/>
        </a:p>
      </dgm:t>
    </dgm:pt>
    <dgm:pt modelId="{47350D50-8918-445A-B373-AD663A3F11FE}">
      <dgm:prSet/>
      <dgm:spPr/>
      <dgm:t>
        <a:bodyPr/>
        <a:lstStyle/>
        <a:p>
          <a:r>
            <a:rPr lang="en-US"/>
            <a:t>A well-made decision is </a:t>
          </a:r>
          <a:r>
            <a:rPr lang="en-US" b="1"/>
            <a:t>worthless without action</a:t>
          </a:r>
          <a:r>
            <a:rPr lang="en-US"/>
            <a:t>.</a:t>
          </a:r>
        </a:p>
      </dgm:t>
    </dgm:pt>
    <dgm:pt modelId="{237FB9E1-888B-44B5-A464-D267811FC136}" type="parTrans" cxnId="{EAAB6510-33AB-477F-969E-EF6949802F37}">
      <dgm:prSet/>
      <dgm:spPr/>
      <dgm:t>
        <a:bodyPr/>
        <a:lstStyle/>
        <a:p>
          <a:endParaRPr lang="en-US"/>
        </a:p>
      </dgm:t>
    </dgm:pt>
    <dgm:pt modelId="{A0298CC3-EA23-4625-8FC2-C3A87E0FBE3E}" type="sibTrans" cxnId="{EAAB6510-33AB-477F-969E-EF6949802F37}">
      <dgm:prSet/>
      <dgm:spPr/>
      <dgm:t>
        <a:bodyPr/>
        <a:lstStyle/>
        <a:p>
          <a:endParaRPr lang="en-US"/>
        </a:p>
      </dgm:t>
    </dgm:pt>
    <dgm:pt modelId="{E205E94B-7AF7-4AE1-90FB-A6C15AB8983A}">
      <dgm:prSet/>
      <dgm:spPr/>
      <dgm:t>
        <a:bodyPr/>
        <a:lstStyle/>
        <a:p>
          <a:r>
            <a:rPr lang="en-US"/>
            <a:t>Implementation bridges the gap between </a:t>
          </a:r>
          <a:r>
            <a:rPr lang="en-US" b="1"/>
            <a:t>planning and results</a:t>
          </a:r>
          <a:r>
            <a:rPr lang="en-US"/>
            <a:t>.</a:t>
          </a:r>
        </a:p>
      </dgm:t>
    </dgm:pt>
    <dgm:pt modelId="{DE78B515-B4C7-46F1-91EC-C0BB8D1D0213}" type="parTrans" cxnId="{DD883CB3-A563-4D98-8AF9-39601755463E}">
      <dgm:prSet/>
      <dgm:spPr/>
      <dgm:t>
        <a:bodyPr/>
        <a:lstStyle/>
        <a:p>
          <a:endParaRPr lang="en-US"/>
        </a:p>
      </dgm:t>
    </dgm:pt>
    <dgm:pt modelId="{AD84D0CA-755C-4259-9CEF-152D608B94FE}" type="sibTrans" cxnId="{DD883CB3-A563-4D98-8AF9-39601755463E}">
      <dgm:prSet/>
      <dgm:spPr/>
      <dgm:t>
        <a:bodyPr/>
        <a:lstStyle/>
        <a:p>
          <a:endParaRPr lang="en-US"/>
        </a:p>
      </dgm:t>
    </dgm:pt>
    <dgm:pt modelId="{E9E4EEC0-C95D-4C72-AC44-8594C84A7200}">
      <dgm:prSet/>
      <dgm:spPr/>
      <dgm:t>
        <a:bodyPr/>
        <a:lstStyle/>
        <a:p>
          <a:r>
            <a:rPr lang="en-US"/>
            <a:t>It ensures that the chosen course of action is </a:t>
          </a:r>
          <a:r>
            <a:rPr lang="en-US" b="1"/>
            <a:t>executed effectively</a:t>
          </a:r>
          <a:r>
            <a:rPr lang="en-US"/>
            <a:t>.</a:t>
          </a:r>
        </a:p>
      </dgm:t>
    </dgm:pt>
    <dgm:pt modelId="{0A80F966-B49A-459D-B549-DBA6214F9D6A}" type="parTrans" cxnId="{3A72ED4A-2F6C-4B30-9136-7E8154622F5A}">
      <dgm:prSet/>
      <dgm:spPr/>
      <dgm:t>
        <a:bodyPr/>
        <a:lstStyle/>
        <a:p>
          <a:endParaRPr lang="en-US"/>
        </a:p>
      </dgm:t>
    </dgm:pt>
    <dgm:pt modelId="{D22155F2-626C-4F58-AD1B-0D64753E37FB}" type="sibTrans" cxnId="{3A72ED4A-2F6C-4B30-9136-7E8154622F5A}">
      <dgm:prSet/>
      <dgm:spPr/>
      <dgm:t>
        <a:bodyPr/>
        <a:lstStyle/>
        <a:p>
          <a:endParaRPr lang="en-US"/>
        </a:p>
      </dgm:t>
    </dgm:pt>
    <dgm:pt modelId="{0F3FBFF2-BF03-4686-AEDC-3DFBF74872CD}" type="pres">
      <dgm:prSet presAssocID="{D9EE5A2F-1D15-4B07-A93E-7060C347C50A}" presName="root" presStyleCnt="0">
        <dgm:presLayoutVars>
          <dgm:dir/>
          <dgm:resizeHandles val="exact"/>
        </dgm:presLayoutVars>
      </dgm:prSet>
      <dgm:spPr/>
    </dgm:pt>
    <dgm:pt modelId="{63271FB7-CA2D-4A08-B68A-096F47DF8080}" type="pres">
      <dgm:prSet presAssocID="{0FD50E64-4AF5-47E2-974C-CACA98F0EB12}" presName="compNode" presStyleCnt="0"/>
      <dgm:spPr/>
    </dgm:pt>
    <dgm:pt modelId="{48BAE6A9-3B86-408D-984A-7DF6390CAD95}" type="pres">
      <dgm:prSet presAssocID="{0FD50E64-4AF5-47E2-974C-CACA98F0EB12}" presName="bgRect" presStyleLbl="bgShp" presStyleIdx="0" presStyleCnt="6"/>
      <dgm:spPr/>
    </dgm:pt>
    <dgm:pt modelId="{25A0BE94-1CE5-4E32-9B92-BAA2CC888B95}" type="pres">
      <dgm:prSet presAssocID="{0FD50E64-4AF5-47E2-974C-CACA98F0EB1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9303A9-7625-4BF2-B32A-AF5DA8ADA9E5}" type="pres">
      <dgm:prSet presAssocID="{0FD50E64-4AF5-47E2-974C-CACA98F0EB12}" presName="spaceRect" presStyleCnt="0"/>
      <dgm:spPr/>
    </dgm:pt>
    <dgm:pt modelId="{1DA26DAD-4255-4517-83A0-46EBA3DF58EF}" type="pres">
      <dgm:prSet presAssocID="{0FD50E64-4AF5-47E2-974C-CACA98F0EB12}" presName="parTx" presStyleLbl="revTx" presStyleIdx="0" presStyleCnt="6">
        <dgm:presLayoutVars>
          <dgm:chMax val="0"/>
          <dgm:chPref val="0"/>
        </dgm:presLayoutVars>
      </dgm:prSet>
      <dgm:spPr/>
    </dgm:pt>
    <dgm:pt modelId="{AE2E2612-1FB1-471A-B82C-A11685081571}" type="pres">
      <dgm:prSet presAssocID="{FF81209B-8220-41C1-AB9A-481CD8C444CB}" presName="sibTrans" presStyleCnt="0"/>
      <dgm:spPr/>
    </dgm:pt>
    <dgm:pt modelId="{6BEC5C83-7B70-40DB-B670-505BC6CAB1FA}" type="pres">
      <dgm:prSet presAssocID="{9B61D46A-E684-4E60-A7D7-B0CDB51B1412}" presName="compNode" presStyleCnt="0"/>
      <dgm:spPr/>
    </dgm:pt>
    <dgm:pt modelId="{468568E9-F780-47E8-8930-0CCE2ED34DD1}" type="pres">
      <dgm:prSet presAssocID="{9B61D46A-E684-4E60-A7D7-B0CDB51B1412}" presName="bgRect" presStyleLbl="bgShp" presStyleIdx="1" presStyleCnt="6"/>
      <dgm:spPr/>
    </dgm:pt>
    <dgm:pt modelId="{79FAFB2C-04A9-4969-85A2-A6A5B1D1C3FE}" type="pres">
      <dgm:prSet presAssocID="{9B61D46A-E684-4E60-A7D7-B0CDB51B141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1F8F31BB-4150-4FD1-94DA-0278BF8B9D89}" type="pres">
      <dgm:prSet presAssocID="{9B61D46A-E684-4E60-A7D7-B0CDB51B1412}" presName="spaceRect" presStyleCnt="0"/>
      <dgm:spPr/>
    </dgm:pt>
    <dgm:pt modelId="{D18D4014-8918-4733-B63E-935ECAA69224}" type="pres">
      <dgm:prSet presAssocID="{9B61D46A-E684-4E60-A7D7-B0CDB51B1412}" presName="parTx" presStyleLbl="revTx" presStyleIdx="1" presStyleCnt="6">
        <dgm:presLayoutVars>
          <dgm:chMax val="0"/>
          <dgm:chPref val="0"/>
        </dgm:presLayoutVars>
      </dgm:prSet>
      <dgm:spPr/>
    </dgm:pt>
    <dgm:pt modelId="{81F6B51F-B607-447A-8C5C-FADDBEB8FF02}" type="pres">
      <dgm:prSet presAssocID="{42B050F4-2D20-4DB6-9120-C2B799938115}" presName="sibTrans" presStyleCnt="0"/>
      <dgm:spPr/>
    </dgm:pt>
    <dgm:pt modelId="{A28EDE40-DF92-4A4D-95B4-A95DB6D07A3E}" type="pres">
      <dgm:prSet presAssocID="{71063777-6E89-49C4-8B5D-99F14771A9D0}" presName="compNode" presStyleCnt="0"/>
      <dgm:spPr/>
    </dgm:pt>
    <dgm:pt modelId="{F166B4E3-D74C-4A81-B188-59E376F82022}" type="pres">
      <dgm:prSet presAssocID="{71063777-6E89-49C4-8B5D-99F14771A9D0}" presName="bgRect" presStyleLbl="bgShp" presStyleIdx="2" presStyleCnt="6"/>
      <dgm:spPr/>
    </dgm:pt>
    <dgm:pt modelId="{8FD51E63-FF4F-406A-9779-1B57251082A9}" type="pres">
      <dgm:prSet presAssocID="{71063777-6E89-49C4-8B5D-99F14771A9D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74B65FD-65E1-4368-B92B-2CFB3B236894}" type="pres">
      <dgm:prSet presAssocID="{71063777-6E89-49C4-8B5D-99F14771A9D0}" presName="spaceRect" presStyleCnt="0"/>
      <dgm:spPr/>
    </dgm:pt>
    <dgm:pt modelId="{8877842A-DE76-40CC-9B88-8AAB99627F91}" type="pres">
      <dgm:prSet presAssocID="{71063777-6E89-49C4-8B5D-99F14771A9D0}" presName="parTx" presStyleLbl="revTx" presStyleIdx="2" presStyleCnt="6">
        <dgm:presLayoutVars>
          <dgm:chMax val="0"/>
          <dgm:chPref val="0"/>
        </dgm:presLayoutVars>
      </dgm:prSet>
      <dgm:spPr/>
    </dgm:pt>
    <dgm:pt modelId="{88F6DD10-519B-4CA8-B8BF-45BEA3B2D4E5}" type="pres">
      <dgm:prSet presAssocID="{F560AB2D-359B-4E51-B760-9BC892DCFA64}" presName="sibTrans" presStyleCnt="0"/>
      <dgm:spPr/>
    </dgm:pt>
    <dgm:pt modelId="{45A08902-734D-476A-926F-EDD68131EDDC}" type="pres">
      <dgm:prSet presAssocID="{47350D50-8918-445A-B373-AD663A3F11FE}" presName="compNode" presStyleCnt="0"/>
      <dgm:spPr/>
    </dgm:pt>
    <dgm:pt modelId="{9B582C58-BD17-4D53-97F6-9C90E18D491B}" type="pres">
      <dgm:prSet presAssocID="{47350D50-8918-445A-B373-AD663A3F11FE}" presName="bgRect" presStyleLbl="bgShp" presStyleIdx="3" presStyleCnt="6"/>
      <dgm:spPr/>
    </dgm:pt>
    <dgm:pt modelId="{3A33CF4D-C4F3-4424-BDE8-771AA09751B5}" type="pres">
      <dgm:prSet presAssocID="{47350D50-8918-445A-B373-AD663A3F11F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43B6DDC-97DA-4AAB-868A-E675C40615D3}" type="pres">
      <dgm:prSet presAssocID="{47350D50-8918-445A-B373-AD663A3F11FE}" presName="spaceRect" presStyleCnt="0"/>
      <dgm:spPr/>
    </dgm:pt>
    <dgm:pt modelId="{D714FC41-AB1E-402B-8B58-475DFDE0163F}" type="pres">
      <dgm:prSet presAssocID="{47350D50-8918-445A-B373-AD663A3F11FE}" presName="parTx" presStyleLbl="revTx" presStyleIdx="3" presStyleCnt="6">
        <dgm:presLayoutVars>
          <dgm:chMax val="0"/>
          <dgm:chPref val="0"/>
        </dgm:presLayoutVars>
      </dgm:prSet>
      <dgm:spPr/>
    </dgm:pt>
    <dgm:pt modelId="{89CDFC77-9833-4C56-8662-7E65C573BDD0}" type="pres">
      <dgm:prSet presAssocID="{A0298CC3-EA23-4625-8FC2-C3A87E0FBE3E}" presName="sibTrans" presStyleCnt="0"/>
      <dgm:spPr/>
    </dgm:pt>
    <dgm:pt modelId="{BAA5116B-3183-4F08-98AA-F05EA1711126}" type="pres">
      <dgm:prSet presAssocID="{E205E94B-7AF7-4AE1-90FB-A6C15AB8983A}" presName="compNode" presStyleCnt="0"/>
      <dgm:spPr/>
    </dgm:pt>
    <dgm:pt modelId="{67FD9D37-6409-40F2-BE71-8F37DA6BD4C9}" type="pres">
      <dgm:prSet presAssocID="{E205E94B-7AF7-4AE1-90FB-A6C15AB8983A}" presName="bgRect" presStyleLbl="bgShp" presStyleIdx="4" presStyleCnt="6"/>
      <dgm:spPr/>
    </dgm:pt>
    <dgm:pt modelId="{CB1171F2-2DBB-4A4E-8BDC-6A376766136A}" type="pres">
      <dgm:prSet presAssocID="{E205E94B-7AF7-4AE1-90FB-A6C15AB8983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1FCA748-D7A4-40EB-8A0A-9E3DFB53F880}" type="pres">
      <dgm:prSet presAssocID="{E205E94B-7AF7-4AE1-90FB-A6C15AB8983A}" presName="spaceRect" presStyleCnt="0"/>
      <dgm:spPr/>
    </dgm:pt>
    <dgm:pt modelId="{B2001596-BFEE-4AF5-A282-0D31B8BE9E1E}" type="pres">
      <dgm:prSet presAssocID="{E205E94B-7AF7-4AE1-90FB-A6C15AB8983A}" presName="parTx" presStyleLbl="revTx" presStyleIdx="4" presStyleCnt="6">
        <dgm:presLayoutVars>
          <dgm:chMax val="0"/>
          <dgm:chPref val="0"/>
        </dgm:presLayoutVars>
      </dgm:prSet>
      <dgm:spPr/>
    </dgm:pt>
    <dgm:pt modelId="{0EC67575-8C95-4A71-8C54-BDF95FC9F5AB}" type="pres">
      <dgm:prSet presAssocID="{AD84D0CA-755C-4259-9CEF-152D608B94FE}" presName="sibTrans" presStyleCnt="0"/>
      <dgm:spPr/>
    </dgm:pt>
    <dgm:pt modelId="{4A48FE04-74EB-49A9-A10D-B23139C20CEC}" type="pres">
      <dgm:prSet presAssocID="{E9E4EEC0-C95D-4C72-AC44-8594C84A7200}" presName="compNode" presStyleCnt="0"/>
      <dgm:spPr/>
    </dgm:pt>
    <dgm:pt modelId="{C3060BE4-AE32-426D-A5FE-24152CC8BC1C}" type="pres">
      <dgm:prSet presAssocID="{E9E4EEC0-C95D-4C72-AC44-8594C84A7200}" presName="bgRect" presStyleLbl="bgShp" presStyleIdx="5" presStyleCnt="6"/>
      <dgm:spPr/>
    </dgm:pt>
    <dgm:pt modelId="{67766DFF-358A-4BC8-9A5B-E3C5553B574A}" type="pres">
      <dgm:prSet presAssocID="{E9E4EEC0-C95D-4C72-AC44-8594C84A720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E403C915-10D0-465F-B166-11EEAA6C1076}" type="pres">
      <dgm:prSet presAssocID="{E9E4EEC0-C95D-4C72-AC44-8594C84A7200}" presName="spaceRect" presStyleCnt="0"/>
      <dgm:spPr/>
    </dgm:pt>
    <dgm:pt modelId="{B2D4ADD2-7E6B-4ED3-BF56-6C80BB537F81}" type="pres">
      <dgm:prSet presAssocID="{E9E4EEC0-C95D-4C72-AC44-8594C84A720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52D0701-9EB2-4DC6-B251-62BB4EF4F570}" srcId="{D9EE5A2F-1D15-4B07-A93E-7060C347C50A}" destId="{9B61D46A-E684-4E60-A7D7-B0CDB51B1412}" srcOrd="1" destOrd="0" parTransId="{3CADCD0C-AE2F-4430-834E-C934F2B76F54}" sibTransId="{42B050F4-2D20-4DB6-9120-C2B799938115}"/>
    <dgm:cxn modelId="{EAAB6510-33AB-477F-969E-EF6949802F37}" srcId="{D9EE5A2F-1D15-4B07-A93E-7060C347C50A}" destId="{47350D50-8918-445A-B373-AD663A3F11FE}" srcOrd="3" destOrd="0" parTransId="{237FB9E1-888B-44B5-A464-D267811FC136}" sibTransId="{A0298CC3-EA23-4625-8FC2-C3A87E0FBE3E}"/>
    <dgm:cxn modelId="{2F36FA44-11FC-483C-9C4E-7D5B5F3A8C99}" type="presOf" srcId="{71063777-6E89-49C4-8B5D-99F14771A9D0}" destId="{8877842A-DE76-40CC-9B88-8AAB99627F91}" srcOrd="0" destOrd="0" presId="urn:microsoft.com/office/officeart/2018/2/layout/IconVerticalSolidList"/>
    <dgm:cxn modelId="{EBD83A67-8348-4462-98A8-739BFF320B50}" srcId="{D9EE5A2F-1D15-4B07-A93E-7060C347C50A}" destId="{71063777-6E89-49C4-8B5D-99F14771A9D0}" srcOrd="2" destOrd="0" parTransId="{E62C13E5-2E4A-44B7-B70B-DD26A66EDCBB}" sibTransId="{F560AB2D-359B-4E51-B760-9BC892DCFA64}"/>
    <dgm:cxn modelId="{3A72ED4A-2F6C-4B30-9136-7E8154622F5A}" srcId="{D9EE5A2F-1D15-4B07-A93E-7060C347C50A}" destId="{E9E4EEC0-C95D-4C72-AC44-8594C84A7200}" srcOrd="5" destOrd="0" parTransId="{0A80F966-B49A-459D-B549-DBA6214F9D6A}" sibTransId="{D22155F2-626C-4F58-AD1B-0D64753E37FB}"/>
    <dgm:cxn modelId="{EFC6434D-1B79-4DC8-A259-1D0626D42551}" srcId="{D9EE5A2F-1D15-4B07-A93E-7060C347C50A}" destId="{0FD50E64-4AF5-47E2-974C-CACA98F0EB12}" srcOrd="0" destOrd="0" parTransId="{C1C07FF1-AE45-4745-8105-7E031808F8FE}" sibTransId="{FF81209B-8220-41C1-AB9A-481CD8C444CB}"/>
    <dgm:cxn modelId="{B1C6F66E-822C-467C-922B-36471E636CAF}" type="presOf" srcId="{E205E94B-7AF7-4AE1-90FB-A6C15AB8983A}" destId="{B2001596-BFEE-4AF5-A282-0D31B8BE9E1E}" srcOrd="0" destOrd="0" presId="urn:microsoft.com/office/officeart/2018/2/layout/IconVerticalSolidList"/>
    <dgm:cxn modelId="{5990D375-CF48-40B5-8940-1187D5157D1E}" type="presOf" srcId="{E9E4EEC0-C95D-4C72-AC44-8594C84A7200}" destId="{B2D4ADD2-7E6B-4ED3-BF56-6C80BB537F81}" srcOrd="0" destOrd="0" presId="urn:microsoft.com/office/officeart/2018/2/layout/IconVerticalSolidList"/>
    <dgm:cxn modelId="{02FDE479-E35E-4DBE-AA1C-51C1667480A7}" type="presOf" srcId="{0FD50E64-4AF5-47E2-974C-CACA98F0EB12}" destId="{1DA26DAD-4255-4517-83A0-46EBA3DF58EF}" srcOrd="0" destOrd="0" presId="urn:microsoft.com/office/officeart/2018/2/layout/IconVerticalSolidList"/>
    <dgm:cxn modelId="{D0EC6485-E634-4EE5-8558-5FBA45035F32}" type="presOf" srcId="{9B61D46A-E684-4E60-A7D7-B0CDB51B1412}" destId="{D18D4014-8918-4733-B63E-935ECAA69224}" srcOrd="0" destOrd="0" presId="urn:microsoft.com/office/officeart/2018/2/layout/IconVerticalSolidList"/>
    <dgm:cxn modelId="{DFDAE5A8-8F79-4B06-A162-396B7A9B9B5E}" type="presOf" srcId="{47350D50-8918-445A-B373-AD663A3F11FE}" destId="{D714FC41-AB1E-402B-8B58-475DFDE0163F}" srcOrd="0" destOrd="0" presId="urn:microsoft.com/office/officeart/2018/2/layout/IconVerticalSolidList"/>
    <dgm:cxn modelId="{DD883CB3-A563-4D98-8AF9-39601755463E}" srcId="{D9EE5A2F-1D15-4B07-A93E-7060C347C50A}" destId="{E205E94B-7AF7-4AE1-90FB-A6C15AB8983A}" srcOrd="4" destOrd="0" parTransId="{DE78B515-B4C7-46F1-91EC-C0BB8D1D0213}" sibTransId="{AD84D0CA-755C-4259-9CEF-152D608B94FE}"/>
    <dgm:cxn modelId="{DA32F9ED-0FEE-4D77-B38C-794865344DEB}" type="presOf" srcId="{D9EE5A2F-1D15-4B07-A93E-7060C347C50A}" destId="{0F3FBFF2-BF03-4686-AEDC-3DFBF74872CD}" srcOrd="0" destOrd="0" presId="urn:microsoft.com/office/officeart/2018/2/layout/IconVerticalSolidList"/>
    <dgm:cxn modelId="{469CF8BE-7EE9-4381-9636-4AFE7F561972}" type="presParOf" srcId="{0F3FBFF2-BF03-4686-AEDC-3DFBF74872CD}" destId="{63271FB7-CA2D-4A08-B68A-096F47DF8080}" srcOrd="0" destOrd="0" presId="urn:microsoft.com/office/officeart/2018/2/layout/IconVerticalSolidList"/>
    <dgm:cxn modelId="{A01BA096-7278-4708-9A9F-B75350E9B7DE}" type="presParOf" srcId="{63271FB7-CA2D-4A08-B68A-096F47DF8080}" destId="{48BAE6A9-3B86-408D-984A-7DF6390CAD95}" srcOrd="0" destOrd="0" presId="urn:microsoft.com/office/officeart/2018/2/layout/IconVerticalSolidList"/>
    <dgm:cxn modelId="{CC3D8782-7181-49B9-B7C1-CD8802B0116D}" type="presParOf" srcId="{63271FB7-CA2D-4A08-B68A-096F47DF8080}" destId="{25A0BE94-1CE5-4E32-9B92-BAA2CC888B95}" srcOrd="1" destOrd="0" presId="urn:microsoft.com/office/officeart/2018/2/layout/IconVerticalSolidList"/>
    <dgm:cxn modelId="{7A873E17-577F-4A33-871F-E81A6DC19E9B}" type="presParOf" srcId="{63271FB7-CA2D-4A08-B68A-096F47DF8080}" destId="{B69303A9-7625-4BF2-B32A-AF5DA8ADA9E5}" srcOrd="2" destOrd="0" presId="urn:microsoft.com/office/officeart/2018/2/layout/IconVerticalSolidList"/>
    <dgm:cxn modelId="{2E17CBF6-6CA8-4258-93A8-5407D5287DA3}" type="presParOf" srcId="{63271FB7-CA2D-4A08-B68A-096F47DF8080}" destId="{1DA26DAD-4255-4517-83A0-46EBA3DF58EF}" srcOrd="3" destOrd="0" presId="urn:microsoft.com/office/officeart/2018/2/layout/IconVerticalSolidList"/>
    <dgm:cxn modelId="{4F8575D5-C412-4DC2-B7A6-FC88297A652B}" type="presParOf" srcId="{0F3FBFF2-BF03-4686-AEDC-3DFBF74872CD}" destId="{AE2E2612-1FB1-471A-B82C-A11685081571}" srcOrd="1" destOrd="0" presId="urn:microsoft.com/office/officeart/2018/2/layout/IconVerticalSolidList"/>
    <dgm:cxn modelId="{F5D48564-C9FB-4151-A4C9-315CFAFB8EC3}" type="presParOf" srcId="{0F3FBFF2-BF03-4686-AEDC-3DFBF74872CD}" destId="{6BEC5C83-7B70-40DB-B670-505BC6CAB1FA}" srcOrd="2" destOrd="0" presId="urn:microsoft.com/office/officeart/2018/2/layout/IconVerticalSolidList"/>
    <dgm:cxn modelId="{6E21AD34-BBD5-472C-8369-17E195B00AB0}" type="presParOf" srcId="{6BEC5C83-7B70-40DB-B670-505BC6CAB1FA}" destId="{468568E9-F780-47E8-8930-0CCE2ED34DD1}" srcOrd="0" destOrd="0" presId="urn:microsoft.com/office/officeart/2018/2/layout/IconVerticalSolidList"/>
    <dgm:cxn modelId="{338A1EDD-313D-40EC-A829-371B44BE2A6D}" type="presParOf" srcId="{6BEC5C83-7B70-40DB-B670-505BC6CAB1FA}" destId="{79FAFB2C-04A9-4969-85A2-A6A5B1D1C3FE}" srcOrd="1" destOrd="0" presId="urn:microsoft.com/office/officeart/2018/2/layout/IconVerticalSolidList"/>
    <dgm:cxn modelId="{9CD22EC7-6DA2-4C3F-8C7C-57860695D7E8}" type="presParOf" srcId="{6BEC5C83-7B70-40DB-B670-505BC6CAB1FA}" destId="{1F8F31BB-4150-4FD1-94DA-0278BF8B9D89}" srcOrd="2" destOrd="0" presId="urn:microsoft.com/office/officeart/2018/2/layout/IconVerticalSolidList"/>
    <dgm:cxn modelId="{A59641E9-B9D6-4403-8F3C-A4E2103B18BE}" type="presParOf" srcId="{6BEC5C83-7B70-40DB-B670-505BC6CAB1FA}" destId="{D18D4014-8918-4733-B63E-935ECAA69224}" srcOrd="3" destOrd="0" presId="urn:microsoft.com/office/officeart/2018/2/layout/IconVerticalSolidList"/>
    <dgm:cxn modelId="{D6EB3A0E-5EC4-42A3-A953-BB25883DEAD3}" type="presParOf" srcId="{0F3FBFF2-BF03-4686-AEDC-3DFBF74872CD}" destId="{81F6B51F-B607-447A-8C5C-FADDBEB8FF02}" srcOrd="3" destOrd="0" presId="urn:microsoft.com/office/officeart/2018/2/layout/IconVerticalSolidList"/>
    <dgm:cxn modelId="{46E30247-A35B-4FE8-821B-1E093CE4E5FA}" type="presParOf" srcId="{0F3FBFF2-BF03-4686-AEDC-3DFBF74872CD}" destId="{A28EDE40-DF92-4A4D-95B4-A95DB6D07A3E}" srcOrd="4" destOrd="0" presId="urn:microsoft.com/office/officeart/2018/2/layout/IconVerticalSolidList"/>
    <dgm:cxn modelId="{C69624F3-F283-484F-A4CD-A3E08699B116}" type="presParOf" srcId="{A28EDE40-DF92-4A4D-95B4-A95DB6D07A3E}" destId="{F166B4E3-D74C-4A81-B188-59E376F82022}" srcOrd="0" destOrd="0" presId="urn:microsoft.com/office/officeart/2018/2/layout/IconVerticalSolidList"/>
    <dgm:cxn modelId="{610991C4-5B4B-4BB4-BB5F-614F22D8BD89}" type="presParOf" srcId="{A28EDE40-DF92-4A4D-95B4-A95DB6D07A3E}" destId="{8FD51E63-FF4F-406A-9779-1B57251082A9}" srcOrd="1" destOrd="0" presId="urn:microsoft.com/office/officeart/2018/2/layout/IconVerticalSolidList"/>
    <dgm:cxn modelId="{0D401F83-BBB4-4F56-93FE-41D20913446E}" type="presParOf" srcId="{A28EDE40-DF92-4A4D-95B4-A95DB6D07A3E}" destId="{074B65FD-65E1-4368-B92B-2CFB3B236894}" srcOrd="2" destOrd="0" presId="urn:microsoft.com/office/officeart/2018/2/layout/IconVerticalSolidList"/>
    <dgm:cxn modelId="{0C234FA4-36AD-4F60-81A5-ABAEB5E06AED}" type="presParOf" srcId="{A28EDE40-DF92-4A4D-95B4-A95DB6D07A3E}" destId="{8877842A-DE76-40CC-9B88-8AAB99627F91}" srcOrd="3" destOrd="0" presId="urn:microsoft.com/office/officeart/2018/2/layout/IconVerticalSolidList"/>
    <dgm:cxn modelId="{5ED764AE-03C9-496F-A96A-7A3F972D3B34}" type="presParOf" srcId="{0F3FBFF2-BF03-4686-AEDC-3DFBF74872CD}" destId="{88F6DD10-519B-4CA8-B8BF-45BEA3B2D4E5}" srcOrd="5" destOrd="0" presId="urn:microsoft.com/office/officeart/2018/2/layout/IconVerticalSolidList"/>
    <dgm:cxn modelId="{13C92FA8-7077-4952-AEB1-B11EE15D2548}" type="presParOf" srcId="{0F3FBFF2-BF03-4686-AEDC-3DFBF74872CD}" destId="{45A08902-734D-476A-926F-EDD68131EDDC}" srcOrd="6" destOrd="0" presId="urn:microsoft.com/office/officeart/2018/2/layout/IconVerticalSolidList"/>
    <dgm:cxn modelId="{EF3AC83F-5398-466C-9F41-C46738B530FF}" type="presParOf" srcId="{45A08902-734D-476A-926F-EDD68131EDDC}" destId="{9B582C58-BD17-4D53-97F6-9C90E18D491B}" srcOrd="0" destOrd="0" presId="urn:microsoft.com/office/officeart/2018/2/layout/IconVerticalSolidList"/>
    <dgm:cxn modelId="{18C5E9B9-E372-411D-9B8E-5343A5A8BF42}" type="presParOf" srcId="{45A08902-734D-476A-926F-EDD68131EDDC}" destId="{3A33CF4D-C4F3-4424-BDE8-771AA09751B5}" srcOrd="1" destOrd="0" presId="urn:microsoft.com/office/officeart/2018/2/layout/IconVerticalSolidList"/>
    <dgm:cxn modelId="{A5EBFB37-8503-4B73-9F3D-533FD2DE10C7}" type="presParOf" srcId="{45A08902-734D-476A-926F-EDD68131EDDC}" destId="{D43B6DDC-97DA-4AAB-868A-E675C40615D3}" srcOrd="2" destOrd="0" presId="urn:microsoft.com/office/officeart/2018/2/layout/IconVerticalSolidList"/>
    <dgm:cxn modelId="{786DA375-52E1-49EE-9F10-80202FA079E7}" type="presParOf" srcId="{45A08902-734D-476A-926F-EDD68131EDDC}" destId="{D714FC41-AB1E-402B-8B58-475DFDE0163F}" srcOrd="3" destOrd="0" presId="urn:microsoft.com/office/officeart/2018/2/layout/IconVerticalSolidList"/>
    <dgm:cxn modelId="{C8DAB487-C21B-4372-A140-81ADF8FA7EC9}" type="presParOf" srcId="{0F3FBFF2-BF03-4686-AEDC-3DFBF74872CD}" destId="{89CDFC77-9833-4C56-8662-7E65C573BDD0}" srcOrd="7" destOrd="0" presId="urn:microsoft.com/office/officeart/2018/2/layout/IconVerticalSolidList"/>
    <dgm:cxn modelId="{DC491877-0D6E-4187-8E4C-A322E68B5C52}" type="presParOf" srcId="{0F3FBFF2-BF03-4686-AEDC-3DFBF74872CD}" destId="{BAA5116B-3183-4F08-98AA-F05EA1711126}" srcOrd="8" destOrd="0" presId="urn:microsoft.com/office/officeart/2018/2/layout/IconVerticalSolidList"/>
    <dgm:cxn modelId="{5C1BD5FC-B835-4982-9410-E1BA57A9770D}" type="presParOf" srcId="{BAA5116B-3183-4F08-98AA-F05EA1711126}" destId="{67FD9D37-6409-40F2-BE71-8F37DA6BD4C9}" srcOrd="0" destOrd="0" presId="urn:microsoft.com/office/officeart/2018/2/layout/IconVerticalSolidList"/>
    <dgm:cxn modelId="{35DDF4D7-F001-40F0-B1D1-D462751BF91E}" type="presParOf" srcId="{BAA5116B-3183-4F08-98AA-F05EA1711126}" destId="{CB1171F2-2DBB-4A4E-8BDC-6A376766136A}" srcOrd="1" destOrd="0" presId="urn:microsoft.com/office/officeart/2018/2/layout/IconVerticalSolidList"/>
    <dgm:cxn modelId="{F7895747-8F67-4D61-AFC2-33996AB78B0C}" type="presParOf" srcId="{BAA5116B-3183-4F08-98AA-F05EA1711126}" destId="{71FCA748-D7A4-40EB-8A0A-9E3DFB53F880}" srcOrd="2" destOrd="0" presId="urn:microsoft.com/office/officeart/2018/2/layout/IconVerticalSolidList"/>
    <dgm:cxn modelId="{6804F238-BC47-4D0F-AD37-4C06E08212F6}" type="presParOf" srcId="{BAA5116B-3183-4F08-98AA-F05EA1711126}" destId="{B2001596-BFEE-4AF5-A282-0D31B8BE9E1E}" srcOrd="3" destOrd="0" presId="urn:microsoft.com/office/officeart/2018/2/layout/IconVerticalSolidList"/>
    <dgm:cxn modelId="{8E879587-B605-42FA-BE54-C41C950C909D}" type="presParOf" srcId="{0F3FBFF2-BF03-4686-AEDC-3DFBF74872CD}" destId="{0EC67575-8C95-4A71-8C54-BDF95FC9F5AB}" srcOrd="9" destOrd="0" presId="urn:microsoft.com/office/officeart/2018/2/layout/IconVerticalSolidList"/>
    <dgm:cxn modelId="{42AC0D79-16DE-4318-88EC-BBCD82B07350}" type="presParOf" srcId="{0F3FBFF2-BF03-4686-AEDC-3DFBF74872CD}" destId="{4A48FE04-74EB-49A9-A10D-B23139C20CEC}" srcOrd="10" destOrd="0" presId="urn:microsoft.com/office/officeart/2018/2/layout/IconVerticalSolidList"/>
    <dgm:cxn modelId="{CA956890-ECF0-4116-AF16-247AE8AD9CE6}" type="presParOf" srcId="{4A48FE04-74EB-49A9-A10D-B23139C20CEC}" destId="{C3060BE4-AE32-426D-A5FE-24152CC8BC1C}" srcOrd="0" destOrd="0" presId="urn:microsoft.com/office/officeart/2018/2/layout/IconVerticalSolidList"/>
    <dgm:cxn modelId="{81348CAA-C9DF-4D05-9ECC-251BF9D13B83}" type="presParOf" srcId="{4A48FE04-74EB-49A9-A10D-B23139C20CEC}" destId="{67766DFF-358A-4BC8-9A5B-E3C5553B574A}" srcOrd="1" destOrd="0" presId="urn:microsoft.com/office/officeart/2018/2/layout/IconVerticalSolidList"/>
    <dgm:cxn modelId="{37BE54B3-A001-4FFF-9D0F-AE5204EDD805}" type="presParOf" srcId="{4A48FE04-74EB-49A9-A10D-B23139C20CEC}" destId="{E403C915-10D0-465F-B166-11EEAA6C1076}" srcOrd="2" destOrd="0" presId="urn:microsoft.com/office/officeart/2018/2/layout/IconVerticalSolidList"/>
    <dgm:cxn modelId="{0127DD36-3EBB-4D26-A5E6-A34A3BF2DAE8}" type="presParOf" srcId="{4A48FE04-74EB-49A9-A10D-B23139C20CEC}" destId="{B2D4ADD2-7E6B-4ED3-BF56-6C80BB537F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CD4A54A-FCAD-472D-8C4B-9A4821554BB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FAA15E5-E837-467A-BD4D-11349525255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0DDADB82-D08C-4E4D-9D7A-1DF56AD872DA}" type="parTrans" cxnId="{7C880DAD-63A5-4830-B451-5E5BCEB0B63A}">
      <dgm:prSet/>
      <dgm:spPr/>
      <dgm:t>
        <a:bodyPr/>
        <a:lstStyle/>
        <a:p>
          <a:endParaRPr lang="en-US"/>
        </a:p>
      </dgm:t>
    </dgm:pt>
    <dgm:pt modelId="{204DDD90-C462-4F6D-9495-6C6D5C35C2A2}" type="sibTrans" cxnId="{7C880DAD-63A5-4830-B451-5E5BCEB0B63A}">
      <dgm:prSet/>
      <dgm:spPr/>
      <dgm:t>
        <a:bodyPr/>
        <a:lstStyle/>
        <a:p>
          <a:endParaRPr lang="en-US"/>
        </a:p>
      </dgm:t>
    </dgm:pt>
    <dgm:pt modelId="{8D7204A5-E833-4A21-B02F-4112F0553C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Implementation is not just about starting the action.</a:t>
          </a:r>
        </a:p>
      </dgm:t>
    </dgm:pt>
    <dgm:pt modelId="{4A7AAA80-5E40-4897-9614-A00B471FE42D}" type="parTrans" cxnId="{CA2C4B6F-D713-4FC1-B900-26C888E6C60E}">
      <dgm:prSet/>
      <dgm:spPr/>
      <dgm:t>
        <a:bodyPr/>
        <a:lstStyle/>
        <a:p>
          <a:endParaRPr lang="en-US"/>
        </a:p>
      </dgm:t>
    </dgm:pt>
    <dgm:pt modelId="{B0138456-0B7B-4766-959D-B65C9FDBEA83}" type="sibTrans" cxnId="{CA2C4B6F-D713-4FC1-B900-26C888E6C60E}">
      <dgm:prSet/>
      <dgm:spPr/>
      <dgm:t>
        <a:bodyPr/>
        <a:lstStyle/>
        <a:p>
          <a:endParaRPr lang="en-US"/>
        </a:p>
      </dgm:t>
    </dgm:pt>
    <dgm:pt modelId="{6D45C6F4-53B5-4866-9613-F2276C30E52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includes </a:t>
          </a:r>
          <a:r>
            <a:rPr lang="en-US" b="1"/>
            <a:t>ongoing control and monitoring</a:t>
          </a:r>
          <a:r>
            <a:rPr lang="en-US"/>
            <a:t> throughout the life of the decision.</a:t>
          </a:r>
        </a:p>
      </dgm:t>
    </dgm:pt>
    <dgm:pt modelId="{8D9088E2-9406-4748-B2E9-D5B9B1A47767}" type="parTrans" cxnId="{8F3C4729-B18F-4803-83B2-F973849ABE03}">
      <dgm:prSet/>
      <dgm:spPr/>
      <dgm:t>
        <a:bodyPr/>
        <a:lstStyle/>
        <a:p>
          <a:endParaRPr lang="en-US"/>
        </a:p>
      </dgm:t>
    </dgm:pt>
    <dgm:pt modelId="{53932016-BFE2-44D9-8BE7-7AF185F720ED}" type="sibTrans" cxnId="{8F3C4729-B18F-4803-83B2-F973849ABE03}">
      <dgm:prSet/>
      <dgm:spPr/>
      <dgm:t>
        <a:bodyPr/>
        <a:lstStyle/>
        <a:p>
          <a:endParaRPr lang="en-US"/>
        </a:p>
      </dgm:t>
    </dgm:pt>
    <dgm:pt modelId="{55884F9A-5564-41FF-996A-97FF294F679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Adjustments may be needed to stay aligned with objectives.</a:t>
          </a:r>
        </a:p>
      </dgm:t>
    </dgm:pt>
    <dgm:pt modelId="{33FDF857-694A-4294-B135-8C8316D1803D}" type="parTrans" cxnId="{38D54901-F751-4EA7-9AB1-822A9A2D989D}">
      <dgm:prSet/>
      <dgm:spPr/>
      <dgm:t>
        <a:bodyPr/>
        <a:lstStyle/>
        <a:p>
          <a:endParaRPr lang="en-US"/>
        </a:p>
      </dgm:t>
    </dgm:pt>
    <dgm:pt modelId="{7E61F61C-D851-4BDD-90DE-C2076851D964}" type="sibTrans" cxnId="{38D54901-F751-4EA7-9AB1-822A9A2D989D}">
      <dgm:prSet/>
      <dgm:spPr/>
      <dgm:t>
        <a:bodyPr/>
        <a:lstStyle/>
        <a:p>
          <a:endParaRPr lang="en-US"/>
        </a:p>
      </dgm:t>
    </dgm:pt>
    <dgm:pt modelId="{2BEB6D44-4F4B-44B3-AD7D-38133A96DF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Quote:</a:t>
          </a:r>
          <a:endParaRPr lang="en-US"/>
        </a:p>
      </dgm:t>
    </dgm:pt>
    <dgm:pt modelId="{EA793D24-806A-4DAF-94A2-1E24C0E5C660}" type="parTrans" cxnId="{C844F2C9-B181-42CF-A723-495DBFA2D8A1}">
      <dgm:prSet/>
      <dgm:spPr/>
      <dgm:t>
        <a:bodyPr/>
        <a:lstStyle/>
        <a:p>
          <a:endParaRPr lang="en-US"/>
        </a:p>
      </dgm:t>
    </dgm:pt>
    <dgm:pt modelId="{FC890DC1-2D3E-4FC4-8379-D172611B5421}" type="sibTrans" cxnId="{C844F2C9-B181-42CF-A723-495DBFA2D8A1}">
      <dgm:prSet/>
      <dgm:spPr/>
      <dgm:t>
        <a:bodyPr/>
        <a:lstStyle/>
        <a:p>
          <a:endParaRPr lang="en-US"/>
        </a:p>
      </dgm:t>
    </dgm:pt>
    <dgm:pt modelId="{ADC32E6B-0A24-4D92-B564-D3B8D1E50D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i="1"/>
            <a:t>"Such action is not restricted to what is necessary to set the selected option into motion..."</a:t>
          </a:r>
          <a:endParaRPr lang="en-US"/>
        </a:p>
      </dgm:t>
    </dgm:pt>
    <dgm:pt modelId="{23EEAD4F-8DA4-454B-AB0A-6A5ED53D846D}" type="parTrans" cxnId="{9E76C62C-0C59-40FF-A03E-577D944C10BD}">
      <dgm:prSet/>
      <dgm:spPr/>
      <dgm:t>
        <a:bodyPr/>
        <a:lstStyle/>
        <a:p>
          <a:endParaRPr lang="en-US"/>
        </a:p>
      </dgm:t>
    </dgm:pt>
    <dgm:pt modelId="{BC9D5225-479D-4382-9845-757BD53F9477}" type="sibTrans" cxnId="{9E76C62C-0C59-40FF-A03E-577D944C10BD}">
      <dgm:prSet/>
      <dgm:spPr/>
      <dgm:t>
        <a:bodyPr/>
        <a:lstStyle/>
        <a:p>
          <a:endParaRPr lang="en-US"/>
        </a:p>
      </dgm:t>
    </dgm:pt>
    <dgm:pt modelId="{E2637100-8304-4D00-BC69-F41984D9BE86}" type="pres">
      <dgm:prSet presAssocID="{CCD4A54A-FCAD-472D-8C4B-9A4821554BB4}" presName="root" presStyleCnt="0">
        <dgm:presLayoutVars>
          <dgm:dir/>
          <dgm:resizeHandles val="exact"/>
        </dgm:presLayoutVars>
      </dgm:prSet>
      <dgm:spPr/>
    </dgm:pt>
    <dgm:pt modelId="{3DD23FC5-3F2B-488F-9ABA-BCCDA511676A}" type="pres">
      <dgm:prSet presAssocID="{8FAA15E5-E837-467A-BD4D-113495252555}" presName="compNode" presStyleCnt="0"/>
      <dgm:spPr/>
    </dgm:pt>
    <dgm:pt modelId="{6BE20C97-5BDC-4148-B19D-261D742AE833}" type="pres">
      <dgm:prSet presAssocID="{8FAA15E5-E837-467A-BD4D-113495252555}" presName="bgRect" presStyleLbl="bgShp" presStyleIdx="0" presStyleCnt="6"/>
      <dgm:spPr/>
    </dgm:pt>
    <dgm:pt modelId="{8AE0AC35-A700-4472-AF25-19316FD724CB}" type="pres">
      <dgm:prSet presAssocID="{8FAA15E5-E837-467A-BD4D-11349525255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B78E779-A27D-4B27-B962-01FBC337452F}" type="pres">
      <dgm:prSet presAssocID="{8FAA15E5-E837-467A-BD4D-113495252555}" presName="spaceRect" presStyleCnt="0"/>
      <dgm:spPr/>
    </dgm:pt>
    <dgm:pt modelId="{6CE78A77-9B66-4A49-B52C-8F1D6C0E74CC}" type="pres">
      <dgm:prSet presAssocID="{8FAA15E5-E837-467A-BD4D-113495252555}" presName="parTx" presStyleLbl="revTx" presStyleIdx="0" presStyleCnt="6">
        <dgm:presLayoutVars>
          <dgm:chMax val="0"/>
          <dgm:chPref val="0"/>
        </dgm:presLayoutVars>
      </dgm:prSet>
      <dgm:spPr/>
    </dgm:pt>
    <dgm:pt modelId="{5B01B118-CD4C-40E0-B935-6ED36B530CCE}" type="pres">
      <dgm:prSet presAssocID="{204DDD90-C462-4F6D-9495-6C6D5C35C2A2}" presName="sibTrans" presStyleCnt="0"/>
      <dgm:spPr/>
    </dgm:pt>
    <dgm:pt modelId="{B23BCD15-41E7-4C0B-BE0E-7AE30AC4A74C}" type="pres">
      <dgm:prSet presAssocID="{8D7204A5-E833-4A21-B02F-4112F0553CD6}" presName="compNode" presStyleCnt="0"/>
      <dgm:spPr/>
    </dgm:pt>
    <dgm:pt modelId="{F9829A09-6A1F-47B4-9DBD-B9F8CB22CE8B}" type="pres">
      <dgm:prSet presAssocID="{8D7204A5-E833-4A21-B02F-4112F0553CD6}" presName="bgRect" presStyleLbl="bgShp" presStyleIdx="1" presStyleCnt="6"/>
      <dgm:spPr/>
    </dgm:pt>
    <dgm:pt modelId="{663ADABD-04E0-4A75-82DB-C8A2E57080DF}" type="pres">
      <dgm:prSet presAssocID="{8D7204A5-E833-4A21-B02F-4112F0553CD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EC0AEB45-F76C-4707-AC05-941523AF348D}" type="pres">
      <dgm:prSet presAssocID="{8D7204A5-E833-4A21-B02F-4112F0553CD6}" presName="spaceRect" presStyleCnt="0"/>
      <dgm:spPr/>
    </dgm:pt>
    <dgm:pt modelId="{C4C60711-73B2-493A-AC51-442D7A27A0ED}" type="pres">
      <dgm:prSet presAssocID="{8D7204A5-E833-4A21-B02F-4112F0553CD6}" presName="parTx" presStyleLbl="revTx" presStyleIdx="1" presStyleCnt="6">
        <dgm:presLayoutVars>
          <dgm:chMax val="0"/>
          <dgm:chPref val="0"/>
        </dgm:presLayoutVars>
      </dgm:prSet>
      <dgm:spPr/>
    </dgm:pt>
    <dgm:pt modelId="{448538D7-64F9-4505-A100-7724579979B1}" type="pres">
      <dgm:prSet presAssocID="{B0138456-0B7B-4766-959D-B65C9FDBEA83}" presName="sibTrans" presStyleCnt="0"/>
      <dgm:spPr/>
    </dgm:pt>
    <dgm:pt modelId="{AD81F19D-906C-4AD5-ABE8-6AD5396D61FA}" type="pres">
      <dgm:prSet presAssocID="{6D45C6F4-53B5-4866-9613-F2276C30E526}" presName="compNode" presStyleCnt="0"/>
      <dgm:spPr/>
    </dgm:pt>
    <dgm:pt modelId="{6BDFE88E-EBDE-41F8-AAA1-C65C74E23BF4}" type="pres">
      <dgm:prSet presAssocID="{6D45C6F4-53B5-4866-9613-F2276C30E526}" presName="bgRect" presStyleLbl="bgShp" presStyleIdx="2" presStyleCnt="6"/>
      <dgm:spPr/>
    </dgm:pt>
    <dgm:pt modelId="{E7D70E59-5047-4D93-9290-4A6C2F66F82E}" type="pres">
      <dgm:prSet presAssocID="{6D45C6F4-53B5-4866-9613-F2276C30E52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98A66548-C632-4593-981D-2E49E62D2E88}" type="pres">
      <dgm:prSet presAssocID="{6D45C6F4-53B5-4866-9613-F2276C30E526}" presName="spaceRect" presStyleCnt="0"/>
      <dgm:spPr/>
    </dgm:pt>
    <dgm:pt modelId="{AF9A7C3E-3B35-4C15-9CB1-D7D6B11B1976}" type="pres">
      <dgm:prSet presAssocID="{6D45C6F4-53B5-4866-9613-F2276C30E526}" presName="parTx" presStyleLbl="revTx" presStyleIdx="2" presStyleCnt="6">
        <dgm:presLayoutVars>
          <dgm:chMax val="0"/>
          <dgm:chPref val="0"/>
        </dgm:presLayoutVars>
      </dgm:prSet>
      <dgm:spPr/>
    </dgm:pt>
    <dgm:pt modelId="{4FAE8FF9-5F57-44D1-9685-88652AC5B658}" type="pres">
      <dgm:prSet presAssocID="{53932016-BFE2-44D9-8BE7-7AF185F720ED}" presName="sibTrans" presStyleCnt="0"/>
      <dgm:spPr/>
    </dgm:pt>
    <dgm:pt modelId="{C669E0BD-0B31-4507-B915-90130BC4C62E}" type="pres">
      <dgm:prSet presAssocID="{55884F9A-5564-41FF-996A-97FF294F679D}" presName="compNode" presStyleCnt="0"/>
      <dgm:spPr/>
    </dgm:pt>
    <dgm:pt modelId="{378F7943-DE3B-4A40-A735-64AEBDB81509}" type="pres">
      <dgm:prSet presAssocID="{55884F9A-5564-41FF-996A-97FF294F679D}" presName="bgRect" presStyleLbl="bgShp" presStyleIdx="3" presStyleCnt="6"/>
      <dgm:spPr/>
    </dgm:pt>
    <dgm:pt modelId="{13F06399-78E3-44D9-BAAE-96934681DF9F}" type="pres">
      <dgm:prSet presAssocID="{55884F9A-5564-41FF-996A-97FF294F679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7A28F936-F842-47C2-A718-4918C51D5658}" type="pres">
      <dgm:prSet presAssocID="{55884F9A-5564-41FF-996A-97FF294F679D}" presName="spaceRect" presStyleCnt="0"/>
      <dgm:spPr/>
    </dgm:pt>
    <dgm:pt modelId="{F3DB6749-3D9C-4396-9532-6A70865FC738}" type="pres">
      <dgm:prSet presAssocID="{55884F9A-5564-41FF-996A-97FF294F679D}" presName="parTx" presStyleLbl="revTx" presStyleIdx="3" presStyleCnt="6">
        <dgm:presLayoutVars>
          <dgm:chMax val="0"/>
          <dgm:chPref val="0"/>
        </dgm:presLayoutVars>
      </dgm:prSet>
      <dgm:spPr/>
    </dgm:pt>
    <dgm:pt modelId="{508C3B12-548B-431E-BA27-13F90D1B4BF1}" type="pres">
      <dgm:prSet presAssocID="{7E61F61C-D851-4BDD-90DE-C2076851D964}" presName="sibTrans" presStyleCnt="0"/>
      <dgm:spPr/>
    </dgm:pt>
    <dgm:pt modelId="{FBE499BC-6B91-474F-B3A6-BB3F22C48186}" type="pres">
      <dgm:prSet presAssocID="{2BEB6D44-4F4B-44B3-AD7D-38133A96DFF4}" presName="compNode" presStyleCnt="0"/>
      <dgm:spPr/>
    </dgm:pt>
    <dgm:pt modelId="{C9D13C92-F160-432C-83F3-32754A9D88FB}" type="pres">
      <dgm:prSet presAssocID="{2BEB6D44-4F4B-44B3-AD7D-38133A96DFF4}" presName="bgRect" presStyleLbl="bgShp" presStyleIdx="4" presStyleCnt="6"/>
      <dgm:spPr/>
    </dgm:pt>
    <dgm:pt modelId="{3F1811F1-6FBE-4971-AF58-7EFA4DBA9F39}" type="pres">
      <dgm:prSet presAssocID="{2BEB6D44-4F4B-44B3-AD7D-38133A96DF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E725C64D-5E00-4D51-A8A3-CF83A238FEDC}" type="pres">
      <dgm:prSet presAssocID="{2BEB6D44-4F4B-44B3-AD7D-38133A96DFF4}" presName="spaceRect" presStyleCnt="0"/>
      <dgm:spPr/>
    </dgm:pt>
    <dgm:pt modelId="{B3E7B59A-CAAD-40DA-BB77-E6EBF3BC61DA}" type="pres">
      <dgm:prSet presAssocID="{2BEB6D44-4F4B-44B3-AD7D-38133A96DFF4}" presName="parTx" presStyleLbl="revTx" presStyleIdx="4" presStyleCnt="6">
        <dgm:presLayoutVars>
          <dgm:chMax val="0"/>
          <dgm:chPref val="0"/>
        </dgm:presLayoutVars>
      </dgm:prSet>
      <dgm:spPr/>
    </dgm:pt>
    <dgm:pt modelId="{47F73FA1-812A-4845-A376-A33BA7C60BFF}" type="pres">
      <dgm:prSet presAssocID="{FC890DC1-2D3E-4FC4-8379-D172611B5421}" presName="sibTrans" presStyleCnt="0"/>
      <dgm:spPr/>
    </dgm:pt>
    <dgm:pt modelId="{7A8D77D8-C9DD-4CF4-8A10-41EE0F1AF20C}" type="pres">
      <dgm:prSet presAssocID="{ADC32E6B-0A24-4D92-B564-D3B8D1E50DF9}" presName="compNode" presStyleCnt="0"/>
      <dgm:spPr/>
    </dgm:pt>
    <dgm:pt modelId="{2285FD09-E622-478E-8C15-B7F5726FE7C3}" type="pres">
      <dgm:prSet presAssocID="{ADC32E6B-0A24-4D92-B564-D3B8D1E50DF9}" presName="bgRect" presStyleLbl="bgShp" presStyleIdx="5" presStyleCnt="6"/>
      <dgm:spPr/>
    </dgm:pt>
    <dgm:pt modelId="{5F1247FE-856A-49D0-A323-96D0EA7FD081}" type="pres">
      <dgm:prSet presAssocID="{ADC32E6B-0A24-4D92-B564-D3B8D1E50DF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vron Arrows"/>
        </a:ext>
      </dgm:extLst>
    </dgm:pt>
    <dgm:pt modelId="{5D5FE389-C54F-403C-981D-1FA1CE2E371F}" type="pres">
      <dgm:prSet presAssocID="{ADC32E6B-0A24-4D92-B564-D3B8D1E50DF9}" presName="spaceRect" presStyleCnt="0"/>
      <dgm:spPr/>
    </dgm:pt>
    <dgm:pt modelId="{A4CAC6B0-D241-47B9-B46D-C8CBCB98269C}" type="pres">
      <dgm:prSet presAssocID="{ADC32E6B-0A24-4D92-B564-D3B8D1E50DF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8D54901-F751-4EA7-9AB1-822A9A2D989D}" srcId="{CCD4A54A-FCAD-472D-8C4B-9A4821554BB4}" destId="{55884F9A-5564-41FF-996A-97FF294F679D}" srcOrd="3" destOrd="0" parTransId="{33FDF857-694A-4294-B135-8C8316D1803D}" sibTransId="{7E61F61C-D851-4BDD-90DE-C2076851D964}"/>
    <dgm:cxn modelId="{4BF54E16-75D5-45E1-8D0A-C4C2C4801899}" type="presOf" srcId="{2BEB6D44-4F4B-44B3-AD7D-38133A96DFF4}" destId="{B3E7B59A-CAAD-40DA-BB77-E6EBF3BC61DA}" srcOrd="0" destOrd="0" presId="urn:microsoft.com/office/officeart/2018/2/layout/IconVerticalSolidList"/>
    <dgm:cxn modelId="{8F3C4729-B18F-4803-83B2-F973849ABE03}" srcId="{CCD4A54A-FCAD-472D-8C4B-9A4821554BB4}" destId="{6D45C6F4-53B5-4866-9613-F2276C30E526}" srcOrd="2" destOrd="0" parTransId="{8D9088E2-9406-4748-B2E9-D5B9B1A47767}" sibTransId="{53932016-BFE2-44D9-8BE7-7AF185F720ED}"/>
    <dgm:cxn modelId="{499C4F2C-B870-4161-831D-496AE23F2837}" type="presOf" srcId="{CCD4A54A-FCAD-472D-8C4B-9A4821554BB4}" destId="{E2637100-8304-4D00-BC69-F41984D9BE86}" srcOrd="0" destOrd="0" presId="urn:microsoft.com/office/officeart/2018/2/layout/IconVerticalSolidList"/>
    <dgm:cxn modelId="{9E76C62C-0C59-40FF-A03E-577D944C10BD}" srcId="{CCD4A54A-FCAD-472D-8C4B-9A4821554BB4}" destId="{ADC32E6B-0A24-4D92-B564-D3B8D1E50DF9}" srcOrd="5" destOrd="0" parTransId="{23EEAD4F-8DA4-454B-AB0A-6A5ED53D846D}" sibTransId="{BC9D5225-479D-4382-9845-757BD53F9477}"/>
    <dgm:cxn modelId="{9E77E63D-743C-4C07-85AD-3F9D128505BC}" type="presOf" srcId="{8D7204A5-E833-4A21-B02F-4112F0553CD6}" destId="{C4C60711-73B2-493A-AC51-442D7A27A0ED}" srcOrd="0" destOrd="0" presId="urn:microsoft.com/office/officeart/2018/2/layout/IconVerticalSolidList"/>
    <dgm:cxn modelId="{CA2C4B6F-D713-4FC1-B900-26C888E6C60E}" srcId="{CCD4A54A-FCAD-472D-8C4B-9A4821554BB4}" destId="{8D7204A5-E833-4A21-B02F-4112F0553CD6}" srcOrd="1" destOrd="0" parTransId="{4A7AAA80-5E40-4897-9614-A00B471FE42D}" sibTransId="{B0138456-0B7B-4766-959D-B65C9FDBEA83}"/>
    <dgm:cxn modelId="{C9C1CF56-9EED-4FD2-AADA-4FE881CBA42A}" type="presOf" srcId="{55884F9A-5564-41FF-996A-97FF294F679D}" destId="{F3DB6749-3D9C-4396-9532-6A70865FC738}" srcOrd="0" destOrd="0" presId="urn:microsoft.com/office/officeart/2018/2/layout/IconVerticalSolidList"/>
    <dgm:cxn modelId="{85FA977A-9868-4C41-9400-5108B390F05F}" type="presOf" srcId="{6D45C6F4-53B5-4866-9613-F2276C30E526}" destId="{AF9A7C3E-3B35-4C15-9CB1-D7D6B11B1976}" srcOrd="0" destOrd="0" presId="urn:microsoft.com/office/officeart/2018/2/layout/IconVerticalSolidList"/>
    <dgm:cxn modelId="{7C880DAD-63A5-4830-B451-5E5BCEB0B63A}" srcId="{CCD4A54A-FCAD-472D-8C4B-9A4821554BB4}" destId="{8FAA15E5-E837-467A-BD4D-113495252555}" srcOrd="0" destOrd="0" parTransId="{0DDADB82-D08C-4E4D-9D7A-1DF56AD872DA}" sibTransId="{204DDD90-C462-4F6D-9495-6C6D5C35C2A2}"/>
    <dgm:cxn modelId="{E6A931C3-A907-4CAE-AE09-A2637286C913}" type="presOf" srcId="{8FAA15E5-E837-467A-BD4D-113495252555}" destId="{6CE78A77-9B66-4A49-B52C-8F1D6C0E74CC}" srcOrd="0" destOrd="0" presId="urn:microsoft.com/office/officeart/2018/2/layout/IconVerticalSolidList"/>
    <dgm:cxn modelId="{F890EBC8-9894-4AF5-9FE2-BEF64DE65242}" type="presOf" srcId="{ADC32E6B-0A24-4D92-B564-D3B8D1E50DF9}" destId="{A4CAC6B0-D241-47B9-B46D-C8CBCB98269C}" srcOrd="0" destOrd="0" presId="urn:microsoft.com/office/officeart/2018/2/layout/IconVerticalSolidList"/>
    <dgm:cxn modelId="{C844F2C9-B181-42CF-A723-495DBFA2D8A1}" srcId="{CCD4A54A-FCAD-472D-8C4B-9A4821554BB4}" destId="{2BEB6D44-4F4B-44B3-AD7D-38133A96DFF4}" srcOrd="4" destOrd="0" parTransId="{EA793D24-806A-4DAF-94A2-1E24C0E5C660}" sibTransId="{FC890DC1-2D3E-4FC4-8379-D172611B5421}"/>
    <dgm:cxn modelId="{D6A70418-051E-4E5A-8072-E68E154713F3}" type="presParOf" srcId="{E2637100-8304-4D00-BC69-F41984D9BE86}" destId="{3DD23FC5-3F2B-488F-9ABA-BCCDA511676A}" srcOrd="0" destOrd="0" presId="urn:microsoft.com/office/officeart/2018/2/layout/IconVerticalSolidList"/>
    <dgm:cxn modelId="{8A4E6E29-B16D-44C5-88C3-D1DCBC43CDC6}" type="presParOf" srcId="{3DD23FC5-3F2B-488F-9ABA-BCCDA511676A}" destId="{6BE20C97-5BDC-4148-B19D-261D742AE833}" srcOrd="0" destOrd="0" presId="urn:microsoft.com/office/officeart/2018/2/layout/IconVerticalSolidList"/>
    <dgm:cxn modelId="{E633040B-A9CE-40D7-AE0F-D3241176DE3E}" type="presParOf" srcId="{3DD23FC5-3F2B-488F-9ABA-BCCDA511676A}" destId="{8AE0AC35-A700-4472-AF25-19316FD724CB}" srcOrd="1" destOrd="0" presId="urn:microsoft.com/office/officeart/2018/2/layout/IconVerticalSolidList"/>
    <dgm:cxn modelId="{220B601A-C81D-46E2-A77E-702B87AC3C8D}" type="presParOf" srcId="{3DD23FC5-3F2B-488F-9ABA-BCCDA511676A}" destId="{4B78E779-A27D-4B27-B962-01FBC337452F}" srcOrd="2" destOrd="0" presId="urn:microsoft.com/office/officeart/2018/2/layout/IconVerticalSolidList"/>
    <dgm:cxn modelId="{CD12960E-0BB5-4F83-AA3D-B02CD6E97AFB}" type="presParOf" srcId="{3DD23FC5-3F2B-488F-9ABA-BCCDA511676A}" destId="{6CE78A77-9B66-4A49-B52C-8F1D6C0E74CC}" srcOrd="3" destOrd="0" presId="urn:microsoft.com/office/officeart/2018/2/layout/IconVerticalSolidList"/>
    <dgm:cxn modelId="{35FD93C3-0F50-433C-9184-F57B1A2A49E9}" type="presParOf" srcId="{E2637100-8304-4D00-BC69-F41984D9BE86}" destId="{5B01B118-CD4C-40E0-B935-6ED36B530CCE}" srcOrd="1" destOrd="0" presId="urn:microsoft.com/office/officeart/2018/2/layout/IconVerticalSolidList"/>
    <dgm:cxn modelId="{D33A4F3B-6CE8-4BF5-A1C6-0EE39D1DA1A3}" type="presParOf" srcId="{E2637100-8304-4D00-BC69-F41984D9BE86}" destId="{B23BCD15-41E7-4C0B-BE0E-7AE30AC4A74C}" srcOrd="2" destOrd="0" presId="urn:microsoft.com/office/officeart/2018/2/layout/IconVerticalSolidList"/>
    <dgm:cxn modelId="{3B40F3B7-13BF-46D2-B2FB-0B93FF1AFDDC}" type="presParOf" srcId="{B23BCD15-41E7-4C0B-BE0E-7AE30AC4A74C}" destId="{F9829A09-6A1F-47B4-9DBD-B9F8CB22CE8B}" srcOrd="0" destOrd="0" presId="urn:microsoft.com/office/officeart/2018/2/layout/IconVerticalSolidList"/>
    <dgm:cxn modelId="{F3218A63-7D2C-48B1-A5F7-DC7C015871CB}" type="presParOf" srcId="{B23BCD15-41E7-4C0B-BE0E-7AE30AC4A74C}" destId="{663ADABD-04E0-4A75-82DB-C8A2E57080DF}" srcOrd="1" destOrd="0" presId="urn:microsoft.com/office/officeart/2018/2/layout/IconVerticalSolidList"/>
    <dgm:cxn modelId="{695596AD-8B6E-47F6-9561-09432BE73309}" type="presParOf" srcId="{B23BCD15-41E7-4C0B-BE0E-7AE30AC4A74C}" destId="{EC0AEB45-F76C-4707-AC05-941523AF348D}" srcOrd="2" destOrd="0" presId="urn:microsoft.com/office/officeart/2018/2/layout/IconVerticalSolidList"/>
    <dgm:cxn modelId="{16F3550D-2256-4A46-AAC3-1A7EF1977D28}" type="presParOf" srcId="{B23BCD15-41E7-4C0B-BE0E-7AE30AC4A74C}" destId="{C4C60711-73B2-493A-AC51-442D7A27A0ED}" srcOrd="3" destOrd="0" presId="urn:microsoft.com/office/officeart/2018/2/layout/IconVerticalSolidList"/>
    <dgm:cxn modelId="{0A5F86EE-95EE-46B5-884D-4DD35137C7FD}" type="presParOf" srcId="{E2637100-8304-4D00-BC69-F41984D9BE86}" destId="{448538D7-64F9-4505-A100-7724579979B1}" srcOrd="3" destOrd="0" presId="urn:microsoft.com/office/officeart/2018/2/layout/IconVerticalSolidList"/>
    <dgm:cxn modelId="{7552F213-F35E-41D5-984D-557D9E3D7CC0}" type="presParOf" srcId="{E2637100-8304-4D00-BC69-F41984D9BE86}" destId="{AD81F19D-906C-4AD5-ABE8-6AD5396D61FA}" srcOrd="4" destOrd="0" presId="urn:microsoft.com/office/officeart/2018/2/layout/IconVerticalSolidList"/>
    <dgm:cxn modelId="{65CB58BA-4D53-459A-B45D-72867BCA0FBB}" type="presParOf" srcId="{AD81F19D-906C-4AD5-ABE8-6AD5396D61FA}" destId="{6BDFE88E-EBDE-41F8-AAA1-C65C74E23BF4}" srcOrd="0" destOrd="0" presId="urn:microsoft.com/office/officeart/2018/2/layout/IconVerticalSolidList"/>
    <dgm:cxn modelId="{3C57EBDD-A2EA-437D-B5F8-F3520829636A}" type="presParOf" srcId="{AD81F19D-906C-4AD5-ABE8-6AD5396D61FA}" destId="{E7D70E59-5047-4D93-9290-4A6C2F66F82E}" srcOrd="1" destOrd="0" presId="urn:microsoft.com/office/officeart/2018/2/layout/IconVerticalSolidList"/>
    <dgm:cxn modelId="{8100D4AE-3561-4967-8C1F-B98FA4145495}" type="presParOf" srcId="{AD81F19D-906C-4AD5-ABE8-6AD5396D61FA}" destId="{98A66548-C632-4593-981D-2E49E62D2E88}" srcOrd="2" destOrd="0" presId="urn:microsoft.com/office/officeart/2018/2/layout/IconVerticalSolidList"/>
    <dgm:cxn modelId="{60EAF400-3AF7-4FA7-87A7-0DD14B8D328B}" type="presParOf" srcId="{AD81F19D-906C-4AD5-ABE8-6AD5396D61FA}" destId="{AF9A7C3E-3B35-4C15-9CB1-D7D6B11B1976}" srcOrd="3" destOrd="0" presId="urn:microsoft.com/office/officeart/2018/2/layout/IconVerticalSolidList"/>
    <dgm:cxn modelId="{08AB73A0-125A-4F86-9668-70851589F922}" type="presParOf" srcId="{E2637100-8304-4D00-BC69-F41984D9BE86}" destId="{4FAE8FF9-5F57-44D1-9685-88652AC5B658}" srcOrd="5" destOrd="0" presId="urn:microsoft.com/office/officeart/2018/2/layout/IconVerticalSolidList"/>
    <dgm:cxn modelId="{C827A759-AB97-4717-A1EC-E5C7C157855F}" type="presParOf" srcId="{E2637100-8304-4D00-BC69-F41984D9BE86}" destId="{C669E0BD-0B31-4507-B915-90130BC4C62E}" srcOrd="6" destOrd="0" presId="urn:microsoft.com/office/officeart/2018/2/layout/IconVerticalSolidList"/>
    <dgm:cxn modelId="{AD56BBD7-A9C3-4D28-B5FD-435192A3C5E3}" type="presParOf" srcId="{C669E0BD-0B31-4507-B915-90130BC4C62E}" destId="{378F7943-DE3B-4A40-A735-64AEBDB81509}" srcOrd="0" destOrd="0" presId="urn:microsoft.com/office/officeart/2018/2/layout/IconVerticalSolidList"/>
    <dgm:cxn modelId="{A13D3BC9-4C91-4B6C-89E3-56D77901FC88}" type="presParOf" srcId="{C669E0BD-0B31-4507-B915-90130BC4C62E}" destId="{13F06399-78E3-44D9-BAAE-96934681DF9F}" srcOrd="1" destOrd="0" presId="urn:microsoft.com/office/officeart/2018/2/layout/IconVerticalSolidList"/>
    <dgm:cxn modelId="{A493BFFF-E6A2-412D-895C-48F47C9F4ACD}" type="presParOf" srcId="{C669E0BD-0B31-4507-B915-90130BC4C62E}" destId="{7A28F936-F842-47C2-A718-4918C51D5658}" srcOrd="2" destOrd="0" presId="urn:microsoft.com/office/officeart/2018/2/layout/IconVerticalSolidList"/>
    <dgm:cxn modelId="{29A3493E-CFFA-47AE-9DA2-3113571674BB}" type="presParOf" srcId="{C669E0BD-0B31-4507-B915-90130BC4C62E}" destId="{F3DB6749-3D9C-4396-9532-6A70865FC738}" srcOrd="3" destOrd="0" presId="urn:microsoft.com/office/officeart/2018/2/layout/IconVerticalSolidList"/>
    <dgm:cxn modelId="{1530B8B8-EB16-420F-AF3E-175ACDAAA280}" type="presParOf" srcId="{E2637100-8304-4D00-BC69-F41984D9BE86}" destId="{508C3B12-548B-431E-BA27-13F90D1B4BF1}" srcOrd="7" destOrd="0" presId="urn:microsoft.com/office/officeart/2018/2/layout/IconVerticalSolidList"/>
    <dgm:cxn modelId="{DC105F38-958B-479C-8FE5-EFBA16584286}" type="presParOf" srcId="{E2637100-8304-4D00-BC69-F41984D9BE86}" destId="{FBE499BC-6B91-474F-B3A6-BB3F22C48186}" srcOrd="8" destOrd="0" presId="urn:microsoft.com/office/officeart/2018/2/layout/IconVerticalSolidList"/>
    <dgm:cxn modelId="{5A44A8E0-50C9-4CC3-A99D-2C2B513D23E2}" type="presParOf" srcId="{FBE499BC-6B91-474F-B3A6-BB3F22C48186}" destId="{C9D13C92-F160-432C-83F3-32754A9D88FB}" srcOrd="0" destOrd="0" presId="urn:microsoft.com/office/officeart/2018/2/layout/IconVerticalSolidList"/>
    <dgm:cxn modelId="{44FF5BD3-55BC-465B-906A-42855DFCC669}" type="presParOf" srcId="{FBE499BC-6B91-474F-B3A6-BB3F22C48186}" destId="{3F1811F1-6FBE-4971-AF58-7EFA4DBA9F39}" srcOrd="1" destOrd="0" presId="urn:microsoft.com/office/officeart/2018/2/layout/IconVerticalSolidList"/>
    <dgm:cxn modelId="{37063958-F909-4666-8EB7-51E976E01285}" type="presParOf" srcId="{FBE499BC-6B91-474F-B3A6-BB3F22C48186}" destId="{E725C64D-5E00-4D51-A8A3-CF83A238FEDC}" srcOrd="2" destOrd="0" presId="urn:microsoft.com/office/officeart/2018/2/layout/IconVerticalSolidList"/>
    <dgm:cxn modelId="{30909567-6539-4747-96AA-37AF72C61E80}" type="presParOf" srcId="{FBE499BC-6B91-474F-B3A6-BB3F22C48186}" destId="{B3E7B59A-CAAD-40DA-BB77-E6EBF3BC61DA}" srcOrd="3" destOrd="0" presId="urn:microsoft.com/office/officeart/2018/2/layout/IconVerticalSolidList"/>
    <dgm:cxn modelId="{2CD45F05-D939-4438-860D-ECB8C7DEA770}" type="presParOf" srcId="{E2637100-8304-4D00-BC69-F41984D9BE86}" destId="{47F73FA1-812A-4845-A376-A33BA7C60BFF}" srcOrd="9" destOrd="0" presId="urn:microsoft.com/office/officeart/2018/2/layout/IconVerticalSolidList"/>
    <dgm:cxn modelId="{2ADBECCF-7107-4541-8853-AC59AF714198}" type="presParOf" srcId="{E2637100-8304-4D00-BC69-F41984D9BE86}" destId="{7A8D77D8-C9DD-4CF4-8A10-41EE0F1AF20C}" srcOrd="10" destOrd="0" presId="urn:microsoft.com/office/officeart/2018/2/layout/IconVerticalSolidList"/>
    <dgm:cxn modelId="{F31F60F0-5411-47EB-8991-18D2965A7F64}" type="presParOf" srcId="{7A8D77D8-C9DD-4CF4-8A10-41EE0F1AF20C}" destId="{2285FD09-E622-478E-8C15-B7F5726FE7C3}" srcOrd="0" destOrd="0" presId="urn:microsoft.com/office/officeart/2018/2/layout/IconVerticalSolidList"/>
    <dgm:cxn modelId="{62608756-D7BA-4311-B2D5-2CBD383052B2}" type="presParOf" srcId="{7A8D77D8-C9DD-4CF4-8A10-41EE0F1AF20C}" destId="{5F1247FE-856A-49D0-A323-96D0EA7FD081}" srcOrd="1" destOrd="0" presId="urn:microsoft.com/office/officeart/2018/2/layout/IconVerticalSolidList"/>
    <dgm:cxn modelId="{8884036C-FA43-4F36-820E-76EACF06C1EA}" type="presParOf" srcId="{7A8D77D8-C9DD-4CF4-8A10-41EE0F1AF20C}" destId="{5D5FE389-C54F-403C-981D-1FA1CE2E371F}" srcOrd="2" destOrd="0" presId="urn:microsoft.com/office/officeart/2018/2/layout/IconVerticalSolidList"/>
    <dgm:cxn modelId="{9A6FB652-5986-49A2-A4CC-75753FE2D846}" type="presParOf" srcId="{7A8D77D8-C9DD-4CF4-8A10-41EE0F1AF20C}" destId="{A4CAC6B0-D241-47B9-B46D-C8CBCB9826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3998C7B-2C87-4C94-A911-C6D148AFE44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006B11-D8CD-421E-AC5E-4C9B9E71AA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Learning and Adapting Through Feedback</a:t>
          </a:r>
        </a:p>
      </dgm:t>
    </dgm:pt>
    <dgm:pt modelId="{6D539F77-AB1F-46DF-AB7B-19E516DC9A67}" type="parTrans" cxnId="{6885F777-651A-4C5D-8FA0-A14FB29B6D0A}">
      <dgm:prSet/>
      <dgm:spPr/>
      <dgm:t>
        <a:bodyPr/>
        <a:lstStyle/>
        <a:p>
          <a:endParaRPr lang="en-US"/>
        </a:p>
      </dgm:t>
    </dgm:pt>
    <dgm:pt modelId="{67A1C493-DB70-4449-BDED-2149A1D68AB7}" type="sibTrans" cxnId="{6885F777-651A-4C5D-8FA0-A14FB29B6D0A}">
      <dgm:prSet/>
      <dgm:spPr/>
      <dgm:t>
        <a:bodyPr/>
        <a:lstStyle/>
        <a:p>
          <a:endParaRPr lang="en-US"/>
        </a:p>
      </dgm:t>
    </dgm:pt>
    <dgm:pt modelId="{CCAA6800-9B6F-437D-A7ED-42CFAE4A2C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Why Monitoring Matters:</a:t>
          </a:r>
          <a:endParaRPr lang="en-US"/>
        </a:p>
      </dgm:t>
    </dgm:pt>
    <dgm:pt modelId="{00C78AF7-8423-4ACD-A9A1-B9D558084CAA}" type="parTrans" cxnId="{0E1920FC-D948-410C-AD16-C60DA2B818D5}">
      <dgm:prSet/>
      <dgm:spPr/>
      <dgm:t>
        <a:bodyPr/>
        <a:lstStyle/>
        <a:p>
          <a:endParaRPr lang="en-US"/>
        </a:p>
      </dgm:t>
    </dgm:pt>
    <dgm:pt modelId="{7B3093C1-ACCC-440F-A367-13199ED16A95}" type="sibTrans" cxnId="{0E1920FC-D948-410C-AD16-C60DA2B818D5}">
      <dgm:prSet/>
      <dgm:spPr/>
      <dgm:t>
        <a:bodyPr/>
        <a:lstStyle/>
        <a:p>
          <a:endParaRPr lang="en-US"/>
        </a:p>
      </dgm:t>
    </dgm:pt>
    <dgm:pt modelId="{81CEC8C3-FC03-4693-832C-0922CFDEEB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03E13950-EC7F-44F7-A13C-FA3D4ED99CDC}" type="parTrans" cxnId="{D4931BE0-978C-411E-A53B-1D3ECD63E575}">
      <dgm:prSet/>
      <dgm:spPr/>
      <dgm:t>
        <a:bodyPr/>
        <a:lstStyle/>
        <a:p>
          <a:endParaRPr lang="en-US"/>
        </a:p>
      </dgm:t>
    </dgm:pt>
    <dgm:pt modelId="{62102ECC-749B-4A80-8491-4D78A2B36CDF}" type="sibTrans" cxnId="{D4931BE0-978C-411E-A53B-1D3ECD63E575}">
      <dgm:prSet/>
      <dgm:spPr/>
      <dgm:t>
        <a:bodyPr/>
        <a:lstStyle/>
        <a:p>
          <a:endParaRPr lang="en-US"/>
        </a:p>
      </dgm:t>
    </dgm:pt>
    <dgm:pt modelId="{4608152D-30E6-468F-8F02-A8629E3C9A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Monitoring helps evaluate the </a:t>
          </a:r>
          <a:r>
            <a:rPr lang="en-US" b="1"/>
            <a:t>accuracy of forecasts</a:t>
          </a:r>
          <a:r>
            <a:rPr lang="en-US"/>
            <a:t> used in decision making.</a:t>
          </a:r>
        </a:p>
      </dgm:t>
    </dgm:pt>
    <dgm:pt modelId="{D7D6B529-F28A-4D56-AF9B-AFEDF660FA31}" type="parTrans" cxnId="{5D400DFB-476D-41C7-9912-D39B04D14BF3}">
      <dgm:prSet/>
      <dgm:spPr/>
      <dgm:t>
        <a:bodyPr/>
        <a:lstStyle/>
        <a:p>
          <a:endParaRPr lang="en-US"/>
        </a:p>
      </dgm:t>
    </dgm:pt>
    <dgm:pt modelId="{44B2E232-42FE-4FAD-BA75-D0F78B0520C2}" type="sibTrans" cxnId="{5D400DFB-476D-41C7-9912-D39B04D14BF3}">
      <dgm:prSet/>
      <dgm:spPr/>
      <dgm:t>
        <a:bodyPr/>
        <a:lstStyle/>
        <a:p>
          <a:endParaRPr lang="en-US"/>
        </a:p>
      </dgm:t>
    </dgm:pt>
    <dgm:pt modelId="{1400F0F1-BA2B-4867-B4D5-73574EE69B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supports </a:t>
          </a:r>
          <a:r>
            <a:rPr lang="en-US" b="1"/>
            <a:t>continuous improvement</a:t>
          </a:r>
          <a:r>
            <a:rPr lang="en-US"/>
            <a:t> in decision-making techniques.</a:t>
          </a:r>
        </a:p>
      </dgm:t>
    </dgm:pt>
    <dgm:pt modelId="{B1C2A0C6-DF81-41BA-8320-F3F0F182A24A}" type="parTrans" cxnId="{6BD5869D-8F79-4609-B8BE-8672DAE397BD}">
      <dgm:prSet/>
      <dgm:spPr/>
      <dgm:t>
        <a:bodyPr/>
        <a:lstStyle/>
        <a:p>
          <a:endParaRPr lang="en-US"/>
        </a:p>
      </dgm:t>
    </dgm:pt>
    <dgm:pt modelId="{2EF17AC3-56E7-4E88-8F43-FD1DC804CB80}" type="sibTrans" cxnId="{6BD5869D-8F79-4609-B8BE-8672DAE397BD}">
      <dgm:prSet/>
      <dgm:spPr/>
      <dgm:t>
        <a:bodyPr/>
        <a:lstStyle/>
        <a:p>
          <a:endParaRPr lang="en-US"/>
        </a:p>
      </dgm:t>
    </dgm:pt>
    <dgm:pt modelId="{337AF3C2-3495-4BA6-AE6E-24DFC63DC3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Enables early detection of </a:t>
          </a:r>
          <a:r>
            <a:rPr lang="en-US" b="1"/>
            <a:t>poor decisions</a:t>
          </a:r>
          <a:r>
            <a:rPr lang="en-US"/>
            <a:t> to minimize damage.</a:t>
          </a:r>
        </a:p>
      </dgm:t>
    </dgm:pt>
    <dgm:pt modelId="{D000F32A-628E-4B3E-9673-248E4BA5020A}" type="parTrans" cxnId="{0DFED5A0-C49C-46E8-8EA9-F82AAB82D354}">
      <dgm:prSet/>
      <dgm:spPr/>
      <dgm:t>
        <a:bodyPr/>
        <a:lstStyle/>
        <a:p>
          <a:endParaRPr lang="en-US"/>
        </a:p>
      </dgm:t>
    </dgm:pt>
    <dgm:pt modelId="{EB3ECFC6-2DB8-4360-9328-BA224D5251F5}" type="sibTrans" cxnId="{0DFED5A0-C49C-46E8-8EA9-F82AAB82D354}">
      <dgm:prSet/>
      <dgm:spPr/>
      <dgm:t>
        <a:bodyPr/>
        <a:lstStyle/>
        <a:p>
          <a:endParaRPr lang="en-US"/>
        </a:p>
      </dgm:t>
    </dgm:pt>
    <dgm:pt modelId="{409933D6-C84B-4D32-953B-9CC516FA89F2}" type="pres">
      <dgm:prSet presAssocID="{A3998C7B-2C87-4C94-A911-C6D148AFE44A}" presName="root" presStyleCnt="0">
        <dgm:presLayoutVars>
          <dgm:dir/>
          <dgm:resizeHandles val="exact"/>
        </dgm:presLayoutVars>
      </dgm:prSet>
      <dgm:spPr/>
    </dgm:pt>
    <dgm:pt modelId="{08F0299A-F66B-4EEE-A448-E1D4F3EE7D55}" type="pres">
      <dgm:prSet presAssocID="{23006B11-D8CD-421E-AC5E-4C9B9E71AACE}" presName="compNode" presStyleCnt="0"/>
      <dgm:spPr/>
    </dgm:pt>
    <dgm:pt modelId="{1853E614-70E8-45DF-9383-CC5629F5E604}" type="pres">
      <dgm:prSet presAssocID="{23006B11-D8CD-421E-AC5E-4C9B9E71AACE}" presName="bgRect" presStyleLbl="bgShp" presStyleIdx="0" presStyleCnt="6"/>
      <dgm:spPr/>
    </dgm:pt>
    <dgm:pt modelId="{53A63057-C808-46B0-B5F3-5C0ADFB42E5C}" type="pres">
      <dgm:prSet presAssocID="{23006B11-D8CD-421E-AC5E-4C9B9E71AAC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BC85869-AAE8-4DAB-A1A9-FD0B799FF76A}" type="pres">
      <dgm:prSet presAssocID="{23006B11-D8CD-421E-AC5E-4C9B9E71AACE}" presName="spaceRect" presStyleCnt="0"/>
      <dgm:spPr/>
    </dgm:pt>
    <dgm:pt modelId="{0BD34D4E-E1D7-4978-8029-C4AFB2B3604C}" type="pres">
      <dgm:prSet presAssocID="{23006B11-D8CD-421E-AC5E-4C9B9E71AACE}" presName="parTx" presStyleLbl="revTx" presStyleIdx="0" presStyleCnt="6">
        <dgm:presLayoutVars>
          <dgm:chMax val="0"/>
          <dgm:chPref val="0"/>
        </dgm:presLayoutVars>
      </dgm:prSet>
      <dgm:spPr/>
    </dgm:pt>
    <dgm:pt modelId="{5ED2498D-45D4-43D4-B05D-CD1974EBCBE5}" type="pres">
      <dgm:prSet presAssocID="{67A1C493-DB70-4449-BDED-2149A1D68AB7}" presName="sibTrans" presStyleCnt="0"/>
      <dgm:spPr/>
    </dgm:pt>
    <dgm:pt modelId="{BB45D4F1-77B8-4582-B3E5-987C5659DDB3}" type="pres">
      <dgm:prSet presAssocID="{CCAA6800-9B6F-437D-A7ED-42CFAE4A2CE8}" presName="compNode" presStyleCnt="0"/>
      <dgm:spPr/>
    </dgm:pt>
    <dgm:pt modelId="{00F349A0-6D0F-4E16-A6BE-0424A970A98F}" type="pres">
      <dgm:prSet presAssocID="{CCAA6800-9B6F-437D-A7ED-42CFAE4A2CE8}" presName="bgRect" presStyleLbl="bgShp" presStyleIdx="1" presStyleCnt="6"/>
      <dgm:spPr/>
    </dgm:pt>
    <dgm:pt modelId="{6DCD4223-505D-4771-A40E-11A31E89A562}" type="pres">
      <dgm:prSet presAssocID="{CCAA6800-9B6F-437D-A7ED-42CFAE4A2CE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978190C-D82E-4DD7-A9E1-500FCB1746A5}" type="pres">
      <dgm:prSet presAssocID="{CCAA6800-9B6F-437D-A7ED-42CFAE4A2CE8}" presName="spaceRect" presStyleCnt="0"/>
      <dgm:spPr/>
    </dgm:pt>
    <dgm:pt modelId="{D75887DE-9C0C-411F-8A70-B962F32B13DC}" type="pres">
      <dgm:prSet presAssocID="{CCAA6800-9B6F-437D-A7ED-42CFAE4A2CE8}" presName="parTx" presStyleLbl="revTx" presStyleIdx="1" presStyleCnt="6">
        <dgm:presLayoutVars>
          <dgm:chMax val="0"/>
          <dgm:chPref val="0"/>
        </dgm:presLayoutVars>
      </dgm:prSet>
      <dgm:spPr/>
    </dgm:pt>
    <dgm:pt modelId="{605372CF-AB23-4A59-99CD-B352C75EE558}" type="pres">
      <dgm:prSet presAssocID="{7B3093C1-ACCC-440F-A367-13199ED16A95}" presName="sibTrans" presStyleCnt="0"/>
      <dgm:spPr/>
    </dgm:pt>
    <dgm:pt modelId="{45755A20-45DD-4951-91E2-48F6EEC2F1A7}" type="pres">
      <dgm:prSet presAssocID="{81CEC8C3-FC03-4693-832C-0922CFDEEBC8}" presName="compNode" presStyleCnt="0"/>
      <dgm:spPr/>
    </dgm:pt>
    <dgm:pt modelId="{3B3000C2-E145-41B6-BC80-4E8FC5E7EF13}" type="pres">
      <dgm:prSet presAssocID="{81CEC8C3-FC03-4693-832C-0922CFDEEBC8}" presName="bgRect" presStyleLbl="bgShp" presStyleIdx="2" presStyleCnt="6"/>
      <dgm:spPr/>
    </dgm:pt>
    <dgm:pt modelId="{FDCC8AA1-9350-46A5-88EB-D61FAD1473B9}" type="pres">
      <dgm:prSet presAssocID="{81CEC8C3-FC03-4693-832C-0922CFDEEBC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0987CEEF-55C3-45A0-A5C9-FF79A22E584A}" type="pres">
      <dgm:prSet presAssocID="{81CEC8C3-FC03-4693-832C-0922CFDEEBC8}" presName="spaceRect" presStyleCnt="0"/>
      <dgm:spPr/>
    </dgm:pt>
    <dgm:pt modelId="{C4F0F4D0-5E92-427D-96B3-366D395C3F4C}" type="pres">
      <dgm:prSet presAssocID="{81CEC8C3-FC03-4693-832C-0922CFDEEBC8}" presName="parTx" presStyleLbl="revTx" presStyleIdx="2" presStyleCnt="6">
        <dgm:presLayoutVars>
          <dgm:chMax val="0"/>
          <dgm:chPref val="0"/>
        </dgm:presLayoutVars>
      </dgm:prSet>
      <dgm:spPr/>
    </dgm:pt>
    <dgm:pt modelId="{D0E7D570-165D-4F85-AAA1-D4FDE0E38535}" type="pres">
      <dgm:prSet presAssocID="{62102ECC-749B-4A80-8491-4D78A2B36CDF}" presName="sibTrans" presStyleCnt="0"/>
      <dgm:spPr/>
    </dgm:pt>
    <dgm:pt modelId="{54943B5C-A401-4B41-AE78-F0FF55AB87B4}" type="pres">
      <dgm:prSet presAssocID="{4608152D-30E6-468F-8F02-A8629E3C9AEF}" presName="compNode" presStyleCnt="0"/>
      <dgm:spPr/>
    </dgm:pt>
    <dgm:pt modelId="{01A6B3B3-7D4C-473E-86B6-8B2AE5FC801B}" type="pres">
      <dgm:prSet presAssocID="{4608152D-30E6-468F-8F02-A8629E3C9AEF}" presName="bgRect" presStyleLbl="bgShp" presStyleIdx="3" presStyleCnt="6"/>
      <dgm:spPr/>
    </dgm:pt>
    <dgm:pt modelId="{A2B07089-455A-4647-9D16-E61E401323C7}" type="pres">
      <dgm:prSet presAssocID="{4608152D-30E6-468F-8F02-A8629E3C9AE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2165696-F21F-4C27-9DA3-60FF161227FC}" type="pres">
      <dgm:prSet presAssocID="{4608152D-30E6-468F-8F02-A8629E3C9AEF}" presName="spaceRect" presStyleCnt="0"/>
      <dgm:spPr/>
    </dgm:pt>
    <dgm:pt modelId="{5C63688C-69FB-47EB-AE56-B1E192968557}" type="pres">
      <dgm:prSet presAssocID="{4608152D-30E6-468F-8F02-A8629E3C9AEF}" presName="parTx" presStyleLbl="revTx" presStyleIdx="3" presStyleCnt="6">
        <dgm:presLayoutVars>
          <dgm:chMax val="0"/>
          <dgm:chPref val="0"/>
        </dgm:presLayoutVars>
      </dgm:prSet>
      <dgm:spPr/>
    </dgm:pt>
    <dgm:pt modelId="{69B73CA5-71D4-4653-9EDB-B43BD53ECD85}" type="pres">
      <dgm:prSet presAssocID="{44B2E232-42FE-4FAD-BA75-D0F78B0520C2}" presName="sibTrans" presStyleCnt="0"/>
      <dgm:spPr/>
    </dgm:pt>
    <dgm:pt modelId="{F679FC7C-3A2B-4DD3-9B31-8FAFD0FBBADD}" type="pres">
      <dgm:prSet presAssocID="{1400F0F1-BA2B-4867-B4D5-73574EE69BBB}" presName="compNode" presStyleCnt="0"/>
      <dgm:spPr/>
    </dgm:pt>
    <dgm:pt modelId="{3F429B34-2D4E-4E0A-9D18-B458815E4FC1}" type="pres">
      <dgm:prSet presAssocID="{1400F0F1-BA2B-4867-B4D5-73574EE69BBB}" presName="bgRect" presStyleLbl="bgShp" presStyleIdx="4" presStyleCnt="6"/>
      <dgm:spPr/>
    </dgm:pt>
    <dgm:pt modelId="{587DF745-6A1C-4C0B-B183-F925988CE5A6}" type="pres">
      <dgm:prSet presAssocID="{1400F0F1-BA2B-4867-B4D5-73574EE69BB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FD2B485C-26DB-46AB-9EE0-80DB913933E9}" type="pres">
      <dgm:prSet presAssocID="{1400F0F1-BA2B-4867-B4D5-73574EE69BBB}" presName="spaceRect" presStyleCnt="0"/>
      <dgm:spPr/>
    </dgm:pt>
    <dgm:pt modelId="{BD81BF78-7EA9-4D89-AF97-CA6C9935AE13}" type="pres">
      <dgm:prSet presAssocID="{1400F0F1-BA2B-4867-B4D5-73574EE69BBB}" presName="parTx" presStyleLbl="revTx" presStyleIdx="4" presStyleCnt="6">
        <dgm:presLayoutVars>
          <dgm:chMax val="0"/>
          <dgm:chPref val="0"/>
        </dgm:presLayoutVars>
      </dgm:prSet>
      <dgm:spPr/>
    </dgm:pt>
    <dgm:pt modelId="{4509275F-7EB1-42EB-89DB-5CB67DE2CDDB}" type="pres">
      <dgm:prSet presAssocID="{2EF17AC3-56E7-4E88-8F43-FD1DC804CB80}" presName="sibTrans" presStyleCnt="0"/>
      <dgm:spPr/>
    </dgm:pt>
    <dgm:pt modelId="{DE149097-7EBD-4435-8C92-097B9421EA56}" type="pres">
      <dgm:prSet presAssocID="{337AF3C2-3495-4BA6-AE6E-24DFC63DC361}" presName="compNode" presStyleCnt="0"/>
      <dgm:spPr/>
    </dgm:pt>
    <dgm:pt modelId="{689CA71C-69AA-46C4-8689-D6297A7F9AEC}" type="pres">
      <dgm:prSet presAssocID="{337AF3C2-3495-4BA6-AE6E-24DFC63DC361}" presName="bgRect" presStyleLbl="bgShp" presStyleIdx="5" presStyleCnt="6"/>
      <dgm:spPr/>
    </dgm:pt>
    <dgm:pt modelId="{DA5B6A6A-97C6-4E26-AC87-565A8B8110E7}" type="pres">
      <dgm:prSet presAssocID="{337AF3C2-3495-4BA6-AE6E-24DFC63DC36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285A2F90-CB2A-47D5-9DB6-7DEA2559E513}" type="pres">
      <dgm:prSet presAssocID="{337AF3C2-3495-4BA6-AE6E-24DFC63DC361}" presName="spaceRect" presStyleCnt="0"/>
      <dgm:spPr/>
    </dgm:pt>
    <dgm:pt modelId="{C39519A0-7258-4146-BA95-655FDABC17A7}" type="pres">
      <dgm:prSet presAssocID="{337AF3C2-3495-4BA6-AE6E-24DFC63DC36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144C31A-32FA-42E4-BA7B-93E915B4B62F}" type="presOf" srcId="{4608152D-30E6-468F-8F02-A8629E3C9AEF}" destId="{5C63688C-69FB-47EB-AE56-B1E192968557}" srcOrd="0" destOrd="0" presId="urn:microsoft.com/office/officeart/2018/2/layout/IconVerticalSolidList"/>
    <dgm:cxn modelId="{66ECF734-41D9-4E9B-B137-24C2B4E1E39B}" type="presOf" srcId="{81CEC8C3-FC03-4693-832C-0922CFDEEBC8}" destId="{C4F0F4D0-5E92-427D-96B3-366D395C3F4C}" srcOrd="0" destOrd="0" presId="urn:microsoft.com/office/officeart/2018/2/layout/IconVerticalSolidList"/>
    <dgm:cxn modelId="{C1A87636-0354-4520-8689-7F83A0E3429C}" type="presOf" srcId="{CCAA6800-9B6F-437D-A7ED-42CFAE4A2CE8}" destId="{D75887DE-9C0C-411F-8A70-B962F32B13DC}" srcOrd="0" destOrd="0" presId="urn:microsoft.com/office/officeart/2018/2/layout/IconVerticalSolidList"/>
    <dgm:cxn modelId="{7447754D-B5E4-40B0-A775-8B9CB628CF82}" type="presOf" srcId="{23006B11-D8CD-421E-AC5E-4C9B9E71AACE}" destId="{0BD34D4E-E1D7-4978-8029-C4AFB2B3604C}" srcOrd="0" destOrd="0" presId="urn:microsoft.com/office/officeart/2018/2/layout/IconVerticalSolidList"/>
    <dgm:cxn modelId="{6885F777-651A-4C5D-8FA0-A14FB29B6D0A}" srcId="{A3998C7B-2C87-4C94-A911-C6D148AFE44A}" destId="{23006B11-D8CD-421E-AC5E-4C9B9E71AACE}" srcOrd="0" destOrd="0" parTransId="{6D539F77-AB1F-46DF-AB7B-19E516DC9A67}" sibTransId="{67A1C493-DB70-4449-BDED-2149A1D68AB7}"/>
    <dgm:cxn modelId="{6BD5869D-8F79-4609-B8BE-8672DAE397BD}" srcId="{A3998C7B-2C87-4C94-A911-C6D148AFE44A}" destId="{1400F0F1-BA2B-4867-B4D5-73574EE69BBB}" srcOrd="4" destOrd="0" parTransId="{B1C2A0C6-DF81-41BA-8320-F3F0F182A24A}" sibTransId="{2EF17AC3-56E7-4E88-8F43-FD1DC804CB80}"/>
    <dgm:cxn modelId="{0DFED5A0-C49C-46E8-8EA9-F82AAB82D354}" srcId="{A3998C7B-2C87-4C94-A911-C6D148AFE44A}" destId="{337AF3C2-3495-4BA6-AE6E-24DFC63DC361}" srcOrd="5" destOrd="0" parTransId="{D000F32A-628E-4B3E-9673-248E4BA5020A}" sibTransId="{EB3ECFC6-2DB8-4360-9328-BA224D5251F5}"/>
    <dgm:cxn modelId="{2653A5AE-41D5-4366-A3C4-21662E81E0D8}" type="presOf" srcId="{337AF3C2-3495-4BA6-AE6E-24DFC63DC361}" destId="{C39519A0-7258-4146-BA95-655FDABC17A7}" srcOrd="0" destOrd="0" presId="urn:microsoft.com/office/officeart/2018/2/layout/IconVerticalSolidList"/>
    <dgm:cxn modelId="{A2EDC4CD-ED4B-4250-8C8A-A8171EF7E97E}" type="presOf" srcId="{1400F0F1-BA2B-4867-B4D5-73574EE69BBB}" destId="{BD81BF78-7EA9-4D89-AF97-CA6C9935AE13}" srcOrd="0" destOrd="0" presId="urn:microsoft.com/office/officeart/2018/2/layout/IconVerticalSolidList"/>
    <dgm:cxn modelId="{9325A8D7-2CE9-4265-8DF4-92184FC87EE3}" type="presOf" srcId="{A3998C7B-2C87-4C94-A911-C6D148AFE44A}" destId="{409933D6-C84B-4D32-953B-9CC516FA89F2}" srcOrd="0" destOrd="0" presId="urn:microsoft.com/office/officeart/2018/2/layout/IconVerticalSolidList"/>
    <dgm:cxn modelId="{D4931BE0-978C-411E-A53B-1D3ECD63E575}" srcId="{A3998C7B-2C87-4C94-A911-C6D148AFE44A}" destId="{81CEC8C3-FC03-4693-832C-0922CFDEEBC8}" srcOrd="2" destOrd="0" parTransId="{03E13950-EC7F-44F7-A13C-FA3D4ED99CDC}" sibTransId="{62102ECC-749B-4A80-8491-4D78A2B36CDF}"/>
    <dgm:cxn modelId="{5D400DFB-476D-41C7-9912-D39B04D14BF3}" srcId="{A3998C7B-2C87-4C94-A911-C6D148AFE44A}" destId="{4608152D-30E6-468F-8F02-A8629E3C9AEF}" srcOrd="3" destOrd="0" parTransId="{D7D6B529-F28A-4D56-AF9B-AFEDF660FA31}" sibTransId="{44B2E232-42FE-4FAD-BA75-D0F78B0520C2}"/>
    <dgm:cxn modelId="{0E1920FC-D948-410C-AD16-C60DA2B818D5}" srcId="{A3998C7B-2C87-4C94-A911-C6D148AFE44A}" destId="{CCAA6800-9B6F-437D-A7ED-42CFAE4A2CE8}" srcOrd="1" destOrd="0" parTransId="{00C78AF7-8423-4ACD-A9A1-B9D558084CAA}" sibTransId="{7B3093C1-ACCC-440F-A367-13199ED16A95}"/>
    <dgm:cxn modelId="{478A37C1-1449-4D40-8C88-48C65DAB75B7}" type="presParOf" srcId="{409933D6-C84B-4D32-953B-9CC516FA89F2}" destId="{08F0299A-F66B-4EEE-A448-E1D4F3EE7D55}" srcOrd="0" destOrd="0" presId="urn:microsoft.com/office/officeart/2018/2/layout/IconVerticalSolidList"/>
    <dgm:cxn modelId="{A1FC4B67-8C6A-44D3-BCB0-A1F27D611786}" type="presParOf" srcId="{08F0299A-F66B-4EEE-A448-E1D4F3EE7D55}" destId="{1853E614-70E8-45DF-9383-CC5629F5E604}" srcOrd="0" destOrd="0" presId="urn:microsoft.com/office/officeart/2018/2/layout/IconVerticalSolidList"/>
    <dgm:cxn modelId="{1E0E41F0-B8C3-4DE9-826D-F39DC8629C65}" type="presParOf" srcId="{08F0299A-F66B-4EEE-A448-E1D4F3EE7D55}" destId="{53A63057-C808-46B0-B5F3-5C0ADFB42E5C}" srcOrd="1" destOrd="0" presId="urn:microsoft.com/office/officeart/2018/2/layout/IconVerticalSolidList"/>
    <dgm:cxn modelId="{5CF2319F-9678-42A5-AC6D-64E05B761802}" type="presParOf" srcId="{08F0299A-F66B-4EEE-A448-E1D4F3EE7D55}" destId="{6BC85869-AAE8-4DAB-A1A9-FD0B799FF76A}" srcOrd="2" destOrd="0" presId="urn:microsoft.com/office/officeart/2018/2/layout/IconVerticalSolidList"/>
    <dgm:cxn modelId="{A19C75FF-48EC-4AA4-91CE-60DF410AE37F}" type="presParOf" srcId="{08F0299A-F66B-4EEE-A448-E1D4F3EE7D55}" destId="{0BD34D4E-E1D7-4978-8029-C4AFB2B3604C}" srcOrd="3" destOrd="0" presId="urn:microsoft.com/office/officeart/2018/2/layout/IconVerticalSolidList"/>
    <dgm:cxn modelId="{58E24FEF-F64C-4622-9E02-82AFBB697039}" type="presParOf" srcId="{409933D6-C84B-4D32-953B-9CC516FA89F2}" destId="{5ED2498D-45D4-43D4-B05D-CD1974EBCBE5}" srcOrd="1" destOrd="0" presId="urn:microsoft.com/office/officeart/2018/2/layout/IconVerticalSolidList"/>
    <dgm:cxn modelId="{BB6D55C4-EFFC-493A-B22A-9B0740B929DC}" type="presParOf" srcId="{409933D6-C84B-4D32-953B-9CC516FA89F2}" destId="{BB45D4F1-77B8-4582-B3E5-987C5659DDB3}" srcOrd="2" destOrd="0" presId="urn:microsoft.com/office/officeart/2018/2/layout/IconVerticalSolidList"/>
    <dgm:cxn modelId="{459CBF36-3809-4BB6-8E28-56BFE0504AAF}" type="presParOf" srcId="{BB45D4F1-77B8-4582-B3E5-987C5659DDB3}" destId="{00F349A0-6D0F-4E16-A6BE-0424A970A98F}" srcOrd="0" destOrd="0" presId="urn:microsoft.com/office/officeart/2018/2/layout/IconVerticalSolidList"/>
    <dgm:cxn modelId="{1C4253E2-9676-4059-BC86-2EBFA064C04D}" type="presParOf" srcId="{BB45D4F1-77B8-4582-B3E5-987C5659DDB3}" destId="{6DCD4223-505D-4771-A40E-11A31E89A562}" srcOrd="1" destOrd="0" presId="urn:microsoft.com/office/officeart/2018/2/layout/IconVerticalSolidList"/>
    <dgm:cxn modelId="{8A510E55-5583-4BDB-92D6-190B3D14B5BB}" type="presParOf" srcId="{BB45D4F1-77B8-4582-B3E5-987C5659DDB3}" destId="{A978190C-D82E-4DD7-A9E1-500FCB1746A5}" srcOrd="2" destOrd="0" presId="urn:microsoft.com/office/officeart/2018/2/layout/IconVerticalSolidList"/>
    <dgm:cxn modelId="{41A3379A-8195-47F7-B9EC-857FF9E0D8D5}" type="presParOf" srcId="{BB45D4F1-77B8-4582-B3E5-987C5659DDB3}" destId="{D75887DE-9C0C-411F-8A70-B962F32B13DC}" srcOrd="3" destOrd="0" presId="urn:microsoft.com/office/officeart/2018/2/layout/IconVerticalSolidList"/>
    <dgm:cxn modelId="{927A5E59-8F6A-41DF-917E-6D3EF3BA3032}" type="presParOf" srcId="{409933D6-C84B-4D32-953B-9CC516FA89F2}" destId="{605372CF-AB23-4A59-99CD-B352C75EE558}" srcOrd="3" destOrd="0" presId="urn:microsoft.com/office/officeart/2018/2/layout/IconVerticalSolidList"/>
    <dgm:cxn modelId="{82478AF0-5EEF-4BF0-8CA4-DDAFE050B1DD}" type="presParOf" srcId="{409933D6-C84B-4D32-953B-9CC516FA89F2}" destId="{45755A20-45DD-4951-91E2-48F6EEC2F1A7}" srcOrd="4" destOrd="0" presId="urn:microsoft.com/office/officeart/2018/2/layout/IconVerticalSolidList"/>
    <dgm:cxn modelId="{77BC074D-AB5B-4A0F-873F-DE120E560220}" type="presParOf" srcId="{45755A20-45DD-4951-91E2-48F6EEC2F1A7}" destId="{3B3000C2-E145-41B6-BC80-4E8FC5E7EF13}" srcOrd="0" destOrd="0" presId="urn:microsoft.com/office/officeart/2018/2/layout/IconVerticalSolidList"/>
    <dgm:cxn modelId="{56B65A09-D390-48F9-BB6F-F23D33C597E7}" type="presParOf" srcId="{45755A20-45DD-4951-91E2-48F6EEC2F1A7}" destId="{FDCC8AA1-9350-46A5-88EB-D61FAD1473B9}" srcOrd="1" destOrd="0" presId="urn:microsoft.com/office/officeart/2018/2/layout/IconVerticalSolidList"/>
    <dgm:cxn modelId="{560EA8B0-988F-4FD4-9FAC-A38896485EE7}" type="presParOf" srcId="{45755A20-45DD-4951-91E2-48F6EEC2F1A7}" destId="{0987CEEF-55C3-45A0-A5C9-FF79A22E584A}" srcOrd="2" destOrd="0" presId="urn:microsoft.com/office/officeart/2018/2/layout/IconVerticalSolidList"/>
    <dgm:cxn modelId="{2D7D14CE-D5FD-4133-BAA3-7698CFF1A6C3}" type="presParOf" srcId="{45755A20-45DD-4951-91E2-48F6EEC2F1A7}" destId="{C4F0F4D0-5E92-427D-96B3-366D395C3F4C}" srcOrd="3" destOrd="0" presId="urn:microsoft.com/office/officeart/2018/2/layout/IconVerticalSolidList"/>
    <dgm:cxn modelId="{1034C7D2-DF79-4732-9BD1-205E778911DA}" type="presParOf" srcId="{409933D6-C84B-4D32-953B-9CC516FA89F2}" destId="{D0E7D570-165D-4F85-AAA1-D4FDE0E38535}" srcOrd="5" destOrd="0" presId="urn:microsoft.com/office/officeart/2018/2/layout/IconVerticalSolidList"/>
    <dgm:cxn modelId="{14609DF0-4F28-49CD-B635-B53D8B53DB5F}" type="presParOf" srcId="{409933D6-C84B-4D32-953B-9CC516FA89F2}" destId="{54943B5C-A401-4B41-AE78-F0FF55AB87B4}" srcOrd="6" destOrd="0" presId="urn:microsoft.com/office/officeart/2018/2/layout/IconVerticalSolidList"/>
    <dgm:cxn modelId="{C3468859-41A0-4627-9858-2D9A451B88E2}" type="presParOf" srcId="{54943B5C-A401-4B41-AE78-F0FF55AB87B4}" destId="{01A6B3B3-7D4C-473E-86B6-8B2AE5FC801B}" srcOrd="0" destOrd="0" presId="urn:microsoft.com/office/officeart/2018/2/layout/IconVerticalSolidList"/>
    <dgm:cxn modelId="{5C9FF138-7778-4AE8-A846-214F75D3ACB8}" type="presParOf" srcId="{54943B5C-A401-4B41-AE78-F0FF55AB87B4}" destId="{A2B07089-455A-4647-9D16-E61E401323C7}" srcOrd="1" destOrd="0" presId="urn:microsoft.com/office/officeart/2018/2/layout/IconVerticalSolidList"/>
    <dgm:cxn modelId="{49C4AE01-7DAB-4A1C-825C-4FDB7C4D2067}" type="presParOf" srcId="{54943B5C-A401-4B41-AE78-F0FF55AB87B4}" destId="{02165696-F21F-4C27-9DA3-60FF161227FC}" srcOrd="2" destOrd="0" presId="urn:microsoft.com/office/officeart/2018/2/layout/IconVerticalSolidList"/>
    <dgm:cxn modelId="{B75773BD-23CA-4D94-BC9C-A08932A309B4}" type="presParOf" srcId="{54943B5C-A401-4B41-AE78-F0FF55AB87B4}" destId="{5C63688C-69FB-47EB-AE56-B1E192968557}" srcOrd="3" destOrd="0" presId="urn:microsoft.com/office/officeart/2018/2/layout/IconVerticalSolidList"/>
    <dgm:cxn modelId="{BFD1C0EB-0C50-41D7-BBE2-1FD5B9FC5AA5}" type="presParOf" srcId="{409933D6-C84B-4D32-953B-9CC516FA89F2}" destId="{69B73CA5-71D4-4653-9EDB-B43BD53ECD85}" srcOrd="7" destOrd="0" presId="urn:microsoft.com/office/officeart/2018/2/layout/IconVerticalSolidList"/>
    <dgm:cxn modelId="{E9A921D2-9C6F-473C-B675-7875A03A2536}" type="presParOf" srcId="{409933D6-C84B-4D32-953B-9CC516FA89F2}" destId="{F679FC7C-3A2B-4DD3-9B31-8FAFD0FBBADD}" srcOrd="8" destOrd="0" presId="urn:microsoft.com/office/officeart/2018/2/layout/IconVerticalSolidList"/>
    <dgm:cxn modelId="{0D000A6A-B32F-43A4-93EF-ECC83130D6DF}" type="presParOf" srcId="{F679FC7C-3A2B-4DD3-9B31-8FAFD0FBBADD}" destId="{3F429B34-2D4E-4E0A-9D18-B458815E4FC1}" srcOrd="0" destOrd="0" presId="urn:microsoft.com/office/officeart/2018/2/layout/IconVerticalSolidList"/>
    <dgm:cxn modelId="{EF1090BA-669C-43AA-8E1A-18F2355B3978}" type="presParOf" srcId="{F679FC7C-3A2B-4DD3-9B31-8FAFD0FBBADD}" destId="{587DF745-6A1C-4C0B-B183-F925988CE5A6}" srcOrd="1" destOrd="0" presId="urn:microsoft.com/office/officeart/2018/2/layout/IconVerticalSolidList"/>
    <dgm:cxn modelId="{0D3A9EED-6456-4E78-8655-CDB58C2CE2C6}" type="presParOf" srcId="{F679FC7C-3A2B-4DD3-9B31-8FAFD0FBBADD}" destId="{FD2B485C-26DB-46AB-9EE0-80DB913933E9}" srcOrd="2" destOrd="0" presId="urn:microsoft.com/office/officeart/2018/2/layout/IconVerticalSolidList"/>
    <dgm:cxn modelId="{E5408DD1-C4EC-48EE-9B6D-0B028E09B4DF}" type="presParOf" srcId="{F679FC7C-3A2B-4DD3-9B31-8FAFD0FBBADD}" destId="{BD81BF78-7EA9-4D89-AF97-CA6C9935AE13}" srcOrd="3" destOrd="0" presId="urn:microsoft.com/office/officeart/2018/2/layout/IconVerticalSolidList"/>
    <dgm:cxn modelId="{EBD3F187-BDF4-4E42-93F5-39D6514EA79B}" type="presParOf" srcId="{409933D6-C84B-4D32-953B-9CC516FA89F2}" destId="{4509275F-7EB1-42EB-89DB-5CB67DE2CDDB}" srcOrd="9" destOrd="0" presId="urn:microsoft.com/office/officeart/2018/2/layout/IconVerticalSolidList"/>
    <dgm:cxn modelId="{3D5F5E39-147E-4894-9763-8A8DF7406D7D}" type="presParOf" srcId="{409933D6-C84B-4D32-953B-9CC516FA89F2}" destId="{DE149097-7EBD-4435-8C92-097B9421EA56}" srcOrd="10" destOrd="0" presId="urn:microsoft.com/office/officeart/2018/2/layout/IconVerticalSolidList"/>
    <dgm:cxn modelId="{8B62D4EA-C5BB-4657-8081-2BD6500B2F20}" type="presParOf" srcId="{DE149097-7EBD-4435-8C92-097B9421EA56}" destId="{689CA71C-69AA-46C4-8689-D6297A7F9AEC}" srcOrd="0" destOrd="0" presId="urn:microsoft.com/office/officeart/2018/2/layout/IconVerticalSolidList"/>
    <dgm:cxn modelId="{F916BA48-7332-4370-9410-28DFC9AF2794}" type="presParOf" srcId="{DE149097-7EBD-4435-8C92-097B9421EA56}" destId="{DA5B6A6A-97C6-4E26-AC87-565A8B8110E7}" srcOrd="1" destOrd="0" presId="urn:microsoft.com/office/officeart/2018/2/layout/IconVerticalSolidList"/>
    <dgm:cxn modelId="{E91C26BF-41C4-4DC4-8A7C-E93C2B319B1F}" type="presParOf" srcId="{DE149097-7EBD-4435-8C92-097B9421EA56}" destId="{285A2F90-CB2A-47D5-9DB6-7DEA2559E513}" srcOrd="2" destOrd="0" presId="urn:microsoft.com/office/officeart/2018/2/layout/IconVerticalSolidList"/>
    <dgm:cxn modelId="{64B3363F-4D4A-4A5F-A4A4-1315B80E2EF4}" type="presParOf" srcId="{DE149097-7EBD-4435-8C92-097B9421EA56}" destId="{C39519A0-7258-4146-BA95-655FDABC17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D57F2954-18A0-48A1-A543-26718FAE52F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916D986-EDCB-4342-B381-40260020D0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Takeaways:</a:t>
          </a:r>
          <a:endParaRPr lang="en-US"/>
        </a:p>
      </dgm:t>
    </dgm:pt>
    <dgm:pt modelId="{BC21CC9C-C772-4792-8D45-1C0939318065}" type="parTrans" cxnId="{41DD44E1-F0E2-47E9-9F1D-92180D5E5FF1}">
      <dgm:prSet/>
      <dgm:spPr/>
      <dgm:t>
        <a:bodyPr/>
        <a:lstStyle/>
        <a:p>
          <a:endParaRPr lang="en-US"/>
        </a:p>
      </dgm:t>
    </dgm:pt>
    <dgm:pt modelId="{5A4E262A-31D1-48DB-A28C-A0F0B0FAE044}" type="sibTrans" cxnId="{41DD44E1-F0E2-47E9-9F1D-92180D5E5FF1}">
      <dgm:prSet/>
      <dgm:spPr/>
      <dgm:t>
        <a:bodyPr/>
        <a:lstStyle/>
        <a:p>
          <a:endParaRPr lang="en-US"/>
        </a:p>
      </dgm:t>
    </dgm:pt>
    <dgm:pt modelId="{8A50DF9A-6586-473E-B8F9-9E2464FA83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Business objectives shape financial decisions.</a:t>
          </a:r>
        </a:p>
      </dgm:t>
    </dgm:pt>
    <dgm:pt modelId="{56B68B58-C9CC-422C-A25E-FD10592E7281}" type="parTrans" cxnId="{41D17932-8248-4D49-82C7-BCD9A9FB1E6E}">
      <dgm:prSet/>
      <dgm:spPr/>
      <dgm:t>
        <a:bodyPr/>
        <a:lstStyle/>
        <a:p>
          <a:endParaRPr lang="en-US"/>
        </a:p>
      </dgm:t>
    </dgm:pt>
    <dgm:pt modelId="{AAD7B847-9419-400E-B25F-5EBEE70CCB67}" type="sibTrans" cxnId="{41D17932-8248-4D49-82C7-BCD9A9FB1E6E}">
      <dgm:prSet/>
      <dgm:spPr/>
      <dgm:t>
        <a:bodyPr/>
        <a:lstStyle/>
        <a:p>
          <a:endParaRPr lang="en-US"/>
        </a:p>
      </dgm:t>
    </dgm:pt>
    <dgm:pt modelId="{08ACED18-93AF-4B51-8C1C-1D1DDA56427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Understanding and evaluating these goals is key to strategic success.</a:t>
          </a:r>
        </a:p>
      </dgm:t>
    </dgm:pt>
    <dgm:pt modelId="{E758EED4-085B-487B-B783-6819BCAA3F08}" type="parTrans" cxnId="{08D3AE67-9596-4FC5-B77C-8C4CAED12CFC}">
      <dgm:prSet/>
      <dgm:spPr/>
      <dgm:t>
        <a:bodyPr/>
        <a:lstStyle/>
        <a:p>
          <a:endParaRPr lang="en-US"/>
        </a:p>
      </dgm:t>
    </dgm:pt>
    <dgm:pt modelId="{2A8B8D7D-0958-4021-8DB5-42780B117528}" type="sibTrans" cxnId="{08D3AE67-9596-4FC5-B77C-8C4CAED12CFC}">
      <dgm:prSet/>
      <dgm:spPr/>
      <dgm:t>
        <a:bodyPr/>
        <a:lstStyle/>
        <a:p>
          <a:endParaRPr lang="en-US"/>
        </a:p>
      </dgm:t>
    </dgm:pt>
    <dgm:pt modelId="{C176A509-0BF0-48F3-8BE4-D15E028001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next section will explore </a:t>
          </a:r>
          <a:r>
            <a:rPr lang="en-US" b="1"/>
            <a:t>specific objectives</a:t>
          </a:r>
          <a:r>
            <a:rPr lang="en-US"/>
            <a:t> and their implications.</a:t>
          </a:r>
        </a:p>
      </dgm:t>
    </dgm:pt>
    <dgm:pt modelId="{EAE1543C-4265-47DE-9449-122A46365272}" type="parTrans" cxnId="{03B4DE1E-16EC-4186-B67E-F5B7356D4E52}">
      <dgm:prSet/>
      <dgm:spPr/>
      <dgm:t>
        <a:bodyPr/>
        <a:lstStyle/>
        <a:p>
          <a:endParaRPr lang="en-US"/>
        </a:p>
      </dgm:t>
    </dgm:pt>
    <dgm:pt modelId="{F522FD15-FEB9-4224-8194-BBAEF09AD206}" type="sibTrans" cxnId="{03B4DE1E-16EC-4186-B67E-F5B7356D4E52}">
      <dgm:prSet/>
      <dgm:spPr/>
      <dgm:t>
        <a:bodyPr/>
        <a:lstStyle/>
        <a:p>
          <a:endParaRPr lang="en-US"/>
        </a:p>
      </dgm:t>
    </dgm:pt>
    <dgm:pt modelId="{C05AF77F-620B-4C4F-8D7D-036B65CFAD4B}" type="pres">
      <dgm:prSet presAssocID="{D57F2954-18A0-48A1-A543-26718FAE52F6}" presName="root" presStyleCnt="0">
        <dgm:presLayoutVars>
          <dgm:dir/>
          <dgm:resizeHandles val="exact"/>
        </dgm:presLayoutVars>
      </dgm:prSet>
      <dgm:spPr/>
    </dgm:pt>
    <dgm:pt modelId="{6EB7A8C1-9E7E-4C49-9583-74870A1B6794}" type="pres">
      <dgm:prSet presAssocID="{C916D986-EDCB-4342-B381-40260020D041}" presName="compNode" presStyleCnt="0"/>
      <dgm:spPr/>
    </dgm:pt>
    <dgm:pt modelId="{BBB42158-8EA5-4DA6-B364-114EA86A14E9}" type="pres">
      <dgm:prSet presAssocID="{C916D986-EDCB-4342-B381-40260020D041}" presName="bgRect" presStyleLbl="bgShp" presStyleIdx="0" presStyleCnt="4"/>
      <dgm:spPr/>
    </dgm:pt>
    <dgm:pt modelId="{B614507C-CDF1-4043-9456-24E86C4F8592}" type="pres">
      <dgm:prSet presAssocID="{C916D986-EDCB-4342-B381-40260020D0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BFB6CD68-C239-48FB-8401-9FA7A8321D04}" type="pres">
      <dgm:prSet presAssocID="{C916D986-EDCB-4342-B381-40260020D041}" presName="spaceRect" presStyleCnt="0"/>
      <dgm:spPr/>
    </dgm:pt>
    <dgm:pt modelId="{D43C6F2E-2720-46A4-BA89-5A14796F54ED}" type="pres">
      <dgm:prSet presAssocID="{C916D986-EDCB-4342-B381-40260020D041}" presName="parTx" presStyleLbl="revTx" presStyleIdx="0" presStyleCnt="4">
        <dgm:presLayoutVars>
          <dgm:chMax val="0"/>
          <dgm:chPref val="0"/>
        </dgm:presLayoutVars>
      </dgm:prSet>
      <dgm:spPr/>
    </dgm:pt>
    <dgm:pt modelId="{AA6A9123-0C8E-4D2F-ACD2-FEAB586ECC3F}" type="pres">
      <dgm:prSet presAssocID="{5A4E262A-31D1-48DB-A28C-A0F0B0FAE044}" presName="sibTrans" presStyleCnt="0"/>
      <dgm:spPr/>
    </dgm:pt>
    <dgm:pt modelId="{0C4EF482-5EA1-40EA-B064-1E98EFD8472A}" type="pres">
      <dgm:prSet presAssocID="{8A50DF9A-6586-473E-B8F9-9E2464FA837A}" presName="compNode" presStyleCnt="0"/>
      <dgm:spPr/>
    </dgm:pt>
    <dgm:pt modelId="{1AA1626C-EA33-4782-9BE8-3D81844ECC54}" type="pres">
      <dgm:prSet presAssocID="{8A50DF9A-6586-473E-B8F9-9E2464FA837A}" presName="bgRect" presStyleLbl="bgShp" presStyleIdx="1" presStyleCnt="4"/>
      <dgm:spPr/>
    </dgm:pt>
    <dgm:pt modelId="{AD5596E5-250F-40B4-BA75-BFD6E3A2F822}" type="pres">
      <dgm:prSet presAssocID="{8A50DF9A-6586-473E-B8F9-9E2464FA83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1111226-5783-4329-837E-D2F2ECFB3D0E}" type="pres">
      <dgm:prSet presAssocID="{8A50DF9A-6586-473E-B8F9-9E2464FA837A}" presName="spaceRect" presStyleCnt="0"/>
      <dgm:spPr/>
    </dgm:pt>
    <dgm:pt modelId="{F705D83B-6354-4042-849B-5B47D8DD54C0}" type="pres">
      <dgm:prSet presAssocID="{8A50DF9A-6586-473E-B8F9-9E2464FA837A}" presName="parTx" presStyleLbl="revTx" presStyleIdx="1" presStyleCnt="4">
        <dgm:presLayoutVars>
          <dgm:chMax val="0"/>
          <dgm:chPref val="0"/>
        </dgm:presLayoutVars>
      </dgm:prSet>
      <dgm:spPr/>
    </dgm:pt>
    <dgm:pt modelId="{1ACAFDF6-4A39-40AB-8873-15E6D672ECED}" type="pres">
      <dgm:prSet presAssocID="{AAD7B847-9419-400E-B25F-5EBEE70CCB67}" presName="sibTrans" presStyleCnt="0"/>
      <dgm:spPr/>
    </dgm:pt>
    <dgm:pt modelId="{341190E0-ED9D-4447-A06C-BD8FC6387979}" type="pres">
      <dgm:prSet presAssocID="{08ACED18-93AF-4B51-8C1C-1D1DDA56427E}" presName="compNode" presStyleCnt="0"/>
      <dgm:spPr/>
    </dgm:pt>
    <dgm:pt modelId="{4DA87109-33B3-4FC0-BF1E-9EE153121D40}" type="pres">
      <dgm:prSet presAssocID="{08ACED18-93AF-4B51-8C1C-1D1DDA56427E}" presName="bgRect" presStyleLbl="bgShp" presStyleIdx="2" presStyleCnt="4"/>
      <dgm:spPr/>
    </dgm:pt>
    <dgm:pt modelId="{65118E7F-A573-4840-B289-96986FA9FBB8}" type="pres">
      <dgm:prSet presAssocID="{08ACED18-93AF-4B51-8C1C-1D1DDA56427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C85A7454-BDCD-4256-B91A-4C9A85A543BE}" type="pres">
      <dgm:prSet presAssocID="{08ACED18-93AF-4B51-8C1C-1D1DDA56427E}" presName="spaceRect" presStyleCnt="0"/>
      <dgm:spPr/>
    </dgm:pt>
    <dgm:pt modelId="{8056BE92-42D5-4A0D-8F81-65AB3FD5789D}" type="pres">
      <dgm:prSet presAssocID="{08ACED18-93AF-4B51-8C1C-1D1DDA56427E}" presName="parTx" presStyleLbl="revTx" presStyleIdx="2" presStyleCnt="4">
        <dgm:presLayoutVars>
          <dgm:chMax val="0"/>
          <dgm:chPref val="0"/>
        </dgm:presLayoutVars>
      </dgm:prSet>
      <dgm:spPr/>
    </dgm:pt>
    <dgm:pt modelId="{8F157DAA-1B05-42B3-BF10-512D8426E491}" type="pres">
      <dgm:prSet presAssocID="{2A8B8D7D-0958-4021-8DB5-42780B117528}" presName="sibTrans" presStyleCnt="0"/>
      <dgm:spPr/>
    </dgm:pt>
    <dgm:pt modelId="{19618EBC-B72C-4A9A-B863-15CBC424B77C}" type="pres">
      <dgm:prSet presAssocID="{C176A509-0BF0-48F3-8BE4-D15E02800195}" presName="compNode" presStyleCnt="0"/>
      <dgm:spPr/>
    </dgm:pt>
    <dgm:pt modelId="{59073909-9536-4D57-ADD6-5DA343CF0895}" type="pres">
      <dgm:prSet presAssocID="{C176A509-0BF0-48F3-8BE4-D15E02800195}" presName="bgRect" presStyleLbl="bgShp" presStyleIdx="3" presStyleCnt="4"/>
      <dgm:spPr/>
    </dgm:pt>
    <dgm:pt modelId="{53F53758-2CD6-409F-9194-C86DC167116E}" type="pres">
      <dgm:prSet presAssocID="{C176A509-0BF0-48F3-8BE4-D15E028001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716C5DE-82AB-4499-B0C1-6884BD8841E4}" type="pres">
      <dgm:prSet presAssocID="{C176A509-0BF0-48F3-8BE4-D15E02800195}" presName="spaceRect" presStyleCnt="0"/>
      <dgm:spPr/>
    </dgm:pt>
    <dgm:pt modelId="{7E6CEF9F-ECB0-4023-98C1-A4A2D3C5BB7E}" type="pres">
      <dgm:prSet presAssocID="{C176A509-0BF0-48F3-8BE4-D15E0280019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3B4DE1E-16EC-4186-B67E-F5B7356D4E52}" srcId="{D57F2954-18A0-48A1-A543-26718FAE52F6}" destId="{C176A509-0BF0-48F3-8BE4-D15E02800195}" srcOrd="3" destOrd="0" parTransId="{EAE1543C-4265-47DE-9449-122A46365272}" sibTransId="{F522FD15-FEB9-4224-8194-BBAEF09AD206}"/>
    <dgm:cxn modelId="{41D17932-8248-4D49-82C7-BCD9A9FB1E6E}" srcId="{D57F2954-18A0-48A1-A543-26718FAE52F6}" destId="{8A50DF9A-6586-473E-B8F9-9E2464FA837A}" srcOrd="1" destOrd="0" parTransId="{56B68B58-C9CC-422C-A25E-FD10592E7281}" sibTransId="{AAD7B847-9419-400E-B25F-5EBEE70CCB67}"/>
    <dgm:cxn modelId="{7C77B536-DA66-4816-8DD0-4378EFE7961B}" type="presOf" srcId="{C916D986-EDCB-4342-B381-40260020D041}" destId="{D43C6F2E-2720-46A4-BA89-5A14796F54ED}" srcOrd="0" destOrd="0" presId="urn:microsoft.com/office/officeart/2018/2/layout/IconVerticalSolidList"/>
    <dgm:cxn modelId="{08D3AE67-9596-4FC5-B77C-8C4CAED12CFC}" srcId="{D57F2954-18A0-48A1-A543-26718FAE52F6}" destId="{08ACED18-93AF-4B51-8C1C-1D1DDA56427E}" srcOrd="2" destOrd="0" parTransId="{E758EED4-085B-487B-B783-6819BCAA3F08}" sibTransId="{2A8B8D7D-0958-4021-8DB5-42780B117528}"/>
    <dgm:cxn modelId="{B6C66A49-E5EB-4F3F-9181-7054F1A423DA}" type="presOf" srcId="{C176A509-0BF0-48F3-8BE4-D15E02800195}" destId="{7E6CEF9F-ECB0-4023-98C1-A4A2D3C5BB7E}" srcOrd="0" destOrd="0" presId="urn:microsoft.com/office/officeart/2018/2/layout/IconVerticalSolidList"/>
    <dgm:cxn modelId="{E62DC37C-CB22-49D8-BE2B-63A60CD3E6D4}" type="presOf" srcId="{08ACED18-93AF-4B51-8C1C-1D1DDA56427E}" destId="{8056BE92-42D5-4A0D-8F81-65AB3FD5789D}" srcOrd="0" destOrd="0" presId="urn:microsoft.com/office/officeart/2018/2/layout/IconVerticalSolidList"/>
    <dgm:cxn modelId="{D7E656C4-378B-4084-9E2B-5C8F564E0B6A}" type="presOf" srcId="{D57F2954-18A0-48A1-A543-26718FAE52F6}" destId="{C05AF77F-620B-4C4F-8D7D-036B65CFAD4B}" srcOrd="0" destOrd="0" presId="urn:microsoft.com/office/officeart/2018/2/layout/IconVerticalSolidList"/>
    <dgm:cxn modelId="{18EB43D1-7B97-4637-9EA8-E5A60D0430C0}" type="presOf" srcId="{8A50DF9A-6586-473E-B8F9-9E2464FA837A}" destId="{F705D83B-6354-4042-849B-5B47D8DD54C0}" srcOrd="0" destOrd="0" presId="urn:microsoft.com/office/officeart/2018/2/layout/IconVerticalSolidList"/>
    <dgm:cxn modelId="{41DD44E1-F0E2-47E9-9F1D-92180D5E5FF1}" srcId="{D57F2954-18A0-48A1-A543-26718FAE52F6}" destId="{C916D986-EDCB-4342-B381-40260020D041}" srcOrd="0" destOrd="0" parTransId="{BC21CC9C-C772-4792-8D45-1C0939318065}" sibTransId="{5A4E262A-31D1-48DB-A28C-A0F0B0FAE044}"/>
    <dgm:cxn modelId="{017CB7E4-E69C-44A0-A6CE-1133E3ADC11C}" type="presParOf" srcId="{C05AF77F-620B-4C4F-8D7D-036B65CFAD4B}" destId="{6EB7A8C1-9E7E-4C49-9583-74870A1B6794}" srcOrd="0" destOrd="0" presId="urn:microsoft.com/office/officeart/2018/2/layout/IconVerticalSolidList"/>
    <dgm:cxn modelId="{502B1FE3-C213-4CBB-AB74-308CC03090FB}" type="presParOf" srcId="{6EB7A8C1-9E7E-4C49-9583-74870A1B6794}" destId="{BBB42158-8EA5-4DA6-B364-114EA86A14E9}" srcOrd="0" destOrd="0" presId="urn:microsoft.com/office/officeart/2018/2/layout/IconVerticalSolidList"/>
    <dgm:cxn modelId="{BC2D75CA-D1CB-42AA-BD67-1F2C930AC662}" type="presParOf" srcId="{6EB7A8C1-9E7E-4C49-9583-74870A1B6794}" destId="{B614507C-CDF1-4043-9456-24E86C4F8592}" srcOrd="1" destOrd="0" presId="urn:microsoft.com/office/officeart/2018/2/layout/IconVerticalSolidList"/>
    <dgm:cxn modelId="{2E5B26AC-8C7D-490B-8D6B-0AB3B3ECE0DA}" type="presParOf" srcId="{6EB7A8C1-9E7E-4C49-9583-74870A1B6794}" destId="{BFB6CD68-C239-48FB-8401-9FA7A8321D04}" srcOrd="2" destOrd="0" presId="urn:microsoft.com/office/officeart/2018/2/layout/IconVerticalSolidList"/>
    <dgm:cxn modelId="{F6040859-59BE-483F-989D-78C2AC5BECE1}" type="presParOf" srcId="{6EB7A8C1-9E7E-4C49-9583-74870A1B6794}" destId="{D43C6F2E-2720-46A4-BA89-5A14796F54ED}" srcOrd="3" destOrd="0" presId="urn:microsoft.com/office/officeart/2018/2/layout/IconVerticalSolidList"/>
    <dgm:cxn modelId="{4C9FA84D-DD0E-436B-B59E-40F86DF264AC}" type="presParOf" srcId="{C05AF77F-620B-4C4F-8D7D-036B65CFAD4B}" destId="{AA6A9123-0C8E-4D2F-ACD2-FEAB586ECC3F}" srcOrd="1" destOrd="0" presId="urn:microsoft.com/office/officeart/2018/2/layout/IconVerticalSolidList"/>
    <dgm:cxn modelId="{025CB17F-2DF7-435A-B00C-69A8530C3F8C}" type="presParOf" srcId="{C05AF77F-620B-4C4F-8D7D-036B65CFAD4B}" destId="{0C4EF482-5EA1-40EA-B064-1E98EFD8472A}" srcOrd="2" destOrd="0" presId="urn:microsoft.com/office/officeart/2018/2/layout/IconVerticalSolidList"/>
    <dgm:cxn modelId="{A8D3F8FB-9C6D-49B5-87F2-43A296AC1EA8}" type="presParOf" srcId="{0C4EF482-5EA1-40EA-B064-1E98EFD8472A}" destId="{1AA1626C-EA33-4782-9BE8-3D81844ECC54}" srcOrd="0" destOrd="0" presId="urn:microsoft.com/office/officeart/2018/2/layout/IconVerticalSolidList"/>
    <dgm:cxn modelId="{A4FCEFD5-1BCA-4BE7-91BD-4669952EEB1D}" type="presParOf" srcId="{0C4EF482-5EA1-40EA-B064-1E98EFD8472A}" destId="{AD5596E5-250F-40B4-BA75-BFD6E3A2F822}" srcOrd="1" destOrd="0" presId="urn:microsoft.com/office/officeart/2018/2/layout/IconVerticalSolidList"/>
    <dgm:cxn modelId="{8BAC2D1E-E8A3-4DDD-A711-6D8D30984E28}" type="presParOf" srcId="{0C4EF482-5EA1-40EA-B064-1E98EFD8472A}" destId="{B1111226-5783-4329-837E-D2F2ECFB3D0E}" srcOrd="2" destOrd="0" presId="urn:microsoft.com/office/officeart/2018/2/layout/IconVerticalSolidList"/>
    <dgm:cxn modelId="{F998C3ED-EF36-45A8-B07F-458085C30A71}" type="presParOf" srcId="{0C4EF482-5EA1-40EA-B064-1E98EFD8472A}" destId="{F705D83B-6354-4042-849B-5B47D8DD54C0}" srcOrd="3" destOrd="0" presId="urn:microsoft.com/office/officeart/2018/2/layout/IconVerticalSolidList"/>
    <dgm:cxn modelId="{6901126A-EC8E-43DB-AECC-33615CC3E144}" type="presParOf" srcId="{C05AF77F-620B-4C4F-8D7D-036B65CFAD4B}" destId="{1ACAFDF6-4A39-40AB-8873-15E6D672ECED}" srcOrd="3" destOrd="0" presId="urn:microsoft.com/office/officeart/2018/2/layout/IconVerticalSolidList"/>
    <dgm:cxn modelId="{BDBEC3D8-BA82-4A43-A1C3-4691B4692E07}" type="presParOf" srcId="{C05AF77F-620B-4C4F-8D7D-036B65CFAD4B}" destId="{341190E0-ED9D-4447-A06C-BD8FC6387979}" srcOrd="4" destOrd="0" presId="urn:microsoft.com/office/officeart/2018/2/layout/IconVerticalSolidList"/>
    <dgm:cxn modelId="{4C398B2F-2F0D-4E93-917B-58A1836CC078}" type="presParOf" srcId="{341190E0-ED9D-4447-A06C-BD8FC6387979}" destId="{4DA87109-33B3-4FC0-BF1E-9EE153121D40}" srcOrd="0" destOrd="0" presId="urn:microsoft.com/office/officeart/2018/2/layout/IconVerticalSolidList"/>
    <dgm:cxn modelId="{E22BB052-B4E7-46BF-B04B-B5CBB4AC1D4B}" type="presParOf" srcId="{341190E0-ED9D-4447-A06C-BD8FC6387979}" destId="{65118E7F-A573-4840-B289-96986FA9FBB8}" srcOrd="1" destOrd="0" presId="urn:microsoft.com/office/officeart/2018/2/layout/IconVerticalSolidList"/>
    <dgm:cxn modelId="{E317C0DB-29F4-49E6-BBB0-61EABA8903D2}" type="presParOf" srcId="{341190E0-ED9D-4447-A06C-BD8FC6387979}" destId="{C85A7454-BDCD-4256-B91A-4C9A85A543BE}" srcOrd="2" destOrd="0" presId="urn:microsoft.com/office/officeart/2018/2/layout/IconVerticalSolidList"/>
    <dgm:cxn modelId="{797DA7D7-619F-4381-9D7E-B296F9780006}" type="presParOf" srcId="{341190E0-ED9D-4447-A06C-BD8FC6387979}" destId="{8056BE92-42D5-4A0D-8F81-65AB3FD5789D}" srcOrd="3" destOrd="0" presId="urn:microsoft.com/office/officeart/2018/2/layout/IconVerticalSolidList"/>
    <dgm:cxn modelId="{7F918B3C-D766-481E-B01C-3C8C8F01A0B8}" type="presParOf" srcId="{C05AF77F-620B-4C4F-8D7D-036B65CFAD4B}" destId="{8F157DAA-1B05-42B3-BF10-512D8426E491}" srcOrd="5" destOrd="0" presId="urn:microsoft.com/office/officeart/2018/2/layout/IconVerticalSolidList"/>
    <dgm:cxn modelId="{940C7ED8-61D0-4DCB-9C01-B85C1546AC78}" type="presParOf" srcId="{C05AF77F-620B-4C4F-8D7D-036B65CFAD4B}" destId="{19618EBC-B72C-4A9A-B863-15CBC424B77C}" srcOrd="6" destOrd="0" presId="urn:microsoft.com/office/officeart/2018/2/layout/IconVerticalSolidList"/>
    <dgm:cxn modelId="{87F335BA-36EB-4D3A-BC24-0AFCABAC8EC9}" type="presParOf" srcId="{19618EBC-B72C-4A9A-B863-15CBC424B77C}" destId="{59073909-9536-4D57-ADD6-5DA343CF0895}" srcOrd="0" destOrd="0" presId="urn:microsoft.com/office/officeart/2018/2/layout/IconVerticalSolidList"/>
    <dgm:cxn modelId="{4EF72AB9-7021-4547-9E12-FA4F8F7FF93A}" type="presParOf" srcId="{19618EBC-B72C-4A9A-B863-15CBC424B77C}" destId="{53F53758-2CD6-409F-9194-C86DC167116E}" srcOrd="1" destOrd="0" presId="urn:microsoft.com/office/officeart/2018/2/layout/IconVerticalSolidList"/>
    <dgm:cxn modelId="{7347B2D9-FAC3-42F6-9E88-5A28738FCDEC}" type="presParOf" srcId="{19618EBC-B72C-4A9A-B863-15CBC424B77C}" destId="{7716C5DE-82AB-4499-B0C1-6884BD8841E4}" srcOrd="2" destOrd="0" presId="urn:microsoft.com/office/officeart/2018/2/layout/IconVerticalSolidList"/>
    <dgm:cxn modelId="{9E4F0A87-F69F-4B04-BEB3-545FBEC85F72}" type="presParOf" srcId="{19618EBC-B72C-4A9A-B863-15CBC424B77C}" destId="{7E6CEF9F-ECB0-4023-98C1-A4A2D3C5BB7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8088FC2-F1F9-4196-9457-46DA7BECAD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323BB6-AB97-4433-96AC-094E8F9DE393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2270E3F8-B004-403F-97FD-1C62376B43BD}" type="parTrans" cxnId="{483544D8-4F20-4142-A065-D62F54FBEAAD}">
      <dgm:prSet/>
      <dgm:spPr/>
      <dgm:t>
        <a:bodyPr/>
        <a:lstStyle/>
        <a:p>
          <a:endParaRPr lang="en-US"/>
        </a:p>
      </dgm:t>
    </dgm:pt>
    <dgm:pt modelId="{032FDA07-76BB-4140-B85C-279A9CAFCAB2}" type="sibTrans" cxnId="{483544D8-4F20-4142-A065-D62F54FBEAAD}">
      <dgm:prSet/>
      <dgm:spPr/>
      <dgm:t>
        <a:bodyPr/>
        <a:lstStyle/>
        <a:p>
          <a:endParaRPr lang="en-US"/>
        </a:p>
      </dgm:t>
    </dgm:pt>
    <dgm:pt modelId="{E325E729-56C9-45FD-890B-871A757761A9}">
      <dgm:prSet/>
      <dgm:spPr/>
      <dgm:t>
        <a:bodyPr/>
        <a:lstStyle/>
        <a:p>
          <a:r>
            <a:rPr lang="en-US"/>
            <a:t>Expanding operations with </a:t>
          </a:r>
          <a:r>
            <a:rPr lang="en-US" b="1"/>
            <a:t>external finance</a:t>
          </a:r>
          <a:r>
            <a:rPr lang="en-US"/>
            <a:t> may increase total profit but reduce </a:t>
          </a:r>
          <a:r>
            <a:rPr lang="en-US" b="1"/>
            <a:t>profit per share</a:t>
          </a:r>
          <a:r>
            <a:rPr lang="en-US"/>
            <a:t>.</a:t>
          </a:r>
        </a:p>
      </dgm:t>
    </dgm:pt>
    <dgm:pt modelId="{FC7F1A8D-42EF-456D-8C90-56F2C711E724}" type="parTrans" cxnId="{7ECA1FAE-5A27-4917-8B4E-95B84BF366B1}">
      <dgm:prSet/>
      <dgm:spPr/>
      <dgm:t>
        <a:bodyPr/>
        <a:lstStyle/>
        <a:p>
          <a:endParaRPr lang="en-US"/>
        </a:p>
      </dgm:t>
    </dgm:pt>
    <dgm:pt modelId="{664F229F-6924-49EC-8E33-E2B2124DDEA6}" type="sibTrans" cxnId="{7ECA1FAE-5A27-4917-8B4E-95B84BF366B1}">
      <dgm:prSet/>
      <dgm:spPr/>
      <dgm:t>
        <a:bodyPr/>
        <a:lstStyle/>
        <a:p>
          <a:endParaRPr lang="en-US"/>
        </a:p>
      </dgm:t>
    </dgm:pt>
    <dgm:pt modelId="{1B0085E0-E6F3-44E4-BE5B-09D9FF7BEC3B}">
      <dgm:prSet/>
      <dgm:spPr/>
      <dgm:t>
        <a:bodyPr/>
        <a:lstStyle/>
        <a:p>
          <a:r>
            <a:rPr lang="en-US" b="1"/>
            <a:t>Risky strategies</a:t>
          </a:r>
          <a:r>
            <a:rPr lang="en-US"/>
            <a:t> (e.g., cutting quality control) may boost short-term profit but harm long-term performance.</a:t>
          </a:r>
        </a:p>
      </dgm:t>
    </dgm:pt>
    <dgm:pt modelId="{C87E053C-392F-47D0-9EFF-83ABAB26DDB4}" type="parTrans" cxnId="{FBA1F243-46E7-4489-8724-C4F4777DCE00}">
      <dgm:prSet/>
      <dgm:spPr/>
      <dgm:t>
        <a:bodyPr/>
        <a:lstStyle/>
        <a:p>
          <a:endParaRPr lang="en-US"/>
        </a:p>
      </dgm:t>
    </dgm:pt>
    <dgm:pt modelId="{1D18FF78-2362-4CC4-8619-2635C963EFAA}" type="sibTrans" cxnId="{FBA1F243-46E7-4489-8724-C4F4777DCE00}">
      <dgm:prSet/>
      <dgm:spPr/>
      <dgm:t>
        <a:bodyPr/>
        <a:lstStyle/>
        <a:p>
          <a:endParaRPr lang="en-US"/>
        </a:p>
      </dgm:t>
    </dgm:pt>
    <dgm:pt modelId="{926701BB-56EE-4469-B0AC-28109FFBCAB1}">
      <dgm:prSet/>
      <dgm:spPr/>
      <dgm:t>
        <a:bodyPr/>
        <a:lstStyle/>
        <a:p>
          <a:r>
            <a:rPr lang="en-US" b="1"/>
            <a:t>Example:</a:t>
          </a:r>
          <a:endParaRPr lang="en-US"/>
        </a:p>
      </dgm:t>
    </dgm:pt>
    <dgm:pt modelId="{71D673A3-0229-414F-9599-38987809118C}" type="parTrans" cxnId="{F0D0FAE3-70A8-463E-B7D0-CC3E1502F844}">
      <dgm:prSet/>
      <dgm:spPr/>
      <dgm:t>
        <a:bodyPr/>
        <a:lstStyle/>
        <a:p>
          <a:endParaRPr lang="en-US"/>
        </a:p>
      </dgm:t>
    </dgm:pt>
    <dgm:pt modelId="{2AFCA7A1-A763-4CE6-B9F0-92ACDA1D8858}" type="sibTrans" cxnId="{F0D0FAE3-70A8-463E-B7D0-CC3E1502F844}">
      <dgm:prSet/>
      <dgm:spPr/>
      <dgm:t>
        <a:bodyPr/>
        <a:lstStyle/>
        <a:p>
          <a:endParaRPr lang="en-US"/>
        </a:p>
      </dgm:t>
    </dgm:pt>
    <dgm:pt modelId="{160216C2-340F-44CF-BF8B-7E444C0A425F}">
      <dgm:prSet/>
      <dgm:spPr/>
      <dgm:t>
        <a:bodyPr/>
        <a:lstStyle/>
        <a:p>
          <a:r>
            <a:rPr lang="en-US"/>
            <a:t>Selling substandard products may increase short-term profit but damage reputation and future sales.</a:t>
          </a:r>
        </a:p>
      </dgm:t>
    </dgm:pt>
    <dgm:pt modelId="{8E557994-1371-4A86-AF28-005F825C96CB}" type="parTrans" cxnId="{842B67FF-7B56-4BBB-A033-FDEE1DCF9837}">
      <dgm:prSet/>
      <dgm:spPr/>
      <dgm:t>
        <a:bodyPr/>
        <a:lstStyle/>
        <a:p>
          <a:endParaRPr lang="en-US"/>
        </a:p>
      </dgm:t>
    </dgm:pt>
    <dgm:pt modelId="{7D51AA7D-4A3B-4E56-9214-CCFD68067DDF}" type="sibTrans" cxnId="{842B67FF-7B56-4BBB-A033-FDEE1DCF9837}">
      <dgm:prSet/>
      <dgm:spPr/>
      <dgm:t>
        <a:bodyPr/>
        <a:lstStyle/>
        <a:p>
          <a:endParaRPr lang="en-US"/>
        </a:p>
      </dgm:t>
    </dgm:pt>
    <dgm:pt modelId="{9366DF9F-E314-4A6C-9AD6-452387924B2C}" type="pres">
      <dgm:prSet presAssocID="{D8088FC2-F1F9-4196-9457-46DA7BECADDD}" presName="root" presStyleCnt="0">
        <dgm:presLayoutVars>
          <dgm:dir/>
          <dgm:resizeHandles val="exact"/>
        </dgm:presLayoutVars>
      </dgm:prSet>
      <dgm:spPr/>
    </dgm:pt>
    <dgm:pt modelId="{54C49061-71B4-4674-92D5-2A853452DB0A}" type="pres">
      <dgm:prSet presAssocID="{59323BB6-AB97-4433-96AC-094E8F9DE393}" presName="compNode" presStyleCnt="0"/>
      <dgm:spPr/>
    </dgm:pt>
    <dgm:pt modelId="{E44056A7-753E-428A-BAC3-8167BC98E211}" type="pres">
      <dgm:prSet presAssocID="{59323BB6-AB97-4433-96AC-094E8F9DE393}" presName="bgRect" presStyleLbl="bgShp" presStyleIdx="0" presStyleCnt="5"/>
      <dgm:spPr/>
    </dgm:pt>
    <dgm:pt modelId="{3034A64E-73DD-416C-8DFF-D0DC296C4E29}" type="pres">
      <dgm:prSet presAssocID="{59323BB6-AB97-4433-96AC-094E8F9DE39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3BFCAB17-65E8-4212-82CB-B8252F6B0E6E}" type="pres">
      <dgm:prSet presAssocID="{59323BB6-AB97-4433-96AC-094E8F9DE393}" presName="spaceRect" presStyleCnt="0"/>
      <dgm:spPr/>
    </dgm:pt>
    <dgm:pt modelId="{ADE86B58-C6EB-4D94-82B1-E7FBDF616069}" type="pres">
      <dgm:prSet presAssocID="{59323BB6-AB97-4433-96AC-094E8F9DE393}" presName="parTx" presStyleLbl="revTx" presStyleIdx="0" presStyleCnt="5">
        <dgm:presLayoutVars>
          <dgm:chMax val="0"/>
          <dgm:chPref val="0"/>
        </dgm:presLayoutVars>
      </dgm:prSet>
      <dgm:spPr/>
    </dgm:pt>
    <dgm:pt modelId="{9E81C33F-0945-4D1F-8913-074DD4FA4C1A}" type="pres">
      <dgm:prSet presAssocID="{032FDA07-76BB-4140-B85C-279A9CAFCAB2}" presName="sibTrans" presStyleCnt="0"/>
      <dgm:spPr/>
    </dgm:pt>
    <dgm:pt modelId="{77546E14-D2EC-4543-8904-836B5418840A}" type="pres">
      <dgm:prSet presAssocID="{E325E729-56C9-45FD-890B-871A757761A9}" presName="compNode" presStyleCnt="0"/>
      <dgm:spPr/>
    </dgm:pt>
    <dgm:pt modelId="{B7D08E9A-F257-4149-A5A4-AAED3169DD5F}" type="pres">
      <dgm:prSet presAssocID="{E325E729-56C9-45FD-890B-871A757761A9}" presName="bgRect" presStyleLbl="bgShp" presStyleIdx="1" presStyleCnt="5"/>
      <dgm:spPr/>
    </dgm:pt>
    <dgm:pt modelId="{CB0C8BE4-FDF9-44C7-89A2-548C56293E70}" type="pres">
      <dgm:prSet presAssocID="{E325E729-56C9-45FD-890B-871A757761A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F625F1A5-D4E9-4755-83DF-8D59EC18E2D3}" type="pres">
      <dgm:prSet presAssocID="{E325E729-56C9-45FD-890B-871A757761A9}" presName="spaceRect" presStyleCnt="0"/>
      <dgm:spPr/>
    </dgm:pt>
    <dgm:pt modelId="{EADEAB25-5809-4FF0-B1D0-EAE6335F23E6}" type="pres">
      <dgm:prSet presAssocID="{E325E729-56C9-45FD-890B-871A757761A9}" presName="parTx" presStyleLbl="revTx" presStyleIdx="1" presStyleCnt="5">
        <dgm:presLayoutVars>
          <dgm:chMax val="0"/>
          <dgm:chPref val="0"/>
        </dgm:presLayoutVars>
      </dgm:prSet>
      <dgm:spPr/>
    </dgm:pt>
    <dgm:pt modelId="{D8992736-BDFC-4264-8CB2-5574210F91DC}" type="pres">
      <dgm:prSet presAssocID="{664F229F-6924-49EC-8E33-E2B2124DDEA6}" presName="sibTrans" presStyleCnt="0"/>
      <dgm:spPr/>
    </dgm:pt>
    <dgm:pt modelId="{977F0CC3-8774-40B0-9132-F1621F730BC2}" type="pres">
      <dgm:prSet presAssocID="{1B0085E0-E6F3-44E4-BE5B-09D9FF7BEC3B}" presName="compNode" presStyleCnt="0"/>
      <dgm:spPr/>
    </dgm:pt>
    <dgm:pt modelId="{E5F1DAA7-1FBF-46E2-A7BA-50B203985F54}" type="pres">
      <dgm:prSet presAssocID="{1B0085E0-E6F3-44E4-BE5B-09D9FF7BEC3B}" presName="bgRect" presStyleLbl="bgShp" presStyleIdx="2" presStyleCnt="5"/>
      <dgm:spPr/>
    </dgm:pt>
    <dgm:pt modelId="{9ED06375-CC60-4912-A247-FC4299463F0C}" type="pres">
      <dgm:prSet presAssocID="{1B0085E0-E6F3-44E4-BE5B-09D9FF7BEC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w blade"/>
        </a:ext>
      </dgm:extLst>
    </dgm:pt>
    <dgm:pt modelId="{1F6335F3-83D8-4DE1-80C2-1DE0F1CADB33}" type="pres">
      <dgm:prSet presAssocID="{1B0085E0-E6F3-44E4-BE5B-09D9FF7BEC3B}" presName="spaceRect" presStyleCnt="0"/>
      <dgm:spPr/>
    </dgm:pt>
    <dgm:pt modelId="{9483BFCA-8FC3-460F-B68A-82873F2EDC7F}" type="pres">
      <dgm:prSet presAssocID="{1B0085E0-E6F3-44E4-BE5B-09D9FF7BEC3B}" presName="parTx" presStyleLbl="revTx" presStyleIdx="2" presStyleCnt="5">
        <dgm:presLayoutVars>
          <dgm:chMax val="0"/>
          <dgm:chPref val="0"/>
        </dgm:presLayoutVars>
      </dgm:prSet>
      <dgm:spPr/>
    </dgm:pt>
    <dgm:pt modelId="{E67BF94C-7AB8-4243-8386-C4CED9445E36}" type="pres">
      <dgm:prSet presAssocID="{1D18FF78-2362-4CC4-8619-2635C963EFAA}" presName="sibTrans" presStyleCnt="0"/>
      <dgm:spPr/>
    </dgm:pt>
    <dgm:pt modelId="{53D11A9F-844E-4B86-A425-9A28456A6480}" type="pres">
      <dgm:prSet presAssocID="{926701BB-56EE-4469-B0AC-28109FFBCAB1}" presName="compNode" presStyleCnt="0"/>
      <dgm:spPr/>
    </dgm:pt>
    <dgm:pt modelId="{74B73623-18A4-4B3C-B6F5-3DFDF9A4ABF4}" type="pres">
      <dgm:prSet presAssocID="{926701BB-56EE-4469-B0AC-28109FFBCAB1}" presName="bgRect" presStyleLbl="bgShp" presStyleIdx="3" presStyleCnt="5"/>
      <dgm:spPr/>
    </dgm:pt>
    <dgm:pt modelId="{30DB457D-AAC8-4C58-8CF1-215C992A9849}" type="pres">
      <dgm:prSet presAssocID="{926701BB-56EE-4469-B0AC-28109FFBCA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1F99B49-9B56-4D35-99A8-A07BBBD84896}" type="pres">
      <dgm:prSet presAssocID="{926701BB-56EE-4469-B0AC-28109FFBCAB1}" presName="spaceRect" presStyleCnt="0"/>
      <dgm:spPr/>
    </dgm:pt>
    <dgm:pt modelId="{A0C59CAD-69C3-4638-BB03-5CFA590793DB}" type="pres">
      <dgm:prSet presAssocID="{926701BB-56EE-4469-B0AC-28109FFBCAB1}" presName="parTx" presStyleLbl="revTx" presStyleIdx="3" presStyleCnt="5">
        <dgm:presLayoutVars>
          <dgm:chMax val="0"/>
          <dgm:chPref val="0"/>
        </dgm:presLayoutVars>
      </dgm:prSet>
      <dgm:spPr/>
    </dgm:pt>
    <dgm:pt modelId="{044FD3F3-02D3-4418-9E77-867A21509784}" type="pres">
      <dgm:prSet presAssocID="{2AFCA7A1-A763-4CE6-B9F0-92ACDA1D8858}" presName="sibTrans" presStyleCnt="0"/>
      <dgm:spPr/>
    </dgm:pt>
    <dgm:pt modelId="{228DF55F-6556-464C-8D92-2866CA057A14}" type="pres">
      <dgm:prSet presAssocID="{160216C2-340F-44CF-BF8B-7E444C0A425F}" presName="compNode" presStyleCnt="0"/>
      <dgm:spPr/>
    </dgm:pt>
    <dgm:pt modelId="{384E78F4-B5C6-4A41-B4BA-6867DCDB5A54}" type="pres">
      <dgm:prSet presAssocID="{160216C2-340F-44CF-BF8B-7E444C0A425F}" presName="bgRect" presStyleLbl="bgShp" presStyleIdx="4" presStyleCnt="5"/>
      <dgm:spPr/>
    </dgm:pt>
    <dgm:pt modelId="{DB97BBBC-9956-4178-839F-C82931CC9507}" type="pres">
      <dgm:prSet presAssocID="{160216C2-340F-44CF-BF8B-7E444C0A425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1411A841-FE5E-4FD1-AF4F-07943E7115B8}" type="pres">
      <dgm:prSet presAssocID="{160216C2-340F-44CF-BF8B-7E444C0A425F}" presName="spaceRect" presStyleCnt="0"/>
      <dgm:spPr/>
    </dgm:pt>
    <dgm:pt modelId="{2ADD2063-B571-49A3-AF3B-AF0B53E86793}" type="pres">
      <dgm:prSet presAssocID="{160216C2-340F-44CF-BF8B-7E444C0A425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9998609-B2FE-4428-8AF7-122843C1C001}" type="presOf" srcId="{160216C2-340F-44CF-BF8B-7E444C0A425F}" destId="{2ADD2063-B571-49A3-AF3B-AF0B53E86793}" srcOrd="0" destOrd="0" presId="urn:microsoft.com/office/officeart/2018/2/layout/IconVerticalSolidList"/>
    <dgm:cxn modelId="{F411A427-6F2B-42A9-965D-827ABBF065D9}" type="presOf" srcId="{D8088FC2-F1F9-4196-9457-46DA7BECADDD}" destId="{9366DF9F-E314-4A6C-9AD6-452387924B2C}" srcOrd="0" destOrd="0" presId="urn:microsoft.com/office/officeart/2018/2/layout/IconVerticalSolidList"/>
    <dgm:cxn modelId="{FF2F5C2C-60CB-4C7E-8FA7-A81DA6F1CEC5}" type="presOf" srcId="{1B0085E0-E6F3-44E4-BE5B-09D9FF7BEC3B}" destId="{9483BFCA-8FC3-460F-B68A-82873F2EDC7F}" srcOrd="0" destOrd="0" presId="urn:microsoft.com/office/officeart/2018/2/layout/IconVerticalSolidList"/>
    <dgm:cxn modelId="{FBA1F243-46E7-4489-8724-C4F4777DCE00}" srcId="{D8088FC2-F1F9-4196-9457-46DA7BECADDD}" destId="{1B0085E0-E6F3-44E4-BE5B-09D9FF7BEC3B}" srcOrd="2" destOrd="0" parTransId="{C87E053C-392F-47D0-9EFF-83ABAB26DDB4}" sibTransId="{1D18FF78-2362-4CC4-8619-2635C963EFAA}"/>
    <dgm:cxn modelId="{1C84FE4E-B883-4A82-A089-7A98EE9B623F}" type="presOf" srcId="{926701BB-56EE-4469-B0AC-28109FFBCAB1}" destId="{A0C59CAD-69C3-4638-BB03-5CFA590793DB}" srcOrd="0" destOrd="0" presId="urn:microsoft.com/office/officeart/2018/2/layout/IconVerticalSolidList"/>
    <dgm:cxn modelId="{7ECA1FAE-5A27-4917-8B4E-95B84BF366B1}" srcId="{D8088FC2-F1F9-4196-9457-46DA7BECADDD}" destId="{E325E729-56C9-45FD-890B-871A757761A9}" srcOrd="1" destOrd="0" parTransId="{FC7F1A8D-42EF-456D-8C90-56F2C711E724}" sibTransId="{664F229F-6924-49EC-8E33-E2B2124DDEA6}"/>
    <dgm:cxn modelId="{483544D8-4F20-4142-A065-D62F54FBEAAD}" srcId="{D8088FC2-F1F9-4196-9457-46DA7BECADDD}" destId="{59323BB6-AB97-4433-96AC-094E8F9DE393}" srcOrd="0" destOrd="0" parTransId="{2270E3F8-B004-403F-97FD-1C62376B43BD}" sibTransId="{032FDA07-76BB-4140-B85C-279A9CAFCAB2}"/>
    <dgm:cxn modelId="{41F64CDB-FD2E-4907-BA8D-21EB89407705}" type="presOf" srcId="{59323BB6-AB97-4433-96AC-094E8F9DE393}" destId="{ADE86B58-C6EB-4D94-82B1-E7FBDF616069}" srcOrd="0" destOrd="0" presId="urn:microsoft.com/office/officeart/2018/2/layout/IconVerticalSolidList"/>
    <dgm:cxn modelId="{F0D0FAE3-70A8-463E-B7D0-CC3E1502F844}" srcId="{D8088FC2-F1F9-4196-9457-46DA7BECADDD}" destId="{926701BB-56EE-4469-B0AC-28109FFBCAB1}" srcOrd="3" destOrd="0" parTransId="{71D673A3-0229-414F-9599-38987809118C}" sibTransId="{2AFCA7A1-A763-4CE6-B9F0-92ACDA1D8858}"/>
    <dgm:cxn modelId="{EE8996F7-0B5A-4B57-A71D-773B5C215ED2}" type="presOf" srcId="{E325E729-56C9-45FD-890B-871A757761A9}" destId="{EADEAB25-5809-4FF0-B1D0-EAE6335F23E6}" srcOrd="0" destOrd="0" presId="urn:microsoft.com/office/officeart/2018/2/layout/IconVerticalSolidList"/>
    <dgm:cxn modelId="{842B67FF-7B56-4BBB-A033-FDEE1DCF9837}" srcId="{D8088FC2-F1F9-4196-9457-46DA7BECADDD}" destId="{160216C2-340F-44CF-BF8B-7E444C0A425F}" srcOrd="4" destOrd="0" parTransId="{8E557994-1371-4A86-AF28-005F825C96CB}" sibTransId="{7D51AA7D-4A3B-4E56-9214-CCFD68067DDF}"/>
    <dgm:cxn modelId="{296D8D64-EB25-4866-A270-B0D11188F890}" type="presParOf" srcId="{9366DF9F-E314-4A6C-9AD6-452387924B2C}" destId="{54C49061-71B4-4674-92D5-2A853452DB0A}" srcOrd="0" destOrd="0" presId="urn:microsoft.com/office/officeart/2018/2/layout/IconVerticalSolidList"/>
    <dgm:cxn modelId="{7E8BDAFA-A515-493E-B057-BF4F47242058}" type="presParOf" srcId="{54C49061-71B4-4674-92D5-2A853452DB0A}" destId="{E44056A7-753E-428A-BAC3-8167BC98E211}" srcOrd="0" destOrd="0" presId="urn:microsoft.com/office/officeart/2018/2/layout/IconVerticalSolidList"/>
    <dgm:cxn modelId="{3D46B1F1-7780-4427-B433-594538CE5AE6}" type="presParOf" srcId="{54C49061-71B4-4674-92D5-2A853452DB0A}" destId="{3034A64E-73DD-416C-8DFF-D0DC296C4E29}" srcOrd="1" destOrd="0" presId="urn:microsoft.com/office/officeart/2018/2/layout/IconVerticalSolidList"/>
    <dgm:cxn modelId="{4CE884A4-7F8F-4493-813B-A750AC8EE2F1}" type="presParOf" srcId="{54C49061-71B4-4674-92D5-2A853452DB0A}" destId="{3BFCAB17-65E8-4212-82CB-B8252F6B0E6E}" srcOrd="2" destOrd="0" presId="urn:microsoft.com/office/officeart/2018/2/layout/IconVerticalSolidList"/>
    <dgm:cxn modelId="{DF2C23CF-078C-4F7C-9E64-E66A6D000352}" type="presParOf" srcId="{54C49061-71B4-4674-92D5-2A853452DB0A}" destId="{ADE86B58-C6EB-4D94-82B1-E7FBDF616069}" srcOrd="3" destOrd="0" presId="urn:microsoft.com/office/officeart/2018/2/layout/IconVerticalSolidList"/>
    <dgm:cxn modelId="{F37A42F5-EC9C-4521-BABC-15C68CA1654D}" type="presParOf" srcId="{9366DF9F-E314-4A6C-9AD6-452387924B2C}" destId="{9E81C33F-0945-4D1F-8913-074DD4FA4C1A}" srcOrd="1" destOrd="0" presId="urn:microsoft.com/office/officeart/2018/2/layout/IconVerticalSolidList"/>
    <dgm:cxn modelId="{F350A855-9EAD-4CC8-8CD2-0BB263F8E3EC}" type="presParOf" srcId="{9366DF9F-E314-4A6C-9AD6-452387924B2C}" destId="{77546E14-D2EC-4543-8904-836B5418840A}" srcOrd="2" destOrd="0" presId="urn:microsoft.com/office/officeart/2018/2/layout/IconVerticalSolidList"/>
    <dgm:cxn modelId="{2366C708-55EF-4CE2-A122-7D5860646080}" type="presParOf" srcId="{77546E14-D2EC-4543-8904-836B5418840A}" destId="{B7D08E9A-F257-4149-A5A4-AAED3169DD5F}" srcOrd="0" destOrd="0" presId="urn:microsoft.com/office/officeart/2018/2/layout/IconVerticalSolidList"/>
    <dgm:cxn modelId="{49196438-E57E-4E69-B827-C69A31A9CD84}" type="presParOf" srcId="{77546E14-D2EC-4543-8904-836B5418840A}" destId="{CB0C8BE4-FDF9-44C7-89A2-548C56293E70}" srcOrd="1" destOrd="0" presId="urn:microsoft.com/office/officeart/2018/2/layout/IconVerticalSolidList"/>
    <dgm:cxn modelId="{FC74403D-C94F-4274-9D37-568480E5C4D5}" type="presParOf" srcId="{77546E14-D2EC-4543-8904-836B5418840A}" destId="{F625F1A5-D4E9-4755-83DF-8D59EC18E2D3}" srcOrd="2" destOrd="0" presId="urn:microsoft.com/office/officeart/2018/2/layout/IconVerticalSolidList"/>
    <dgm:cxn modelId="{77524533-3491-41E6-A7C7-2353E6A8D3F5}" type="presParOf" srcId="{77546E14-D2EC-4543-8904-836B5418840A}" destId="{EADEAB25-5809-4FF0-B1D0-EAE6335F23E6}" srcOrd="3" destOrd="0" presId="urn:microsoft.com/office/officeart/2018/2/layout/IconVerticalSolidList"/>
    <dgm:cxn modelId="{501BAE22-DA93-4C7F-82D6-C289F991925B}" type="presParOf" srcId="{9366DF9F-E314-4A6C-9AD6-452387924B2C}" destId="{D8992736-BDFC-4264-8CB2-5574210F91DC}" srcOrd="3" destOrd="0" presId="urn:microsoft.com/office/officeart/2018/2/layout/IconVerticalSolidList"/>
    <dgm:cxn modelId="{0016D951-C012-41D2-9183-420E224C88F7}" type="presParOf" srcId="{9366DF9F-E314-4A6C-9AD6-452387924B2C}" destId="{977F0CC3-8774-40B0-9132-F1621F730BC2}" srcOrd="4" destOrd="0" presId="urn:microsoft.com/office/officeart/2018/2/layout/IconVerticalSolidList"/>
    <dgm:cxn modelId="{DFF70BF5-10A0-4E04-A0BD-552889AACCF3}" type="presParOf" srcId="{977F0CC3-8774-40B0-9132-F1621F730BC2}" destId="{E5F1DAA7-1FBF-46E2-A7BA-50B203985F54}" srcOrd="0" destOrd="0" presId="urn:microsoft.com/office/officeart/2018/2/layout/IconVerticalSolidList"/>
    <dgm:cxn modelId="{A9983F84-3693-43E0-842C-76166ED287B0}" type="presParOf" srcId="{977F0CC3-8774-40B0-9132-F1621F730BC2}" destId="{9ED06375-CC60-4912-A247-FC4299463F0C}" srcOrd="1" destOrd="0" presId="urn:microsoft.com/office/officeart/2018/2/layout/IconVerticalSolidList"/>
    <dgm:cxn modelId="{15CADFF5-227C-4CF4-B14C-6B1E917044A6}" type="presParOf" srcId="{977F0CC3-8774-40B0-9132-F1621F730BC2}" destId="{1F6335F3-83D8-4DE1-80C2-1DE0F1CADB33}" srcOrd="2" destOrd="0" presId="urn:microsoft.com/office/officeart/2018/2/layout/IconVerticalSolidList"/>
    <dgm:cxn modelId="{0236080D-4828-4593-8AF8-94C9E8BB9391}" type="presParOf" srcId="{977F0CC3-8774-40B0-9132-F1621F730BC2}" destId="{9483BFCA-8FC3-460F-B68A-82873F2EDC7F}" srcOrd="3" destOrd="0" presId="urn:microsoft.com/office/officeart/2018/2/layout/IconVerticalSolidList"/>
    <dgm:cxn modelId="{7AA5524C-4C2A-4917-97BF-13BFE9137EF3}" type="presParOf" srcId="{9366DF9F-E314-4A6C-9AD6-452387924B2C}" destId="{E67BF94C-7AB8-4243-8386-C4CED9445E36}" srcOrd="5" destOrd="0" presId="urn:microsoft.com/office/officeart/2018/2/layout/IconVerticalSolidList"/>
    <dgm:cxn modelId="{199875A5-932F-4C71-B178-8B02BADC4CCD}" type="presParOf" srcId="{9366DF9F-E314-4A6C-9AD6-452387924B2C}" destId="{53D11A9F-844E-4B86-A425-9A28456A6480}" srcOrd="6" destOrd="0" presId="urn:microsoft.com/office/officeart/2018/2/layout/IconVerticalSolidList"/>
    <dgm:cxn modelId="{52E6B085-DF0D-4E56-A612-8771FBA1960F}" type="presParOf" srcId="{53D11A9F-844E-4B86-A425-9A28456A6480}" destId="{74B73623-18A4-4B3C-B6F5-3DFDF9A4ABF4}" srcOrd="0" destOrd="0" presId="urn:microsoft.com/office/officeart/2018/2/layout/IconVerticalSolidList"/>
    <dgm:cxn modelId="{F6BE9FBB-9912-45B1-B9FF-B9D80EF0F9AE}" type="presParOf" srcId="{53D11A9F-844E-4B86-A425-9A28456A6480}" destId="{30DB457D-AAC8-4C58-8CF1-215C992A9849}" srcOrd="1" destOrd="0" presId="urn:microsoft.com/office/officeart/2018/2/layout/IconVerticalSolidList"/>
    <dgm:cxn modelId="{97B54A17-363C-4D7E-ABFD-651DB2DDE199}" type="presParOf" srcId="{53D11A9F-844E-4B86-A425-9A28456A6480}" destId="{81F99B49-9B56-4D35-99A8-A07BBBD84896}" srcOrd="2" destOrd="0" presId="urn:microsoft.com/office/officeart/2018/2/layout/IconVerticalSolidList"/>
    <dgm:cxn modelId="{2361FD3E-01D8-42F7-BAF6-CCCCA2DBDC07}" type="presParOf" srcId="{53D11A9F-844E-4B86-A425-9A28456A6480}" destId="{A0C59CAD-69C3-4638-BB03-5CFA590793DB}" srcOrd="3" destOrd="0" presId="urn:microsoft.com/office/officeart/2018/2/layout/IconVerticalSolidList"/>
    <dgm:cxn modelId="{4C63736B-65E2-43EA-AC9D-C2611D3079FB}" type="presParOf" srcId="{9366DF9F-E314-4A6C-9AD6-452387924B2C}" destId="{044FD3F3-02D3-4418-9E77-867A21509784}" srcOrd="7" destOrd="0" presId="urn:microsoft.com/office/officeart/2018/2/layout/IconVerticalSolidList"/>
    <dgm:cxn modelId="{EBF84A9C-D830-4AE4-8FED-D50C253B61CE}" type="presParOf" srcId="{9366DF9F-E314-4A6C-9AD6-452387924B2C}" destId="{228DF55F-6556-464C-8D92-2866CA057A14}" srcOrd="8" destOrd="0" presId="urn:microsoft.com/office/officeart/2018/2/layout/IconVerticalSolidList"/>
    <dgm:cxn modelId="{B91C5B66-64AE-49D5-8A6D-11B2E9928A01}" type="presParOf" srcId="{228DF55F-6556-464C-8D92-2866CA057A14}" destId="{384E78F4-B5C6-4A41-B4BA-6867DCDB5A54}" srcOrd="0" destOrd="0" presId="urn:microsoft.com/office/officeart/2018/2/layout/IconVerticalSolidList"/>
    <dgm:cxn modelId="{377E8A56-605F-4B06-AC8D-1CAF9EFECB5A}" type="presParOf" srcId="{228DF55F-6556-464C-8D92-2866CA057A14}" destId="{DB97BBBC-9956-4178-839F-C82931CC9507}" srcOrd="1" destOrd="0" presId="urn:microsoft.com/office/officeart/2018/2/layout/IconVerticalSolidList"/>
    <dgm:cxn modelId="{D34062A0-599B-4789-91B6-E05AEDA58316}" type="presParOf" srcId="{228DF55F-6556-464C-8D92-2866CA057A14}" destId="{1411A841-FE5E-4FD1-AF4F-07943E7115B8}" srcOrd="2" destOrd="0" presId="urn:microsoft.com/office/officeart/2018/2/layout/IconVerticalSolidList"/>
    <dgm:cxn modelId="{96B73CDC-1EA3-45C9-9DC0-7051AA4CFEF7}" type="presParOf" srcId="{228DF55F-6556-464C-8D92-2866CA057A14}" destId="{2ADD2063-B571-49A3-AF3B-AF0B53E8679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338AA606-E0A0-47B4-A3CF-336A00CF4B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8F9343-5A88-43C6-804D-5996555C28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Points:</a:t>
          </a:r>
          <a:endParaRPr lang="en-US"/>
        </a:p>
      </dgm:t>
    </dgm:pt>
    <dgm:pt modelId="{0CD4D37C-8979-4EF9-A847-CDC501DE5DD1}" type="parTrans" cxnId="{EFB0D0F3-63F0-4D01-800D-E2F9E3694DD2}">
      <dgm:prSet/>
      <dgm:spPr/>
      <dgm:t>
        <a:bodyPr/>
        <a:lstStyle/>
        <a:p>
          <a:endParaRPr lang="en-US"/>
        </a:p>
      </dgm:t>
    </dgm:pt>
    <dgm:pt modelId="{258428B2-AFC5-4CAC-8573-250700659A5F}" type="sibTrans" cxnId="{EFB0D0F3-63F0-4D01-800D-E2F9E3694DD2}">
      <dgm:prSet/>
      <dgm:spPr/>
      <dgm:t>
        <a:bodyPr/>
        <a:lstStyle/>
        <a:p>
          <a:endParaRPr lang="en-US"/>
        </a:p>
      </dgm:t>
    </dgm:pt>
    <dgm:pt modelId="{30FEE281-D66F-476B-9451-0196F3962C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ROCE is an </a:t>
          </a:r>
          <a:r>
            <a:rPr lang="en-US" b="1"/>
            <a:t>improvement</a:t>
          </a:r>
          <a:r>
            <a:rPr lang="en-US"/>
            <a:t> over simple profit maximisation.</a:t>
          </a:r>
        </a:p>
      </dgm:t>
    </dgm:pt>
    <dgm:pt modelId="{8C9491E4-26DB-48BE-BC5F-9AE9589E0C03}" type="parTrans" cxnId="{A9B9ECD1-F33A-416B-A113-C65FCB0874AD}">
      <dgm:prSet/>
      <dgm:spPr/>
      <dgm:t>
        <a:bodyPr/>
        <a:lstStyle/>
        <a:p>
          <a:endParaRPr lang="en-US"/>
        </a:p>
      </dgm:t>
    </dgm:pt>
    <dgm:pt modelId="{8832F565-98EE-45C9-9C10-95A5D9935742}" type="sibTrans" cxnId="{A9B9ECD1-F33A-416B-A113-C65FCB0874AD}">
      <dgm:prSet/>
      <dgm:spPr/>
      <dgm:t>
        <a:bodyPr/>
        <a:lstStyle/>
        <a:p>
          <a:endParaRPr lang="en-US"/>
        </a:p>
      </dgm:t>
    </dgm:pt>
    <dgm:pt modelId="{F76BDD2D-2926-4C2C-92EC-6D942BEB32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considers the </a:t>
          </a:r>
          <a:r>
            <a:rPr lang="en-US" b="1"/>
            <a:t>scale of operations</a:t>
          </a:r>
          <a:r>
            <a:rPr lang="en-US"/>
            <a:t>, offering a more balanced view.</a:t>
          </a:r>
        </a:p>
      </dgm:t>
    </dgm:pt>
    <dgm:pt modelId="{AE8BE37B-5001-4B0D-8DF0-F0889707D4E2}" type="parTrans" cxnId="{D585751F-0020-4E63-AAAA-AE911A48FAB8}">
      <dgm:prSet/>
      <dgm:spPr/>
      <dgm:t>
        <a:bodyPr/>
        <a:lstStyle/>
        <a:p>
          <a:endParaRPr lang="en-US"/>
        </a:p>
      </dgm:t>
    </dgm:pt>
    <dgm:pt modelId="{46EE1BB0-BD5C-4616-9F0F-DFF5E1BE55F8}" type="sibTrans" cxnId="{D585751F-0020-4E63-AAAA-AE911A48FAB8}">
      <dgm:prSet/>
      <dgm:spPr/>
      <dgm:t>
        <a:bodyPr/>
        <a:lstStyle/>
        <a:p>
          <a:endParaRPr lang="en-US"/>
        </a:p>
      </dgm:t>
    </dgm:pt>
    <dgm:pt modelId="{1BED061C-49A8-4F91-BC0A-E9892D9399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Helps assess </a:t>
          </a:r>
          <a:r>
            <a:rPr lang="en-US" b="1"/>
            <a:t>efficiency in using capital</a:t>
          </a:r>
          <a:r>
            <a:rPr lang="en-US"/>
            <a:t> to generate profit.</a:t>
          </a:r>
        </a:p>
      </dgm:t>
    </dgm:pt>
    <dgm:pt modelId="{F21D6EC2-2F5E-49AA-8908-F5D5DABFC717}" type="parTrans" cxnId="{3DC5A0DF-5662-47D5-A6B6-39015B9A98D2}">
      <dgm:prSet/>
      <dgm:spPr/>
      <dgm:t>
        <a:bodyPr/>
        <a:lstStyle/>
        <a:p>
          <a:endParaRPr lang="en-US"/>
        </a:p>
      </dgm:t>
    </dgm:pt>
    <dgm:pt modelId="{1601D443-FCB6-4804-91F3-0A276E1E7107}" type="sibTrans" cxnId="{3DC5A0DF-5662-47D5-A6B6-39015B9A98D2}">
      <dgm:prSet/>
      <dgm:spPr/>
      <dgm:t>
        <a:bodyPr/>
        <a:lstStyle/>
        <a:p>
          <a:endParaRPr lang="en-US"/>
        </a:p>
      </dgm:t>
    </dgm:pt>
    <dgm:pt modelId="{8C601402-EC24-4A09-9F6A-6C34A1571EE1}" type="pres">
      <dgm:prSet presAssocID="{338AA606-E0A0-47B4-A3CF-336A00CF4B04}" presName="root" presStyleCnt="0">
        <dgm:presLayoutVars>
          <dgm:dir/>
          <dgm:resizeHandles val="exact"/>
        </dgm:presLayoutVars>
      </dgm:prSet>
      <dgm:spPr/>
    </dgm:pt>
    <dgm:pt modelId="{CBEA2F0B-FDA7-4CEA-9413-6DA87045093D}" type="pres">
      <dgm:prSet presAssocID="{B38F9343-5A88-43C6-804D-5996555C28AC}" presName="compNode" presStyleCnt="0"/>
      <dgm:spPr/>
    </dgm:pt>
    <dgm:pt modelId="{0A55C3C8-F195-4684-BFA4-DE84C4EF7B81}" type="pres">
      <dgm:prSet presAssocID="{B38F9343-5A88-43C6-804D-5996555C28AC}" presName="bgRect" presStyleLbl="bgShp" presStyleIdx="0" presStyleCnt="4"/>
      <dgm:spPr/>
    </dgm:pt>
    <dgm:pt modelId="{21E0F547-48D8-470F-8039-925314982B04}" type="pres">
      <dgm:prSet presAssocID="{B38F9343-5A88-43C6-804D-5996555C28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417F8B60-74E9-43A8-A97C-526C4BA83307}" type="pres">
      <dgm:prSet presAssocID="{B38F9343-5A88-43C6-804D-5996555C28AC}" presName="spaceRect" presStyleCnt="0"/>
      <dgm:spPr/>
    </dgm:pt>
    <dgm:pt modelId="{54ED206C-C31B-4AF4-9812-4EE82EB1FF3D}" type="pres">
      <dgm:prSet presAssocID="{B38F9343-5A88-43C6-804D-5996555C28AC}" presName="parTx" presStyleLbl="revTx" presStyleIdx="0" presStyleCnt="4">
        <dgm:presLayoutVars>
          <dgm:chMax val="0"/>
          <dgm:chPref val="0"/>
        </dgm:presLayoutVars>
      </dgm:prSet>
      <dgm:spPr/>
    </dgm:pt>
    <dgm:pt modelId="{6DF68F86-24F2-46D7-9BD7-4DCC0E7FFEF9}" type="pres">
      <dgm:prSet presAssocID="{258428B2-AFC5-4CAC-8573-250700659A5F}" presName="sibTrans" presStyleCnt="0"/>
      <dgm:spPr/>
    </dgm:pt>
    <dgm:pt modelId="{B5576198-5219-4C0C-822A-2AFB602758E1}" type="pres">
      <dgm:prSet presAssocID="{30FEE281-D66F-476B-9451-0196F3962C1C}" presName="compNode" presStyleCnt="0"/>
      <dgm:spPr/>
    </dgm:pt>
    <dgm:pt modelId="{B3C9CB5D-39CF-4FBD-9D59-90A435773C4F}" type="pres">
      <dgm:prSet presAssocID="{30FEE281-D66F-476B-9451-0196F3962C1C}" presName="bgRect" presStyleLbl="bgShp" presStyleIdx="1" presStyleCnt="4"/>
      <dgm:spPr/>
    </dgm:pt>
    <dgm:pt modelId="{8DCDE4E6-51D7-4B79-9E5F-71DA26B2955E}" type="pres">
      <dgm:prSet presAssocID="{30FEE281-D66F-476B-9451-0196F3962C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308DFCAF-6DC0-4EBE-A6B2-9D50A3738A76}" type="pres">
      <dgm:prSet presAssocID="{30FEE281-D66F-476B-9451-0196F3962C1C}" presName="spaceRect" presStyleCnt="0"/>
      <dgm:spPr/>
    </dgm:pt>
    <dgm:pt modelId="{B516E73A-FB04-4F18-84DB-736946EEB2D7}" type="pres">
      <dgm:prSet presAssocID="{30FEE281-D66F-476B-9451-0196F3962C1C}" presName="parTx" presStyleLbl="revTx" presStyleIdx="1" presStyleCnt="4">
        <dgm:presLayoutVars>
          <dgm:chMax val="0"/>
          <dgm:chPref val="0"/>
        </dgm:presLayoutVars>
      </dgm:prSet>
      <dgm:spPr/>
    </dgm:pt>
    <dgm:pt modelId="{81C00DC7-E528-47EF-AB29-5DADDBB76143}" type="pres">
      <dgm:prSet presAssocID="{8832F565-98EE-45C9-9C10-95A5D9935742}" presName="sibTrans" presStyleCnt="0"/>
      <dgm:spPr/>
    </dgm:pt>
    <dgm:pt modelId="{7648E97F-AFBF-4B19-BB3B-5A9495759556}" type="pres">
      <dgm:prSet presAssocID="{F76BDD2D-2926-4C2C-92EC-6D942BEB32D6}" presName="compNode" presStyleCnt="0"/>
      <dgm:spPr/>
    </dgm:pt>
    <dgm:pt modelId="{D4913AA2-4775-45A6-ACBE-218B2430E491}" type="pres">
      <dgm:prSet presAssocID="{F76BDD2D-2926-4C2C-92EC-6D942BEB32D6}" presName="bgRect" presStyleLbl="bgShp" presStyleIdx="2" presStyleCnt="4"/>
      <dgm:spPr/>
    </dgm:pt>
    <dgm:pt modelId="{C5802E4D-5ABC-4603-94EC-00E91F39A7B9}" type="pres">
      <dgm:prSet presAssocID="{F76BDD2D-2926-4C2C-92EC-6D942BEB32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DFB64A0A-02FD-4340-90F4-3EF3D24A503F}" type="pres">
      <dgm:prSet presAssocID="{F76BDD2D-2926-4C2C-92EC-6D942BEB32D6}" presName="spaceRect" presStyleCnt="0"/>
      <dgm:spPr/>
    </dgm:pt>
    <dgm:pt modelId="{6F3B925C-0A81-42A5-995E-EEAF9EADF710}" type="pres">
      <dgm:prSet presAssocID="{F76BDD2D-2926-4C2C-92EC-6D942BEB32D6}" presName="parTx" presStyleLbl="revTx" presStyleIdx="2" presStyleCnt="4">
        <dgm:presLayoutVars>
          <dgm:chMax val="0"/>
          <dgm:chPref val="0"/>
        </dgm:presLayoutVars>
      </dgm:prSet>
      <dgm:spPr/>
    </dgm:pt>
    <dgm:pt modelId="{B5E9D940-DDDC-46C3-8ECA-239D859B216E}" type="pres">
      <dgm:prSet presAssocID="{46EE1BB0-BD5C-4616-9F0F-DFF5E1BE55F8}" presName="sibTrans" presStyleCnt="0"/>
      <dgm:spPr/>
    </dgm:pt>
    <dgm:pt modelId="{457DC5AE-AD0E-43C3-A359-3204DE91DB85}" type="pres">
      <dgm:prSet presAssocID="{1BED061C-49A8-4F91-BC0A-E9892D9399A1}" presName="compNode" presStyleCnt="0"/>
      <dgm:spPr/>
    </dgm:pt>
    <dgm:pt modelId="{52211D73-C7B0-4A06-9E3D-2B7A53E7C517}" type="pres">
      <dgm:prSet presAssocID="{1BED061C-49A8-4F91-BC0A-E9892D9399A1}" presName="bgRect" presStyleLbl="bgShp" presStyleIdx="3" presStyleCnt="4"/>
      <dgm:spPr/>
    </dgm:pt>
    <dgm:pt modelId="{54DF33E0-926B-450D-B231-83901F5DE76C}" type="pres">
      <dgm:prSet presAssocID="{1BED061C-49A8-4F91-BC0A-E9892D9399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907507F3-ACF4-4D2C-9480-15F3773A8B48}" type="pres">
      <dgm:prSet presAssocID="{1BED061C-49A8-4F91-BC0A-E9892D9399A1}" presName="spaceRect" presStyleCnt="0"/>
      <dgm:spPr/>
    </dgm:pt>
    <dgm:pt modelId="{BC9D1CD4-7000-4E64-9CF4-0E13DACD400F}" type="pres">
      <dgm:prSet presAssocID="{1BED061C-49A8-4F91-BC0A-E9892D9399A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00D950F-1F08-4B82-88CB-07A4769B820D}" type="presOf" srcId="{1BED061C-49A8-4F91-BC0A-E9892D9399A1}" destId="{BC9D1CD4-7000-4E64-9CF4-0E13DACD400F}" srcOrd="0" destOrd="0" presId="urn:microsoft.com/office/officeart/2018/2/layout/IconVerticalSolidList"/>
    <dgm:cxn modelId="{D585751F-0020-4E63-AAAA-AE911A48FAB8}" srcId="{338AA606-E0A0-47B4-A3CF-336A00CF4B04}" destId="{F76BDD2D-2926-4C2C-92EC-6D942BEB32D6}" srcOrd="2" destOrd="0" parTransId="{AE8BE37B-5001-4B0D-8DF0-F0889707D4E2}" sibTransId="{46EE1BB0-BD5C-4616-9F0F-DFF5E1BE55F8}"/>
    <dgm:cxn modelId="{D59B1F63-BD93-4829-BC8D-C0D790E7C72C}" type="presOf" srcId="{F76BDD2D-2926-4C2C-92EC-6D942BEB32D6}" destId="{6F3B925C-0A81-42A5-995E-EEAF9EADF710}" srcOrd="0" destOrd="0" presId="urn:microsoft.com/office/officeart/2018/2/layout/IconVerticalSolidList"/>
    <dgm:cxn modelId="{27F82ABA-F001-46E4-8289-410C2A09FB90}" type="presOf" srcId="{B38F9343-5A88-43C6-804D-5996555C28AC}" destId="{54ED206C-C31B-4AF4-9812-4EE82EB1FF3D}" srcOrd="0" destOrd="0" presId="urn:microsoft.com/office/officeart/2018/2/layout/IconVerticalSolidList"/>
    <dgm:cxn modelId="{44763EC4-EA2A-4102-834A-6E28038990D9}" type="presOf" srcId="{338AA606-E0A0-47B4-A3CF-336A00CF4B04}" destId="{8C601402-EC24-4A09-9F6A-6C34A1571EE1}" srcOrd="0" destOrd="0" presId="urn:microsoft.com/office/officeart/2018/2/layout/IconVerticalSolidList"/>
    <dgm:cxn modelId="{A9B9ECD1-F33A-416B-A113-C65FCB0874AD}" srcId="{338AA606-E0A0-47B4-A3CF-336A00CF4B04}" destId="{30FEE281-D66F-476B-9451-0196F3962C1C}" srcOrd="1" destOrd="0" parTransId="{8C9491E4-26DB-48BE-BC5F-9AE9589E0C03}" sibTransId="{8832F565-98EE-45C9-9C10-95A5D9935742}"/>
    <dgm:cxn modelId="{3DC5A0DF-5662-47D5-A6B6-39015B9A98D2}" srcId="{338AA606-E0A0-47B4-A3CF-336A00CF4B04}" destId="{1BED061C-49A8-4F91-BC0A-E9892D9399A1}" srcOrd="3" destOrd="0" parTransId="{F21D6EC2-2F5E-49AA-8908-F5D5DABFC717}" sibTransId="{1601D443-FCB6-4804-91F3-0A276E1E7107}"/>
    <dgm:cxn modelId="{3DD100EA-A4A8-4DDC-AEE0-3969F290B465}" type="presOf" srcId="{30FEE281-D66F-476B-9451-0196F3962C1C}" destId="{B516E73A-FB04-4F18-84DB-736946EEB2D7}" srcOrd="0" destOrd="0" presId="urn:microsoft.com/office/officeart/2018/2/layout/IconVerticalSolidList"/>
    <dgm:cxn modelId="{EFB0D0F3-63F0-4D01-800D-E2F9E3694DD2}" srcId="{338AA606-E0A0-47B4-A3CF-336A00CF4B04}" destId="{B38F9343-5A88-43C6-804D-5996555C28AC}" srcOrd="0" destOrd="0" parTransId="{0CD4D37C-8979-4EF9-A847-CDC501DE5DD1}" sibTransId="{258428B2-AFC5-4CAC-8573-250700659A5F}"/>
    <dgm:cxn modelId="{58EFB846-2864-419E-8A4D-6F30ED820FBD}" type="presParOf" srcId="{8C601402-EC24-4A09-9F6A-6C34A1571EE1}" destId="{CBEA2F0B-FDA7-4CEA-9413-6DA87045093D}" srcOrd="0" destOrd="0" presId="urn:microsoft.com/office/officeart/2018/2/layout/IconVerticalSolidList"/>
    <dgm:cxn modelId="{B1ACC9D1-CBA9-4EDA-BDCE-EE2415C1493E}" type="presParOf" srcId="{CBEA2F0B-FDA7-4CEA-9413-6DA87045093D}" destId="{0A55C3C8-F195-4684-BFA4-DE84C4EF7B81}" srcOrd="0" destOrd="0" presId="urn:microsoft.com/office/officeart/2018/2/layout/IconVerticalSolidList"/>
    <dgm:cxn modelId="{3C21DE75-2923-420F-A2B3-F9D7C8E79893}" type="presParOf" srcId="{CBEA2F0B-FDA7-4CEA-9413-6DA87045093D}" destId="{21E0F547-48D8-470F-8039-925314982B04}" srcOrd="1" destOrd="0" presId="urn:microsoft.com/office/officeart/2018/2/layout/IconVerticalSolidList"/>
    <dgm:cxn modelId="{322D8D4D-ED66-4FD7-91B4-CB0CC4D2B4F3}" type="presParOf" srcId="{CBEA2F0B-FDA7-4CEA-9413-6DA87045093D}" destId="{417F8B60-74E9-43A8-A97C-526C4BA83307}" srcOrd="2" destOrd="0" presId="urn:microsoft.com/office/officeart/2018/2/layout/IconVerticalSolidList"/>
    <dgm:cxn modelId="{30C8AB51-4370-4C4E-BF08-36A492491C2F}" type="presParOf" srcId="{CBEA2F0B-FDA7-4CEA-9413-6DA87045093D}" destId="{54ED206C-C31B-4AF4-9812-4EE82EB1FF3D}" srcOrd="3" destOrd="0" presId="urn:microsoft.com/office/officeart/2018/2/layout/IconVerticalSolidList"/>
    <dgm:cxn modelId="{9A3CCC24-33CB-47EF-8857-392A928A9579}" type="presParOf" srcId="{8C601402-EC24-4A09-9F6A-6C34A1571EE1}" destId="{6DF68F86-24F2-46D7-9BD7-4DCC0E7FFEF9}" srcOrd="1" destOrd="0" presId="urn:microsoft.com/office/officeart/2018/2/layout/IconVerticalSolidList"/>
    <dgm:cxn modelId="{A09A1162-EC1F-4D5B-8405-402897EBE648}" type="presParOf" srcId="{8C601402-EC24-4A09-9F6A-6C34A1571EE1}" destId="{B5576198-5219-4C0C-822A-2AFB602758E1}" srcOrd="2" destOrd="0" presId="urn:microsoft.com/office/officeart/2018/2/layout/IconVerticalSolidList"/>
    <dgm:cxn modelId="{4A1E304F-3578-4DA9-A50E-1D6E1CBE5572}" type="presParOf" srcId="{B5576198-5219-4C0C-822A-2AFB602758E1}" destId="{B3C9CB5D-39CF-4FBD-9D59-90A435773C4F}" srcOrd="0" destOrd="0" presId="urn:microsoft.com/office/officeart/2018/2/layout/IconVerticalSolidList"/>
    <dgm:cxn modelId="{0473BFF9-0A62-4240-81F1-99C4AD9B30D0}" type="presParOf" srcId="{B5576198-5219-4C0C-822A-2AFB602758E1}" destId="{8DCDE4E6-51D7-4B79-9E5F-71DA26B2955E}" srcOrd="1" destOrd="0" presId="urn:microsoft.com/office/officeart/2018/2/layout/IconVerticalSolidList"/>
    <dgm:cxn modelId="{42E87F98-2FE4-4C56-ACAA-B93B64CD8681}" type="presParOf" srcId="{B5576198-5219-4C0C-822A-2AFB602758E1}" destId="{308DFCAF-6DC0-4EBE-A6B2-9D50A3738A76}" srcOrd="2" destOrd="0" presId="urn:microsoft.com/office/officeart/2018/2/layout/IconVerticalSolidList"/>
    <dgm:cxn modelId="{117582F4-3637-4693-9559-68E7D315024A}" type="presParOf" srcId="{B5576198-5219-4C0C-822A-2AFB602758E1}" destId="{B516E73A-FB04-4F18-84DB-736946EEB2D7}" srcOrd="3" destOrd="0" presId="urn:microsoft.com/office/officeart/2018/2/layout/IconVerticalSolidList"/>
    <dgm:cxn modelId="{1796B856-712D-4580-914D-1B143291BD92}" type="presParOf" srcId="{8C601402-EC24-4A09-9F6A-6C34A1571EE1}" destId="{81C00DC7-E528-47EF-AB29-5DADDBB76143}" srcOrd="3" destOrd="0" presId="urn:microsoft.com/office/officeart/2018/2/layout/IconVerticalSolidList"/>
    <dgm:cxn modelId="{139BB533-61B3-4FFA-8B41-FD1303AC8A43}" type="presParOf" srcId="{8C601402-EC24-4A09-9F6A-6C34A1571EE1}" destId="{7648E97F-AFBF-4B19-BB3B-5A9495759556}" srcOrd="4" destOrd="0" presId="urn:microsoft.com/office/officeart/2018/2/layout/IconVerticalSolidList"/>
    <dgm:cxn modelId="{CB30D027-7920-4A51-B2FC-DE128436ED8D}" type="presParOf" srcId="{7648E97F-AFBF-4B19-BB3B-5A9495759556}" destId="{D4913AA2-4775-45A6-ACBE-218B2430E491}" srcOrd="0" destOrd="0" presId="urn:microsoft.com/office/officeart/2018/2/layout/IconVerticalSolidList"/>
    <dgm:cxn modelId="{92D67207-447C-4243-9BA7-FB1A52F60B2E}" type="presParOf" srcId="{7648E97F-AFBF-4B19-BB3B-5A9495759556}" destId="{C5802E4D-5ABC-4603-94EC-00E91F39A7B9}" srcOrd="1" destOrd="0" presId="urn:microsoft.com/office/officeart/2018/2/layout/IconVerticalSolidList"/>
    <dgm:cxn modelId="{CF432343-5BE7-4FB4-BD02-A3C2507070CD}" type="presParOf" srcId="{7648E97F-AFBF-4B19-BB3B-5A9495759556}" destId="{DFB64A0A-02FD-4340-90F4-3EF3D24A503F}" srcOrd="2" destOrd="0" presId="urn:microsoft.com/office/officeart/2018/2/layout/IconVerticalSolidList"/>
    <dgm:cxn modelId="{B30F42AF-8A1B-46B4-BF2A-1DE7AA212D57}" type="presParOf" srcId="{7648E97F-AFBF-4B19-BB3B-5A9495759556}" destId="{6F3B925C-0A81-42A5-995E-EEAF9EADF710}" srcOrd="3" destOrd="0" presId="urn:microsoft.com/office/officeart/2018/2/layout/IconVerticalSolidList"/>
    <dgm:cxn modelId="{3221BAD8-5564-4582-99DD-AD49FDADA6FD}" type="presParOf" srcId="{8C601402-EC24-4A09-9F6A-6C34A1571EE1}" destId="{B5E9D940-DDDC-46C3-8ECA-239D859B216E}" srcOrd="5" destOrd="0" presId="urn:microsoft.com/office/officeart/2018/2/layout/IconVerticalSolidList"/>
    <dgm:cxn modelId="{12875F79-E6DD-4D13-B9E4-322E14A440F1}" type="presParOf" srcId="{8C601402-EC24-4A09-9F6A-6C34A1571EE1}" destId="{457DC5AE-AD0E-43C3-A359-3204DE91DB85}" srcOrd="6" destOrd="0" presId="urn:microsoft.com/office/officeart/2018/2/layout/IconVerticalSolidList"/>
    <dgm:cxn modelId="{91A50C87-C357-4B98-B679-42A5EA80F50F}" type="presParOf" srcId="{457DC5AE-AD0E-43C3-A359-3204DE91DB85}" destId="{52211D73-C7B0-4A06-9E3D-2B7A53E7C517}" srcOrd="0" destOrd="0" presId="urn:microsoft.com/office/officeart/2018/2/layout/IconVerticalSolidList"/>
    <dgm:cxn modelId="{13F5A048-E47B-463E-964A-FCA7FE69E593}" type="presParOf" srcId="{457DC5AE-AD0E-43C3-A359-3204DE91DB85}" destId="{54DF33E0-926B-450D-B231-83901F5DE76C}" srcOrd="1" destOrd="0" presId="urn:microsoft.com/office/officeart/2018/2/layout/IconVerticalSolidList"/>
    <dgm:cxn modelId="{B0209E61-EC89-488A-AD81-572BDA826652}" type="presParOf" srcId="{457DC5AE-AD0E-43C3-A359-3204DE91DB85}" destId="{907507F3-ACF4-4D2C-9480-15F3773A8B48}" srcOrd="2" destOrd="0" presId="urn:microsoft.com/office/officeart/2018/2/layout/IconVerticalSolidList"/>
    <dgm:cxn modelId="{41547A53-FFD8-4317-A673-8DB893C0FDD8}" type="presParOf" srcId="{457DC5AE-AD0E-43C3-A359-3204DE91DB85}" destId="{BC9D1CD4-7000-4E64-9CF4-0E13DACD40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EBD6550-C1F9-44E3-8CF5-394CC96106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F3BA604-F5AE-4425-AABF-3367A23FF50C}">
      <dgm:prSet/>
      <dgm:spPr/>
      <dgm:t>
        <a:bodyPr/>
        <a:lstStyle/>
        <a:p>
          <a:r>
            <a:rPr lang="en-US" b="1"/>
            <a:t>Takeaways:</a:t>
          </a:r>
          <a:endParaRPr lang="en-US"/>
        </a:p>
      </dgm:t>
    </dgm:pt>
    <dgm:pt modelId="{7D11646C-96A5-4F74-8BE1-DB572AAB32A1}" type="parTrans" cxnId="{A85D4A0D-CE2E-44E3-8506-3544D1F75EF6}">
      <dgm:prSet/>
      <dgm:spPr/>
      <dgm:t>
        <a:bodyPr/>
        <a:lstStyle/>
        <a:p>
          <a:endParaRPr lang="en-US"/>
        </a:p>
      </dgm:t>
    </dgm:pt>
    <dgm:pt modelId="{E069AC3B-6C9E-41F6-8EFE-28C4E5ABE095}" type="sibTrans" cxnId="{A85D4A0D-CE2E-44E3-8506-3544D1F75EF6}">
      <dgm:prSet/>
      <dgm:spPr/>
      <dgm:t>
        <a:bodyPr/>
        <a:lstStyle/>
        <a:p>
          <a:endParaRPr lang="en-US"/>
        </a:p>
      </dgm:t>
    </dgm:pt>
    <dgm:pt modelId="{8B0FF872-B5B1-41A7-B019-CAB3568B2DA4}">
      <dgm:prSet/>
      <dgm:spPr/>
      <dgm:t>
        <a:bodyPr/>
        <a:lstStyle/>
        <a:p>
          <a:r>
            <a:rPr lang="en-US"/>
            <a:t>ROCE is a useful metric for evaluating </a:t>
          </a:r>
          <a:r>
            <a:rPr lang="en-US" b="1"/>
            <a:t>capital efficiency</a:t>
          </a:r>
          <a:r>
            <a:rPr lang="en-US"/>
            <a:t>.</a:t>
          </a:r>
        </a:p>
      </dgm:t>
    </dgm:pt>
    <dgm:pt modelId="{86B8D909-F322-4D0E-938A-89539842E62A}" type="parTrans" cxnId="{9ECDEE1C-8208-4E4A-9254-E523B1841CF1}">
      <dgm:prSet/>
      <dgm:spPr/>
      <dgm:t>
        <a:bodyPr/>
        <a:lstStyle/>
        <a:p>
          <a:endParaRPr lang="en-US"/>
        </a:p>
      </dgm:t>
    </dgm:pt>
    <dgm:pt modelId="{49602FD5-03E8-4437-BF6B-302736CA69C3}" type="sibTrans" cxnId="{9ECDEE1C-8208-4E4A-9254-E523B1841CF1}">
      <dgm:prSet/>
      <dgm:spPr/>
      <dgm:t>
        <a:bodyPr/>
        <a:lstStyle/>
        <a:p>
          <a:endParaRPr lang="en-US"/>
        </a:p>
      </dgm:t>
    </dgm:pt>
    <dgm:pt modelId="{CD9E05C3-2EB3-45D4-99E2-590433FD0E6B}">
      <dgm:prSet/>
      <dgm:spPr/>
      <dgm:t>
        <a:bodyPr/>
        <a:lstStyle/>
        <a:p>
          <a:r>
            <a:rPr lang="en-US"/>
            <a:t>It improves upon profit maximisation by considering </a:t>
          </a:r>
          <a:r>
            <a:rPr lang="en-US" b="1"/>
            <a:t>business size</a:t>
          </a:r>
          <a:r>
            <a:rPr lang="en-US"/>
            <a:t>.</a:t>
          </a:r>
        </a:p>
      </dgm:t>
    </dgm:pt>
    <dgm:pt modelId="{49E0218F-43F4-4261-B962-757F030099F9}" type="parTrans" cxnId="{F199688E-8757-4C39-90E3-98147435FEED}">
      <dgm:prSet/>
      <dgm:spPr/>
      <dgm:t>
        <a:bodyPr/>
        <a:lstStyle/>
        <a:p>
          <a:endParaRPr lang="en-US"/>
        </a:p>
      </dgm:t>
    </dgm:pt>
    <dgm:pt modelId="{E3B32DE8-48D6-4509-B4D0-4FC05AB910E9}" type="sibTrans" cxnId="{F199688E-8757-4C39-90E3-98147435FEED}">
      <dgm:prSet/>
      <dgm:spPr/>
      <dgm:t>
        <a:bodyPr/>
        <a:lstStyle/>
        <a:p>
          <a:endParaRPr lang="en-US"/>
        </a:p>
      </dgm:t>
    </dgm:pt>
    <dgm:pt modelId="{EEB5AF41-30FC-4472-9E16-E993BE476BE2}">
      <dgm:prSet/>
      <dgm:spPr/>
      <dgm:t>
        <a:bodyPr/>
        <a:lstStyle/>
        <a:p>
          <a:r>
            <a:rPr lang="en-US"/>
            <a:t>However, it must be used alongside </a:t>
          </a:r>
          <a:r>
            <a:rPr lang="en-US" b="1"/>
            <a:t>risk and sustainability assessments</a:t>
          </a:r>
          <a:r>
            <a:rPr lang="en-US"/>
            <a:t> for sound decision making.</a:t>
          </a:r>
        </a:p>
      </dgm:t>
    </dgm:pt>
    <dgm:pt modelId="{E4A31E07-088F-41A2-932E-579F54FD8822}" type="parTrans" cxnId="{B1F700E9-307E-4085-A46B-46B8BF58CDB7}">
      <dgm:prSet/>
      <dgm:spPr/>
      <dgm:t>
        <a:bodyPr/>
        <a:lstStyle/>
        <a:p>
          <a:endParaRPr lang="en-US"/>
        </a:p>
      </dgm:t>
    </dgm:pt>
    <dgm:pt modelId="{B1057D72-3B46-43D0-BD99-E36F333589A9}" type="sibTrans" cxnId="{B1F700E9-307E-4085-A46B-46B8BF58CDB7}">
      <dgm:prSet/>
      <dgm:spPr/>
      <dgm:t>
        <a:bodyPr/>
        <a:lstStyle/>
        <a:p>
          <a:endParaRPr lang="en-US"/>
        </a:p>
      </dgm:t>
    </dgm:pt>
    <dgm:pt modelId="{0D52958D-5F3E-436B-AE65-8819BC729F75}" type="pres">
      <dgm:prSet presAssocID="{2EBD6550-C1F9-44E3-8CF5-394CC96106A6}" presName="root" presStyleCnt="0">
        <dgm:presLayoutVars>
          <dgm:dir/>
          <dgm:resizeHandles val="exact"/>
        </dgm:presLayoutVars>
      </dgm:prSet>
      <dgm:spPr/>
    </dgm:pt>
    <dgm:pt modelId="{08215581-5620-4673-84CA-7916C8B0958D}" type="pres">
      <dgm:prSet presAssocID="{EF3BA604-F5AE-4425-AABF-3367A23FF50C}" presName="compNode" presStyleCnt="0"/>
      <dgm:spPr/>
    </dgm:pt>
    <dgm:pt modelId="{4E12748C-6E0E-4DF9-8B56-4750F31A4420}" type="pres">
      <dgm:prSet presAssocID="{EF3BA604-F5AE-4425-AABF-3367A23FF50C}" presName="bgRect" presStyleLbl="bgShp" presStyleIdx="0" presStyleCnt="4"/>
      <dgm:spPr/>
    </dgm:pt>
    <dgm:pt modelId="{244BFC78-CBB4-4F5D-90E6-EF78615EDAF3}" type="pres">
      <dgm:prSet presAssocID="{EF3BA604-F5AE-4425-AABF-3367A23FF5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01A2D13-CDB1-4FA4-B915-A8D07F0B5944}" type="pres">
      <dgm:prSet presAssocID="{EF3BA604-F5AE-4425-AABF-3367A23FF50C}" presName="spaceRect" presStyleCnt="0"/>
      <dgm:spPr/>
    </dgm:pt>
    <dgm:pt modelId="{A8B937F7-9C41-4A00-9B98-63DD6C29C96C}" type="pres">
      <dgm:prSet presAssocID="{EF3BA604-F5AE-4425-AABF-3367A23FF50C}" presName="parTx" presStyleLbl="revTx" presStyleIdx="0" presStyleCnt="4">
        <dgm:presLayoutVars>
          <dgm:chMax val="0"/>
          <dgm:chPref val="0"/>
        </dgm:presLayoutVars>
      </dgm:prSet>
      <dgm:spPr/>
    </dgm:pt>
    <dgm:pt modelId="{F5BAC94F-B820-4F34-96CF-D7685DB1EBBE}" type="pres">
      <dgm:prSet presAssocID="{E069AC3B-6C9E-41F6-8EFE-28C4E5ABE095}" presName="sibTrans" presStyleCnt="0"/>
      <dgm:spPr/>
    </dgm:pt>
    <dgm:pt modelId="{71B3C0FB-ACC9-4509-9C8F-2311EE64F4AB}" type="pres">
      <dgm:prSet presAssocID="{8B0FF872-B5B1-41A7-B019-CAB3568B2DA4}" presName="compNode" presStyleCnt="0"/>
      <dgm:spPr/>
    </dgm:pt>
    <dgm:pt modelId="{ED3DB29A-9AC7-40B2-B7DC-98B86AE28291}" type="pres">
      <dgm:prSet presAssocID="{8B0FF872-B5B1-41A7-B019-CAB3568B2DA4}" presName="bgRect" presStyleLbl="bgShp" presStyleIdx="1" presStyleCnt="4"/>
      <dgm:spPr/>
    </dgm:pt>
    <dgm:pt modelId="{B223EDB9-AFAF-49F2-B828-ADB3F61E0AD8}" type="pres">
      <dgm:prSet presAssocID="{8B0FF872-B5B1-41A7-B019-CAB3568B2DA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9B69A4F-D719-4A14-9F2A-04E73BBC3A8B}" type="pres">
      <dgm:prSet presAssocID="{8B0FF872-B5B1-41A7-B019-CAB3568B2DA4}" presName="spaceRect" presStyleCnt="0"/>
      <dgm:spPr/>
    </dgm:pt>
    <dgm:pt modelId="{B6179584-45A6-4CEA-81C8-27F6CE1BCE50}" type="pres">
      <dgm:prSet presAssocID="{8B0FF872-B5B1-41A7-B019-CAB3568B2DA4}" presName="parTx" presStyleLbl="revTx" presStyleIdx="1" presStyleCnt="4">
        <dgm:presLayoutVars>
          <dgm:chMax val="0"/>
          <dgm:chPref val="0"/>
        </dgm:presLayoutVars>
      </dgm:prSet>
      <dgm:spPr/>
    </dgm:pt>
    <dgm:pt modelId="{2BA2E23E-FDF0-4EB1-8428-CC01875A3381}" type="pres">
      <dgm:prSet presAssocID="{49602FD5-03E8-4437-BF6B-302736CA69C3}" presName="sibTrans" presStyleCnt="0"/>
      <dgm:spPr/>
    </dgm:pt>
    <dgm:pt modelId="{B63A2B73-4A4E-4F0E-865E-4776ADB0D45E}" type="pres">
      <dgm:prSet presAssocID="{CD9E05C3-2EB3-45D4-99E2-590433FD0E6B}" presName="compNode" presStyleCnt="0"/>
      <dgm:spPr/>
    </dgm:pt>
    <dgm:pt modelId="{7C3EEFD3-E3EE-474B-B861-54A95EDF7557}" type="pres">
      <dgm:prSet presAssocID="{CD9E05C3-2EB3-45D4-99E2-590433FD0E6B}" presName="bgRect" presStyleLbl="bgShp" presStyleIdx="2" presStyleCnt="4"/>
      <dgm:spPr/>
    </dgm:pt>
    <dgm:pt modelId="{97A0B7A6-C45D-4054-9918-A33B3DDB082B}" type="pres">
      <dgm:prSet presAssocID="{CD9E05C3-2EB3-45D4-99E2-590433FD0E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6CA307A-806E-4CA1-99E5-9D651BC33DCF}" type="pres">
      <dgm:prSet presAssocID="{CD9E05C3-2EB3-45D4-99E2-590433FD0E6B}" presName="spaceRect" presStyleCnt="0"/>
      <dgm:spPr/>
    </dgm:pt>
    <dgm:pt modelId="{3ADB3E6A-6969-41EF-BE02-1DB21A00D09B}" type="pres">
      <dgm:prSet presAssocID="{CD9E05C3-2EB3-45D4-99E2-590433FD0E6B}" presName="parTx" presStyleLbl="revTx" presStyleIdx="2" presStyleCnt="4">
        <dgm:presLayoutVars>
          <dgm:chMax val="0"/>
          <dgm:chPref val="0"/>
        </dgm:presLayoutVars>
      </dgm:prSet>
      <dgm:spPr/>
    </dgm:pt>
    <dgm:pt modelId="{2BA14277-DBD9-48B1-BDCB-5A158F232D1F}" type="pres">
      <dgm:prSet presAssocID="{E3B32DE8-48D6-4509-B4D0-4FC05AB910E9}" presName="sibTrans" presStyleCnt="0"/>
      <dgm:spPr/>
    </dgm:pt>
    <dgm:pt modelId="{CAC71A72-5AB4-4543-A53E-B59D5EF16771}" type="pres">
      <dgm:prSet presAssocID="{EEB5AF41-30FC-4472-9E16-E993BE476BE2}" presName="compNode" presStyleCnt="0"/>
      <dgm:spPr/>
    </dgm:pt>
    <dgm:pt modelId="{43265651-B3F3-4D45-9F06-4839AE2EBA12}" type="pres">
      <dgm:prSet presAssocID="{EEB5AF41-30FC-4472-9E16-E993BE476BE2}" presName="bgRect" presStyleLbl="bgShp" presStyleIdx="3" presStyleCnt="4"/>
      <dgm:spPr/>
    </dgm:pt>
    <dgm:pt modelId="{34788D64-B62C-4EE8-939F-A3D610D7A50E}" type="pres">
      <dgm:prSet presAssocID="{EEB5AF41-30FC-4472-9E16-E993BE476B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51FEBE57-8DA1-4D07-B2BB-652698F043B6}" type="pres">
      <dgm:prSet presAssocID="{EEB5AF41-30FC-4472-9E16-E993BE476BE2}" presName="spaceRect" presStyleCnt="0"/>
      <dgm:spPr/>
    </dgm:pt>
    <dgm:pt modelId="{B862070A-7CFA-492B-8048-A58B3B25E6A0}" type="pres">
      <dgm:prSet presAssocID="{EEB5AF41-30FC-4472-9E16-E993BE476BE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85D4A0D-CE2E-44E3-8506-3544D1F75EF6}" srcId="{2EBD6550-C1F9-44E3-8CF5-394CC96106A6}" destId="{EF3BA604-F5AE-4425-AABF-3367A23FF50C}" srcOrd="0" destOrd="0" parTransId="{7D11646C-96A5-4F74-8BE1-DB572AAB32A1}" sibTransId="{E069AC3B-6C9E-41F6-8EFE-28C4E5ABE095}"/>
    <dgm:cxn modelId="{9ECDEE1C-8208-4E4A-9254-E523B1841CF1}" srcId="{2EBD6550-C1F9-44E3-8CF5-394CC96106A6}" destId="{8B0FF872-B5B1-41A7-B019-CAB3568B2DA4}" srcOrd="1" destOrd="0" parTransId="{86B8D909-F322-4D0E-938A-89539842E62A}" sibTransId="{49602FD5-03E8-4437-BF6B-302736CA69C3}"/>
    <dgm:cxn modelId="{B2185E2B-D95C-4394-8B5D-2CB37A711993}" type="presOf" srcId="{CD9E05C3-2EB3-45D4-99E2-590433FD0E6B}" destId="{3ADB3E6A-6969-41EF-BE02-1DB21A00D09B}" srcOrd="0" destOrd="0" presId="urn:microsoft.com/office/officeart/2018/2/layout/IconVerticalSolidList"/>
    <dgm:cxn modelId="{9617C94C-6AD5-49F4-A029-B5A2478BA22C}" type="presOf" srcId="{8B0FF872-B5B1-41A7-B019-CAB3568B2DA4}" destId="{B6179584-45A6-4CEA-81C8-27F6CE1BCE50}" srcOrd="0" destOrd="0" presId="urn:microsoft.com/office/officeart/2018/2/layout/IconVerticalSolidList"/>
    <dgm:cxn modelId="{BBD8B054-3CC4-4295-94E7-7DDBFD080627}" type="presOf" srcId="{EF3BA604-F5AE-4425-AABF-3367A23FF50C}" destId="{A8B937F7-9C41-4A00-9B98-63DD6C29C96C}" srcOrd="0" destOrd="0" presId="urn:microsoft.com/office/officeart/2018/2/layout/IconVerticalSolidList"/>
    <dgm:cxn modelId="{96F4615A-3AD7-4351-BBF0-46BBC5662C47}" type="presOf" srcId="{2EBD6550-C1F9-44E3-8CF5-394CC96106A6}" destId="{0D52958D-5F3E-436B-AE65-8819BC729F75}" srcOrd="0" destOrd="0" presId="urn:microsoft.com/office/officeart/2018/2/layout/IconVerticalSolidList"/>
    <dgm:cxn modelId="{B0F78C5A-C4C1-4D1E-A127-15C16D56898D}" type="presOf" srcId="{EEB5AF41-30FC-4472-9E16-E993BE476BE2}" destId="{B862070A-7CFA-492B-8048-A58B3B25E6A0}" srcOrd="0" destOrd="0" presId="urn:microsoft.com/office/officeart/2018/2/layout/IconVerticalSolidList"/>
    <dgm:cxn modelId="{F199688E-8757-4C39-90E3-98147435FEED}" srcId="{2EBD6550-C1F9-44E3-8CF5-394CC96106A6}" destId="{CD9E05C3-2EB3-45D4-99E2-590433FD0E6B}" srcOrd="2" destOrd="0" parTransId="{49E0218F-43F4-4261-B962-757F030099F9}" sibTransId="{E3B32DE8-48D6-4509-B4D0-4FC05AB910E9}"/>
    <dgm:cxn modelId="{B1F700E9-307E-4085-A46B-46B8BF58CDB7}" srcId="{2EBD6550-C1F9-44E3-8CF5-394CC96106A6}" destId="{EEB5AF41-30FC-4472-9E16-E993BE476BE2}" srcOrd="3" destOrd="0" parTransId="{E4A31E07-088F-41A2-932E-579F54FD8822}" sibTransId="{B1057D72-3B46-43D0-BD99-E36F333589A9}"/>
    <dgm:cxn modelId="{F91F9A6F-2031-4758-A0A6-75E5B6648690}" type="presParOf" srcId="{0D52958D-5F3E-436B-AE65-8819BC729F75}" destId="{08215581-5620-4673-84CA-7916C8B0958D}" srcOrd="0" destOrd="0" presId="urn:microsoft.com/office/officeart/2018/2/layout/IconVerticalSolidList"/>
    <dgm:cxn modelId="{21996A88-C640-4A77-9CF1-6F2F80FA6450}" type="presParOf" srcId="{08215581-5620-4673-84CA-7916C8B0958D}" destId="{4E12748C-6E0E-4DF9-8B56-4750F31A4420}" srcOrd="0" destOrd="0" presId="urn:microsoft.com/office/officeart/2018/2/layout/IconVerticalSolidList"/>
    <dgm:cxn modelId="{E693BC2F-350B-4C9B-96B2-82F749378575}" type="presParOf" srcId="{08215581-5620-4673-84CA-7916C8B0958D}" destId="{244BFC78-CBB4-4F5D-90E6-EF78615EDAF3}" srcOrd="1" destOrd="0" presId="urn:microsoft.com/office/officeart/2018/2/layout/IconVerticalSolidList"/>
    <dgm:cxn modelId="{DDAB791F-F3DE-40D8-AAFA-34EF9809A4DD}" type="presParOf" srcId="{08215581-5620-4673-84CA-7916C8B0958D}" destId="{501A2D13-CDB1-4FA4-B915-A8D07F0B5944}" srcOrd="2" destOrd="0" presId="urn:microsoft.com/office/officeart/2018/2/layout/IconVerticalSolidList"/>
    <dgm:cxn modelId="{B16B6D90-5114-4296-A8A9-BB24412EF359}" type="presParOf" srcId="{08215581-5620-4673-84CA-7916C8B0958D}" destId="{A8B937F7-9C41-4A00-9B98-63DD6C29C96C}" srcOrd="3" destOrd="0" presId="urn:microsoft.com/office/officeart/2018/2/layout/IconVerticalSolidList"/>
    <dgm:cxn modelId="{EF89F7CD-CAD7-4186-AB25-8D4613A28117}" type="presParOf" srcId="{0D52958D-5F3E-436B-AE65-8819BC729F75}" destId="{F5BAC94F-B820-4F34-96CF-D7685DB1EBBE}" srcOrd="1" destOrd="0" presId="urn:microsoft.com/office/officeart/2018/2/layout/IconVerticalSolidList"/>
    <dgm:cxn modelId="{2380883B-DD0D-4119-A2B8-D5C18F4FD9FE}" type="presParOf" srcId="{0D52958D-5F3E-436B-AE65-8819BC729F75}" destId="{71B3C0FB-ACC9-4509-9C8F-2311EE64F4AB}" srcOrd="2" destOrd="0" presId="urn:microsoft.com/office/officeart/2018/2/layout/IconVerticalSolidList"/>
    <dgm:cxn modelId="{28BF7E74-1577-44FE-8E51-31C7CB1947CA}" type="presParOf" srcId="{71B3C0FB-ACC9-4509-9C8F-2311EE64F4AB}" destId="{ED3DB29A-9AC7-40B2-B7DC-98B86AE28291}" srcOrd="0" destOrd="0" presId="urn:microsoft.com/office/officeart/2018/2/layout/IconVerticalSolidList"/>
    <dgm:cxn modelId="{ECDE4E80-8DA6-4916-98D1-7042D42AE2C6}" type="presParOf" srcId="{71B3C0FB-ACC9-4509-9C8F-2311EE64F4AB}" destId="{B223EDB9-AFAF-49F2-B828-ADB3F61E0AD8}" srcOrd="1" destOrd="0" presId="urn:microsoft.com/office/officeart/2018/2/layout/IconVerticalSolidList"/>
    <dgm:cxn modelId="{1465609E-066C-46F6-ACA8-675CF4EEE9E3}" type="presParOf" srcId="{71B3C0FB-ACC9-4509-9C8F-2311EE64F4AB}" destId="{A9B69A4F-D719-4A14-9F2A-04E73BBC3A8B}" srcOrd="2" destOrd="0" presId="urn:microsoft.com/office/officeart/2018/2/layout/IconVerticalSolidList"/>
    <dgm:cxn modelId="{593CA352-73D9-4B24-96B9-E0F9261064DA}" type="presParOf" srcId="{71B3C0FB-ACC9-4509-9C8F-2311EE64F4AB}" destId="{B6179584-45A6-4CEA-81C8-27F6CE1BCE50}" srcOrd="3" destOrd="0" presId="urn:microsoft.com/office/officeart/2018/2/layout/IconVerticalSolidList"/>
    <dgm:cxn modelId="{CC50CAB9-0A42-4C32-BD67-B7B34B2D2A74}" type="presParOf" srcId="{0D52958D-5F3E-436B-AE65-8819BC729F75}" destId="{2BA2E23E-FDF0-4EB1-8428-CC01875A3381}" srcOrd="3" destOrd="0" presId="urn:microsoft.com/office/officeart/2018/2/layout/IconVerticalSolidList"/>
    <dgm:cxn modelId="{C53061E2-AEED-4681-8DD7-AA1946D0F8F5}" type="presParOf" srcId="{0D52958D-5F3E-436B-AE65-8819BC729F75}" destId="{B63A2B73-4A4E-4F0E-865E-4776ADB0D45E}" srcOrd="4" destOrd="0" presId="urn:microsoft.com/office/officeart/2018/2/layout/IconVerticalSolidList"/>
    <dgm:cxn modelId="{1E7F514B-10CB-406C-BFAD-FF80C4948CC5}" type="presParOf" srcId="{B63A2B73-4A4E-4F0E-865E-4776ADB0D45E}" destId="{7C3EEFD3-E3EE-474B-B861-54A95EDF7557}" srcOrd="0" destOrd="0" presId="urn:microsoft.com/office/officeart/2018/2/layout/IconVerticalSolidList"/>
    <dgm:cxn modelId="{5BDC61D7-6762-4CBE-B79A-DA929CB14015}" type="presParOf" srcId="{B63A2B73-4A4E-4F0E-865E-4776ADB0D45E}" destId="{97A0B7A6-C45D-4054-9918-A33B3DDB082B}" srcOrd="1" destOrd="0" presId="urn:microsoft.com/office/officeart/2018/2/layout/IconVerticalSolidList"/>
    <dgm:cxn modelId="{E29DD943-1EAE-4DCC-8ED4-3030B4EA02B9}" type="presParOf" srcId="{B63A2B73-4A4E-4F0E-865E-4776ADB0D45E}" destId="{26CA307A-806E-4CA1-99E5-9D651BC33DCF}" srcOrd="2" destOrd="0" presId="urn:microsoft.com/office/officeart/2018/2/layout/IconVerticalSolidList"/>
    <dgm:cxn modelId="{546449AD-33AC-4BBD-A885-51FA011B0224}" type="presParOf" srcId="{B63A2B73-4A4E-4F0E-865E-4776ADB0D45E}" destId="{3ADB3E6A-6969-41EF-BE02-1DB21A00D09B}" srcOrd="3" destOrd="0" presId="urn:microsoft.com/office/officeart/2018/2/layout/IconVerticalSolidList"/>
    <dgm:cxn modelId="{850CF876-D43B-4D59-AB96-280E24139145}" type="presParOf" srcId="{0D52958D-5F3E-436B-AE65-8819BC729F75}" destId="{2BA14277-DBD9-48B1-BDCB-5A158F232D1F}" srcOrd="5" destOrd="0" presId="urn:microsoft.com/office/officeart/2018/2/layout/IconVerticalSolidList"/>
    <dgm:cxn modelId="{547AC07B-645B-4FC7-94DA-EA6100CECF59}" type="presParOf" srcId="{0D52958D-5F3E-436B-AE65-8819BC729F75}" destId="{CAC71A72-5AB4-4543-A53E-B59D5EF16771}" srcOrd="6" destOrd="0" presId="urn:microsoft.com/office/officeart/2018/2/layout/IconVerticalSolidList"/>
    <dgm:cxn modelId="{E502981C-0891-4606-92C1-109C5404BCD5}" type="presParOf" srcId="{CAC71A72-5AB4-4543-A53E-B59D5EF16771}" destId="{43265651-B3F3-4D45-9F06-4839AE2EBA12}" srcOrd="0" destOrd="0" presId="urn:microsoft.com/office/officeart/2018/2/layout/IconVerticalSolidList"/>
    <dgm:cxn modelId="{68C87A69-4DA3-4F13-A2D4-F99442B9D4DC}" type="presParOf" srcId="{CAC71A72-5AB4-4543-A53E-B59D5EF16771}" destId="{34788D64-B62C-4EE8-939F-A3D610D7A50E}" srcOrd="1" destOrd="0" presId="urn:microsoft.com/office/officeart/2018/2/layout/IconVerticalSolidList"/>
    <dgm:cxn modelId="{FA08EA93-1013-44A5-AD32-89C07C8695F6}" type="presParOf" srcId="{CAC71A72-5AB4-4543-A53E-B59D5EF16771}" destId="{51FEBE57-8DA1-4D07-B2BB-652698F043B6}" srcOrd="2" destOrd="0" presId="urn:microsoft.com/office/officeart/2018/2/layout/IconVerticalSolidList"/>
    <dgm:cxn modelId="{BBD9D8FC-79D8-42CC-9F3A-717C3000E8DF}" type="presParOf" srcId="{CAC71A72-5AB4-4543-A53E-B59D5EF16771}" destId="{B862070A-7CFA-492B-8048-A58B3B25E6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55B95CB6-BBB4-43B3-9A14-33E20FBE7A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BED88A1-F728-4D0A-BD13-8B7D13B5BEF9}">
      <dgm:prSet/>
      <dgm:spPr/>
      <dgm:t>
        <a:bodyPr/>
        <a:lstStyle/>
        <a:p>
          <a:r>
            <a:rPr lang="en-US"/>
            <a:t>A Foundational but Limited Goal</a:t>
          </a:r>
        </a:p>
      </dgm:t>
    </dgm:pt>
    <dgm:pt modelId="{8AED0B13-0C30-4FBB-A66B-E268479C1FE0}" type="parTrans" cxnId="{0B4901A5-1DBA-4BDB-ABA1-EAD5900B36F5}">
      <dgm:prSet/>
      <dgm:spPr/>
      <dgm:t>
        <a:bodyPr/>
        <a:lstStyle/>
        <a:p>
          <a:endParaRPr lang="en-US"/>
        </a:p>
      </dgm:t>
    </dgm:pt>
    <dgm:pt modelId="{D95CA1EA-4BC2-4EAD-91E3-6E2505FBC87E}" type="sibTrans" cxnId="{0B4901A5-1DBA-4BDB-ABA1-EAD5900B36F5}">
      <dgm:prSet/>
      <dgm:spPr/>
      <dgm:t>
        <a:bodyPr/>
        <a:lstStyle/>
        <a:p>
          <a:endParaRPr lang="en-US"/>
        </a:p>
      </dgm:t>
    </dgm:pt>
    <dgm:pt modelId="{DE2DB6F9-0D4E-4174-B004-50408A6F706D}">
      <dgm:prSet/>
      <dgm:spPr/>
      <dgm:t>
        <a:bodyPr/>
        <a:lstStyle/>
        <a:p>
          <a:r>
            <a:rPr lang="en-US" b="1"/>
            <a:t>What is Survival in Business?</a:t>
          </a:r>
          <a:endParaRPr lang="en-US"/>
        </a:p>
      </dgm:t>
    </dgm:pt>
    <dgm:pt modelId="{3638254B-B77B-498C-BA60-F778EB5BFA3A}" type="parTrans" cxnId="{16EA12A3-E938-4FA8-9A99-885647162C63}">
      <dgm:prSet/>
      <dgm:spPr/>
      <dgm:t>
        <a:bodyPr/>
        <a:lstStyle/>
        <a:p>
          <a:endParaRPr lang="en-US"/>
        </a:p>
      </dgm:t>
    </dgm:pt>
    <dgm:pt modelId="{A7279A3A-2575-47B5-8579-2A11AA3A73BF}" type="sibTrans" cxnId="{16EA12A3-E938-4FA8-9A99-885647162C63}">
      <dgm:prSet/>
      <dgm:spPr/>
      <dgm:t>
        <a:bodyPr/>
        <a:lstStyle/>
        <a:p>
          <a:endParaRPr lang="en-US"/>
        </a:p>
      </dgm:t>
    </dgm:pt>
    <dgm:pt modelId="{741D6B94-DC61-42BD-A174-8409F98D88AE}">
      <dgm:prSet/>
      <dgm:spPr/>
      <dgm:t>
        <a:bodyPr/>
        <a:lstStyle/>
        <a:p>
          <a:r>
            <a:rPr lang="en-US" b="1"/>
            <a:t>Key Points:</a:t>
          </a:r>
          <a:endParaRPr lang="en-US"/>
        </a:p>
      </dgm:t>
    </dgm:pt>
    <dgm:pt modelId="{8430C32F-EA8D-4AC4-B529-7C9FFD7933DD}" type="parTrans" cxnId="{9114B7A1-57B4-4AC9-ABD4-310B46C2D87D}">
      <dgm:prSet/>
      <dgm:spPr/>
      <dgm:t>
        <a:bodyPr/>
        <a:lstStyle/>
        <a:p>
          <a:endParaRPr lang="en-US"/>
        </a:p>
      </dgm:t>
    </dgm:pt>
    <dgm:pt modelId="{5CFB9404-8236-4423-BC9F-CE2A066D0A79}" type="sibTrans" cxnId="{9114B7A1-57B4-4AC9-ABD4-310B46C2D87D}">
      <dgm:prSet/>
      <dgm:spPr/>
      <dgm:t>
        <a:bodyPr/>
        <a:lstStyle/>
        <a:p>
          <a:endParaRPr lang="en-US"/>
        </a:p>
      </dgm:t>
    </dgm:pt>
    <dgm:pt modelId="{F84A9B6E-CCDA-42B0-8A90-C14F49BAF0F5}">
      <dgm:prSet/>
      <dgm:spPr/>
      <dgm:t>
        <a:bodyPr/>
        <a:lstStyle/>
        <a:p>
          <a:r>
            <a:rPr lang="en-US"/>
            <a:t>Survival means </a:t>
          </a:r>
          <a:r>
            <a:rPr lang="en-US" b="1"/>
            <a:t>continuing operations</a:t>
          </a:r>
          <a:r>
            <a:rPr lang="en-US"/>
            <a:t> and avoiding failure.</a:t>
          </a:r>
        </a:p>
      </dgm:t>
    </dgm:pt>
    <dgm:pt modelId="{1402D561-8007-4BC8-ACEF-36DFD904FFE0}" type="parTrans" cxnId="{C906C8C2-493B-4B8D-BE76-F7A58A04DE0A}">
      <dgm:prSet/>
      <dgm:spPr/>
      <dgm:t>
        <a:bodyPr/>
        <a:lstStyle/>
        <a:p>
          <a:endParaRPr lang="en-US"/>
        </a:p>
      </dgm:t>
    </dgm:pt>
    <dgm:pt modelId="{A3786D41-7EBC-4AB6-833A-5628FFD1E06B}" type="sibTrans" cxnId="{C906C8C2-493B-4B8D-BE76-F7A58A04DE0A}">
      <dgm:prSet/>
      <dgm:spPr/>
      <dgm:t>
        <a:bodyPr/>
        <a:lstStyle/>
        <a:p>
          <a:endParaRPr lang="en-US"/>
        </a:p>
      </dgm:t>
    </dgm:pt>
    <dgm:pt modelId="{AC5FE82A-9A35-4957-BED0-6EB58EE787BF}">
      <dgm:prSet/>
      <dgm:spPr/>
      <dgm:t>
        <a:bodyPr/>
        <a:lstStyle/>
        <a:p>
          <a:r>
            <a:rPr lang="en-US"/>
            <a:t>It is often the </a:t>
          </a:r>
          <a:r>
            <a:rPr lang="en-US" b="1"/>
            <a:t>minimum objective</a:t>
          </a:r>
          <a:r>
            <a:rPr lang="en-US"/>
            <a:t> for any business.</a:t>
          </a:r>
        </a:p>
      </dgm:t>
    </dgm:pt>
    <dgm:pt modelId="{ED0DD6B5-AA9E-4982-A10A-9625185A296D}" type="parTrans" cxnId="{7852D941-E222-4002-9CC5-B6A4B685B243}">
      <dgm:prSet/>
      <dgm:spPr/>
      <dgm:t>
        <a:bodyPr/>
        <a:lstStyle/>
        <a:p>
          <a:endParaRPr lang="en-US"/>
        </a:p>
      </dgm:t>
    </dgm:pt>
    <dgm:pt modelId="{C540FCEB-A7A4-494E-8863-0F320DEA9AF3}" type="sibTrans" cxnId="{7852D941-E222-4002-9CC5-B6A4B685B243}">
      <dgm:prSet/>
      <dgm:spPr/>
      <dgm:t>
        <a:bodyPr/>
        <a:lstStyle/>
        <a:p>
          <a:endParaRPr lang="en-US"/>
        </a:p>
      </dgm:t>
    </dgm:pt>
    <dgm:pt modelId="{FE53F860-D3FA-4A74-970D-55312F72C3DE}">
      <dgm:prSet/>
      <dgm:spPr/>
      <dgm:t>
        <a:bodyPr/>
        <a:lstStyle/>
        <a:p>
          <a:r>
            <a:rPr lang="en-US"/>
            <a:t>Especially relevant during </a:t>
          </a:r>
          <a:r>
            <a:rPr lang="en-US" b="1"/>
            <a:t>economic downturns</a:t>
          </a:r>
          <a:r>
            <a:rPr lang="en-US"/>
            <a:t> or crises.</a:t>
          </a:r>
        </a:p>
      </dgm:t>
    </dgm:pt>
    <dgm:pt modelId="{BBCC2FCB-A070-4A9F-8049-95CF01904A11}" type="parTrans" cxnId="{9C4F1C68-C82F-4182-B195-9EA690EF8FAA}">
      <dgm:prSet/>
      <dgm:spPr/>
      <dgm:t>
        <a:bodyPr/>
        <a:lstStyle/>
        <a:p>
          <a:endParaRPr lang="en-US"/>
        </a:p>
      </dgm:t>
    </dgm:pt>
    <dgm:pt modelId="{2C042451-686D-4EF7-8BD6-45A9EAA425EB}" type="sibTrans" cxnId="{9C4F1C68-C82F-4182-B195-9EA690EF8FAA}">
      <dgm:prSet/>
      <dgm:spPr/>
      <dgm:t>
        <a:bodyPr/>
        <a:lstStyle/>
        <a:p>
          <a:endParaRPr lang="en-US"/>
        </a:p>
      </dgm:t>
    </dgm:pt>
    <dgm:pt modelId="{F90AD88F-6CB0-40D4-B50A-6B829DB1934D}" type="pres">
      <dgm:prSet presAssocID="{55B95CB6-BBB4-43B3-9A14-33E20FBE7A4A}" presName="linear" presStyleCnt="0">
        <dgm:presLayoutVars>
          <dgm:animLvl val="lvl"/>
          <dgm:resizeHandles val="exact"/>
        </dgm:presLayoutVars>
      </dgm:prSet>
      <dgm:spPr/>
    </dgm:pt>
    <dgm:pt modelId="{46B3EF02-C961-4701-8B07-9F41DBEA08E1}" type="pres">
      <dgm:prSet presAssocID="{BBED88A1-F728-4D0A-BD13-8B7D13B5BEF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0A9790-C281-463C-9EF2-B963D4179C55}" type="pres">
      <dgm:prSet presAssocID="{D95CA1EA-4BC2-4EAD-91E3-6E2505FBC87E}" presName="spacer" presStyleCnt="0"/>
      <dgm:spPr/>
    </dgm:pt>
    <dgm:pt modelId="{398A7C44-406D-466A-AEAD-7B35AAC81D79}" type="pres">
      <dgm:prSet presAssocID="{DE2DB6F9-0D4E-4174-B004-50408A6F706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94B8E4C-E3C5-4212-9CCF-B8F1778FF63F}" type="pres">
      <dgm:prSet presAssocID="{A7279A3A-2575-47B5-8579-2A11AA3A73BF}" presName="spacer" presStyleCnt="0"/>
      <dgm:spPr/>
    </dgm:pt>
    <dgm:pt modelId="{475D074A-987C-4FC2-B1BC-48B2AE7BC8C6}" type="pres">
      <dgm:prSet presAssocID="{741D6B94-DC61-42BD-A174-8409F98D88A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FBC6285-BB55-4C9D-8119-3CED5EA8D36B}" type="pres">
      <dgm:prSet presAssocID="{5CFB9404-8236-4423-BC9F-CE2A066D0A79}" presName="spacer" presStyleCnt="0"/>
      <dgm:spPr/>
    </dgm:pt>
    <dgm:pt modelId="{29B7948A-50FC-4343-B705-294B269E8399}" type="pres">
      <dgm:prSet presAssocID="{F84A9B6E-CCDA-42B0-8A90-C14F49BAF0F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1ED2D28-CE05-4318-A231-4A66E46220C0}" type="pres">
      <dgm:prSet presAssocID="{A3786D41-7EBC-4AB6-833A-5628FFD1E06B}" presName="spacer" presStyleCnt="0"/>
      <dgm:spPr/>
    </dgm:pt>
    <dgm:pt modelId="{AEE3EFB4-F905-4D21-AB16-CA5D638F3087}" type="pres">
      <dgm:prSet presAssocID="{AC5FE82A-9A35-4957-BED0-6EB58EE787B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4E53739-E97D-4FB1-9F72-13A479ED9CF7}" type="pres">
      <dgm:prSet presAssocID="{C540FCEB-A7A4-494E-8863-0F320DEA9AF3}" presName="spacer" presStyleCnt="0"/>
      <dgm:spPr/>
    </dgm:pt>
    <dgm:pt modelId="{A5942909-FA8C-47F5-BFA7-DFC565674480}" type="pres">
      <dgm:prSet presAssocID="{FE53F860-D3FA-4A74-970D-55312F72C3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9133E02-C57D-42C2-A818-6A5C2DA8A263}" type="presOf" srcId="{741D6B94-DC61-42BD-A174-8409F98D88AE}" destId="{475D074A-987C-4FC2-B1BC-48B2AE7BC8C6}" srcOrd="0" destOrd="0" presId="urn:microsoft.com/office/officeart/2005/8/layout/vList2"/>
    <dgm:cxn modelId="{91595906-5383-4CF9-8356-06B454D0167B}" type="presOf" srcId="{BBED88A1-F728-4D0A-BD13-8B7D13B5BEF9}" destId="{46B3EF02-C961-4701-8B07-9F41DBEA08E1}" srcOrd="0" destOrd="0" presId="urn:microsoft.com/office/officeart/2005/8/layout/vList2"/>
    <dgm:cxn modelId="{AD7DF108-0E69-4EF8-9C77-2C2F7902F2F1}" type="presOf" srcId="{AC5FE82A-9A35-4957-BED0-6EB58EE787BF}" destId="{AEE3EFB4-F905-4D21-AB16-CA5D638F3087}" srcOrd="0" destOrd="0" presId="urn:microsoft.com/office/officeart/2005/8/layout/vList2"/>
    <dgm:cxn modelId="{EAA8CE41-FB24-42F2-9000-BA7F24E5930A}" type="presOf" srcId="{FE53F860-D3FA-4A74-970D-55312F72C3DE}" destId="{A5942909-FA8C-47F5-BFA7-DFC565674480}" srcOrd="0" destOrd="0" presId="urn:microsoft.com/office/officeart/2005/8/layout/vList2"/>
    <dgm:cxn modelId="{7852D941-E222-4002-9CC5-B6A4B685B243}" srcId="{55B95CB6-BBB4-43B3-9A14-33E20FBE7A4A}" destId="{AC5FE82A-9A35-4957-BED0-6EB58EE787BF}" srcOrd="4" destOrd="0" parTransId="{ED0DD6B5-AA9E-4982-A10A-9625185A296D}" sibTransId="{C540FCEB-A7A4-494E-8863-0F320DEA9AF3}"/>
    <dgm:cxn modelId="{A75B5942-1510-4D4E-B548-332193CE78A7}" type="presOf" srcId="{55B95CB6-BBB4-43B3-9A14-33E20FBE7A4A}" destId="{F90AD88F-6CB0-40D4-B50A-6B829DB1934D}" srcOrd="0" destOrd="0" presId="urn:microsoft.com/office/officeart/2005/8/layout/vList2"/>
    <dgm:cxn modelId="{9C4F1C68-C82F-4182-B195-9EA690EF8FAA}" srcId="{55B95CB6-BBB4-43B3-9A14-33E20FBE7A4A}" destId="{FE53F860-D3FA-4A74-970D-55312F72C3DE}" srcOrd="5" destOrd="0" parTransId="{BBCC2FCB-A070-4A9F-8049-95CF01904A11}" sibTransId="{2C042451-686D-4EF7-8BD6-45A9EAA425EB}"/>
    <dgm:cxn modelId="{92A6C698-AC70-4941-9E32-17700808C568}" type="presOf" srcId="{F84A9B6E-CCDA-42B0-8A90-C14F49BAF0F5}" destId="{29B7948A-50FC-4343-B705-294B269E8399}" srcOrd="0" destOrd="0" presId="urn:microsoft.com/office/officeart/2005/8/layout/vList2"/>
    <dgm:cxn modelId="{9114B7A1-57B4-4AC9-ABD4-310B46C2D87D}" srcId="{55B95CB6-BBB4-43B3-9A14-33E20FBE7A4A}" destId="{741D6B94-DC61-42BD-A174-8409F98D88AE}" srcOrd="2" destOrd="0" parTransId="{8430C32F-EA8D-4AC4-B529-7C9FFD7933DD}" sibTransId="{5CFB9404-8236-4423-BC9F-CE2A066D0A79}"/>
    <dgm:cxn modelId="{16EA12A3-E938-4FA8-9A99-885647162C63}" srcId="{55B95CB6-BBB4-43B3-9A14-33E20FBE7A4A}" destId="{DE2DB6F9-0D4E-4174-B004-50408A6F706D}" srcOrd="1" destOrd="0" parTransId="{3638254B-B77B-498C-BA60-F778EB5BFA3A}" sibTransId="{A7279A3A-2575-47B5-8579-2A11AA3A73BF}"/>
    <dgm:cxn modelId="{0B4901A5-1DBA-4BDB-ABA1-EAD5900B36F5}" srcId="{55B95CB6-BBB4-43B3-9A14-33E20FBE7A4A}" destId="{BBED88A1-F728-4D0A-BD13-8B7D13B5BEF9}" srcOrd="0" destOrd="0" parTransId="{8AED0B13-0C30-4FBB-A66B-E268479C1FE0}" sibTransId="{D95CA1EA-4BC2-4EAD-91E3-6E2505FBC87E}"/>
    <dgm:cxn modelId="{CC2900AC-CE9E-4F6B-8E53-3146CA45D407}" type="presOf" srcId="{DE2DB6F9-0D4E-4174-B004-50408A6F706D}" destId="{398A7C44-406D-466A-AEAD-7B35AAC81D79}" srcOrd="0" destOrd="0" presId="urn:microsoft.com/office/officeart/2005/8/layout/vList2"/>
    <dgm:cxn modelId="{C906C8C2-493B-4B8D-BE76-F7A58A04DE0A}" srcId="{55B95CB6-BBB4-43B3-9A14-33E20FBE7A4A}" destId="{F84A9B6E-CCDA-42B0-8A90-C14F49BAF0F5}" srcOrd="3" destOrd="0" parTransId="{1402D561-8007-4BC8-ACEF-36DFD904FFE0}" sibTransId="{A3786D41-7EBC-4AB6-833A-5628FFD1E06B}"/>
    <dgm:cxn modelId="{18D4A0C6-EEAE-437C-8E49-4548277478D0}" type="presParOf" srcId="{F90AD88F-6CB0-40D4-B50A-6B829DB1934D}" destId="{46B3EF02-C961-4701-8B07-9F41DBEA08E1}" srcOrd="0" destOrd="0" presId="urn:microsoft.com/office/officeart/2005/8/layout/vList2"/>
    <dgm:cxn modelId="{EF603C9A-7D64-4DE4-83CD-77F872AABEDF}" type="presParOf" srcId="{F90AD88F-6CB0-40D4-B50A-6B829DB1934D}" destId="{9B0A9790-C281-463C-9EF2-B963D4179C55}" srcOrd="1" destOrd="0" presId="urn:microsoft.com/office/officeart/2005/8/layout/vList2"/>
    <dgm:cxn modelId="{8D95D241-935A-4715-BECC-66C44472B773}" type="presParOf" srcId="{F90AD88F-6CB0-40D4-B50A-6B829DB1934D}" destId="{398A7C44-406D-466A-AEAD-7B35AAC81D79}" srcOrd="2" destOrd="0" presId="urn:microsoft.com/office/officeart/2005/8/layout/vList2"/>
    <dgm:cxn modelId="{3BC71FA3-36B2-4048-BFD7-5DDE150D104B}" type="presParOf" srcId="{F90AD88F-6CB0-40D4-B50A-6B829DB1934D}" destId="{794B8E4C-E3C5-4212-9CCF-B8F1778FF63F}" srcOrd="3" destOrd="0" presId="urn:microsoft.com/office/officeart/2005/8/layout/vList2"/>
    <dgm:cxn modelId="{5E4B1CA6-BD69-4BD5-8A51-E29BA388FB79}" type="presParOf" srcId="{F90AD88F-6CB0-40D4-B50A-6B829DB1934D}" destId="{475D074A-987C-4FC2-B1BC-48B2AE7BC8C6}" srcOrd="4" destOrd="0" presId="urn:microsoft.com/office/officeart/2005/8/layout/vList2"/>
    <dgm:cxn modelId="{74570122-9D2C-481A-88F7-896C8941E56F}" type="presParOf" srcId="{F90AD88F-6CB0-40D4-B50A-6B829DB1934D}" destId="{4FBC6285-BB55-4C9D-8119-3CED5EA8D36B}" srcOrd="5" destOrd="0" presId="urn:microsoft.com/office/officeart/2005/8/layout/vList2"/>
    <dgm:cxn modelId="{8F9E9E1D-F6BE-40E2-B98B-C30A9B1ADBEC}" type="presParOf" srcId="{F90AD88F-6CB0-40D4-B50A-6B829DB1934D}" destId="{29B7948A-50FC-4343-B705-294B269E8399}" srcOrd="6" destOrd="0" presId="urn:microsoft.com/office/officeart/2005/8/layout/vList2"/>
    <dgm:cxn modelId="{9F3D6BE3-3984-4AD7-9726-67C3E54E668B}" type="presParOf" srcId="{F90AD88F-6CB0-40D4-B50A-6B829DB1934D}" destId="{A1ED2D28-CE05-4318-A231-4A66E46220C0}" srcOrd="7" destOrd="0" presId="urn:microsoft.com/office/officeart/2005/8/layout/vList2"/>
    <dgm:cxn modelId="{F52F7DEF-8742-43E6-A15C-5773D5A8E3F9}" type="presParOf" srcId="{F90AD88F-6CB0-40D4-B50A-6B829DB1934D}" destId="{AEE3EFB4-F905-4D21-AB16-CA5D638F3087}" srcOrd="8" destOrd="0" presId="urn:microsoft.com/office/officeart/2005/8/layout/vList2"/>
    <dgm:cxn modelId="{AA16B5E1-8952-4F2F-9BC0-8B4459EB6A57}" type="presParOf" srcId="{F90AD88F-6CB0-40D4-B50A-6B829DB1934D}" destId="{64E53739-E97D-4FB1-9F72-13A479ED9CF7}" srcOrd="9" destOrd="0" presId="urn:microsoft.com/office/officeart/2005/8/layout/vList2"/>
    <dgm:cxn modelId="{526BA6BD-E12E-4FDB-88D5-BFA93A94657A}" type="presParOf" srcId="{F90AD88F-6CB0-40D4-B50A-6B829DB1934D}" destId="{A5942909-FA8C-47F5-BFA7-DFC56567448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ED20C-68A7-42A7-BFAE-52FCAE9661EB}">
      <dsp:nvSpPr>
        <dsp:cNvPr id="0" name=""/>
        <dsp:cNvSpPr/>
      </dsp:nvSpPr>
      <dsp:spPr>
        <a:xfrm>
          <a:off x="0" y="477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790E2D-7E0F-41E8-9DB2-6209A5B63544}">
      <dsp:nvSpPr>
        <dsp:cNvPr id="0" name=""/>
        <dsp:cNvSpPr/>
      </dsp:nvSpPr>
      <dsp:spPr>
        <a:xfrm>
          <a:off x="198881" y="148405"/>
          <a:ext cx="361601" cy="361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C3E84-943F-41AC-BC1A-AD037B34D7BE}">
      <dsp:nvSpPr>
        <dsp:cNvPr id="0" name=""/>
        <dsp:cNvSpPr/>
      </dsp:nvSpPr>
      <dsp:spPr>
        <a:xfrm>
          <a:off x="759363" y="477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Module outline</a:t>
          </a:r>
        </a:p>
      </dsp:txBody>
      <dsp:txXfrm>
        <a:off x="759363" y="477"/>
        <a:ext cx="5485901" cy="657457"/>
      </dsp:txXfrm>
    </dsp:sp>
    <dsp:sp modelId="{19395DE5-7E7B-4531-87FF-9BD583684959}">
      <dsp:nvSpPr>
        <dsp:cNvPr id="0" name=""/>
        <dsp:cNvSpPr/>
      </dsp:nvSpPr>
      <dsp:spPr>
        <a:xfrm>
          <a:off x="0" y="82229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075219-8C84-4DC6-8DD5-5517007C1114}">
      <dsp:nvSpPr>
        <dsp:cNvPr id="0" name=""/>
        <dsp:cNvSpPr/>
      </dsp:nvSpPr>
      <dsp:spPr>
        <a:xfrm>
          <a:off x="198881" y="970227"/>
          <a:ext cx="361601" cy="361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93F0A-D455-4108-AF8A-ACDF66594D14}">
      <dsp:nvSpPr>
        <dsp:cNvPr id="0" name=""/>
        <dsp:cNvSpPr/>
      </dsp:nvSpPr>
      <dsp:spPr>
        <a:xfrm>
          <a:off x="759363" y="82229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 Overview of Key Concepts in Business Finance</a:t>
          </a:r>
        </a:p>
      </dsp:txBody>
      <dsp:txXfrm>
        <a:off x="759363" y="822299"/>
        <a:ext cx="5485901" cy="657457"/>
      </dsp:txXfrm>
    </dsp:sp>
    <dsp:sp modelId="{B2F6CB35-1C67-44B2-8702-E5DB53F19ACD}">
      <dsp:nvSpPr>
        <dsp:cNvPr id="0" name=""/>
        <dsp:cNvSpPr/>
      </dsp:nvSpPr>
      <dsp:spPr>
        <a:xfrm>
          <a:off x="0" y="1644122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95D71-E1C3-4053-8729-C7368CAAF240}">
      <dsp:nvSpPr>
        <dsp:cNvPr id="0" name=""/>
        <dsp:cNvSpPr/>
      </dsp:nvSpPr>
      <dsp:spPr>
        <a:xfrm>
          <a:off x="198881" y="1792050"/>
          <a:ext cx="361601" cy="361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5A466B-9589-477F-9677-19D2E5A856A9}">
      <dsp:nvSpPr>
        <dsp:cNvPr id="0" name=""/>
        <dsp:cNvSpPr/>
      </dsp:nvSpPr>
      <dsp:spPr>
        <a:xfrm>
          <a:off x="759363" y="1644122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Steps in financial decision making</a:t>
          </a:r>
        </a:p>
      </dsp:txBody>
      <dsp:txXfrm>
        <a:off x="759363" y="1644122"/>
        <a:ext cx="5485901" cy="657457"/>
      </dsp:txXfrm>
    </dsp:sp>
    <dsp:sp modelId="{C8632030-0128-4627-B292-7CFC9C88271F}">
      <dsp:nvSpPr>
        <dsp:cNvPr id="0" name=""/>
        <dsp:cNvSpPr/>
      </dsp:nvSpPr>
      <dsp:spPr>
        <a:xfrm>
          <a:off x="0" y="2465944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FDF09-797B-4A4D-B2A9-1DECB0D7F779}">
      <dsp:nvSpPr>
        <dsp:cNvPr id="0" name=""/>
        <dsp:cNvSpPr/>
      </dsp:nvSpPr>
      <dsp:spPr>
        <a:xfrm>
          <a:off x="198881" y="2613872"/>
          <a:ext cx="361601" cy="361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B4ED6-08A5-411D-99DC-E08BC7E60ECF}">
      <dsp:nvSpPr>
        <dsp:cNvPr id="0" name=""/>
        <dsp:cNvSpPr/>
      </dsp:nvSpPr>
      <dsp:spPr>
        <a:xfrm>
          <a:off x="759363" y="2465944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Suggested business objectives</a:t>
          </a:r>
        </a:p>
      </dsp:txBody>
      <dsp:txXfrm>
        <a:off x="759363" y="2465944"/>
        <a:ext cx="5485901" cy="657457"/>
      </dsp:txXfrm>
    </dsp:sp>
    <dsp:sp modelId="{BA7DA7D0-2ADC-4029-A231-858133EDD914}">
      <dsp:nvSpPr>
        <dsp:cNvPr id="0" name=""/>
        <dsp:cNvSpPr/>
      </dsp:nvSpPr>
      <dsp:spPr>
        <a:xfrm>
          <a:off x="0" y="3287766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ED9314-4886-48EB-A640-E5DB38A809E1}">
      <dsp:nvSpPr>
        <dsp:cNvPr id="0" name=""/>
        <dsp:cNvSpPr/>
      </dsp:nvSpPr>
      <dsp:spPr>
        <a:xfrm>
          <a:off x="198881" y="3435694"/>
          <a:ext cx="361601" cy="361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19D95C-D0D6-4E6D-B20E-2D00A3E279DF}">
      <dsp:nvSpPr>
        <dsp:cNvPr id="0" name=""/>
        <dsp:cNvSpPr/>
      </dsp:nvSpPr>
      <dsp:spPr>
        <a:xfrm>
          <a:off x="759363" y="3287766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Evidence from UK businesses</a:t>
          </a:r>
        </a:p>
      </dsp:txBody>
      <dsp:txXfrm>
        <a:off x="759363" y="3287766"/>
        <a:ext cx="5485901" cy="657457"/>
      </dsp:txXfrm>
    </dsp:sp>
    <dsp:sp modelId="{5F14BFF8-BBE4-45A4-A1A6-FAD0F146A4D8}">
      <dsp:nvSpPr>
        <dsp:cNvPr id="0" name=""/>
        <dsp:cNvSpPr/>
      </dsp:nvSpPr>
      <dsp:spPr>
        <a:xfrm>
          <a:off x="0" y="4109589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BAA7C-58E3-4903-8595-EAD611CB6E84}">
      <dsp:nvSpPr>
        <dsp:cNvPr id="0" name=""/>
        <dsp:cNvSpPr/>
      </dsp:nvSpPr>
      <dsp:spPr>
        <a:xfrm>
          <a:off x="198881" y="4257517"/>
          <a:ext cx="361601" cy="3616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26147-8532-48BA-9459-B83CC9892B15}">
      <dsp:nvSpPr>
        <dsp:cNvPr id="0" name=""/>
        <dsp:cNvSpPr/>
      </dsp:nvSpPr>
      <dsp:spPr>
        <a:xfrm>
          <a:off x="759363" y="4109589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Agency problems in corporate governance</a:t>
          </a:r>
        </a:p>
      </dsp:txBody>
      <dsp:txXfrm>
        <a:off x="759363" y="4109589"/>
        <a:ext cx="5485901" cy="657457"/>
      </dsp:txXfrm>
    </dsp:sp>
    <dsp:sp modelId="{5CC3E898-7DB9-42B6-8C04-A8F51BC0A69D}">
      <dsp:nvSpPr>
        <dsp:cNvPr id="0" name=""/>
        <dsp:cNvSpPr/>
      </dsp:nvSpPr>
      <dsp:spPr>
        <a:xfrm>
          <a:off x="0" y="4931411"/>
          <a:ext cx="6245265" cy="6574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5F7FE-2C70-4231-808A-4908AB8C9572}">
      <dsp:nvSpPr>
        <dsp:cNvPr id="0" name=""/>
        <dsp:cNvSpPr/>
      </dsp:nvSpPr>
      <dsp:spPr>
        <a:xfrm>
          <a:off x="198881" y="5079339"/>
          <a:ext cx="361601" cy="3616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0DF76-7E4E-40C1-BF9B-8DD429063537}">
      <dsp:nvSpPr>
        <dsp:cNvPr id="0" name=""/>
        <dsp:cNvSpPr/>
      </dsp:nvSpPr>
      <dsp:spPr>
        <a:xfrm>
          <a:off x="759363" y="4931411"/>
          <a:ext cx="5485901" cy="6574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81" tIns="69581" rIns="69581" bIns="6958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Theoretical rules for decision making (Separation Theorem)</a:t>
          </a:r>
        </a:p>
      </dsp:txBody>
      <dsp:txXfrm>
        <a:off x="759363" y="4931411"/>
        <a:ext cx="5485901" cy="6574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A66EE-BD91-4A87-8A36-F11D2C39463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DF0CF-CEB3-42EB-B695-A71E6E5040B1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727CF-FE4F-48D2-A23A-71EACB6EEBDE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Key Points:</a:t>
          </a:r>
          <a:endParaRPr lang="en-US" sz="2200" kern="1200"/>
        </a:p>
      </dsp:txBody>
      <dsp:txXfrm>
        <a:off x="1057183" y="1805"/>
        <a:ext cx="9458416" cy="915310"/>
      </dsp:txXfrm>
    </dsp:sp>
    <dsp:sp modelId="{52E1D98C-5D22-45F7-A503-C91E5A428016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F894F9-B128-4520-904E-68C97F07BF60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396E8-4557-4BBD-9BA4-A352233A7A5E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Risk = uncertainty about future outcomes.</a:t>
          </a:r>
        </a:p>
      </dsp:txBody>
      <dsp:txXfrm>
        <a:off x="1057183" y="1145944"/>
        <a:ext cx="9458416" cy="915310"/>
      </dsp:txXfrm>
    </dsp:sp>
    <dsp:sp modelId="{94E7BCDF-8281-4B61-A387-5490D4A60607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12972-AA57-41CB-99E6-A9B7EB7505F2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C2F72-7463-4D40-922F-E7906C272FF8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Must be explicitly considered in all financial decisions.</a:t>
          </a:r>
        </a:p>
      </dsp:txBody>
      <dsp:txXfrm>
        <a:off x="1057183" y="2290082"/>
        <a:ext cx="9458416" cy="915310"/>
      </dsp:txXfrm>
    </dsp:sp>
    <dsp:sp modelId="{613495BA-0C51-4B86-8104-3A2FED541931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3DC4E8-52AF-4C4B-B584-D35BCE128F3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6B3AE-89E8-461D-A997-92288613FA1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Not all risks are equal—some can be quantified, others cannot.</a:t>
          </a:r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BA847A-6866-455B-B39F-F25079FF7CB9}">
      <dsp:nvSpPr>
        <dsp:cNvPr id="0" name=""/>
        <dsp:cNvSpPr/>
      </dsp:nvSpPr>
      <dsp:spPr>
        <a:xfrm>
          <a:off x="3364992" y="2629"/>
          <a:ext cx="3785616" cy="12646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Takeaways:</a:t>
          </a:r>
          <a:endParaRPr lang="en-US" sz="2400" kern="1200"/>
        </a:p>
      </dsp:txBody>
      <dsp:txXfrm>
        <a:off x="3426729" y="64366"/>
        <a:ext cx="3662142" cy="1141212"/>
      </dsp:txXfrm>
    </dsp:sp>
    <dsp:sp modelId="{AB07E7B5-D130-4665-9ED7-C6E6B0EE4FFA}">
      <dsp:nvSpPr>
        <dsp:cNvPr id="0" name=""/>
        <dsp:cNvSpPr/>
      </dsp:nvSpPr>
      <dsp:spPr>
        <a:xfrm>
          <a:off x="3364992" y="1330549"/>
          <a:ext cx="3785616" cy="12646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Risk premium is essential in investment decisions.</a:t>
          </a:r>
        </a:p>
      </dsp:txBody>
      <dsp:txXfrm>
        <a:off x="3426729" y="1392286"/>
        <a:ext cx="3662142" cy="1141212"/>
      </dsp:txXfrm>
    </dsp:sp>
    <dsp:sp modelId="{F6D3849B-9FAC-412B-BC24-E7C62AE2694E}">
      <dsp:nvSpPr>
        <dsp:cNvPr id="0" name=""/>
        <dsp:cNvSpPr/>
      </dsp:nvSpPr>
      <dsp:spPr>
        <a:xfrm>
          <a:off x="3364992" y="2658470"/>
          <a:ext cx="3785616" cy="12646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linear risk-return relationship often guides investor expectations.</a:t>
          </a:r>
        </a:p>
      </dsp:txBody>
      <dsp:txXfrm>
        <a:off x="3426729" y="2720207"/>
        <a:ext cx="3662142" cy="1141212"/>
      </dsp:txXfrm>
    </dsp:sp>
    <dsp:sp modelId="{AA8D9369-192E-44AF-9349-AF8B79441F8D}">
      <dsp:nvSpPr>
        <dsp:cNvPr id="0" name=""/>
        <dsp:cNvSpPr/>
      </dsp:nvSpPr>
      <dsp:spPr>
        <a:xfrm>
          <a:off x="3364992" y="3986390"/>
          <a:ext cx="3785616" cy="12646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Business finance focuses on finding the right balance between risk and return.</a:t>
          </a:r>
        </a:p>
      </dsp:txBody>
      <dsp:txXfrm>
        <a:off x="3426729" y="4048127"/>
        <a:ext cx="3662142" cy="11412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DA50B9-631F-45DE-BD55-94B1CE1F5FA7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0F13CF-00F6-4F40-8D96-85918FFEE1C0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F79D70-363B-4D31-912A-8CA5CA094516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What is Financial Decision Making?</a:t>
          </a:r>
          <a:endParaRPr lang="en-US" sz="1900" kern="1200"/>
        </a:p>
      </dsp:txBody>
      <dsp:txXfrm>
        <a:off x="836323" y="3399"/>
        <a:ext cx="9679276" cy="724089"/>
      </dsp:txXfrm>
    </dsp:sp>
    <dsp:sp modelId="{7A575AFD-E8BA-4563-9A5B-CCB41DD48762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C1B89-2AC1-47FF-B2C2-ADD7095FA8CF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FA97D4-945B-4333-9489-B567B4B5AEB4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836323" y="908511"/>
        <a:ext cx="9679276" cy="724089"/>
      </dsp:txXfrm>
    </dsp:sp>
    <dsp:sp modelId="{17A30946-7007-4E15-8CD2-AA409BABFA85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DA69B0-1530-4713-A371-55AA296582E8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102830-7E11-4A93-8600-9A261F0DCF94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Involves selecting between </a:t>
          </a:r>
          <a:r>
            <a:rPr lang="en-US" sz="1900" b="1" kern="1200"/>
            <a:t>two or more alternatives</a:t>
          </a:r>
          <a:r>
            <a:rPr lang="en-US" sz="1900" kern="1200"/>
            <a:t>.</a:t>
          </a:r>
        </a:p>
      </dsp:txBody>
      <dsp:txXfrm>
        <a:off x="836323" y="1813624"/>
        <a:ext cx="9679276" cy="724089"/>
      </dsp:txXfrm>
    </dsp:sp>
    <dsp:sp modelId="{77A6460C-BCED-4110-A45A-F7E047417346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0957F-8306-48F5-ACEC-572F853137F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E9206-0709-481C-8976-C25F02869560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If only one option exists, </a:t>
          </a:r>
          <a:r>
            <a:rPr lang="en-US" sz="1900" b="1" kern="1200"/>
            <a:t>no decision is required</a:t>
          </a:r>
          <a:r>
            <a:rPr lang="en-US" sz="1900" kern="1200"/>
            <a:t>.</a:t>
          </a:r>
        </a:p>
      </dsp:txBody>
      <dsp:txXfrm>
        <a:off x="836323" y="2718736"/>
        <a:ext cx="9679276" cy="724089"/>
      </dsp:txXfrm>
    </dsp:sp>
    <dsp:sp modelId="{D81F81DE-4435-4BD4-B064-56CBB5A7CE78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7C9A27-4E21-483C-BCA7-46A8A25BDCC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F0885-4920-4594-97D3-982EF94AC2B9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Financial decisions are similar to other types of decision making.</a:t>
          </a:r>
        </a:p>
      </dsp:txBody>
      <dsp:txXfrm>
        <a:off x="836323" y="3623848"/>
        <a:ext cx="9679276" cy="7240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23ADED-D5A9-4DC5-8D44-9E4AA0782ED4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A74D8-7AF6-4A79-A14D-3789C671C63C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9081C-3698-4B12-A031-F1972DAC4EA1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836323" y="3399"/>
        <a:ext cx="9679276" cy="724089"/>
      </dsp:txXfrm>
    </dsp:sp>
    <dsp:sp modelId="{B506C31D-4902-4ED2-8A41-A71AF381B320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B6028-DE9F-4059-A02D-F28CAC66DC96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845B2-3562-4B42-8A70-C668A9BE6E0A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Continuing with the </a:t>
          </a:r>
          <a:r>
            <a:rPr lang="en-US" sz="1900" b="1" kern="1200"/>
            <a:t>existing situation</a:t>
          </a:r>
          <a:r>
            <a:rPr lang="en-US" sz="1900" kern="1200"/>
            <a:t> is often a valid option.</a:t>
          </a:r>
        </a:p>
      </dsp:txBody>
      <dsp:txXfrm>
        <a:off x="836323" y="908511"/>
        <a:ext cx="9679276" cy="724089"/>
      </dsp:txXfrm>
    </dsp:sp>
    <dsp:sp modelId="{139A1B1B-A84B-4F85-A7A8-1AD275AFC3A2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D0513-5517-4929-BEB1-49C974832BF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1283B-F6DE-4BDA-8786-4444A8F61AC7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Decision makers must evaluate whether change is necessary or beneficial.</a:t>
          </a:r>
        </a:p>
      </dsp:txBody>
      <dsp:txXfrm>
        <a:off x="836323" y="1813624"/>
        <a:ext cx="9679276" cy="724089"/>
      </dsp:txXfrm>
    </dsp:sp>
    <dsp:sp modelId="{CBC6B18D-516F-4F3D-9E7B-DE80DEAABF33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E7698-E080-4BD0-B895-439B3AE5C67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34DEA-0546-4DF7-AF79-26D9CD57ED41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Example:</a:t>
          </a:r>
          <a:endParaRPr lang="en-US" sz="1900" kern="1200"/>
        </a:p>
      </dsp:txBody>
      <dsp:txXfrm>
        <a:off x="836323" y="2718736"/>
        <a:ext cx="9679276" cy="724089"/>
      </dsp:txXfrm>
    </dsp:sp>
    <dsp:sp modelId="{7D567571-1179-435B-92FD-125B97951C07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B86747-60CD-4665-BA0D-0E114EC3B2FB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704D9-CCCA-458A-A771-9AD991696EA2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company may choose to continue using its current supplier rather than switching.</a:t>
          </a:r>
        </a:p>
      </dsp:txBody>
      <dsp:txXfrm>
        <a:off x="836323" y="3623848"/>
        <a:ext cx="9679276" cy="7240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F26F2-03AF-4BE4-A716-734CC180B176}">
      <dsp:nvSpPr>
        <dsp:cNvPr id="0" name=""/>
        <dsp:cNvSpPr/>
      </dsp:nvSpPr>
      <dsp:spPr>
        <a:xfrm>
          <a:off x="0" y="5176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1" kern="1200"/>
            <a:t>Key Points:</a:t>
          </a:r>
          <a:endParaRPr lang="en-US" sz="3400" kern="1200"/>
        </a:p>
      </dsp:txBody>
      <dsp:txXfrm>
        <a:off x="65934" y="117700"/>
        <a:ext cx="10383732" cy="1218787"/>
      </dsp:txXfrm>
    </dsp:sp>
    <dsp:sp modelId="{B67D1DDC-2EC6-4CBD-9C18-993867BA8110}">
      <dsp:nvSpPr>
        <dsp:cNvPr id="0" name=""/>
        <dsp:cNvSpPr/>
      </dsp:nvSpPr>
      <dsp:spPr>
        <a:xfrm>
          <a:off x="0" y="1500341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All decision making should follow a </a:t>
          </a:r>
          <a:r>
            <a:rPr lang="en-US" sz="3400" b="1" kern="1200"/>
            <a:t>structured process</a:t>
          </a:r>
          <a:r>
            <a:rPr lang="en-US" sz="3400" kern="1200"/>
            <a:t>.</a:t>
          </a:r>
        </a:p>
      </dsp:txBody>
      <dsp:txXfrm>
        <a:off x="65934" y="1566275"/>
        <a:ext cx="10383732" cy="1218787"/>
      </dsp:txXfrm>
    </dsp:sp>
    <dsp:sp modelId="{BA4318C0-AAB1-469D-905D-46BA87988812}">
      <dsp:nvSpPr>
        <dsp:cNvPr id="0" name=""/>
        <dsp:cNvSpPr/>
      </dsp:nvSpPr>
      <dsp:spPr>
        <a:xfrm>
          <a:off x="0" y="2948916"/>
          <a:ext cx="10515600" cy="135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There are </a:t>
          </a:r>
          <a:r>
            <a:rPr lang="en-US" sz="3400" b="1" kern="1200"/>
            <a:t>six essential steps</a:t>
          </a:r>
          <a:r>
            <a:rPr lang="en-US" sz="3400" kern="1200"/>
            <a:t> involved (to be detailed in the next slide or section).</a:t>
          </a:r>
        </a:p>
      </dsp:txBody>
      <dsp:txXfrm>
        <a:off x="65934" y="3014850"/>
        <a:ext cx="10383732" cy="12187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B6B0B-3961-4428-A663-2B78667A7D4A}">
      <dsp:nvSpPr>
        <dsp:cNvPr id="0" name=""/>
        <dsp:cNvSpPr/>
      </dsp:nvSpPr>
      <dsp:spPr>
        <a:xfrm>
          <a:off x="0" y="412609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Financial decisions require evaluating multiple options.</a:t>
          </a:r>
        </a:p>
      </dsp:txBody>
      <dsp:txXfrm>
        <a:off x="71850" y="484459"/>
        <a:ext cx="6523133" cy="1328160"/>
      </dsp:txXfrm>
    </dsp:sp>
    <dsp:sp modelId="{471733B6-D07B-472D-8873-471F48B6DD2F}">
      <dsp:nvSpPr>
        <dsp:cNvPr id="0" name=""/>
        <dsp:cNvSpPr/>
      </dsp:nvSpPr>
      <dsp:spPr>
        <a:xfrm>
          <a:off x="0" y="1991029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The status quo is often one of those options.</a:t>
          </a:r>
        </a:p>
      </dsp:txBody>
      <dsp:txXfrm>
        <a:off x="71850" y="2062879"/>
        <a:ext cx="6523133" cy="1328160"/>
      </dsp:txXfrm>
    </dsp:sp>
    <dsp:sp modelId="{73DB2DF9-167A-4609-915E-5BFA97DFF26E}">
      <dsp:nvSpPr>
        <dsp:cNvPr id="0" name=""/>
        <dsp:cNvSpPr/>
      </dsp:nvSpPr>
      <dsp:spPr>
        <a:xfrm>
          <a:off x="0" y="3569450"/>
          <a:ext cx="6666833" cy="147186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A structured approach enhances decision quality and consistency.</a:t>
          </a:r>
        </a:p>
      </dsp:txBody>
      <dsp:txXfrm>
        <a:off x="71850" y="3641300"/>
        <a:ext cx="6523133" cy="13281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F3C833-5EF5-48C5-9E6C-F27DCD6ECDE7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063EA-5D01-4CCD-A45F-ED9C24CA6A51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F4E90-C690-463F-8180-1CAD71147E85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Importance of Defining Objectives</a:t>
          </a:r>
          <a:endParaRPr lang="en-US" sz="1900" kern="1200"/>
        </a:p>
      </dsp:txBody>
      <dsp:txXfrm>
        <a:off x="692764" y="1407"/>
        <a:ext cx="9822835" cy="599796"/>
      </dsp:txXfrm>
    </dsp:sp>
    <dsp:sp modelId="{A05D0A3E-A3D2-4763-B8F5-6B80A18E40B9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0B890-C68A-4107-A3A7-FBBE06E0D051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6CD9B-11B0-4D0A-96FE-089F485BA853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692764" y="751152"/>
        <a:ext cx="9822835" cy="599796"/>
      </dsp:txXfrm>
    </dsp:sp>
    <dsp:sp modelId="{FFA8CF8A-13EA-4C6C-A373-A33933B8365E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8E53D-C390-4D25-A939-24DD729CDEB2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AA09A-0B82-4BB3-A818-23400BDD1578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Every decision should begin with a </a:t>
          </a:r>
          <a:r>
            <a:rPr lang="en-US" sz="1900" b="1" kern="1200"/>
            <a:t>clear understanding of the intended outcome</a:t>
          </a:r>
          <a:r>
            <a:rPr lang="en-US" sz="1900" kern="1200"/>
            <a:t>.</a:t>
          </a:r>
        </a:p>
      </dsp:txBody>
      <dsp:txXfrm>
        <a:off x="692764" y="1500898"/>
        <a:ext cx="9822835" cy="599796"/>
      </dsp:txXfrm>
    </dsp:sp>
    <dsp:sp modelId="{32B931B8-D906-42E3-9D5C-EC35AAD3C1DA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3D82E-95E0-468D-8666-7F81D69DE7A2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3CEEC-71B2-412A-8AC9-7A2B29254FDC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Without a defined objective, decision making becomes </a:t>
          </a:r>
          <a:r>
            <a:rPr lang="en-US" sz="1900" b="1" kern="1200"/>
            <a:t>directionless and ineffective</a:t>
          </a:r>
          <a:r>
            <a:rPr lang="en-US" sz="1900" kern="1200"/>
            <a:t>.</a:t>
          </a:r>
        </a:p>
      </dsp:txBody>
      <dsp:txXfrm>
        <a:off x="692764" y="2250643"/>
        <a:ext cx="9822835" cy="599796"/>
      </dsp:txXfrm>
    </dsp:sp>
    <dsp:sp modelId="{5496E0AD-7C8F-4465-AB63-39046171F2A0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85B59-6C7B-4055-B008-DA43B544AA75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CC150-5A0B-4800-8CF4-1090FBEBBC95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Quote:</a:t>
          </a:r>
          <a:endParaRPr lang="en-US" sz="1900" kern="1200"/>
        </a:p>
      </dsp:txBody>
      <dsp:txXfrm>
        <a:off x="692764" y="3000388"/>
        <a:ext cx="9822835" cy="599796"/>
      </dsp:txXfrm>
    </dsp:sp>
    <dsp:sp modelId="{FCE7E6A0-0591-43B8-ABB8-694618CA828E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B875AD-B07A-4653-811B-657578BD2C07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D10D3-FA2F-437C-A2DE-38B7C6C0C733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1" kern="1200"/>
            <a:t>"The decision maker should be clear what the outcome of the decision is intended to achieve."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89058-3641-4DD4-8CB4-B8C349A4C9EB}">
      <dsp:nvSpPr>
        <dsp:cNvPr id="0" name=""/>
        <dsp:cNvSpPr/>
      </dsp:nvSpPr>
      <dsp:spPr>
        <a:xfrm>
          <a:off x="0" y="791"/>
          <a:ext cx="6963336" cy="18510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1E474-7DC4-4C59-A1AA-2D1ADB27A9D1}">
      <dsp:nvSpPr>
        <dsp:cNvPr id="0" name=""/>
        <dsp:cNvSpPr/>
      </dsp:nvSpPr>
      <dsp:spPr>
        <a:xfrm>
          <a:off x="559953" y="417285"/>
          <a:ext cx="1018097" cy="10180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D7799-6FBD-4B4C-BA86-754346F84F18}">
      <dsp:nvSpPr>
        <dsp:cNvPr id="0" name=""/>
        <dsp:cNvSpPr/>
      </dsp:nvSpPr>
      <dsp:spPr>
        <a:xfrm>
          <a:off x="2138005" y="791"/>
          <a:ext cx="4825330" cy="1851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07" tIns="195907" rIns="195907" bIns="1959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Key Points:</a:t>
          </a:r>
          <a:endParaRPr lang="en-US" sz="2500" kern="1200"/>
        </a:p>
      </dsp:txBody>
      <dsp:txXfrm>
        <a:off x="2138005" y="791"/>
        <a:ext cx="4825330" cy="1851087"/>
      </dsp:txXfrm>
    </dsp:sp>
    <dsp:sp modelId="{A87140E0-DF6A-48A1-9170-2F6FECE510F6}">
      <dsp:nvSpPr>
        <dsp:cNvPr id="0" name=""/>
        <dsp:cNvSpPr/>
      </dsp:nvSpPr>
      <dsp:spPr>
        <a:xfrm>
          <a:off x="0" y="2314649"/>
          <a:ext cx="6963336" cy="18510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AC99E-B058-4514-94BB-FC6ABED69461}">
      <dsp:nvSpPr>
        <dsp:cNvPr id="0" name=""/>
        <dsp:cNvSpPr/>
      </dsp:nvSpPr>
      <dsp:spPr>
        <a:xfrm>
          <a:off x="559953" y="2731144"/>
          <a:ext cx="1018097" cy="10180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B09CF-B379-4B7F-B720-6A36B4C3D04F}">
      <dsp:nvSpPr>
        <dsp:cNvPr id="0" name=""/>
        <dsp:cNvSpPr/>
      </dsp:nvSpPr>
      <dsp:spPr>
        <a:xfrm>
          <a:off x="2138005" y="2314649"/>
          <a:ext cx="4825330" cy="1851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07" tIns="195907" rIns="195907" bIns="1959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Businesses must define their </a:t>
          </a:r>
          <a:r>
            <a:rPr lang="en-US" sz="2500" b="1" kern="1200"/>
            <a:t>strategic and operational objectives</a:t>
          </a:r>
          <a:r>
            <a:rPr lang="en-US" sz="2500" kern="1200"/>
            <a:t>.</a:t>
          </a:r>
        </a:p>
      </dsp:txBody>
      <dsp:txXfrm>
        <a:off x="2138005" y="2314649"/>
        <a:ext cx="4825330" cy="1851087"/>
      </dsp:txXfrm>
    </dsp:sp>
    <dsp:sp modelId="{05333310-A274-4A44-A0E6-63AA23AED6DE}">
      <dsp:nvSpPr>
        <dsp:cNvPr id="0" name=""/>
        <dsp:cNvSpPr/>
      </dsp:nvSpPr>
      <dsp:spPr>
        <a:xfrm>
          <a:off x="0" y="4628508"/>
          <a:ext cx="6963336" cy="18510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6053F-85CC-409E-8E06-32D0C618F5E1}">
      <dsp:nvSpPr>
        <dsp:cNvPr id="0" name=""/>
        <dsp:cNvSpPr/>
      </dsp:nvSpPr>
      <dsp:spPr>
        <a:xfrm>
          <a:off x="559953" y="5045003"/>
          <a:ext cx="1018097" cy="10180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31CA3C-D09C-4A98-BC68-02BC59F124DA}">
      <dsp:nvSpPr>
        <dsp:cNvPr id="0" name=""/>
        <dsp:cNvSpPr/>
      </dsp:nvSpPr>
      <dsp:spPr>
        <a:xfrm>
          <a:off x="2138005" y="4628508"/>
          <a:ext cx="3133501" cy="1851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07" tIns="195907" rIns="195907" bIns="19590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Objectives guide financial decisions such as: </a:t>
          </a:r>
        </a:p>
      </dsp:txBody>
      <dsp:txXfrm>
        <a:off x="2138005" y="4628508"/>
        <a:ext cx="3133501" cy="1851087"/>
      </dsp:txXfrm>
    </dsp:sp>
    <dsp:sp modelId="{2B8CE567-C3E1-4D50-99BF-0ABB3A19E53E}">
      <dsp:nvSpPr>
        <dsp:cNvPr id="0" name=""/>
        <dsp:cNvSpPr/>
      </dsp:nvSpPr>
      <dsp:spPr>
        <a:xfrm>
          <a:off x="5271506" y="4628508"/>
          <a:ext cx="1691829" cy="18510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07" tIns="195907" rIns="195907" bIns="19590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Investment choices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Budget allocations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Risk management strategies</a:t>
          </a:r>
        </a:p>
      </dsp:txBody>
      <dsp:txXfrm>
        <a:off x="5271506" y="4628508"/>
        <a:ext cx="1691829" cy="18510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634B8-D805-4C1B-86E9-9D6704E43C4D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240B5-9C6A-4FF9-B698-B787D1E5F2CD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CA59B7-4837-41F8-B531-7BB32EC89238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Takeaways:</a:t>
          </a:r>
          <a:endParaRPr lang="en-US" sz="2200" kern="1200"/>
        </a:p>
      </dsp:txBody>
      <dsp:txXfrm>
        <a:off x="1428292" y="2439"/>
        <a:ext cx="4873308" cy="1236616"/>
      </dsp:txXfrm>
    </dsp:sp>
    <dsp:sp modelId="{29036797-DD80-4551-B41E-240D762FD5FB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79CC00-76CF-4340-8660-3BCBDF8F7B1B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F77329-EEEA-4C34-A31F-9FB2ADAB72D5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Defining objectives is the </a:t>
          </a:r>
          <a:r>
            <a:rPr lang="en-US" sz="2200" b="1" kern="1200"/>
            <a:t>first and most critical step</a:t>
          </a:r>
          <a:r>
            <a:rPr lang="en-US" sz="2200" kern="1200"/>
            <a:t> in decision making.</a:t>
          </a:r>
        </a:p>
      </dsp:txBody>
      <dsp:txXfrm>
        <a:off x="1428292" y="1548210"/>
        <a:ext cx="4873308" cy="1236616"/>
      </dsp:txXfrm>
    </dsp:sp>
    <dsp:sp modelId="{CE44D8F8-F537-4FDB-A7D5-412958D29F11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AEB66-D747-4343-9B11-084230C0ED81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5ABE52-F2A5-40A9-9309-4C21BBDF18CD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Clear goals enable </a:t>
          </a:r>
          <a:r>
            <a:rPr lang="en-US" sz="2200" b="1" kern="1200"/>
            <a:t>focused, rational, and effective decisions</a:t>
          </a:r>
          <a:r>
            <a:rPr lang="en-US" sz="2200" kern="1200"/>
            <a:t>.</a:t>
          </a:r>
        </a:p>
      </dsp:txBody>
      <dsp:txXfrm>
        <a:off x="1428292" y="3093981"/>
        <a:ext cx="4873308" cy="1236616"/>
      </dsp:txXfrm>
    </dsp:sp>
    <dsp:sp modelId="{4487E95E-57A2-401A-BC92-CDF2EABC318F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D344CF-5BE0-4A98-BD85-8D2135E4F6A2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F1F61-D0DD-46CD-AF77-D59FB15774D5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principle applies to both </a:t>
          </a:r>
          <a:r>
            <a:rPr lang="en-US" sz="2200" b="1" kern="1200"/>
            <a:t>personal and business contexts</a:t>
          </a:r>
          <a:r>
            <a:rPr lang="en-US" sz="2200" kern="1200"/>
            <a:t>.</a:t>
          </a:r>
        </a:p>
      </dsp:txBody>
      <dsp:txXfrm>
        <a:off x="1428292" y="4639752"/>
        <a:ext cx="4873308" cy="123661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9A345-33A6-4B54-A4A6-41937E613FD2}">
      <dsp:nvSpPr>
        <dsp:cNvPr id="0" name=""/>
        <dsp:cNvSpPr/>
      </dsp:nvSpPr>
      <dsp:spPr>
        <a:xfrm>
          <a:off x="0" y="138271"/>
          <a:ext cx="10515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Recognizing Available Options</a:t>
          </a:r>
          <a:endParaRPr lang="en-US" sz="3100" kern="1200"/>
        </a:p>
      </dsp:txBody>
      <dsp:txXfrm>
        <a:off x="36296" y="174567"/>
        <a:ext cx="10443008" cy="670943"/>
      </dsp:txXfrm>
    </dsp:sp>
    <dsp:sp modelId="{04FD143C-869B-430E-B102-FA475F618B89}">
      <dsp:nvSpPr>
        <dsp:cNvPr id="0" name=""/>
        <dsp:cNvSpPr/>
      </dsp:nvSpPr>
      <dsp:spPr>
        <a:xfrm>
          <a:off x="0" y="971086"/>
          <a:ext cx="10515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Key Points:</a:t>
          </a:r>
          <a:endParaRPr lang="en-US" sz="3100" kern="1200"/>
        </a:p>
      </dsp:txBody>
      <dsp:txXfrm>
        <a:off x="36296" y="1007382"/>
        <a:ext cx="10443008" cy="670943"/>
      </dsp:txXfrm>
    </dsp:sp>
    <dsp:sp modelId="{2BAFF69C-1605-4659-9102-57040383F2A2}">
      <dsp:nvSpPr>
        <dsp:cNvPr id="0" name=""/>
        <dsp:cNvSpPr/>
      </dsp:nvSpPr>
      <dsp:spPr>
        <a:xfrm>
          <a:off x="0" y="1803901"/>
          <a:ext cx="10515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Decision makers must identify all </a:t>
          </a:r>
          <a:r>
            <a:rPr lang="en-US" sz="3100" b="1" kern="1200"/>
            <a:t>feasible courses of action</a:t>
          </a:r>
          <a:r>
            <a:rPr lang="en-US" sz="3100" kern="1200"/>
            <a:t>.</a:t>
          </a:r>
        </a:p>
      </dsp:txBody>
      <dsp:txXfrm>
        <a:off x="36296" y="1840197"/>
        <a:ext cx="10443008" cy="670943"/>
      </dsp:txXfrm>
    </dsp:sp>
    <dsp:sp modelId="{88EDEF9A-D1A0-4E8B-9945-CA531453549D}">
      <dsp:nvSpPr>
        <dsp:cNvPr id="0" name=""/>
        <dsp:cNvSpPr/>
      </dsp:nvSpPr>
      <dsp:spPr>
        <a:xfrm>
          <a:off x="0" y="2636716"/>
          <a:ext cx="10515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Consider </a:t>
          </a:r>
          <a:r>
            <a:rPr lang="en-US" sz="3100" b="1" kern="1200"/>
            <a:t>legal and external constraints</a:t>
          </a:r>
          <a:r>
            <a:rPr lang="en-US" sz="3100" kern="1200"/>
            <a:t> that may limit choices.</a:t>
          </a:r>
        </a:p>
      </dsp:txBody>
      <dsp:txXfrm>
        <a:off x="36296" y="2673012"/>
        <a:ext cx="10443008" cy="670943"/>
      </dsp:txXfrm>
    </dsp:sp>
    <dsp:sp modelId="{7CE88E72-8A13-4DF5-83DC-E31D17D973A8}">
      <dsp:nvSpPr>
        <dsp:cNvPr id="0" name=""/>
        <dsp:cNvSpPr/>
      </dsp:nvSpPr>
      <dsp:spPr>
        <a:xfrm>
          <a:off x="0" y="3469531"/>
          <a:ext cx="105156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thorough understanding of the environment is essential.</a:t>
          </a:r>
        </a:p>
      </dsp:txBody>
      <dsp:txXfrm>
        <a:off x="36296" y="3505827"/>
        <a:ext cx="10443008" cy="67094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A7DEF-BF52-4C9B-BE22-990823CA15CD}">
      <dsp:nvSpPr>
        <dsp:cNvPr id="0" name=""/>
        <dsp:cNvSpPr/>
      </dsp:nvSpPr>
      <dsp:spPr>
        <a:xfrm>
          <a:off x="2766" y="1146061"/>
          <a:ext cx="1179773" cy="11797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DA0E1B-B844-4B97-9746-776DFA25A083}">
      <dsp:nvSpPr>
        <dsp:cNvPr id="0" name=""/>
        <dsp:cNvSpPr/>
      </dsp:nvSpPr>
      <dsp:spPr>
        <a:xfrm>
          <a:off x="2766" y="2455769"/>
          <a:ext cx="3370781" cy="505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b="1" kern="1200"/>
            <a:t>Key Points:</a:t>
          </a:r>
          <a:endParaRPr lang="en-US" sz="1600" kern="1200"/>
        </a:p>
      </dsp:txBody>
      <dsp:txXfrm>
        <a:off x="2766" y="2455769"/>
        <a:ext cx="3370781" cy="505617"/>
      </dsp:txXfrm>
    </dsp:sp>
    <dsp:sp modelId="{858A3459-1125-4FAA-A0BF-5663BA8A21E3}">
      <dsp:nvSpPr>
        <dsp:cNvPr id="0" name=""/>
        <dsp:cNvSpPr/>
      </dsp:nvSpPr>
      <dsp:spPr>
        <a:xfrm>
          <a:off x="2766" y="3021821"/>
          <a:ext cx="3370781" cy="1145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5A419F-E1B5-4133-AB9E-7421122BE4FC}">
      <dsp:nvSpPr>
        <dsp:cNvPr id="0" name=""/>
        <dsp:cNvSpPr/>
      </dsp:nvSpPr>
      <dsp:spPr>
        <a:xfrm>
          <a:off x="3963434" y="1146061"/>
          <a:ext cx="1179773" cy="11797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8184C-EE9B-4F00-BCB1-162152B82B16}">
      <dsp:nvSpPr>
        <dsp:cNvPr id="0" name=""/>
        <dsp:cNvSpPr/>
      </dsp:nvSpPr>
      <dsp:spPr>
        <a:xfrm>
          <a:off x="3963434" y="2455769"/>
          <a:ext cx="3370781" cy="505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Constantly </a:t>
          </a:r>
          <a:r>
            <a:rPr lang="en-US" sz="1600" b="1" kern="1200"/>
            <a:t>scan the horizon</a:t>
          </a:r>
          <a:r>
            <a:rPr lang="en-US" sz="1600" kern="1200"/>
            <a:t> for new opportunities.</a:t>
          </a:r>
        </a:p>
      </dsp:txBody>
      <dsp:txXfrm>
        <a:off x="3963434" y="2455769"/>
        <a:ext cx="3370781" cy="505617"/>
      </dsp:txXfrm>
    </dsp:sp>
    <dsp:sp modelId="{F6A97B76-CD9F-4C9C-8F9C-8E19C83542F1}">
      <dsp:nvSpPr>
        <dsp:cNvPr id="0" name=""/>
        <dsp:cNvSpPr/>
      </dsp:nvSpPr>
      <dsp:spPr>
        <a:xfrm>
          <a:off x="3963434" y="3021821"/>
          <a:ext cx="3370781" cy="1145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89672C-D709-4C85-A1C4-B61B3F82E44C}">
      <dsp:nvSpPr>
        <dsp:cNvPr id="0" name=""/>
        <dsp:cNvSpPr/>
      </dsp:nvSpPr>
      <dsp:spPr>
        <a:xfrm>
          <a:off x="7924102" y="1146061"/>
          <a:ext cx="1179773" cy="11797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2B33D-4E1C-46C3-AE7A-DA50DA5490BE}">
      <dsp:nvSpPr>
        <dsp:cNvPr id="0" name=""/>
        <dsp:cNvSpPr/>
      </dsp:nvSpPr>
      <dsp:spPr>
        <a:xfrm>
          <a:off x="7924102" y="2455769"/>
          <a:ext cx="3370781" cy="505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600" kern="1200"/>
            <a:t>In business finance, this includes: </a:t>
          </a:r>
        </a:p>
      </dsp:txBody>
      <dsp:txXfrm>
        <a:off x="7924102" y="2455769"/>
        <a:ext cx="3370781" cy="505617"/>
      </dsp:txXfrm>
    </dsp:sp>
    <dsp:sp modelId="{2D5A84F7-C2FE-4A3E-9D93-B22DBF21ACEA}">
      <dsp:nvSpPr>
        <dsp:cNvPr id="0" name=""/>
        <dsp:cNvSpPr/>
      </dsp:nvSpPr>
      <dsp:spPr>
        <a:xfrm>
          <a:off x="7924102" y="3021821"/>
          <a:ext cx="3370781" cy="11459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New investment opportunities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Innovative financing methods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Quote:</a:t>
          </a:r>
          <a:endParaRPr lang="en-US" sz="1200" kern="1200"/>
        </a:p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i="1" kern="1200"/>
            <a:t>"Good decision making requires that the horizon should constantly be surveyed for opportunities..."</a:t>
          </a:r>
          <a:endParaRPr lang="en-US" sz="1200" kern="1200"/>
        </a:p>
      </dsp:txBody>
      <dsp:txXfrm>
        <a:off x="7924102" y="3021821"/>
        <a:ext cx="3370781" cy="114598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0BCD93-41A1-4D1B-B356-6ADC7724663C}">
      <dsp:nvSpPr>
        <dsp:cNvPr id="0" name=""/>
        <dsp:cNvSpPr/>
      </dsp:nvSpPr>
      <dsp:spPr>
        <a:xfrm>
          <a:off x="0" y="87520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Key Points:</a:t>
          </a:r>
          <a:endParaRPr lang="en-US" sz="2000" kern="1200"/>
        </a:p>
      </dsp:txBody>
      <dsp:txXfrm>
        <a:off x="23417" y="898626"/>
        <a:ext cx="6619999" cy="432866"/>
      </dsp:txXfrm>
    </dsp:sp>
    <dsp:sp modelId="{71B10066-0244-414F-80DE-156B60E02B6D}">
      <dsp:nvSpPr>
        <dsp:cNvPr id="0" name=""/>
        <dsp:cNvSpPr/>
      </dsp:nvSpPr>
      <dsp:spPr>
        <a:xfrm>
          <a:off x="0" y="1412509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Opportunities rarely present themselves clearly.</a:t>
          </a:r>
        </a:p>
      </dsp:txBody>
      <dsp:txXfrm>
        <a:off x="23417" y="1435926"/>
        <a:ext cx="6619999" cy="432866"/>
      </dsp:txXfrm>
    </dsp:sp>
    <dsp:sp modelId="{2B23C18B-063D-4956-B3EA-7FF941E1504B}">
      <dsp:nvSpPr>
        <dsp:cNvPr id="0" name=""/>
        <dsp:cNvSpPr/>
      </dsp:nvSpPr>
      <dsp:spPr>
        <a:xfrm>
          <a:off x="0" y="194981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Businesses must be </a:t>
          </a:r>
          <a:r>
            <a:rPr lang="en-US" sz="2000" b="1" kern="1200"/>
            <a:t>proactive</a:t>
          </a:r>
          <a:r>
            <a:rPr lang="en-US" sz="2000" kern="1200"/>
            <a:t> in seeking them out.</a:t>
          </a:r>
        </a:p>
      </dsp:txBody>
      <dsp:txXfrm>
        <a:off x="23417" y="1973227"/>
        <a:ext cx="6619999" cy="432866"/>
      </dsp:txXfrm>
    </dsp:sp>
    <dsp:sp modelId="{ADC4B6A3-F616-46F6-B161-576F4C25D41A}">
      <dsp:nvSpPr>
        <dsp:cNvPr id="0" name=""/>
        <dsp:cNvSpPr/>
      </dsp:nvSpPr>
      <dsp:spPr>
        <a:xfrm>
          <a:off x="0" y="248711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Failure to do so can lead to </a:t>
          </a:r>
          <a:r>
            <a:rPr lang="en-US" sz="2000" b="1" kern="1200"/>
            <a:t>decline and lost competitive edge</a:t>
          </a:r>
          <a:r>
            <a:rPr lang="en-US" sz="2000" kern="1200"/>
            <a:t>.</a:t>
          </a:r>
        </a:p>
      </dsp:txBody>
      <dsp:txXfrm>
        <a:off x="23417" y="2510527"/>
        <a:ext cx="6619999" cy="432866"/>
      </dsp:txXfrm>
    </dsp:sp>
    <dsp:sp modelId="{25F1385D-44C7-414C-BA1D-19EA7A00F44A}">
      <dsp:nvSpPr>
        <dsp:cNvPr id="0" name=""/>
        <dsp:cNvSpPr/>
      </dsp:nvSpPr>
      <dsp:spPr>
        <a:xfrm>
          <a:off x="0" y="302441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comparison:</a:t>
          </a:r>
        </a:p>
      </dsp:txBody>
      <dsp:txXfrm>
        <a:off x="23417" y="3047827"/>
        <a:ext cx="6619999" cy="432866"/>
      </dsp:txXfrm>
    </dsp:sp>
    <dsp:sp modelId="{0B7097D4-ACA1-4723-9C3C-1E57C1F6AE1E}">
      <dsp:nvSpPr>
        <dsp:cNvPr id="0" name=""/>
        <dsp:cNvSpPr/>
      </dsp:nvSpPr>
      <dsp:spPr>
        <a:xfrm>
          <a:off x="0" y="356171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Proactive Business</a:t>
          </a:r>
          <a:r>
            <a:rPr lang="en-US" sz="2000" kern="1200"/>
            <a:t> → Innovation, Growth</a:t>
          </a:r>
        </a:p>
      </dsp:txBody>
      <dsp:txXfrm>
        <a:off x="23417" y="3585127"/>
        <a:ext cx="6619999" cy="432866"/>
      </dsp:txXfrm>
    </dsp:sp>
    <dsp:sp modelId="{F9FB205F-A188-4587-B435-2A555E1A41DD}">
      <dsp:nvSpPr>
        <dsp:cNvPr id="0" name=""/>
        <dsp:cNvSpPr/>
      </dsp:nvSpPr>
      <dsp:spPr>
        <a:xfrm>
          <a:off x="0" y="4099010"/>
          <a:ext cx="6666833" cy="4797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Passive Business</a:t>
          </a:r>
          <a:r>
            <a:rPr lang="en-US" sz="2000" kern="1200"/>
            <a:t> → Missed Opportunities, Decline</a:t>
          </a:r>
        </a:p>
      </dsp:txBody>
      <dsp:txXfrm>
        <a:off x="23417" y="4122427"/>
        <a:ext cx="6619999" cy="43286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3A237-FB53-438A-A368-09A22411AC94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6D70D-3429-47B2-9EEB-FB12CB23FD88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01871E-7B13-4C0C-B97D-0EEEE6A6263F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Takeaways:</a:t>
          </a:r>
          <a:endParaRPr lang="en-US" sz="2200" kern="1200"/>
        </a:p>
      </dsp:txBody>
      <dsp:txXfrm>
        <a:off x="1428292" y="2439"/>
        <a:ext cx="4873308" cy="1236616"/>
      </dsp:txXfrm>
    </dsp:sp>
    <dsp:sp modelId="{D8598CF0-5D20-456B-8284-B3795202ADC4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1CE17-422B-4734-8E30-4D6508907F63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A8D92-1171-437D-A57A-D817BAAE7E8A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Identifying options is a critical step in decision making.</a:t>
          </a:r>
        </a:p>
      </dsp:txBody>
      <dsp:txXfrm>
        <a:off x="1428292" y="1548210"/>
        <a:ext cx="4873308" cy="1236616"/>
      </dsp:txXfrm>
    </dsp:sp>
    <dsp:sp modelId="{CA74C89B-51A3-4589-B872-8B8D5B5FEE3A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5F4D85-3B0F-4A22-A881-489735A66CFB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61C3F-33B3-4675-97AF-A23F7040F653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Legal and external constraints must be considered.</a:t>
          </a:r>
        </a:p>
      </dsp:txBody>
      <dsp:txXfrm>
        <a:off x="1428292" y="3093981"/>
        <a:ext cx="4873308" cy="1236616"/>
      </dsp:txXfrm>
    </dsp:sp>
    <dsp:sp modelId="{16D7E28F-E378-47DC-B33A-8400925BC957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07564A-E694-4964-91F0-DFC92DB791C3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1B6E5-FCBB-44E5-8BEE-A3D84C7F0D02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Businesses must actively seek opportunities to stay competitive.</a:t>
          </a:r>
        </a:p>
      </dsp:txBody>
      <dsp:txXfrm>
        <a:off x="1428292" y="4639752"/>
        <a:ext cx="4873308" cy="123661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29233-8C53-4586-9427-56F42C33FDB1}">
      <dsp:nvSpPr>
        <dsp:cNvPr id="0" name=""/>
        <dsp:cNvSpPr/>
      </dsp:nvSpPr>
      <dsp:spPr>
        <a:xfrm>
          <a:off x="0" y="3848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Focusing on What Matters in Financial Decisions</a:t>
          </a:r>
        </a:p>
      </dsp:txBody>
      <dsp:txXfrm>
        <a:off x="31613" y="70097"/>
        <a:ext cx="10452374" cy="584369"/>
      </dsp:txXfrm>
    </dsp:sp>
    <dsp:sp modelId="{04825A2C-B304-45BF-970C-8CC22219ADE9}">
      <dsp:nvSpPr>
        <dsp:cNvPr id="0" name=""/>
        <dsp:cNvSpPr/>
      </dsp:nvSpPr>
      <dsp:spPr>
        <a:xfrm>
          <a:off x="0" y="76383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solidFill>
                <a:srgbClr val="FFFFFF"/>
              </a:solidFill>
              <a:latin typeface="Calibri"/>
              <a:ea typeface="+mn-ea"/>
              <a:cs typeface="+mn-cs"/>
            </a:rPr>
            <a:t>Purpose of Data Assembly:</a:t>
          </a:r>
          <a:endParaRPr lang="en-US" sz="27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31613" y="795452"/>
        <a:ext cx="10452374" cy="584369"/>
      </dsp:txXfrm>
    </dsp:sp>
    <dsp:sp modelId="{1B6AB32D-8D9C-4AF3-9BBA-7374A1E5433A}">
      <dsp:nvSpPr>
        <dsp:cNvPr id="0" name=""/>
        <dsp:cNvSpPr/>
      </dsp:nvSpPr>
      <dsp:spPr>
        <a:xfrm>
          <a:off x="0" y="148919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Key Points:</a:t>
          </a:r>
          <a:endParaRPr lang="en-US" sz="2700" kern="1200">
            <a:solidFill>
              <a:srgbClr val="FFFFFF"/>
            </a:solidFill>
            <a:latin typeface="Calibri" panose="020F0502020204030204"/>
            <a:ea typeface="+mn-ea"/>
            <a:cs typeface="+mn-cs"/>
          </a:endParaRPr>
        </a:p>
      </dsp:txBody>
      <dsp:txXfrm>
        <a:off x="31613" y="1520807"/>
        <a:ext cx="10452374" cy="584369"/>
      </dsp:txXfrm>
    </dsp:sp>
    <dsp:sp modelId="{6FF4DB83-11A9-4D6F-85EE-CB1926CFE16C}">
      <dsp:nvSpPr>
        <dsp:cNvPr id="0" name=""/>
        <dsp:cNvSpPr/>
      </dsp:nvSpPr>
      <dsp:spPr>
        <a:xfrm>
          <a:off x="0" y="221454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Review each possible course of action.</a:t>
          </a:r>
        </a:p>
      </dsp:txBody>
      <dsp:txXfrm>
        <a:off x="31613" y="2246162"/>
        <a:ext cx="10452374" cy="584369"/>
      </dsp:txXfrm>
    </dsp:sp>
    <dsp:sp modelId="{5E1AAC2C-0D5A-4994-B078-2A9FC7EBCA13}">
      <dsp:nvSpPr>
        <dsp:cNvPr id="0" name=""/>
        <dsp:cNvSpPr/>
      </dsp:nvSpPr>
      <dsp:spPr>
        <a:xfrm>
          <a:off x="0" y="2939904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Identify </a:t>
          </a:r>
          <a:r>
            <a:rPr lang="en-US" sz="2700" b="1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only the data relevant</a:t>
          </a:r>
          <a:r>
            <a:rPr lang="en-US" sz="27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 to the decision.</a:t>
          </a:r>
        </a:p>
      </dsp:txBody>
      <dsp:txXfrm>
        <a:off x="31613" y="2971517"/>
        <a:ext cx="10452374" cy="584369"/>
      </dsp:txXfrm>
    </dsp:sp>
    <dsp:sp modelId="{CB153A2D-2E36-4650-8483-B2DC17C513D9}">
      <dsp:nvSpPr>
        <dsp:cNvPr id="0" name=""/>
        <dsp:cNvSpPr/>
      </dsp:nvSpPr>
      <dsp:spPr>
        <a:xfrm>
          <a:off x="0" y="3665259"/>
          <a:ext cx="105156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solidFill>
                <a:srgbClr val="FFFFFF"/>
              </a:solidFill>
              <a:latin typeface="Calibri" panose="020F0502020204030204"/>
              <a:ea typeface="+mn-ea"/>
              <a:cs typeface="+mn-cs"/>
            </a:rPr>
            <a:t>Irrelevant data can distract and mislead.</a:t>
          </a:r>
        </a:p>
      </dsp:txBody>
      <dsp:txXfrm>
        <a:off x="31613" y="3696872"/>
        <a:ext cx="10452374" cy="58436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7F7E2-3AFE-4AAF-87DF-73BDCB67BF00}">
      <dsp:nvSpPr>
        <dsp:cNvPr id="0" name=""/>
        <dsp:cNvSpPr/>
      </dsp:nvSpPr>
      <dsp:spPr>
        <a:xfrm>
          <a:off x="0" y="73075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Scenario:</a:t>
          </a:r>
          <a:endParaRPr lang="en-US" sz="2100" kern="1200"/>
        </a:p>
      </dsp:txBody>
      <dsp:txXfrm>
        <a:off x="40724" y="113799"/>
        <a:ext cx="6585385" cy="752780"/>
      </dsp:txXfrm>
    </dsp:sp>
    <dsp:sp modelId="{5363911B-2C15-49A2-AF69-C62A6038E550}">
      <dsp:nvSpPr>
        <dsp:cNvPr id="0" name=""/>
        <dsp:cNvSpPr/>
      </dsp:nvSpPr>
      <dsp:spPr>
        <a:xfrm>
          <a:off x="0" y="967783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Objective: Best trade-off between </a:t>
          </a:r>
          <a:r>
            <a:rPr lang="en-US" sz="2100" b="1" kern="1200"/>
            <a:t>reliability</a:t>
          </a:r>
          <a:r>
            <a:rPr lang="en-US" sz="2100" kern="1200"/>
            <a:t> and </a:t>
          </a:r>
          <a:r>
            <a:rPr lang="en-US" sz="2100" b="1" kern="1200"/>
            <a:t>cost</a:t>
          </a:r>
          <a:r>
            <a:rPr lang="en-US" sz="2100" kern="1200"/>
            <a:t>.</a:t>
          </a:r>
        </a:p>
      </dsp:txBody>
      <dsp:txXfrm>
        <a:off x="40724" y="1008507"/>
        <a:ext cx="6585385" cy="752780"/>
      </dsp:txXfrm>
    </dsp:sp>
    <dsp:sp modelId="{54D61D1D-9069-448E-BF85-67CE29B06CD6}">
      <dsp:nvSpPr>
        <dsp:cNvPr id="0" name=""/>
        <dsp:cNvSpPr/>
      </dsp:nvSpPr>
      <dsp:spPr>
        <a:xfrm>
          <a:off x="0" y="1862491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Relevant data: Reliability ratings, purchase price, maintenance costs.</a:t>
          </a:r>
        </a:p>
      </dsp:txBody>
      <dsp:txXfrm>
        <a:off x="40724" y="1903215"/>
        <a:ext cx="6585385" cy="752780"/>
      </dsp:txXfrm>
    </dsp:sp>
    <dsp:sp modelId="{57AFCFE8-66C5-4FC1-840F-3A0FC7289B88}">
      <dsp:nvSpPr>
        <dsp:cNvPr id="0" name=""/>
        <dsp:cNvSpPr/>
      </dsp:nvSpPr>
      <dsp:spPr>
        <a:xfrm>
          <a:off x="0" y="2757200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Irrelevant data: Color, design, country of manufacture.</a:t>
          </a:r>
        </a:p>
      </dsp:txBody>
      <dsp:txXfrm>
        <a:off x="40724" y="2797924"/>
        <a:ext cx="6585385" cy="752780"/>
      </dsp:txXfrm>
    </dsp:sp>
    <dsp:sp modelId="{AF6E1103-56E4-4C59-BD17-48DAABA11923}">
      <dsp:nvSpPr>
        <dsp:cNvPr id="0" name=""/>
        <dsp:cNvSpPr/>
      </dsp:nvSpPr>
      <dsp:spPr>
        <a:xfrm>
          <a:off x="0" y="3651908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Lesson:</a:t>
          </a:r>
          <a:endParaRPr lang="en-US" sz="2100" kern="1200"/>
        </a:p>
      </dsp:txBody>
      <dsp:txXfrm>
        <a:off x="40724" y="3692632"/>
        <a:ext cx="6585385" cy="752780"/>
      </dsp:txXfrm>
    </dsp:sp>
    <dsp:sp modelId="{7F5DDA85-230B-4691-BB5E-D1FFB5781E26}">
      <dsp:nvSpPr>
        <dsp:cNvPr id="0" name=""/>
        <dsp:cNvSpPr/>
      </dsp:nvSpPr>
      <dsp:spPr>
        <a:xfrm>
          <a:off x="0" y="4546616"/>
          <a:ext cx="6666833" cy="834228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data that directly supports the decision objective.</a:t>
          </a:r>
        </a:p>
      </dsp:txBody>
      <dsp:txXfrm>
        <a:off x="40724" y="4587340"/>
        <a:ext cx="6585385" cy="75278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7C6CA-FBEB-4D96-BEB8-41A8621174A8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4B37F3-AAF0-4A24-8B3B-01A09A80F5E0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9A1D1-2B6E-4F03-8E8B-C5ACB436C5F1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Past Costs and Decision Making</a:t>
          </a:r>
          <a:endParaRPr lang="en-US" sz="1900" kern="1200"/>
        </a:p>
      </dsp:txBody>
      <dsp:txXfrm>
        <a:off x="692764" y="1407"/>
        <a:ext cx="9822835" cy="599796"/>
      </dsp:txXfrm>
    </dsp:sp>
    <dsp:sp modelId="{146D985D-DB2E-4DEA-92C3-1D3BF5A54E9B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56C04-D6B1-47D9-9CF2-3437D3C4E00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02024B-7185-4692-8BA0-32FC1253BE92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692764" y="751152"/>
        <a:ext cx="9822835" cy="599796"/>
      </dsp:txXfrm>
    </dsp:sp>
    <dsp:sp modelId="{D071F22D-D473-455A-A512-6AE0D0CDAB4E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18954E-E946-41B3-847C-BFB46FB11406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BA450-281C-4ABE-996E-15B11D375E6A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Past costs</a:t>
          </a:r>
          <a:r>
            <a:rPr lang="en-US" sz="1900" kern="1200"/>
            <a:t> (sunk costs) are irrelevant if they do not differ across options.</a:t>
          </a:r>
        </a:p>
      </dsp:txBody>
      <dsp:txXfrm>
        <a:off x="692764" y="1500898"/>
        <a:ext cx="9822835" cy="599796"/>
      </dsp:txXfrm>
    </dsp:sp>
    <dsp:sp modelId="{17B727F7-E7FB-42CC-9167-80D0F702E356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6BA76A-FEC2-4F8F-9461-6D16912F7F75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A25DD-47D0-45D4-B806-D779853F3F70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Decisions should be forward-looking, based on </a:t>
          </a:r>
          <a:r>
            <a:rPr lang="en-US" sz="1900" b="1" kern="1200"/>
            <a:t>future implications</a:t>
          </a:r>
          <a:r>
            <a:rPr lang="en-US" sz="1900" kern="1200"/>
            <a:t>.</a:t>
          </a:r>
        </a:p>
      </dsp:txBody>
      <dsp:txXfrm>
        <a:off x="692764" y="2250643"/>
        <a:ext cx="9822835" cy="599796"/>
      </dsp:txXfrm>
    </dsp:sp>
    <dsp:sp modelId="{ECFAE073-294D-4C96-9DDF-8D70E1CFDBE8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751347-4D6B-4630-99B1-0FA275BDE976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9A216-4186-4E85-AF06-8C75C8B8C1FA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Quote:</a:t>
          </a:r>
          <a:endParaRPr lang="en-US" sz="1900" kern="1200"/>
        </a:p>
      </dsp:txBody>
      <dsp:txXfrm>
        <a:off x="692764" y="3000388"/>
        <a:ext cx="9822835" cy="599796"/>
      </dsp:txXfrm>
    </dsp:sp>
    <dsp:sp modelId="{CF68537E-AC97-49FE-A1D1-46F48793A085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1555A-81B7-4D19-8C18-E9E4F2D8117F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680FA-F764-41DC-8A3A-9B6007578A8B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1" kern="1200"/>
            <a:t>"If common factors are irrelevant to decision making then past costs must be irrelevant..."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BAE6A9-3B86-408D-984A-7DF6390CAD95}">
      <dsp:nvSpPr>
        <dsp:cNvPr id="0" name=""/>
        <dsp:cNvSpPr/>
      </dsp:nvSpPr>
      <dsp:spPr>
        <a:xfrm>
          <a:off x="0" y="2067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0BE94-1CE5-4E32-9B92-BAA2CC888B95}">
      <dsp:nvSpPr>
        <dsp:cNvPr id="0" name=""/>
        <dsp:cNvSpPr/>
      </dsp:nvSpPr>
      <dsp:spPr>
        <a:xfrm>
          <a:off x="266505" y="200294"/>
          <a:ext cx="484555" cy="4845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26DAD-4255-4517-83A0-46EBA3DF58EF}">
      <dsp:nvSpPr>
        <dsp:cNvPr id="0" name=""/>
        <dsp:cNvSpPr/>
      </dsp:nvSpPr>
      <dsp:spPr>
        <a:xfrm>
          <a:off x="1017565" y="2067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Turning Plans into Action</a:t>
          </a:r>
        </a:p>
      </dsp:txBody>
      <dsp:txXfrm>
        <a:off x="1017565" y="2067"/>
        <a:ext cx="6083277" cy="881009"/>
      </dsp:txXfrm>
    </dsp:sp>
    <dsp:sp modelId="{468568E9-F780-47E8-8930-0CCE2ED34DD1}">
      <dsp:nvSpPr>
        <dsp:cNvPr id="0" name=""/>
        <dsp:cNvSpPr/>
      </dsp:nvSpPr>
      <dsp:spPr>
        <a:xfrm>
          <a:off x="0" y="1103329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FAFB2C-04A9-4969-85A2-A6A5B1D1C3FE}">
      <dsp:nvSpPr>
        <dsp:cNvPr id="0" name=""/>
        <dsp:cNvSpPr/>
      </dsp:nvSpPr>
      <dsp:spPr>
        <a:xfrm>
          <a:off x="266505" y="1301556"/>
          <a:ext cx="484555" cy="4845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D4014-8918-4733-B63E-935ECAA69224}">
      <dsp:nvSpPr>
        <dsp:cNvPr id="0" name=""/>
        <dsp:cNvSpPr/>
      </dsp:nvSpPr>
      <dsp:spPr>
        <a:xfrm>
          <a:off x="1017565" y="1103329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Importance of Implementation:</a:t>
          </a:r>
          <a:endParaRPr lang="en-US" sz="1900" kern="1200"/>
        </a:p>
      </dsp:txBody>
      <dsp:txXfrm>
        <a:off x="1017565" y="1103329"/>
        <a:ext cx="6083277" cy="881009"/>
      </dsp:txXfrm>
    </dsp:sp>
    <dsp:sp modelId="{F166B4E3-D74C-4A81-B188-59E376F82022}">
      <dsp:nvSpPr>
        <dsp:cNvPr id="0" name=""/>
        <dsp:cNvSpPr/>
      </dsp:nvSpPr>
      <dsp:spPr>
        <a:xfrm>
          <a:off x="0" y="2204590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1E63-FF4F-406A-9779-1B57251082A9}">
      <dsp:nvSpPr>
        <dsp:cNvPr id="0" name=""/>
        <dsp:cNvSpPr/>
      </dsp:nvSpPr>
      <dsp:spPr>
        <a:xfrm>
          <a:off x="266505" y="2402817"/>
          <a:ext cx="484555" cy="4845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77842A-DE76-40CC-9B88-8AAB99627F91}">
      <dsp:nvSpPr>
        <dsp:cNvPr id="0" name=""/>
        <dsp:cNvSpPr/>
      </dsp:nvSpPr>
      <dsp:spPr>
        <a:xfrm>
          <a:off x="1017565" y="2204590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1017565" y="2204590"/>
        <a:ext cx="6083277" cy="881009"/>
      </dsp:txXfrm>
    </dsp:sp>
    <dsp:sp modelId="{9B582C58-BD17-4D53-97F6-9C90E18D491B}">
      <dsp:nvSpPr>
        <dsp:cNvPr id="0" name=""/>
        <dsp:cNvSpPr/>
      </dsp:nvSpPr>
      <dsp:spPr>
        <a:xfrm>
          <a:off x="0" y="3305852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33CF4D-C4F3-4424-BDE8-771AA09751B5}">
      <dsp:nvSpPr>
        <dsp:cNvPr id="0" name=""/>
        <dsp:cNvSpPr/>
      </dsp:nvSpPr>
      <dsp:spPr>
        <a:xfrm>
          <a:off x="266505" y="3504079"/>
          <a:ext cx="484555" cy="4845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4FC41-AB1E-402B-8B58-475DFDE0163F}">
      <dsp:nvSpPr>
        <dsp:cNvPr id="0" name=""/>
        <dsp:cNvSpPr/>
      </dsp:nvSpPr>
      <dsp:spPr>
        <a:xfrm>
          <a:off x="1017565" y="3305852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well-made decision is </a:t>
          </a:r>
          <a:r>
            <a:rPr lang="en-US" sz="1900" b="1" kern="1200"/>
            <a:t>worthless without action</a:t>
          </a:r>
          <a:r>
            <a:rPr lang="en-US" sz="1900" kern="1200"/>
            <a:t>.</a:t>
          </a:r>
        </a:p>
      </dsp:txBody>
      <dsp:txXfrm>
        <a:off x="1017565" y="3305852"/>
        <a:ext cx="6083277" cy="881009"/>
      </dsp:txXfrm>
    </dsp:sp>
    <dsp:sp modelId="{67FD9D37-6409-40F2-BE71-8F37DA6BD4C9}">
      <dsp:nvSpPr>
        <dsp:cNvPr id="0" name=""/>
        <dsp:cNvSpPr/>
      </dsp:nvSpPr>
      <dsp:spPr>
        <a:xfrm>
          <a:off x="0" y="4407113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171F2-2DBB-4A4E-8BDC-6A376766136A}">
      <dsp:nvSpPr>
        <dsp:cNvPr id="0" name=""/>
        <dsp:cNvSpPr/>
      </dsp:nvSpPr>
      <dsp:spPr>
        <a:xfrm>
          <a:off x="266505" y="4605340"/>
          <a:ext cx="484555" cy="4845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001596-BFEE-4AF5-A282-0D31B8BE9E1E}">
      <dsp:nvSpPr>
        <dsp:cNvPr id="0" name=""/>
        <dsp:cNvSpPr/>
      </dsp:nvSpPr>
      <dsp:spPr>
        <a:xfrm>
          <a:off x="1017565" y="4407113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Implementation bridges the gap between </a:t>
          </a:r>
          <a:r>
            <a:rPr lang="en-US" sz="1900" b="1" kern="1200"/>
            <a:t>planning and results</a:t>
          </a:r>
          <a:r>
            <a:rPr lang="en-US" sz="1900" kern="1200"/>
            <a:t>.</a:t>
          </a:r>
        </a:p>
      </dsp:txBody>
      <dsp:txXfrm>
        <a:off x="1017565" y="4407113"/>
        <a:ext cx="6083277" cy="881009"/>
      </dsp:txXfrm>
    </dsp:sp>
    <dsp:sp modelId="{C3060BE4-AE32-426D-A5FE-24152CC8BC1C}">
      <dsp:nvSpPr>
        <dsp:cNvPr id="0" name=""/>
        <dsp:cNvSpPr/>
      </dsp:nvSpPr>
      <dsp:spPr>
        <a:xfrm>
          <a:off x="0" y="5508375"/>
          <a:ext cx="7100843" cy="8810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766DFF-358A-4BC8-9A5B-E3C5553B574A}">
      <dsp:nvSpPr>
        <dsp:cNvPr id="0" name=""/>
        <dsp:cNvSpPr/>
      </dsp:nvSpPr>
      <dsp:spPr>
        <a:xfrm>
          <a:off x="266505" y="5706602"/>
          <a:ext cx="484555" cy="48455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4ADD2-7E6B-4ED3-BF56-6C80BB537F81}">
      <dsp:nvSpPr>
        <dsp:cNvPr id="0" name=""/>
        <dsp:cNvSpPr/>
      </dsp:nvSpPr>
      <dsp:spPr>
        <a:xfrm>
          <a:off x="1017565" y="5508375"/>
          <a:ext cx="6083277" cy="8810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3240" tIns="93240" rIns="93240" bIns="932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ensures that the chosen course of action is </a:t>
          </a:r>
          <a:r>
            <a:rPr lang="en-US" sz="1900" b="1" kern="1200"/>
            <a:t>executed effectively</a:t>
          </a:r>
          <a:r>
            <a:rPr lang="en-US" sz="1900" kern="1200"/>
            <a:t>.</a:t>
          </a:r>
        </a:p>
      </dsp:txBody>
      <dsp:txXfrm>
        <a:off x="1017565" y="5508375"/>
        <a:ext cx="6083277" cy="88100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20C97-5BDC-4148-B19D-261D742AE833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0AC35-A700-4472-AF25-19316FD724CB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78A77-9B66-4A49-B52C-8F1D6C0E74CC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692764" y="1407"/>
        <a:ext cx="9822835" cy="599796"/>
      </dsp:txXfrm>
    </dsp:sp>
    <dsp:sp modelId="{F9829A09-6A1F-47B4-9DBD-B9F8CB22CE8B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3ADABD-04E0-4A75-82DB-C8A2E57080DF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60711-73B2-493A-AC51-442D7A27A0ED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Implementation is not just about starting the action.</a:t>
          </a:r>
        </a:p>
      </dsp:txBody>
      <dsp:txXfrm>
        <a:off x="692764" y="751152"/>
        <a:ext cx="9822835" cy="599796"/>
      </dsp:txXfrm>
    </dsp:sp>
    <dsp:sp modelId="{6BDFE88E-EBDE-41F8-AAA1-C65C74E23BF4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70E59-5047-4D93-9290-4A6C2F66F82E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A7C3E-3B35-4C15-9CB1-D7D6B11B1976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includes </a:t>
          </a:r>
          <a:r>
            <a:rPr lang="en-US" sz="1900" b="1" kern="1200"/>
            <a:t>ongoing control and monitoring</a:t>
          </a:r>
          <a:r>
            <a:rPr lang="en-US" sz="1900" kern="1200"/>
            <a:t> throughout the life of the decision.</a:t>
          </a:r>
        </a:p>
      </dsp:txBody>
      <dsp:txXfrm>
        <a:off x="692764" y="1500898"/>
        <a:ext cx="9822835" cy="599796"/>
      </dsp:txXfrm>
    </dsp:sp>
    <dsp:sp modelId="{378F7943-DE3B-4A40-A735-64AEBDB81509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06399-78E3-44D9-BAAE-96934681DF9F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6749-3D9C-4396-9532-6A70865FC738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Adjustments may be needed to stay aligned with objectives.</a:t>
          </a:r>
        </a:p>
      </dsp:txBody>
      <dsp:txXfrm>
        <a:off x="692764" y="2250643"/>
        <a:ext cx="9822835" cy="599796"/>
      </dsp:txXfrm>
    </dsp:sp>
    <dsp:sp modelId="{C9D13C92-F160-432C-83F3-32754A9D88FB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1811F1-6FBE-4971-AF58-7EFA4DBA9F39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7B59A-CAAD-40DA-BB77-E6EBF3BC61DA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Quote:</a:t>
          </a:r>
          <a:endParaRPr lang="en-US" sz="1900" kern="1200"/>
        </a:p>
      </dsp:txBody>
      <dsp:txXfrm>
        <a:off x="692764" y="3000388"/>
        <a:ext cx="9822835" cy="599796"/>
      </dsp:txXfrm>
    </dsp:sp>
    <dsp:sp modelId="{2285FD09-E622-478E-8C15-B7F5726FE7C3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247FE-856A-49D0-A323-96D0EA7FD081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AC6B0-D241-47B9-B46D-C8CBCB98269C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i="1" kern="1200"/>
            <a:t>"Such action is not restricted to what is necessary to set the selected option into motion..."</a:t>
          </a:r>
          <a:endParaRPr lang="en-US" sz="1900" kern="1200"/>
        </a:p>
      </dsp:txBody>
      <dsp:txXfrm>
        <a:off x="692764" y="3750134"/>
        <a:ext cx="9822835" cy="59979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3E614-70E8-45DF-9383-CC5629F5E604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A63057-C808-46B0-B5F3-5C0ADFB42E5C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D34D4E-E1D7-4978-8029-C4AFB2B3604C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Learning and Adapting Through Feedback</a:t>
          </a:r>
        </a:p>
      </dsp:txBody>
      <dsp:txXfrm>
        <a:off x="692764" y="1407"/>
        <a:ext cx="9822835" cy="599796"/>
      </dsp:txXfrm>
    </dsp:sp>
    <dsp:sp modelId="{00F349A0-6D0F-4E16-A6BE-0424A970A98F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CD4223-505D-4771-A40E-11A31E89A562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5887DE-9C0C-411F-8A70-B962F32B13DC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Why Monitoring Matters:</a:t>
          </a:r>
          <a:endParaRPr lang="en-US" sz="1900" kern="1200"/>
        </a:p>
      </dsp:txBody>
      <dsp:txXfrm>
        <a:off x="692764" y="751152"/>
        <a:ext cx="9822835" cy="599796"/>
      </dsp:txXfrm>
    </dsp:sp>
    <dsp:sp modelId="{3B3000C2-E145-41B6-BC80-4E8FC5E7EF13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C8AA1-9350-46A5-88EB-D61FAD1473B9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0F4D0-5E92-427D-96B3-366D395C3F4C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692764" y="1500898"/>
        <a:ext cx="9822835" cy="599796"/>
      </dsp:txXfrm>
    </dsp:sp>
    <dsp:sp modelId="{01A6B3B3-7D4C-473E-86B6-8B2AE5FC801B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07089-455A-4647-9D16-E61E401323C7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3688C-69FB-47EB-AE56-B1E192968557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Monitoring helps evaluate the </a:t>
          </a:r>
          <a:r>
            <a:rPr lang="en-US" sz="1900" b="1" kern="1200"/>
            <a:t>accuracy of forecasts</a:t>
          </a:r>
          <a:r>
            <a:rPr lang="en-US" sz="1900" kern="1200"/>
            <a:t> used in decision making.</a:t>
          </a:r>
        </a:p>
      </dsp:txBody>
      <dsp:txXfrm>
        <a:off x="692764" y="2250643"/>
        <a:ext cx="9822835" cy="599796"/>
      </dsp:txXfrm>
    </dsp:sp>
    <dsp:sp modelId="{3F429B34-2D4E-4E0A-9D18-B458815E4FC1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DF745-6A1C-4C0B-B183-F925988CE5A6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1BF78-7EA9-4D89-AF97-CA6C9935AE13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It supports </a:t>
          </a:r>
          <a:r>
            <a:rPr lang="en-US" sz="1900" b="1" kern="1200"/>
            <a:t>continuous improvement</a:t>
          </a:r>
          <a:r>
            <a:rPr lang="en-US" sz="1900" kern="1200"/>
            <a:t> in decision-making techniques.</a:t>
          </a:r>
        </a:p>
      </dsp:txBody>
      <dsp:txXfrm>
        <a:off x="692764" y="3000388"/>
        <a:ext cx="9822835" cy="599796"/>
      </dsp:txXfrm>
    </dsp:sp>
    <dsp:sp modelId="{689CA71C-69AA-46C4-8689-D6297A7F9AEC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5B6A6A-97C6-4E26-AC87-565A8B8110E7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519A0-7258-4146-BA95-655FDABC17A7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Enables early detection of </a:t>
          </a:r>
          <a:r>
            <a:rPr lang="en-US" sz="1900" b="1" kern="1200"/>
            <a:t>poor decisions</a:t>
          </a:r>
          <a:r>
            <a:rPr lang="en-US" sz="1900" kern="1200"/>
            <a:t> to minimize damage.</a:t>
          </a:r>
        </a:p>
      </dsp:txBody>
      <dsp:txXfrm>
        <a:off x="692764" y="3750134"/>
        <a:ext cx="9822835" cy="59979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B42158-8EA5-4DA6-B364-114EA86A14E9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14507C-CDF1-4043-9456-24E86C4F859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C6F2E-2720-46A4-BA89-5A14796F54E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Takeaways:</a:t>
          </a:r>
          <a:endParaRPr lang="en-US" sz="2200" kern="1200"/>
        </a:p>
      </dsp:txBody>
      <dsp:txXfrm>
        <a:off x="1057183" y="1805"/>
        <a:ext cx="9458416" cy="915310"/>
      </dsp:txXfrm>
    </dsp:sp>
    <dsp:sp modelId="{1AA1626C-EA33-4782-9BE8-3D81844ECC54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596E5-250F-40B4-BA75-BFD6E3A2F822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5D83B-6354-4042-849B-5B47D8DD54C0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Business objectives shape financial decisions.</a:t>
          </a:r>
        </a:p>
      </dsp:txBody>
      <dsp:txXfrm>
        <a:off x="1057183" y="1145944"/>
        <a:ext cx="9458416" cy="915310"/>
      </dsp:txXfrm>
    </dsp:sp>
    <dsp:sp modelId="{4DA87109-33B3-4FC0-BF1E-9EE153121D40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118E7F-A573-4840-B289-96986FA9FBB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56BE92-42D5-4A0D-8F81-65AB3FD5789D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Understanding and evaluating these goals is key to strategic success.</a:t>
          </a:r>
        </a:p>
      </dsp:txBody>
      <dsp:txXfrm>
        <a:off x="1057183" y="2290082"/>
        <a:ext cx="9458416" cy="915310"/>
      </dsp:txXfrm>
    </dsp:sp>
    <dsp:sp modelId="{59073909-9536-4D57-ADD6-5DA343CF0895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53758-2CD6-409F-9194-C86DC167116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CEF9F-ECB0-4023-98C1-A4A2D3C5BB7E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next section will explore </a:t>
          </a:r>
          <a:r>
            <a:rPr lang="en-US" sz="2200" b="1" kern="1200"/>
            <a:t>specific objectives</a:t>
          </a:r>
          <a:r>
            <a:rPr lang="en-US" sz="2200" kern="1200"/>
            <a:t> and their implications.</a:t>
          </a:r>
        </a:p>
      </dsp:txBody>
      <dsp:txXfrm>
        <a:off x="1057183" y="3434221"/>
        <a:ext cx="9458416" cy="91531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056A7-753E-428A-BAC3-8167BC98E211}">
      <dsp:nvSpPr>
        <dsp:cNvPr id="0" name=""/>
        <dsp:cNvSpPr/>
      </dsp:nvSpPr>
      <dsp:spPr>
        <a:xfrm>
          <a:off x="0" y="5041"/>
          <a:ext cx="6996758" cy="10739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4A64E-73DD-416C-8DFF-D0DC296C4E29}">
      <dsp:nvSpPr>
        <dsp:cNvPr id="0" name=""/>
        <dsp:cNvSpPr/>
      </dsp:nvSpPr>
      <dsp:spPr>
        <a:xfrm>
          <a:off x="324863" y="246675"/>
          <a:ext cx="590660" cy="5906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E86B58-C6EB-4D94-82B1-E7FBDF616069}">
      <dsp:nvSpPr>
        <dsp:cNvPr id="0" name=""/>
        <dsp:cNvSpPr/>
      </dsp:nvSpPr>
      <dsp:spPr>
        <a:xfrm>
          <a:off x="1240386" y="5041"/>
          <a:ext cx="5756371" cy="1073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Key Points:</a:t>
          </a:r>
          <a:endParaRPr lang="en-US" sz="1900" kern="1200"/>
        </a:p>
      </dsp:txBody>
      <dsp:txXfrm>
        <a:off x="1240386" y="5041"/>
        <a:ext cx="5756371" cy="1073927"/>
      </dsp:txXfrm>
    </dsp:sp>
    <dsp:sp modelId="{B7D08E9A-F257-4149-A5A4-AAED3169DD5F}">
      <dsp:nvSpPr>
        <dsp:cNvPr id="0" name=""/>
        <dsp:cNvSpPr/>
      </dsp:nvSpPr>
      <dsp:spPr>
        <a:xfrm>
          <a:off x="0" y="1347451"/>
          <a:ext cx="6996758" cy="10739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0C8BE4-FDF9-44C7-89A2-548C56293E70}">
      <dsp:nvSpPr>
        <dsp:cNvPr id="0" name=""/>
        <dsp:cNvSpPr/>
      </dsp:nvSpPr>
      <dsp:spPr>
        <a:xfrm>
          <a:off x="324863" y="1589085"/>
          <a:ext cx="590660" cy="5906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EAB25-5809-4FF0-B1D0-EAE6335F23E6}">
      <dsp:nvSpPr>
        <dsp:cNvPr id="0" name=""/>
        <dsp:cNvSpPr/>
      </dsp:nvSpPr>
      <dsp:spPr>
        <a:xfrm>
          <a:off x="1240386" y="1347451"/>
          <a:ext cx="5756371" cy="1073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Expanding operations with </a:t>
          </a:r>
          <a:r>
            <a:rPr lang="en-US" sz="1900" b="1" kern="1200"/>
            <a:t>external finance</a:t>
          </a:r>
          <a:r>
            <a:rPr lang="en-US" sz="1900" kern="1200"/>
            <a:t> may increase total profit but reduce </a:t>
          </a:r>
          <a:r>
            <a:rPr lang="en-US" sz="1900" b="1" kern="1200"/>
            <a:t>profit per share</a:t>
          </a:r>
          <a:r>
            <a:rPr lang="en-US" sz="1900" kern="1200"/>
            <a:t>.</a:t>
          </a:r>
        </a:p>
      </dsp:txBody>
      <dsp:txXfrm>
        <a:off x="1240386" y="1347451"/>
        <a:ext cx="5756371" cy="1073927"/>
      </dsp:txXfrm>
    </dsp:sp>
    <dsp:sp modelId="{E5F1DAA7-1FBF-46E2-A7BA-50B203985F54}">
      <dsp:nvSpPr>
        <dsp:cNvPr id="0" name=""/>
        <dsp:cNvSpPr/>
      </dsp:nvSpPr>
      <dsp:spPr>
        <a:xfrm>
          <a:off x="0" y="2689861"/>
          <a:ext cx="6996758" cy="10739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D06375-CC60-4912-A247-FC4299463F0C}">
      <dsp:nvSpPr>
        <dsp:cNvPr id="0" name=""/>
        <dsp:cNvSpPr/>
      </dsp:nvSpPr>
      <dsp:spPr>
        <a:xfrm>
          <a:off x="324863" y="2931495"/>
          <a:ext cx="590660" cy="5906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83BFCA-8FC3-460F-B68A-82873F2EDC7F}">
      <dsp:nvSpPr>
        <dsp:cNvPr id="0" name=""/>
        <dsp:cNvSpPr/>
      </dsp:nvSpPr>
      <dsp:spPr>
        <a:xfrm>
          <a:off x="1240386" y="2689861"/>
          <a:ext cx="5756371" cy="1073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Risky strategies</a:t>
          </a:r>
          <a:r>
            <a:rPr lang="en-US" sz="1900" kern="1200"/>
            <a:t> (e.g., cutting quality control) may boost short-term profit but harm long-term performance.</a:t>
          </a:r>
        </a:p>
      </dsp:txBody>
      <dsp:txXfrm>
        <a:off x="1240386" y="2689861"/>
        <a:ext cx="5756371" cy="1073927"/>
      </dsp:txXfrm>
    </dsp:sp>
    <dsp:sp modelId="{74B73623-18A4-4B3C-B6F5-3DFDF9A4ABF4}">
      <dsp:nvSpPr>
        <dsp:cNvPr id="0" name=""/>
        <dsp:cNvSpPr/>
      </dsp:nvSpPr>
      <dsp:spPr>
        <a:xfrm>
          <a:off x="0" y="4032271"/>
          <a:ext cx="6996758" cy="10739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B457D-AAC8-4C58-8CF1-215C992A9849}">
      <dsp:nvSpPr>
        <dsp:cNvPr id="0" name=""/>
        <dsp:cNvSpPr/>
      </dsp:nvSpPr>
      <dsp:spPr>
        <a:xfrm>
          <a:off x="324863" y="4273905"/>
          <a:ext cx="590660" cy="5906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C59CAD-69C3-4638-BB03-5CFA590793DB}">
      <dsp:nvSpPr>
        <dsp:cNvPr id="0" name=""/>
        <dsp:cNvSpPr/>
      </dsp:nvSpPr>
      <dsp:spPr>
        <a:xfrm>
          <a:off x="1240386" y="4032271"/>
          <a:ext cx="5756371" cy="1073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Example:</a:t>
          </a:r>
          <a:endParaRPr lang="en-US" sz="1900" kern="1200"/>
        </a:p>
      </dsp:txBody>
      <dsp:txXfrm>
        <a:off x="1240386" y="4032271"/>
        <a:ext cx="5756371" cy="1073927"/>
      </dsp:txXfrm>
    </dsp:sp>
    <dsp:sp modelId="{384E78F4-B5C6-4A41-B4BA-6867DCDB5A54}">
      <dsp:nvSpPr>
        <dsp:cNvPr id="0" name=""/>
        <dsp:cNvSpPr/>
      </dsp:nvSpPr>
      <dsp:spPr>
        <a:xfrm>
          <a:off x="0" y="5374681"/>
          <a:ext cx="6996758" cy="10739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7BBBC-9956-4178-839F-C82931CC9507}">
      <dsp:nvSpPr>
        <dsp:cNvPr id="0" name=""/>
        <dsp:cNvSpPr/>
      </dsp:nvSpPr>
      <dsp:spPr>
        <a:xfrm>
          <a:off x="324863" y="5616314"/>
          <a:ext cx="590660" cy="5906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D2063-B571-49A3-AF3B-AF0B53E86793}">
      <dsp:nvSpPr>
        <dsp:cNvPr id="0" name=""/>
        <dsp:cNvSpPr/>
      </dsp:nvSpPr>
      <dsp:spPr>
        <a:xfrm>
          <a:off x="1240386" y="5374681"/>
          <a:ext cx="5756371" cy="1073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Selling substandard products may increase short-term profit but damage reputation and future sales.</a:t>
          </a:r>
        </a:p>
      </dsp:txBody>
      <dsp:txXfrm>
        <a:off x="1240386" y="5374681"/>
        <a:ext cx="5756371" cy="107392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55C3C8-F195-4684-BFA4-DE84C4EF7B81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E0F547-48D8-470F-8039-925314982B0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ED206C-C31B-4AF4-9812-4EE82EB1FF3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Key Points:</a:t>
          </a:r>
          <a:endParaRPr lang="en-US" sz="2200" kern="1200"/>
        </a:p>
      </dsp:txBody>
      <dsp:txXfrm>
        <a:off x="1057183" y="1805"/>
        <a:ext cx="9458416" cy="915310"/>
      </dsp:txXfrm>
    </dsp:sp>
    <dsp:sp modelId="{B3C9CB5D-39CF-4FBD-9D59-90A435773C4F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CDE4E6-51D7-4B79-9E5F-71DA26B2955E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6E73A-FB04-4F18-84DB-736946EEB2D7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ROCE is an </a:t>
          </a:r>
          <a:r>
            <a:rPr lang="en-US" sz="2200" b="1" kern="1200"/>
            <a:t>improvement</a:t>
          </a:r>
          <a:r>
            <a:rPr lang="en-US" sz="2200" kern="1200"/>
            <a:t> over simple profit maximisation.</a:t>
          </a:r>
        </a:p>
      </dsp:txBody>
      <dsp:txXfrm>
        <a:off x="1057183" y="1145944"/>
        <a:ext cx="9458416" cy="915310"/>
      </dsp:txXfrm>
    </dsp:sp>
    <dsp:sp modelId="{D4913AA2-4775-45A6-ACBE-218B2430E491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802E4D-5ABC-4603-94EC-00E91F39A7B9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B925C-0A81-42A5-995E-EEAF9EADF71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considers the </a:t>
          </a:r>
          <a:r>
            <a:rPr lang="en-US" sz="2200" b="1" kern="1200"/>
            <a:t>scale of operations</a:t>
          </a:r>
          <a:r>
            <a:rPr lang="en-US" sz="2200" kern="1200"/>
            <a:t>, offering a more balanced view.</a:t>
          </a:r>
        </a:p>
      </dsp:txBody>
      <dsp:txXfrm>
        <a:off x="1057183" y="2290082"/>
        <a:ext cx="9458416" cy="915310"/>
      </dsp:txXfrm>
    </dsp:sp>
    <dsp:sp modelId="{52211D73-C7B0-4A06-9E3D-2B7A53E7C51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F33E0-926B-450D-B231-83901F5DE76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D1CD4-7000-4E64-9CF4-0E13DACD400F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Helps assess </a:t>
          </a:r>
          <a:r>
            <a:rPr lang="en-US" sz="2200" b="1" kern="1200"/>
            <a:t>efficiency in using capital</a:t>
          </a:r>
          <a:r>
            <a:rPr lang="en-US" sz="2200" kern="1200"/>
            <a:t> to generate profit.</a:t>
          </a:r>
        </a:p>
      </dsp:txBody>
      <dsp:txXfrm>
        <a:off x="1057183" y="3434221"/>
        <a:ext cx="9458416" cy="91531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2748C-6E0E-4DF9-8B56-4750F31A4420}">
      <dsp:nvSpPr>
        <dsp:cNvPr id="0" name=""/>
        <dsp:cNvSpPr/>
      </dsp:nvSpPr>
      <dsp:spPr>
        <a:xfrm>
          <a:off x="0" y="2692"/>
          <a:ext cx="7070284" cy="136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BFC78-CBB4-4F5D-90E6-EF78615EDAF3}">
      <dsp:nvSpPr>
        <dsp:cNvPr id="0" name=""/>
        <dsp:cNvSpPr/>
      </dsp:nvSpPr>
      <dsp:spPr>
        <a:xfrm>
          <a:off x="412781" y="309719"/>
          <a:ext cx="750511" cy="7505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937F7-9C41-4A00-9B98-63DD6C29C96C}">
      <dsp:nvSpPr>
        <dsp:cNvPr id="0" name=""/>
        <dsp:cNvSpPr/>
      </dsp:nvSpPr>
      <dsp:spPr>
        <a:xfrm>
          <a:off x="1576073" y="2692"/>
          <a:ext cx="5494210" cy="136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17" tIns="144417" rIns="144417" bIns="14441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Takeaways:</a:t>
          </a:r>
          <a:endParaRPr lang="en-US" sz="2200" kern="1200"/>
        </a:p>
      </dsp:txBody>
      <dsp:txXfrm>
        <a:off x="1576073" y="2692"/>
        <a:ext cx="5494210" cy="1364565"/>
      </dsp:txXfrm>
    </dsp:sp>
    <dsp:sp modelId="{ED3DB29A-9AC7-40B2-B7DC-98B86AE28291}">
      <dsp:nvSpPr>
        <dsp:cNvPr id="0" name=""/>
        <dsp:cNvSpPr/>
      </dsp:nvSpPr>
      <dsp:spPr>
        <a:xfrm>
          <a:off x="0" y="1708399"/>
          <a:ext cx="7070284" cy="136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3EDB9-AFAF-49F2-B828-ADB3F61E0AD8}">
      <dsp:nvSpPr>
        <dsp:cNvPr id="0" name=""/>
        <dsp:cNvSpPr/>
      </dsp:nvSpPr>
      <dsp:spPr>
        <a:xfrm>
          <a:off x="412781" y="2015426"/>
          <a:ext cx="750511" cy="7505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79584-45A6-4CEA-81C8-27F6CE1BCE50}">
      <dsp:nvSpPr>
        <dsp:cNvPr id="0" name=""/>
        <dsp:cNvSpPr/>
      </dsp:nvSpPr>
      <dsp:spPr>
        <a:xfrm>
          <a:off x="1576073" y="1708399"/>
          <a:ext cx="5494210" cy="136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17" tIns="144417" rIns="144417" bIns="14441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ROCE is a useful metric for evaluating </a:t>
          </a:r>
          <a:r>
            <a:rPr lang="en-US" sz="2200" b="1" kern="1200"/>
            <a:t>capital efficiency</a:t>
          </a:r>
          <a:r>
            <a:rPr lang="en-US" sz="2200" kern="1200"/>
            <a:t>.</a:t>
          </a:r>
        </a:p>
      </dsp:txBody>
      <dsp:txXfrm>
        <a:off x="1576073" y="1708399"/>
        <a:ext cx="5494210" cy="1364565"/>
      </dsp:txXfrm>
    </dsp:sp>
    <dsp:sp modelId="{7C3EEFD3-E3EE-474B-B861-54A95EDF7557}">
      <dsp:nvSpPr>
        <dsp:cNvPr id="0" name=""/>
        <dsp:cNvSpPr/>
      </dsp:nvSpPr>
      <dsp:spPr>
        <a:xfrm>
          <a:off x="0" y="3414106"/>
          <a:ext cx="7070284" cy="136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A0B7A6-C45D-4054-9918-A33B3DDB082B}">
      <dsp:nvSpPr>
        <dsp:cNvPr id="0" name=""/>
        <dsp:cNvSpPr/>
      </dsp:nvSpPr>
      <dsp:spPr>
        <a:xfrm>
          <a:off x="412781" y="3721134"/>
          <a:ext cx="750511" cy="7505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B3E6A-6969-41EF-BE02-1DB21A00D09B}">
      <dsp:nvSpPr>
        <dsp:cNvPr id="0" name=""/>
        <dsp:cNvSpPr/>
      </dsp:nvSpPr>
      <dsp:spPr>
        <a:xfrm>
          <a:off x="1576073" y="3414106"/>
          <a:ext cx="5494210" cy="136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17" tIns="144417" rIns="144417" bIns="14441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improves upon profit maximisation by considering </a:t>
          </a:r>
          <a:r>
            <a:rPr lang="en-US" sz="2200" b="1" kern="1200"/>
            <a:t>business size</a:t>
          </a:r>
          <a:r>
            <a:rPr lang="en-US" sz="2200" kern="1200"/>
            <a:t>.</a:t>
          </a:r>
        </a:p>
      </dsp:txBody>
      <dsp:txXfrm>
        <a:off x="1576073" y="3414106"/>
        <a:ext cx="5494210" cy="1364565"/>
      </dsp:txXfrm>
    </dsp:sp>
    <dsp:sp modelId="{43265651-B3F3-4D45-9F06-4839AE2EBA12}">
      <dsp:nvSpPr>
        <dsp:cNvPr id="0" name=""/>
        <dsp:cNvSpPr/>
      </dsp:nvSpPr>
      <dsp:spPr>
        <a:xfrm>
          <a:off x="0" y="5119813"/>
          <a:ext cx="7070284" cy="136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88D64-B62C-4EE8-939F-A3D610D7A50E}">
      <dsp:nvSpPr>
        <dsp:cNvPr id="0" name=""/>
        <dsp:cNvSpPr/>
      </dsp:nvSpPr>
      <dsp:spPr>
        <a:xfrm>
          <a:off x="412781" y="5426841"/>
          <a:ext cx="750511" cy="7505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62070A-7CFA-492B-8048-A58B3B25E6A0}">
      <dsp:nvSpPr>
        <dsp:cNvPr id="0" name=""/>
        <dsp:cNvSpPr/>
      </dsp:nvSpPr>
      <dsp:spPr>
        <a:xfrm>
          <a:off x="1576073" y="5119813"/>
          <a:ext cx="5494210" cy="136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17" tIns="144417" rIns="144417" bIns="14441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However, it must be used alongside </a:t>
          </a:r>
          <a:r>
            <a:rPr lang="en-US" sz="2200" b="1" kern="1200"/>
            <a:t>risk and sustainability assessments</a:t>
          </a:r>
          <a:r>
            <a:rPr lang="en-US" sz="2200" kern="1200"/>
            <a:t> for sound decision making.</a:t>
          </a:r>
        </a:p>
      </dsp:txBody>
      <dsp:txXfrm>
        <a:off x="1576073" y="5119813"/>
        <a:ext cx="5494210" cy="136456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B3EF02-C961-4701-8B07-9F41DBEA08E1}">
      <dsp:nvSpPr>
        <dsp:cNvPr id="0" name=""/>
        <dsp:cNvSpPr/>
      </dsp:nvSpPr>
      <dsp:spPr>
        <a:xfrm>
          <a:off x="0" y="8053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 Foundational but Limited Goal</a:t>
          </a:r>
        </a:p>
      </dsp:txBody>
      <dsp:txXfrm>
        <a:off x="38638" y="46691"/>
        <a:ext cx="11260481" cy="714229"/>
      </dsp:txXfrm>
    </dsp:sp>
    <dsp:sp modelId="{398A7C44-406D-466A-AEAD-7B35AAC81D79}">
      <dsp:nvSpPr>
        <dsp:cNvPr id="0" name=""/>
        <dsp:cNvSpPr/>
      </dsp:nvSpPr>
      <dsp:spPr>
        <a:xfrm>
          <a:off x="0" y="894598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What is Survival in Business?</a:t>
          </a:r>
          <a:endParaRPr lang="en-US" sz="3300" kern="1200"/>
        </a:p>
      </dsp:txBody>
      <dsp:txXfrm>
        <a:off x="38638" y="933236"/>
        <a:ext cx="11260481" cy="714229"/>
      </dsp:txXfrm>
    </dsp:sp>
    <dsp:sp modelId="{475D074A-987C-4FC2-B1BC-48B2AE7BC8C6}">
      <dsp:nvSpPr>
        <dsp:cNvPr id="0" name=""/>
        <dsp:cNvSpPr/>
      </dsp:nvSpPr>
      <dsp:spPr>
        <a:xfrm>
          <a:off x="0" y="1781143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1" kern="1200"/>
            <a:t>Key Points:</a:t>
          </a:r>
          <a:endParaRPr lang="en-US" sz="3300" kern="1200"/>
        </a:p>
      </dsp:txBody>
      <dsp:txXfrm>
        <a:off x="38638" y="1819781"/>
        <a:ext cx="11260481" cy="714229"/>
      </dsp:txXfrm>
    </dsp:sp>
    <dsp:sp modelId="{29B7948A-50FC-4343-B705-294B269E8399}">
      <dsp:nvSpPr>
        <dsp:cNvPr id="0" name=""/>
        <dsp:cNvSpPr/>
      </dsp:nvSpPr>
      <dsp:spPr>
        <a:xfrm>
          <a:off x="0" y="2667688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Survival means </a:t>
          </a:r>
          <a:r>
            <a:rPr lang="en-US" sz="3300" b="1" kern="1200"/>
            <a:t>continuing operations</a:t>
          </a:r>
          <a:r>
            <a:rPr lang="en-US" sz="3300" kern="1200"/>
            <a:t> and avoiding failure.</a:t>
          </a:r>
        </a:p>
      </dsp:txBody>
      <dsp:txXfrm>
        <a:off x="38638" y="2706326"/>
        <a:ext cx="11260481" cy="714229"/>
      </dsp:txXfrm>
    </dsp:sp>
    <dsp:sp modelId="{AEE3EFB4-F905-4D21-AB16-CA5D638F3087}">
      <dsp:nvSpPr>
        <dsp:cNvPr id="0" name=""/>
        <dsp:cNvSpPr/>
      </dsp:nvSpPr>
      <dsp:spPr>
        <a:xfrm>
          <a:off x="0" y="3554233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It is often the </a:t>
          </a:r>
          <a:r>
            <a:rPr lang="en-US" sz="3300" b="1" kern="1200"/>
            <a:t>minimum objective</a:t>
          </a:r>
          <a:r>
            <a:rPr lang="en-US" sz="3300" kern="1200"/>
            <a:t> for any business.</a:t>
          </a:r>
        </a:p>
      </dsp:txBody>
      <dsp:txXfrm>
        <a:off x="38638" y="3592871"/>
        <a:ext cx="11260481" cy="714229"/>
      </dsp:txXfrm>
    </dsp:sp>
    <dsp:sp modelId="{A5942909-FA8C-47F5-BFA7-DFC565674480}">
      <dsp:nvSpPr>
        <dsp:cNvPr id="0" name=""/>
        <dsp:cNvSpPr/>
      </dsp:nvSpPr>
      <dsp:spPr>
        <a:xfrm>
          <a:off x="0" y="4440778"/>
          <a:ext cx="11337757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Especially relevant during </a:t>
          </a:r>
          <a:r>
            <a:rPr lang="en-US" sz="3300" b="1" kern="1200"/>
            <a:t>economic downturns</a:t>
          </a:r>
          <a:r>
            <a:rPr lang="en-US" sz="3300" kern="1200"/>
            <a:t> or crises.</a:t>
          </a:r>
        </a:p>
      </dsp:txBody>
      <dsp:txXfrm>
        <a:off x="38638" y="4479416"/>
        <a:ext cx="11260481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A2BE7-D6ED-82F4-33B0-74B34AF69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B78DED-4F63-78CC-50E4-E17FDCD797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569F4-4044-BEE2-EB84-C7D2B2DDE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1F994-7509-FF43-603D-BC8BCCF61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B30CA-5FE5-0D4E-92AE-A1384225C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395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B8043-414E-4260-6C94-43EB01945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E38B7-EA0F-1412-5923-AEF26AB03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AB283-4FFF-5643-8CCB-925C42C78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82C8C-33D8-8B28-867B-28A9E516A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F6507-56C3-7B4A-B919-946FBE0DF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08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F0064-EEE1-1D64-0B14-25823219A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EF116-FE81-550F-7C27-10825DBB27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9E6B8-5297-23BF-BF07-07319D959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01D89-A796-B615-F4A6-092C875DD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E356C-2A23-B5EB-6C19-2E3C9064A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44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8110E-91AC-9FC2-D9F2-2FF64F9B8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801D4-E5FF-7161-E548-9578B7F31F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A13C6F-C14E-6FD1-9A6F-E30BFB120E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4C74E-C007-2E8F-B2EA-0BE63E073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D6FD4D-7904-508D-9756-B9054C83F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FCC4D-CD71-DA7B-66C1-012C10EC9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66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0F57C-9103-AF5B-1728-E8BBAC08C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DCD42A-2831-4483-5364-8C599FF2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5BCA2-5747-906D-0691-BCECB9BE36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61F816-E0DE-597A-54E6-ED776F573C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0928EA-9766-766C-FA20-52B312A3BD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14A78D-C930-56E6-9C82-52EE7D23F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F205C1-858A-1123-D38B-823CF5D1A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7A9464-616A-8512-93DC-F262DAFAF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C9C85-0C5A-07CA-ABC4-6B2AC0CFF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6D8074-9D58-AD46-D90E-3AFFDC5DF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B49FC8-6905-62CB-39A4-5EF775D4E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F077F0-F193-0251-1FEA-B07A1F9D4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007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E7C764-2642-9EC8-447D-BFB986D6F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2AE546-21B6-42B4-5E70-CA3C39591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E79BE-DF84-87BE-1A99-A6BBAC241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329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F7705-1E7C-8CCD-7DC1-6C00B97B8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47E46-8575-94BE-B69C-5183E2A3E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464592-A411-D96B-DD1E-9346AF056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3823A3-C5FB-226F-A6CC-7503A9AFE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D2F8EC-9B38-B270-C9C6-690C31129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11BB-EE55-0C8A-2042-ABF3C1D30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138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876FD-D343-27C7-86E3-C95C438072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D44C68-181A-0F5A-EEF7-BA505FEBA8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9E6F85-DDEE-D06C-CDD3-00FBD613D8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14BFE-32FA-CBC8-F27C-5E4553971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5FCB3-3C14-B847-27B3-C43D2FAE5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29BF70-436E-5AC4-F193-97CFCC386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998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A565-9197-F223-F936-5AEE71D01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C59C8F-E938-395C-6E84-5F86D428FF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07560-2F0D-BB7F-F9C6-8DEB57EE2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19D6D-47C1-E60B-3EC8-5367B260B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5E5C9-9F7D-CA57-82D5-A0B57065F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854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820E57-655F-51F2-024A-407DD01F1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731FEC-2159-37E9-A6E1-3B27EA716C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6B058E-0CC1-919F-7B58-8D40BA4D3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C9AEE-1514-E452-12AD-8C457BE36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037E8-8788-8FA8-BC6C-8274BF8C0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352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3B1A1B-009C-93DB-E6EB-69388084C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CC2EC-A382-C96C-9CDD-F8CBEA72C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F99A-0AE8-3E96-042A-7FE7525DB9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3657A-029E-4FC9-9B05-E4E4A6462475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CB9D8-5BE6-4861-2ED0-8176233867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0E1A3-FD8F-8302-D2CA-94E5BC471C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D9136-2C30-46C5-941D-D60D9FE0CA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73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investors/reports-results-and-presentations/annual-report-2025" TargetMode="External"/><Relationship Id="rId2" Type="http://schemas.openxmlformats.org/officeDocument/2006/relationships/hyperlink" Target="https://corporate.virginatlantic.com/content/dam/corporate/Virgin_Atlantic_Annual_Report_2024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2xr2HuwHlg8" TargetMode="External"/><Relationship Id="rId5" Type="http://schemas.openxmlformats.org/officeDocument/2006/relationships/hyperlink" Target="https://www.youtube.com/watch?v=T3l51Psce3c" TargetMode="External"/><Relationship Id="rId4" Type="http://schemas.openxmlformats.org/officeDocument/2006/relationships/hyperlink" Target="https://www.lloydsbankinggroup.com/investors/annual-report.html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4.jpe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2.svg"/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6.jpe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1.jpe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2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4.png"/><Relationship Id="rId2" Type="http://schemas.openxmlformats.org/officeDocument/2006/relationships/image" Target="../media/image163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5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6.pn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pn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9.pn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0.png"/><Relationship Id="rId1" Type="http://schemas.openxmlformats.org/officeDocument/2006/relationships/slideLayout" Target="../slideLayouts/slideLayout7.xml"/></Relationships>
</file>

<file path=ppt/slides/_rels/slide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7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3.png"/><Relationship Id="rId2" Type="http://schemas.openxmlformats.org/officeDocument/2006/relationships/image" Target="../media/image172.png"/><Relationship Id="rId1" Type="http://schemas.openxmlformats.org/officeDocument/2006/relationships/slideLayout" Target="../slideLayouts/slideLayout7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4.png"/><Relationship Id="rId1" Type="http://schemas.openxmlformats.org/officeDocument/2006/relationships/slideLayout" Target="../slideLayouts/slideLayout7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7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7.png"/><Relationship Id="rId2" Type="http://schemas.openxmlformats.org/officeDocument/2006/relationships/image" Target="../media/image176.png"/><Relationship Id="rId1" Type="http://schemas.openxmlformats.org/officeDocument/2006/relationships/slideLayout" Target="../slideLayouts/slideLayout7.xml"/></Relationships>
</file>

<file path=ppt/slides/_rels/slide1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8.png"/><Relationship Id="rId1" Type="http://schemas.openxmlformats.org/officeDocument/2006/relationships/slideLayout" Target="../slideLayouts/slideLayout7.xml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7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1.png"/><Relationship Id="rId2" Type="http://schemas.openxmlformats.org/officeDocument/2006/relationships/image" Target="../media/image180.png"/><Relationship Id="rId1" Type="http://schemas.openxmlformats.org/officeDocument/2006/relationships/slideLayout" Target="../slideLayouts/slideLayout7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2.png"/><Relationship Id="rId1" Type="http://schemas.openxmlformats.org/officeDocument/2006/relationships/slideLayout" Target="../slideLayouts/slideLayout7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35F3E-0719-A810-F761-BA938E89C4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chemeClr val="tx2"/>
                </a:solidFill>
                <a:ea typeface="Calibri Light"/>
                <a:cs typeface="Calibri Light"/>
              </a:rPr>
              <a:t>Session 1</a:t>
            </a:r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804CC9-186F-F6E2-7F38-BD4B5BCA9C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3428999"/>
            <a:ext cx="4805691" cy="83883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2800" dirty="0">
                <a:solidFill>
                  <a:schemeClr val="tx2"/>
                </a:solidFill>
                <a:ea typeface="Calibri"/>
                <a:cs typeface="Calibri"/>
              </a:rPr>
              <a:t>Finance Management and Financial Decision Making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2DCC2A0E-A1F1-4D9F-83E3-2F57A9B9C2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23694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B4876-C035-FCFF-3EF5-64206C604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 b="1">
                <a:latin typeface="Calibri"/>
                <a:ea typeface="Calibri"/>
                <a:cs typeface="Calibri"/>
              </a:rPr>
              <a:t>Objectives of the Session</a:t>
            </a:r>
            <a:endParaRPr lang="en-US" sz="6200" b="1">
              <a:ea typeface="Calibri Light"/>
              <a:cs typeface="Calibri Light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7351A3-6843-17EE-F895-9C9AD9BB3E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74889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969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070C8331-6086-B277-542B-E0ABB8E09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97" y="457200"/>
            <a:ext cx="1130997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046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F7FDA-D98B-EEB5-9F63-DD05A73BB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Video Clips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5154A-856D-7214-A1C2-0A12D0A22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  <a:hlinkClick r:id="rId2"/>
              </a:rPr>
              <a:t>Virgin_Atlantic_Annual_Report_2024.pdf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3"/>
              </a:rPr>
              <a:t>Annual Report 2025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4"/>
              </a:rPr>
              <a:t>Annual report 2024 - Lloyds Banking Group plc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5"/>
              </a:rPr>
              <a:t>Business Finance in Business Management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  <a:hlinkClick r:id="rId6"/>
              </a:rPr>
              <a:t>Financial Management Explained in 11 minutes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9062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4142F-751B-A3CC-D79D-7AD679D2E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82297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ea typeface="Calibri Light"/>
                <a:cs typeface="Calibri Light"/>
              </a:rPr>
              <a:t>What is Finance?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1A7F3-0385-E821-D0DF-85A315E2D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403" y="1713846"/>
            <a:ext cx="6376343" cy="4526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ea typeface="+mn-lt"/>
                <a:cs typeface="+mn-lt"/>
              </a:rPr>
              <a:t>Finance is the management of money, involving activities such as saving, investing, borrowing, lending, and budgeting. 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It is the study and practice of allocating financial resources over time to achieve specific goals, balancing risk with potential returns. </a:t>
            </a:r>
          </a:p>
          <a:p>
            <a:r>
              <a:rPr lang="en-US" sz="2400" dirty="0">
                <a:ea typeface="+mn-lt"/>
                <a:cs typeface="+mn-lt"/>
              </a:rPr>
              <a:t>The field is broadly categorized into personal finance (for individuals), corporate finance (for businesses), and public finance (for governments). </a:t>
            </a:r>
            <a:endParaRPr lang="en-US" sz="2400" dirty="0">
              <a:ea typeface="Calibri"/>
              <a:cs typeface="Calibri"/>
            </a:endParaRPr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384354E-870C-643D-D811-436DB3C537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47" r="21001" b="624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973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E9E56-5453-88AB-4134-C0908C52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330575"/>
            <a:ext cx="5334197" cy="873404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Calibri"/>
                <a:ea typeface="Calibri"/>
                <a:cs typeface="Calibri"/>
              </a:rPr>
              <a:t>Key Aspects of Finance</a:t>
            </a:r>
            <a:endParaRPr lang="en-US" sz="4000" b="1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286FF-EACA-3B23-B044-26ABD01B8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42" y="1215186"/>
            <a:ext cx="5967328" cy="502489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100">
              <a:ea typeface="Calibri"/>
              <a:cs typeface="Calibri"/>
            </a:endParaRPr>
          </a:p>
          <a:p>
            <a:r>
              <a:rPr lang="en-US" sz="1800" b="1" dirty="0">
                <a:ea typeface="Calibri"/>
                <a:cs typeface="Calibri"/>
              </a:rPr>
              <a:t>Resource Allocation:</a:t>
            </a:r>
            <a:r>
              <a:rPr lang="en-US" sz="1800" dirty="0">
                <a:ea typeface="Calibri"/>
                <a:cs typeface="Calibri"/>
              </a:rPr>
              <a:t> </a:t>
            </a:r>
          </a:p>
          <a:p>
            <a:r>
              <a:rPr lang="en-US" sz="1800" dirty="0">
                <a:ea typeface="Calibri"/>
                <a:cs typeface="Calibri"/>
              </a:rPr>
              <a:t>Finance involves deciding how to acquire and allocate funds under conditions of uncertainty to meet needs or achieve objectives. </a:t>
            </a:r>
          </a:p>
          <a:p>
            <a:r>
              <a:rPr lang="en-US" sz="1800" b="1" dirty="0">
                <a:ea typeface="Calibri"/>
                <a:cs typeface="Calibri"/>
              </a:rPr>
              <a:t>Risk and Return:</a:t>
            </a:r>
            <a:r>
              <a:rPr lang="en-US" sz="1800" dirty="0">
                <a:ea typeface="Calibri"/>
                <a:cs typeface="Calibri"/>
              </a:rPr>
              <a:t> </a:t>
            </a:r>
          </a:p>
          <a:p>
            <a:r>
              <a:rPr lang="en-US" sz="1800" dirty="0">
                <a:ea typeface="Calibri"/>
                <a:cs typeface="Calibri"/>
              </a:rPr>
              <a:t>A core principle of finance is managing risk and achieving a desired return on investment. </a:t>
            </a:r>
          </a:p>
          <a:p>
            <a:r>
              <a:rPr lang="en-US" sz="1800" b="1" dirty="0">
                <a:ea typeface="Calibri"/>
                <a:cs typeface="Calibri"/>
              </a:rPr>
              <a:t>Time Value of Money:</a:t>
            </a:r>
            <a:r>
              <a:rPr lang="en-US" sz="1800" dirty="0">
                <a:ea typeface="Calibri"/>
                <a:cs typeface="Calibri"/>
              </a:rPr>
              <a:t> </a:t>
            </a:r>
          </a:p>
          <a:p>
            <a:r>
              <a:rPr lang="en-US" sz="1800" dirty="0">
                <a:ea typeface="Calibri"/>
                <a:cs typeface="Calibri"/>
              </a:rPr>
              <a:t>Finance recognizes that money available today is worth more than the same amount in the future, requiring a framework for valuing future cash flows. </a:t>
            </a:r>
          </a:p>
          <a:p>
            <a:r>
              <a:rPr lang="en-US" sz="1800" b="1" dirty="0">
                <a:ea typeface="Calibri"/>
                <a:cs typeface="Calibri"/>
              </a:rPr>
              <a:t>Financial Instruments:</a:t>
            </a:r>
            <a:r>
              <a:rPr lang="en-US" sz="1800" dirty="0">
                <a:ea typeface="Calibri"/>
                <a:cs typeface="Calibri"/>
              </a:rPr>
              <a:t> </a:t>
            </a:r>
          </a:p>
          <a:p>
            <a:r>
              <a:rPr lang="en-US" sz="1800" dirty="0">
                <a:ea typeface="Calibri"/>
                <a:cs typeface="Calibri"/>
              </a:rPr>
              <a:t>The field uses various instruments, such as stocks, bonds, and loans, to facilitate the transfer of funds and manage financial assets and liabilities.</a:t>
            </a:r>
            <a:r>
              <a:rPr lang="en-US" sz="1600" dirty="0">
                <a:ea typeface="Calibri"/>
                <a:cs typeface="Calibri"/>
              </a:rPr>
              <a:t> </a:t>
            </a:r>
          </a:p>
          <a:p>
            <a:endParaRPr lang="en-US" sz="1100">
              <a:ea typeface="Calibri"/>
              <a:cs typeface="Calibri"/>
            </a:endParaRPr>
          </a:p>
        </p:txBody>
      </p:sp>
      <p:pic>
        <p:nvPicPr>
          <p:cNvPr id="7" name="Picture 6" descr="Calculator, pen, compass, money and a paper with graphs printed on it">
            <a:extLst>
              <a:ext uri="{FF2B5EF4-FFF2-40B4-BE49-F238E27FC236}">
                <a16:creationId xmlns:a16="http://schemas.microsoft.com/office/drawing/2014/main" id="{C5BE0B5F-77E6-2596-C10D-A65509C237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06" r="26923" b="-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05130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EF517AB9-C63C-BAC3-7FBB-AD19C04627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021" b="-3"/>
          <a:stretch>
            <a:fillRect/>
          </a:stretch>
        </p:blipFill>
        <p:spPr>
          <a:xfrm>
            <a:off x="1" y="10"/>
            <a:ext cx="1081264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2A6CB2-2F03-2959-63A9-E29671AAF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Introduction to Business Finance</a:t>
            </a:r>
            <a:endParaRPr lang="en-US" sz="4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B7EC-0BC5-4D3F-FB3B-524E4F6B5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Business finance focuses on how companies raise and invest funds.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r>
              <a:rPr lang="en-GB" sz="2400" dirty="0">
                <a:ea typeface="+mn-lt"/>
                <a:cs typeface="+mn-lt"/>
              </a:rPr>
              <a:t>Businesses act as </a:t>
            </a:r>
            <a:r>
              <a:rPr lang="en-GB" sz="2400" b="1" dirty="0">
                <a:ea typeface="+mn-lt"/>
                <a:cs typeface="+mn-lt"/>
              </a:rPr>
              <a:t>investment intermediaries</a:t>
            </a:r>
            <a:r>
              <a:rPr lang="en-GB" sz="2400" dirty="0">
                <a:ea typeface="+mn-lt"/>
                <a:cs typeface="+mn-lt"/>
              </a:rPr>
              <a:t>, channelling funds from various sources into productive assets.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33460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ACB96-7AF7-3531-0ADC-538301008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176678"/>
          </a:xfrm>
        </p:spPr>
        <p:txBody>
          <a:bodyPr anchor="ctr">
            <a:normAutofit fontScale="90000"/>
          </a:bodyPr>
          <a:lstStyle/>
          <a:p>
            <a:r>
              <a:rPr lang="en-US" sz="4000" b="1">
                <a:ea typeface="Calibri Light"/>
                <a:cs typeface="Calibri Light"/>
              </a:rPr>
              <a:t>What is Finance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DED82-391E-6DBF-6CD6-63A57410B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539" y="2288675"/>
            <a:ext cx="5596062" cy="43818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br>
              <a:rPr lang="en-US" sz="2000" dirty="0"/>
            </a:br>
            <a:r>
              <a:rPr lang="en-US" sz="2400" dirty="0">
                <a:ea typeface="+mn-lt"/>
                <a:cs typeface="+mn-lt"/>
              </a:rPr>
              <a:t>Finance management is the </a:t>
            </a:r>
            <a:r>
              <a:rPr lang="en-US" sz="2400" b="1" dirty="0">
                <a:ea typeface="+mn-lt"/>
                <a:cs typeface="+mn-lt"/>
              </a:rPr>
              <a:t>strategic process of planning, controlling, and monitoring financial resources to achieve specific goals</a:t>
            </a:r>
            <a:r>
              <a:rPr lang="en-US" sz="2400" dirty="0">
                <a:ea typeface="+mn-lt"/>
                <a:cs typeface="+mn-lt"/>
              </a:rPr>
              <a:t>, whether for an individual or an organization. </a:t>
            </a: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It involves activities like budgeting, analyzing financial health, managing cash flow, mitigating risks, and making decisions about investments and capital acquisition to ensure optimal financial performance and value. </a:t>
            </a:r>
            <a:endParaRPr lang="en-US" sz="2400" dirty="0"/>
          </a:p>
          <a:p>
            <a:pPr marL="0" indent="0">
              <a:buNone/>
            </a:pPr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71BC7E60-CA9D-CAE9-9F89-34187688D6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05" r="12182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177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84F07-7EC8-6F6D-D450-188902265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37058"/>
            <a:ext cx="4977976" cy="804111"/>
          </a:xfrm>
        </p:spPr>
        <p:txBody>
          <a:bodyPr>
            <a:normAutofit fontScale="90000"/>
          </a:bodyPr>
          <a:lstStyle/>
          <a:p>
            <a:r>
              <a:rPr lang="en-US" sz="3600" b="1">
                <a:solidFill>
                  <a:schemeClr val="tx2"/>
                </a:solidFill>
                <a:ea typeface="+mj-lt"/>
                <a:cs typeface="+mj-lt"/>
              </a:rPr>
              <a:t>Key Aspects of Finance Management</a:t>
            </a:r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7242-643F-9A01-047A-4D548C202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275" y="1413154"/>
            <a:ext cx="5672343" cy="50904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400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Strategic Planning: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Developing financial plans and strategies to meet short-term and long-term objectives.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Budgeting: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Creating budgets and financial plans to manage income and expenses.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Financial Analysis: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Interpreting financial statements and data to understand a company's or individual's financial health.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Cash Flow Management: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Monitoring and managing the flow of money into and out of an organization.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Risk Management: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Identifying and mitigating financial risks to protect assets and ensure stability.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Investment Decisions: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Deciding where to invest capital to generate the best returns and contribute to growth. 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Capital Acquisition: 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Determining how to raise funds, whether through borrowing or other means, to support financial activities. </a:t>
            </a:r>
            <a:endParaRPr lang="en-US" sz="1800" dirty="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sz="11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laybook">
            <a:extLst>
              <a:ext uri="{FF2B5EF4-FFF2-40B4-BE49-F238E27FC236}">
                <a16:creationId xmlns:a16="http://schemas.microsoft.com/office/drawing/2014/main" id="{AA982358-5DF9-3A86-4D0C-9CF22F1CD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756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D9C0269F-E71A-1DB9-742E-9CB6484744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821" b="-3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B4EE0-E4A3-75D9-CA62-E0810882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3700" b="1">
                <a:latin typeface="Calibri"/>
                <a:ea typeface="Calibri"/>
                <a:cs typeface="Calibri"/>
              </a:rPr>
              <a:t>Finance Management For Individuals vs. Organizations</a:t>
            </a:r>
            <a:endParaRPr lang="en-US" sz="37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EA417-DCC6-59AB-08F6-8AF27A83E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25" y="2380665"/>
            <a:ext cx="5690696" cy="4253798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400" b="1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For Individuals: </a:t>
            </a:r>
            <a:r>
              <a:rPr lang="en-US" sz="2000" dirty="0">
                <a:ea typeface="+mn-lt"/>
                <a:cs typeface="+mn-lt"/>
              </a:rPr>
              <a:t>Finance management might involve personal budgeting, saving for goals like retirement or college, and managing personal investments. 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For Organizations: </a:t>
            </a:r>
            <a:r>
              <a:rPr lang="en-US" sz="2000" dirty="0">
                <a:ea typeface="+mn-lt"/>
                <a:cs typeface="+mn-lt"/>
              </a:rPr>
              <a:t>It focuses on maximizing shareholder value, generating profits, ensuring liquidity, and managing all financial functions like accounting, accounts payable, and accounts receivable. 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In essence, finance management applies management principles to financial assets and undertakings to ensure an organization achieves its objectives efficiently and maintains its financial health. </a:t>
            </a:r>
            <a:endParaRPr lang="en-US" sz="2000" dirty="0"/>
          </a:p>
          <a:p>
            <a:endParaRPr lang="en-US" sz="1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9385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85AE8E84-9215-A438-0F71-AB1108395A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91" r="7822" b="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25231-26AE-E99D-7D1A-F6AC9445C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Sources of Business Finance</a:t>
            </a:r>
            <a:endParaRPr lang="en-US" sz="4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19293-A8FA-BE8F-B6D2-410BC045D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086623"/>
            <a:ext cx="4290083" cy="4090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ea typeface="+mn-lt"/>
                <a:cs typeface="+mn-lt"/>
              </a:rPr>
              <a:t>Equity Financing</a:t>
            </a:r>
            <a:r>
              <a:rPr lang="en-GB" sz="2400" dirty="0">
                <a:ea typeface="+mn-lt"/>
                <a:cs typeface="+mn-lt"/>
              </a:rPr>
              <a:t>: Funds from owners/shareholders.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r>
              <a:rPr lang="en-GB" sz="2400" b="1" dirty="0">
                <a:ea typeface="+mn-lt"/>
                <a:cs typeface="+mn-lt"/>
              </a:rPr>
              <a:t>Long-Term Debt</a:t>
            </a:r>
            <a:r>
              <a:rPr lang="en-GB" sz="2400" dirty="0">
                <a:ea typeface="+mn-lt"/>
                <a:cs typeface="+mn-lt"/>
              </a:rPr>
              <a:t>: Loans from financial institutions.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+mn-lt"/>
                <a:cs typeface="+mn-lt"/>
              </a:rPr>
              <a:t>Short-Term Finance</a:t>
            </a:r>
            <a:r>
              <a:rPr lang="en-GB" sz="2400" dirty="0">
                <a:ea typeface="+mn-lt"/>
                <a:cs typeface="+mn-lt"/>
              </a:rPr>
              <a:t>: 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>
                <a:ea typeface="+mn-lt"/>
                <a:cs typeface="+mn-lt"/>
              </a:rPr>
              <a:t>Bank overdrafts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>
                <a:ea typeface="+mn-lt"/>
                <a:cs typeface="+mn-lt"/>
              </a:rPr>
              <a:t>Trade payables (credit from suppliers)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>
                <a:ea typeface="+mn-lt"/>
                <a:cs typeface="+mn-lt"/>
              </a:rPr>
              <a:t>Other short-term lenders</a:t>
            </a:r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5358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1EEDD-A381-6C07-C66C-8ECC0961C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Investment Activities</a:t>
            </a:r>
            <a:endParaRPr lang="en-US" sz="3600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7" name="Graphic 6" descr="City">
            <a:extLst>
              <a:ext uri="{FF2B5EF4-FFF2-40B4-BE49-F238E27FC236}">
                <a16:creationId xmlns:a16="http://schemas.microsoft.com/office/drawing/2014/main" id="{1390FE5C-94E2-33DC-4FD4-B5AB06F47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D1CD189-FB56-0D55-EE29-C49FFD729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Businesses invest in: </a:t>
            </a:r>
            <a:endParaRPr lang="en-US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Real Assets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: Land, buildings, machinery, inventory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Financial Assets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: Loans to other businesses, shares in other companies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905037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821D7-D22B-CA88-05B6-728E50CB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Role of Management</a:t>
            </a:r>
            <a:endParaRPr lang="en-US" sz="3600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B0A03-F894-DF1F-4FEC-C36F60BEB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Managers oversee investments and operations.</a:t>
            </a:r>
            <a:endParaRPr lang="en-US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Their responsibilities include: </a:t>
            </a:r>
            <a:endParaRPr lang="en-US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- Producing and selling goods/services </a:t>
            </a:r>
            <a:endParaRPr lang="en-US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- Managing resources efficiently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1A27BE08-B04F-F51E-E9DA-F1F47D617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930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DCE6E-96A0-17F8-3B2D-3A2D3C9B2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Returns to Investors</a:t>
            </a:r>
            <a:endParaRPr lang="en-US" sz="3600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CB0E0-17C7-4A63-1CF1-F34831785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After covering operational costs (e.g., wages, materials), any surplus: </a:t>
            </a:r>
            <a:endParaRPr lang="en-US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Is returned to investors as profit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Reflects the success of financial and investment decisions</a:t>
            </a:r>
            <a:endParaRPr lang="en-US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Pound">
            <a:extLst>
              <a:ext uri="{FF2B5EF4-FFF2-40B4-BE49-F238E27FC236}">
                <a16:creationId xmlns:a16="http://schemas.microsoft.com/office/drawing/2014/main" id="{25CE2F7E-B34D-2F0E-678A-54256ABA59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7814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BD009-2F53-F782-8889-677582E28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011419"/>
          </a:xfrm>
        </p:spPr>
        <p:txBody>
          <a:bodyPr>
            <a:normAutofit fontScale="90000"/>
          </a:bodyPr>
          <a:lstStyle/>
          <a:p>
            <a:r>
              <a:rPr lang="en-US" sz="3600" b="1">
                <a:solidFill>
                  <a:schemeClr val="tx2"/>
                </a:solidFill>
                <a:ea typeface="+mj-lt"/>
                <a:cs typeface="+mj-lt"/>
              </a:rPr>
              <a:t>Core Focus of Business Finance</a:t>
            </a:r>
            <a:endParaRPr lang="en-US" sz="3600" b="1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776F11-9197-CB01-B6DA-F19071D5E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827771"/>
            <a:ext cx="4977578" cy="42332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Decisions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: </a:t>
            </a:r>
            <a:endParaRPr lang="en-US" sz="2400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What type and amount of finance to raise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Where and how to invest funds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Business finance studies: 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Theoretical frameworks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for decision-making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Practical approaches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used by businesses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Financial">
            <a:extLst>
              <a:ext uri="{FF2B5EF4-FFF2-40B4-BE49-F238E27FC236}">
                <a16:creationId xmlns:a16="http://schemas.microsoft.com/office/drawing/2014/main" id="{C8732DB5-54F7-6FAE-09D4-CAC009AE14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341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4161C-F72D-DB29-2119-BA23D02C1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45220"/>
            <a:ext cx="4977976" cy="1078654"/>
          </a:xfrm>
        </p:spPr>
        <p:txBody>
          <a:bodyPr>
            <a:normAutofit fontScale="90000"/>
          </a:bodyPr>
          <a:lstStyle/>
          <a:p>
            <a:br>
              <a:rPr lang="en-US" sz="3600" b="1" dirty="0">
                <a:solidFill>
                  <a:schemeClr val="tx2"/>
                </a:solidFill>
                <a:ea typeface="Calibri Light"/>
                <a:cs typeface="Calibri Light"/>
              </a:rPr>
            </a:br>
            <a:r>
              <a:rPr lang="en-US" sz="3600" b="1" dirty="0">
                <a:solidFill>
                  <a:schemeClr val="tx2"/>
                </a:solidFill>
                <a:ea typeface="Calibri Light"/>
                <a:cs typeface="Calibri Light"/>
              </a:rPr>
              <a:t>Core Focus of Business Finance</a:t>
            </a:r>
          </a:p>
          <a:p>
            <a:endParaRPr lang="en-US" sz="3600" b="1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B76DC-D266-C723-92A4-4A529C1B3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1715712"/>
            <a:ext cx="4977578" cy="434525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b="1" dirty="0">
                <a:solidFill>
                  <a:schemeClr val="tx2"/>
                </a:solidFill>
              </a:rPr>
              <a:t>Decision Making and the Future</a:t>
            </a:r>
            <a:endParaRPr lang="en-US" sz="2000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0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All decision making is about the future.</a:t>
            </a:r>
            <a:endParaRPr lang="en-US" sz="20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The past cannot be changed, only learned from.</a:t>
            </a:r>
            <a:endParaRPr lang="en-US" sz="20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Financial decisions follow this same principle.</a:t>
            </a:r>
            <a:endParaRPr lang="en-US" sz="20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000" b="1" dirty="0">
                <a:solidFill>
                  <a:schemeClr val="tx2"/>
                </a:solidFill>
                <a:ea typeface="+mn-lt"/>
                <a:cs typeface="+mn-lt"/>
              </a:rPr>
              <a:t>Quote from Slide:</a:t>
            </a:r>
            <a:endParaRPr lang="en-US" sz="20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US" sz="2000" i="1" dirty="0">
                <a:solidFill>
                  <a:schemeClr val="tx2"/>
                </a:solidFill>
                <a:ea typeface="+mn-lt"/>
                <a:cs typeface="+mn-lt"/>
              </a:rPr>
              <a:t>"We can only make decisions about the future; no matter how much we may regret it, we cannot alter the past</a:t>
            </a:r>
            <a:r>
              <a:rPr lang="en-US" sz="1800" i="1" dirty="0">
                <a:solidFill>
                  <a:schemeClr val="tx2"/>
                </a:solidFill>
                <a:ea typeface="+mn-lt"/>
                <a:cs typeface="+mn-lt"/>
              </a:rPr>
              <a:t>."</a:t>
            </a:r>
            <a:endParaRPr lang="en-US" sz="1800" dirty="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sz="1800" dirty="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5F0E8442-EAF2-4D98-5CC1-26B0C98C60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403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8A5CDB-0DA3-B7EB-6A78-B751417A9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Uncertainty in Financial Decisions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pic>
        <p:nvPicPr>
          <p:cNvPr id="7" name="Graphic 6" descr="Gingerbread Cookie">
            <a:extLst>
              <a:ext uri="{FF2B5EF4-FFF2-40B4-BE49-F238E27FC236}">
                <a16:creationId xmlns:a16="http://schemas.microsoft.com/office/drawing/2014/main" id="{BEDAAF00-ACE1-612C-9BC2-ABAA25089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735CF-6201-5336-1FEB-F7C47F1E6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The future is inherently uncertain.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Even with predictions and probabilities, certainty is unattainable.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Risk is a constant in financial decision making.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13947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31604-A977-C3DE-21B1-791E42960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Defining Risk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BC69C-F7D2-88CD-0613-32E09D82D34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8386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7C3A5E-783D-0840-E977-B889AB4AA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 b="1">
                <a:latin typeface="Calibri"/>
                <a:ea typeface="Calibri"/>
                <a:cs typeface="Calibri"/>
              </a:rPr>
              <a:t>Risk and Return Relationship</a:t>
            </a:r>
            <a:endParaRPr lang="en-US" sz="5000">
              <a:latin typeface="Calibri"/>
              <a:ea typeface="Calibri"/>
              <a:cs typeface="Calibri"/>
            </a:endParaRPr>
          </a:p>
          <a:p>
            <a:endParaRPr lang="en-US" sz="5000">
              <a:ea typeface="Calibri Light"/>
              <a:cs typeface="Calibri Light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BBA7B-6DF5-08F4-883D-29D097FCF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728" y="2710414"/>
            <a:ext cx="4534941" cy="38193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000" b="1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ea typeface="+mn-lt"/>
                <a:cs typeface="+mn-lt"/>
              </a:rPr>
              <a:t>Key Points: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In business finance, risk and return are typically related.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Higher risk is often associated with the potential for higher returns.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This relationship is foundational in investment and financial strategy.</a:t>
            </a:r>
            <a:endParaRPr lang="en-US" sz="2400" dirty="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FE9A789D-3EB6-6FF3-4533-F2017F2319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49" r="-3" b="-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12226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15981-AE4B-D1F3-13C7-BF83A1AFC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5400" b="1">
                <a:latin typeface="Calibri"/>
                <a:ea typeface="Calibri"/>
                <a:cs typeface="Calibri"/>
              </a:rPr>
              <a:t>Takeaways</a:t>
            </a:r>
            <a:endParaRPr lang="en-US" sz="5400">
              <a:latin typeface="Calibri"/>
              <a:ea typeface="Calibri"/>
              <a:cs typeface="Calibri"/>
            </a:endParaRPr>
          </a:p>
          <a:p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805E8-183B-9857-8A3B-924503F17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ea typeface="+mn-lt"/>
                <a:cs typeface="+mn-lt"/>
              </a:rPr>
              <a:t>Financial decisions are future-focused and inherently uncertain.</a:t>
            </a:r>
            <a:endParaRPr lang="en-US" sz="2200"/>
          </a:p>
          <a:p>
            <a:r>
              <a:rPr lang="en-US" sz="2200">
                <a:ea typeface="+mn-lt"/>
                <a:cs typeface="+mn-lt"/>
              </a:rPr>
              <a:t>Risk must be acknowledged and managed.</a:t>
            </a:r>
          </a:p>
          <a:p>
            <a:r>
              <a:rPr lang="en-US" sz="2200">
                <a:ea typeface="+mn-lt"/>
                <a:cs typeface="+mn-lt"/>
              </a:rPr>
              <a:t>Understanding the risk-return relationship is crucial for sound financial strategy.</a:t>
            </a:r>
          </a:p>
          <a:p>
            <a:endParaRPr lang="en-US" sz="2200">
              <a:ea typeface="Calibri"/>
              <a:cs typeface="Calibri"/>
            </a:endParaRPr>
          </a:p>
        </p:txBody>
      </p:sp>
      <p:pic>
        <p:nvPicPr>
          <p:cNvPr id="5" name="Picture 4" descr="A close up image of chess pawns">
            <a:extLst>
              <a:ext uri="{FF2B5EF4-FFF2-40B4-BE49-F238E27FC236}">
                <a16:creationId xmlns:a16="http://schemas.microsoft.com/office/drawing/2014/main" id="{7C5829EA-2CD8-786B-4F57-F500531DB3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49" r="6828" b="-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658379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8065C-75A7-142D-F962-BA048DF5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 b="1">
                <a:ea typeface="+mj-lt"/>
                <a:cs typeface="+mj-lt"/>
              </a:rPr>
              <a:t>Risk Premium </a:t>
            </a:r>
            <a:r>
              <a:rPr lang="en-US" sz="3700" b="1">
                <a:latin typeface="Calibri"/>
                <a:ea typeface="Calibri"/>
                <a:cs typeface="Calibri"/>
              </a:rPr>
              <a:t>in Investment </a:t>
            </a:r>
            <a:r>
              <a:rPr lang="en-US" sz="3700" b="1">
                <a:latin typeface="Calibri Light"/>
                <a:ea typeface="Calibri Light"/>
                <a:cs typeface="Calibri Light"/>
              </a:rPr>
              <a:t>and</a:t>
            </a:r>
            <a:r>
              <a:rPr lang="en-US" sz="3700" b="1">
                <a:ea typeface="+mj-lt"/>
                <a:cs typeface="+mj-lt"/>
              </a:rPr>
              <a:t> the Risk-Return Trade-off</a:t>
            </a:r>
            <a:endParaRPr lang="en-US" sz="3700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CB76E-425A-5A7A-44D7-EB41598C72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32" y="2362200"/>
            <a:ext cx="5375286" cy="3994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400" b="1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Key Points: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Investors require a </a:t>
            </a:r>
            <a:r>
              <a:rPr lang="en-US" sz="2000" b="1" dirty="0">
                <a:ea typeface="+mn-lt"/>
                <a:cs typeface="+mn-lt"/>
              </a:rPr>
              <a:t>minimum rate of return</a:t>
            </a:r>
            <a:r>
              <a:rPr lang="en-US" sz="2000" dirty="0">
                <a:ea typeface="+mn-lt"/>
                <a:cs typeface="+mn-lt"/>
              </a:rPr>
              <a:t> to consider investing.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To take on </a:t>
            </a:r>
            <a:r>
              <a:rPr lang="en-US" sz="2000" b="1" dirty="0">
                <a:ea typeface="+mn-lt"/>
                <a:cs typeface="+mn-lt"/>
              </a:rPr>
              <a:t>additional risk</a:t>
            </a:r>
            <a:r>
              <a:rPr lang="en-US" sz="2000" dirty="0">
                <a:ea typeface="+mn-lt"/>
                <a:cs typeface="+mn-lt"/>
              </a:rPr>
              <a:t>, they demand a </a:t>
            </a:r>
            <a:r>
              <a:rPr lang="en-US" sz="2000" b="1" dirty="0">
                <a:ea typeface="+mn-lt"/>
                <a:cs typeface="+mn-lt"/>
              </a:rPr>
              <a:t>risk premium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This premium compensates for uncertainty and potential loss.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Example: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Safe investment: 3% return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Risky investment: 3% + 5% risk premium = 8% expected return</a:t>
            </a:r>
            <a:endParaRPr lang="en-US" sz="2000" dirty="0"/>
          </a:p>
          <a:p>
            <a:endParaRPr lang="en-US" sz="1400">
              <a:ea typeface="Calibri"/>
              <a:cs typeface="Calibri"/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E9D4DFAE-44EE-9F0B-7F7E-6A7694AEBE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84" r="23515" b="8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6215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30EB2A-D7B5-FF31-C768-8DBDA0254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23" y="93009"/>
            <a:ext cx="11448959" cy="6537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386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AC8EA-E638-C94E-F388-E36F9A0A6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Risk-Return Relationship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39B9F-9ED5-ED8E-F71A-5D683564F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832" y="2289362"/>
            <a:ext cx="5324860" cy="438075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There is often a </a:t>
            </a:r>
            <a:r>
              <a:rPr lang="en-US" b="1" dirty="0">
                <a:ea typeface="+mn-lt"/>
                <a:cs typeface="+mn-lt"/>
              </a:rPr>
              <a:t>linear relationship</a:t>
            </a:r>
            <a:r>
              <a:rPr lang="en-US" dirty="0">
                <a:ea typeface="+mn-lt"/>
                <a:cs typeface="+mn-lt"/>
              </a:rPr>
              <a:t> between perceived risk and expected return.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This concept is illustrated in </a:t>
            </a:r>
            <a:r>
              <a:rPr lang="en-US" b="1" dirty="0">
                <a:ea typeface="+mn-lt"/>
                <a:cs typeface="+mn-lt"/>
              </a:rPr>
              <a:t>Figure 1.1</a:t>
            </a:r>
            <a:r>
              <a:rPr lang="en-US" dirty="0">
                <a:ea typeface="+mn-lt"/>
                <a:cs typeface="+mn-lt"/>
              </a:rPr>
              <a:t> (referenced in the previous slide).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Higher risk → Higher expected return</a:t>
            </a:r>
            <a:endParaRPr lang="en-US" dirty="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281D60A2-22AC-A54A-F58A-BB6BF3ACB8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91" r="2596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1226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BA5B00-849E-37AE-2A66-502580D2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Marketable Securities and Risk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63C9-11DD-AC65-B988-FDEC8BDA6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244" y="2479862"/>
            <a:ext cx="5425713" cy="387648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You can explore this relationship in the context of </a:t>
            </a:r>
            <a:r>
              <a:rPr lang="en-US" b="1" dirty="0">
                <a:ea typeface="+mn-lt"/>
                <a:cs typeface="+mn-lt"/>
              </a:rPr>
              <a:t>shares and securities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Empirical evidence supports the idea that investors expect higher returns for higher risks.</a:t>
            </a:r>
            <a:endParaRPr lang="en-US" dirty="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F89A2E83-E408-6EA4-3AE8-073C1442C3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33" r="26253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0448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8D7DF8-C89D-DF2E-4A11-486BD5F57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Balancing Risk and Return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10C17-EA83-4326-63C4-AE23F6CCC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5"/>
            <a:ext cx="5334197" cy="416204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Business finance involves </a:t>
            </a:r>
            <a:r>
              <a:rPr lang="en-US" b="1" dirty="0">
                <a:ea typeface="+mn-lt"/>
                <a:cs typeface="+mn-lt"/>
              </a:rPr>
              <a:t>managing the trade-off</a:t>
            </a:r>
            <a:r>
              <a:rPr lang="en-US" dirty="0">
                <a:ea typeface="+mn-lt"/>
                <a:cs typeface="+mn-lt"/>
              </a:rPr>
              <a:t> between risk and return.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The goal is to </a:t>
            </a:r>
            <a:r>
              <a:rPr lang="en-US" b="1" dirty="0">
                <a:ea typeface="+mn-lt"/>
                <a:cs typeface="+mn-lt"/>
              </a:rPr>
              <a:t>maximize returns</a:t>
            </a:r>
            <a:r>
              <a:rPr lang="en-US" dirty="0">
                <a:ea typeface="+mn-lt"/>
                <a:cs typeface="+mn-lt"/>
              </a:rPr>
              <a:t> while keeping risk within acceptable limits.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Strategic decisions must consider both elements.</a:t>
            </a:r>
            <a:endParaRPr lang="en-US" dirty="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Arrows pointing right while one points left">
            <a:extLst>
              <a:ext uri="{FF2B5EF4-FFF2-40B4-BE49-F238E27FC236}">
                <a16:creationId xmlns:a16="http://schemas.microsoft.com/office/drawing/2014/main" id="{28F1A998-9E2A-98AE-38B7-E1B076904F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91" r="17249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61413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1315E1C-FBA6-790D-3E16-D64F60644D2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8205" r="9085" b="360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605B0-3AA8-DB96-A685-E0248BABF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latin typeface="Calibri"/>
                <a:ea typeface="Calibri"/>
                <a:cs typeface="Calibri"/>
              </a:rPr>
              <a:t>Summary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8148F6-9A56-8E32-9A4F-69C3AED8D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5561240"/>
              </p:ext>
            </p:extLst>
          </p:nvPr>
        </p:nvGraphicFramePr>
        <p:xfrm>
          <a:off x="838200" y="1431257"/>
          <a:ext cx="10515600" cy="5253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289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E244D-042F-5923-1CF4-B1075C9E8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Financial Decision Making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8CF88C-317C-04CB-190F-53395D1239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9172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49C26-EB52-86D4-6F8C-438032649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The Role of Status Quo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B2D982-92C1-5E0C-66F6-8DF435A7B7C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31239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60356-654E-0ADE-1C6A-2186D741D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The Decision-Making Process</a:t>
            </a:r>
            <a:endParaRPr lang="en-US" sz="3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67AF7D-49E7-BC04-0A51-24E0591C4F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43032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47866A-0107-0321-D800-C7B191C17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Takeaways</a:t>
            </a:r>
            <a:endParaRPr lang="en-US" sz="4000">
              <a:solidFill>
                <a:srgbClr val="FFFFFF"/>
              </a:solidFill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5B309D-65A1-F820-B33E-8FF29DCD6A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692108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22002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E4B5A-9552-16CC-7CBE-23DCF19D6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Step 1 – Define Objectives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7A05AD-2A05-1C25-D090-22A50D3359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88718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E4A39B-7EEC-F0BF-84AF-0806E0EBE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Everyday Example</a:t>
            </a:r>
            <a:endParaRPr lang="en-US" sz="4000"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7" name="Picture 6" descr="Figures of houses in different position and sizes">
            <a:extLst>
              <a:ext uri="{FF2B5EF4-FFF2-40B4-BE49-F238E27FC236}">
                <a16:creationId xmlns:a16="http://schemas.microsoft.com/office/drawing/2014/main" id="{6783E420-E63D-0200-8ABE-EAECFF6989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13" r="31086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DA75C-4290-8BE7-4DF9-6597E760B2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330172"/>
            <a:ext cx="4156512" cy="390990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700" b="1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Scenario: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A person leaves home and must decide which way to turn.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Objective determines direction</a:t>
            </a:r>
            <a:r>
              <a:rPr lang="en-US" sz="2000" dirty="0">
                <a:ea typeface="+mn-lt"/>
                <a:cs typeface="+mn-lt"/>
              </a:rPr>
              <a:t>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ea typeface="+mn-lt"/>
                <a:cs typeface="+mn-lt"/>
              </a:rPr>
              <a:t>Going to work → turn right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ea typeface="+mn-lt"/>
                <a:cs typeface="+mn-lt"/>
              </a:rPr>
              <a:t>Going to the shop → turn left</a:t>
            </a:r>
            <a:endParaRPr lang="en-US" sz="2000">
              <a:ea typeface="Calibri"/>
              <a:cs typeface="Calibri"/>
            </a:endParaRPr>
          </a:p>
          <a:p>
            <a:pPr lvl="1"/>
            <a:endParaRPr lang="en-US" sz="2000" b="1" dirty="0">
              <a:ea typeface="Calibri"/>
              <a:cs typeface="Calibri"/>
            </a:endParaRPr>
          </a:p>
          <a:p>
            <a:r>
              <a:rPr lang="en-US" sz="2000" b="1" dirty="0">
                <a:ea typeface="+mn-lt"/>
                <a:cs typeface="+mn-lt"/>
              </a:rPr>
              <a:t>Lesson:</a:t>
            </a:r>
          </a:p>
          <a:p>
            <a:r>
              <a:rPr lang="en-US" sz="2000" b="1" dirty="0">
                <a:ea typeface="+mn-lt"/>
                <a:cs typeface="+mn-lt"/>
              </a:rPr>
              <a:t>Knowing the destination</a:t>
            </a:r>
            <a:r>
              <a:rPr lang="en-US" sz="2000" dirty="0">
                <a:ea typeface="+mn-lt"/>
                <a:cs typeface="+mn-lt"/>
              </a:rPr>
              <a:t> is essential for making the right choice</a:t>
            </a:r>
            <a:endParaRPr lang="en-US" sz="20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1700" b="1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895458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70CEF-0145-8311-E709-CA6471621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Application in Business</a:t>
            </a:r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grpSp>
        <p:nvGrpSpPr>
          <p:cNvPr id="41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3" name="Oval 42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5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349C8415-71AD-EFA4-E56E-911EAFB6A6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720652"/>
              </p:ext>
            </p:extLst>
          </p:nvPr>
        </p:nvGraphicFramePr>
        <p:xfrm>
          <a:off x="5083088" y="190120"/>
          <a:ext cx="6963336" cy="6480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2679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41FC9-56D0-152A-DA51-CDB255625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</p:txBody>
      </p:sp>
      <p:grpSp>
        <p:nvGrpSpPr>
          <p:cNvPr id="35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61C06B43-14A5-2BA5-0F22-5C98509243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947371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51022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45203-1009-E722-D8EC-2A5962256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Step 2 – Identify Possible Courses of Action</a:t>
            </a:r>
            <a:endParaRPr lang="en-US" b="1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F7AD56-D252-3C05-048B-892E1C36B4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71458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FBFC-44E4-6F51-4BD9-BE658636D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The Role of Opportunity Scanning</a:t>
            </a:r>
            <a:endParaRPr lang="en-US" sz="3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141D45F-B2C7-1A64-ECC1-2104F1511F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834253"/>
              </p:ext>
            </p:extLst>
          </p:nvPr>
        </p:nvGraphicFramePr>
        <p:xfrm>
          <a:off x="691148" y="1183941"/>
          <a:ext cx="11297651" cy="531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062326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67641-2323-0277-8703-8C200CBE8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Proactive vs. Passive Strategy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algn="r"/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A59A9-7FB5-666C-487E-82C602A645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5230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87767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29DBC-D48E-09F1-F38E-F0500D249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78CC3D-5CA1-06FF-45DB-990254C28D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37018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50957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58CF0-CBE4-4B3B-BA70-848AD1D48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Step 3 – Assemble Relevant Data</a:t>
            </a:r>
            <a:endParaRPr lang="en-US" b="1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E0F5EA-4090-2EFF-F4F1-E1A5273DD58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09361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A3F84A-2518-969A-EFA4-948FCDB11B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3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2605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28EBE-FC13-418D-59D2-EDA4341DD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Example – Buying a Car</a:t>
            </a:r>
            <a:endParaRPr lang="en-US" sz="40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algn="r"/>
            <a:endParaRPr lang="en-US" sz="4000">
              <a:solidFill>
                <a:srgbClr val="FFFFFF"/>
              </a:solidFill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FE5F67-C9AD-F12A-8B58-33BFDAA49F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86933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57685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A727-6088-EAD2-7ADE-6E4B5F151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871012"/>
          </a:xfrm>
        </p:spPr>
        <p:txBody>
          <a:bodyPr anchor="b">
            <a:normAutofit/>
          </a:bodyPr>
          <a:lstStyle/>
          <a:p>
            <a:r>
              <a:rPr lang="en-US" sz="2400" b="1" dirty="0">
                <a:latin typeface="Calibri"/>
                <a:ea typeface="Calibri"/>
                <a:cs typeface="Calibri"/>
              </a:rPr>
              <a:t>Common Costs and Irrelevance</a:t>
            </a:r>
            <a:endParaRPr lang="en-US" dirty="0"/>
          </a:p>
        </p:txBody>
      </p:sp>
      <p:pic>
        <p:nvPicPr>
          <p:cNvPr id="13" name="Picture 12" descr="Blurred micro image of a street traffic">
            <a:extLst>
              <a:ext uri="{FF2B5EF4-FFF2-40B4-BE49-F238E27FC236}">
                <a16:creationId xmlns:a16="http://schemas.microsoft.com/office/drawing/2014/main" id="{5C804403-BC53-1D88-DEA7-8813A563D6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282" r="26471" b="-3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26167-64D0-CA8A-972A-47A15A06A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1819" y="2522270"/>
            <a:ext cx="4968070" cy="29435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ea typeface="+mn-lt"/>
                <a:cs typeface="+mn-lt"/>
              </a:rPr>
              <a:t>Key Points: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Costs like </a:t>
            </a:r>
            <a:r>
              <a:rPr lang="en-US" sz="2400" b="1" dirty="0">
                <a:ea typeface="+mn-lt"/>
                <a:cs typeface="+mn-lt"/>
              </a:rPr>
              <a:t>road tax</a:t>
            </a:r>
            <a:r>
              <a:rPr lang="en-US" sz="2400" dirty="0">
                <a:ea typeface="+mn-lt"/>
                <a:cs typeface="+mn-lt"/>
              </a:rPr>
              <a:t> may be irrelevant if they apply equally to all options.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Decisions should be based on </a:t>
            </a:r>
            <a:r>
              <a:rPr lang="en-US" sz="2400" b="1" dirty="0">
                <a:ea typeface="+mn-lt"/>
                <a:cs typeface="+mn-lt"/>
              </a:rPr>
              <a:t>differences between options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Common factors do not influence the choice.</a:t>
            </a:r>
            <a:endParaRPr lang="en-US" sz="2400" dirty="0"/>
          </a:p>
          <a:p>
            <a:endParaRPr lang="en-US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592948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3CEA45-0A63-33B1-E925-72909DC4E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77" y="1271118"/>
            <a:ext cx="11277600" cy="4301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8261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B4D233-4DA5-1D0A-0572-E1712DDEEC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2361"/>
            <a:ext cx="11277600" cy="430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54043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92270-C988-5A8A-E7BB-9690D5F14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2092E1-A8B7-FC7F-5DC9-C0EE43B26B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99717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3409F-32C2-32F2-A9E5-1D6A4330D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Calibri"/>
                <a:ea typeface="Calibri"/>
                <a:cs typeface="Calibri"/>
              </a:rPr>
              <a:t>Summary</a:t>
            </a:r>
            <a:endParaRPr lang="en-US" sz="5400">
              <a:latin typeface="Calibri"/>
              <a:ea typeface="Calibri"/>
              <a:cs typeface="Calibri"/>
            </a:endParaRPr>
          </a:p>
          <a:p>
            <a:endParaRPr lang="en-US" sz="5400">
              <a:ea typeface="Calibri Light"/>
              <a:cs typeface="Calibri Light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F7DA5-F651-7926-96BF-DF7282C24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93605"/>
            <a:ext cx="4243589" cy="376330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200" b="1">
              <a:ea typeface="Calibri" panose="020F0502020204030204"/>
              <a:cs typeface="Calibri" panose="020F0502020204030204"/>
            </a:endParaRPr>
          </a:p>
          <a:p>
            <a:r>
              <a:rPr lang="en-US" sz="2400" b="1">
                <a:ea typeface="+mn-lt"/>
                <a:cs typeface="+mn-lt"/>
              </a:rPr>
              <a:t>Takeaways: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ea typeface="+mn-lt"/>
                <a:cs typeface="+mn-lt"/>
              </a:rPr>
              <a:t>Assemble only the data that impacts the decision.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ea typeface="+mn-lt"/>
                <a:cs typeface="+mn-lt"/>
              </a:rPr>
              <a:t>Ignore common or irrelevant factors.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r>
              <a:rPr lang="en-US" sz="2400">
                <a:ea typeface="+mn-lt"/>
                <a:cs typeface="+mn-lt"/>
              </a:rPr>
              <a:t>Focus on differences between options to make rational choices.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endParaRPr lang="en-US" sz="220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73278E69-D7AF-270F-B5E4-1CBA352C01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149" r="-3" b="-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012663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3FB40E4B-D551-3E04-1E9D-5E43273476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16" r="8481" b="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C4CA9-001E-6D0E-0A40-0DE2878BC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979" y="365125"/>
            <a:ext cx="4242410" cy="1658986"/>
          </a:xfrm>
        </p:spPr>
        <p:txBody>
          <a:bodyPr>
            <a:normAutofit fontScale="90000"/>
          </a:bodyPr>
          <a:lstStyle/>
          <a:p>
            <a:r>
              <a:rPr lang="en-US" sz="4000" b="1">
                <a:ea typeface="+mj-lt"/>
                <a:cs typeface="+mj-lt"/>
              </a:rPr>
              <a:t>Step 4 – Assess the Data and Reach a Decision</a:t>
            </a:r>
            <a:endParaRPr lang="en-US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4CBE2-6E64-9E79-3216-E080E8DE2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583" y="2266113"/>
            <a:ext cx="4645821" cy="44026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ea typeface="+mn-lt"/>
                <a:cs typeface="+mn-lt"/>
              </a:rPr>
              <a:t>Evaluating Options to Achieve Financial Objectives</a:t>
            </a:r>
          </a:p>
          <a:p>
            <a:r>
              <a:rPr lang="en-US" sz="2400" b="1"/>
              <a:t>Purpose of Assessment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b="1">
                <a:ea typeface="+mn-lt"/>
                <a:cs typeface="+mn-lt"/>
              </a:rPr>
              <a:t>Key Points: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Use relevant data to </a:t>
            </a:r>
            <a:r>
              <a:rPr lang="en-US" sz="2400" b="1">
                <a:ea typeface="+mn-lt"/>
                <a:cs typeface="+mn-lt"/>
              </a:rPr>
              <a:t>compare available options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The goal is to identify the course of action that best supports the </a:t>
            </a:r>
            <a:r>
              <a:rPr lang="en-US" sz="2400" b="1">
                <a:ea typeface="+mn-lt"/>
                <a:cs typeface="+mn-lt"/>
              </a:rPr>
              <a:t>defined objectives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This step transforms information into actionable insight.</a:t>
            </a:r>
            <a:endParaRPr lang="en-US" sz="2400">
              <a:ea typeface="Calibri"/>
              <a:cs typeface="Calibri"/>
            </a:endParaRPr>
          </a:p>
          <a:p>
            <a:endParaRPr lang="en-US" sz="19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5893595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907C8FE2-A857-1A83-A939-2BF90C6C7B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16" r="2640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BBC4D2-1EA0-9D98-8888-546498A57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4112" y="405685"/>
            <a:ext cx="5476173" cy="1066243"/>
          </a:xfrm>
        </p:spPr>
        <p:txBody>
          <a:bodyPr>
            <a:normAutofit/>
          </a:bodyPr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Decision-Making Criteria</a:t>
            </a:r>
            <a:endParaRPr lang="en-US" sz="36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BB5D4-14B1-E6B7-2BD3-489DE43A6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4113" y="2362200"/>
            <a:ext cx="5258544" cy="435973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>
                <a:ea typeface="+mn-lt"/>
                <a:cs typeface="+mn-lt"/>
              </a:rPr>
              <a:t>Key Points: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Focus on </a:t>
            </a:r>
            <a:r>
              <a:rPr lang="en-US" b="1">
                <a:ea typeface="+mn-lt"/>
                <a:cs typeface="+mn-lt"/>
              </a:rPr>
              <a:t>how well each option aligns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>
                <a:ea typeface="+mn-lt"/>
                <a:cs typeface="+mn-lt"/>
              </a:rPr>
              <a:t>with the objectives.</a:t>
            </a:r>
            <a:endParaRPr lang="en-US">
              <a:ea typeface="Calibri"/>
              <a:cs typeface="Calibri"/>
            </a:endParaRPr>
          </a:p>
          <a:p>
            <a:r>
              <a:rPr lang="en-US">
                <a:ea typeface="+mn-lt"/>
                <a:cs typeface="+mn-lt"/>
              </a:rPr>
              <a:t>Consider: 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 sz="2800">
                <a:ea typeface="+mn-lt"/>
                <a:cs typeface="+mn-lt"/>
              </a:rPr>
              <a:t>Cost-effectiveness</a:t>
            </a:r>
            <a:endParaRPr lang="en-US" sz="2800">
              <a:ea typeface="Calibri"/>
              <a:cs typeface="Calibri"/>
            </a:endParaRPr>
          </a:p>
          <a:p>
            <a:pPr lvl="1"/>
            <a:r>
              <a:rPr lang="en-US" sz="2800">
                <a:ea typeface="+mn-lt"/>
                <a:cs typeface="+mn-lt"/>
              </a:rPr>
              <a:t>Risk levels</a:t>
            </a:r>
            <a:endParaRPr lang="en-US" sz="2800">
              <a:ea typeface="Calibri"/>
              <a:cs typeface="Calibri"/>
            </a:endParaRPr>
          </a:p>
          <a:p>
            <a:pPr lvl="1"/>
            <a:r>
              <a:rPr lang="en-US" sz="2800">
                <a:ea typeface="+mn-lt"/>
                <a:cs typeface="+mn-lt"/>
              </a:rPr>
              <a:t>Return potential</a:t>
            </a:r>
            <a:endParaRPr lang="en-US" sz="2800">
              <a:ea typeface="Calibri"/>
              <a:cs typeface="Calibri"/>
            </a:endParaRPr>
          </a:p>
          <a:p>
            <a:pPr lvl="1"/>
            <a:r>
              <a:rPr lang="en-US" sz="2800">
                <a:ea typeface="+mn-lt"/>
                <a:cs typeface="+mn-lt"/>
              </a:rPr>
              <a:t>Strategic fit</a:t>
            </a:r>
            <a:endParaRPr lang="en-US" sz="2800"/>
          </a:p>
          <a:p>
            <a:endParaRPr lang="en-US" sz="20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734974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3F83F-B00E-C185-A5F0-F284C426B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68" y="257737"/>
            <a:ext cx="5776829" cy="912625"/>
          </a:xfrm>
        </p:spPr>
        <p:txBody>
          <a:bodyPr anchor="ctr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4000" b="1" dirty="0">
                <a:latin typeface="Calibri"/>
                <a:ea typeface="Calibri"/>
                <a:cs typeface="Calibri"/>
              </a:rPr>
              <a:t>Financial Data </a:t>
            </a:r>
            <a:r>
              <a:rPr lang="en-US" sz="4000" b="1">
                <a:latin typeface="Calibri"/>
                <a:ea typeface="Calibri"/>
                <a:cs typeface="Calibri"/>
              </a:rPr>
              <a:t>Assessment</a:t>
            </a:r>
            <a:r>
              <a:rPr lang="en-US" sz="4000">
                <a:latin typeface="Calibri"/>
                <a:ea typeface="Calibri"/>
                <a:cs typeface="Calibri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972B7-0842-D30C-0B8A-B33AB1272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1321642"/>
            <a:ext cx="5334197" cy="49184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>
                <a:ea typeface="+mn-lt"/>
                <a:cs typeface="+mn-lt"/>
              </a:rPr>
              <a:t>Key Points: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Financial decision making often involves: </a:t>
            </a:r>
            <a:endParaRPr lang="en-US" sz="2400">
              <a:ea typeface="Calibri"/>
              <a:cs typeface="Calibri"/>
            </a:endParaRPr>
          </a:p>
          <a:p>
            <a:pPr lvl="1"/>
            <a:r>
              <a:rPr lang="en-US" b="1">
                <a:ea typeface="+mn-lt"/>
                <a:cs typeface="+mn-lt"/>
              </a:rPr>
              <a:t>Quantitative analysis</a:t>
            </a:r>
            <a:r>
              <a:rPr lang="en-US">
                <a:ea typeface="+mn-lt"/>
                <a:cs typeface="+mn-lt"/>
              </a:rPr>
              <a:t> (e.g., ROI, NPV, break-even)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 b="1">
                <a:ea typeface="+mn-lt"/>
                <a:cs typeface="+mn-lt"/>
              </a:rPr>
              <a:t>Qualitative factors</a:t>
            </a:r>
            <a:r>
              <a:rPr lang="en-US">
                <a:ea typeface="+mn-lt"/>
                <a:cs typeface="+mn-lt"/>
              </a:rPr>
              <a:t> (e.g., brand impact, employee morale)</a:t>
            </a:r>
            <a:endParaRPr lang="en-US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This module will explore various </a:t>
            </a:r>
            <a:r>
              <a:rPr lang="en-US" sz="2400" b="1">
                <a:ea typeface="+mn-lt"/>
                <a:cs typeface="+mn-lt"/>
              </a:rPr>
              <a:t>tools and techniques</a:t>
            </a:r>
            <a:r>
              <a:rPr lang="en-US" sz="2400">
                <a:ea typeface="+mn-lt"/>
                <a:cs typeface="+mn-lt"/>
              </a:rPr>
              <a:t> for data  for data assessment</a:t>
            </a:r>
            <a:endParaRPr lang="en-US" sz="240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0B3FB415-CE45-7644-3B13-3B8FF16736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973" r="17267" b="-3"/>
          <a:stretch>
            <a:fillRect/>
          </a:stretch>
        </p:blipFill>
        <p:spPr>
          <a:xfrm>
            <a:off x="6073386" y="-5284"/>
            <a:ext cx="6118615" cy="6863284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7879958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C6670-565A-F688-4B73-7AA75362E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Summary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6B144-6976-4BE6-E454-A719C3A97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400" b="1" dirty="0">
              <a:ea typeface="Calibri" panose="020F0502020204030204"/>
              <a:cs typeface="Calibri" panose="020F0502020204030204"/>
            </a:endParaRPr>
          </a:p>
          <a:p>
            <a:r>
              <a:rPr lang="en-US" sz="2400" b="1">
                <a:ea typeface="+mn-lt"/>
                <a:cs typeface="+mn-lt"/>
              </a:rPr>
              <a:t>Takeaways: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Step 4 is about </a:t>
            </a:r>
            <a:r>
              <a:rPr lang="en-US" sz="2400" b="1">
                <a:ea typeface="+mn-lt"/>
                <a:cs typeface="+mn-lt"/>
              </a:rPr>
              <a:t>evaluating data</a:t>
            </a:r>
            <a:r>
              <a:rPr lang="en-US" sz="2400">
                <a:ea typeface="+mn-lt"/>
                <a:cs typeface="+mn-lt"/>
              </a:rPr>
              <a:t> to make informed decisions.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The best option is the one that most effectively achieves the objectives.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Financial tools and frameworks will support this process throughout the course.</a:t>
            </a:r>
            <a:endParaRPr lang="en-US" sz="240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3B640808-40A5-E162-A67D-CFFDBF8D1C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81" r="15959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2753596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E8BA0-C6BC-F64D-8C81-EEB7DA206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488094"/>
            <a:ext cx="3939688" cy="5964125"/>
          </a:xfrm>
        </p:spPr>
        <p:txBody>
          <a:bodyPr>
            <a:normAutofit/>
          </a:bodyPr>
          <a:lstStyle/>
          <a:p>
            <a:pPr algn="r"/>
            <a:r>
              <a:rPr lang="en-US" sz="6800" b="1">
                <a:ea typeface="+mj-lt"/>
                <a:cs typeface="+mj-lt"/>
              </a:rPr>
              <a:t>Step 5 – Implement the Decision</a:t>
            </a:r>
            <a:endParaRPr lang="en-US" sz="6800" b="1">
              <a:ea typeface="Calibri Light" panose="020F0302020204030204"/>
              <a:cs typeface="Calibri Light" panose="020F0302020204030204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C94CF-923D-9672-01E5-E24FAAC46E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7225654"/>
              </p:ext>
            </p:extLst>
          </p:nvPr>
        </p:nvGraphicFramePr>
        <p:xfrm>
          <a:off x="4794377" y="275380"/>
          <a:ext cx="7100843" cy="6391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40270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6C88F-B1B5-6937-DDC8-1812838C5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3600" b="1">
                <a:latin typeface="Calibri"/>
                <a:ea typeface="Calibri"/>
                <a:cs typeface="Calibri"/>
              </a:rPr>
              <a:t>Beyond Initial Action</a:t>
            </a:r>
            <a:endParaRPr lang="en-US" sz="3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AB526E-A153-26D6-893D-2D71BB758F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46308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98050-13D4-54C9-6175-FA0D3897C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599516"/>
            <a:ext cx="5334197" cy="974257"/>
          </a:xfrm>
        </p:spPr>
        <p:txBody>
          <a:bodyPr anchor="ctr"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en-US" sz="4000" b="1" dirty="0">
                <a:latin typeface="Calibri"/>
                <a:ea typeface="Calibri"/>
                <a:cs typeface="Calibri"/>
              </a:rPr>
            </a:br>
            <a:r>
              <a:rPr lang="en-US" sz="4000" b="1">
                <a:latin typeface="Calibri"/>
                <a:ea typeface="Calibri"/>
                <a:cs typeface="Calibri"/>
              </a:rPr>
              <a:t>Ensuring Planned Outcomes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2175C-DF68-CBFC-AE37-015205721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903" y="1714759"/>
            <a:ext cx="6317632" cy="4890037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1700"/>
          </a:p>
          <a:p>
            <a:r>
              <a:rPr lang="en-US" sz="2400" b="1">
                <a:ea typeface="+mn-lt"/>
                <a:cs typeface="+mn-lt"/>
              </a:rPr>
              <a:t>Key Points: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Take steps to ensure that </a:t>
            </a:r>
            <a:r>
              <a:rPr lang="en-US" sz="2400" b="1">
                <a:ea typeface="+mn-lt"/>
                <a:cs typeface="+mn-lt"/>
              </a:rPr>
              <a:t>what was planned actually happens</a:t>
            </a:r>
            <a:r>
              <a:rPr lang="en-US" sz="240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This may involve: </a:t>
            </a:r>
            <a:endParaRPr lang="en-US" sz="2400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Assigning responsibilities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Setting timelines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Monitoring progress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Managing risks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 b="1">
                <a:ea typeface="+mn-lt"/>
                <a:cs typeface="+mn-lt"/>
              </a:rPr>
              <a:t>Visual: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 A flowchart showing: Decision → Action → Monitoring → Adjustment → Outcome</a:t>
            </a:r>
            <a:endParaRPr lang="en-US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A33B9F30-25BA-5165-5E98-B0D3B2A82C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806" r="7392" b="-9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48052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075C09-6BBA-0D7F-D779-26B78D928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E4E4-3208-1A5D-0755-3CC1BD00E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1800" b="1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b="1">
                <a:solidFill>
                  <a:schemeClr val="tx2"/>
                </a:solidFill>
                <a:ea typeface="+mn-lt"/>
                <a:cs typeface="+mn-lt"/>
              </a:rPr>
              <a:t>Takeaways: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Implementation is a </a:t>
            </a:r>
            <a:r>
              <a:rPr lang="en-US" b="1">
                <a:solidFill>
                  <a:schemeClr val="tx2"/>
                </a:solidFill>
                <a:ea typeface="+mn-lt"/>
                <a:cs typeface="+mn-lt"/>
              </a:rPr>
              <a:t>critical phase</a:t>
            </a:r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 of decision making.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It requires both </a:t>
            </a:r>
            <a:r>
              <a:rPr lang="en-US" b="1">
                <a:solidFill>
                  <a:schemeClr val="tx2"/>
                </a:solidFill>
                <a:ea typeface="+mn-lt"/>
                <a:cs typeface="+mn-lt"/>
              </a:rPr>
              <a:t>initial action</a:t>
            </a:r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 and </a:t>
            </a:r>
            <a:r>
              <a:rPr lang="en-US" b="1">
                <a:solidFill>
                  <a:schemeClr val="tx2"/>
                </a:solidFill>
                <a:ea typeface="+mn-lt"/>
                <a:cs typeface="+mn-lt"/>
              </a:rPr>
              <a:t>ongoing oversight</a:t>
            </a:r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Success depends on </a:t>
            </a:r>
            <a:r>
              <a:rPr lang="en-US" b="1">
                <a:solidFill>
                  <a:schemeClr val="tx2"/>
                </a:solidFill>
                <a:ea typeface="+mn-lt"/>
                <a:cs typeface="+mn-lt"/>
              </a:rPr>
              <a:t>execution and control</a:t>
            </a:r>
            <a:r>
              <a:rPr lang="en-US">
                <a:solidFill>
                  <a:schemeClr val="tx2"/>
                </a:solidFill>
                <a:ea typeface="+mn-lt"/>
                <a:cs typeface="+mn-lt"/>
              </a:rPr>
              <a:t>, not just planning.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6257261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8B39A-4D7E-A924-C557-D86234606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Step 6 – Monitor the Effects of Decisions</a:t>
            </a:r>
            <a:endParaRPr lang="en-US" sz="5400" b="1" dirty="0">
              <a:ea typeface="Calibri Light"/>
              <a:cs typeface="Calibri Light"/>
            </a:endParaRPr>
          </a:p>
          <a:p>
            <a:pPr algn="ctr"/>
            <a:endParaRPr lang="en-US" sz="5400" b="1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D86AC6-BE84-4336-1D51-880AF4DCC3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092820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F7371257-3C78-A7A1-BA4E-8DBBE6826F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3289958" y="10"/>
            <a:ext cx="890204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AE56E-9CA7-98AE-98C2-3D152068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379" y="117638"/>
            <a:ext cx="3822189" cy="1057702"/>
          </a:xfrm>
        </p:spPr>
        <p:txBody>
          <a:bodyPr>
            <a:normAutofit fontScale="90000"/>
          </a:bodyPr>
          <a:lstStyle/>
          <a:p>
            <a:pPr>
              <a:spcBef>
                <a:spcPts val="1000"/>
              </a:spcBef>
            </a:pPr>
            <a:br>
              <a:rPr lang="en-US" sz="4000" b="1" dirty="0">
                <a:latin typeface="Calibri"/>
                <a:ea typeface="Calibri"/>
                <a:cs typeface="Calibri"/>
              </a:rPr>
            </a:br>
            <a:r>
              <a:rPr lang="en-US" sz="4000" b="1">
                <a:latin typeface="Calibri"/>
                <a:ea typeface="Calibri"/>
                <a:cs typeface="Calibri"/>
              </a:rPr>
              <a:t>Learning from Outcomes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0554D-69D3-7AB2-080C-70A67A68B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13" y="1553256"/>
            <a:ext cx="4323676" cy="49949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>
                <a:ea typeface="+mn-lt"/>
                <a:cs typeface="+mn-lt"/>
              </a:rPr>
              <a:t>Key Points: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Compare actual results with expected outcomes.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Use insights to refine: </a:t>
            </a:r>
            <a:endParaRPr lang="en-US" sz="2400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Forecasting methods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Strategic planning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Risk assessment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 b="1">
                <a:ea typeface="+mn-lt"/>
                <a:cs typeface="+mn-lt"/>
              </a:rPr>
              <a:t>Visual:</a:t>
            </a:r>
            <a:endParaRPr lang="en-US">
              <a:ea typeface="Calibri"/>
              <a:cs typeface="Calibri"/>
            </a:endParaRPr>
          </a:p>
          <a:p>
            <a:pPr lvl="1"/>
            <a:r>
              <a:rPr lang="en-US">
                <a:ea typeface="+mn-lt"/>
                <a:cs typeface="+mn-lt"/>
              </a:rPr>
              <a:t> A feedback loop diagram showing: </a:t>
            </a:r>
          </a:p>
          <a:p>
            <a:pPr lvl="1"/>
            <a:r>
              <a:rPr lang="en-US">
                <a:ea typeface="+mn-lt"/>
                <a:cs typeface="+mn-lt"/>
              </a:rPr>
              <a:t>Decision → Outcome → Evaluation → Adjustment → Improved Decision</a:t>
            </a:r>
            <a:endParaRPr lang="en-US">
              <a:ea typeface="Calibri"/>
              <a:cs typeface="Calibri"/>
            </a:endParaRPr>
          </a:p>
          <a:p>
            <a:endParaRPr lang="en-US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8607692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D3508-EF93-B417-877A-03794EE1BF24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Example – Plastic Duck Production</a:t>
            </a:r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​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AI-generated content may be incorrect.">
            <a:extLst>
              <a:ext uri="{FF2B5EF4-FFF2-40B4-BE49-F238E27FC236}">
                <a16:creationId xmlns:a16="http://schemas.microsoft.com/office/drawing/2014/main" id="{92BB7212-3301-E43B-C585-8EAB50A06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2265649"/>
            <a:ext cx="11548872" cy="393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25792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D1BA4-7308-60DC-7B3E-56ED076F9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200" b="1">
                <a:latin typeface="Calibri"/>
                <a:ea typeface="Calibri"/>
                <a:cs typeface="Calibri"/>
              </a:rPr>
              <a:t>Example – Plastic Duck Production</a:t>
            </a:r>
            <a:endParaRPr lang="en-US" sz="3200">
              <a:latin typeface="Calibri"/>
              <a:ea typeface="Calibri"/>
              <a:cs typeface="Calibri"/>
            </a:endParaRPr>
          </a:p>
          <a:p>
            <a:endParaRPr lang="en-US" sz="3200">
              <a:ea typeface="Calibri Light"/>
              <a:cs typeface="Calibri Light"/>
            </a:endParaRPr>
          </a:p>
        </p:txBody>
      </p:sp>
      <p:pic>
        <p:nvPicPr>
          <p:cNvPr id="5" name="Picture 4" descr="Multicolored rubber ducks in a row">
            <a:extLst>
              <a:ext uri="{FF2B5EF4-FFF2-40B4-BE49-F238E27FC236}">
                <a16:creationId xmlns:a16="http://schemas.microsoft.com/office/drawing/2014/main" id="{3BA01E32-0930-C7E3-28C3-AEDBD1AA3F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62" r="21064" b="7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8215D-302C-77F0-64DD-9ACFDFB9F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1978785"/>
            <a:ext cx="4984878" cy="465806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b="1">
              <a:ea typeface="Calibri" panose="020F0502020204030204"/>
              <a:cs typeface="Calibri" panose="020F0502020204030204"/>
            </a:endParaRPr>
          </a:p>
          <a:p>
            <a:r>
              <a:rPr lang="en-US" sz="2000" b="1" dirty="0">
                <a:ea typeface="+mn-lt"/>
                <a:cs typeface="+mn-lt"/>
              </a:rPr>
              <a:t>Scenario: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A business invests in a machine to produce plastic ducks.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Later discovers </a:t>
            </a:r>
            <a:r>
              <a:rPr lang="en-US" sz="2000" b="1" dirty="0">
                <a:ea typeface="+mn-lt"/>
                <a:cs typeface="+mn-lt"/>
              </a:rPr>
              <a:t>low market demand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Must decide whether to: 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ea typeface="+mn-lt"/>
                <a:cs typeface="+mn-lt"/>
              </a:rPr>
              <a:t>Continue production and risk further losses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dirty="0">
                <a:ea typeface="+mn-lt"/>
                <a:cs typeface="+mn-lt"/>
              </a:rPr>
              <a:t>Abandon the project to </a:t>
            </a:r>
            <a:r>
              <a:rPr lang="en-US" sz="2000" b="1" dirty="0">
                <a:ea typeface="+mn-lt"/>
                <a:cs typeface="+mn-lt"/>
              </a:rPr>
              <a:t>limit negative impact</a:t>
            </a:r>
            <a:endParaRPr lang="en-US" sz="2000">
              <a:ea typeface="Calibri"/>
              <a:cs typeface="Calibri"/>
            </a:endParaRPr>
          </a:p>
          <a:p>
            <a:pPr lvl="1"/>
            <a:r>
              <a:rPr lang="en-US" sz="2000" b="1" dirty="0">
                <a:ea typeface="+mn-lt"/>
                <a:cs typeface="+mn-lt"/>
              </a:rPr>
              <a:t>Lesson: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Monitoring enables </a:t>
            </a:r>
            <a:r>
              <a:rPr lang="en-US" sz="2000" b="1" dirty="0">
                <a:ea typeface="+mn-lt"/>
                <a:cs typeface="+mn-lt"/>
              </a:rPr>
              <a:t>timely corrective action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 dirty="0"/>
          </a:p>
          <a:p>
            <a:endParaRPr lang="en-US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6599470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20B5A-5B7A-EAC6-0AAC-6532A6CFB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46446-F718-7D50-8C66-D45159CC9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Takeaways: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Monitoring is essential for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accountability and learning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Helps improve future decisions and avoid repeating mistakes.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Supports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agility and responsiveness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in business strategy.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F819ABB-20B6-602C-8A60-4439BE5C2A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47460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D996E-D695-1141-C0DB-0CB18AED8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0757" y="326773"/>
            <a:ext cx="3369234" cy="971866"/>
          </a:xfrm>
        </p:spPr>
        <p:txBody>
          <a:bodyPr anchor="b">
            <a:normAutofit/>
          </a:bodyPr>
          <a:lstStyle/>
          <a:p>
            <a:r>
              <a:rPr lang="en-US" sz="3200" b="1">
                <a:ea typeface="+mj-lt"/>
                <a:cs typeface="+mj-lt"/>
              </a:rPr>
              <a:t>Business Objectives</a:t>
            </a:r>
            <a:endParaRPr lang="en-US" sz="3200" b="1">
              <a:ea typeface="Calibri Light"/>
              <a:cs typeface="Calibri Light"/>
            </a:endParaRP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23C3540B-3DB0-BCA5-66A0-56E7CCA05E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48" r="5926" b="-3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B2F43-F836-5433-520A-C08AED47F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9332" y="1474521"/>
            <a:ext cx="4495423" cy="50670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ea typeface="+mn-lt"/>
                <a:cs typeface="+mn-lt"/>
              </a:rPr>
              <a:t>Guiding Principles for Investment and Financing Decisions</a:t>
            </a:r>
          </a:p>
          <a:p>
            <a:r>
              <a:rPr lang="en-US" sz="2400" b="1" dirty="0"/>
              <a:t>Why Business Objectives Matter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b="1" dirty="0">
                <a:ea typeface="+mn-lt"/>
                <a:cs typeface="+mn-lt"/>
              </a:rPr>
              <a:t>Key Points: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Business objectives define </a:t>
            </a:r>
            <a:r>
              <a:rPr lang="en-US" sz="2400" b="1" dirty="0">
                <a:ea typeface="+mn-lt"/>
                <a:cs typeface="+mn-lt"/>
              </a:rPr>
              <a:t>what a company aims to achieve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These goals guide </a:t>
            </a:r>
            <a:r>
              <a:rPr lang="en-US" sz="2400" b="1" dirty="0">
                <a:ea typeface="+mn-lt"/>
                <a:cs typeface="+mn-lt"/>
              </a:rPr>
              <a:t>investment and financing decisions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Understanding objectives is central to </a:t>
            </a:r>
            <a:r>
              <a:rPr lang="en-US" sz="2400" b="1" dirty="0">
                <a:ea typeface="+mn-lt"/>
                <a:cs typeface="+mn-lt"/>
              </a:rPr>
              <a:t>effective financial strategy</a:t>
            </a:r>
            <a:r>
              <a:rPr lang="en-US" sz="2000" dirty="0">
                <a:ea typeface="+mn-lt"/>
                <a:cs typeface="+mn-lt"/>
              </a:rPr>
              <a:t>.</a:t>
            </a:r>
            <a:endParaRPr lang="en-US" sz="2000">
              <a:ea typeface="Calibri"/>
              <a:cs typeface="Calibri"/>
            </a:endParaRPr>
          </a:p>
          <a:p>
            <a:endParaRPr lang="en-US" sz="1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148125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89E13130-E1EF-56C2-844A-B0DEADCBA5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216" r="26408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E2D6C-1FEA-FB9B-18E8-23BE29E5E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A Central Question in Business Finance</a:t>
            </a:r>
            <a:endParaRPr lang="en-US" sz="4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B1452-EB72-8054-81CE-A30A16E97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2936" y="2291331"/>
            <a:ext cx="6224412" cy="428295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2000" b="1"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ea typeface="+mn-lt"/>
                <a:cs typeface="+mn-lt"/>
              </a:rPr>
              <a:t>What should investment and financing decisions promote?</a:t>
            </a:r>
            <a:endParaRPr lang="en-US" sz="2400" b="1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This question is </a:t>
            </a:r>
            <a:r>
              <a:rPr lang="en-US" sz="2400" b="1" dirty="0">
                <a:ea typeface="+mn-lt"/>
                <a:cs typeface="+mn-lt"/>
              </a:rPr>
              <a:t>fundamental</a:t>
            </a:r>
            <a:r>
              <a:rPr lang="en-US" sz="2400" dirty="0">
                <a:ea typeface="+mn-lt"/>
                <a:cs typeface="+mn-lt"/>
              </a:rPr>
              <a:t> to business finance.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It has been the subject of </a:t>
            </a:r>
            <a:r>
              <a:rPr lang="en-US" sz="2400" b="1" dirty="0">
                <a:ea typeface="+mn-lt"/>
                <a:cs typeface="+mn-lt"/>
              </a:rPr>
              <a:t>extensive discussion and debate</a:t>
            </a:r>
            <a:r>
              <a:rPr lang="en-US" sz="2400" dirty="0">
                <a:ea typeface="+mn-lt"/>
                <a:cs typeface="+mn-lt"/>
              </a:rPr>
              <a:t>.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b="1" dirty="0">
                <a:ea typeface="+mn-lt"/>
                <a:cs typeface="+mn-lt"/>
              </a:rPr>
              <a:t>Quote: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i="1" dirty="0">
                <a:ea typeface="+mn-lt"/>
                <a:cs typeface="+mn-lt"/>
              </a:rPr>
              <a:t>"What businesses are seeking to achieve... is a question central to business finance."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5464750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D2FB0-9D87-BB8B-CFEC-EE11441BF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Reviewing Popular Objectives</a:t>
            </a:r>
            <a:endParaRPr lang="en-US" sz="3600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A2EABAA8-B06C-2748-30A6-F1C16081F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7B11A-8A43-A490-1F86-4539105F6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259198"/>
            <a:ext cx="5633122" cy="380177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800" b="1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The course will explore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common business goals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, such as: </a:t>
            </a:r>
            <a:endParaRPr lang="en-US" sz="2400" dirty="0">
              <a:solidFill>
                <a:schemeClr val="tx2"/>
              </a:solidFill>
              <a:ea typeface="Calibri"/>
              <a:cs typeface="Calibri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Profit maximization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Growth and expansion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Shareholder value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Sustainability and social impact</a:t>
            </a:r>
            <a:endParaRPr lang="en-US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Each objective will be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critically assessed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for its relevance and effectiveness.</a:t>
            </a:r>
            <a:endParaRPr lang="en-US" sz="2400" dirty="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sz="2400" dirty="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532800608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0764A-CC3C-19FC-796A-C4ADE5DA3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Summary</a:t>
            </a:r>
            <a:endParaRPr lang="en-US" sz="2800" dirty="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DE0E51-4149-AC78-D95C-CBB643FEB4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894037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09F83-96F5-BFC1-70C5-E9EC6318C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260" y="259470"/>
            <a:ext cx="4977976" cy="1101066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Business Objective – Profit Maximization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96824-0A04-B01F-BB64-22862B4C4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34" y="1637271"/>
            <a:ext cx="6215827" cy="44237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Evaluating Its Role and Limitations in Financial Strategy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b="1" dirty="0">
                <a:solidFill>
                  <a:schemeClr val="tx2"/>
                </a:solidFill>
              </a:rPr>
              <a:t>What is Profit Maximization?</a:t>
            </a:r>
            <a:endParaRPr lang="en-US" sz="2400" dirty="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Typically refers to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accounting profit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(explored in Chapter 3).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Rooted in the idea that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shareholders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, as owners, benefit from profits.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Managers are expected to pursue policies that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maximize profit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+mn-lt"/>
              <a:cs typeface="+mn-lt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ar chart">
            <a:extLst>
              <a:ext uri="{FF2B5EF4-FFF2-40B4-BE49-F238E27FC236}">
                <a16:creationId xmlns:a16="http://schemas.microsoft.com/office/drawing/2014/main" id="{D3042D4D-FAFE-7BF4-CB1D-6D4B9485C0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54497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2C3B1210-736F-168E-1A94-2020F30059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57" r="21029" b="-5"/>
          <a:stretch>
            <a:fillRect/>
          </a:stretch>
        </p:blipFill>
        <p:spPr>
          <a:xfrm>
            <a:off x="-9527" y="3725"/>
            <a:ext cx="5846165" cy="685054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9527" y="-6558"/>
            <a:ext cx="6254832" cy="6874766"/>
            <a:chOff x="-9149" y="3725"/>
            <a:chExt cx="6254832" cy="688720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558810-6B0D-3A83-5064-CD4767772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anchor="b"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Shareholder Perspective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B59C-0952-37C1-5B77-FA052F66F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15756"/>
            <a:ext cx="5686104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400" b="1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Shareholders exercise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ultimate control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and receive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financial benefits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Profit maximization is often seen as aligning with shareholder interests.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However,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maximizing total profit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may not always benefit shareholders.</a:t>
            </a:r>
            <a:endParaRPr lang="en-US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732977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A8329-B6CE-4FD8-60C1-184AF19A0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sz="41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Limitations of Profit Maximization</a:t>
            </a:r>
            <a:endParaRPr lang="en-US" sz="4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US" sz="4100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99B278-E91C-0600-59AD-11C2A2EDDF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8823327"/>
              </p:ext>
            </p:extLst>
          </p:nvPr>
        </p:nvGraphicFramePr>
        <p:xfrm>
          <a:off x="5089771" y="203487"/>
          <a:ext cx="6996758" cy="6453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7615808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751CED-A45D-A562-6296-063709594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Efficiency vs. Risk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FA8E5-7856-C343-2BC9-C461E5A04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6438103" cy="33609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600" b="1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Improving efficiency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to increase profitability is a desirable goal.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Profit maximization is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too broad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and may overlook shareholder value.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A more nuanced approach is needed to balance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profit, risk, and sustainability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1800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endParaRPr lang="en-US" sz="16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9841473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8272B9-4316-7240-1CFD-2C8AD6B52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 sz="40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 sz="4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40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FAC5A-2E1F-E143-7110-B0B31BEED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b="1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Takeaways: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Profit maximization is a common but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imperfect objective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Shareholder value depends on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profit quality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, not just quantity.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Strategic decisions must consider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long-term impact and efficiency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074388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55C7DE-FC39-8146-6FCC-9F0EC731D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Business Objective – Maximization of ROCE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3BE26-A508-9C66-D58C-2287F345F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7570" y="2825600"/>
            <a:ext cx="8624036" cy="31260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Evaluating Profitability in Relation to Business Scale</a:t>
            </a:r>
          </a:p>
          <a:p>
            <a:r>
              <a:rPr lang="en-US" sz="1800" b="1" dirty="0">
                <a:solidFill>
                  <a:schemeClr val="tx2"/>
                </a:solidFill>
              </a:rPr>
              <a:t>What is ROCE?</a:t>
            </a:r>
            <a:endParaRPr lang="en-US" sz="1800" dirty="0">
              <a:solidFill>
                <a:schemeClr val="tx2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ROCE stands for </a:t>
            </a:r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Return on Capital Employed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It measures </a:t>
            </a:r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profitability relative to the capital invested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in the business.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Formula: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ROCE=Operating </a:t>
            </a:r>
            <a:r>
              <a:rPr lang="en-US" sz="1800" err="1">
                <a:solidFill>
                  <a:schemeClr val="tx2"/>
                </a:solidFill>
                <a:ea typeface="+mn-lt"/>
                <a:cs typeface="+mn-lt"/>
              </a:rPr>
              <a:t>ProfitCapital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 Employed×100\text{ROCE} = \frac{\text{Operating Profit}}{\text{Capital Employed}} \times 100ROCE=Capital </a:t>
            </a:r>
            <a:r>
              <a:rPr lang="en-US" sz="1800" err="1">
                <a:solidFill>
                  <a:schemeClr val="tx2"/>
                </a:solidFill>
                <a:ea typeface="+mn-lt"/>
                <a:cs typeface="+mn-lt"/>
              </a:rPr>
              <a:t>EmployedOperating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 Profit ×100</a:t>
            </a:r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  <a:p>
            <a:endParaRPr lang="en-US" sz="1800" dirty="0">
              <a:solidFill>
                <a:schemeClr val="tx2"/>
              </a:solidFill>
              <a:ea typeface="+mn-lt"/>
              <a:cs typeface="+mn-lt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11083275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EF808-0391-D51E-BE24-E731FB8F3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ROCE vs. Profit </a:t>
            </a:r>
            <a:r>
              <a:rPr lang="en-US" sz="3600" b="1" err="1">
                <a:latin typeface="Calibri"/>
                <a:ea typeface="Calibri"/>
                <a:cs typeface="Calibri"/>
              </a:rPr>
              <a:t>Maximisation</a:t>
            </a:r>
            <a:endParaRPr lang="en-US" sz="3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BBBD01-5A32-B5A4-8B10-23089FFE92F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895472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2B4C0C7-2745-46BE-B15F-E50582545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74D5D1-77EA-6320-26EE-8357AF3BF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anchor="b"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Limitations of ROCE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pic>
        <p:nvPicPr>
          <p:cNvPr id="5" name="Picture 4" descr="Digital graphs and numbers in 3D">
            <a:extLst>
              <a:ext uri="{FF2B5EF4-FFF2-40B4-BE49-F238E27FC236}">
                <a16:creationId xmlns:a16="http://schemas.microsoft.com/office/drawing/2014/main" id="{34C47ECB-2C97-6A2A-9235-3DD14218D9D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2977" r="13298"/>
          <a:stretch>
            <a:fillRect/>
          </a:stretch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9D8939B-D984-4564-B942-51C44F623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796695"/>
            <a:ext cx="4850918" cy="5212025"/>
            <a:chOff x="0" y="796695"/>
            <a:chExt cx="4850918" cy="521202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3EAFB53-01AA-467C-BE85-D555D06E3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926917"/>
              <a:ext cx="4828239" cy="4951702"/>
            </a:xfrm>
            <a:custGeom>
              <a:avLst/>
              <a:gdLst>
                <a:gd name="connsiteX0" fmla="*/ 2407249 w 4828239"/>
                <a:gd name="connsiteY0" fmla="*/ 1168 h 4951702"/>
                <a:gd name="connsiteX1" fmla="*/ 2651971 w 4828239"/>
                <a:gd name="connsiteY1" fmla="*/ 4800 h 4951702"/>
                <a:gd name="connsiteX2" fmla="*/ 3136762 w 4828239"/>
                <a:gd name="connsiteY2" fmla="*/ 80075 h 4951702"/>
                <a:gd name="connsiteX3" fmla="*/ 3598035 w 4828239"/>
                <a:gd name="connsiteY3" fmla="*/ 254778 h 4951702"/>
                <a:gd name="connsiteX4" fmla="*/ 4006734 w 4828239"/>
                <a:gd name="connsiteY4" fmla="*/ 532540 h 4951702"/>
                <a:gd name="connsiteX5" fmla="*/ 4333530 w 4828239"/>
                <a:gd name="connsiteY5" fmla="*/ 900560 h 4951702"/>
                <a:gd name="connsiteX6" fmla="*/ 4368761 w 4828239"/>
                <a:gd name="connsiteY6" fmla="*/ 950864 h 4951702"/>
                <a:gd name="connsiteX7" fmla="*/ 4402539 w 4828239"/>
                <a:gd name="connsiteY7" fmla="*/ 1002077 h 4951702"/>
                <a:gd name="connsiteX8" fmla="*/ 4435319 w 4828239"/>
                <a:gd name="connsiteY8" fmla="*/ 1053834 h 4951702"/>
                <a:gd name="connsiteX9" fmla="*/ 4466918 w 4828239"/>
                <a:gd name="connsiteY9" fmla="*/ 1106317 h 4951702"/>
                <a:gd name="connsiteX10" fmla="*/ 4582327 w 4828239"/>
                <a:gd name="connsiteY10" fmla="*/ 1322244 h 4951702"/>
                <a:gd name="connsiteX11" fmla="*/ 4740322 w 4828239"/>
                <a:gd name="connsiteY11" fmla="*/ 1783517 h 4951702"/>
                <a:gd name="connsiteX12" fmla="*/ 4777370 w 4828239"/>
                <a:gd name="connsiteY12" fmla="*/ 2023507 h 4951702"/>
                <a:gd name="connsiteX13" fmla="*/ 4801432 w 4828239"/>
                <a:gd name="connsiteY13" fmla="*/ 2263678 h 4951702"/>
                <a:gd name="connsiteX14" fmla="*/ 4820591 w 4828239"/>
                <a:gd name="connsiteY14" fmla="*/ 2503848 h 4951702"/>
                <a:gd name="connsiteX15" fmla="*/ 4824496 w 4828239"/>
                <a:gd name="connsiteY15" fmla="*/ 2564050 h 4951702"/>
                <a:gd name="connsiteX16" fmla="*/ 4826221 w 4828239"/>
                <a:gd name="connsiteY16" fmla="*/ 2595013 h 4951702"/>
                <a:gd name="connsiteX17" fmla="*/ 4827492 w 4828239"/>
                <a:gd name="connsiteY17" fmla="*/ 2626522 h 4951702"/>
                <a:gd name="connsiteX18" fmla="*/ 4825767 w 4828239"/>
                <a:gd name="connsiteY18" fmla="*/ 2753462 h 4951702"/>
                <a:gd name="connsiteX19" fmla="*/ 4696465 w 4828239"/>
                <a:gd name="connsiteY19" fmla="*/ 3252055 h 4951702"/>
                <a:gd name="connsiteX20" fmla="*/ 4409077 w 4828239"/>
                <a:gd name="connsiteY20" fmla="*/ 3675464 h 4951702"/>
                <a:gd name="connsiteX21" fmla="*/ 4233920 w 4828239"/>
                <a:gd name="connsiteY21" fmla="*/ 3851983 h 4951702"/>
                <a:gd name="connsiteX22" fmla="*/ 4051318 w 4828239"/>
                <a:gd name="connsiteY22" fmla="*/ 4012430 h 4951702"/>
                <a:gd name="connsiteX23" fmla="*/ 3680392 w 4828239"/>
                <a:gd name="connsiteY23" fmla="*/ 4301543 h 4951702"/>
                <a:gd name="connsiteX24" fmla="*/ 3587048 w 4828239"/>
                <a:gd name="connsiteY24" fmla="*/ 4372096 h 4951702"/>
                <a:gd name="connsiteX25" fmla="*/ 3491161 w 4828239"/>
                <a:gd name="connsiteY25" fmla="*/ 4443103 h 4951702"/>
                <a:gd name="connsiteX26" fmla="*/ 3392914 w 4828239"/>
                <a:gd name="connsiteY26" fmla="*/ 4513202 h 4951702"/>
                <a:gd name="connsiteX27" fmla="*/ 3291579 w 4828239"/>
                <a:gd name="connsiteY27" fmla="*/ 4581303 h 4951702"/>
                <a:gd name="connsiteX28" fmla="*/ 3078830 w 4828239"/>
                <a:gd name="connsiteY28" fmla="*/ 4709153 h 4951702"/>
                <a:gd name="connsiteX29" fmla="*/ 2850010 w 4828239"/>
                <a:gd name="connsiteY29" fmla="*/ 4817842 h 4951702"/>
                <a:gd name="connsiteX30" fmla="*/ 2352052 w 4828239"/>
                <a:gd name="connsiteY30" fmla="*/ 4942876 h 4951702"/>
                <a:gd name="connsiteX31" fmla="*/ 2223840 w 4828239"/>
                <a:gd name="connsiteY31" fmla="*/ 4950958 h 4951702"/>
                <a:gd name="connsiteX32" fmla="*/ 2191787 w 4828239"/>
                <a:gd name="connsiteY32" fmla="*/ 4951684 h 4951702"/>
                <a:gd name="connsiteX33" fmla="*/ 2159825 w 4828239"/>
                <a:gd name="connsiteY33" fmla="*/ 4951503 h 4951702"/>
                <a:gd name="connsiteX34" fmla="*/ 2127953 w 4828239"/>
                <a:gd name="connsiteY34" fmla="*/ 4951139 h 4951702"/>
                <a:gd name="connsiteX35" fmla="*/ 2096990 w 4828239"/>
                <a:gd name="connsiteY35" fmla="*/ 4949959 h 4951702"/>
                <a:gd name="connsiteX36" fmla="*/ 1849646 w 4828239"/>
                <a:gd name="connsiteY36" fmla="*/ 4930255 h 4951702"/>
                <a:gd name="connsiteX37" fmla="*/ 1603845 w 4828239"/>
                <a:gd name="connsiteY37" fmla="*/ 4886852 h 4951702"/>
                <a:gd name="connsiteX38" fmla="*/ 1362403 w 4828239"/>
                <a:gd name="connsiteY38" fmla="*/ 4818841 h 4951702"/>
                <a:gd name="connsiteX39" fmla="*/ 900222 w 4828239"/>
                <a:gd name="connsiteY39" fmla="*/ 4614355 h 4951702"/>
                <a:gd name="connsiteX40" fmla="*/ 510682 w 4828239"/>
                <a:gd name="connsiteY40" fmla="*/ 4296004 h 4951702"/>
                <a:gd name="connsiteX41" fmla="*/ 352778 w 4828239"/>
                <a:gd name="connsiteY41" fmla="*/ 4104412 h 4951702"/>
                <a:gd name="connsiteX42" fmla="*/ 214850 w 4828239"/>
                <a:gd name="connsiteY42" fmla="*/ 3901561 h 4951702"/>
                <a:gd name="connsiteX43" fmla="*/ 182615 w 4828239"/>
                <a:gd name="connsiteY43" fmla="*/ 3849894 h 4951702"/>
                <a:gd name="connsiteX44" fmla="*/ 151833 w 4828239"/>
                <a:gd name="connsiteY44" fmla="*/ 3799772 h 4951702"/>
                <a:gd name="connsiteX45" fmla="*/ 91087 w 4828239"/>
                <a:gd name="connsiteY45" fmla="*/ 3702614 h 4951702"/>
                <a:gd name="connsiteX46" fmla="*/ 0 w 4828239"/>
                <a:gd name="connsiteY46" fmla="*/ 3558952 h 4951702"/>
                <a:gd name="connsiteX47" fmla="*/ 0 w 4828239"/>
                <a:gd name="connsiteY47" fmla="*/ 3152786 h 4951702"/>
                <a:gd name="connsiteX48" fmla="*/ 21078 w 4828239"/>
                <a:gd name="connsiteY48" fmla="*/ 3185589 h 4951702"/>
                <a:gd name="connsiteX49" fmla="*/ 159097 w 4828239"/>
                <a:gd name="connsiteY49" fmla="*/ 3365285 h 4951702"/>
                <a:gd name="connsiteX50" fmla="*/ 308466 w 4828239"/>
                <a:gd name="connsiteY50" fmla="*/ 3546344 h 4951702"/>
                <a:gd name="connsiteX51" fmla="*/ 382742 w 4828239"/>
                <a:gd name="connsiteY51" fmla="*/ 3640869 h 4951702"/>
                <a:gd name="connsiteX52" fmla="*/ 418427 w 4828239"/>
                <a:gd name="connsiteY52" fmla="*/ 3687269 h 4951702"/>
                <a:gd name="connsiteX53" fmla="*/ 453386 w 4828239"/>
                <a:gd name="connsiteY53" fmla="*/ 3731671 h 4951702"/>
                <a:gd name="connsiteX54" fmla="*/ 753758 w 4828239"/>
                <a:gd name="connsiteY54" fmla="*/ 4059829 h 4951702"/>
                <a:gd name="connsiteX55" fmla="*/ 913479 w 4828239"/>
                <a:gd name="connsiteY55" fmla="*/ 4207472 h 4951702"/>
                <a:gd name="connsiteX56" fmla="*/ 1080736 w 4828239"/>
                <a:gd name="connsiteY56" fmla="*/ 4343584 h 4951702"/>
                <a:gd name="connsiteX57" fmla="*/ 1454385 w 4828239"/>
                <a:gd name="connsiteY57" fmla="*/ 4558875 h 4951702"/>
                <a:gd name="connsiteX58" fmla="*/ 1663411 w 4828239"/>
                <a:gd name="connsiteY58" fmla="*/ 4619712 h 4951702"/>
                <a:gd name="connsiteX59" fmla="*/ 1716984 w 4828239"/>
                <a:gd name="connsiteY59" fmla="*/ 4630427 h 4951702"/>
                <a:gd name="connsiteX60" fmla="*/ 1771011 w 4828239"/>
                <a:gd name="connsiteY60" fmla="*/ 4639417 h 4951702"/>
                <a:gd name="connsiteX61" fmla="*/ 1880064 w 4828239"/>
                <a:gd name="connsiteY61" fmla="*/ 4652311 h 4951702"/>
                <a:gd name="connsiteX62" fmla="*/ 1934909 w 4828239"/>
                <a:gd name="connsiteY62" fmla="*/ 4656487 h 4951702"/>
                <a:gd name="connsiteX63" fmla="*/ 1989935 w 4828239"/>
                <a:gd name="connsiteY63" fmla="*/ 4659393 h 4951702"/>
                <a:gd name="connsiteX64" fmla="*/ 2045142 w 4828239"/>
                <a:gd name="connsiteY64" fmla="*/ 4660664 h 4951702"/>
                <a:gd name="connsiteX65" fmla="*/ 2100440 w 4828239"/>
                <a:gd name="connsiteY65" fmla="*/ 4660392 h 4951702"/>
                <a:gd name="connsiteX66" fmla="*/ 2128135 w 4828239"/>
                <a:gd name="connsiteY66" fmla="*/ 4660119 h 4951702"/>
                <a:gd name="connsiteX67" fmla="*/ 2154831 w 4828239"/>
                <a:gd name="connsiteY67" fmla="*/ 4658939 h 4951702"/>
                <a:gd name="connsiteX68" fmla="*/ 2181436 w 4828239"/>
                <a:gd name="connsiteY68" fmla="*/ 4657577 h 4951702"/>
                <a:gd name="connsiteX69" fmla="*/ 2207950 w 4828239"/>
                <a:gd name="connsiteY69" fmla="*/ 4655398 h 4951702"/>
                <a:gd name="connsiteX70" fmla="*/ 2313098 w 4828239"/>
                <a:gd name="connsiteY70" fmla="*/ 4642413 h 4951702"/>
                <a:gd name="connsiteX71" fmla="*/ 2713625 w 4828239"/>
                <a:gd name="connsiteY71" fmla="*/ 4510932 h 4951702"/>
                <a:gd name="connsiteX72" fmla="*/ 3083643 w 4828239"/>
                <a:gd name="connsiteY72" fmla="*/ 4280386 h 4951702"/>
                <a:gd name="connsiteX73" fmla="*/ 3173355 w 4828239"/>
                <a:gd name="connsiteY73" fmla="*/ 4212648 h 4951702"/>
                <a:gd name="connsiteX74" fmla="*/ 3263067 w 4828239"/>
                <a:gd name="connsiteY74" fmla="*/ 4142640 h 4951702"/>
                <a:gd name="connsiteX75" fmla="*/ 3444762 w 4828239"/>
                <a:gd name="connsiteY75" fmla="*/ 3997357 h 4951702"/>
                <a:gd name="connsiteX76" fmla="*/ 3818229 w 4828239"/>
                <a:gd name="connsiteY76" fmla="*/ 3716144 h 4951702"/>
                <a:gd name="connsiteX77" fmla="*/ 4166182 w 4828239"/>
                <a:gd name="connsiteY77" fmla="*/ 3436474 h 4951702"/>
                <a:gd name="connsiteX78" fmla="*/ 4444399 w 4828239"/>
                <a:gd name="connsiteY78" fmla="*/ 3115943 h 4951702"/>
                <a:gd name="connsiteX79" fmla="*/ 4539196 w 4828239"/>
                <a:gd name="connsiteY79" fmla="*/ 2929618 h 4951702"/>
                <a:gd name="connsiteX80" fmla="*/ 4596946 w 4828239"/>
                <a:gd name="connsiteY80" fmla="*/ 2726040 h 4951702"/>
                <a:gd name="connsiteX81" fmla="*/ 4612927 w 4828239"/>
                <a:gd name="connsiteY81" fmla="*/ 2619257 h 4951702"/>
                <a:gd name="connsiteX82" fmla="*/ 4615561 w 4828239"/>
                <a:gd name="connsiteY82" fmla="*/ 2592198 h 4951702"/>
                <a:gd name="connsiteX83" fmla="*/ 4617558 w 4828239"/>
                <a:gd name="connsiteY83" fmla="*/ 2564595 h 4951702"/>
                <a:gd name="connsiteX84" fmla="*/ 4620464 w 4828239"/>
                <a:gd name="connsiteY84" fmla="*/ 2507571 h 4951702"/>
                <a:gd name="connsiteX85" fmla="*/ 4615470 w 4828239"/>
                <a:gd name="connsiteY85" fmla="*/ 2279568 h 4951702"/>
                <a:gd name="connsiteX86" fmla="*/ 4583416 w 4828239"/>
                <a:gd name="connsiteY86" fmla="*/ 2054379 h 4951702"/>
                <a:gd name="connsiteX87" fmla="*/ 4529026 w 4828239"/>
                <a:gd name="connsiteY87" fmla="*/ 1834639 h 4951702"/>
                <a:gd name="connsiteX88" fmla="*/ 4388556 w 4828239"/>
                <a:gd name="connsiteY88" fmla="*/ 1408324 h 4951702"/>
                <a:gd name="connsiteX89" fmla="*/ 4292851 w 4828239"/>
                <a:gd name="connsiteY89" fmla="*/ 1205927 h 4951702"/>
                <a:gd name="connsiteX90" fmla="*/ 4264975 w 4828239"/>
                <a:gd name="connsiteY90" fmla="*/ 1157439 h 4951702"/>
                <a:gd name="connsiteX91" fmla="*/ 4235646 w 4828239"/>
                <a:gd name="connsiteY91" fmla="*/ 1109859 h 4951702"/>
                <a:gd name="connsiteX92" fmla="*/ 4204591 w 4828239"/>
                <a:gd name="connsiteY92" fmla="*/ 1063368 h 4951702"/>
                <a:gd name="connsiteX93" fmla="*/ 4172175 w 4828239"/>
                <a:gd name="connsiteY93" fmla="*/ 1017876 h 4951702"/>
                <a:gd name="connsiteX94" fmla="*/ 3865265 w 4828239"/>
                <a:gd name="connsiteY94" fmla="*/ 697618 h 4951702"/>
                <a:gd name="connsiteX95" fmla="*/ 3495792 w 4828239"/>
                <a:gd name="connsiteY95" fmla="*/ 456267 h 4951702"/>
                <a:gd name="connsiteX96" fmla="*/ 3080011 w 4828239"/>
                <a:gd name="connsiteY96" fmla="*/ 304719 h 4951702"/>
                <a:gd name="connsiteX97" fmla="*/ 2638805 w 4828239"/>
                <a:gd name="connsiteY97" fmla="*/ 241884 h 4951702"/>
                <a:gd name="connsiteX98" fmla="*/ 2191696 w 4828239"/>
                <a:gd name="connsiteY98" fmla="*/ 257865 h 4951702"/>
                <a:gd name="connsiteX99" fmla="*/ 1752851 w 4828239"/>
                <a:gd name="connsiteY99" fmla="*/ 350120 h 4951702"/>
                <a:gd name="connsiteX100" fmla="*/ 1333074 w 4828239"/>
                <a:gd name="connsiteY100" fmla="*/ 510657 h 4951702"/>
                <a:gd name="connsiteX101" fmla="*/ 582960 w 4828239"/>
                <a:gd name="connsiteY101" fmla="*/ 1003893 h 4951702"/>
                <a:gd name="connsiteX102" fmla="*/ 276322 w 4828239"/>
                <a:gd name="connsiteY102" fmla="*/ 1333049 h 4951702"/>
                <a:gd name="connsiteX103" fmla="*/ 33882 w 4828239"/>
                <a:gd name="connsiteY103" fmla="*/ 1711057 h 4951702"/>
                <a:gd name="connsiteX104" fmla="*/ 0 w 4828239"/>
                <a:gd name="connsiteY104" fmla="*/ 1785501 h 4951702"/>
                <a:gd name="connsiteX105" fmla="*/ 0 w 4828239"/>
                <a:gd name="connsiteY105" fmla="*/ 1377082 h 4951702"/>
                <a:gd name="connsiteX106" fmla="*/ 111188 w 4828239"/>
                <a:gd name="connsiteY106" fmla="*/ 1208333 h 4951702"/>
                <a:gd name="connsiteX107" fmla="*/ 431321 w 4828239"/>
                <a:gd name="connsiteY107" fmla="*/ 841539 h 4951702"/>
                <a:gd name="connsiteX108" fmla="*/ 807876 w 4828239"/>
                <a:gd name="connsiteY108" fmla="*/ 533448 h 4951702"/>
                <a:gd name="connsiteX109" fmla="*/ 1228743 w 4828239"/>
                <a:gd name="connsiteY109" fmla="*/ 288828 h 4951702"/>
                <a:gd name="connsiteX110" fmla="*/ 2163003 w 4828239"/>
                <a:gd name="connsiteY110" fmla="*/ 19056 h 4951702"/>
                <a:gd name="connsiteX111" fmla="*/ 2407249 w 4828239"/>
                <a:gd name="connsiteY111" fmla="*/ 1168 h 4951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4828239" h="4951702">
                  <a:moveTo>
                    <a:pt x="2407249" y="1168"/>
                  </a:moveTo>
                  <a:cubicBezTo>
                    <a:pt x="2488914" y="-1193"/>
                    <a:pt x="2570658" y="33"/>
                    <a:pt x="2651971" y="4800"/>
                  </a:cubicBezTo>
                  <a:cubicBezTo>
                    <a:pt x="2814869" y="14698"/>
                    <a:pt x="2977677" y="38942"/>
                    <a:pt x="3136762" y="80075"/>
                  </a:cubicBezTo>
                  <a:cubicBezTo>
                    <a:pt x="3295846" y="121117"/>
                    <a:pt x="3451209" y="179231"/>
                    <a:pt x="3598035" y="254778"/>
                  </a:cubicBezTo>
                  <a:cubicBezTo>
                    <a:pt x="3744680" y="330325"/>
                    <a:pt x="3883516" y="422670"/>
                    <a:pt x="4006734" y="532540"/>
                  </a:cubicBezTo>
                  <a:cubicBezTo>
                    <a:pt x="4130043" y="642320"/>
                    <a:pt x="4238460" y="767354"/>
                    <a:pt x="4333530" y="900560"/>
                  </a:cubicBezTo>
                  <a:lnTo>
                    <a:pt x="4368761" y="950864"/>
                  </a:lnTo>
                  <a:lnTo>
                    <a:pt x="4402539" y="1002077"/>
                  </a:lnTo>
                  <a:cubicBezTo>
                    <a:pt x="4413436" y="1019329"/>
                    <a:pt x="4424604" y="1036491"/>
                    <a:pt x="4435319" y="1053834"/>
                  </a:cubicBezTo>
                  <a:lnTo>
                    <a:pt x="4466918" y="1106317"/>
                  </a:lnTo>
                  <a:cubicBezTo>
                    <a:pt x="4508233" y="1176779"/>
                    <a:pt x="4547187" y="1248604"/>
                    <a:pt x="4582327" y="1322244"/>
                  </a:cubicBezTo>
                  <a:cubicBezTo>
                    <a:pt x="4652789" y="1469524"/>
                    <a:pt x="4707088" y="1624523"/>
                    <a:pt x="4740322" y="1783517"/>
                  </a:cubicBezTo>
                  <a:cubicBezTo>
                    <a:pt x="4756848" y="1863060"/>
                    <a:pt x="4768380" y="1943238"/>
                    <a:pt x="4777370" y="2023507"/>
                  </a:cubicBezTo>
                  <a:cubicBezTo>
                    <a:pt x="4786540" y="2103685"/>
                    <a:pt x="4793895" y="2183772"/>
                    <a:pt x="4801432" y="2263678"/>
                  </a:cubicBezTo>
                  <a:cubicBezTo>
                    <a:pt x="4808605" y="2343674"/>
                    <a:pt x="4814961" y="2423670"/>
                    <a:pt x="4820591" y="2503848"/>
                  </a:cubicBezTo>
                  <a:lnTo>
                    <a:pt x="4824496" y="2564050"/>
                  </a:lnTo>
                  <a:cubicBezTo>
                    <a:pt x="4825222" y="2573947"/>
                    <a:pt x="4825676" y="2584571"/>
                    <a:pt x="4826221" y="2595013"/>
                  </a:cubicBezTo>
                  <a:cubicBezTo>
                    <a:pt x="4826766" y="2605455"/>
                    <a:pt x="4827311" y="2615989"/>
                    <a:pt x="4827492" y="2626522"/>
                  </a:cubicBezTo>
                  <a:cubicBezTo>
                    <a:pt x="4828854" y="2668563"/>
                    <a:pt x="4828400" y="2710967"/>
                    <a:pt x="4825767" y="2753462"/>
                  </a:cubicBezTo>
                  <a:cubicBezTo>
                    <a:pt x="4815960" y="2923534"/>
                    <a:pt x="4770287" y="3094877"/>
                    <a:pt x="4696465" y="3252055"/>
                  </a:cubicBezTo>
                  <a:cubicBezTo>
                    <a:pt x="4622825" y="3409687"/>
                    <a:pt x="4521308" y="3551156"/>
                    <a:pt x="4409077" y="3675464"/>
                  </a:cubicBezTo>
                  <a:cubicBezTo>
                    <a:pt x="4352961" y="3737845"/>
                    <a:pt x="4294031" y="3796321"/>
                    <a:pt x="4233920" y="3851983"/>
                  </a:cubicBezTo>
                  <a:cubicBezTo>
                    <a:pt x="4173809" y="3907645"/>
                    <a:pt x="4112882" y="3961218"/>
                    <a:pt x="4051318" y="4012430"/>
                  </a:cubicBezTo>
                  <a:cubicBezTo>
                    <a:pt x="3928463" y="4115308"/>
                    <a:pt x="3802884" y="4209107"/>
                    <a:pt x="3680392" y="4301543"/>
                  </a:cubicBezTo>
                  <a:lnTo>
                    <a:pt x="3587048" y="4372096"/>
                  </a:lnTo>
                  <a:cubicBezTo>
                    <a:pt x="3555449" y="4395795"/>
                    <a:pt x="3523578" y="4419676"/>
                    <a:pt x="3491161" y="4443103"/>
                  </a:cubicBezTo>
                  <a:cubicBezTo>
                    <a:pt x="3458836" y="4466621"/>
                    <a:pt x="3426147" y="4490047"/>
                    <a:pt x="3392914" y="4513202"/>
                  </a:cubicBezTo>
                  <a:cubicBezTo>
                    <a:pt x="3359590" y="4536175"/>
                    <a:pt x="3325993" y="4558966"/>
                    <a:pt x="3291579" y="4581303"/>
                  </a:cubicBezTo>
                  <a:cubicBezTo>
                    <a:pt x="3223114" y="4626069"/>
                    <a:pt x="3152471" y="4669472"/>
                    <a:pt x="3078830" y="4709153"/>
                  </a:cubicBezTo>
                  <a:cubicBezTo>
                    <a:pt x="3005281" y="4749014"/>
                    <a:pt x="2929189" y="4786061"/>
                    <a:pt x="2850010" y="4817842"/>
                  </a:cubicBezTo>
                  <a:cubicBezTo>
                    <a:pt x="2692378" y="4882312"/>
                    <a:pt x="2523032" y="4925806"/>
                    <a:pt x="2352052" y="4942876"/>
                  </a:cubicBezTo>
                  <a:cubicBezTo>
                    <a:pt x="2309285" y="4946963"/>
                    <a:pt x="2266517" y="4950050"/>
                    <a:pt x="2223840" y="4950958"/>
                  </a:cubicBezTo>
                  <a:lnTo>
                    <a:pt x="2191787" y="4951684"/>
                  </a:lnTo>
                  <a:cubicBezTo>
                    <a:pt x="2181163" y="4951775"/>
                    <a:pt x="2170449" y="4951503"/>
                    <a:pt x="2159825" y="4951503"/>
                  </a:cubicBezTo>
                  <a:lnTo>
                    <a:pt x="2127953" y="4951139"/>
                  </a:lnTo>
                  <a:lnTo>
                    <a:pt x="2096990" y="4949959"/>
                  </a:lnTo>
                  <a:cubicBezTo>
                    <a:pt x="2014542" y="4947326"/>
                    <a:pt x="1931912" y="4940788"/>
                    <a:pt x="1849646" y="4930255"/>
                  </a:cubicBezTo>
                  <a:cubicBezTo>
                    <a:pt x="1767288" y="4920267"/>
                    <a:pt x="1685113" y="4905920"/>
                    <a:pt x="1603845" y="4886852"/>
                  </a:cubicBezTo>
                  <a:cubicBezTo>
                    <a:pt x="1522668" y="4867601"/>
                    <a:pt x="1442127" y="4844811"/>
                    <a:pt x="1362403" y="4818841"/>
                  </a:cubicBezTo>
                  <a:cubicBezTo>
                    <a:pt x="1203228" y="4766449"/>
                    <a:pt x="1045868" y="4701253"/>
                    <a:pt x="900222" y="4614355"/>
                  </a:cubicBezTo>
                  <a:cubicBezTo>
                    <a:pt x="754485" y="4527639"/>
                    <a:pt x="624366" y="4417678"/>
                    <a:pt x="510682" y="4296004"/>
                  </a:cubicBezTo>
                  <a:cubicBezTo>
                    <a:pt x="453568" y="4235258"/>
                    <a:pt x="401629" y="4170607"/>
                    <a:pt x="352778" y="4104412"/>
                  </a:cubicBezTo>
                  <a:cubicBezTo>
                    <a:pt x="304199" y="4037945"/>
                    <a:pt x="257980" y="3970479"/>
                    <a:pt x="214850" y="3901561"/>
                  </a:cubicBezTo>
                  <a:cubicBezTo>
                    <a:pt x="203772" y="3884490"/>
                    <a:pt x="193330" y="3867147"/>
                    <a:pt x="182615" y="3849894"/>
                  </a:cubicBezTo>
                  <a:lnTo>
                    <a:pt x="151833" y="3799772"/>
                  </a:lnTo>
                  <a:cubicBezTo>
                    <a:pt x="132129" y="3767356"/>
                    <a:pt x="111699" y="3735212"/>
                    <a:pt x="91087" y="3702614"/>
                  </a:cubicBezTo>
                  <a:lnTo>
                    <a:pt x="0" y="3558952"/>
                  </a:lnTo>
                  <a:lnTo>
                    <a:pt x="0" y="3152786"/>
                  </a:lnTo>
                  <a:lnTo>
                    <a:pt x="21078" y="3185589"/>
                  </a:lnTo>
                  <a:cubicBezTo>
                    <a:pt x="63392" y="3246607"/>
                    <a:pt x="110427" y="3305810"/>
                    <a:pt x="159097" y="3365285"/>
                  </a:cubicBezTo>
                  <a:cubicBezTo>
                    <a:pt x="207767" y="3424851"/>
                    <a:pt x="258616" y="3484417"/>
                    <a:pt x="308466" y="3546344"/>
                  </a:cubicBezTo>
                  <a:cubicBezTo>
                    <a:pt x="333437" y="3577217"/>
                    <a:pt x="358135" y="3608816"/>
                    <a:pt x="382742" y="3640869"/>
                  </a:cubicBezTo>
                  <a:lnTo>
                    <a:pt x="418427" y="3687269"/>
                  </a:lnTo>
                  <a:cubicBezTo>
                    <a:pt x="430141" y="3702069"/>
                    <a:pt x="441309" y="3717233"/>
                    <a:pt x="453386" y="3731671"/>
                  </a:cubicBezTo>
                  <a:cubicBezTo>
                    <a:pt x="547638" y="3849168"/>
                    <a:pt x="649881" y="3957313"/>
                    <a:pt x="753758" y="4059829"/>
                  </a:cubicBezTo>
                  <a:cubicBezTo>
                    <a:pt x="805970" y="4110859"/>
                    <a:pt x="859089" y="4160164"/>
                    <a:pt x="913479" y="4207472"/>
                  </a:cubicBezTo>
                  <a:cubicBezTo>
                    <a:pt x="967869" y="4254780"/>
                    <a:pt x="1023258" y="4300544"/>
                    <a:pt x="1080736" y="4343584"/>
                  </a:cubicBezTo>
                  <a:cubicBezTo>
                    <a:pt x="1195237" y="4429846"/>
                    <a:pt x="1318727" y="4506937"/>
                    <a:pt x="1454385" y="4558875"/>
                  </a:cubicBezTo>
                  <a:cubicBezTo>
                    <a:pt x="1522033" y="4584845"/>
                    <a:pt x="1592132" y="4604730"/>
                    <a:pt x="1663411" y="4619712"/>
                  </a:cubicBezTo>
                  <a:cubicBezTo>
                    <a:pt x="1681299" y="4623254"/>
                    <a:pt x="1699006" y="4627340"/>
                    <a:pt x="1716984" y="4630427"/>
                  </a:cubicBezTo>
                  <a:lnTo>
                    <a:pt x="1771011" y="4639417"/>
                  </a:lnTo>
                  <a:cubicBezTo>
                    <a:pt x="1807241" y="4644229"/>
                    <a:pt x="1843471" y="4649314"/>
                    <a:pt x="1880064" y="4652311"/>
                  </a:cubicBezTo>
                  <a:cubicBezTo>
                    <a:pt x="1898316" y="4654036"/>
                    <a:pt x="1916567" y="4655670"/>
                    <a:pt x="1934909" y="4656487"/>
                  </a:cubicBezTo>
                  <a:cubicBezTo>
                    <a:pt x="1953251" y="4657395"/>
                    <a:pt x="1971502" y="4658848"/>
                    <a:pt x="1989935" y="4659393"/>
                  </a:cubicBezTo>
                  <a:lnTo>
                    <a:pt x="2045142" y="4660664"/>
                  </a:lnTo>
                  <a:cubicBezTo>
                    <a:pt x="2063484" y="4661118"/>
                    <a:pt x="2082008" y="4660482"/>
                    <a:pt x="2100440" y="4660392"/>
                  </a:cubicBezTo>
                  <a:lnTo>
                    <a:pt x="2128135" y="4660119"/>
                  </a:lnTo>
                  <a:cubicBezTo>
                    <a:pt x="2137124" y="4659847"/>
                    <a:pt x="2145932" y="4659302"/>
                    <a:pt x="2154831" y="4658939"/>
                  </a:cubicBezTo>
                  <a:cubicBezTo>
                    <a:pt x="2163729" y="4658485"/>
                    <a:pt x="2172628" y="4658212"/>
                    <a:pt x="2181436" y="4657577"/>
                  </a:cubicBezTo>
                  <a:lnTo>
                    <a:pt x="2207950" y="4655398"/>
                  </a:lnTo>
                  <a:cubicBezTo>
                    <a:pt x="2243272" y="4652583"/>
                    <a:pt x="2278321" y="4647861"/>
                    <a:pt x="2313098" y="4642413"/>
                  </a:cubicBezTo>
                  <a:cubicBezTo>
                    <a:pt x="2452298" y="4619349"/>
                    <a:pt x="2586139" y="4574221"/>
                    <a:pt x="2713625" y="4510932"/>
                  </a:cubicBezTo>
                  <a:cubicBezTo>
                    <a:pt x="2841565" y="4448369"/>
                    <a:pt x="2963330" y="4368282"/>
                    <a:pt x="3083643" y="4280386"/>
                  </a:cubicBezTo>
                  <a:cubicBezTo>
                    <a:pt x="3113698" y="4258503"/>
                    <a:pt x="3143572" y="4235712"/>
                    <a:pt x="3173355" y="4212648"/>
                  </a:cubicBezTo>
                  <a:cubicBezTo>
                    <a:pt x="3203319" y="4189675"/>
                    <a:pt x="3233193" y="4166339"/>
                    <a:pt x="3263067" y="4142640"/>
                  </a:cubicBezTo>
                  <a:lnTo>
                    <a:pt x="3444762" y="3997357"/>
                  </a:lnTo>
                  <a:cubicBezTo>
                    <a:pt x="3569432" y="3898473"/>
                    <a:pt x="3695284" y="3806401"/>
                    <a:pt x="3818229" y="3716144"/>
                  </a:cubicBezTo>
                  <a:cubicBezTo>
                    <a:pt x="3941084" y="3625886"/>
                    <a:pt x="4059309" y="3534721"/>
                    <a:pt x="4166182" y="3436474"/>
                  </a:cubicBezTo>
                  <a:cubicBezTo>
                    <a:pt x="4273056" y="3338408"/>
                    <a:pt x="4369578" y="3233895"/>
                    <a:pt x="4444399" y="3115943"/>
                  </a:cubicBezTo>
                  <a:cubicBezTo>
                    <a:pt x="4481809" y="3057013"/>
                    <a:pt x="4513772" y="2994905"/>
                    <a:pt x="4539196" y="2929618"/>
                  </a:cubicBezTo>
                  <a:cubicBezTo>
                    <a:pt x="4564802" y="2864422"/>
                    <a:pt x="4583235" y="2796139"/>
                    <a:pt x="4596946" y="2726040"/>
                  </a:cubicBezTo>
                  <a:cubicBezTo>
                    <a:pt x="4603756" y="2690991"/>
                    <a:pt x="4609204" y="2655306"/>
                    <a:pt x="4612927" y="2619257"/>
                  </a:cubicBezTo>
                  <a:cubicBezTo>
                    <a:pt x="4614017" y="2610268"/>
                    <a:pt x="4614743" y="2601188"/>
                    <a:pt x="4615561" y="2592198"/>
                  </a:cubicBezTo>
                  <a:cubicBezTo>
                    <a:pt x="4616287" y="2583118"/>
                    <a:pt x="4617195" y="2574220"/>
                    <a:pt x="4617558" y="2564595"/>
                  </a:cubicBezTo>
                  <a:lnTo>
                    <a:pt x="4620464" y="2507571"/>
                  </a:lnTo>
                  <a:cubicBezTo>
                    <a:pt x="4623097" y="2431479"/>
                    <a:pt x="4621462" y="2355297"/>
                    <a:pt x="4615470" y="2279568"/>
                  </a:cubicBezTo>
                  <a:cubicBezTo>
                    <a:pt x="4609658" y="2203748"/>
                    <a:pt x="4598490" y="2128564"/>
                    <a:pt x="4583416" y="2054379"/>
                  </a:cubicBezTo>
                  <a:cubicBezTo>
                    <a:pt x="4568162" y="1980194"/>
                    <a:pt x="4549094" y="1907008"/>
                    <a:pt x="4529026" y="1834639"/>
                  </a:cubicBezTo>
                  <a:cubicBezTo>
                    <a:pt x="4488983" y="1689810"/>
                    <a:pt x="4444762" y="1546888"/>
                    <a:pt x="4388556" y="1408324"/>
                  </a:cubicBezTo>
                  <a:cubicBezTo>
                    <a:pt x="4360407" y="1339133"/>
                    <a:pt x="4328990" y="1271213"/>
                    <a:pt x="4292851" y="1205927"/>
                  </a:cubicBezTo>
                  <a:cubicBezTo>
                    <a:pt x="4284043" y="1189492"/>
                    <a:pt x="4274327" y="1173511"/>
                    <a:pt x="4264975" y="1157439"/>
                  </a:cubicBezTo>
                  <a:cubicBezTo>
                    <a:pt x="4255350" y="1141458"/>
                    <a:pt x="4245361" y="1125749"/>
                    <a:pt x="4235646" y="1109859"/>
                  </a:cubicBezTo>
                  <a:lnTo>
                    <a:pt x="4204591" y="1063368"/>
                  </a:lnTo>
                  <a:lnTo>
                    <a:pt x="4172175" y="1017876"/>
                  </a:lnTo>
                  <a:cubicBezTo>
                    <a:pt x="4083462" y="898290"/>
                    <a:pt x="3979312" y="791326"/>
                    <a:pt x="3865265" y="697618"/>
                  </a:cubicBezTo>
                  <a:cubicBezTo>
                    <a:pt x="3751490" y="603638"/>
                    <a:pt x="3627909" y="521917"/>
                    <a:pt x="3495792" y="456267"/>
                  </a:cubicBezTo>
                  <a:cubicBezTo>
                    <a:pt x="3363766" y="390436"/>
                    <a:pt x="3224022" y="339950"/>
                    <a:pt x="3080011" y="304719"/>
                  </a:cubicBezTo>
                  <a:cubicBezTo>
                    <a:pt x="2935999" y="269397"/>
                    <a:pt x="2787992" y="249057"/>
                    <a:pt x="2638805" y="241884"/>
                  </a:cubicBezTo>
                  <a:cubicBezTo>
                    <a:pt x="2489345" y="234347"/>
                    <a:pt x="2340067" y="239341"/>
                    <a:pt x="2191696" y="257865"/>
                  </a:cubicBezTo>
                  <a:cubicBezTo>
                    <a:pt x="2043417" y="276479"/>
                    <a:pt x="1896500" y="307624"/>
                    <a:pt x="1752851" y="350120"/>
                  </a:cubicBezTo>
                  <a:cubicBezTo>
                    <a:pt x="1609112" y="392433"/>
                    <a:pt x="1468914" y="447187"/>
                    <a:pt x="1333074" y="510657"/>
                  </a:cubicBezTo>
                  <a:cubicBezTo>
                    <a:pt x="1060578" y="636236"/>
                    <a:pt x="806151" y="802767"/>
                    <a:pt x="582960" y="1003893"/>
                  </a:cubicBezTo>
                  <a:cubicBezTo>
                    <a:pt x="471728" y="1104774"/>
                    <a:pt x="368668" y="1214825"/>
                    <a:pt x="276322" y="1333049"/>
                  </a:cubicBezTo>
                  <a:cubicBezTo>
                    <a:pt x="183795" y="1451092"/>
                    <a:pt x="102164" y="1577669"/>
                    <a:pt x="33882" y="1711057"/>
                  </a:cubicBezTo>
                  <a:lnTo>
                    <a:pt x="0" y="1785501"/>
                  </a:lnTo>
                  <a:lnTo>
                    <a:pt x="0" y="1377082"/>
                  </a:lnTo>
                  <a:lnTo>
                    <a:pt x="111188" y="1208333"/>
                  </a:lnTo>
                  <a:cubicBezTo>
                    <a:pt x="206927" y="1076920"/>
                    <a:pt x="314732" y="954315"/>
                    <a:pt x="431321" y="841539"/>
                  </a:cubicBezTo>
                  <a:cubicBezTo>
                    <a:pt x="548183" y="728763"/>
                    <a:pt x="674488" y="625885"/>
                    <a:pt x="807876" y="533448"/>
                  </a:cubicBezTo>
                  <a:cubicBezTo>
                    <a:pt x="941446" y="441103"/>
                    <a:pt x="1082007" y="358837"/>
                    <a:pt x="1228743" y="288828"/>
                  </a:cubicBezTo>
                  <a:cubicBezTo>
                    <a:pt x="1522578" y="149811"/>
                    <a:pt x="1838931" y="57919"/>
                    <a:pt x="2163003" y="19056"/>
                  </a:cubicBezTo>
                  <a:cubicBezTo>
                    <a:pt x="2243998" y="9477"/>
                    <a:pt x="2325584" y="3529"/>
                    <a:pt x="2407249" y="116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2935CA6-94DE-46EF-8BB1-9DB074B6C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544811 h 4884231"/>
                <a:gd name="connsiteX1" fmla="*/ 1694919 w 4814598"/>
                <a:gd name="connsiteY1" fmla="*/ 709526 h 4884231"/>
                <a:gd name="connsiteX2" fmla="*/ 932184 w 4814598"/>
                <a:gd name="connsiteY2" fmla="*/ 1163171 h 4884231"/>
                <a:gd name="connsiteX3" fmla="*/ 407894 w 4814598"/>
                <a:gd name="connsiteY3" fmla="*/ 1812768 h 4884231"/>
                <a:gd name="connsiteX4" fmla="*/ 220025 w 4814598"/>
                <a:gd name="connsiteY4" fmla="*/ 2558977 h 4884231"/>
                <a:gd name="connsiteX5" fmla="*/ 530204 w 4814598"/>
                <a:gd name="connsiteY5" fmla="*/ 3236995 h 4884231"/>
                <a:gd name="connsiteX6" fmla="*/ 697098 w 4814598"/>
                <a:gd name="connsiteY6" fmla="*/ 3471717 h 4884231"/>
                <a:gd name="connsiteX7" fmla="*/ 1333800 w 4814598"/>
                <a:gd name="connsiteY7" fmla="*/ 4121677 h 4884231"/>
                <a:gd name="connsiteX8" fmla="*/ 2170902 w 4814598"/>
                <a:gd name="connsiteY8" fmla="*/ 4339420 h 4884231"/>
                <a:gd name="connsiteX9" fmla="*/ 2709357 w 4814598"/>
                <a:gd name="connsiteY9" fmla="*/ 4200765 h 4884231"/>
                <a:gd name="connsiteX10" fmla="*/ 3290852 w 4814598"/>
                <a:gd name="connsiteY10" fmla="*/ 3800420 h 4884231"/>
                <a:gd name="connsiteX11" fmla="*/ 3434410 w 4814598"/>
                <a:gd name="connsiteY11" fmla="*/ 3689188 h 4884231"/>
                <a:gd name="connsiteX12" fmla="*/ 4069660 w 4814598"/>
                <a:gd name="connsiteY12" fmla="*/ 3124945 h 4884231"/>
                <a:gd name="connsiteX13" fmla="*/ 4269787 w 4814598"/>
                <a:gd name="connsiteY13" fmla="*/ 2558977 h 4884231"/>
                <a:gd name="connsiteX14" fmla="*/ 3797526 w 4814598"/>
                <a:gd name="connsiteY14" fmla="*/ 1099701 h 4884231"/>
                <a:gd name="connsiteX15" fmla="*/ 3273691 w 4814598"/>
                <a:gd name="connsiteY15" fmla="*/ 695179 h 4884231"/>
                <a:gd name="connsiteX16" fmla="*/ 2550817 w 4814598"/>
                <a:gd name="connsiteY16" fmla="*/ 544811 h 4884231"/>
                <a:gd name="connsiteX17" fmla="*/ 2550817 w 4814598"/>
                <a:gd name="connsiteY17" fmla="*/ 0 h 4884231"/>
                <a:gd name="connsiteX18" fmla="*/ 4814598 w 4814598"/>
                <a:gd name="connsiteY18" fmla="*/ 2558977 h 4884231"/>
                <a:gd name="connsiteX19" fmla="*/ 3626365 w 4814598"/>
                <a:gd name="connsiteY19" fmla="*/ 4229640 h 4884231"/>
                <a:gd name="connsiteX20" fmla="*/ 2170902 w 4814598"/>
                <a:gd name="connsiteY20" fmla="*/ 4884231 h 4884231"/>
                <a:gd name="connsiteX21" fmla="*/ 246267 w 4814598"/>
                <a:gd name="connsiteY21" fmla="*/ 3777538 h 4884231"/>
                <a:gd name="connsiteX22" fmla="*/ 40127 w 4814598"/>
                <a:gd name="connsiteY22" fmla="*/ 3489366 h 4884231"/>
                <a:gd name="connsiteX23" fmla="*/ 0 w 4814598"/>
                <a:gd name="connsiteY23" fmla="*/ 3432245 h 4884231"/>
                <a:gd name="connsiteX24" fmla="*/ 0 w 4814598"/>
                <a:gd name="connsiteY24" fmla="*/ 1432577 h 4884231"/>
                <a:gd name="connsiteX25" fmla="*/ 54624 w 4814598"/>
                <a:gd name="connsiteY25" fmla="*/ 1339196 h 4884231"/>
                <a:gd name="connsiteX26" fmla="*/ 2550817 w 4814598"/>
                <a:gd name="connsiteY26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14598" h="4884231">
                  <a:moveTo>
                    <a:pt x="2550817" y="544811"/>
                  </a:moveTo>
                  <a:cubicBezTo>
                    <a:pt x="2270966" y="544811"/>
                    <a:pt x="1974952" y="601744"/>
                    <a:pt x="1694919" y="709526"/>
                  </a:cubicBezTo>
                  <a:cubicBezTo>
                    <a:pt x="1417883" y="816127"/>
                    <a:pt x="1154103" y="973032"/>
                    <a:pt x="932184" y="1163171"/>
                  </a:cubicBezTo>
                  <a:cubicBezTo>
                    <a:pt x="710536" y="1353038"/>
                    <a:pt x="529296" y="1577682"/>
                    <a:pt x="407894" y="1812768"/>
                  </a:cubicBezTo>
                  <a:cubicBezTo>
                    <a:pt x="283223" y="2054210"/>
                    <a:pt x="220025" y="2305277"/>
                    <a:pt x="220025" y="2558977"/>
                  </a:cubicBezTo>
                  <a:cubicBezTo>
                    <a:pt x="220025" y="2801418"/>
                    <a:pt x="315095" y="2942070"/>
                    <a:pt x="530204" y="3236995"/>
                  </a:cubicBezTo>
                  <a:cubicBezTo>
                    <a:pt x="584050" y="3310817"/>
                    <a:pt x="639711" y="3387181"/>
                    <a:pt x="697098" y="3471717"/>
                  </a:cubicBezTo>
                  <a:cubicBezTo>
                    <a:pt x="900040" y="3770818"/>
                    <a:pt x="1108249" y="3983476"/>
                    <a:pt x="1333800" y="4121677"/>
                  </a:cubicBezTo>
                  <a:cubicBezTo>
                    <a:pt x="1572882" y="4268231"/>
                    <a:pt x="1846740" y="4339420"/>
                    <a:pt x="2170902" y="4339420"/>
                  </a:cubicBezTo>
                  <a:cubicBezTo>
                    <a:pt x="2354867" y="4339420"/>
                    <a:pt x="2525938" y="4295381"/>
                    <a:pt x="2709357" y="4200765"/>
                  </a:cubicBezTo>
                  <a:cubicBezTo>
                    <a:pt x="2897680" y="4103607"/>
                    <a:pt x="3084097" y="3961956"/>
                    <a:pt x="3290852" y="3800420"/>
                  </a:cubicBezTo>
                  <a:cubicBezTo>
                    <a:pt x="3339340" y="3762556"/>
                    <a:pt x="3387647" y="3725236"/>
                    <a:pt x="3434410" y="3689188"/>
                  </a:cubicBezTo>
                  <a:cubicBezTo>
                    <a:pt x="3682844" y="3497505"/>
                    <a:pt x="3917476" y="3316446"/>
                    <a:pt x="4069660" y="3124945"/>
                  </a:cubicBezTo>
                  <a:cubicBezTo>
                    <a:pt x="4209948" y="2948426"/>
                    <a:pt x="4269787" y="2779172"/>
                    <a:pt x="4269787" y="2558977"/>
                  </a:cubicBezTo>
                  <a:cubicBezTo>
                    <a:pt x="4269787" y="1980933"/>
                    <a:pt x="4102076" y="1462636"/>
                    <a:pt x="3797526" y="1099701"/>
                  </a:cubicBezTo>
                  <a:cubicBezTo>
                    <a:pt x="3650427" y="924453"/>
                    <a:pt x="3474272" y="788342"/>
                    <a:pt x="3273691" y="695179"/>
                  </a:cubicBezTo>
                  <a:cubicBezTo>
                    <a:pt x="3058944" y="595388"/>
                    <a:pt x="2815686" y="544811"/>
                    <a:pt x="2550817" y="544811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352A8D1-612B-42BB-A925-A3EF53F720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454009 h 4884231"/>
                <a:gd name="connsiteX1" fmla="*/ 1662321 w 4814598"/>
                <a:gd name="connsiteY1" fmla="*/ 624807 h 4884231"/>
                <a:gd name="connsiteX2" fmla="*/ 873072 w 4814598"/>
                <a:gd name="connsiteY2" fmla="*/ 1094253 h 4884231"/>
                <a:gd name="connsiteX3" fmla="*/ 327171 w 4814598"/>
                <a:gd name="connsiteY3" fmla="*/ 1771181 h 4884231"/>
                <a:gd name="connsiteX4" fmla="*/ 129223 w 4814598"/>
                <a:gd name="connsiteY4" fmla="*/ 2558977 h 4884231"/>
                <a:gd name="connsiteX5" fmla="*/ 456836 w 4814598"/>
                <a:gd name="connsiteY5" fmla="*/ 3290477 h 4884231"/>
                <a:gd name="connsiteX6" fmla="*/ 621914 w 4814598"/>
                <a:gd name="connsiteY6" fmla="*/ 3522657 h 4884231"/>
                <a:gd name="connsiteX7" fmla="*/ 2170902 w 4814598"/>
                <a:gd name="connsiteY7" fmla="*/ 4430222 h 4884231"/>
                <a:gd name="connsiteX8" fmla="*/ 3346786 w 4814598"/>
                <a:gd name="connsiteY8" fmla="*/ 3871881 h 4884231"/>
                <a:gd name="connsiteX9" fmla="*/ 3489890 w 4814598"/>
                <a:gd name="connsiteY9" fmla="*/ 3761012 h 4884231"/>
                <a:gd name="connsiteX10" fmla="*/ 4140757 w 4814598"/>
                <a:gd name="connsiteY10" fmla="*/ 3181424 h 4884231"/>
                <a:gd name="connsiteX11" fmla="*/ 4360589 w 4814598"/>
                <a:gd name="connsiteY11" fmla="*/ 2558977 h 4884231"/>
                <a:gd name="connsiteX12" fmla="*/ 3867171 w 4814598"/>
                <a:gd name="connsiteY12" fmla="*/ 1041315 h 4884231"/>
                <a:gd name="connsiteX13" fmla="*/ 3312009 w 4814598"/>
                <a:gd name="connsiteY13" fmla="*/ 612822 h 4884231"/>
                <a:gd name="connsiteX14" fmla="*/ 2550817 w 4814598"/>
                <a:gd name="connsiteY14" fmla="*/ 454009 h 4884231"/>
                <a:gd name="connsiteX15" fmla="*/ 2550817 w 4814598"/>
                <a:gd name="connsiteY15" fmla="*/ 0 h 4884231"/>
                <a:gd name="connsiteX16" fmla="*/ 4814598 w 4814598"/>
                <a:gd name="connsiteY16" fmla="*/ 2558977 h 4884231"/>
                <a:gd name="connsiteX17" fmla="*/ 3626365 w 4814598"/>
                <a:gd name="connsiteY17" fmla="*/ 4229640 h 4884231"/>
                <a:gd name="connsiteX18" fmla="*/ 2170902 w 4814598"/>
                <a:gd name="connsiteY18" fmla="*/ 4884231 h 4884231"/>
                <a:gd name="connsiteX19" fmla="*/ 246267 w 4814598"/>
                <a:gd name="connsiteY19" fmla="*/ 3777538 h 4884231"/>
                <a:gd name="connsiteX20" fmla="*/ 40127 w 4814598"/>
                <a:gd name="connsiteY20" fmla="*/ 3489366 h 4884231"/>
                <a:gd name="connsiteX21" fmla="*/ 0 w 4814598"/>
                <a:gd name="connsiteY21" fmla="*/ 3432245 h 4884231"/>
                <a:gd name="connsiteX22" fmla="*/ 0 w 4814598"/>
                <a:gd name="connsiteY22" fmla="*/ 1432577 h 4884231"/>
                <a:gd name="connsiteX23" fmla="*/ 54624 w 4814598"/>
                <a:gd name="connsiteY23" fmla="*/ 1339196 h 4884231"/>
                <a:gd name="connsiteX24" fmla="*/ 2550817 w 4814598"/>
                <a:gd name="connsiteY24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14598" h="4884231">
                  <a:moveTo>
                    <a:pt x="2550817" y="454009"/>
                  </a:moveTo>
                  <a:cubicBezTo>
                    <a:pt x="2255802" y="454009"/>
                    <a:pt x="1956792" y="511396"/>
                    <a:pt x="1662321" y="624807"/>
                  </a:cubicBezTo>
                  <a:cubicBezTo>
                    <a:pt x="1375660" y="735041"/>
                    <a:pt x="1102800" y="897394"/>
                    <a:pt x="873072" y="1094253"/>
                  </a:cubicBezTo>
                  <a:cubicBezTo>
                    <a:pt x="639348" y="1294471"/>
                    <a:pt x="455656" y="1522293"/>
                    <a:pt x="327171" y="1771181"/>
                  </a:cubicBezTo>
                  <a:cubicBezTo>
                    <a:pt x="195872" y="2025607"/>
                    <a:pt x="129223" y="2290658"/>
                    <a:pt x="129223" y="2558977"/>
                  </a:cubicBezTo>
                  <a:cubicBezTo>
                    <a:pt x="129223" y="2829294"/>
                    <a:pt x="235552" y="2987108"/>
                    <a:pt x="456836" y="3290477"/>
                  </a:cubicBezTo>
                  <a:cubicBezTo>
                    <a:pt x="510228" y="3363663"/>
                    <a:pt x="565435" y="3439392"/>
                    <a:pt x="621914" y="3522657"/>
                  </a:cubicBezTo>
                  <a:cubicBezTo>
                    <a:pt x="1053495" y="4158815"/>
                    <a:pt x="1516766" y="4430222"/>
                    <a:pt x="2170902" y="4430222"/>
                  </a:cubicBezTo>
                  <a:cubicBezTo>
                    <a:pt x="2600213" y="4430222"/>
                    <a:pt x="2915205" y="4209119"/>
                    <a:pt x="3346786" y="3871881"/>
                  </a:cubicBezTo>
                  <a:cubicBezTo>
                    <a:pt x="3395002" y="3834198"/>
                    <a:pt x="3443218" y="3796969"/>
                    <a:pt x="3489890" y="3761012"/>
                  </a:cubicBezTo>
                  <a:cubicBezTo>
                    <a:pt x="3742864" y="3565879"/>
                    <a:pt x="3981763" y="3381551"/>
                    <a:pt x="4140757" y="3181424"/>
                  </a:cubicBezTo>
                  <a:cubicBezTo>
                    <a:pt x="4292760" y="2990104"/>
                    <a:pt x="4360589" y="2798149"/>
                    <a:pt x="4360589" y="2558977"/>
                  </a:cubicBezTo>
                  <a:cubicBezTo>
                    <a:pt x="4360589" y="1959594"/>
                    <a:pt x="4185341" y="1420595"/>
                    <a:pt x="3867171" y="1041315"/>
                  </a:cubicBezTo>
                  <a:cubicBezTo>
                    <a:pt x="3711446" y="855807"/>
                    <a:pt x="3524667" y="711614"/>
                    <a:pt x="3312009" y="612822"/>
                  </a:cubicBezTo>
                  <a:cubicBezTo>
                    <a:pt x="3085095" y="507491"/>
                    <a:pt x="2829034" y="454009"/>
                    <a:pt x="2550817" y="454009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0858A699-36FD-4E40-A79C-7B11883C9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96695"/>
              <a:ext cx="4850918" cy="5212025"/>
            </a:xfrm>
            <a:custGeom>
              <a:avLst/>
              <a:gdLst>
                <a:gd name="connsiteX0" fmla="*/ 2244906 w 4850918"/>
                <a:gd name="connsiteY0" fmla="*/ 0 h 5212025"/>
                <a:gd name="connsiteX1" fmla="*/ 4850918 w 4850918"/>
                <a:gd name="connsiteY1" fmla="*/ 2606013 h 5212025"/>
                <a:gd name="connsiteX2" fmla="*/ 2244906 w 4850918"/>
                <a:gd name="connsiteY2" fmla="*/ 5212025 h 5212025"/>
                <a:gd name="connsiteX3" fmla="*/ 83949 w 4850918"/>
                <a:gd name="connsiteY3" fmla="*/ 4063077 h 5212025"/>
                <a:gd name="connsiteX4" fmla="*/ 0 w 4850918"/>
                <a:gd name="connsiteY4" fmla="*/ 3924890 h 5212025"/>
                <a:gd name="connsiteX5" fmla="*/ 0 w 4850918"/>
                <a:gd name="connsiteY5" fmla="*/ 3598606 h 5212025"/>
                <a:gd name="connsiteX6" fmla="*/ 15357 w 4850918"/>
                <a:gd name="connsiteY6" fmla="*/ 3619452 h 5212025"/>
                <a:gd name="connsiteX7" fmla="*/ 107340 w 4850918"/>
                <a:gd name="connsiteY7" fmla="*/ 3738402 h 5212025"/>
                <a:gd name="connsiteX8" fmla="*/ 168177 w 4850918"/>
                <a:gd name="connsiteY8" fmla="*/ 3816401 h 5212025"/>
                <a:gd name="connsiteX9" fmla="*/ 245086 w 4850918"/>
                <a:gd name="connsiteY9" fmla="*/ 3916919 h 5212025"/>
                <a:gd name="connsiteX10" fmla="*/ 284403 w 4850918"/>
                <a:gd name="connsiteY10" fmla="*/ 3970310 h 5212025"/>
                <a:gd name="connsiteX11" fmla="*/ 319634 w 4850918"/>
                <a:gd name="connsiteY11" fmla="*/ 4018253 h 5212025"/>
                <a:gd name="connsiteX12" fmla="*/ 319816 w 4850918"/>
                <a:gd name="connsiteY12" fmla="*/ 4018435 h 5212025"/>
                <a:gd name="connsiteX13" fmla="*/ 319998 w 4850918"/>
                <a:gd name="connsiteY13" fmla="*/ 4018617 h 5212025"/>
                <a:gd name="connsiteX14" fmla="*/ 381652 w 4850918"/>
                <a:gd name="connsiteY14" fmla="*/ 4099884 h 5212025"/>
                <a:gd name="connsiteX15" fmla="*/ 393547 w 4850918"/>
                <a:gd name="connsiteY15" fmla="*/ 4115230 h 5212025"/>
                <a:gd name="connsiteX16" fmla="*/ 399540 w 4850918"/>
                <a:gd name="connsiteY16" fmla="*/ 4122676 h 5212025"/>
                <a:gd name="connsiteX17" fmla="*/ 470547 w 4850918"/>
                <a:gd name="connsiteY17" fmla="*/ 4208756 h 5212025"/>
                <a:gd name="connsiteX18" fmla="*/ 633445 w 4850918"/>
                <a:gd name="connsiteY18" fmla="*/ 4384730 h 5212025"/>
                <a:gd name="connsiteX19" fmla="*/ 997833 w 4850918"/>
                <a:gd name="connsiteY19" fmla="*/ 4677384 h 5212025"/>
                <a:gd name="connsiteX20" fmla="*/ 1198505 w 4850918"/>
                <a:gd name="connsiteY20" fmla="*/ 4786982 h 5212025"/>
                <a:gd name="connsiteX21" fmla="*/ 1198687 w 4850918"/>
                <a:gd name="connsiteY21" fmla="*/ 4787073 h 5212025"/>
                <a:gd name="connsiteX22" fmla="*/ 1198869 w 4850918"/>
                <a:gd name="connsiteY22" fmla="*/ 4787164 h 5212025"/>
                <a:gd name="connsiteX23" fmla="*/ 1410709 w 4850918"/>
                <a:gd name="connsiteY23" fmla="*/ 4869975 h 5212025"/>
                <a:gd name="connsiteX24" fmla="*/ 1631902 w 4850918"/>
                <a:gd name="connsiteY24" fmla="*/ 4927271 h 5212025"/>
                <a:gd name="connsiteX25" fmla="*/ 1744134 w 4850918"/>
                <a:gd name="connsiteY25" fmla="*/ 4946157 h 5212025"/>
                <a:gd name="connsiteX26" fmla="*/ 1856819 w 4850918"/>
                <a:gd name="connsiteY26" fmla="*/ 4958961 h 5212025"/>
                <a:gd name="connsiteX27" fmla="*/ 2090089 w 4850918"/>
                <a:gd name="connsiteY27" fmla="*/ 4969130 h 5212025"/>
                <a:gd name="connsiteX28" fmla="*/ 2101802 w 4850918"/>
                <a:gd name="connsiteY28" fmla="*/ 4969130 h 5212025"/>
                <a:gd name="connsiteX29" fmla="*/ 2117238 w 4850918"/>
                <a:gd name="connsiteY29" fmla="*/ 4969221 h 5212025"/>
                <a:gd name="connsiteX30" fmla="*/ 2147294 w 4850918"/>
                <a:gd name="connsiteY30" fmla="*/ 4968767 h 5212025"/>
                <a:gd name="connsiteX31" fmla="*/ 2147566 w 4850918"/>
                <a:gd name="connsiteY31" fmla="*/ 4968767 h 5212025"/>
                <a:gd name="connsiteX32" fmla="*/ 2147838 w 4850918"/>
                <a:gd name="connsiteY32" fmla="*/ 4968767 h 5212025"/>
                <a:gd name="connsiteX33" fmla="*/ 2176078 w 4850918"/>
                <a:gd name="connsiteY33" fmla="*/ 4968041 h 5212025"/>
                <a:gd name="connsiteX34" fmla="*/ 2204499 w 4850918"/>
                <a:gd name="connsiteY34" fmla="*/ 4966588 h 5212025"/>
                <a:gd name="connsiteX35" fmla="*/ 2315822 w 4850918"/>
                <a:gd name="connsiteY35" fmla="*/ 4956872 h 5212025"/>
                <a:gd name="connsiteX36" fmla="*/ 2746222 w 4850918"/>
                <a:gd name="connsiteY36" fmla="*/ 4840555 h 5212025"/>
                <a:gd name="connsiteX37" fmla="*/ 2950617 w 4850918"/>
                <a:gd name="connsiteY37" fmla="*/ 4739220 h 5212025"/>
                <a:gd name="connsiteX38" fmla="*/ 3148929 w 4850918"/>
                <a:gd name="connsiteY38" fmla="*/ 4615367 h 5212025"/>
                <a:gd name="connsiteX39" fmla="*/ 3342791 w 4850918"/>
                <a:gd name="connsiteY39" fmla="*/ 4474533 h 5212025"/>
                <a:gd name="connsiteX40" fmla="*/ 3438496 w 4850918"/>
                <a:gd name="connsiteY40" fmla="*/ 4399894 h 5212025"/>
                <a:gd name="connsiteX41" fmla="*/ 3536108 w 4850918"/>
                <a:gd name="connsiteY41" fmla="*/ 4321804 h 5212025"/>
                <a:gd name="connsiteX42" fmla="*/ 3700641 w 4850918"/>
                <a:gd name="connsiteY42" fmla="*/ 4192956 h 5212025"/>
                <a:gd name="connsiteX43" fmla="*/ 3927282 w 4850918"/>
                <a:gd name="connsiteY43" fmla="*/ 4014258 h 5212025"/>
                <a:gd name="connsiteX44" fmla="*/ 4279230 w 4850918"/>
                <a:gd name="connsiteY44" fmla="*/ 3693909 h 5212025"/>
                <a:gd name="connsiteX45" fmla="*/ 4424785 w 4850918"/>
                <a:gd name="connsiteY45" fmla="*/ 3517209 h 5212025"/>
                <a:gd name="connsiteX46" fmla="*/ 4539922 w 4850918"/>
                <a:gd name="connsiteY46" fmla="*/ 3324800 h 5212025"/>
                <a:gd name="connsiteX47" fmla="*/ 4660234 w 4850918"/>
                <a:gd name="connsiteY47" fmla="*/ 2893945 h 5212025"/>
                <a:gd name="connsiteX48" fmla="*/ 4667045 w 4850918"/>
                <a:gd name="connsiteY48" fmla="*/ 2779081 h 5212025"/>
                <a:gd name="connsiteX49" fmla="*/ 4667135 w 4850918"/>
                <a:gd name="connsiteY49" fmla="*/ 2774632 h 5212025"/>
                <a:gd name="connsiteX50" fmla="*/ 4667408 w 4850918"/>
                <a:gd name="connsiteY50" fmla="*/ 2719787 h 5212025"/>
                <a:gd name="connsiteX51" fmla="*/ 4667317 w 4850918"/>
                <a:gd name="connsiteY51" fmla="*/ 2702444 h 5212025"/>
                <a:gd name="connsiteX52" fmla="*/ 4666772 w 4850918"/>
                <a:gd name="connsiteY52" fmla="*/ 2658950 h 5212025"/>
                <a:gd name="connsiteX53" fmla="*/ 4654787 w 4850918"/>
                <a:gd name="connsiteY53" fmla="*/ 2416691 h 5212025"/>
                <a:gd name="connsiteX54" fmla="*/ 4581781 w 4850918"/>
                <a:gd name="connsiteY54" fmla="*/ 1936985 h 5212025"/>
                <a:gd name="connsiteX55" fmla="*/ 4435046 w 4850918"/>
                <a:gd name="connsiteY55" fmla="*/ 1474894 h 5212025"/>
                <a:gd name="connsiteX56" fmla="*/ 4386104 w 4850918"/>
                <a:gd name="connsiteY56" fmla="*/ 1364116 h 5212025"/>
                <a:gd name="connsiteX57" fmla="*/ 4331623 w 4850918"/>
                <a:gd name="connsiteY57" fmla="*/ 1255698 h 5212025"/>
                <a:gd name="connsiteX58" fmla="*/ 4206861 w 4850918"/>
                <a:gd name="connsiteY58" fmla="*/ 1048216 h 5212025"/>
                <a:gd name="connsiteX59" fmla="*/ 3895592 w 4850918"/>
                <a:gd name="connsiteY59" fmla="*/ 681922 h 5212025"/>
                <a:gd name="connsiteX60" fmla="*/ 3710356 w 4850918"/>
                <a:gd name="connsiteY60" fmla="*/ 530192 h 5212025"/>
                <a:gd name="connsiteX61" fmla="*/ 3507777 w 4850918"/>
                <a:gd name="connsiteY61" fmla="*/ 403705 h 5212025"/>
                <a:gd name="connsiteX62" fmla="*/ 3065936 w 4850918"/>
                <a:gd name="connsiteY62" fmla="*/ 232543 h 5212025"/>
                <a:gd name="connsiteX63" fmla="*/ 2834573 w 4850918"/>
                <a:gd name="connsiteY63" fmla="*/ 187233 h 5212025"/>
                <a:gd name="connsiteX64" fmla="*/ 2601212 w 4850918"/>
                <a:gd name="connsiteY64" fmla="*/ 166894 h 5212025"/>
                <a:gd name="connsiteX65" fmla="*/ 2499332 w 4850918"/>
                <a:gd name="connsiteY65" fmla="*/ 164715 h 5212025"/>
                <a:gd name="connsiteX66" fmla="*/ 2131857 w 4850918"/>
                <a:gd name="connsiteY66" fmla="*/ 192046 h 5212025"/>
                <a:gd name="connsiteX67" fmla="*/ 1901130 w 4850918"/>
                <a:gd name="connsiteY67" fmla="*/ 237084 h 5212025"/>
                <a:gd name="connsiteX68" fmla="*/ 1674579 w 4850918"/>
                <a:gd name="connsiteY68" fmla="*/ 301553 h 5212025"/>
                <a:gd name="connsiteX69" fmla="*/ 1453477 w 4850918"/>
                <a:gd name="connsiteY69" fmla="*/ 383819 h 5212025"/>
                <a:gd name="connsiteX70" fmla="*/ 1238821 w 4850918"/>
                <a:gd name="connsiteY70" fmla="*/ 483338 h 5212025"/>
                <a:gd name="connsiteX71" fmla="*/ 831666 w 4850918"/>
                <a:gd name="connsiteY71" fmla="*/ 727777 h 5212025"/>
                <a:gd name="connsiteX72" fmla="*/ 735416 w 4850918"/>
                <a:gd name="connsiteY72" fmla="*/ 798148 h 5212025"/>
                <a:gd name="connsiteX73" fmla="*/ 735234 w 4850918"/>
                <a:gd name="connsiteY73" fmla="*/ 798330 h 5212025"/>
                <a:gd name="connsiteX74" fmla="*/ 735053 w 4850918"/>
                <a:gd name="connsiteY74" fmla="*/ 798511 h 5212025"/>
                <a:gd name="connsiteX75" fmla="*/ 695554 w 4850918"/>
                <a:gd name="connsiteY75" fmla="*/ 828748 h 5212025"/>
                <a:gd name="connsiteX76" fmla="*/ 687563 w 4850918"/>
                <a:gd name="connsiteY76" fmla="*/ 835014 h 5212025"/>
                <a:gd name="connsiteX77" fmla="*/ 641254 w 4850918"/>
                <a:gd name="connsiteY77" fmla="*/ 871970 h 5212025"/>
                <a:gd name="connsiteX78" fmla="*/ 461013 w 4850918"/>
                <a:gd name="connsiteY78" fmla="*/ 1030147 h 5212025"/>
                <a:gd name="connsiteX79" fmla="*/ 139938 w 4850918"/>
                <a:gd name="connsiteY79" fmla="*/ 1388360 h 5212025"/>
                <a:gd name="connsiteX80" fmla="*/ 3281 w 4850918"/>
                <a:gd name="connsiteY80" fmla="*/ 1587670 h 5212025"/>
                <a:gd name="connsiteX81" fmla="*/ 0 w 4850918"/>
                <a:gd name="connsiteY81" fmla="*/ 1593348 h 5212025"/>
                <a:gd name="connsiteX82" fmla="*/ 0 w 4850918"/>
                <a:gd name="connsiteY82" fmla="*/ 1287136 h 5212025"/>
                <a:gd name="connsiteX83" fmla="*/ 83949 w 4850918"/>
                <a:gd name="connsiteY83" fmla="*/ 1148949 h 5212025"/>
                <a:gd name="connsiteX84" fmla="*/ 2244906 w 4850918"/>
                <a:gd name="connsiteY84" fmla="*/ 0 h 521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4850918" h="5212025">
                  <a:moveTo>
                    <a:pt x="2244906" y="0"/>
                  </a:moveTo>
                  <a:cubicBezTo>
                    <a:pt x="3684206" y="0"/>
                    <a:pt x="4850918" y="1166713"/>
                    <a:pt x="4850918" y="2606013"/>
                  </a:cubicBezTo>
                  <a:cubicBezTo>
                    <a:pt x="4850918" y="4045313"/>
                    <a:pt x="3684206" y="5212025"/>
                    <a:pt x="2244906" y="5212025"/>
                  </a:cubicBezTo>
                  <a:cubicBezTo>
                    <a:pt x="1345344" y="5212025"/>
                    <a:pt x="552260" y="4756278"/>
                    <a:pt x="83949" y="4063077"/>
                  </a:cubicBezTo>
                  <a:lnTo>
                    <a:pt x="0" y="3924890"/>
                  </a:lnTo>
                  <a:lnTo>
                    <a:pt x="0" y="3598606"/>
                  </a:lnTo>
                  <a:lnTo>
                    <a:pt x="15357" y="3619452"/>
                  </a:lnTo>
                  <a:cubicBezTo>
                    <a:pt x="45413" y="3659314"/>
                    <a:pt x="76921" y="3699539"/>
                    <a:pt x="107340" y="3738402"/>
                  </a:cubicBezTo>
                  <a:cubicBezTo>
                    <a:pt x="127316" y="3763917"/>
                    <a:pt x="148019" y="3790250"/>
                    <a:pt x="168177" y="3816401"/>
                  </a:cubicBezTo>
                  <a:cubicBezTo>
                    <a:pt x="189334" y="3843732"/>
                    <a:pt x="217210" y="3879781"/>
                    <a:pt x="245086" y="3916919"/>
                  </a:cubicBezTo>
                  <a:cubicBezTo>
                    <a:pt x="258343" y="3934443"/>
                    <a:pt x="271600" y="3952695"/>
                    <a:pt x="284403" y="3970310"/>
                  </a:cubicBezTo>
                  <a:cubicBezTo>
                    <a:pt x="296571" y="3987018"/>
                    <a:pt x="308102" y="4002908"/>
                    <a:pt x="319634" y="4018253"/>
                  </a:cubicBezTo>
                  <a:lnTo>
                    <a:pt x="319816" y="4018435"/>
                  </a:lnTo>
                  <a:lnTo>
                    <a:pt x="319998" y="4018617"/>
                  </a:lnTo>
                  <a:cubicBezTo>
                    <a:pt x="339883" y="4045948"/>
                    <a:pt x="361131" y="4073370"/>
                    <a:pt x="381652" y="4099884"/>
                  </a:cubicBezTo>
                  <a:lnTo>
                    <a:pt x="393547" y="4115230"/>
                  </a:lnTo>
                  <a:lnTo>
                    <a:pt x="399540" y="4122676"/>
                  </a:lnTo>
                  <a:cubicBezTo>
                    <a:pt x="422604" y="4151187"/>
                    <a:pt x="446303" y="4180698"/>
                    <a:pt x="470547" y="4208756"/>
                  </a:cubicBezTo>
                  <a:cubicBezTo>
                    <a:pt x="523848" y="4271228"/>
                    <a:pt x="578692" y="4330430"/>
                    <a:pt x="633445" y="4384730"/>
                  </a:cubicBezTo>
                  <a:cubicBezTo>
                    <a:pt x="750035" y="4499776"/>
                    <a:pt x="872708" y="4598296"/>
                    <a:pt x="997833" y="4677384"/>
                  </a:cubicBezTo>
                  <a:cubicBezTo>
                    <a:pt x="1068659" y="4721786"/>
                    <a:pt x="1134218" y="4757653"/>
                    <a:pt x="1198505" y="4786982"/>
                  </a:cubicBezTo>
                  <a:lnTo>
                    <a:pt x="1198687" y="4787073"/>
                  </a:lnTo>
                  <a:lnTo>
                    <a:pt x="1198869" y="4787164"/>
                  </a:lnTo>
                  <a:cubicBezTo>
                    <a:pt x="1264246" y="4817945"/>
                    <a:pt x="1335525" y="4845821"/>
                    <a:pt x="1410709" y="4869975"/>
                  </a:cubicBezTo>
                  <a:cubicBezTo>
                    <a:pt x="1479900" y="4892221"/>
                    <a:pt x="1554358" y="4911562"/>
                    <a:pt x="1631902" y="4927271"/>
                  </a:cubicBezTo>
                  <a:cubicBezTo>
                    <a:pt x="1667588" y="4934353"/>
                    <a:pt x="1705452" y="4940709"/>
                    <a:pt x="1744134" y="4946157"/>
                  </a:cubicBezTo>
                  <a:cubicBezTo>
                    <a:pt x="1780454" y="4951243"/>
                    <a:pt x="1818409" y="4955510"/>
                    <a:pt x="1856819" y="4958961"/>
                  </a:cubicBezTo>
                  <a:cubicBezTo>
                    <a:pt x="1930277" y="4965680"/>
                    <a:pt x="2006551" y="4968949"/>
                    <a:pt x="2090089" y="4969130"/>
                  </a:cubicBezTo>
                  <a:lnTo>
                    <a:pt x="2101802" y="4969130"/>
                  </a:lnTo>
                  <a:cubicBezTo>
                    <a:pt x="2106978" y="4969221"/>
                    <a:pt x="2112063" y="4969221"/>
                    <a:pt x="2117238" y="4969221"/>
                  </a:cubicBezTo>
                  <a:cubicBezTo>
                    <a:pt x="2129678" y="4969221"/>
                    <a:pt x="2138940" y="4969130"/>
                    <a:pt x="2147294" y="4968767"/>
                  </a:cubicBezTo>
                  <a:lnTo>
                    <a:pt x="2147566" y="4968767"/>
                  </a:lnTo>
                  <a:lnTo>
                    <a:pt x="2147838" y="4968767"/>
                  </a:lnTo>
                  <a:lnTo>
                    <a:pt x="2176078" y="4968041"/>
                  </a:lnTo>
                  <a:lnTo>
                    <a:pt x="2204499" y="4966588"/>
                  </a:lnTo>
                  <a:cubicBezTo>
                    <a:pt x="2236824" y="4965135"/>
                    <a:pt x="2271238" y="4962138"/>
                    <a:pt x="2315822" y="4956872"/>
                  </a:cubicBezTo>
                  <a:cubicBezTo>
                    <a:pt x="2460651" y="4939166"/>
                    <a:pt x="2605480" y="4900030"/>
                    <a:pt x="2746222" y="4840555"/>
                  </a:cubicBezTo>
                  <a:cubicBezTo>
                    <a:pt x="2810783" y="4813587"/>
                    <a:pt x="2877613" y="4780444"/>
                    <a:pt x="2950617" y="4739220"/>
                  </a:cubicBezTo>
                  <a:cubicBezTo>
                    <a:pt x="3013452" y="4703989"/>
                    <a:pt x="3078285" y="4663492"/>
                    <a:pt x="3148929" y="4615367"/>
                  </a:cubicBezTo>
                  <a:cubicBezTo>
                    <a:pt x="3207042" y="4575777"/>
                    <a:pt x="3268696" y="4531012"/>
                    <a:pt x="3342791" y="4474533"/>
                  </a:cubicBezTo>
                  <a:cubicBezTo>
                    <a:pt x="3375298" y="4449835"/>
                    <a:pt x="3408077" y="4423956"/>
                    <a:pt x="3438496" y="4399894"/>
                  </a:cubicBezTo>
                  <a:lnTo>
                    <a:pt x="3536108" y="4321804"/>
                  </a:lnTo>
                  <a:cubicBezTo>
                    <a:pt x="3591043" y="4278219"/>
                    <a:pt x="3646795" y="4234907"/>
                    <a:pt x="3700641" y="4192956"/>
                  </a:cubicBezTo>
                  <a:cubicBezTo>
                    <a:pt x="3775643" y="4134571"/>
                    <a:pt x="3853279" y="4074187"/>
                    <a:pt x="3927282" y="4014258"/>
                  </a:cubicBezTo>
                  <a:cubicBezTo>
                    <a:pt x="4077741" y="3892493"/>
                    <a:pt x="4186340" y="3793610"/>
                    <a:pt x="4279230" y="3693909"/>
                  </a:cubicBezTo>
                  <a:cubicBezTo>
                    <a:pt x="4335800" y="3632800"/>
                    <a:pt x="4383471" y="3574959"/>
                    <a:pt x="4424785" y="3517209"/>
                  </a:cubicBezTo>
                  <a:cubicBezTo>
                    <a:pt x="4471367" y="3451559"/>
                    <a:pt x="4508959" y="3388725"/>
                    <a:pt x="4539922" y="3324800"/>
                  </a:cubicBezTo>
                  <a:cubicBezTo>
                    <a:pt x="4604664" y="3192774"/>
                    <a:pt x="4645162" y="3047763"/>
                    <a:pt x="4660234" y="2893945"/>
                  </a:cubicBezTo>
                  <a:cubicBezTo>
                    <a:pt x="4663776" y="2857443"/>
                    <a:pt x="4666046" y="2818671"/>
                    <a:pt x="4667045" y="2779081"/>
                  </a:cubicBezTo>
                  <a:lnTo>
                    <a:pt x="4667135" y="2774632"/>
                  </a:lnTo>
                  <a:cubicBezTo>
                    <a:pt x="4667408" y="2756834"/>
                    <a:pt x="4667680" y="2738583"/>
                    <a:pt x="4667408" y="2719787"/>
                  </a:cubicBezTo>
                  <a:cubicBezTo>
                    <a:pt x="4667408" y="2713976"/>
                    <a:pt x="4667317" y="2708256"/>
                    <a:pt x="4667317" y="2702444"/>
                  </a:cubicBezTo>
                  <a:cubicBezTo>
                    <a:pt x="4667317" y="2688188"/>
                    <a:pt x="4667226" y="2673569"/>
                    <a:pt x="4666772" y="2658950"/>
                  </a:cubicBezTo>
                  <a:cubicBezTo>
                    <a:pt x="4665228" y="2576139"/>
                    <a:pt x="4661142" y="2494599"/>
                    <a:pt x="4654787" y="2416691"/>
                  </a:cubicBezTo>
                  <a:cubicBezTo>
                    <a:pt x="4640531" y="2247618"/>
                    <a:pt x="4616014" y="2086263"/>
                    <a:pt x="4581781" y="1936985"/>
                  </a:cubicBezTo>
                  <a:cubicBezTo>
                    <a:pt x="4544280" y="1773814"/>
                    <a:pt x="4494884" y="1618361"/>
                    <a:pt x="4435046" y="1474894"/>
                  </a:cubicBezTo>
                  <a:cubicBezTo>
                    <a:pt x="4419519" y="1437484"/>
                    <a:pt x="4402993" y="1400164"/>
                    <a:pt x="4386104" y="1364116"/>
                  </a:cubicBezTo>
                  <a:cubicBezTo>
                    <a:pt x="4369578" y="1329248"/>
                    <a:pt x="4351236" y="1292837"/>
                    <a:pt x="4331623" y="1255698"/>
                  </a:cubicBezTo>
                  <a:cubicBezTo>
                    <a:pt x="4294757" y="1186054"/>
                    <a:pt x="4252988" y="1116318"/>
                    <a:pt x="4206861" y="1048216"/>
                  </a:cubicBezTo>
                  <a:cubicBezTo>
                    <a:pt x="4117058" y="913920"/>
                    <a:pt x="4012273" y="790612"/>
                    <a:pt x="3895592" y="681922"/>
                  </a:cubicBezTo>
                  <a:cubicBezTo>
                    <a:pt x="3836662" y="627441"/>
                    <a:pt x="3774281" y="576319"/>
                    <a:pt x="3710356" y="530192"/>
                  </a:cubicBezTo>
                  <a:cubicBezTo>
                    <a:pt x="3642437" y="481795"/>
                    <a:pt x="3574335" y="439299"/>
                    <a:pt x="3507777" y="403705"/>
                  </a:cubicBezTo>
                  <a:cubicBezTo>
                    <a:pt x="3371575" y="329974"/>
                    <a:pt x="3222932" y="272406"/>
                    <a:pt x="3065936" y="232543"/>
                  </a:cubicBezTo>
                  <a:cubicBezTo>
                    <a:pt x="2990933" y="213475"/>
                    <a:pt x="2913116" y="198220"/>
                    <a:pt x="2834573" y="187233"/>
                  </a:cubicBezTo>
                  <a:cubicBezTo>
                    <a:pt x="2758208" y="176610"/>
                    <a:pt x="2679756" y="169799"/>
                    <a:pt x="2601212" y="166894"/>
                  </a:cubicBezTo>
                  <a:cubicBezTo>
                    <a:pt x="2567434" y="165441"/>
                    <a:pt x="2533201" y="164715"/>
                    <a:pt x="2499332" y="164715"/>
                  </a:cubicBezTo>
                  <a:cubicBezTo>
                    <a:pt x="2378294" y="164715"/>
                    <a:pt x="2254531" y="173886"/>
                    <a:pt x="2131857" y="192046"/>
                  </a:cubicBezTo>
                  <a:cubicBezTo>
                    <a:pt x="2052043" y="204304"/>
                    <a:pt x="1974407" y="219468"/>
                    <a:pt x="1901130" y="237084"/>
                  </a:cubicBezTo>
                  <a:cubicBezTo>
                    <a:pt x="1822314" y="256334"/>
                    <a:pt x="1746040" y="278035"/>
                    <a:pt x="1674579" y="301553"/>
                  </a:cubicBezTo>
                  <a:cubicBezTo>
                    <a:pt x="1599849" y="326069"/>
                    <a:pt x="1525483" y="353764"/>
                    <a:pt x="1453477" y="383819"/>
                  </a:cubicBezTo>
                  <a:cubicBezTo>
                    <a:pt x="1381199" y="414147"/>
                    <a:pt x="1309011" y="447653"/>
                    <a:pt x="1238821" y="483338"/>
                  </a:cubicBezTo>
                  <a:cubicBezTo>
                    <a:pt x="1097715" y="555162"/>
                    <a:pt x="960695" y="637338"/>
                    <a:pt x="831666" y="727777"/>
                  </a:cubicBezTo>
                  <a:cubicBezTo>
                    <a:pt x="805061" y="746573"/>
                    <a:pt x="770102" y="771543"/>
                    <a:pt x="735416" y="798148"/>
                  </a:cubicBezTo>
                  <a:lnTo>
                    <a:pt x="735234" y="798330"/>
                  </a:lnTo>
                  <a:lnTo>
                    <a:pt x="735053" y="798511"/>
                  </a:lnTo>
                  <a:cubicBezTo>
                    <a:pt x="721796" y="808318"/>
                    <a:pt x="708448" y="818669"/>
                    <a:pt x="695554" y="828748"/>
                  </a:cubicBezTo>
                  <a:lnTo>
                    <a:pt x="687563" y="835014"/>
                  </a:lnTo>
                  <a:cubicBezTo>
                    <a:pt x="670765" y="847817"/>
                    <a:pt x="654784" y="860892"/>
                    <a:pt x="641254" y="871970"/>
                  </a:cubicBezTo>
                  <a:cubicBezTo>
                    <a:pt x="574061" y="926996"/>
                    <a:pt x="515131" y="978753"/>
                    <a:pt x="461013" y="1030147"/>
                  </a:cubicBezTo>
                  <a:cubicBezTo>
                    <a:pt x="343152" y="1141288"/>
                    <a:pt x="235189" y="1261782"/>
                    <a:pt x="139938" y="1388360"/>
                  </a:cubicBezTo>
                  <a:cubicBezTo>
                    <a:pt x="90632" y="1453919"/>
                    <a:pt x="44596" y="1521021"/>
                    <a:pt x="3281" y="1587670"/>
                  </a:cubicBezTo>
                  <a:lnTo>
                    <a:pt x="0" y="1593348"/>
                  </a:lnTo>
                  <a:lnTo>
                    <a:pt x="0" y="1287136"/>
                  </a:lnTo>
                  <a:lnTo>
                    <a:pt x="83949" y="1148949"/>
                  </a:lnTo>
                  <a:cubicBezTo>
                    <a:pt x="552260" y="455747"/>
                    <a:pt x="1345344" y="0"/>
                    <a:pt x="2244906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FA0DA-2213-22D1-3018-3D387578E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013946"/>
            <a:ext cx="5612578" cy="442134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b="1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Like profit maximization, ROCE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ignores risk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 and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long-term stability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High ROCE may result from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short-term gains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 or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cost-cutting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 that harm sustainability.</a:t>
            </a:r>
            <a:endParaRPr lang="en-US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Does not account for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market volatility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 or </a:t>
            </a:r>
            <a:r>
              <a:rPr lang="en-US" b="1" dirty="0">
                <a:solidFill>
                  <a:schemeClr val="tx2"/>
                </a:solidFill>
                <a:ea typeface="+mn-lt"/>
                <a:cs typeface="+mn-lt"/>
              </a:rPr>
              <a:t>strategic risks</a:t>
            </a:r>
            <a:r>
              <a:rPr lang="en-US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000" dirty="0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91265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108D98-7829-20A6-B6BF-E21801C52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US">
              <a:solidFill>
                <a:schemeClr val="bg1"/>
              </a:solidFill>
              <a:ea typeface="Calibri Light"/>
              <a:cs typeface="Calibri Light"/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6C0C00-2D26-7A4D-AD64-E52E932338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479478"/>
              </p:ext>
            </p:extLst>
          </p:nvPr>
        </p:nvGraphicFramePr>
        <p:xfrm>
          <a:off x="5083086" y="203487"/>
          <a:ext cx="7070284" cy="6487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538276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E637C-292D-AE46-897E-6CB5F8793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ea typeface="+mj-lt"/>
                <a:cs typeface="+mj-lt"/>
              </a:rPr>
              <a:t>Business Objective – Survival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3FA7B5-88F8-46CF-A880-5B8240C13C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272437"/>
              </p:ext>
            </p:extLst>
          </p:nvPr>
        </p:nvGraphicFramePr>
        <p:xfrm>
          <a:off x="524043" y="1511468"/>
          <a:ext cx="11337757" cy="5240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166868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2AE8CA-8D54-B55E-8F01-62D677CC1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Short-Term vs. Long-Term Goals</a:t>
            </a:r>
            <a:endParaRPr lang="en-US" sz="36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sz="3600">
              <a:solidFill>
                <a:schemeClr val="tx2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19673-76DB-1575-3653-AF5E8D72F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575925"/>
            <a:ext cx="6725720" cy="34273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1900" b="1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Key Points: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In tough times, survival becomes a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short-term priority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However, businesses typically aim for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growth, profitability, and innovation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in the long run.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Solely focusing on survival may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limit investor interest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9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42849465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B87DF-9015-5D44-E0A1-78B84FE9C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>
                <a:latin typeface="Calibri"/>
                <a:ea typeface="Calibri"/>
                <a:cs typeface="Calibri"/>
              </a:rPr>
              <a:t>Investor Perspective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sz="400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340DB-BA24-8EA4-A3A9-1F2A41BAB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Investors seek businesses with </a:t>
            </a:r>
            <a:r>
              <a:rPr lang="en-US" b="1" dirty="0">
                <a:ea typeface="+mn-lt"/>
                <a:cs typeface="+mn-lt"/>
              </a:rPr>
              <a:t>ambition and potential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A company focused only on survival may appear </a:t>
            </a:r>
            <a:r>
              <a:rPr lang="en-US" b="1" dirty="0">
                <a:ea typeface="+mn-lt"/>
                <a:cs typeface="+mn-lt"/>
              </a:rPr>
              <a:t>unattractive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+mn-lt"/>
                <a:cs typeface="+mn-lt"/>
              </a:rPr>
              <a:t>Long-term vision is essential for </a:t>
            </a:r>
            <a:r>
              <a:rPr lang="en-US" b="1" dirty="0">
                <a:ea typeface="+mn-lt"/>
                <a:cs typeface="+mn-lt"/>
              </a:rPr>
              <a:t>investment appeal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sz="2000">
              <a:ea typeface="Calibri"/>
              <a:cs typeface="Calibri"/>
            </a:endParaRP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A90803AA-7B28-42E9-7B4A-628CF3DA5D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44" r="23196" b="-8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62873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494FC-75DB-E918-EB82-7EDD4CFCB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Summary</a:t>
            </a:r>
            <a:endParaRPr lang="en-US" sz="3600">
              <a:solidFill>
                <a:schemeClr val="tx2"/>
              </a:solidFill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CC15D237-236D-AD1D-E421-885E29AAA8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FF4E-9049-D6F5-BAA2-5D04377CA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1800" b="1">
              <a:solidFill>
                <a:schemeClr val="tx2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Takeaways: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Survival is a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necessary but insufficient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business objective.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It is crucial during hardship but must evolve into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higher aspirations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Businesses must balance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resilience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 with </a:t>
            </a:r>
            <a:r>
              <a:rPr lang="en-US" sz="2400" b="1" dirty="0">
                <a:solidFill>
                  <a:schemeClr val="tx2"/>
                </a:solidFill>
                <a:ea typeface="+mn-lt"/>
                <a:cs typeface="+mn-lt"/>
              </a:rPr>
              <a:t>strategic growth</a:t>
            </a:r>
            <a:r>
              <a:rPr lang="en-US" sz="24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sz="18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85338195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566FA-484F-FC91-B4E2-D5BC754E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Business Objective – Long-Term Stability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0963A-83D1-F886-DE51-FCA311F7E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ea typeface="+mn-lt"/>
                <a:cs typeface="+mn-lt"/>
              </a:rPr>
              <a:t>Subtitle:</a:t>
            </a:r>
            <a:r>
              <a:rPr lang="en-US">
                <a:ea typeface="+mn-lt"/>
                <a:cs typeface="+mn-lt"/>
              </a:rPr>
              <a:t> A Conservative Goal with Limited Strategic Value</a:t>
            </a:r>
          </a:p>
          <a:p>
            <a:r>
              <a:rPr lang="en-US" b="1"/>
              <a:t>Slide 2: What is Long-Term Stability?</a:t>
            </a:r>
            <a:endParaRPr lang="en-US" dirty="0">
              <a:ea typeface="Calibri"/>
              <a:cs typeface="Calibri"/>
            </a:endParaRPr>
          </a:p>
          <a:p>
            <a:r>
              <a:rPr lang="en-US" b="1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Refers to a business’s ability to </a:t>
            </a:r>
            <a:r>
              <a:rPr lang="en-US" b="1">
                <a:ea typeface="+mn-lt"/>
                <a:cs typeface="+mn-lt"/>
              </a:rPr>
              <a:t>maintain operations over time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Focuses on </a:t>
            </a:r>
            <a:r>
              <a:rPr lang="en-US" b="1">
                <a:ea typeface="+mn-lt"/>
                <a:cs typeface="+mn-lt"/>
              </a:rPr>
              <a:t>avoiding volatility</a:t>
            </a:r>
            <a:r>
              <a:rPr lang="en-US">
                <a:ea typeface="+mn-lt"/>
                <a:cs typeface="+mn-lt"/>
              </a:rPr>
              <a:t>, maintaining </a:t>
            </a:r>
            <a:r>
              <a:rPr lang="en-US" b="1">
                <a:ea typeface="+mn-lt"/>
                <a:cs typeface="+mn-lt"/>
              </a:rPr>
              <a:t>financial health</a:t>
            </a:r>
            <a:r>
              <a:rPr lang="en-US">
                <a:ea typeface="+mn-lt"/>
                <a:cs typeface="+mn-lt"/>
              </a:rPr>
              <a:t>, and ensuring </a:t>
            </a:r>
            <a:r>
              <a:rPr lang="en-US" b="1">
                <a:ea typeface="+mn-lt"/>
                <a:cs typeface="+mn-lt"/>
              </a:rPr>
              <a:t>operational continuity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07672764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97924-7519-61E5-91F8-6BF3A9B84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BBEC3-7AB4-2A0B-1F68-2073716FA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Comparison with Survival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Similar to </a:t>
            </a:r>
            <a:r>
              <a:rPr lang="en-US" b="1" dirty="0">
                <a:ea typeface="+mn-lt"/>
                <a:cs typeface="+mn-lt"/>
              </a:rPr>
              <a:t>survival</a:t>
            </a:r>
            <a:r>
              <a:rPr lang="en-US" dirty="0">
                <a:ea typeface="+mn-lt"/>
                <a:cs typeface="+mn-lt"/>
              </a:rPr>
              <a:t>, but with a longer time horizon.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Both are </a:t>
            </a:r>
            <a:r>
              <a:rPr lang="en-US" b="1" dirty="0">
                <a:ea typeface="+mn-lt"/>
                <a:cs typeface="+mn-lt"/>
              </a:rPr>
              <a:t>low-ambition objectives</a:t>
            </a:r>
            <a:r>
              <a:rPr lang="en-US" dirty="0">
                <a:ea typeface="+mn-lt"/>
                <a:cs typeface="+mn-lt"/>
              </a:rPr>
              <a:t> when considered as long-term goals.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Stability alone does not drive </a:t>
            </a:r>
            <a:r>
              <a:rPr lang="en-US" b="1" dirty="0">
                <a:ea typeface="+mn-lt"/>
                <a:cs typeface="+mn-lt"/>
              </a:rPr>
              <a:t>growth, innovation, or competitiveness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3874832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A190C-CCB0-48D3-CA81-4B27D6159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54D4D-E8AE-B862-6C4C-855477528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Limitations of Stability as a Goal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May lead to </a:t>
            </a:r>
            <a:r>
              <a:rPr lang="en-US" b="1" dirty="0">
                <a:ea typeface="+mn-lt"/>
                <a:cs typeface="+mn-lt"/>
              </a:rPr>
              <a:t>risk aversion</a:t>
            </a:r>
            <a:r>
              <a:rPr lang="en-US" dirty="0">
                <a:ea typeface="+mn-lt"/>
                <a:cs typeface="+mn-lt"/>
              </a:rPr>
              <a:t> and missed opportunities.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Can be </a:t>
            </a:r>
            <a:r>
              <a:rPr lang="en-US" b="1" dirty="0">
                <a:ea typeface="+mn-lt"/>
                <a:cs typeface="+mn-lt"/>
              </a:rPr>
              <a:t>unrealistic</a:t>
            </a:r>
            <a:r>
              <a:rPr lang="en-US" dirty="0">
                <a:ea typeface="+mn-lt"/>
                <a:cs typeface="+mn-lt"/>
              </a:rPr>
              <a:t> if pursued without ambition for improvement.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Investors and stakeholders typically expect </a:t>
            </a:r>
            <a:r>
              <a:rPr lang="en-US" b="1" dirty="0">
                <a:ea typeface="+mn-lt"/>
                <a:cs typeface="+mn-lt"/>
              </a:rPr>
              <a:t>more dynamic objectives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274916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9DD35-44B2-5848-96BA-0ED41A3D6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Summary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BE20B-58BD-B13C-1D40-B48CC211EE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Long-term stability is important but </a:t>
            </a:r>
            <a:r>
              <a:rPr lang="en-US" b="1" dirty="0">
                <a:ea typeface="+mn-lt"/>
                <a:cs typeface="+mn-lt"/>
              </a:rPr>
              <a:t>not sufficient</a:t>
            </a:r>
            <a:r>
              <a:rPr lang="en-US" dirty="0">
                <a:ea typeface="+mn-lt"/>
                <a:cs typeface="+mn-lt"/>
              </a:rPr>
              <a:t> as a strategic goal.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Businesses must balance stability with </a:t>
            </a:r>
            <a:r>
              <a:rPr lang="en-US" b="1" dirty="0">
                <a:ea typeface="+mn-lt"/>
                <a:cs typeface="+mn-lt"/>
              </a:rPr>
              <a:t>growth, innovation, and value creation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A broader vision is essential for long-term success.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6950879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7CD2A-2095-1DD1-CE3B-2CBD8B749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ea typeface="+mj-lt"/>
                <a:cs typeface="+mj-lt"/>
              </a:rPr>
              <a:t>Business Objective – Growth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CD19D-D8F7-0E7E-478B-579B7E605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Subtitle:</a:t>
            </a:r>
            <a:r>
              <a:rPr lang="en-US" dirty="0">
                <a:ea typeface="+mn-lt"/>
                <a:cs typeface="+mn-lt"/>
              </a:rPr>
              <a:t> Balancing Expansion with Long-Term Viability</a:t>
            </a:r>
          </a:p>
          <a:p>
            <a:r>
              <a:rPr lang="en-US" b="1" dirty="0"/>
              <a:t>Slide 2: What is Growth in Business?</a:t>
            </a:r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Refers to the </a:t>
            </a:r>
            <a:r>
              <a:rPr lang="en-US" b="1" dirty="0">
                <a:ea typeface="+mn-lt"/>
                <a:cs typeface="+mn-lt"/>
              </a:rPr>
              <a:t>increase in profits and/or assets</a:t>
            </a:r>
            <a:r>
              <a:rPr lang="en-US" dirty="0">
                <a:ea typeface="+mn-lt"/>
                <a:cs typeface="+mn-lt"/>
              </a:rPr>
              <a:t> over time.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Seen as a </a:t>
            </a:r>
            <a:r>
              <a:rPr lang="en-US" b="1" dirty="0">
                <a:ea typeface="+mn-lt"/>
                <a:cs typeface="+mn-lt"/>
              </a:rPr>
              <a:t>realistic and commonly pursued goal</a:t>
            </a:r>
            <a:r>
              <a:rPr lang="en-US" dirty="0">
                <a:ea typeface="+mn-lt"/>
                <a:cs typeface="+mn-lt"/>
              </a:rPr>
              <a:t> by managers.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Suggests a </a:t>
            </a:r>
            <a:r>
              <a:rPr lang="en-US" b="1" dirty="0">
                <a:ea typeface="+mn-lt"/>
                <a:cs typeface="+mn-lt"/>
              </a:rPr>
              <a:t>long-term orientation</a:t>
            </a:r>
            <a:r>
              <a:rPr lang="en-US" dirty="0">
                <a:ea typeface="+mn-lt"/>
                <a:cs typeface="+mn-lt"/>
              </a:rPr>
              <a:t>, avoiding short-termism.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434785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38C86-F4D0-3A31-9D62-F88CF8759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DB4A1-1B17-A561-8A27-6CC506C9A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3: Growth vs. Short-Term Profit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Growth implies </a:t>
            </a:r>
            <a:r>
              <a:rPr lang="en-US" b="1" dirty="0">
                <a:ea typeface="+mn-lt"/>
                <a:cs typeface="+mn-lt"/>
              </a:rPr>
              <a:t>sustainable development</a:t>
            </a:r>
            <a:r>
              <a:rPr lang="en-US" dirty="0">
                <a:ea typeface="+mn-lt"/>
                <a:cs typeface="+mn-lt"/>
              </a:rPr>
              <a:t>, not just immediate gains.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supports </a:t>
            </a:r>
            <a:r>
              <a:rPr lang="en-US" b="1" dirty="0">
                <a:ea typeface="+mn-lt"/>
                <a:cs typeface="+mn-lt"/>
              </a:rPr>
              <a:t>long-term stability and survival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Managers often prefer growth over short-term profit </a:t>
            </a:r>
            <a:r>
              <a:rPr lang="en-US" dirty="0" err="1">
                <a:ea typeface="+mn-lt"/>
                <a:cs typeface="+mn-lt"/>
              </a:rPr>
              <a:t>maximisation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44390045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FCB86-1FB0-E7E2-C742-9DDA2834D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1FCC2-9B14-F0EE-0885-B82D677F8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4: Limitations of Growth as an Objective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Growth is often </a:t>
            </a:r>
            <a:r>
              <a:rPr lang="en-US" b="1" dirty="0">
                <a:ea typeface="+mn-lt"/>
                <a:cs typeface="+mn-lt"/>
              </a:rPr>
              <a:t>too vague</a:t>
            </a:r>
            <a:r>
              <a:rPr lang="en-US" dirty="0">
                <a:ea typeface="+mn-lt"/>
                <a:cs typeface="+mn-lt"/>
              </a:rPr>
              <a:t> to serve as a precise objective.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Can be artificially achieved by </a:t>
            </a:r>
            <a:r>
              <a:rPr lang="en-US" b="1" dirty="0">
                <a:ea typeface="+mn-lt"/>
                <a:cs typeface="+mn-lt"/>
              </a:rPr>
              <a:t>raising new finance</a:t>
            </a:r>
            <a:r>
              <a:rPr lang="en-US" dirty="0">
                <a:ea typeface="+mn-lt"/>
                <a:cs typeface="+mn-lt"/>
              </a:rPr>
              <a:t> (e.g., issuing shares).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No business aims to grow </a:t>
            </a:r>
            <a:r>
              <a:rPr lang="en-US" b="1" dirty="0">
                <a:ea typeface="+mn-lt"/>
                <a:cs typeface="+mn-lt"/>
              </a:rPr>
              <a:t>just for the sake of expansion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Quote: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 </a:t>
            </a:r>
            <a:r>
              <a:rPr lang="en-US" i="1" dirty="0">
                <a:ea typeface="+mn-lt"/>
                <a:cs typeface="+mn-lt"/>
              </a:rPr>
              <a:t>"It is doubtful whether any business would state its objective as being to issue as many new shares as possible."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2803819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0AD18-43E9-A9A1-E2ED-DAA5BD249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Summary</a:t>
            </a:r>
            <a:endParaRPr lang="en-US" sz="3600">
              <a:latin typeface="Calibri"/>
              <a:ea typeface="Calibri"/>
              <a:cs typeface="Calibri"/>
            </a:endParaRPr>
          </a:p>
          <a:p>
            <a:pPr algn="ctr"/>
            <a:endParaRPr lang="en-US" sz="5400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BF093-D1DA-1C74-177C-9488E99EB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Growth is a </a:t>
            </a:r>
            <a:r>
              <a:rPr lang="en-US" b="1" dirty="0">
                <a:ea typeface="+mn-lt"/>
                <a:cs typeface="+mn-lt"/>
              </a:rPr>
              <a:t>realistic and desirable</a:t>
            </a:r>
            <a:r>
              <a:rPr lang="en-US" dirty="0">
                <a:ea typeface="+mn-lt"/>
                <a:cs typeface="+mn-lt"/>
              </a:rPr>
              <a:t> goal, but must be </a:t>
            </a:r>
            <a:r>
              <a:rPr lang="en-US" b="1" dirty="0">
                <a:ea typeface="+mn-lt"/>
                <a:cs typeface="+mn-lt"/>
              </a:rPr>
              <a:t>strategically defined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should be tied to </a:t>
            </a:r>
            <a:r>
              <a:rPr lang="en-US" b="1" dirty="0">
                <a:ea typeface="+mn-lt"/>
                <a:cs typeface="+mn-lt"/>
              </a:rPr>
              <a:t>value creation</a:t>
            </a:r>
            <a:r>
              <a:rPr lang="en-US" dirty="0">
                <a:ea typeface="+mn-lt"/>
                <a:cs typeface="+mn-lt"/>
              </a:rPr>
              <a:t>, not just size or scale.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Clear, measurable growth targets are essential for effective planning.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1596468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D0B26-C6AE-5D4C-18FB-3B8C821E2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ea typeface="+mj-lt"/>
                <a:cs typeface="+mj-lt"/>
              </a:rPr>
              <a:t>Business Objective – Satisficing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4FB24-38BD-5CD4-15D3-EE85CC9151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 Balanced Approach to Stakeholder Interests</a:t>
            </a:r>
          </a:p>
          <a:p>
            <a:r>
              <a:rPr lang="en-US" b="1" dirty="0"/>
              <a:t>What is Satisficing?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Satisficing means aiming to provide a </a:t>
            </a:r>
            <a:r>
              <a:rPr lang="en-US" b="1" dirty="0">
                <a:ea typeface="+mn-lt"/>
                <a:cs typeface="+mn-lt"/>
              </a:rPr>
              <a:t>satisfactory return</a:t>
            </a:r>
            <a:r>
              <a:rPr lang="en-US" dirty="0">
                <a:ea typeface="+mn-lt"/>
                <a:cs typeface="+mn-lt"/>
              </a:rPr>
              <a:t> to all stakeholders.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contrasts with </a:t>
            </a:r>
            <a:r>
              <a:rPr lang="en-US" b="1" dirty="0" err="1">
                <a:ea typeface="+mn-lt"/>
                <a:cs typeface="+mn-lt"/>
              </a:rPr>
              <a:t>maximising</a:t>
            </a:r>
            <a:r>
              <a:rPr lang="en-US" b="1" dirty="0">
                <a:ea typeface="+mn-lt"/>
                <a:cs typeface="+mn-lt"/>
              </a:rPr>
              <a:t> returns</a:t>
            </a:r>
            <a:r>
              <a:rPr lang="en-US" dirty="0">
                <a:ea typeface="+mn-lt"/>
                <a:cs typeface="+mn-lt"/>
              </a:rPr>
              <a:t> for just one group (e.g., shareholders).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Focuses on </a:t>
            </a:r>
            <a:r>
              <a:rPr lang="en-US" b="1" dirty="0">
                <a:ea typeface="+mn-lt"/>
                <a:cs typeface="+mn-lt"/>
              </a:rPr>
              <a:t>balance and fairness</a:t>
            </a:r>
            <a:r>
              <a:rPr lang="en-US" dirty="0">
                <a:ea typeface="+mn-lt"/>
                <a:cs typeface="+mn-lt"/>
              </a:rPr>
              <a:t> across the business ecosystem.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8084265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AFAC9-2FEA-33A2-049C-E378FBEA9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0FDA7-F355-CF5C-D2D5-D944B22FA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The Business as a Coalition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Businesses are seen as coalitions of: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Customers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Capital providers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Managers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Employees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Suppliers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No single group holds </a:t>
            </a:r>
            <a:r>
              <a:rPr lang="en-US" b="1" dirty="0">
                <a:ea typeface="+mn-lt"/>
                <a:cs typeface="+mn-lt"/>
              </a:rPr>
              <a:t>pre-eminence</a:t>
            </a:r>
            <a:r>
              <a:rPr lang="en-US" dirty="0">
                <a:ea typeface="+mn-lt"/>
                <a:cs typeface="+mn-lt"/>
              </a:rPr>
              <a:t> over the others.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8530529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0687D-DB0C-9126-6501-E4AB5E502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12957-EC2F-BD65-C551-0CD56FE597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Societal Context and Evolution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This view reflects a </a:t>
            </a:r>
            <a:r>
              <a:rPr lang="en-US" b="1" dirty="0">
                <a:ea typeface="+mn-lt"/>
                <a:cs typeface="+mn-lt"/>
              </a:rPr>
              <a:t>modern, inclusive perspective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Recognizes the business’s role in a </a:t>
            </a:r>
            <a:r>
              <a:rPr lang="en-US" b="1" dirty="0">
                <a:ea typeface="+mn-lt"/>
                <a:cs typeface="+mn-lt"/>
              </a:rPr>
              <a:t>broader societal framework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Originated from thinkers like </a:t>
            </a:r>
            <a:r>
              <a:rPr lang="en-US" b="1" dirty="0">
                <a:ea typeface="+mn-lt"/>
                <a:cs typeface="+mn-lt"/>
              </a:rPr>
              <a:t>Cyert and March (1963)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694842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F328-BEA6-A218-85CD-A493A2517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77A5-84F2-D0C6-D07E-BE26464916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Implications of Satisficing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Encourages </a:t>
            </a:r>
            <a:r>
              <a:rPr lang="en-US" b="1" dirty="0">
                <a:ea typeface="+mn-lt"/>
                <a:cs typeface="+mn-lt"/>
              </a:rPr>
              <a:t>ethical and sustainable practices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Promotes </a:t>
            </a:r>
            <a:r>
              <a:rPr lang="en-US" b="1" dirty="0">
                <a:ea typeface="+mn-lt"/>
                <a:cs typeface="+mn-lt"/>
              </a:rPr>
              <a:t>long-term stability</a:t>
            </a:r>
            <a:r>
              <a:rPr lang="en-US" dirty="0">
                <a:ea typeface="+mn-lt"/>
                <a:cs typeface="+mn-lt"/>
              </a:rPr>
              <a:t> and </a:t>
            </a:r>
            <a:r>
              <a:rPr lang="en-US" b="1" dirty="0">
                <a:ea typeface="+mn-lt"/>
                <a:cs typeface="+mn-lt"/>
              </a:rPr>
              <a:t>stakeholder trust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May involve trade-offs but aims for </a:t>
            </a:r>
            <a:r>
              <a:rPr lang="en-US" b="1" dirty="0">
                <a:ea typeface="+mn-lt"/>
                <a:cs typeface="+mn-lt"/>
              </a:rPr>
              <a:t>collective benefit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9559891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58CB3-BE42-8219-9885-DEC2CAFC2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Summary</a:t>
            </a:r>
            <a:endParaRPr lang="en-US" sz="36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63CE9-D07B-BC80-4176-71FFCAD0F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Satisficing is a </a:t>
            </a:r>
            <a:r>
              <a:rPr lang="en-US" b="1" dirty="0">
                <a:ea typeface="+mn-lt"/>
                <a:cs typeface="+mn-lt"/>
              </a:rPr>
              <a:t>realistic and socially responsible</a:t>
            </a:r>
            <a:r>
              <a:rPr lang="en-US" dirty="0">
                <a:ea typeface="+mn-lt"/>
                <a:cs typeface="+mn-lt"/>
              </a:rPr>
              <a:t> business objective.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values </a:t>
            </a:r>
            <a:r>
              <a:rPr lang="en-US" b="1" dirty="0">
                <a:ea typeface="+mn-lt"/>
                <a:cs typeface="+mn-lt"/>
              </a:rPr>
              <a:t>equity over dominance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Aligns with modern expectations of </a:t>
            </a:r>
            <a:r>
              <a:rPr lang="en-US" b="1" dirty="0">
                <a:ea typeface="+mn-lt"/>
                <a:cs typeface="+mn-lt"/>
              </a:rPr>
              <a:t>corporate responsibility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3509790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9A14F-9969-5F8C-06BF-F7D41FA42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+mj-lt"/>
                <a:cs typeface="+mj-lt"/>
              </a:rPr>
              <a:t>Business Objective – Maximization of Shareholders' Wealth</a:t>
            </a:r>
            <a:endParaRPr lang="en-US" b="1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E5E35-ABD0-7C3C-E03C-A92DCB3C6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A Comprehensive Financial </a:t>
            </a:r>
            <a:r>
              <a:rPr lang="en-US" dirty="0">
                <a:ea typeface="+mn-lt"/>
                <a:cs typeface="+mn-lt"/>
              </a:rPr>
              <a:t>Goal</a:t>
            </a:r>
          </a:p>
          <a:p>
            <a:r>
              <a:rPr lang="en-US" b="1" dirty="0"/>
              <a:t>Why Wealth </a:t>
            </a:r>
            <a:r>
              <a:rPr lang="en-US" b="1"/>
              <a:t>Maximization</a:t>
            </a:r>
            <a:r>
              <a:rPr lang="en-US" b="1" dirty="0"/>
              <a:t>?</a:t>
            </a:r>
            <a:endParaRPr lang="en-US" dirty="0">
              <a:ea typeface="+mn-lt"/>
              <a:cs typeface="+mn-lt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More credible than goals like </a:t>
            </a:r>
            <a:r>
              <a:rPr lang="en-US" b="1" dirty="0">
                <a:ea typeface="+mn-lt"/>
                <a:cs typeface="+mn-lt"/>
              </a:rPr>
              <a:t>profit, growth, or stability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Considers both </a:t>
            </a:r>
            <a:r>
              <a:rPr lang="en-US" b="1" dirty="0">
                <a:ea typeface="+mn-lt"/>
                <a:cs typeface="+mn-lt"/>
              </a:rPr>
              <a:t>return and risk</a:t>
            </a:r>
            <a:r>
              <a:rPr lang="en-US" dirty="0">
                <a:ea typeface="+mn-lt"/>
                <a:cs typeface="+mn-lt"/>
              </a:rPr>
              <a:t> simultaneously.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Balances </a:t>
            </a:r>
            <a:r>
              <a:rPr lang="en-US" b="1" dirty="0">
                <a:ea typeface="+mn-lt"/>
                <a:cs typeface="+mn-lt"/>
              </a:rPr>
              <a:t>short-term and long-term benefits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Example: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Business A vs. Business B: same expected return, but B is riskier → A is valued more.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744318257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62140-E671-E83A-E343-9A17F912A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FA6E4-D02D-984C-A98D-C17772A91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Impact on Financial </a:t>
            </a:r>
            <a:r>
              <a:rPr lang="en-US" b="1" dirty="0"/>
              <a:t>Decisions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Guides managers to balance </a:t>
            </a:r>
            <a:r>
              <a:rPr lang="en-US" b="1" dirty="0">
                <a:ea typeface="+mn-lt"/>
                <a:cs typeface="+mn-lt"/>
              </a:rPr>
              <a:t>risk and return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Aims to benefit shareholders through: 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Dividends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Share price appreciation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Visual Suggestion: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 A diagram showing the flow: Decision → Risk/Return Balance → Shareholder Benefit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42027400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BDE94-CE9B-7122-C824-386A7F16B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D77A3-4801-F7E4-F588-BAEA21446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Conflict with Satisficing?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Wealth </a:t>
            </a:r>
            <a:r>
              <a:rPr lang="en-US" err="1">
                <a:ea typeface="+mn-lt"/>
                <a:cs typeface="+mn-lt"/>
              </a:rPr>
              <a:t>maximisation</a:t>
            </a:r>
            <a:r>
              <a:rPr lang="en-US" dirty="0">
                <a:ea typeface="+mn-lt"/>
                <a:cs typeface="+mn-lt"/>
              </a:rPr>
              <a:t> may seem to </a:t>
            </a:r>
            <a:r>
              <a:rPr lang="en-US" err="1">
                <a:ea typeface="+mn-lt"/>
                <a:cs typeface="+mn-lt"/>
              </a:rPr>
              <a:t>favour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b="1" dirty="0">
                <a:ea typeface="+mn-lt"/>
                <a:cs typeface="+mn-lt"/>
              </a:rPr>
              <a:t>shareholders over other stakeholders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However, </a:t>
            </a:r>
            <a:r>
              <a:rPr lang="en-US" b="1" dirty="0">
                <a:ea typeface="+mn-lt"/>
                <a:cs typeface="+mn-lt"/>
              </a:rPr>
              <a:t>satisficing and wealth </a:t>
            </a:r>
            <a:r>
              <a:rPr lang="en-US" b="1" err="1">
                <a:ea typeface="+mn-lt"/>
                <a:cs typeface="+mn-lt"/>
              </a:rPr>
              <a:t>maximisation</a:t>
            </a:r>
            <a:r>
              <a:rPr lang="en-US" dirty="0">
                <a:ea typeface="+mn-lt"/>
                <a:cs typeface="+mn-lt"/>
              </a:rPr>
              <a:t> can align: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Satisfied employees → lower turnover, higher productivity → better investor perception → higher share price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160279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EBEFF6-36F4-DD47-B031-662FF1273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2C708-1AA1-5A08-7A37-BACA5EE34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Practical </a:t>
            </a:r>
            <a:r>
              <a:rPr lang="en-US" b="1" dirty="0"/>
              <a:t>Considerations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Businesses cannot continually make decisions that </a:t>
            </a:r>
            <a:r>
              <a:rPr lang="en-US" b="1" dirty="0">
                <a:ea typeface="+mn-lt"/>
                <a:cs typeface="+mn-lt"/>
              </a:rPr>
              <a:t>reduce shareholder value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Jensen (2001): pursuing multiple goals without clarity leads to </a:t>
            </a:r>
            <a:r>
              <a:rPr lang="en-US" b="1" dirty="0">
                <a:ea typeface="+mn-lt"/>
                <a:cs typeface="+mn-lt"/>
              </a:rPr>
              <a:t>lack of accountability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Share price offers a </a:t>
            </a:r>
            <a:r>
              <a:rPr lang="en-US" b="1" dirty="0">
                <a:ea typeface="+mn-lt"/>
                <a:cs typeface="+mn-lt"/>
              </a:rPr>
              <a:t>measurable indicator</a:t>
            </a:r>
            <a:r>
              <a:rPr lang="en-US" dirty="0">
                <a:ea typeface="+mn-lt"/>
                <a:cs typeface="+mn-lt"/>
              </a:rPr>
              <a:t> of management success.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87401733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919B3-F83C-4F93-DD0F-8EA8FFD1C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>
                <a:latin typeface="Calibri"/>
                <a:ea typeface="Calibri"/>
                <a:cs typeface="Calibri"/>
              </a:rPr>
              <a:t>Summary</a:t>
            </a:r>
            <a:endParaRPr lang="en-US" sz="4000">
              <a:latin typeface="Calibri"/>
              <a:ea typeface="Calibri"/>
              <a:cs typeface="Calibri"/>
            </a:endParaRPr>
          </a:p>
          <a:p>
            <a:endParaRPr lang="en-US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C7797-6D15-3A0C-F524-C331DCDAF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Shareholder wealth maximization is a </a:t>
            </a:r>
            <a:r>
              <a:rPr lang="en-US" b="1" dirty="0">
                <a:ea typeface="+mn-lt"/>
                <a:cs typeface="+mn-lt"/>
              </a:rPr>
              <a:t>realistic and measurable</a:t>
            </a:r>
            <a:r>
              <a:rPr lang="en-US" dirty="0">
                <a:ea typeface="+mn-lt"/>
                <a:cs typeface="+mn-lt"/>
              </a:rPr>
              <a:t> financial objective.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integrates </a:t>
            </a:r>
            <a:r>
              <a:rPr lang="en-US" b="1" dirty="0">
                <a:ea typeface="+mn-lt"/>
                <a:cs typeface="+mn-lt"/>
              </a:rPr>
              <a:t>risk, return, and stakeholder impact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Provides a </a:t>
            </a:r>
            <a:r>
              <a:rPr lang="en-US" b="1" dirty="0">
                <a:ea typeface="+mn-lt"/>
                <a:cs typeface="+mn-lt"/>
              </a:rPr>
              <a:t>workable framework</a:t>
            </a:r>
            <a:r>
              <a:rPr lang="en-US" dirty="0">
                <a:ea typeface="+mn-lt"/>
                <a:cs typeface="+mn-lt"/>
              </a:rPr>
              <a:t> for financial decision making.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1579817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25E459-D459-7037-FAC7-586BE12E3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40406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15CBC0-6860-B830-39FB-A768551046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800" y="152399"/>
            <a:ext cx="11402629" cy="56349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5D5A19-FA84-3597-EB8E-F82D4DE11F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50" y="5809822"/>
            <a:ext cx="11497879" cy="89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07219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DE59A1-C0F7-A400-D304-63378A881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54" y="457200"/>
            <a:ext cx="1116169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60097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4FE7F-C100-F223-252C-6F91BE504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a typeface="+mj-lt"/>
                <a:cs typeface="+mj-lt"/>
              </a:rPr>
              <a:t>The Agency Problem</a:t>
            </a:r>
            <a:endParaRPr lang="en-US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14982-716F-4116-0556-763C16EB7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Conflicts of Interest Between Shareholders and Managers</a:t>
            </a:r>
          </a:p>
          <a:p>
            <a:r>
              <a:rPr lang="en-US" b="1" dirty="0"/>
              <a:t>What is the Agency Problem?</a:t>
            </a:r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Shareholders </a:t>
            </a:r>
            <a:r>
              <a:rPr lang="en-US" b="1" dirty="0">
                <a:ea typeface="+mn-lt"/>
                <a:cs typeface="+mn-lt"/>
              </a:rPr>
              <a:t>own</a:t>
            </a:r>
            <a:r>
              <a:rPr lang="en-US" dirty="0">
                <a:ea typeface="+mn-lt"/>
                <a:cs typeface="+mn-lt"/>
              </a:rPr>
              <a:t> the business, but </a:t>
            </a:r>
            <a:r>
              <a:rPr lang="en-US" b="1" dirty="0">
                <a:ea typeface="+mn-lt"/>
                <a:cs typeface="+mn-lt"/>
              </a:rPr>
              <a:t>managers run</a:t>
            </a:r>
            <a:r>
              <a:rPr lang="en-US" dirty="0">
                <a:ea typeface="+mn-lt"/>
                <a:cs typeface="+mn-lt"/>
              </a:rPr>
              <a:t> it day-to-day.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Managers may pursue </a:t>
            </a:r>
            <a:r>
              <a:rPr lang="en-US" b="1" dirty="0">
                <a:ea typeface="+mn-lt"/>
                <a:cs typeface="+mn-lt"/>
              </a:rPr>
              <a:t>self-serving policies</a:t>
            </a:r>
            <a:r>
              <a:rPr lang="en-US" dirty="0">
                <a:ea typeface="+mn-lt"/>
                <a:cs typeface="+mn-lt"/>
              </a:rPr>
              <a:t> while keeping shareholders just satisfied enough.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This misalignment creates the </a:t>
            </a:r>
            <a:r>
              <a:rPr lang="en-US" b="1" dirty="0">
                <a:ea typeface="+mn-lt"/>
                <a:cs typeface="+mn-lt"/>
              </a:rPr>
              <a:t>agency problem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7723198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12A2-7E40-6CC9-84F4-03EF51B06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F4093-C997-467F-489A-83435217F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How Managers Maximize Their Own Welfare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Examples: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High salaries and perks</a:t>
            </a:r>
            <a:r>
              <a:rPr lang="en-US" dirty="0">
                <a:ea typeface="+mn-lt"/>
                <a:cs typeface="+mn-lt"/>
              </a:rPr>
              <a:t> (within limits to avoid scrutiny).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Empire building</a:t>
            </a:r>
            <a:r>
              <a:rPr lang="en-US" dirty="0">
                <a:ea typeface="+mn-lt"/>
                <a:cs typeface="+mn-lt"/>
              </a:rPr>
              <a:t> through mergers and expansion for status and promotion.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Risk reduction</a:t>
            </a:r>
            <a:r>
              <a:rPr lang="en-US" dirty="0">
                <a:ea typeface="+mn-lt"/>
                <a:cs typeface="+mn-lt"/>
              </a:rPr>
              <a:t> via diversification to protect their own job security (not always in shareholders' interest).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992189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E264C-5FF6-2FF4-D9DB-668D63C85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2295B-9223-801C-7323-A195296550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4: Corporate Governance and Regulation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 </a:t>
            </a:r>
            <a:r>
              <a:rPr lang="en-US" b="1" dirty="0">
                <a:ea typeface="+mn-lt"/>
                <a:cs typeface="+mn-lt"/>
              </a:rPr>
              <a:t>Combined Code on Corporate Governance</a:t>
            </a:r>
            <a:r>
              <a:rPr lang="en-US" dirty="0">
                <a:ea typeface="+mn-lt"/>
                <a:cs typeface="+mn-lt"/>
              </a:rPr>
              <a:t> aims to align interests.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Regulation helps but </a:t>
            </a:r>
            <a:r>
              <a:rPr lang="en-US" b="1" dirty="0">
                <a:ea typeface="+mn-lt"/>
                <a:cs typeface="+mn-lt"/>
              </a:rPr>
              <a:t>cannot eliminate</a:t>
            </a:r>
            <a:r>
              <a:rPr lang="en-US" dirty="0">
                <a:ea typeface="+mn-lt"/>
                <a:cs typeface="+mn-lt"/>
              </a:rPr>
              <a:t> the agency problem entirely.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Managers are likely to consider </a:t>
            </a:r>
            <a:r>
              <a:rPr lang="en-US" b="1" dirty="0">
                <a:ea typeface="+mn-lt"/>
                <a:cs typeface="+mn-lt"/>
              </a:rPr>
              <a:t>their own welfare</a:t>
            </a:r>
            <a:r>
              <a:rPr lang="en-US" dirty="0">
                <a:ea typeface="+mn-lt"/>
                <a:cs typeface="+mn-lt"/>
              </a:rPr>
              <a:t> in decision making.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5811798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E6A9E-3F50-8894-50EE-4970F96F1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58B99-9C6E-2483-51DF-C9C7950908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Agency </a:t>
            </a:r>
            <a:r>
              <a:rPr lang="en-US" b="1" dirty="0"/>
              <a:t>Costs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Definition: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Costs incurred when managers act </a:t>
            </a:r>
            <a:r>
              <a:rPr lang="en-US" b="1" dirty="0">
                <a:ea typeface="+mn-lt"/>
                <a:cs typeface="+mn-lt"/>
              </a:rPr>
              <a:t>against shareholders’ best interests</a:t>
            </a:r>
            <a:r>
              <a:rPr lang="en-US" dirty="0">
                <a:ea typeface="+mn-lt"/>
                <a:cs typeface="+mn-lt"/>
              </a:rPr>
              <a:t> or when shareholders </a:t>
            </a:r>
            <a:r>
              <a:rPr lang="en-US" b="1" dirty="0">
                <a:ea typeface="+mn-lt"/>
                <a:cs typeface="+mn-lt"/>
              </a:rPr>
              <a:t>monitor</a:t>
            </a:r>
            <a:r>
              <a:rPr lang="en-US" dirty="0">
                <a:ea typeface="+mn-lt"/>
                <a:cs typeface="+mn-lt"/>
              </a:rPr>
              <a:t> managers.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Examples: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Management audits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Performance-linked bonuses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Share options to align incentives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418245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7AFEF-139F-E1E4-C6CB-B607B21E5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594F0-E014-2C81-2E47-638D5B74B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Market Discipline – The Takeover Threat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Poorly performing companies become </a:t>
            </a:r>
            <a:r>
              <a:rPr lang="en-US" b="1" dirty="0">
                <a:ea typeface="+mn-lt"/>
                <a:cs typeface="+mn-lt"/>
              </a:rPr>
              <a:t>takeover targets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Takeovers act as a </a:t>
            </a:r>
            <a:r>
              <a:rPr lang="en-US" b="1" dirty="0">
                <a:ea typeface="+mn-lt"/>
                <a:cs typeface="+mn-lt"/>
              </a:rPr>
              <a:t>disciplinary mechanism</a:t>
            </a:r>
            <a:r>
              <a:rPr lang="en-US" dirty="0">
                <a:ea typeface="+mn-lt"/>
                <a:cs typeface="+mn-lt"/>
              </a:rPr>
              <a:t>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Underperforming managers risk </a:t>
            </a:r>
            <a:r>
              <a:rPr lang="en-US" b="1" dirty="0">
                <a:ea typeface="+mn-lt"/>
                <a:cs typeface="+mn-lt"/>
              </a:rPr>
              <a:t>losing their jobs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Managers have a </a:t>
            </a:r>
            <a:r>
              <a:rPr lang="en-US" b="1" dirty="0">
                <a:ea typeface="+mn-lt"/>
                <a:cs typeface="+mn-lt"/>
              </a:rPr>
              <a:t>vested interest</a:t>
            </a:r>
            <a:r>
              <a:rPr lang="en-US" dirty="0">
                <a:ea typeface="+mn-lt"/>
                <a:cs typeface="+mn-lt"/>
              </a:rPr>
              <a:t> in maintaining high share prices.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9196716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DE854-1430-F120-3D85-4BF4D0145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>
                <a:latin typeface="Calibri"/>
                <a:ea typeface="Calibri"/>
                <a:cs typeface="Calibri"/>
              </a:rPr>
              <a:t>Summary</a:t>
            </a:r>
            <a:endParaRPr lang="en-US" sz="40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41600-E16B-9DE4-8D6F-B8C67E09D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 agency problem is a </a:t>
            </a:r>
            <a:r>
              <a:rPr lang="en-US" b="1" dirty="0">
                <a:ea typeface="+mn-lt"/>
                <a:cs typeface="+mn-lt"/>
              </a:rPr>
              <a:t>core issue</a:t>
            </a:r>
            <a:r>
              <a:rPr lang="en-US" dirty="0">
                <a:ea typeface="+mn-lt"/>
                <a:cs typeface="+mn-lt"/>
              </a:rPr>
              <a:t> in corporate finance.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arises from the </a:t>
            </a:r>
            <a:r>
              <a:rPr lang="en-US" b="1" dirty="0">
                <a:ea typeface="+mn-lt"/>
                <a:cs typeface="+mn-lt"/>
              </a:rPr>
              <a:t>separation of ownership and control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Solutions include </a:t>
            </a:r>
            <a:r>
              <a:rPr lang="en-US" b="1" dirty="0">
                <a:ea typeface="+mn-lt"/>
                <a:cs typeface="+mn-lt"/>
              </a:rPr>
              <a:t>governance codes, incentive alignment, and market discipline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7328838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6B7C8-EEB3-8DEC-C15A-B262D637A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ea typeface="+mj-lt"/>
                <a:cs typeface="+mj-lt"/>
              </a:rPr>
              <a:t>Title:</a:t>
            </a:r>
            <a:r>
              <a:rPr lang="en-US" dirty="0">
                <a:ea typeface="+mj-lt"/>
                <a:cs typeface="+mj-lt"/>
              </a:rPr>
              <a:t> Conflicting Interests and Short-Termism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52606-2F2C-C437-9B68-60941065E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Subtitle:</a:t>
            </a:r>
            <a:r>
              <a:rPr lang="en-US" dirty="0">
                <a:ea typeface="+mn-lt"/>
                <a:cs typeface="+mn-lt"/>
              </a:rPr>
              <a:t> Understanding Managerial Incentives and Investor Perceptions</a:t>
            </a:r>
          </a:p>
          <a:p>
            <a:r>
              <a:rPr lang="en-US" b="1" dirty="0"/>
              <a:t>Slide 2: What is Short-Termism?</a:t>
            </a:r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 managerial focus on </a:t>
            </a:r>
            <a:r>
              <a:rPr lang="en-US" b="1" dirty="0">
                <a:ea typeface="+mn-lt"/>
                <a:cs typeface="+mn-lt"/>
              </a:rPr>
              <a:t>immediate profits</a:t>
            </a:r>
            <a:r>
              <a:rPr lang="en-US" dirty="0">
                <a:ea typeface="+mn-lt"/>
                <a:cs typeface="+mn-lt"/>
              </a:rPr>
              <a:t> rather than long-term value.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Driven by </a:t>
            </a:r>
            <a:r>
              <a:rPr lang="en-US" b="1" dirty="0">
                <a:ea typeface="+mn-lt"/>
                <a:cs typeface="+mn-lt"/>
              </a:rPr>
              <a:t>career timelines</a:t>
            </a:r>
            <a:r>
              <a:rPr lang="en-US" dirty="0">
                <a:ea typeface="+mn-lt"/>
                <a:cs typeface="+mn-lt"/>
              </a:rPr>
              <a:t> and </a:t>
            </a:r>
            <a:r>
              <a:rPr lang="en-US" b="1" dirty="0">
                <a:ea typeface="+mn-lt"/>
                <a:cs typeface="+mn-lt"/>
              </a:rPr>
              <a:t>remuneration structures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May conflict with </a:t>
            </a:r>
            <a:r>
              <a:rPr lang="en-US" b="1" dirty="0">
                <a:ea typeface="+mn-lt"/>
                <a:cs typeface="+mn-lt"/>
              </a:rPr>
              <a:t>shareholder wealth </a:t>
            </a:r>
            <a:r>
              <a:rPr lang="en-US" b="1" dirty="0" err="1">
                <a:ea typeface="+mn-lt"/>
                <a:cs typeface="+mn-lt"/>
              </a:rPr>
              <a:t>maximisation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7406839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0E9B3-E5EB-C621-8ACB-FABC7BAE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D237F-5A05-220C-D8E3-6B2C0138C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3: Managerial Incentives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Managers often stay with a business for </a:t>
            </a:r>
            <a:r>
              <a:rPr lang="en-US" b="1" dirty="0">
                <a:ea typeface="+mn-lt"/>
                <a:cs typeface="+mn-lt"/>
              </a:rPr>
              <a:t>2–3 years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Their </a:t>
            </a:r>
            <a:r>
              <a:rPr lang="en-US" b="1" dirty="0">
                <a:ea typeface="+mn-lt"/>
                <a:cs typeface="+mn-lt"/>
              </a:rPr>
              <a:t>reputation and bonuses</a:t>
            </a:r>
            <a:r>
              <a:rPr lang="en-US" dirty="0">
                <a:ea typeface="+mn-lt"/>
                <a:cs typeface="+mn-lt"/>
              </a:rPr>
              <a:t> depend on short-term performance.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This encourages decisions that </a:t>
            </a:r>
            <a:r>
              <a:rPr lang="en-US" b="1" dirty="0">
                <a:ea typeface="+mn-lt"/>
                <a:cs typeface="+mn-lt"/>
              </a:rPr>
              <a:t>boost short-term profits</a:t>
            </a:r>
            <a:r>
              <a:rPr lang="en-US" dirty="0">
                <a:ea typeface="+mn-lt"/>
                <a:cs typeface="+mn-lt"/>
              </a:rPr>
              <a:t>, even at long-term cost.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2620306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A35FC-79FE-E737-5C32-3AA8E39FB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D8224-7AC5-490F-D6D2-BB4871B3C7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4: Investor Perceptions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Managers may believe investors are </a:t>
            </a:r>
            <a:r>
              <a:rPr lang="en-US" b="1" dirty="0">
                <a:ea typeface="+mn-lt"/>
                <a:cs typeface="+mn-lt"/>
              </a:rPr>
              <a:t>only interested in short-term returns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This perception can lead to: 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Share price manipulation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Avoidance of long-term investments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Increased vulnerability to takeovers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242429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74E02-58A9-2CB9-6636-11708ABC9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1FD8A-713B-FB08-E4B6-8791678219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Evidence of Short-Termism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Research Findings: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Demirag (1998)</a:t>
            </a:r>
            <a:r>
              <a:rPr lang="en-US" dirty="0">
                <a:ea typeface="+mn-lt"/>
                <a:cs typeface="+mn-lt"/>
              </a:rPr>
              <a:t>: Managers believe investors are short-</a:t>
            </a:r>
            <a:r>
              <a:rPr lang="en-US" dirty="0" err="1">
                <a:ea typeface="+mn-lt"/>
                <a:cs typeface="+mn-lt"/>
              </a:rPr>
              <a:t>termists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Dobbs (2009)</a:t>
            </a:r>
            <a:r>
              <a:rPr lang="en-US" dirty="0">
                <a:ea typeface="+mn-lt"/>
                <a:cs typeface="+mn-lt"/>
              </a:rPr>
              <a:t>: Preference for projects with </a:t>
            </a:r>
            <a:r>
              <a:rPr lang="en-US" b="1" dirty="0">
                <a:ea typeface="+mn-lt"/>
                <a:cs typeface="+mn-lt"/>
              </a:rPr>
              <a:t>quick returns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Marston &amp; Craven (1998)</a:t>
            </a:r>
            <a:r>
              <a:rPr lang="en-US" dirty="0">
                <a:ea typeface="+mn-lt"/>
                <a:cs typeface="+mn-lt"/>
              </a:rPr>
              <a:t>: Strong evidence of short-term bias.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Dent (2010)</a:t>
            </a:r>
            <a:r>
              <a:rPr lang="en-US" dirty="0">
                <a:ea typeface="+mn-lt"/>
                <a:cs typeface="+mn-lt"/>
              </a:rPr>
              <a:t>: Managers may </a:t>
            </a:r>
            <a:r>
              <a:rPr lang="en-US" b="1" dirty="0">
                <a:ea typeface="+mn-lt"/>
                <a:cs typeface="+mn-lt"/>
              </a:rPr>
              <a:t>misinterpret investor expectations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54976178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78A0B-89ED-58C1-1C09-2DFBE6F28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B428F-F69D-C801-AC68-45011BD67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Consequences of Short-Termism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May lead to </a:t>
            </a:r>
            <a:r>
              <a:rPr lang="en-US" b="1" dirty="0">
                <a:ea typeface="+mn-lt"/>
                <a:cs typeface="+mn-lt"/>
              </a:rPr>
              <a:t>sub-optimal investment decisions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Can undermine </a:t>
            </a:r>
            <a:r>
              <a:rPr lang="en-US" b="1" dirty="0">
                <a:ea typeface="+mn-lt"/>
                <a:cs typeface="+mn-lt"/>
              </a:rPr>
              <a:t>long-term shareholder value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Creates tension between </a:t>
            </a:r>
            <a:r>
              <a:rPr lang="en-US" b="1" dirty="0">
                <a:ea typeface="+mn-lt"/>
                <a:cs typeface="+mn-lt"/>
              </a:rPr>
              <a:t>financial and non-financial goals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420513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736F3-84C1-EA26-8FCE-162CBB33C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>
                <a:latin typeface="Calibri"/>
                <a:ea typeface="Calibri"/>
                <a:cs typeface="Calibri"/>
              </a:rPr>
              <a:t>Summary</a:t>
            </a:r>
            <a:endParaRPr lang="en-US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96682-7E39-C477-EB86-67AD8DB7F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Short-termism arises from </a:t>
            </a:r>
            <a:r>
              <a:rPr lang="en-US" b="1" dirty="0">
                <a:ea typeface="+mn-lt"/>
                <a:cs typeface="+mn-lt"/>
              </a:rPr>
              <a:t>misaligned incentives and perceptions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It can conflict with the goal of </a:t>
            </a:r>
            <a:r>
              <a:rPr lang="en-US" b="1" dirty="0">
                <a:ea typeface="+mn-lt"/>
                <a:cs typeface="+mn-lt"/>
              </a:rPr>
              <a:t>shareholder wealth </a:t>
            </a:r>
            <a:r>
              <a:rPr lang="en-US" b="1" dirty="0" err="1">
                <a:ea typeface="+mn-lt"/>
                <a:cs typeface="+mn-lt"/>
              </a:rPr>
              <a:t>maximisation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Effective governance and communication are key to </a:t>
            </a:r>
            <a:r>
              <a:rPr lang="en-US" b="1" dirty="0">
                <a:ea typeface="+mn-lt"/>
                <a:cs typeface="+mn-lt"/>
              </a:rPr>
              <a:t>balancing interests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88064719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5CAAAB-EBCB-414D-C514-29725D959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04206"/>
            <a:ext cx="11277600" cy="546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224371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6AD4137-1E58-EAD6-0C91-DBC4D93C33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567" y="120650"/>
            <a:ext cx="11931116" cy="66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643011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D7557A-590C-0BA9-3D75-3257094AE3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20021"/>
            <a:ext cx="11277600" cy="5083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937319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AB3882EF-7AF1-C2D4-12C3-1941FD222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9114"/>
            <a:ext cx="11277600" cy="4445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0943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E7C52B5C-4035-8B8C-7B19-41BB8B6D1D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84" y="99945"/>
            <a:ext cx="11842209" cy="656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96888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420A5E-0ED4-6A4C-0016-2D6A5482FF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214" y="110837"/>
            <a:ext cx="11883571" cy="659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461256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85B65C8-3BD7-F183-F27F-C7F7541E7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0" y="968664"/>
            <a:ext cx="11371118" cy="28531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409CE4-31D6-27DD-CDB1-C0D0A8C70B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400" y="3822700"/>
            <a:ext cx="11373428" cy="248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990935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DA248426-55A1-877C-34A4-9777E14444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25906"/>
            <a:ext cx="11277600" cy="380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06118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&#10;&#10;Description automatically generated">
            <a:extLst>
              <a:ext uri="{FF2B5EF4-FFF2-40B4-BE49-F238E27FC236}">
                <a16:creationId xmlns:a16="http://schemas.microsoft.com/office/drawing/2014/main" id="{C0E08DED-09FB-3C77-299D-965A76BB1C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999" y="457200"/>
            <a:ext cx="101600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407117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alking on a road&#10;&#10;Description automatically generated">
            <a:extLst>
              <a:ext uri="{FF2B5EF4-FFF2-40B4-BE49-F238E27FC236}">
                <a16:creationId xmlns:a16="http://schemas.microsoft.com/office/drawing/2014/main" id="{2F300CAA-FAF6-5D1B-5399-D223A97419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89" y="4313"/>
            <a:ext cx="11566159" cy="4275826"/>
          </a:xfrm>
          <a:prstGeom prst="rect">
            <a:avLst/>
          </a:prstGeom>
        </p:spPr>
      </p:pic>
      <p:pic>
        <p:nvPicPr>
          <p:cNvPr id="3" name="Picture 2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176051EC-6525-0AE0-B3FE-A0DD27B76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738" y="4275466"/>
            <a:ext cx="11579883" cy="2469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463233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56647C-59B3-380D-CA95-CCB7493BA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367" y="457200"/>
            <a:ext cx="96252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782279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2B5CBF-28A4-2F98-A90A-4270D1FEF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3697"/>
            <a:ext cx="11277600" cy="561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891115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E1FAD1-5D6C-A217-014D-A3A753374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184" y="3310615"/>
            <a:ext cx="11487916" cy="24320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7183159-D964-B559-A153-09F123DE1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84" y="1308482"/>
            <a:ext cx="11500616" cy="198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0606643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">
            <a:extLst>
              <a:ext uri="{FF2B5EF4-FFF2-40B4-BE49-F238E27FC236}">
                <a16:creationId xmlns:a16="http://schemas.microsoft.com/office/drawing/2014/main" id="{419A633E-3E5A-71B0-D97B-717D3FC03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26" y="457200"/>
            <a:ext cx="108065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660520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5493079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1A771-5973-AC02-6FB5-CA54E0E43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err="1">
                <a:ea typeface="+mj-lt"/>
                <a:cs typeface="+mj-lt"/>
              </a:rPr>
              <a:t>Behavioural</a:t>
            </a:r>
            <a:r>
              <a:rPr lang="en-US" b="1" dirty="0">
                <a:ea typeface="+mj-lt"/>
                <a:cs typeface="+mj-lt"/>
              </a:rPr>
              <a:t> Finance</a:t>
            </a:r>
            <a:endParaRPr lang="en-US" b="1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2F25A-7666-4289-93DA-19B412F2E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Subtitle:</a:t>
            </a:r>
            <a:r>
              <a:rPr lang="en-US" dirty="0">
                <a:ea typeface="+mn-lt"/>
                <a:cs typeface="+mn-lt"/>
              </a:rPr>
              <a:t> Understanding the Role of Emotion in Financial Decision Making</a:t>
            </a:r>
          </a:p>
          <a:p>
            <a:r>
              <a:rPr lang="en-US" b="1" dirty="0"/>
              <a:t>Slide 2: What is </a:t>
            </a:r>
            <a:r>
              <a:rPr lang="en-US" b="1" dirty="0" err="1"/>
              <a:t>Behavioural</a:t>
            </a:r>
            <a:r>
              <a:rPr lang="en-US" b="1" dirty="0"/>
              <a:t> Finance?</a:t>
            </a:r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 field that examines how </a:t>
            </a:r>
            <a:r>
              <a:rPr lang="en-US" b="1" dirty="0">
                <a:ea typeface="+mn-lt"/>
                <a:cs typeface="+mn-lt"/>
              </a:rPr>
              <a:t>psychological factors</a:t>
            </a:r>
            <a:r>
              <a:rPr lang="en-US" dirty="0">
                <a:ea typeface="+mn-lt"/>
                <a:cs typeface="+mn-lt"/>
              </a:rPr>
              <a:t> influence financial decisions.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Challenges the traditional view that humans are </a:t>
            </a:r>
            <a:r>
              <a:rPr lang="en-US" b="1" dirty="0">
                <a:ea typeface="+mn-lt"/>
                <a:cs typeface="+mn-lt"/>
              </a:rPr>
              <a:t>fully rational and unemotional</a:t>
            </a:r>
            <a:r>
              <a:rPr lang="en-US" dirty="0">
                <a:ea typeface="+mn-lt"/>
                <a:cs typeface="+mn-lt"/>
              </a:rPr>
              <a:t> in financial contexts.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20515072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4108C-625B-28A4-71C6-65889AF95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06142-47D6-8689-CD73-AA26E42D6E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Rationality vs. Reality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Classical finance assumes </a:t>
            </a:r>
            <a:r>
              <a:rPr lang="en-US" b="1" dirty="0">
                <a:ea typeface="+mn-lt"/>
                <a:cs typeface="+mn-lt"/>
              </a:rPr>
              <a:t>logical, calculated decision making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In reality, decisions often reflect: 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Misjudgment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Biases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Emotional responses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Quote: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 </a:t>
            </a:r>
            <a:r>
              <a:rPr lang="en-US" i="1" dirty="0">
                <a:ea typeface="+mn-lt"/>
                <a:cs typeface="+mn-lt"/>
              </a:rPr>
              <a:t>"We need to bear in mind how some decisions partly reflect human emotion, not just cold logic."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2826370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E4DE9-C8C9-27F6-8473-7AA593556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5BD34-B1E7-91A7-ED0E-6079D9F071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Implications for Business Finance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Not all financial decisions are purely logical.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Emotional and cognitive biases can affect: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Investment choices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Risk assessment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Market </a:t>
            </a:r>
            <a:r>
              <a:rPr lang="en-US" dirty="0" err="1">
                <a:ea typeface="+mn-lt"/>
                <a:cs typeface="+mn-lt"/>
              </a:rPr>
              <a:t>behaviour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Visual Suggestion: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 A diagram showing logic vs. emotion in decision making.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918012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55DA6-8363-6FD5-D0B2-92D9E38DC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8337A-C521-8B6A-E9CD-D46D0B012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Looking Ahead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Topics may include: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Overconfidence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Herd </a:t>
            </a:r>
            <a:r>
              <a:rPr lang="en-US" dirty="0" err="1">
                <a:ea typeface="+mn-lt"/>
                <a:cs typeface="+mn-lt"/>
              </a:rPr>
              <a:t>behaviour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Loss aversion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Anchoring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2261678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BFD60-C00A-AB7D-98C0-551386DF7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Calibri"/>
                <a:ea typeface="Calibri"/>
                <a:cs typeface="Calibri"/>
              </a:rPr>
              <a:t>Takeaways</a:t>
            </a:r>
            <a:endParaRPr lang="en-US" sz="4000" dirty="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157C9-ACCD-999F-1A0E-13056E8ACA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dirty="0" err="1">
                <a:ea typeface="+mn-lt"/>
                <a:cs typeface="+mn-lt"/>
              </a:rPr>
              <a:t>Behavioural</a:t>
            </a:r>
            <a:r>
              <a:rPr lang="en-US" dirty="0">
                <a:ea typeface="+mn-lt"/>
                <a:cs typeface="+mn-lt"/>
              </a:rPr>
              <a:t> finance adds a </a:t>
            </a:r>
            <a:r>
              <a:rPr lang="en-US" b="1" dirty="0">
                <a:ea typeface="+mn-lt"/>
                <a:cs typeface="+mn-lt"/>
              </a:rPr>
              <a:t>human dimension</a:t>
            </a:r>
            <a:r>
              <a:rPr lang="en-US" dirty="0">
                <a:ea typeface="+mn-lt"/>
                <a:cs typeface="+mn-lt"/>
              </a:rPr>
              <a:t> to financial theory.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Recognizing emotional influences leads to </a:t>
            </a:r>
            <a:r>
              <a:rPr lang="en-US" b="1" dirty="0">
                <a:ea typeface="+mn-lt"/>
                <a:cs typeface="+mn-lt"/>
              </a:rPr>
              <a:t>better decision making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 balanced view of logic and psychology is essential in finance.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81285010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B47D1-B67B-DC83-2877-D3BA43B88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>
                <a:ea typeface="+mj-lt"/>
                <a:cs typeface="+mj-lt"/>
              </a:rPr>
              <a:t>Theory and Practice in Business Finance</a:t>
            </a:r>
            <a:endParaRPr lang="en-US" b="1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57F38-8033-E438-BA67-404DF1D6C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b="1" dirty="0">
                <a:ea typeface="+mn-lt"/>
                <a:cs typeface="+mn-lt"/>
              </a:rPr>
              <a:t>Subtitle:</a:t>
            </a:r>
            <a:r>
              <a:rPr lang="en-US" dirty="0">
                <a:ea typeface="+mn-lt"/>
                <a:cs typeface="+mn-lt"/>
              </a:rPr>
              <a:t> Bridging the Gap Between Ideal Models and Real-World Decisions</a:t>
            </a:r>
          </a:p>
          <a:p>
            <a:r>
              <a:rPr lang="en-US" b="1" dirty="0"/>
              <a:t>Overview of Business Finance</a:t>
            </a:r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Business finance involves making </a:t>
            </a:r>
            <a:r>
              <a:rPr lang="en-US" b="1" dirty="0">
                <a:ea typeface="+mn-lt"/>
                <a:cs typeface="+mn-lt"/>
              </a:rPr>
              <a:t>financial decisions</a:t>
            </a:r>
            <a:r>
              <a:rPr lang="en-US" dirty="0">
                <a:ea typeface="+mn-lt"/>
                <a:cs typeface="+mn-lt"/>
              </a:rPr>
              <a:t> to achieve strategic objectives.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These decisions include: 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Investment choices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Financing strategies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Risk management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2196660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C77E7-E68F-9474-F119-0F0C3AD57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E9B2F-5714-E73C-6E00-E807C8BC8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Theoretical Foundations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Finance theory provides </a:t>
            </a:r>
            <a:r>
              <a:rPr lang="en-US" b="1" dirty="0">
                <a:ea typeface="+mn-lt"/>
                <a:cs typeface="+mn-lt"/>
              </a:rPr>
              <a:t>models and principles</a:t>
            </a:r>
            <a:r>
              <a:rPr lang="en-US" dirty="0">
                <a:ea typeface="+mn-lt"/>
                <a:cs typeface="+mn-lt"/>
              </a:rPr>
              <a:t> for decision making.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Examples include: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Capital structure theory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Portfolio theory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Discounted cash flow analysis</a:t>
            </a:r>
            <a:endParaRPr lang="en-US"/>
          </a:p>
          <a:p>
            <a:pPr lvl="1"/>
            <a:r>
              <a:rPr lang="en-US" b="1" dirty="0">
                <a:ea typeface="+mn-lt"/>
                <a:cs typeface="+mn-lt"/>
              </a:rPr>
              <a:t>Visual Suggestion: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 A diagram showing theory → decision framework → expected outcomes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85578826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E28FE-E6DE-C1A1-846D-0FB4D78E0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A2AAC-D08D-45CF-2249-81B488ED3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Practice vs. Theory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b="1" dirty="0">
                <a:ea typeface="+mn-lt"/>
                <a:cs typeface="+mn-lt"/>
              </a:rPr>
              <a:t>Key Points: 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Real-world decisions often </a:t>
            </a:r>
            <a:r>
              <a:rPr lang="en-US" b="1" dirty="0">
                <a:ea typeface="+mn-lt"/>
                <a:cs typeface="+mn-lt"/>
              </a:rPr>
              <a:t>deviate from theory</a:t>
            </a:r>
            <a:r>
              <a:rPr lang="en-US" dirty="0">
                <a:ea typeface="+mn-lt"/>
                <a:cs typeface="+mn-lt"/>
              </a:rPr>
              <a:t> due to: </a:t>
            </a:r>
            <a:endParaRPr lang="en-US"/>
          </a:p>
          <a:p>
            <a:pPr lvl="1"/>
            <a:r>
              <a:rPr lang="en-US" dirty="0">
                <a:ea typeface="+mn-lt"/>
                <a:cs typeface="+mn-lt"/>
              </a:rPr>
              <a:t>Market imperfections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Human behavior</a:t>
            </a:r>
            <a:endParaRPr lang="en-US" dirty="0" err="1"/>
          </a:p>
          <a:p>
            <a:pPr lvl="1"/>
            <a:r>
              <a:rPr lang="en-US" dirty="0">
                <a:ea typeface="+mn-lt"/>
                <a:cs typeface="+mn-lt"/>
              </a:rPr>
              <a:t>Regulatory constraints</a:t>
            </a:r>
            <a:endParaRPr lang="en-US" dirty="0"/>
          </a:p>
          <a:p>
            <a:pPr lvl="1"/>
            <a:r>
              <a:rPr lang="en-US" dirty="0">
                <a:ea typeface="+mn-lt"/>
                <a:cs typeface="+mn-lt"/>
              </a:rPr>
              <a:t>Organizational culture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1549044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7793B-AEF3-7F38-6AE6-5A3027D4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6A7AD-641E-0A4C-5430-E7DD657B7F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Slide 5: Reconciling Differences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Key Points: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The book explores how decisions are made in </a:t>
            </a:r>
            <a:r>
              <a:rPr lang="en-US" b="1" dirty="0">
                <a:ea typeface="+mn-lt"/>
                <a:cs typeface="+mn-lt"/>
              </a:rPr>
              <a:t>practice vs. theory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Aim: Understand </a:t>
            </a:r>
            <a:r>
              <a:rPr lang="en-US" b="1" dirty="0">
                <a:ea typeface="+mn-lt"/>
                <a:cs typeface="+mn-lt"/>
              </a:rPr>
              <a:t>why gaps exist</a:t>
            </a:r>
            <a:r>
              <a:rPr lang="en-US" dirty="0">
                <a:ea typeface="+mn-lt"/>
                <a:cs typeface="+mn-lt"/>
              </a:rPr>
              <a:t> and how to </a:t>
            </a:r>
            <a:r>
              <a:rPr lang="en-US" b="1" dirty="0">
                <a:ea typeface="+mn-lt"/>
                <a:cs typeface="+mn-lt"/>
              </a:rPr>
              <a:t>bridge them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Encourages critical thinking and </a:t>
            </a:r>
            <a:r>
              <a:rPr lang="en-US" b="1" dirty="0">
                <a:ea typeface="+mn-lt"/>
                <a:cs typeface="+mn-lt"/>
              </a:rPr>
              <a:t>contextual application</a:t>
            </a:r>
            <a:r>
              <a:rPr lang="en-US" dirty="0">
                <a:ea typeface="+mn-lt"/>
                <a:cs typeface="+mn-lt"/>
              </a:rPr>
              <a:t> of theory.</a:t>
            </a: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9832745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9BD61-D0BC-4CDC-D712-317A27A6A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b="1" dirty="0">
                <a:latin typeface="Calibri"/>
                <a:ea typeface="Calibri"/>
                <a:cs typeface="Calibri"/>
              </a:rPr>
              <a:t>Summary</a:t>
            </a:r>
            <a:endParaRPr lang="en-US" sz="5400"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2A228-AD7B-3666-30A6-F566D4F61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+mn-lt"/>
                <a:cs typeface="+mn-lt"/>
              </a:rPr>
              <a:t>Takeaways: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Business finance is both </a:t>
            </a:r>
            <a:r>
              <a:rPr lang="en-US" b="1" dirty="0">
                <a:ea typeface="+mn-lt"/>
                <a:cs typeface="+mn-lt"/>
              </a:rPr>
              <a:t>theoretical and practical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Understanding both perspectives helps make </a:t>
            </a:r>
            <a:r>
              <a:rPr lang="en-US" b="1" dirty="0">
                <a:ea typeface="+mn-lt"/>
                <a:cs typeface="+mn-lt"/>
              </a:rPr>
              <a:t>better decisions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 course will explore </a:t>
            </a:r>
            <a:r>
              <a:rPr lang="en-US" b="1" dirty="0">
                <a:ea typeface="+mn-lt"/>
                <a:cs typeface="+mn-lt"/>
              </a:rPr>
              <a:t>real-world applications</a:t>
            </a:r>
            <a:r>
              <a:rPr lang="en-US" dirty="0">
                <a:ea typeface="+mn-lt"/>
                <a:cs typeface="+mn-lt"/>
              </a:rPr>
              <a:t> of financial theory.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9492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</Words>
  <Application>Microsoft Office PowerPoint</Application>
  <PresentationFormat>Widescreen</PresentationFormat>
  <Paragraphs>28</Paragraphs>
  <Slides>134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134</vt:i4>
      </vt:variant>
    </vt:vector>
  </HeadingPairs>
  <TitlesOfParts>
    <vt:vector size="135" baseType="lpstr">
      <vt:lpstr>Office Theme</vt:lpstr>
      <vt:lpstr>Session 1</vt:lpstr>
      <vt:lpstr>Objectives of the Session</vt:lpstr>
      <vt:lpstr>PowerPoint Presentation</vt:lpstr>
      <vt:lpstr>Video Clips</vt:lpstr>
      <vt:lpstr>What is Finance?</vt:lpstr>
      <vt:lpstr>Key Aspects of Finance</vt:lpstr>
      <vt:lpstr>Introduction to Business Finance</vt:lpstr>
      <vt:lpstr>What is Finance Management</vt:lpstr>
      <vt:lpstr>Key Aspects of Finance Management</vt:lpstr>
      <vt:lpstr>Finance Management For Individuals vs. Organizations</vt:lpstr>
      <vt:lpstr>Sources of Business Finance</vt:lpstr>
      <vt:lpstr>Investment Activities</vt:lpstr>
      <vt:lpstr>Role of Management</vt:lpstr>
      <vt:lpstr>Returns to Investors</vt:lpstr>
      <vt:lpstr>Core Focus of Business Finance</vt:lpstr>
      <vt:lpstr> Core Focus of Business Finance </vt:lpstr>
      <vt:lpstr>Uncertainty in Financial Decisions </vt:lpstr>
      <vt:lpstr>Defining Risk </vt:lpstr>
      <vt:lpstr>Risk and Return Relationship </vt:lpstr>
      <vt:lpstr>Takeaways </vt:lpstr>
      <vt:lpstr>Risk Premium in Investment and the Risk-Return Trade-off</vt:lpstr>
      <vt:lpstr>PowerPoint Presentation</vt:lpstr>
      <vt:lpstr>Risk-Return Relationship </vt:lpstr>
      <vt:lpstr>Marketable Securities and Risk </vt:lpstr>
      <vt:lpstr>Balancing Risk and Return </vt:lpstr>
      <vt:lpstr>Summary </vt:lpstr>
      <vt:lpstr>Financial Decision Making</vt:lpstr>
      <vt:lpstr>The Role of Status Quo</vt:lpstr>
      <vt:lpstr>The Decision-Making Process </vt:lpstr>
      <vt:lpstr>Takeaways</vt:lpstr>
      <vt:lpstr>Step 1 – Define Objectives</vt:lpstr>
      <vt:lpstr>Everyday Example</vt:lpstr>
      <vt:lpstr>Application in Business </vt:lpstr>
      <vt:lpstr>Summary</vt:lpstr>
      <vt:lpstr>Step 2 – Identify Possible Courses of Action</vt:lpstr>
      <vt:lpstr>The Role of Opportunity Scanning </vt:lpstr>
      <vt:lpstr>Proactive vs. Passive Strategy </vt:lpstr>
      <vt:lpstr>Summary </vt:lpstr>
      <vt:lpstr>Step 3 – Assemble Relevant Data</vt:lpstr>
      <vt:lpstr>PowerPoint Presentation</vt:lpstr>
      <vt:lpstr>Example – Buying a Car </vt:lpstr>
      <vt:lpstr>Common Costs and Irrelevance</vt:lpstr>
      <vt:lpstr>PowerPoint Presentation</vt:lpstr>
      <vt:lpstr>PowerPoint Presentation</vt:lpstr>
      <vt:lpstr>PowerPoint Presentation</vt:lpstr>
      <vt:lpstr>Summary </vt:lpstr>
      <vt:lpstr>Step 4 – Assess the Data and Reach a Decision</vt:lpstr>
      <vt:lpstr>Decision-Making Criteria</vt:lpstr>
      <vt:lpstr>Financial Data Assessment </vt:lpstr>
      <vt:lpstr>Summary </vt:lpstr>
      <vt:lpstr>Step 5 – Implement the Decision</vt:lpstr>
      <vt:lpstr>Beyond Initial Action </vt:lpstr>
      <vt:lpstr> Ensuring Planned Outcomes </vt:lpstr>
      <vt:lpstr>Summary </vt:lpstr>
      <vt:lpstr>Step 6 – Monitor the Effects of Decisions </vt:lpstr>
      <vt:lpstr> Learning from Outcomes </vt:lpstr>
      <vt:lpstr>PowerPoint Presentation</vt:lpstr>
      <vt:lpstr>Example – Plastic Duck Production </vt:lpstr>
      <vt:lpstr>Summary </vt:lpstr>
      <vt:lpstr>Business Objectives</vt:lpstr>
      <vt:lpstr>A Central Question in Business Finance</vt:lpstr>
      <vt:lpstr>Reviewing Popular Objectives</vt:lpstr>
      <vt:lpstr>Summary </vt:lpstr>
      <vt:lpstr>Business Objective – Profit Maximization</vt:lpstr>
      <vt:lpstr>Shareholder Perspective </vt:lpstr>
      <vt:lpstr>Limitations of Profit Maximization </vt:lpstr>
      <vt:lpstr>Efficiency vs. Risk </vt:lpstr>
      <vt:lpstr>Summary </vt:lpstr>
      <vt:lpstr>Business Objective – Maximization of ROCE</vt:lpstr>
      <vt:lpstr>ROCE vs. Profit Maximisation </vt:lpstr>
      <vt:lpstr>Limitations of ROCE </vt:lpstr>
      <vt:lpstr>Summary </vt:lpstr>
      <vt:lpstr>Business Objective – Survival</vt:lpstr>
      <vt:lpstr>Short-Term vs. Long-Term Goals </vt:lpstr>
      <vt:lpstr>Investor Perspective </vt:lpstr>
      <vt:lpstr>Summary</vt:lpstr>
      <vt:lpstr>Business Objective – Long-Term Stability</vt:lpstr>
      <vt:lpstr>PowerPoint Presentation</vt:lpstr>
      <vt:lpstr>PowerPoint Presentation</vt:lpstr>
      <vt:lpstr>Summary</vt:lpstr>
      <vt:lpstr>Business Objective – Growth</vt:lpstr>
      <vt:lpstr>PowerPoint Presentation</vt:lpstr>
      <vt:lpstr>PowerPoint Presentation</vt:lpstr>
      <vt:lpstr>Summary </vt:lpstr>
      <vt:lpstr>Business Objective – Satisficing</vt:lpstr>
      <vt:lpstr>PowerPoint Presentation</vt:lpstr>
      <vt:lpstr>PowerPoint Presentation</vt:lpstr>
      <vt:lpstr>PowerPoint Presentation</vt:lpstr>
      <vt:lpstr>Summary </vt:lpstr>
      <vt:lpstr>Business Objective – Maximization of Shareholders' Wealth</vt:lpstr>
      <vt:lpstr>PowerPoint Presentation</vt:lpstr>
      <vt:lpstr>PowerPoint Presentation</vt:lpstr>
      <vt:lpstr>PowerPoint Presentation</vt:lpstr>
      <vt:lpstr>Summary </vt:lpstr>
      <vt:lpstr>PowerPoint Presentation</vt:lpstr>
      <vt:lpstr>PowerPoint Presentation</vt:lpstr>
      <vt:lpstr>PowerPoint Presentation</vt:lpstr>
      <vt:lpstr>The Agency Problem</vt:lpstr>
      <vt:lpstr>PowerPoint Presentation</vt:lpstr>
      <vt:lpstr>PowerPoint Presentation</vt:lpstr>
      <vt:lpstr>PowerPoint Presentation</vt:lpstr>
      <vt:lpstr>PowerPoint Presentation</vt:lpstr>
      <vt:lpstr>Summary</vt:lpstr>
      <vt:lpstr>Title: Conflicting Interests and Short-Termism</vt:lpstr>
      <vt:lpstr>PowerPoint Presentation</vt:lpstr>
      <vt:lpstr>PowerPoint Presentation</vt:lpstr>
      <vt:lpstr>PowerPoint Presentation</vt:lpstr>
      <vt:lpstr>PowerPoint Presentation</vt:lpstr>
      <vt:lpstr>Summary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Behavioural Finance</vt:lpstr>
      <vt:lpstr>PowerPoint Presentation</vt:lpstr>
      <vt:lpstr>PowerPoint Presentation</vt:lpstr>
      <vt:lpstr>PowerPoint Presentation</vt:lpstr>
      <vt:lpstr>Takeaways</vt:lpstr>
      <vt:lpstr>Theory and Practice in Business Finance</vt:lpstr>
      <vt:lpstr>PowerPoint Presentation</vt:lpstr>
      <vt:lpstr>PowerPoint Presentation</vt:lpstr>
      <vt:lpstr>PowerPoint Presentation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1251</cp:revision>
  <dcterms:created xsi:type="dcterms:W3CDTF">2025-09-10T16:58:03Z</dcterms:created>
  <dcterms:modified xsi:type="dcterms:W3CDTF">2025-09-26T09:15:15Z</dcterms:modified>
</cp:coreProperties>
</file>