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Lovelace Bold" pitchFamily="2" charset="0"/>
      <p:regular r:id="rId18"/>
      <p:bold r:id="rId19"/>
    </p:embeddedFont>
    <p:embeddedFont>
      <p:font typeface="Lydian" panose="03020702040502020203" pitchFamily="66" charset="0"/>
      <p:regular r:id="rId20"/>
    </p:embeddedFont>
    <p:embeddedFont>
      <p:font typeface="Lydian Bold" panose="03020802040402020203" pitchFamily="66" charset="0"/>
      <p:regular r:id="rId21"/>
      <p:bold r:id="rId22"/>
    </p:embeddedFont>
    <p:embeddedFont>
      <p:font typeface="Moontime" pitchFamily="2" charset="0"/>
      <p:regular r:id="rId23"/>
    </p:embeddedFont>
    <p:embeddedFont>
      <p:font typeface="Open Sans" panose="020B0606030504020204" pitchFamily="34" charset="0"/>
      <p:regular r:id="rId24"/>
      <p:bold r:id="rId25"/>
      <p:italic r:id="rId26"/>
      <p:boldItalic r:id="rId27"/>
    </p:embeddedFont>
    <p:embeddedFont>
      <p:font typeface="Open Sans Bold" panose="020B0806030504020204" pitchFamily="34" charset="0"/>
      <p:regular r:id="rId28"/>
      <p:bold r:id="rId29"/>
    </p:embeddedFont>
    <p:embeddedFont>
      <p:font typeface="Playfair Display" pitchFamily="2" charset="77"/>
      <p:regular r:id="rId30"/>
      <p:bold r:id="rId31"/>
      <p:italic r:id="rId32"/>
      <p:boldItalic r:id="rId33"/>
    </p:embeddedFont>
    <p:embeddedFont>
      <p:font typeface="Playfair Display Heavy" pitchFamily="2" charset="77"/>
      <p:regular r:id="rId34"/>
      <p:bold r:id="rId3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71A3A2-9F79-564A-A511-B393FA728DBF}" v="5" dt="2024-02-19T09:38:23.8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 autoAdjust="0"/>
    <p:restoredTop sz="94586" autoAdjust="0"/>
  </p:normalViewPr>
  <p:slideViewPr>
    <p:cSldViewPr>
      <p:cViewPr varScale="1">
        <p:scale>
          <a:sx n="72" d="100"/>
          <a:sy n="72" d="100"/>
        </p:scale>
        <p:origin x="760" y="-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39" Type="http://schemas.openxmlformats.org/officeDocument/2006/relationships/tableStyles" Target="tableStyles.xml"/><Relationship Id="rId21" Type="http://schemas.openxmlformats.org/officeDocument/2006/relationships/font" Target="fonts/font8.fntdata"/><Relationship Id="rId34" Type="http://schemas.openxmlformats.org/officeDocument/2006/relationships/font" Target="fonts/font21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font" Target="fonts/font16.fntdata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32" Type="http://schemas.openxmlformats.org/officeDocument/2006/relationships/font" Target="fonts/font19.fntdata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font" Target="fonts/font1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font" Target="fonts/font17.fntdata"/><Relationship Id="rId35" Type="http://schemas.openxmlformats.org/officeDocument/2006/relationships/font" Target="fonts/font22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33" Type="http://schemas.openxmlformats.org/officeDocument/2006/relationships/font" Target="fonts/font20.fntdata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ydia Jones (2304335)" userId="3629c45b-eff1-4204-8632-00b6fcfad444" providerId="ADAL" clId="{8971A3A2-9F79-564A-A511-B393FA728DBF}"/>
    <pc:docChg chg="undo custSel modSld">
      <pc:chgData name="Lydia Jones (2304335)" userId="3629c45b-eff1-4204-8632-00b6fcfad444" providerId="ADAL" clId="{8971A3A2-9F79-564A-A511-B393FA728DBF}" dt="2024-02-19T15:11:07.180" v="41" actId="14100"/>
      <pc:docMkLst>
        <pc:docMk/>
      </pc:docMkLst>
      <pc:sldChg chg="modSp mod">
        <pc:chgData name="Lydia Jones (2304335)" userId="3629c45b-eff1-4204-8632-00b6fcfad444" providerId="ADAL" clId="{8971A3A2-9F79-564A-A511-B393FA728DBF}" dt="2024-02-19T15:11:07.180" v="41" actId="14100"/>
        <pc:sldMkLst>
          <pc:docMk/>
          <pc:sldMk cId="0" sldId="261"/>
        </pc:sldMkLst>
        <pc:spChg chg="mod">
          <ac:chgData name="Lydia Jones (2304335)" userId="3629c45b-eff1-4204-8632-00b6fcfad444" providerId="ADAL" clId="{8971A3A2-9F79-564A-A511-B393FA728DBF}" dt="2024-02-19T15:11:07.180" v="41" actId="14100"/>
          <ac:spMkLst>
            <pc:docMk/>
            <pc:sldMk cId="0" sldId="261"/>
            <ac:spMk id="7" creationId="{00000000-0000-0000-0000-000000000000}"/>
          </ac:spMkLst>
        </pc:spChg>
      </pc:sldChg>
      <pc:sldChg chg="addSp modSp mod modAnim">
        <pc:chgData name="Lydia Jones (2304335)" userId="3629c45b-eff1-4204-8632-00b6fcfad444" providerId="ADAL" clId="{8971A3A2-9F79-564A-A511-B393FA728DBF}" dt="2024-02-19T09:38:36.670" v="39" actId="14100"/>
        <pc:sldMkLst>
          <pc:docMk/>
          <pc:sldMk cId="0" sldId="262"/>
        </pc:sldMkLst>
        <pc:spChg chg="mod">
          <ac:chgData name="Lydia Jones (2304335)" userId="3629c45b-eff1-4204-8632-00b6fcfad444" providerId="ADAL" clId="{8971A3A2-9F79-564A-A511-B393FA728DBF}" dt="2024-02-19T09:37:58.676" v="33" actId="1076"/>
          <ac:spMkLst>
            <pc:docMk/>
            <pc:sldMk cId="0" sldId="262"/>
            <ac:spMk id="11" creationId="{00000000-0000-0000-0000-000000000000}"/>
          </ac:spMkLst>
        </pc:spChg>
        <pc:spChg chg="mod">
          <ac:chgData name="Lydia Jones (2304335)" userId="3629c45b-eff1-4204-8632-00b6fcfad444" providerId="ADAL" clId="{8971A3A2-9F79-564A-A511-B393FA728DBF}" dt="2024-02-19T09:38:01.408" v="34" actId="1076"/>
          <ac:spMkLst>
            <pc:docMk/>
            <pc:sldMk cId="0" sldId="262"/>
            <ac:spMk id="12" creationId="{00000000-0000-0000-0000-000000000000}"/>
          </ac:spMkLst>
        </pc:spChg>
        <pc:spChg chg="mod">
          <ac:chgData name="Lydia Jones (2304335)" userId="3629c45b-eff1-4204-8632-00b6fcfad444" providerId="ADAL" clId="{8971A3A2-9F79-564A-A511-B393FA728DBF}" dt="2024-02-19T09:38:36.670" v="39" actId="14100"/>
          <ac:spMkLst>
            <pc:docMk/>
            <pc:sldMk cId="0" sldId="262"/>
            <ac:spMk id="17" creationId="{00000000-0000-0000-0000-000000000000}"/>
          </ac:spMkLst>
        </pc:spChg>
        <pc:spChg chg="mod">
          <ac:chgData name="Lydia Jones (2304335)" userId="3629c45b-eff1-4204-8632-00b6fcfad444" providerId="ADAL" clId="{8971A3A2-9F79-564A-A511-B393FA728DBF}" dt="2024-02-19T09:38:19.459" v="37" actId="113"/>
          <ac:spMkLst>
            <pc:docMk/>
            <pc:sldMk cId="0" sldId="262"/>
            <ac:spMk id="18" creationId="{00000000-0000-0000-0000-000000000000}"/>
          </ac:spMkLst>
        </pc:spChg>
        <pc:spChg chg="add mod">
          <ac:chgData name="Lydia Jones (2304335)" userId="3629c45b-eff1-4204-8632-00b6fcfad444" providerId="ADAL" clId="{8971A3A2-9F79-564A-A511-B393FA728DBF}" dt="2024-02-19T09:38:23.842" v="38" actId="113"/>
          <ac:spMkLst>
            <pc:docMk/>
            <pc:sldMk cId="0" sldId="262"/>
            <ac:spMk id="20" creationId="{99188E69-A3D1-317F-E87F-539BE4CB43C0}"/>
          </ac:spMkLst>
        </pc:spChg>
        <pc:grpChg chg="mod">
          <ac:chgData name="Lydia Jones (2304335)" userId="3629c45b-eff1-4204-8632-00b6fcfad444" providerId="ADAL" clId="{8971A3A2-9F79-564A-A511-B393FA728DBF}" dt="2024-02-19T09:37:29.155" v="29" actId="1076"/>
          <ac:grpSpMkLst>
            <pc:docMk/>
            <pc:sldMk cId="0" sldId="262"/>
            <ac:grpSpMk id="2" creationId="{00000000-0000-0000-0000-000000000000}"/>
          </ac:grpSpMkLst>
        </pc:grpChg>
      </pc:sldChg>
      <pc:sldChg chg="modSp mod">
        <pc:chgData name="Lydia Jones (2304335)" userId="3629c45b-eff1-4204-8632-00b6fcfad444" providerId="ADAL" clId="{8971A3A2-9F79-564A-A511-B393FA728DBF}" dt="2024-02-19T09:53:28.762" v="40" actId="1076"/>
        <pc:sldMkLst>
          <pc:docMk/>
          <pc:sldMk cId="0" sldId="266"/>
        </pc:sldMkLst>
        <pc:spChg chg="mod">
          <ac:chgData name="Lydia Jones (2304335)" userId="3629c45b-eff1-4204-8632-00b6fcfad444" providerId="ADAL" clId="{8971A3A2-9F79-564A-A511-B393FA728DBF}" dt="2024-02-19T09:53:28.762" v="40" actId="1076"/>
          <ac:spMkLst>
            <pc:docMk/>
            <pc:sldMk cId="0" sldId="266"/>
            <ac:spMk id="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666F13-7D2C-9C4F-8E65-60CD439619A7}" type="datetimeFigureOut">
              <a:rPr lang="en-US" smtClean="0"/>
              <a:t>2/18/24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96C813-BDFD-8C42-BBAF-9F86A6A6B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406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96C813-BDFD-8C42-BBAF-9F86A6A6B8B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311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96C813-BDFD-8C42-BBAF-9F86A6A6B8B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6135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96C813-BDFD-8C42-BBAF-9F86A6A6B8B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524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png"/><Relationship Id="rId3" Type="http://schemas.openxmlformats.org/officeDocument/2006/relationships/image" Target="../media/image3.svg"/><Relationship Id="rId7" Type="http://schemas.openxmlformats.org/officeDocument/2006/relationships/image" Target="../media/image7.jpeg"/><Relationship Id="rId12" Type="http://schemas.openxmlformats.org/officeDocument/2006/relationships/image" Target="../media/image12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jpe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svg"/><Relationship Id="rId3" Type="http://schemas.openxmlformats.org/officeDocument/2006/relationships/image" Target="../media/image19.svg"/><Relationship Id="rId7" Type="http://schemas.openxmlformats.org/officeDocument/2006/relationships/image" Target="../media/image23.svg"/><Relationship Id="rId12" Type="http://schemas.openxmlformats.org/officeDocument/2006/relationships/image" Target="../media/image2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svg"/><Relationship Id="rId5" Type="http://schemas.openxmlformats.org/officeDocument/2006/relationships/image" Target="../media/image21.jpeg"/><Relationship Id="rId10" Type="http://schemas.openxmlformats.org/officeDocument/2006/relationships/image" Target="../media/image26.png"/><Relationship Id="rId4" Type="http://schemas.openxmlformats.org/officeDocument/2006/relationships/image" Target="../media/image20.jpeg"/><Relationship Id="rId9" Type="http://schemas.openxmlformats.org/officeDocument/2006/relationships/image" Target="../media/image25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30.png"/><Relationship Id="rId7" Type="http://schemas.openxmlformats.org/officeDocument/2006/relationships/image" Target="../media/image32.svg"/><Relationship Id="rId2" Type="http://schemas.openxmlformats.org/officeDocument/2006/relationships/hyperlink" Target="https://youtu.be/Z9i2QHlKzUI?feature=shared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4.svg"/><Relationship Id="rId5" Type="http://schemas.openxmlformats.org/officeDocument/2006/relationships/image" Target="../media/image27.svg"/><Relationship Id="rId10" Type="http://schemas.openxmlformats.org/officeDocument/2006/relationships/image" Target="../media/image33.png"/><Relationship Id="rId4" Type="http://schemas.openxmlformats.org/officeDocument/2006/relationships/image" Target="../media/image26.png"/><Relationship Id="rId9" Type="http://schemas.openxmlformats.org/officeDocument/2006/relationships/image" Target="../media/image29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jpe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11" Type="http://schemas.openxmlformats.org/officeDocument/2006/relationships/image" Target="../media/image43.png"/><Relationship Id="rId5" Type="http://schemas.openxmlformats.org/officeDocument/2006/relationships/image" Target="../media/image37.jpeg"/><Relationship Id="rId10" Type="http://schemas.openxmlformats.org/officeDocument/2006/relationships/image" Target="../media/image42.svg"/><Relationship Id="rId4" Type="http://schemas.openxmlformats.org/officeDocument/2006/relationships/image" Target="../media/image36.jpeg"/><Relationship Id="rId9" Type="http://schemas.openxmlformats.org/officeDocument/2006/relationships/image" Target="../media/image4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13" Type="http://schemas.openxmlformats.org/officeDocument/2006/relationships/image" Target="../media/image13.png"/><Relationship Id="rId3" Type="http://schemas.openxmlformats.org/officeDocument/2006/relationships/image" Target="../media/image46.png"/><Relationship Id="rId7" Type="http://schemas.openxmlformats.org/officeDocument/2006/relationships/image" Target="../media/image26.png"/><Relationship Id="rId12" Type="http://schemas.openxmlformats.org/officeDocument/2006/relationships/image" Target="../media/image34.svg"/><Relationship Id="rId2" Type="http://schemas.openxmlformats.org/officeDocument/2006/relationships/image" Target="../media/image45.jpeg"/><Relationship Id="rId16" Type="http://schemas.openxmlformats.org/officeDocument/2006/relationships/image" Target="../media/image4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11" Type="http://schemas.openxmlformats.org/officeDocument/2006/relationships/image" Target="../media/image33.png"/><Relationship Id="rId5" Type="http://schemas.openxmlformats.org/officeDocument/2006/relationships/image" Target="../media/image11.png"/><Relationship Id="rId15" Type="http://schemas.openxmlformats.org/officeDocument/2006/relationships/image" Target="../media/image48.png"/><Relationship Id="rId10" Type="http://schemas.openxmlformats.org/officeDocument/2006/relationships/image" Target="../media/image10.svg"/><Relationship Id="rId4" Type="http://schemas.openxmlformats.org/officeDocument/2006/relationships/image" Target="../media/image47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hyperlink" Target="http://www.dancewearcorner.com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svg"/><Relationship Id="rId4" Type="http://schemas.openxmlformats.org/officeDocument/2006/relationships/image" Target="../media/image4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D0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5787172" y="996651"/>
            <a:ext cx="6709628" cy="9676289"/>
            <a:chOff x="0" y="0"/>
            <a:chExt cx="6224905" cy="8977249"/>
          </a:xfrm>
        </p:grpSpPr>
        <p:sp>
          <p:nvSpPr>
            <p:cNvPr id="3" name="Freeform 3"/>
            <p:cNvSpPr/>
            <p:nvPr/>
          </p:nvSpPr>
          <p:spPr>
            <a:xfrm flipH="1">
              <a:off x="648843" y="391922"/>
              <a:ext cx="4927219" cy="8193405"/>
            </a:xfrm>
            <a:custGeom>
              <a:avLst/>
              <a:gdLst/>
              <a:ahLst/>
              <a:cxnLst/>
              <a:rect l="l" t="t" r="r" b="b"/>
              <a:pathLst>
                <a:path w="4927219" h="8193405">
                  <a:moveTo>
                    <a:pt x="2463546" y="0"/>
                  </a:moveTo>
                  <a:cubicBezTo>
                    <a:pt x="1184783" y="7620"/>
                    <a:pt x="18415" y="1092708"/>
                    <a:pt x="0" y="2446274"/>
                  </a:cubicBezTo>
                  <a:lnTo>
                    <a:pt x="0" y="8193405"/>
                  </a:lnTo>
                  <a:lnTo>
                    <a:pt x="4927219" y="8193405"/>
                  </a:lnTo>
                  <a:lnTo>
                    <a:pt x="4927219" y="2446274"/>
                  </a:lnTo>
                  <a:cubicBezTo>
                    <a:pt x="4908677" y="1092708"/>
                    <a:pt x="3742436" y="7620"/>
                    <a:pt x="2463546" y="0"/>
                  </a:cubicBezTo>
                  <a:close/>
                </a:path>
              </a:pathLst>
            </a:custGeom>
            <a:blipFill>
              <a:blip r:embed="rId3"/>
              <a:stretch>
                <a:fillRect l="-7369" r="-7369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1397"/>
              <a:ext cx="6224905" cy="8974582"/>
            </a:xfrm>
            <a:custGeom>
              <a:avLst/>
              <a:gdLst/>
              <a:ahLst/>
              <a:cxnLst/>
              <a:rect l="l" t="t" r="r" b="b"/>
              <a:pathLst>
                <a:path w="6224905" h="8974582">
                  <a:moveTo>
                    <a:pt x="4823460" y="1102106"/>
                  </a:moveTo>
                  <a:cubicBezTo>
                    <a:pt x="4356227" y="647573"/>
                    <a:pt x="3732530" y="384683"/>
                    <a:pt x="3112516" y="381000"/>
                  </a:cubicBezTo>
                  <a:lnTo>
                    <a:pt x="3112389" y="381000"/>
                  </a:lnTo>
                  <a:cubicBezTo>
                    <a:pt x="2492248" y="384683"/>
                    <a:pt x="1868678" y="647446"/>
                    <a:pt x="1401445" y="1102106"/>
                  </a:cubicBezTo>
                  <a:cubicBezTo>
                    <a:pt x="918845" y="1571625"/>
                    <a:pt x="648208" y="2187575"/>
                    <a:pt x="639445" y="2836799"/>
                  </a:cubicBezTo>
                  <a:lnTo>
                    <a:pt x="639445" y="8593455"/>
                  </a:lnTo>
                  <a:lnTo>
                    <a:pt x="5585587" y="8593455"/>
                  </a:lnTo>
                  <a:lnTo>
                    <a:pt x="5585587" y="2836672"/>
                  </a:lnTo>
                  <a:cubicBezTo>
                    <a:pt x="5576697" y="2187575"/>
                    <a:pt x="5306060" y="1571498"/>
                    <a:pt x="4823460" y="1102106"/>
                  </a:cubicBezTo>
                  <a:close/>
                  <a:moveTo>
                    <a:pt x="5566537" y="8574405"/>
                  </a:moveTo>
                  <a:lnTo>
                    <a:pt x="658368" y="8574405"/>
                  </a:lnTo>
                  <a:lnTo>
                    <a:pt x="658368" y="2836926"/>
                  </a:lnTo>
                  <a:cubicBezTo>
                    <a:pt x="667131" y="2192909"/>
                    <a:pt x="935736" y="1581658"/>
                    <a:pt x="1414653" y="1115695"/>
                  </a:cubicBezTo>
                  <a:cubicBezTo>
                    <a:pt x="1878457" y="664464"/>
                    <a:pt x="2497201" y="403606"/>
                    <a:pt x="3112389" y="400050"/>
                  </a:cubicBezTo>
                  <a:cubicBezTo>
                    <a:pt x="3727577" y="403733"/>
                    <a:pt x="4346448" y="664591"/>
                    <a:pt x="4810125" y="1115695"/>
                  </a:cubicBezTo>
                  <a:cubicBezTo>
                    <a:pt x="5289042" y="1581658"/>
                    <a:pt x="5557647" y="2192909"/>
                    <a:pt x="5566410" y="2836799"/>
                  </a:cubicBezTo>
                  <a:lnTo>
                    <a:pt x="5566410" y="8574405"/>
                  </a:lnTo>
                  <a:close/>
                  <a:moveTo>
                    <a:pt x="6224905" y="3335147"/>
                  </a:moveTo>
                  <a:cubicBezTo>
                    <a:pt x="6082792" y="3314700"/>
                    <a:pt x="6006973" y="3227705"/>
                    <a:pt x="5966460" y="3137662"/>
                  </a:cubicBezTo>
                  <a:lnTo>
                    <a:pt x="5966460" y="2831465"/>
                  </a:lnTo>
                  <a:cubicBezTo>
                    <a:pt x="5956173" y="2080641"/>
                    <a:pt x="5644642" y="1369441"/>
                    <a:pt x="5089144" y="828929"/>
                  </a:cubicBezTo>
                  <a:cubicBezTo>
                    <a:pt x="4552061" y="306451"/>
                    <a:pt x="3832352" y="4191"/>
                    <a:pt x="3114675" y="0"/>
                  </a:cubicBezTo>
                  <a:lnTo>
                    <a:pt x="3110103" y="0"/>
                  </a:lnTo>
                  <a:cubicBezTo>
                    <a:pt x="2392553" y="4191"/>
                    <a:pt x="1672844" y="306451"/>
                    <a:pt x="1135634" y="828929"/>
                  </a:cubicBezTo>
                  <a:cubicBezTo>
                    <a:pt x="580136" y="1369314"/>
                    <a:pt x="268605" y="2080514"/>
                    <a:pt x="258318" y="2831592"/>
                  </a:cubicBezTo>
                  <a:lnTo>
                    <a:pt x="258318" y="6489573"/>
                  </a:lnTo>
                  <a:cubicBezTo>
                    <a:pt x="217805" y="6579616"/>
                    <a:pt x="141986" y="6666611"/>
                    <a:pt x="0" y="6687058"/>
                  </a:cubicBezTo>
                  <a:cubicBezTo>
                    <a:pt x="142113" y="6707505"/>
                    <a:pt x="217932" y="6794501"/>
                    <a:pt x="258318" y="6884543"/>
                  </a:cubicBezTo>
                  <a:lnTo>
                    <a:pt x="258318" y="8974582"/>
                  </a:lnTo>
                  <a:lnTo>
                    <a:pt x="5966460" y="8974582"/>
                  </a:lnTo>
                  <a:lnTo>
                    <a:pt x="5966460" y="3532759"/>
                  </a:lnTo>
                  <a:cubicBezTo>
                    <a:pt x="6006973" y="3442589"/>
                    <a:pt x="6082792" y="3355594"/>
                    <a:pt x="6224905" y="3335147"/>
                  </a:cubicBezTo>
                  <a:close/>
                  <a:moveTo>
                    <a:pt x="277368" y="8955405"/>
                  </a:moveTo>
                  <a:lnTo>
                    <a:pt x="277368" y="6884416"/>
                  </a:lnTo>
                  <a:cubicBezTo>
                    <a:pt x="317881" y="6794373"/>
                    <a:pt x="393700" y="6707505"/>
                    <a:pt x="535686" y="6687058"/>
                  </a:cubicBezTo>
                  <a:cubicBezTo>
                    <a:pt x="393700" y="6666611"/>
                    <a:pt x="317881" y="6579616"/>
                    <a:pt x="277368" y="6489700"/>
                  </a:cubicBezTo>
                  <a:lnTo>
                    <a:pt x="277368" y="2831846"/>
                  </a:lnTo>
                  <a:cubicBezTo>
                    <a:pt x="287528" y="2086102"/>
                    <a:pt x="597027" y="1379601"/>
                    <a:pt x="1148969" y="842772"/>
                  </a:cubicBezTo>
                  <a:cubicBezTo>
                    <a:pt x="1682623" y="323469"/>
                    <a:pt x="2397506" y="23241"/>
                    <a:pt x="3110230" y="19050"/>
                  </a:cubicBezTo>
                  <a:lnTo>
                    <a:pt x="3114675" y="19050"/>
                  </a:lnTo>
                  <a:cubicBezTo>
                    <a:pt x="3827399" y="23241"/>
                    <a:pt x="4542282" y="323469"/>
                    <a:pt x="5075936" y="842645"/>
                  </a:cubicBezTo>
                  <a:cubicBezTo>
                    <a:pt x="5627878" y="1379601"/>
                    <a:pt x="5937377" y="2085975"/>
                    <a:pt x="5947537" y="2831592"/>
                  </a:cubicBezTo>
                  <a:lnTo>
                    <a:pt x="5947537" y="3137789"/>
                  </a:lnTo>
                  <a:cubicBezTo>
                    <a:pt x="5907024" y="3227705"/>
                    <a:pt x="5831205" y="3314700"/>
                    <a:pt x="5689219" y="3335147"/>
                  </a:cubicBezTo>
                  <a:cubicBezTo>
                    <a:pt x="5831205" y="3355594"/>
                    <a:pt x="5907024" y="3442462"/>
                    <a:pt x="5947537" y="3532505"/>
                  </a:cubicBezTo>
                  <a:lnTo>
                    <a:pt x="5947537" y="8955405"/>
                  </a:lnTo>
                  <a:lnTo>
                    <a:pt x="277368" y="8955405"/>
                  </a:lnTo>
                  <a:close/>
                </a:path>
              </a:pathLst>
            </a:custGeom>
            <a:solidFill>
              <a:srgbClr val="C3A194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14780" y="1631462"/>
            <a:ext cx="17858439" cy="8013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435"/>
              </a:lnSpc>
              <a:spcBef>
                <a:spcPct val="0"/>
              </a:spcBef>
            </a:pPr>
            <a:r>
              <a:rPr lang="en-US" sz="46739" dirty="0">
                <a:solidFill>
                  <a:srgbClr val="9D756A"/>
                </a:solidFill>
                <a:latin typeface="Moontime"/>
              </a:rPr>
              <a:t>Dance101: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309586" y="8188321"/>
            <a:ext cx="13668829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 spc="1920">
                <a:solidFill>
                  <a:srgbClr val="9D756A"/>
                </a:solidFill>
                <a:latin typeface="Open Sans Bold"/>
              </a:rPr>
              <a:t>KEY QUALITIES OF A DANCER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727730"/>
            <a:ext cx="3519305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7D331F"/>
                </a:solidFill>
                <a:latin typeface="Playfair Display"/>
              </a:rPr>
              <a:t>By Lydia Jones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EA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538209" y="1725227"/>
            <a:ext cx="6836545" cy="6836545"/>
          </a:xfrm>
          <a:custGeom>
            <a:avLst/>
            <a:gdLst/>
            <a:ahLst/>
            <a:cxnLst/>
            <a:rect l="l" t="t" r="r" b="b"/>
            <a:pathLst>
              <a:path w="6836545" h="6836545">
                <a:moveTo>
                  <a:pt x="0" y="0"/>
                </a:moveTo>
                <a:lnTo>
                  <a:pt x="6836546" y="0"/>
                </a:lnTo>
                <a:lnTo>
                  <a:pt x="6836546" y="6836546"/>
                </a:lnTo>
                <a:lnTo>
                  <a:pt x="0" y="68365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0417057" y="2604085"/>
            <a:ext cx="5078850" cy="5078829"/>
            <a:chOff x="0" y="0"/>
            <a:chExt cx="6350000" cy="634997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/>
              <a:stretch>
                <a:fillRect t="-25047" b="-2504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Freeform 5"/>
          <p:cNvSpPr/>
          <p:nvPr/>
        </p:nvSpPr>
        <p:spPr>
          <a:xfrm>
            <a:off x="-4793513" y="-4793513"/>
            <a:ext cx="9587026" cy="9587026"/>
          </a:xfrm>
          <a:custGeom>
            <a:avLst/>
            <a:gdLst/>
            <a:ahLst/>
            <a:cxnLst/>
            <a:rect l="l" t="t" r="r" b="b"/>
            <a:pathLst>
              <a:path w="9587026" h="9587026">
                <a:moveTo>
                  <a:pt x="0" y="0"/>
                </a:moveTo>
                <a:lnTo>
                  <a:pt x="9587026" y="0"/>
                </a:lnTo>
                <a:lnTo>
                  <a:pt x="9587026" y="9587026"/>
                </a:lnTo>
                <a:lnTo>
                  <a:pt x="0" y="958702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1540486" y="6103201"/>
            <a:ext cx="2448395" cy="3668008"/>
          </a:xfrm>
          <a:custGeom>
            <a:avLst/>
            <a:gdLst/>
            <a:ahLst/>
            <a:cxnLst/>
            <a:rect l="l" t="t" r="r" b="b"/>
            <a:pathLst>
              <a:path w="2448395" h="3668008">
                <a:moveTo>
                  <a:pt x="0" y="0"/>
                </a:moveTo>
                <a:lnTo>
                  <a:pt x="2448395" y="0"/>
                </a:lnTo>
                <a:lnTo>
                  <a:pt x="2448395" y="3668008"/>
                </a:lnTo>
                <a:lnTo>
                  <a:pt x="0" y="366800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4793513" y="6103201"/>
            <a:ext cx="3668008" cy="3668008"/>
          </a:xfrm>
          <a:custGeom>
            <a:avLst/>
            <a:gdLst/>
            <a:ahLst/>
            <a:cxnLst/>
            <a:rect l="l" t="t" r="r" b="b"/>
            <a:pathLst>
              <a:path w="3668008" h="3668008">
                <a:moveTo>
                  <a:pt x="0" y="0"/>
                </a:moveTo>
                <a:lnTo>
                  <a:pt x="3668008" y="0"/>
                </a:lnTo>
                <a:lnTo>
                  <a:pt x="3668008" y="3668008"/>
                </a:lnTo>
                <a:lnTo>
                  <a:pt x="0" y="366800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 rot="1017605">
            <a:off x="16086502" y="7713809"/>
            <a:ext cx="4402996" cy="4114800"/>
          </a:xfrm>
          <a:custGeom>
            <a:avLst/>
            <a:gdLst/>
            <a:ahLst/>
            <a:cxnLst/>
            <a:rect l="l" t="t" r="r" b="b"/>
            <a:pathLst>
              <a:path w="4402996" h="4114800">
                <a:moveTo>
                  <a:pt x="0" y="0"/>
                </a:moveTo>
                <a:lnTo>
                  <a:pt x="4402996" y="0"/>
                </a:lnTo>
                <a:lnTo>
                  <a:pt x="440299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 rot="-3540602">
            <a:off x="15670207" y="8412276"/>
            <a:ext cx="2818638" cy="4114800"/>
          </a:xfrm>
          <a:custGeom>
            <a:avLst/>
            <a:gdLst/>
            <a:ahLst/>
            <a:cxnLst/>
            <a:rect l="l" t="t" r="r" b="b"/>
            <a:pathLst>
              <a:path w="2818638" h="4114800">
                <a:moveTo>
                  <a:pt x="0" y="0"/>
                </a:moveTo>
                <a:lnTo>
                  <a:pt x="2818638" y="0"/>
                </a:lnTo>
                <a:lnTo>
                  <a:pt x="281863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 rot="-2862685">
            <a:off x="14812380" y="8837895"/>
            <a:ext cx="2566139" cy="4114800"/>
          </a:xfrm>
          <a:custGeom>
            <a:avLst/>
            <a:gdLst/>
            <a:ahLst/>
            <a:cxnLst/>
            <a:rect l="l" t="t" r="r" b="b"/>
            <a:pathLst>
              <a:path w="2566139" h="4114800">
                <a:moveTo>
                  <a:pt x="0" y="0"/>
                </a:moveTo>
                <a:lnTo>
                  <a:pt x="2566139" y="0"/>
                </a:lnTo>
                <a:lnTo>
                  <a:pt x="256613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 rot="-6290847">
            <a:off x="15876271" y="-1815319"/>
            <a:ext cx="4402996" cy="4114800"/>
          </a:xfrm>
          <a:custGeom>
            <a:avLst/>
            <a:gdLst/>
            <a:ahLst/>
            <a:cxnLst/>
            <a:rect l="l" t="t" r="r" b="b"/>
            <a:pathLst>
              <a:path w="4402996" h="4114800">
                <a:moveTo>
                  <a:pt x="0" y="0"/>
                </a:moveTo>
                <a:lnTo>
                  <a:pt x="4402996" y="0"/>
                </a:lnTo>
                <a:lnTo>
                  <a:pt x="440299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  <a:ln cap="sq">
            <a:noFill/>
            <a:prstDash val="lgDash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 rot="-5400000">
            <a:off x="14821281" y="-2057400"/>
            <a:ext cx="2818638" cy="4114800"/>
          </a:xfrm>
          <a:custGeom>
            <a:avLst/>
            <a:gdLst/>
            <a:ahLst/>
            <a:cxnLst/>
            <a:rect l="l" t="t" r="r" b="b"/>
            <a:pathLst>
              <a:path w="2818638" h="4114800">
                <a:moveTo>
                  <a:pt x="0" y="0"/>
                </a:moveTo>
                <a:lnTo>
                  <a:pt x="2818638" y="0"/>
                </a:lnTo>
                <a:lnTo>
                  <a:pt x="281863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 rot="9392545">
            <a:off x="12951511" y="-2730290"/>
            <a:ext cx="2566139" cy="4114800"/>
          </a:xfrm>
          <a:custGeom>
            <a:avLst/>
            <a:gdLst/>
            <a:ahLst/>
            <a:cxnLst/>
            <a:rect l="l" t="t" r="r" b="b"/>
            <a:pathLst>
              <a:path w="2566139" h="4114800">
                <a:moveTo>
                  <a:pt x="0" y="0"/>
                </a:moveTo>
                <a:lnTo>
                  <a:pt x="2566139" y="0"/>
                </a:lnTo>
                <a:lnTo>
                  <a:pt x="256613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1540486" y="4081042"/>
            <a:ext cx="7468232" cy="13487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59"/>
              </a:lnSpc>
              <a:spcBef>
                <a:spcPct val="0"/>
              </a:spcBef>
            </a:pPr>
            <a:r>
              <a:rPr lang="en-US" sz="3899">
                <a:solidFill>
                  <a:srgbClr val="7D331F"/>
                </a:solidFill>
                <a:latin typeface="Lydian Bold"/>
              </a:rPr>
              <a:t>what key qualities do you think dancers needs?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40486" y="1186130"/>
            <a:ext cx="11180480" cy="26739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639"/>
              </a:lnSpc>
              <a:spcBef>
                <a:spcPct val="0"/>
              </a:spcBef>
            </a:pPr>
            <a:r>
              <a:rPr lang="en-US" sz="7599">
                <a:solidFill>
                  <a:srgbClr val="7D331F"/>
                </a:solidFill>
                <a:latin typeface="Lovelace Bold"/>
              </a:rPr>
              <a:t>What are your Thoughts? </a:t>
            </a:r>
          </a:p>
        </p:txBody>
      </p:sp>
    </p:spTree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8A8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3878474"/>
            <a:ext cx="16230600" cy="5583933"/>
            <a:chOff x="0" y="0"/>
            <a:chExt cx="5490351" cy="18888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490351" cy="1888886"/>
            </a:xfrm>
            <a:custGeom>
              <a:avLst/>
              <a:gdLst/>
              <a:ahLst/>
              <a:cxnLst/>
              <a:rect l="l" t="t" r="r" b="b"/>
              <a:pathLst>
                <a:path w="5490351" h="1888886">
                  <a:moveTo>
                    <a:pt x="0" y="0"/>
                  </a:moveTo>
                  <a:lnTo>
                    <a:pt x="5490351" y="0"/>
                  </a:lnTo>
                  <a:lnTo>
                    <a:pt x="5490351" y="1888886"/>
                  </a:lnTo>
                  <a:lnTo>
                    <a:pt x="0" y="1888886"/>
                  </a:lnTo>
                  <a:close/>
                </a:path>
              </a:pathLst>
            </a:custGeom>
            <a:solidFill>
              <a:srgbClr val="F1E6E4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Freeform 6"/>
          <p:cNvSpPr/>
          <p:nvPr/>
        </p:nvSpPr>
        <p:spPr>
          <a:xfrm>
            <a:off x="2979506" y="557304"/>
            <a:ext cx="12328989" cy="4586196"/>
          </a:xfrm>
          <a:custGeom>
            <a:avLst/>
            <a:gdLst/>
            <a:ahLst/>
            <a:cxnLst/>
            <a:rect l="l" t="t" r="r" b="b"/>
            <a:pathLst>
              <a:path w="12328989" h="4586196">
                <a:moveTo>
                  <a:pt x="0" y="0"/>
                </a:moveTo>
                <a:lnTo>
                  <a:pt x="12328988" y="0"/>
                </a:lnTo>
                <a:lnTo>
                  <a:pt x="12328988" y="4586196"/>
                </a:lnTo>
                <a:lnTo>
                  <a:pt x="0" y="458619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7801" b="-61640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13642552" y="6783019"/>
            <a:ext cx="3302903" cy="105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7D331F"/>
                </a:solidFill>
                <a:latin typeface="Lydian Bold"/>
              </a:rPr>
              <a:t>Burnout and the importance of rest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31854" y="6811593"/>
            <a:ext cx="2553581" cy="2076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7D331F"/>
                </a:solidFill>
                <a:latin typeface="Lydian Bold"/>
              </a:rPr>
              <a:t>The Importance of Good Physical and Mental Health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921988" y="6849693"/>
            <a:ext cx="2553581" cy="10287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7D331F"/>
                </a:solidFill>
                <a:latin typeface="Lydian Bold"/>
              </a:rPr>
              <a:t>Stretching and hydration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975731" y="6811593"/>
            <a:ext cx="2553581" cy="10287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7D331F"/>
                </a:solidFill>
                <a:latin typeface="Lydian Bold"/>
              </a:rPr>
              <a:t>The Benefits of Meditation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868244" y="6811593"/>
            <a:ext cx="2553581" cy="1552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7D331F"/>
                </a:solidFill>
                <a:latin typeface="Lydian Bold"/>
              </a:rPr>
              <a:t>Diet and it’s effects on your dancing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5408060"/>
            <a:ext cx="16230600" cy="1262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19"/>
              </a:lnSpc>
              <a:spcBef>
                <a:spcPct val="0"/>
              </a:spcBef>
            </a:pPr>
            <a:r>
              <a:rPr lang="en-US" sz="7299">
                <a:solidFill>
                  <a:srgbClr val="7D331F"/>
                </a:solidFill>
                <a:latin typeface="Lovelace Bold"/>
              </a:rPr>
              <a:t>CONTENT:</a:t>
            </a:r>
          </a:p>
        </p:txBody>
      </p:sp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E6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52587" y="1031579"/>
            <a:ext cx="3789449" cy="3789449"/>
            <a:chOff x="0" y="0"/>
            <a:chExt cx="1913890" cy="19138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E4D0D0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544249" y="1323247"/>
            <a:ext cx="3206125" cy="3206113"/>
            <a:chOff x="0" y="0"/>
            <a:chExt cx="6350025" cy="6350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2"/>
              <a:stretch>
                <a:fillRect l="-25046" r="-25046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438732" y="3601419"/>
            <a:ext cx="3789449" cy="3789449"/>
            <a:chOff x="0" y="0"/>
            <a:chExt cx="1913890" cy="191389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13890" cy="1913890"/>
            </a:xfrm>
            <a:custGeom>
              <a:avLst/>
              <a:gdLst/>
              <a:ahLst/>
              <a:cxnLst/>
              <a:rect l="l" t="t" r="r" b="b"/>
              <a:pathLst>
                <a:path w="1913890" h="1913890">
                  <a:moveTo>
                    <a:pt x="0" y="0"/>
                  </a:moveTo>
                  <a:lnTo>
                    <a:pt x="1913890" y="0"/>
                  </a:lnTo>
                  <a:lnTo>
                    <a:pt x="1913890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E4D0D0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730394" y="3893088"/>
            <a:ext cx="3206125" cy="3206113"/>
            <a:chOff x="0" y="0"/>
            <a:chExt cx="6350025" cy="63500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50026" cy="6350000"/>
            </a:xfrm>
            <a:custGeom>
              <a:avLst/>
              <a:gdLst/>
              <a:ahLst/>
              <a:cxnLst/>
              <a:rect l="l" t="t" r="r" b="b"/>
              <a:pathLst>
                <a:path w="6350026" h="6350000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3"/>
              <a:stretch>
                <a:fillRect l="-25046" r="-25046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82536" y="8890049"/>
            <a:ext cx="16403316" cy="876802"/>
            <a:chOff x="0" y="0"/>
            <a:chExt cx="4320215" cy="23092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320215" cy="230927"/>
            </a:xfrm>
            <a:custGeom>
              <a:avLst/>
              <a:gdLst/>
              <a:ahLst/>
              <a:cxnLst/>
              <a:rect l="l" t="t" r="r" b="b"/>
              <a:pathLst>
                <a:path w="4320215" h="230927">
                  <a:moveTo>
                    <a:pt x="0" y="0"/>
                  </a:moveTo>
                  <a:lnTo>
                    <a:pt x="4117015" y="0"/>
                  </a:lnTo>
                  <a:lnTo>
                    <a:pt x="4320215" y="115464"/>
                  </a:lnTo>
                  <a:lnTo>
                    <a:pt x="4117015" y="230927"/>
                  </a:lnTo>
                  <a:lnTo>
                    <a:pt x="0" y="230927"/>
                  </a:lnTo>
                  <a:lnTo>
                    <a:pt x="203200" y="1154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4D0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77800" y="-38100"/>
              <a:ext cx="4066215" cy="2690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02891" y="5057775"/>
            <a:ext cx="5035841" cy="33655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959"/>
              </a:lnSpc>
            </a:pPr>
            <a:r>
              <a:rPr lang="en-US" sz="4257">
                <a:solidFill>
                  <a:srgbClr val="7D331F"/>
                </a:solidFill>
                <a:latin typeface="Lydian Bold"/>
              </a:rPr>
              <a:t>Good Mental Health:</a:t>
            </a:r>
          </a:p>
          <a:p>
            <a:pPr marL="645331" lvl="1" indent="-322666">
              <a:lnSpc>
                <a:spcPts val="4184"/>
              </a:lnSpc>
              <a:buFont typeface="Arial"/>
              <a:buChar char="•"/>
            </a:pPr>
            <a:r>
              <a:rPr lang="en-US" sz="2989">
                <a:solidFill>
                  <a:srgbClr val="7D331F"/>
                </a:solidFill>
                <a:latin typeface="Lydian Bold"/>
              </a:rPr>
              <a:t>Improves posture </a:t>
            </a:r>
          </a:p>
          <a:p>
            <a:pPr marL="645331" lvl="1" indent="-322666">
              <a:lnSpc>
                <a:spcPts val="4184"/>
              </a:lnSpc>
              <a:buFont typeface="Arial"/>
              <a:buChar char="•"/>
            </a:pPr>
            <a:r>
              <a:rPr lang="en-US" sz="2989">
                <a:solidFill>
                  <a:srgbClr val="7D331F"/>
                </a:solidFill>
                <a:latin typeface="Lydian Bold"/>
              </a:rPr>
              <a:t>Helps build confidence</a:t>
            </a:r>
          </a:p>
          <a:p>
            <a:pPr marL="645331" lvl="1" indent="-322666">
              <a:lnSpc>
                <a:spcPts val="4184"/>
              </a:lnSpc>
              <a:buFont typeface="Arial"/>
              <a:buChar char="•"/>
            </a:pPr>
            <a:r>
              <a:rPr lang="en-US" sz="2989">
                <a:solidFill>
                  <a:srgbClr val="7D331F"/>
                </a:solidFill>
                <a:latin typeface="Lydian Bold"/>
              </a:rPr>
              <a:t>Healthy brain= better speed, agility + balance</a:t>
            </a:r>
          </a:p>
          <a:p>
            <a:pPr marL="645329" lvl="1" indent="-322665">
              <a:lnSpc>
                <a:spcPts val="4184"/>
              </a:lnSpc>
              <a:buFont typeface="Arial"/>
              <a:buChar char="•"/>
            </a:pPr>
            <a:r>
              <a:rPr lang="en-US" sz="2989">
                <a:solidFill>
                  <a:srgbClr val="7D331F"/>
                </a:solidFill>
                <a:latin typeface="Lydian Bold"/>
              </a:rPr>
              <a:t>Reduces overwhelming stress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628231" y="3816888"/>
            <a:ext cx="5900625" cy="712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879"/>
              </a:lnSpc>
              <a:spcBef>
                <a:spcPct val="0"/>
              </a:spcBef>
            </a:pPr>
            <a:r>
              <a:rPr lang="en-US" sz="4199">
                <a:solidFill>
                  <a:srgbClr val="7D331F"/>
                </a:solidFill>
                <a:latin typeface="Lydian Bold"/>
              </a:rPr>
              <a:t>Good Physical Health: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3456" y="4560335"/>
            <a:ext cx="8524855" cy="627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83481" lvl="1" indent="-341740">
              <a:lnSpc>
                <a:spcPts val="4432"/>
              </a:lnSpc>
              <a:buFont typeface="Arial"/>
              <a:buChar char="•"/>
            </a:pPr>
            <a:r>
              <a:rPr lang="en-US" sz="3165">
                <a:solidFill>
                  <a:srgbClr val="7D331F"/>
                </a:solidFill>
                <a:latin typeface="Lydian Bold"/>
              </a:rPr>
              <a:t> Less prone to injuries     Endurance training strengthens muscles to execute movements without overtiring.</a:t>
            </a:r>
          </a:p>
          <a:p>
            <a:pPr marL="661891" lvl="1" indent="-330946">
              <a:lnSpc>
                <a:spcPts val="4292"/>
              </a:lnSpc>
              <a:buFont typeface="Arial"/>
              <a:buChar char="•"/>
            </a:pPr>
            <a:r>
              <a:rPr lang="en-US" sz="3065">
                <a:solidFill>
                  <a:srgbClr val="7D331F"/>
                </a:solidFill>
                <a:latin typeface="Lydian Bold"/>
              </a:rPr>
              <a:t> Challenges abilities     Can push yourself, but don’t neglect cardio!</a:t>
            </a:r>
          </a:p>
          <a:p>
            <a:pPr marL="661891" lvl="1" indent="-330946">
              <a:lnSpc>
                <a:spcPts val="4292"/>
              </a:lnSpc>
              <a:buFont typeface="Arial"/>
              <a:buChar char="•"/>
            </a:pPr>
            <a:r>
              <a:rPr lang="en-US" sz="3065">
                <a:solidFill>
                  <a:srgbClr val="7D331F"/>
                </a:solidFill>
                <a:latin typeface="Lydian Bold"/>
              </a:rPr>
              <a:t> Enhances Performance    Need aerobic training + technique to maintain stamina.</a:t>
            </a:r>
          </a:p>
          <a:p>
            <a:pPr>
              <a:lnSpc>
                <a:spcPts val="3872"/>
              </a:lnSpc>
            </a:pPr>
            <a:endParaRPr lang="en-US" sz="3065">
              <a:solidFill>
                <a:srgbClr val="7D331F"/>
              </a:solidFill>
              <a:latin typeface="Lydian Bold"/>
            </a:endParaRPr>
          </a:p>
          <a:p>
            <a:pPr>
              <a:lnSpc>
                <a:spcPts val="3872"/>
              </a:lnSpc>
            </a:pPr>
            <a:endParaRPr lang="en-US" sz="3065">
              <a:solidFill>
                <a:srgbClr val="7D331F"/>
              </a:solidFill>
              <a:latin typeface="Lydian Bold"/>
            </a:endParaRPr>
          </a:p>
          <a:p>
            <a:pPr>
              <a:lnSpc>
                <a:spcPts val="3872"/>
              </a:lnSpc>
            </a:pPr>
            <a:endParaRPr lang="en-US" sz="3065">
              <a:solidFill>
                <a:srgbClr val="7D331F"/>
              </a:solidFill>
              <a:latin typeface="Lydian Bold"/>
            </a:endParaRPr>
          </a:p>
          <a:p>
            <a:pPr>
              <a:lnSpc>
                <a:spcPts val="3872"/>
              </a:lnSpc>
            </a:pPr>
            <a:endParaRPr lang="en-US" sz="3065">
              <a:solidFill>
                <a:srgbClr val="7D331F"/>
              </a:solidFill>
              <a:latin typeface="Lydian Bold"/>
            </a:endParaRPr>
          </a:p>
          <a:p>
            <a:pPr>
              <a:lnSpc>
                <a:spcPts val="3872"/>
              </a:lnSpc>
            </a:pPr>
            <a:endParaRPr lang="en-US" sz="3065">
              <a:solidFill>
                <a:srgbClr val="7D331F"/>
              </a:solidFill>
              <a:latin typeface="Lydian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902967" y="8947199"/>
            <a:ext cx="15931911" cy="605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65"/>
              </a:lnSpc>
            </a:pPr>
            <a:r>
              <a:rPr lang="en-US" sz="3546">
                <a:solidFill>
                  <a:srgbClr val="7D331F"/>
                </a:solidFill>
                <a:latin typeface="Lydian Bold"/>
              </a:rPr>
              <a:t>“Physical + psychological well-being is the base of a dancer’s artistic expression”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678421" y="660000"/>
            <a:ext cx="12609579" cy="22663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60"/>
              </a:lnSpc>
            </a:pPr>
            <a:r>
              <a:rPr lang="en-US" sz="6400" u="sng">
                <a:solidFill>
                  <a:srgbClr val="7D331F"/>
                </a:solidFill>
                <a:latin typeface="Lovelace Bold"/>
              </a:rPr>
              <a:t>The Importance of Good Physical and Mental Health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3785884" y="4840078"/>
            <a:ext cx="265714" cy="0"/>
          </a:xfrm>
          <a:prstGeom prst="line">
            <a:avLst/>
          </a:prstGeom>
          <a:ln w="38100" cap="flat">
            <a:solidFill>
              <a:srgbClr val="7D331F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US"/>
          </a:p>
        </p:txBody>
      </p:sp>
      <p:sp>
        <p:nvSpPr>
          <p:cNvPr id="20" name="AutoShape 20"/>
          <p:cNvSpPr/>
          <p:nvPr/>
        </p:nvSpPr>
        <p:spPr>
          <a:xfrm>
            <a:off x="13361630" y="6628330"/>
            <a:ext cx="265714" cy="0"/>
          </a:xfrm>
          <a:prstGeom prst="line">
            <a:avLst/>
          </a:prstGeom>
          <a:ln w="38100" cap="flat">
            <a:solidFill>
              <a:srgbClr val="7D331F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US"/>
          </a:p>
        </p:txBody>
      </p:sp>
      <p:sp>
        <p:nvSpPr>
          <p:cNvPr id="21" name="AutoShape 21"/>
          <p:cNvSpPr/>
          <p:nvPr/>
        </p:nvSpPr>
        <p:spPr>
          <a:xfrm>
            <a:off x="13785884" y="7713545"/>
            <a:ext cx="265714" cy="0"/>
          </a:xfrm>
          <a:prstGeom prst="line">
            <a:avLst/>
          </a:prstGeom>
          <a:ln w="38100" cap="flat">
            <a:solidFill>
              <a:srgbClr val="7D331F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8A89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12059284" y="6059003"/>
            <a:ext cx="6361894" cy="3109709"/>
          </a:xfrm>
          <a:custGeom>
            <a:avLst/>
            <a:gdLst/>
            <a:ahLst/>
            <a:cxnLst/>
            <a:rect l="l" t="t" r="r" b="b"/>
            <a:pathLst>
              <a:path w="6361894" h="3109709">
                <a:moveTo>
                  <a:pt x="0" y="0"/>
                </a:moveTo>
                <a:lnTo>
                  <a:pt x="6361894" y="0"/>
                </a:lnTo>
                <a:lnTo>
                  <a:pt x="6361894" y="3109709"/>
                </a:lnTo>
                <a:lnTo>
                  <a:pt x="0" y="310970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3096752" y="2897664"/>
            <a:ext cx="11622739" cy="5410080"/>
            <a:chOff x="0" y="0"/>
            <a:chExt cx="3061133" cy="142487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61133" cy="1424877"/>
            </a:xfrm>
            <a:custGeom>
              <a:avLst/>
              <a:gdLst/>
              <a:ahLst/>
              <a:cxnLst/>
              <a:rect l="l" t="t" r="r" b="b"/>
              <a:pathLst>
                <a:path w="3061133" h="1424877">
                  <a:moveTo>
                    <a:pt x="33971" y="0"/>
                  </a:moveTo>
                  <a:lnTo>
                    <a:pt x="3027162" y="0"/>
                  </a:lnTo>
                  <a:cubicBezTo>
                    <a:pt x="3036171" y="0"/>
                    <a:pt x="3044812" y="3579"/>
                    <a:pt x="3051183" y="9950"/>
                  </a:cubicBezTo>
                  <a:cubicBezTo>
                    <a:pt x="3057554" y="16321"/>
                    <a:pt x="3061133" y="24961"/>
                    <a:pt x="3061133" y="33971"/>
                  </a:cubicBezTo>
                  <a:lnTo>
                    <a:pt x="3061133" y="1390906"/>
                  </a:lnTo>
                  <a:cubicBezTo>
                    <a:pt x="3061133" y="1399916"/>
                    <a:pt x="3057554" y="1408556"/>
                    <a:pt x="3051183" y="1414927"/>
                  </a:cubicBezTo>
                  <a:cubicBezTo>
                    <a:pt x="3044812" y="1421298"/>
                    <a:pt x="3036171" y="1424877"/>
                    <a:pt x="3027162" y="1424877"/>
                  </a:cubicBezTo>
                  <a:lnTo>
                    <a:pt x="33971" y="1424877"/>
                  </a:lnTo>
                  <a:cubicBezTo>
                    <a:pt x="24961" y="1424877"/>
                    <a:pt x="16321" y="1421298"/>
                    <a:pt x="9950" y="1414927"/>
                  </a:cubicBezTo>
                  <a:cubicBezTo>
                    <a:pt x="3579" y="1408556"/>
                    <a:pt x="0" y="1399916"/>
                    <a:pt x="0" y="1390906"/>
                  </a:cubicBezTo>
                  <a:lnTo>
                    <a:pt x="0" y="33971"/>
                  </a:lnTo>
                  <a:cubicBezTo>
                    <a:pt x="0" y="24961"/>
                    <a:pt x="3579" y="16321"/>
                    <a:pt x="9950" y="9950"/>
                  </a:cubicBezTo>
                  <a:cubicBezTo>
                    <a:pt x="16321" y="3579"/>
                    <a:pt x="24961" y="0"/>
                    <a:pt x="33971" y="0"/>
                  </a:cubicBezTo>
                  <a:close/>
                </a:path>
              </a:pathLst>
            </a:custGeom>
            <a:solidFill>
              <a:srgbClr val="F1E6E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76200"/>
              <a:ext cx="3061133" cy="15010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949944" lvl="1" indent="-474972">
                <a:lnSpc>
                  <a:spcPts val="6159"/>
                </a:lnSpc>
                <a:buFont typeface="Arial"/>
                <a:buChar char="•"/>
              </a:pPr>
              <a:r>
                <a:rPr lang="en-US" sz="4399">
                  <a:solidFill>
                    <a:srgbClr val="8F685E"/>
                  </a:solidFill>
                  <a:latin typeface="Lydian"/>
                </a:rPr>
                <a:t>Relives stress</a:t>
              </a:r>
            </a:p>
            <a:p>
              <a:pPr marL="949944" lvl="1" indent="-474972">
                <a:lnSpc>
                  <a:spcPts val="6159"/>
                </a:lnSpc>
                <a:buFont typeface="Arial"/>
                <a:buChar char="•"/>
              </a:pPr>
              <a:r>
                <a:rPr lang="en-US" sz="4399">
                  <a:solidFill>
                    <a:srgbClr val="8F685E"/>
                  </a:solidFill>
                  <a:latin typeface="Lydian"/>
                </a:rPr>
                <a:t>Enforces relaxation on dancers- calms the limbic system in the brain.</a:t>
              </a:r>
            </a:p>
            <a:p>
              <a:pPr marL="949944" lvl="1" indent="-474972">
                <a:lnSpc>
                  <a:spcPts val="6159"/>
                </a:lnSpc>
                <a:buFont typeface="Arial"/>
                <a:buChar char="•"/>
              </a:pPr>
              <a:r>
                <a:rPr lang="en-US" sz="4399">
                  <a:solidFill>
                    <a:srgbClr val="8F685E"/>
                  </a:solidFill>
                  <a:latin typeface="Lydian"/>
                </a:rPr>
                <a:t>Improves dancers self and body awareness- can detect pain with ease</a:t>
              </a:r>
            </a:p>
            <a:p>
              <a:pPr marL="949944" lvl="1" indent="-474972">
                <a:lnSpc>
                  <a:spcPts val="6159"/>
                </a:lnSpc>
                <a:buFont typeface="Arial"/>
                <a:buChar char="•"/>
              </a:pPr>
              <a:r>
                <a:rPr lang="en-US" sz="4399">
                  <a:solidFill>
                    <a:srgbClr val="8F685E"/>
                  </a:solidFill>
                  <a:latin typeface="Lydian"/>
                </a:rPr>
                <a:t>Provides a sense of balance and stability</a:t>
              </a:r>
            </a:p>
            <a:p>
              <a:pPr algn="ctr">
                <a:lnSpc>
                  <a:spcPts val="3359"/>
                </a:lnSpc>
              </a:pPr>
              <a:endParaRPr lang="en-US" sz="4399">
                <a:solidFill>
                  <a:srgbClr val="8F685E"/>
                </a:solidFill>
                <a:latin typeface="Lydian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397127" y="1350016"/>
            <a:ext cx="2024063" cy="5191979"/>
            <a:chOff x="0" y="0"/>
            <a:chExt cx="2447290" cy="627761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447290" cy="6276340"/>
            </a:xfrm>
            <a:custGeom>
              <a:avLst/>
              <a:gdLst/>
              <a:ahLst/>
              <a:cxnLst/>
              <a:rect l="l" t="t" r="r" b="b"/>
              <a:pathLst>
                <a:path w="2447290" h="6276340">
                  <a:moveTo>
                    <a:pt x="2447290" y="1223010"/>
                  </a:moveTo>
                  <a:lnTo>
                    <a:pt x="2447290" y="6276340"/>
                  </a:lnTo>
                  <a:lnTo>
                    <a:pt x="0" y="6276340"/>
                  </a:lnTo>
                  <a:lnTo>
                    <a:pt x="0" y="1223010"/>
                  </a:lnTo>
                  <a:cubicBezTo>
                    <a:pt x="0" y="547370"/>
                    <a:pt x="547370" y="0"/>
                    <a:pt x="1223010" y="0"/>
                  </a:cubicBezTo>
                  <a:cubicBezTo>
                    <a:pt x="1899920" y="0"/>
                    <a:pt x="2447290" y="547370"/>
                    <a:pt x="2447290" y="1223010"/>
                  </a:cubicBezTo>
                  <a:close/>
                </a:path>
              </a:pathLst>
            </a:custGeom>
            <a:blipFill>
              <a:blip r:embed="rId4"/>
              <a:stretch>
                <a:fillRect l="-35433" r="-35433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Freeform 8"/>
          <p:cNvSpPr/>
          <p:nvPr/>
        </p:nvSpPr>
        <p:spPr>
          <a:xfrm rot="5400000">
            <a:off x="13365343" y="2458182"/>
            <a:ext cx="6087630" cy="2975648"/>
          </a:xfrm>
          <a:custGeom>
            <a:avLst/>
            <a:gdLst/>
            <a:ahLst/>
            <a:cxnLst/>
            <a:rect l="l" t="t" r="r" b="b"/>
            <a:pathLst>
              <a:path w="6087630" h="2975648">
                <a:moveTo>
                  <a:pt x="0" y="0"/>
                </a:moveTo>
                <a:lnTo>
                  <a:pt x="6087630" y="0"/>
                </a:lnTo>
                <a:lnTo>
                  <a:pt x="6087630" y="2975647"/>
                </a:lnTo>
                <a:lnTo>
                  <a:pt x="0" y="297564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grpSp>
        <p:nvGrpSpPr>
          <p:cNvPr id="9" name="Group 9"/>
          <p:cNvGrpSpPr/>
          <p:nvPr/>
        </p:nvGrpSpPr>
        <p:grpSpPr>
          <a:xfrm>
            <a:off x="14144368" y="4628162"/>
            <a:ext cx="2191725" cy="5622053"/>
            <a:chOff x="0" y="0"/>
            <a:chExt cx="2447290" cy="627761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447290" cy="6276340"/>
            </a:xfrm>
            <a:custGeom>
              <a:avLst/>
              <a:gdLst/>
              <a:ahLst/>
              <a:cxnLst/>
              <a:rect l="l" t="t" r="r" b="b"/>
              <a:pathLst>
                <a:path w="2447290" h="6276340">
                  <a:moveTo>
                    <a:pt x="2447290" y="1223010"/>
                  </a:moveTo>
                  <a:lnTo>
                    <a:pt x="2447290" y="6276340"/>
                  </a:lnTo>
                  <a:lnTo>
                    <a:pt x="0" y="6276340"/>
                  </a:lnTo>
                  <a:lnTo>
                    <a:pt x="0" y="1223010"/>
                  </a:lnTo>
                  <a:cubicBezTo>
                    <a:pt x="0" y="547370"/>
                    <a:pt x="547370" y="0"/>
                    <a:pt x="1223010" y="0"/>
                  </a:cubicBezTo>
                  <a:cubicBezTo>
                    <a:pt x="1899920" y="0"/>
                    <a:pt x="2447290" y="547370"/>
                    <a:pt x="2447290" y="1223010"/>
                  </a:cubicBezTo>
                  <a:close/>
                </a:path>
              </a:pathLst>
            </a:custGeom>
            <a:blipFill>
              <a:blip r:embed="rId5"/>
              <a:stretch>
                <a:fillRect l="-35112" r="-35112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1" name="Freeform 11"/>
          <p:cNvSpPr/>
          <p:nvPr/>
        </p:nvSpPr>
        <p:spPr>
          <a:xfrm>
            <a:off x="-4793513" y="-4793513"/>
            <a:ext cx="9587026" cy="9587026"/>
          </a:xfrm>
          <a:custGeom>
            <a:avLst/>
            <a:gdLst/>
            <a:ahLst/>
            <a:cxnLst/>
            <a:rect l="l" t="t" r="r" b="b"/>
            <a:pathLst>
              <a:path w="9587026" h="9587026">
                <a:moveTo>
                  <a:pt x="0" y="0"/>
                </a:moveTo>
                <a:lnTo>
                  <a:pt x="9587026" y="0"/>
                </a:lnTo>
                <a:lnTo>
                  <a:pt x="9587026" y="9587026"/>
                </a:lnTo>
                <a:lnTo>
                  <a:pt x="0" y="958702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 rot="-1396759">
            <a:off x="-4230041" y="3802390"/>
            <a:ext cx="7457861" cy="3160269"/>
          </a:xfrm>
          <a:custGeom>
            <a:avLst/>
            <a:gdLst/>
            <a:ahLst/>
            <a:cxnLst/>
            <a:rect l="l" t="t" r="r" b="b"/>
            <a:pathLst>
              <a:path w="7457861" h="3160269">
                <a:moveTo>
                  <a:pt x="0" y="0"/>
                </a:moveTo>
                <a:lnTo>
                  <a:pt x="7457861" y="0"/>
                </a:lnTo>
                <a:lnTo>
                  <a:pt x="7457861" y="3160269"/>
                </a:lnTo>
                <a:lnTo>
                  <a:pt x="0" y="316026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58000"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 rot="1722573">
            <a:off x="-801193" y="1195276"/>
            <a:ext cx="2769600" cy="7288420"/>
          </a:xfrm>
          <a:custGeom>
            <a:avLst/>
            <a:gdLst/>
            <a:ahLst/>
            <a:cxnLst/>
            <a:rect l="l" t="t" r="r" b="b"/>
            <a:pathLst>
              <a:path w="2769600" h="7288420">
                <a:moveTo>
                  <a:pt x="0" y="0"/>
                </a:moveTo>
                <a:lnTo>
                  <a:pt x="2769599" y="0"/>
                </a:lnTo>
                <a:lnTo>
                  <a:pt x="2769599" y="7288419"/>
                </a:lnTo>
                <a:lnTo>
                  <a:pt x="0" y="728841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 rot="-1961848">
            <a:off x="-3972133" y="6947521"/>
            <a:ext cx="7457861" cy="3160269"/>
          </a:xfrm>
          <a:custGeom>
            <a:avLst/>
            <a:gdLst/>
            <a:ahLst/>
            <a:cxnLst/>
            <a:rect l="l" t="t" r="r" b="b"/>
            <a:pathLst>
              <a:path w="7457861" h="3160269">
                <a:moveTo>
                  <a:pt x="0" y="0"/>
                </a:moveTo>
                <a:lnTo>
                  <a:pt x="7457862" y="0"/>
                </a:lnTo>
                <a:lnTo>
                  <a:pt x="7457862" y="3160269"/>
                </a:lnTo>
                <a:lnTo>
                  <a:pt x="0" y="316026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58000"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 rot="2255458">
            <a:off x="-149484" y="5312843"/>
            <a:ext cx="2329470" cy="4996183"/>
          </a:xfrm>
          <a:custGeom>
            <a:avLst/>
            <a:gdLst/>
            <a:ahLst/>
            <a:cxnLst/>
            <a:rect l="l" t="t" r="r" b="b"/>
            <a:pathLst>
              <a:path w="2329470" h="4996183">
                <a:moveTo>
                  <a:pt x="0" y="0"/>
                </a:moveTo>
                <a:lnTo>
                  <a:pt x="2329470" y="0"/>
                </a:lnTo>
                <a:lnTo>
                  <a:pt x="2329470" y="4996184"/>
                </a:lnTo>
                <a:lnTo>
                  <a:pt x="0" y="4996184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/>
          <p:nvPr/>
        </p:nvSpPr>
        <p:spPr>
          <a:xfrm>
            <a:off x="4424629" y="1742023"/>
            <a:ext cx="9620812" cy="8767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062"/>
              </a:lnSpc>
              <a:spcBef>
                <a:spcPct val="0"/>
              </a:spcBef>
            </a:pPr>
            <a:r>
              <a:rPr lang="en-US" sz="5044" u="sng">
                <a:solidFill>
                  <a:srgbClr val="F1E6E4"/>
                </a:solidFill>
                <a:latin typeface="Lovelace Bold"/>
              </a:rPr>
              <a:t>The Benifits of Meditation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E6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36827" y="-208809"/>
            <a:ext cx="17224602" cy="3658839"/>
            <a:chOff x="0" y="0"/>
            <a:chExt cx="4536521" cy="96364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536521" cy="963645"/>
            </a:xfrm>
            <a:custGeom>
              <a:avLst/>
              <a:gdLst/>
              <a:ahLst/>
              <a:cxnLst/>
              <a:rect l="l" t="t" r="r" b="b"/>
              <a:pathLst>
                <a:path w="4536521" h="963645">
                  <a:moveTo>
                    <a:pt x="0" y="0"/>
                  </a:moveTo>
                  <a:lnTo>
                    <a:pt x="4536521" y="0"/>
                  </a:lnTo>
                  <a:lnTo>
                    <a:pt x="4536521" y="963645"/>
                  </a:lnTo>
                  <a:lnTo>
                    <a:pt x="0" y="963645"/>
                  </a:lnTo>
                  <a:close/>
                </a:path>
              </a:pathLst>
            </a:custGeom>
            <a:solidFill>
              <a:srgbClr val="F1E6E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04775"/>
              <a:ext cx="4536521" cy="10684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>
                <a:lnSpc>
                  <a:spcPts val="6999"/>
                </a:lnSpc>
              </a:pPr>
              <a:r>
                <a:rPr lang="en-US" sz="4999">
                  <a:solidFill>
                    <a:srgbClr val="8F685E"/>
                  </a:solidFill>
                  <a:latin typeface="Lovelace Bold"/>
                </a:rPr>
                <a:t>Here’s a short meditation video, please follow along: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598619" y="9041309"/>
            <a:ext cx="8405132" cy="1804886"/>
            <a:chOff x="0" y="-57150"/>
            <a:chExt cx="2213697" cy="4753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13697" cy="418211"/>
            </a:xfrm>
            <a:custGeom>
              <a:avLst/>
              <a:gdLst/>
              <a:ahLst/>
              <a:cxnLst/>
              <a:rect l="l" t="t" r="r" b="b"/>
              <a:pathLst>
                <a:path w="2213697" h="418211">
                  <a:moveTo>
                    <a:pt x="0" y="0"/>
                  </a:moveTo>
                  <a:lnTo>
                    <a:pt x="2213697" y="0"/>
                  </a:lnTo>
                  <a:lnTo>
                    <a:pt x="2213697" y="418211"/>
                  </a:lnTo>
                  <a:lnTo>
                    <a:pt x="0" y="418211"/>
                  </a:lnTo>
                  <a:close/>
                </a:path>
              </a:pathLst>
            </a:custGeom>
            <a:solidFill>
              <a:srgbClr val="F1E6E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213697" cy="4182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79"/>
                </a:lnSpc>
              </a:pPr>
              <a:r>
                <a:rPr lang="en-US" sz="2699" u="sng" dirty="0">
                  <a:solidFill>
                    <a:srgbClr val="9D756A"/>
                  </a:solidFill>
                  <a:latin typeface="Open Sans Bold"/>
                  <a:hlinkClick r:id="rId2" tooltip="https://youtu.be/Z9i2QHlKzUI?feature=shared"/>
                </a:rPr>
                <a:t>https://youtu.be/Z9i2QHlKzUI?feature=shared</a:t>
              </a:r>
            </a:p>
            <a:p>
              <a:pPr algn="ctr">
                <a:lnSpc>
                  <a:spcPts val="3779"/>
                </a:lnSpc>
              </a:pPr>
              <a:endParaRPr lang="en-US" sz="2699" u="sng" dirty="0">
                <a:solidFill>
                  <a:srgbClr val="9D756A"/>
                </a:solidFill>
                <a:latin typeface="Open Sans Bold"/>
                <a:hlinkClick r:id="rId2" tooltip="https://youtu.be/Z9i2QHlKzUI?feature=shared"/>
              </a:endParaRPr>
            </a:p>
            <a:p>
              <a:pPr algn="ctr">
                <a:lnSpc>
                  <a:spcPts val="3779"/>
                </a:lnSpc>
              </a:pPr>
              <a:endParaRPr lang="en-US" sz="2699" u="sng" dirty="0">
                <a:solidFill>
                  <a:srgbClr val="9D756A"/>
                </a:solidFill>
                <a:latin typeface="Open Sans Bold"/>
                <a:hlinkClick r:id="rId2" tooltip="https://youtu.be/Z9i2QHlKzUI?feature=shared"/>
              </a:endParaRPr>
            </a:p>
          </p:txBody>
        </p:sp>
      </p:grpSp>
      <p:sp>
        <p:nvSpPr>
          <p:cNvPr id="8" name="Freeform 8"/>
          <p:cNvSpPr/>
          <p:nvPr/>
        </p:nvSpPr>
        <p:spPr>
          <a:xfrm>
            <a:off x="3802726" y="2410307"/>
            <a:ext cx="10682548" cy="6676593"/>
          </a:xfrm>
          <a:custGeom>
            <a:avLst/>
            <a:gdLst/>
            <a:ahLst/>
            <a:cxnLst/>
            <a:rect l="l" t="t" r="r" b="b"/>
            <a:pathLst>
              <a:path w="10682548" h="6676593">
                <a:moveTo>
                  <a:pt x="0" y="0"/>
                </a:moveTo>
                <a:lnTo>
                  <a:pt x="10682548" y="0"/>
                </a:lnTo>
                <a:lnTo>
                  <a:pt x="10682548" y="6676593"/>
                </a:lnTo>
                <a:lnTo>
                  <a:pt x="0" y="667659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 rot="1428199">
            <a:off x="-370805" y="5947696"/>
            <a:ext cx="2215264" cy="5829643"/>
          </a:xfrm>
          <a:custGeom>
            <a:avLst/>
            <a:gdLst/>
            <a:ahLst/>
            <a:cxnLst/>
            <a:rect l="l" t="t" r="r" b="b"/>
            <a:pathLst>
              <a:path w="2215264" h="5829643">
                <a:moveTo>
                  <a:pt x="0" y="0"/>
                </a:moveTo>
                <a:lnTo>
                  <a:pt x="2215264" y="0"/>
                </a:lnTo>
                <a:lnTo>
                  <a:pt x="2215264" y="5829643"/>
                </a:lnTo>
                <a:lnTo>
                  <a:pt x="0" y="582964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-987547" y="9258300"/>
            <a:ext cx="3751159" cy="3943400"/>
          </a:xfrm>
          <a:custGeom>
            <a:avLst/>
            <a:gdLst/>
            <a:ahLst/>
            <a:cxnLst/>
            <a:rect l="l" t="t" r="r" b="b"/>
            <a:pathLst>
              <a:path w="3751159" h="3943400">
                <a:moveTo>
                  <a:pt x="0" y="0"/>
                </a:moveTo>
                <a:lnTo>
                  <a:pt x="3751159" y="0"/>
                </a:lnTo>
                <a:lnTo>
                  <a:pt x="3751159" y="3943400"/>
                </a:lnTo>
                <a:lnTo>
                  <a:pt x="0" y="39434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 rot="3193886">
            <a:off x="-1838289" y="4502783"/>
            <a:ext cx="2329470" cy="4996183"/>
          </a:xfrm>
          <a:custGeom>
            <a:avLst/>
            <a:gdLst/>
            <a:ahLst/>
            <a:cxnLst/>
            <a:rect l="l" t="t" r="r" b="b"/>
            <a:pathLst>
              <a:path w="2329470" h="4996183">
                <a:moveTo>
                  <a:pt x="0" y="0"/>
                </a:moveTo>
                <a:lnTo>
                  <a:pt x="2329471" y="0"/>
                </a:lnTo>
                <a:lnTo>
                  <a:pt x="2329471" y="4996184"/>
                </a:lnTo>
                <a:lnTo>
                  <a:pt x="0" y="499618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 rot="-7678242">
            <a:off x="16738031" y="429486"/>
            <a:ext cx="2008741" cy="5286160"/>
          </a:xfrm>
          <a:custGeom>
            <a:avLst/>
            <a:gdLst/>
            <a:ahLst/>
            <a:cxnLst/>
            <a:rect l="l" t="t" r="r" b="b"/>
            <a:pathLst>
              <a:path w="2008741" h="5286160">
                <a:moveTo>
                  <a:pt x="0" y="0"/>
                </a:moveTo>
                <a:lnTo>
                  <a:pt x="2008741" y="0"/>
                </a:lnTo>
                <a:lnTo>
                  <a:pt x="2008741" y="5286160"/>
                </a:lnTo>
                <a:lnTo>
                  <a:pt x="0" y="52861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 rot="-7825285">
            <a:off x="17633410" y="2870752"/>
            <a:ext cx="1480442" cy="3934729"/>
          </a:xfrm>
          <a:custGeom>
            <a:avLst/>
            <a:gdLst/>
            <a:ahLst/>
            <a:cxnLst/>
            <a:rect l="l" t="t" r="r" b="b"/>
            <a:pathLst>
              <a:path w="1480442" h="3934729">
                <a:moveTo>
                  <a:pt x="0" y="0"/>
                </a:moveTo>
                <a:lnTo>
                  <a:pt x="1480441" y="0"/>
                </a:lnTo>
                <a:lnTo>
                  <a:pt x="1480441" y="3934728"/>
                </a:lnTo>
                <a:lnTo>
                  <a:pt x="0" y="393472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 rot="10024680">
            <a:off x="16231214" y="3586411"/>
            <a:ext cx="4113572" cy="4324386"/>
          </a:xfrm>
          <a:custGeom>
            <a:avLst/>
            <a:gdLst/>
            <a:ahLst/>
            <a:cxnLst/>
            <a:rect l="l" t="t" r="r" b="b"/>
            <a:pathLst>
              <a:path w="4113572" h="4324386">
                <a:moveTo>
                  <a:pt x="0" y="0"/>
                </a:moveTo>
                <a:lnTo>
                  <a:pt x="4113572" y="0"/>
                </a:lnTo>
                <a:lnTo>
                  <a:pt x="4113572" y="4324385"/>
                </a:lnTo>
                <a:lnTo>
                  <a:pt x="0" y="432438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BE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513153" y="741339"/>
            <a:ext cx="6774847" cy="10792045"/>
            <a:chOff x="0" y="0"/>
            <a:chExt cx="1784322" cy="284234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84322" cy="2842349"/>
            </a:xfrm>
            <a:custGeom>
              <a:avLst/>
              <a:gdLst/>
              <a:ahLst/>
              <a:cxnLst/>
              <a:rect l="l" t="t" r="r" b="b"/>
              <a:pathLst>
                <a:path w="1784322" h="2842349">
                  <a:moveTo>
                    <a:pt x="0" y="0"/>
                  </a:moveTo>
                  <a:lnTo>
                    <a:pt x="1784322" y="0"/>
                  </a:lnTo>
                  <a:lnTo>
                    <a:pt x="1784322" y="2842349"/>
                  </a:lnTo>
                  <a:lnTo>
                    <a:pt x="0" y="2842349"/>
                  </a:lnTo>
                  <a:close/>
                </a:path>
              </a:pathLst>
            </a:custGeom>
            <a:solidFill>
              <a:srgbClr val="E4D0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784322" cy="28804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15947339" y="2957009"/>
            <a:ext cx="2004998" cy="2004998"/>
            <a:chOff x="0" y="0"/>
            <a:chExt cx="6350000" cy="6350000"/>
          </a:xfrm>
        </p:grpSpPr>
        <p:sp>
          <p:nvSpPr>
            <p:cNvPr id="6" name="Freeform 6"/>
            <p:cNvSpPr/>
            <p:nvPr/>
          </p:nvSpPr>
          <p:spPr>
            <a:xfrm>
              <a:off x="655320" y="655320"/>
              <a:ext cx="5039360" cy="5039360"/>
            </a:xfrm>
            <a:custGeom>
              <a:avLst/>
              <a:gdLst/>
              <a:ahLst/>
              <a:cxnLst/>
              <a:rect l="l" t="t" r="r" b="b"/>
              <a:pathLst>
                <a:path w="5039360" h="5039360">
                  <a:moveTo>
                    <a:pt x="2519680" y="0"/>
                  </a:moveTo>
                  <a:cubicBezTo>
                    <a:pt x="1127760" y="0"/>
                    <a:pt x="0" y="1127760"/>
                    <a:pt x="0" y="2519680"/>
                  </a:cubicBezTo>
                  <a:cubicBezTo>
                    <a:pt x="0" y="3911600"/>
                    <a:pt x="1127760" y="5039360"/>
                    <a:pt x="2519680" y="5039360"/>
                  </a:cubicBezTo>
                  <a:cubicBezTo>
                    <a:pt x="3911600" y="5039360"/>
                    <a:pt x="5039360" y="3911600"/>
                    <a:pt x="5039360" y="2519680"/>
                  </a:cubicBezTo>
                  <a:cubicBezTo>
                    <a:pt x="5039360" y="1127760"/>
                    <a:pt x="3911600" y="0"/>
                    <a:pt x="2519680" y="0"/>
                  </a:cubicBezTo>
                  <a:close/>
                </a:path>
              </a:pathLst>
            </a:custGeom>
            <a:blipFill>
              <a:blip r:embed="rId3"/>
              <a:stretch>
                <a:fillRect t="-25046" b="-25046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3670" y="0"/>
                    <a:pt x="0" y="1424940"/>
                    <a:pt x="0" y="3175000"/>
                  </a:cubicBezTo>
                  <a:cubicBezTo>
                    <a:pt x="0" y="4925060"/>
                    <a:pt x="1423670" y="6350000"/>
                    <a:pt x="3175000" y="6350000"/>
                  </a:cubicBezTo>
                  <a:cubicBezTo>
                    <a:pt x="4925060" y="6350000"/>
                    <a:pt x="6350000" y="4926330"/>
                    <a:pt x="6350000" y="3175000"/>
                  </a:cubicBezTo>
                  <a:cubicBezTo>
                    <a:pt x="6350000" y="1424940"/>
                    <a:pt x="4926330" y="0"/>
                    <a:pt x="3175000" y="0"/>
                  </a:cubicBezTo>
                  <a:close/>
                  <a:moveTo>
                    <a:pt x="3175000" y="5833110"/>
                  </a:moveTo>
                  <a:cubicBezTo>
                    <a:pt x="1709420" y="5833110"/>
                    <a:pt x="516890" y="4640580"/>
                    <a:pt x="516890" y="3175000"/>
                  </a:cubicBezTo>
                  <a:cubicBezTo>
                    <a:pt x="516890" y="1709420"/>
                    <a:pt x="1709420" y="516890"/>
                    <a:pt x="3175000" y="516890"/>
                  </a:cubicBezTo>
                  <a:cubicBezTo>
                    <a:pt x="4640580" y="516890"/>
                    <a:pt x="5833110" y="1709420"/>
                    <a:pt x="5833110" y="3175000"/>
                  </a:cubicBezTo>
                  <a:cubicBezTo>
                    <a:pt x="5833110" y="4640580"/>
                    <a:pt x="4640580" y="5833110"/>
                    <a:pt x="3175000" y="5833110"/>
                  </a:cubicBezTo>
                  <a:close/>
                </a:path>
              </a:pathLst>
            </a:custGeom>
            <a:solidFill>
              <a:srgbClr val="DBBEBE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5947339" y="534770"/>
            <a:ext cx="2004998" cy="2004998"/>
            <a:chOff x="0" y="0"/>
            <a:chExt cx="6350000" cy="6350000"/>
          </a:xfrm>
        </p:grpSpPr>
        <p:sp>
          <p:nvSpPr>
            <p:cNvPr id="9" name="Freeform 9"/>
            <p:cNvSpPr/>
            <p:nvPr/>
          </p:nvSpPr>
          <p:spPr>
            <a:xfrm>
              <a:off x="655320" y="655320"/>
              <a:ext cx="5039360" cy="5039360"/>
            </a:xfrm>
            <a:custGeom>
              <a:avLst/>
              <a:gdLst/>
              <a:ahLst/>
              <a:cxnLst/>
              <a:rect l="l" t="t" r="r" b="b"/>
              <a:pathLst>
                <a:path w="5039360" h="5039360">
                  <a:moveTo>
                    <a:pt x="2519680" y="0"/>
                  </a:moveTo>
                  <a:cubicBezTo>
                    <a:pt x="1127760" y="0"/>
                    <a:pt x="0" y="1127760"/>
                    <a:pt x="0" y="2519680"/>
                  </a:cubicBezTo>
                  <a:cubicBezTo>
                    <a:pt x="0" y="3911600"/>
                    <a:pt x="1127760" y="5039360"/>
                    <a:pt x="2519680" y="5039360"/>
                  </a:cubicBezTo>
                  <a:cubicBezTo>
                    <a:pt x="3911600" y="5039360"/>
                    <a:pt x="5039360" y="3911600"/>
                    <a:pt x="5039360" y="2519680"/>
                  </a:cubicBezTo>
                  <a:cubicBezTo>
                    <a:pt x="5039360" y="1127760"/>
                    <a:pt x="3911600" y="0"/>
                    <a:pt x="2519680" y="0"/>
                  </a:cubicBezTo>
                  <a:close/>
                </a:path>
              </a:pathLst>
            </a:custGeom>
            <a:blipFill>
              <a:blip r:embed="rId4"/>
              <a:stretch>
                <a:fillRect l="-25046" r="-25046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3670" y="0"/>
                    <a:pt x="0" y="1424940"/>
                    <a:pt x="0" y="3175000"/>
                  </a:cubicBezTo>
                  <a:cubicBezTo>
                    <a:pt x="0" y="4925060"/>
                    <a:pt x="1423670" y="6350000"/>
                    <a:pt x="3175000" y="6350000"/>
                  </a:cubicBezTo>
                  <a:cubicBezTo>
                    <a:pt x="4925060" y="6350000"/>
                    <a:pt x="6350000" y="4926330"/>
                    <a:pt x="6350000" y="3175000"/>
                  </a:cubicBezTo>
                  <a:cubicBezTo>
                    <a:pt x="6350000" y="1424940"/>
                    <a:pt x="4926330" y="0"/>
                    <a:pt x="3175000" y="0"/>
                  </a:cubicBezTo>
                  <a:close/>
                  <a:moveTo>
                    <a:pt x="3175000" y="5833110"/>
                  </a:moveTo>
                  <a:cubicBezTo>
                    <a:pt x="1709420" y="5833110"/>
                    <a:pt x="516890" y="4640580"/>
                    <a:pt x="516890" y="3175000"/>
                  </a:cubicBezTo>
                  <a:cubicBezTo>
                    <a:pt x="516890" y="1709420"/>
                    <a:pt x="1709420" y="516890"/>
                    <a:pt x="3175000" y="516890"/>
                  </a:cubicBezTo>
                  <a:cubicBezTo>
                    <a:pt x="4640580" y="516890"/>
                    <a:pt x="5833110" y="1709420"/>
                    <a:pt x="5833110" y="3175000"/>
                  </a:cubicBezTo>
                  <a:cubicBezTo>
                    <a:pt x="5833110" y="4640580"/>
                    <a:pt x="4640580" y="5833110"/>
                    <a:pt x="3175000" y="5833110"/>
                  </a:cubicBezTo>
                  <a:close/>
                </a:path>
              </a:pathLst>
            </a:custGeom>
            <a:solidFill>
              <a:srgbClr val="DBBEBE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1" name="Freeform 11"/>
          <p:cNvSpPr/>
          <p:nvPr/>
        </p:nvSpPr>
        <p:spPr>
          <a:xfrm>
            <a:off x="6931493" y="398975"/>
            <a:ext cx="8612926" cy="5738362"/>
          </a:xfrm>
          <a:custGeom>
            <a:avLst/>
            <a:gdLst/>
            <a:ahLst/>
            <a:cxnLst/>
            <a:rect l="l" t="t" r="r" b="b"/>
            <a:pathLst>
              <a:path w="8612926" h="5738362">
                <a:moveTo>
                  <a:pt x="0" y="0"/>
                </a:moveTo>
                <a:lnTo>
                  <a:pt x="8612926" y="0"/>
                </a:lnTo>
                <a:lnTo>
                  <a:pt x="8612926" y="5738362"/>
                </a:lnTo>
                <a:lnTo>
                  <a:pt x="0" y="573836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w="57150" cap="sq">
            <a:solidFill>
              <a:srgbClr val="E4D0D0"/>
            </a:solidFill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6900928" y="6318561"/>
            <a:ext cx="8612926" cy="1695695"/>
          </a:xfrm>
          <a:custGeom>
            <a:avLst/>
            <a:gdLst/>
            <a:ahLst/>
            <a:cxnLst/>
            <a:rect l="l" t="t" r="r" b="b"/>
            <a:pathLst>
              <a:path w="8612926" h="1695695">
                <a:moveTo>
                  <a:pt x="0" y="0"/>
                </a:moveTo>
                <a:lnTo>
                  <a:pt x="8612926" y="0"/>
                </a:lnTo>
                <a:lnTo>
                  <a:pt x="8612926" y="1695695"/>
                </a:lnTo>
                <a:lnTo>
                  <a:pt x="0" y="16956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78000"/>
            </a:blip>
            <a:stretch>
              <a:fillRect t="-85977" r="-2199" b="-159872"/>
            </a:stretch>
          </a:blipFill>
          <a:ln w="57150" cap="sq">
            <a:solidFill>
              <a:srgbClr val="E4D0D0">
                <a:alpha val="77647"/>
              </a:srgbClr>
            </a:solidFill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 rot="-807597">
            <a:off x="16088142" y="8337654"/>
            <a:ext cx="3728389" cy="3484349"/>
          </a:xfrm>
          <a:custGeom>
            <a:avLst/>
            <a:gdLst/>
            <a:ahLst/>
            <a:cxnLst/>
            <a:rect l="l" t="t" r="r" b="b"/>
            <a:pathLst>
              <a:path w="3728389" h="3484349">
                <a:moveTo>
                  <a:pt x="0" y="0"/>
                </a:moveTo>
                <a:lnTo>
                  <a:pt x="3728390" y="0"/>
                </a:lnTo>
                <a:lnTo>
                  <a:pt x="3728390" y="3484349"/>
                </a:lnTo>
                <a:lnTo>
                  <a:pt x="0" y="348434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 rot="-892707">
            <a:off x="17091154" y="5672138"/>
            <a:ext cx="2818638" cy="4114800"/>
          </a:xfrm>
          <a:custGeom>
            <a:avLst/>
            <a:gdLst/>
            <a:ahLst/>
            <a:cxnLst/>
            <a:rect l="l" t="t" r="r" b="b"/>
            <a:pathLst>
              <a:path w="2818638" h="4114800">
                <a:moveTo>
                  <a:pt x="0" y="0"/>
                </a:moveTo>
                <a:lnTo>
                  <a:pt x="2818638" y="0"/>
                </a:lnTo>
                <a:lnTo>
                  <a:pt x="281863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493377" y="4361536"/>
            <a:ext cx="5889049" cy="2636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882"/>
              </a:lnSpc>
            </a:pPr>
            <a:r>
              <a:rPr lang="en-US" sz="4202">
                <a:solidFill>
                  <a:srgbClr val="FFFFFF"/>
                </a:solidFill>
                <a:latin typeface="Lydian Bold"/>
              </a:rPr>
              <a:t>Stretching:</a:t>
            </a:r>
          </a:p>
          <a:p>
            <a:pPr marL="589274" lvl="1" indent="-294637">
              <a:lnSpc>
                <a:spcPts val="3821"/>
              </a:lnSpc>
              <a:buFont typeface="Arial"/>
              <a:buChar char="•"/>
            </a:pPr>
            <a:r>
              <a:rPr lang="en-US" sz="2729">
                <a:solidFill>
                  <a:srgbClr val="FFFFFF"/>
                </a:solidFill>
                <a:latin typeface="Lydian Bold"/>
              </a:rPr>
              <a:t>Prevents injuries + helps dancers identify correct alignment.</a:t>
            </a:r>
          </a:p>
          <a:p>
            <a:pPr marL="589274" lvl="1" indent="-294637">
              <a:lnSpc>
                <a:spcPts val="3821"/>
              </a:lnSpc>
              <a:buFont typeface="Arial"/>
              <a:buChar char="•"/>
            </a:pPr>
            <a:r>
              <a:rPr lang="en-US" sz="2729">
                <a:solidFill>
                  <a:srgbClr val="FFFFFF"/>
                </a:solidFill>
                <a:latin typeface="Lydian Bold"/>
              </a:rPr>
              <a:t>Improves flexibility</a:t>
            </a:r>
          </a:p>
          <a:p>
            <a:pPr marL="589274" lvl="1" indent="-294637">
              <a:lnSpc>
                <a:spcPts val="3821"/>
              </a:lnSpc>
              <a:buFont typeface="Arial"/>
              <a:buChar char="•"/>
            </a:pPr>
            <a:r>
              <a:rPr lang="en-US" sz="2729">
                <a:solidFill>
                  <a:srgbClr val="FFFFFF"/>
                </a:solidFill>
                <a:latin typeface="Lydian Bold"/>
              </a:rPr>
              <a:t>Provides energy to dance for longer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8691" y="382370"/>
            <a:ext cx="6413819" cy="4055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694"/>
              </a:lnSpc>
              <a:spcBef>
                <a:spcPct val="0"/>
              </a:spcBef>
            </a:pPr>
            <a:r>
              <a:rPr lang="en-US" sz="7638" u="sng">
                <a:solidFill>
                  <a:srgbClr val="FFFFFF"/>
                </a:solidFill>
                <a:latin typeface="Lovelace Bold"/>
              </a:rPr>
              <a:t>Stretching and Hydration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93377" y="7101327"/>
            <a:ext cx="6281471" cy="29930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554"/>
              </a:lnSpc>
            </a:pPr>
            <a:r>
              <a:rPr lang="en-US" sz="3967" dirty="0">
                <a:solidFill>
                  <a:srgbClr val="FFFFFF"/>
                </a:solidFill>
                <a:latin typeface="Lydian Bold"/>
              </a:rPr>
              <a:t>Hydration:</a:t>
            </a:r>
          </a:p>
          <a:p>
            <a:pPr marL="556655" lvl="1" indent="-278327">
              <a:lnSpc>
                <a:spcPts val="3609"/>
              </a:lnSpc>
              <a:buFont typeface="Arial"/>
              <a:buChar char="•"/>
            </a:pPr>
            <a:r>
              <a:rPr lang="en-US" sz="2578" dirty="0">
                <a:solidFill>
                  <a:srgbClr val="FFFFFF"/>
                </a:solidFill>
                <a:latin typeface="Lydian Bold"/>
              </a:rPr>
              <a:t>Prevents overheating </a:t>
            </a:r>
          </a:p>
          <a:p>
            <a:pPr marL="556655" lvl="1" indent="-278327">
              <a:lnSpc>
                <a:spcPts val="3609"/>
              </a:lnSpc>
              <a:buFont typeface="Arial"/>
              <a:buChar char="•"/>
            </a:pPr>
            <a:r>
              <a:rPr lang="en-US" sz="2578" dirty="0">
                <a:solidFill>
                  <a:srgbClr val="FFFFFF"/>
                </a:solidFill>
                <a:latin typeface="Lydian Bold"/>
              </a:rPr>
              <a:t>Aim to consume 12-15 cups per day</a:t>
            </a:r>
          </a:p>
          <a:p>
            <a:pPr marL="556655" lvl="1" indent="-278327">
              <a:lnSpc>
                <a:spcPts val="3609"/>
              </a:lnSpc>
              <a:buFont typeface="Arial"/>
              <a:buChar char="•"/>
            </a:pPr>
            <a:r>
              <a:rPr lang="en-US" sz="2578" dirty="0">
                <a:solidFill>
                  <a:srgbClr val="FFFFFF"/>
                </a:solidFill>
                <a:latin typeface="Lydian Bold"/>
              </a:rPr>
              <a:t>20% of our consumed fluids comes from foods, 80% comes from liquids, drink water!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61250" y="9187667"/>
            <a:ext cx="7547050" cy="890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18"/>
              </a:lnSpc>
              <a:spcBef>
                <a:spcPct val="0"/>
              </a:spcBef>
            </a:pPr>
            <a:r>
              <a:rPr lang="en-US" sz="2584" b="1" dirty="0">
                <a:solidFill>
                  <a:srgbClr val="FFFFFF"/>
                </a:solidFill>
                <a:latin typeface="Lydian"/>
              </a:rPr>
              <a:t>Dynamic</a:t>
            </a:r>
            <a:r>
              <a:rPr lang="en-US" sz="2584" dirty="0">
                <a:solidFill>
                  <a:srgbClr val="FFFFFF"/>
                </a:solidFill>
                <a:latin typeface="Lydian"/>
              </a:rPr>
              <a:t>- moving body through different stretches without bouncing.</a:t>
            </a:r>
          </a:p>
        </p:txBody>
      </p:sp>
      <p:sp>
        <p:nvSpPr>
          <p:cNvPr id="19" name="Freeform 19"/>
          <p:cNvSpPr/>
          <p:nvPr/>
        </p:nvSpPr>
        <p:spPr>
          <a:xfrm rot="3486394">
            <a:off x="12805285" y="9111610"/>
            <a:ext cx="2916364" cy="4114800"/>
          </a:xfrm>
          <a:custGeom>
            <a:avLst/>
            <a:gdLst/>
            <a:ahLst/>
            <a:cxnLst/>
            <a:rect l="l" t="t" r="r" b="b"/>
            <a:pathLst>
              <a:path w="2916364" h="4114800">
                <a:moveTo>
                  <a:pt x="0" y="0"/>
                </a:moveTo>
                <a:lnTo>
                  <a:pt x="2916365" y="0"/>
                </a:lnTo>
                <a:lnTo>
                  <a:pt x="291636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9188E69-A3D1-317F-E87F-539BE4CB43C0}"/>
              </a:ext>
            </a:extLst>
          </p:cNvPr>
          <p:cNvSpPr txBox="1"/>
          <p:nvPr/>
        </p:nvSpPr>
        <p:spPr>
          <a:xfrm>
            <a:off x="6900928" y="8241793"/>
            <a:ext cx="8802334" cy="11633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80" b="1" dirty="0">
                <a:solidFill>
                  <a:srgbClr val="FFFFFF"/>
                </a:solidFill>
                <a:latin typeface="Lydian Bold"/>
              </a:rPr>
              <a:t>Static</a:t>
            </a:r>
            <a:r>
              <a:rPr lang="en-US" sz="2580" dirty="0">
                <a:solidFill>
                  <a:srgbClr val="FFFFFF"/>
                </a:solidFill>
                <a:latin typeface="Lydian Bold"/>
              </a:rPr>
              <a:t>- </a:t>
            </a:r>
            <a:r>
              <a:rPr lang="en-US" sz="2580" dirty="0">
                <a:solidFill>
                  <a:srgbClr val="FFFFFF"/>
                </a:solidFill>
                <a:latin typeface="Lydian"/>
              </a:rPr>
              <a:t>Holding a stretch for a long time, helps improve flexibility, should be done when muscles are warm.</a:t>
            </a:r>
          </a:p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E6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009863" cy="10287000"/>
            <a:chOff x="0" y="0"/>
            <a:chExt cx="1676804" cy="344306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76804" cy="3443065"/>
            </a:xfrm>
            <a:custGeom>
              <a:avLst/>
              <a:gdLst/>
              <a:ahLst/>
              <a:cxnLst/>
              <a:rect l="l" t="t" r="r" b="b"/>
              <a:pathLst>
                <a:path w="1676804" h="3443065">
                  <a:moveTo>
                    <a:pt x="0" y="0"/>
                  </a:moveTo>
                  <a:lnTo>
                    <a:pt x="1676804" y="0"/>
                  </a:lnTo>
                  <a:lnTo>
                    <a:pt x="1676804" y="3443065"/>
                  </a:lnTo>
                  <a:lnTo>
                    <a:pt x="0" y="3443065"/>
                  </a:lnTo>
                  <a:close/>
                </a:path>
              </a:pathLst>
            </a:custGeom>
            <a:solidFill>
              <a:srgbClr val="E4D0D0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012753" y="2146390"/>
            <a:ext cx="5994221" cy="5994221"/>
            <a:chOff x="0" y="0"/>
            <a:chExt cx="6350000" cy="6350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0" y="0"/>
                  </a:moveTo>
                  <a:lnTo>
                    <a:pt x="0" y="6350000"/>
                  </a:lnTo>
                  <a:lnTo>
                    <a:pt x="6350000" y="6350000"/>
                  </a:lnTo>
                  <a:lnTo>
                    <a:pt x="6350000" y="0"/>
                  </a:lnTo>
                  <a:lnTo>
                    <a:pt x="0" y="0"/>
                  </a:lnTo>
                  <a:close/>
                  <a:moveTo>
                    <a:pt x="6032500" y="6032500"/>
                  </a:moveTo>
                  <a:lnTo>
                    <a:pt x="317500" y="6032500"/>
                  </a:lnTo>
                  <a:lnTo>
                    <a:pt x="317500" y="317500"/>
                  </a:lnTo>
                  <a:lnTo>
                    <a:pt x="6032500" y="317500"/>
                  </a:lnTo>
                  <a:lnTo>
                    <a:pt x="6032500" y="6032500"/>
                  </a:lnTo>
                  <a:close/>
                  <a:moveTo>
                    <a:pt x="5740400" y="5753100"/>
                  </a:moveTo>
                  <a:lnTo>
                    <a:pt x="596900" y="5753100"/>
                  </a:lnTo>
                  <a:lnTo>
                    <a:pt x="596900" y="609600"/>
                  </a:lnTo>
                  <a:lnTo>
                    <a:pt x="5740400" y="609600"/>
                  </a:lnTo>
                  <a:lnTo>
                    <a:pt x="5740400" y="575310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Freeform 6"/>
          <p:cNvSpPr/>
          <p:nvPr/>
        </p:nvSpPr>
        <p:spPr>
          <a:xfrm>
            <a:off x="13494487" y="-4793513"/>
            <a:ext cx="9587026" cy="9587026"/>
          </a:xfrm>
          <a:custGeom>
            <a:avLst/>
            <a:gdLst/>
            <a:ahLst/>
            <a:cxnLst/>
            <a:rect l="l" t="t" r="r" b="b"/>
            <a:pathLst>
              <a:path w="9587026" h="9587026">
                <a:moveTo>
                  <a:pt x="0" y="0"/>
                </a:moveTo>
                <a:lnTo>
                  <a:pt x="9587026" y="0"/>
                </a:lnTo>
                <a:lnTo>
                  <a:pt x="9587026" y="9587026"/>
                </a:lnTo>
                <a:lnTo>
                  <a:pt x="0" y="95870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7" name="Group 7"/>
          <p:cNvGrpSpPr/>
          <p:nvPr/>
        </p:nvGrpSpPr>
        <p:grpSpPr>
          <a:xfrm>
            <a:off x="8361306" y="3321928"/>
            <a:ext cx="9214512" cy="6508425"/>
            <a:chOff x="0" y="-66675"/>
            <a:chExt cx="2426867" cy="171415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426867" cy="1647478"/>
            </a:xfrm>
            <a:custGeom>
              <a:avLst/>
              <a:gdLst/>
              <a:ahLst/>
              <a:cxnLst/>
              <a:rect l="l" t="t" r="r" b="b"/>
              <a:pathLst>
                <a:path w="2426867" h="1647478">
                  <a:moveTo>
                    <a:pt x="0" y="0"/>
                  </a:moveTo>
                  <a:lnTo>
                    <a:pt x="2426867" y="0"/>
                  </a:lnTo>
                  <a:lnTo>
                    <a:pt x="2426867" y="1647478"/>
                  </a:lnTo>
                  <a:lnTo>
                    <a:pt x="0" y="1647478"/>
                  </a:lnTo>
                  <a:close/>
                </a:path>
              </a:pathLst>
            </a:custGeom>
            <a:solidFill>
              <a:srgbClr val="F1E6E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2426867" cy="11821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798818" lvl="1" indent="-399409">
                <a:lnSpc>
                  <a:spcPts val="5179"/>
                </a:lnSpc>
                <a:buFont typeface="Arial"/>
                <a:buChar char="•"/>
              </a:pPr>
              <a:r>
                <a:rPr lang="en-US" sz="3699" dirty="0">
                  <a:solidFill>
                    <a:srgbClr val="9D756A"/>
                  </a:solidFill>
                  <a:latin typeface="Lydian Bold"/>
                </a:rPr>
                <a:t>Having a healthy diet doesn’t mean avoiding “bad” foods.</a:t>
              </a:r>
            </a:p>
            <a:p>
              <a:pPr marL="798818" lvl="1" indent="-399409">
                <a:lnSpc>
                  <a:spcPts val="5179"/>
                </a:lnSpc>
                <a:buFont typeface="Arial"/>
                <a:buChar char="•"/>
              </a:pPr>
              <a:r>
                <a:rPr lang="en-US" sz="3699" dirty="0">
                  <a:solidFill>
                    <a:srgbClr val="9D756A"/>
                  </a:solidFill>
                  <a:latin typeface="Lydian Bold"/>
                </a:rPr>
                <a:t>No such thing as a “perfect” diet, we need a mixture of all foods to provide energy.</a:t>
              </a:r>
            </a:p>
            <a:p>
              <a:pPr>
                <a:lnSpc>
                  <a:spcPts val="5179"/>
                </a:lnSpc>
              </a:pPr>
              <a:r>
                <a:rPr lang="en-US" sz="3699" dirty="0">
                  <a:solidFill>
                    <a:srgbClr val="7D331F"/>
                  </a:solidFill>
                  <a:latin typeface="Lydian Bold"/>
                </a:rPr>
                <a:t>A good balanced diet includes carbs, protein and fats:</a:t>
              </a:r>
            </a:p>
          </p:txBody>
        </p:sp>
      </p:grpSp>
      <p:sp>
        <p:nvSpPr>
          <p:cNvPr id="10" name="Freeform 10"/>
          <p:cNvSpPr/>
          <p:nvPr/>
        </p:nvSpPr>
        <p:spPr>
          <a:xfrm rot="4057446">
            <a:off x="-779508" y="7430066"/>
            <a:ext cx="2818638" cy="4114800"/>
          </a:xfrm>
          <a:custGeom>
            <a:avLst/>
            <a:gdLst/>
            <a:ahLst/>
            <a:cxnLst/>
            <a:rect l="l" t="t" r="r" b="b"/>
            <a:pathLst>
              <a:path w="2818638" h="4114800">
                <a:moveTo>
                  <a:pt x="0" y="0"/>
                </a:moveTo>
                <a:lnTo>
                  <a:pt x="2818638" y="0"/>
                </a:lnTo>
                <a:lnTo>
                  <a:pt x="281863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 rot="2048604">
            <a:off x="-1052612" y="4631014"/>
            <a:ext cx="2105224" cy="5540064"/>
          </a:xfrm>
          <a:custGeom>
            <a:avLst/>
            <a:gdLst/>
            <a:ahLst/>
            <a:cxnLst/>
            <a:rect l="l" t="t" r="r" b="b"/>
            <a:pathLst>
              <a:path w="2105224" h="5540064">
                <a:moveTo>
                  <a:pt x="0" y="0"/>
                </a:moveTo>
                <a:lnTo>
                  <a:pt x="2105224" y="0"/>
                </a:lnTo>
                <a:lnTo>
                  <a:pt x="2105224" y="5540064"/>
                </a:lnTo>
                <a:lnTo>
                  <a:pt x="0" y="554006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 rot="5592604">
            <a:off x="-2363533" y="3575402"/>
            <a:ext cx="3355852" cy="3136196"/>
          </a:xfrm>
          <a:custGeom>
            <a:avLst/>
            <a:gdLst/>
            <a:ahLst/>
            <a:cxnLst/>
            <a:rect l="l" t="t" r="r" b="b"/>
            <a:pathLst>
              <a:path w="3355852" h="3136196">
                <a:moveTo>
                  <a:pt x="0" y="0"/>
                </a:moveTo>
                <a:lnTo>
                  <a:pt x="3355852" y="0"/>
                </a:lnTo>
                <a:lnTo>
                  <a:pt x="3355852" y="3136196"/>
                </a:lnTo>
                <a:lnTo>
                  <a:pt x="0" y="313619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3068803" y="8635840"/>
            <a:ext cx="1240555" cy="3297156"/>
          </a:xfrm>
          <a:custGeom>
            <a:avLst/>
            <a:gdLst/>
            <a:ahLst/>
            <a:cxnLst/>
            <a:rect l="l" t="t" r="r" b="b"/>
            <a:pathLst>
              <a:path w="1240555" h="3297156">
                <a:moveTo>
                  <a:pt x="0" y="0"/>
                </a:moveTo>
                <a:lnTo>
                  <a:pt x="1240555" y="0"/>
                </a:lnTo>
                <a:lnTo>
                  <a:pt x="1240555" y="3297156"/>
                </a:lnTo>
                <a:lnTo>
                  <a:pt x="0" y="329715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 rot="3309046">
            <a:off x="-1469674" y="88990"/>
            <a:ext cx="2566139" cy="4114800"/>
          </a:xfrm>
          <a:custGeom>
            <a:avLst/>
            <a:gdLst/>
            <a:ahLst/>
            <a:cxnLst/>
            <a:rect l="l" t="t" r="r" b="b"/>
            <a:pathLst>
              <a:path w="2566139" h="4114800">
                <a:moveTo>
                  <a:pt x="0" y="0"/>
                </a:moveTo>
                <a:lnTo>
                  <a:pt x="2566139" y="0"/>
                </a:lnTo>
                <a:lnTo>
                  <a:pt x="256613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 rot="8618793">
            <a:off x="-78859" y="-2495769"/>
            <a:ext cx="2964863" cy="3683060"/>
          </a:xfrm>
          <a:custGeom>
            <a:avLst/>
            <a:gdLst/>
            <a:ahLst/>
            <a:cxnLst/>
            <a:rect l="l" t="t" r="r" b="b"/>
            <a:pathLst>
              <a:path w="2964863" h="3683060">
                <a:moveTo>
                  <a:pt x="0" y="0"/>
                </a:moveTo>
                <a:lnTo>
                  <a:pt x="2964863" y="0"/>
                </a:lnTo>
                <a:lnTo>
                  <a:pt x="2964863" y="3683060"/>
                </a:lnTo>
                <a:lnTo>
                  <a:pt x="0" y="3683060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 rot="-7237393">
            <a:off x="2474820" y="-1729043"/>
            <a:ext cx="2428521" cy="2269563"/>
          </a:xfrm>
          <a:custGeom>
            <a:avLst/>
            <a:gdLst/>
            <a:ahLst/>
            <a:cxnLst/>
            <a:rect l="l" t="t" r="r" b="b"/>
            <a:pathLst>
              <a:path w="2428521" h="2269563">
                <a:moveTo>
                  <a:pt x="0" y="0"/>
                </a:moveTo>
                <a:lnTo>
                  <a:pt x="2428521" y="0"/>
                </a:lnTo>
                <a:lnTo>
                  <a:pt x="2428521" y="2269563"/>
                </a:lnTo>
                <a:lnTo>
                  <a:pt x="0" y="226956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TextBox 17"/>
          <p:cNvSpPr txBox="1"/>
          <p:nvPr/>
        </p:nvSpPr>
        <p:spPr>
          <a:xfrm>
            <a:off x="8361306" y="1401211"/>
            <a:ext cx="8280558" cy="21738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71"/>
              </a:lnSpc>
              <a:spcBef>
                <a:spcPct val="0"/>
              </a:spcBef>
            </a:pPr>
            <a:r>
              <a:rPr lang="en-US" sz="6194" u="sng">
                <a:solidFill>
                  <a:srgbClr val="8F685E"/>
                </a:solidFill>
                <a:latin typeface="Lovelace Bold"/>
              </a:rPr>
              <a:t>Diet and it’s affects on your dancing</a:t>
            </a:r>
          </a:p>
        </p:txBody>
      </p:sp>
      <p:grpSp>
        <p:nvGrpSpPr>
          <p:cNvPr id="18" name="Group 7">
            <a:extLst>
              <a:ext uri="{FF2B5EF4-FFF2-40B4-BE49-F238E27FC236}">
                <a16:creationId xmlns:a16="http://schemas.microsoft.com/office/drawing/2014/main" id="{D7923EA6-ABB0-4AC5-F61D-4E177AD03AEC}"/>
              </a:ext>
            </a:extLst>
          </p:cNvPr>
          <p:cNvGrpSpPr/>
          <p:nvPr/>
        </p:nvGrpSpPr>
        <p:grpSpPr>
          <a:xfrm>
            <a:off x="8415516" y="7401043"/>
            <a:ext cx="9214513" cy="739568"/>
            <a:chOff x="0" y="-132819"/>
            <a:chExt cx="2426867" cy="1780297"/>
          </a:xfrm>
        </p:grpSpPr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D1061A84-38DD-23FC-0CC8-4D951F7F4BE6}"/>
                </a:ext>
              </a:extLst>
            </p:cNvPr>
            <p:cNvSpPr/>
            <p:nvPr/>
          </p:nvSpPr>
          <p:spPr>
            <a:xfrm>
              <a:off x="0" y="-132819"/>
              <a:ext cx="2426867" cy="1780297"/>
            </a:xfrm>
            <a:custGeom>
              <a:avLst/>
              <a:gdLst/>
              <a:ahLst/>
              <a:cxnLst/>
              <a:rect l="l" t="t" r="r" b="b"/>
              <a:pathLst>
                <a:path w="2426867" h="1647478">
                  <a:moveTo>
                    <a:pt x="0" y="0"/>
                  </a:moveTo>
                  <a:lnTo>
                    <a:pt x="2426867" y="0"/>
                  </a:lnTo>
                  <a:lnTo>
                    <a:pt x="2426867" y="1647478"/>
                  </a:lnTo>
                  <a:lnTo>
                    <a:pt x="0" y="1647478"/>
                  </a:lnTo>
                  <a:close/>
                </a:path>
              </a:pathLst>
            </a:custGeom>
            <a:solidFill>
              <a:srgbClr val="F1E6E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9">
              <a:extLst>
                <a:ext uri="{FF2B5EF4-FFF2-40B4-BE49-F238E27FC236}">
                  <a16:creationId xmlns:a16="http://schemas.microsoft.com/office/drawing/2014/main" id="{C6161725-3260-1767-01DF-B571A1E32D84}"/>
                </a:ext>
              </a:extLst>
            </p:cNvPr>
            <p:cNvSpPr txBox="1"/>
            <p:nvPr/>
          </p:nvSpPr>
          <p:spPr>
            <a:xfrm>
              <a:off x="0" y="-132818"/>
              <a:ext cx="2426867" cy="15346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798818" lvl="1" indent="-399409">
                <a:lnSpc>
                  <a:spcPts val="5179"/>
                </a:lnSpc>
                <a:buFont typeface="Arial"/>
                <a:buChar char="•"/>
              </a:pPr>
              <a:r>
                <a:rPr lang="en-US" sz="3699" dirty="0">
                  <a:solidFill>
                    <a:srgbClr val="9D756A"/>
                  </a:solidFill>
                  <a:latin typeface="Lydian Bold"/>
                </a:rPr>
                <a:t>Carbs- bread, potatoes, pasta etc.</a:t>
              </a:r>
            </a:p>
          </p:txBody>
        </p:sp>
      </p:grpSp>
      <p:grpSp>
        <p:nvGrpSpPr>
          <p:cNvPr id="21" name="Group 7">
            <a:extLst>
              <a:ext uri="{FF2B5EF4-FFF2-40B4-BE49-F238E27FC236}">
                <a16:creationId xmlns:a16="http://schemas.microsoft.com/office/drawing/2014/main" id="{F8DB1850-A30D-A7DD-C9DF-C6CF7BB958B0}"/>
              </a:ext>
            </a:extLst>
          </p:cNvPr>
          <p:cNvGrpSpPr/>
          <p:nvPr/>
        </p:nvGrpSpPr>
        <p:grpSpPr>
          <a:xfrm>
            <a:off x="8420468" y="8004692"/>
            <a:ext cx="9214512" cy="881097"/>
            <a:chOff x="0" y="0"/>
            <a:chExt cx="2426867" cy="1647478"/>
          </a:xfrm>
        </p:grpSpPr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5CA19BBB-CBE1-B97E-DC82-F685F1BE86AE}"/>
                </a:ext>
              </a:extLst>
            </p:cNvPr>
            <p:cNvSpPr/>
            <p:nvPr/>
          </p:nvSpPr>
          <p:spPr>
            <a:xfrm>
              <a:off x="0" y="0"/>
              <a:ext cx="2426867" cy="1647478"/>
            </a:xfrm>
            <a:custGeom>
              <a:avLst/>
              <a:gdLst/>
              <a:ahLst/>
              <a:cxnLst/>
              <a:rect l="l" t="t" r="r" b="b"/>
              <a:pathLst>
                <a:path w="2426867" h="1647478">
                  <a:moveTo>
                    <a:pt x="0" y="0"/>
                  </a:moveTo>
                  <a:lnTo>
                    <a:pt x="2426867" y="0"/>
                  </a:lnTo>
                  <a:lnTo>
                    <a:pt x="2426867" y="1647478"/>
                  </a:lnTo>
                  <a:lnTo>
                    <a:pt x="0" y="1647478"/>
                  </a:lnTo>
                  <a:close/>
                </a:path>
              </a:pathLst>
            </a:custGeom>
            <a:solidFill>
              <a:srgbClr val="F1E6E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9">
              <a:extLst>
                <a:ext uri="{FF2B5EF4-FFF2-40B4-BE49-F238E27FC236}">
                  <a16:creationId xmlns:a16="http://schemas.microsoft.com/office/drawing/2014/main" id="{432084EB-2E9A-DEF9-D6BB-5CAD276FC5BD}"/>
                </a:ext>
              </a:extLst>
            </p:cNvPr>
            <p:cNvSpPr txBox="1"/>
            <p:nvPr/>
          </p:nvSpPr>
          <p:spPr>
            <a:xfrm>
              <a:off x="0" y="49896"/>
              <a:ext cx="2426867" cy="15346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798818" lvl="1" indent="-399409">
                <a:lnSpc>
                  <a:spcPts val="5179"/>
                </a:lnSpc>
                <a:buFont typeface="Arial"/>
                <a:buChar char="•"/>
              </a:pPr>
              <a:r>
                <a:rPr lang="en-US" sz="3699" dirty="0">
                  <a:solidFill>
                    <a:srgbClr val="9D756A"/>
                  </a:solidFill>
                  <a:latin typeface="Lydian Bold"/>
                </a:rPr>
                <a:t>Protein- fish, chicken, eggs, cheese etc.</a:t>
              </a:r>
            </a:p>
          </p:txBody>
        </p:sp>
      </p:grpSp>
      <p:grpSp>
        <p:nvGrpSpPr>
          <p:cNvPr id="24" name="Group 7">
            <a:extLst>
              <a:ext uri="{FF2B5EF4-FFF2-40B4-BE49-F238E27FC236}">
                <a16:creationId xmlns:a16="http://schemas.microsoft.com/office/drawing/2014/main" id="{BCFF379F-C4F8-E1BC-8BBC-4D7307ACC999}"/>
              </a:ext>
            </a:extLst>
          </p:cNvPr>
          <p:cNvGrpSpPr/>
          <p:nvPr/>
        </p:nvGrpSpPr>
        <p:grpSpPr>
          <a:xfrm>
            <a:off x="8443535" y="8710628"/>
            <a:ext cx="9214512" cy="820769"/>
            <a:chOff x="0" y="0"/>
            <a:chExt cx="2426867" cy="1647478"/>
          </a:xfrm>
        </p:grpSpPr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CC6C7625-6E7E-40D1-63F4-EA529866950C}"/>
                </a:ext>
              </a:extLst>
            </p:cNvPr>
            <p:cNvSpPr/>
            <p:nvPr/>
          </p:nvSpPr>
          <p:spPr>
            <a:xfrm>
              <a:off x="0" y="0"/>
              <a:ext cx="2426867" cy="1647478"/>
            </a:xfrm>
            <a:custGeom>
              <a:avLst/>
              <a:gdLst/>
              <a:ahLst/>
              <a:cxnLst/>
              <a:rect l="l" t="t" r="r" b="b"/>
              <a:pathLst>
                <a:path w="2426867" h="1647478">
                  <a:moveTo>
                    <a:pt x="0" y="0"/>
                  </a:moveTo>
                  <a:lnTo>
                    <a:pt x="2426867" y="0"/>
                  </a:lnTo>
                  <a:lnTo>
                    <a:pt x="2426867" y="1647478"/>
                  </a:lnTo>
                  <a:lnTo>
                    <a:pt x="0" y="1647478"/>
                  </a:lnTo>
                  <a:close/>
                </a:path>
              </a:pathLst>
            </a:custGeom>
            <a:solidFill>
              <a:srgbClr val="F1E6E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TextBox 9">
              <a:extLst>
                <a:ext uri="{FF2B5EF4-FFF2-40B4-BE49-F238E27FC236}">
                  <a16:creationId xmlns:a16="http://schemas.microsoft.com/office/drawing/2014/main" id="{2699699D-1F72-25EE-AB3B-A33FA76866FD}"/>
                </a:ext>
              </a:extLst>
            </p:cNvPr>
            <p:cNvSpPr txBox="1"/>
            <p:nvPr/>
          </p:nvSpPr>
          <p:spPr>
            <a:xfrm>
              <a:off x="0" y="49896"/>
              <a:ext cx="2426867" cy="15346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798818" lvl="1" indent="-399409">
                <a:lnSpc>
                  <a:spcPts val="5179"/>
                </a:lnSpc>
                <a:buFont typeface="Arial"/>
                <a:buChar char="•"/>
              </a:pPr>
              <a:r>
                <a:rPr lang="en-US" sz="3699" dirty="0">
                  <a:solidFill>
                    <a:srgbClr val="9D756A"/>
                  </a:solidFill>
                  <a:latin typeface="Lydian Bold"/>
                </a:rPr>
                <a:t>Fats- chocolate, nuts, avocados, butter etc.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19248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3A1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74952" y="671132"/>
            <a:ext cx="11914387" cy="8946192"/>
            <a:chOff x="0" y="0"/>
            <a:chExt cx="3137946" cy="2356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37946" cy="2356199"/>
            </a:xfrm>
            <a:custGeom>
              <a:avLst/>
              <a:gdLst/>
              <a:ahLst/>
              <a:cxnLst/>
              <a:rect l="l" t="t" r="r" b="b"/>
              <a:pathLst>
                <a:path w="3137946" h="2356199">
                  <a:moveTo>
                    <a:pt x="0" y="0"/>
                  </a:moveTo>
                  <a:lnTo>
                    <a:pt x="3137946" y="0"/>
                  </a:lnTo>
                  <a:lnTo>
                    <a:pt x="3137946" y="2356199"/>
                  </a:lnTo>
                  <a:lnTo>
                    <a:pt x="0" y="2356199"/>
                  </a:lnTo>
                  <a:close/>
                </a:path>
              </a:pathLst>
            </a:custGeom>
            <a:solidFill>
              <a:srgbClr val="F1E6E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137946" cy="23942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4793513" y="-4793513"/>
            <a:ext cx="9587026" cy="9587026"/>
          </a:xfrm>
          <a:custGeom>
            <a:avLst/>
            <a:gdLst/>
            <a:ahLst/>
            <a:cxnLst/>
            <a:rect l="l" t="t" r="r" b="b"/>
            <a:pathLst>
              <a:path w="9587026" h="9587026">
                <a:moveTo>
                  <a:pt x="0" y="0"/>
                </a:moveTo>
                <a:lnTo>
                  <a:pt x="9587026" y="0"/>
                </a:lnTo>
                <a:lnTo>
                  <a:pt x="9587026" y="9587026"/>
                </a:lnTo>
                <a:lnTo>
                  <a:pt x="0" y="95870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 rot="-1222982">
            <a:off x="9907745" y="4700338"/>
            <a:ext cx="3696264" cy="4293988"/>
            <a:chOff x="0" y="0"/>
            <a:chExt cx="546608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439410" cy="6348730"/>
            </a:xfrm>
            <a:custGeom>
              <a:avLst/>
              <a:gdLst/>
              <a:ahLst/>
              <a:cxnLst/>
              <a:rect l="l" t="t" r="r" b="b"/>
              <a:pathLst>
                <a:path w="5439410" h="6348730">
                  <a:moveTo>
                    <a:pt x="5419090" y="0"/>
                  </a:moveTo>
                  <a:lnTo>
                    <a:pt x="19050" y="0"/>
                  </a:lnTo>
                  <a:cubicBezTo>
                    <a:pt x="8890" y="0"/>
                    <a:pt x="0" y="8890"/>
                    <a:pt x="0" y="20320"/>
                  </a:cubicBezTo>
                  <a:lnTo>
                    <a:pt x="0" y="6329680"/>
                  </a:lnTo>
                  <a:cubicBezTo>
                    <a:pt x="0" y="6339840"/>
                    <a:pt x="8890" y="6348730"/>
                    <a:pt x="19050" y="6348730"/>
                  </a:cubicBezTo>
                  <a:lnTo>
                    <a:pt x="5419090" y="6348730"/>
                  </a:lnTo>
                  <a:cubicBezTo>
                    <a:pt x="5429250" y="6348730"/>
                    <a:pt x="5438140" y="6339840"/>
                    <a:pt x="5438140" y="6329680"/>
                  </a:cubicBezTo>
                  <a:lnTo>
                    <a:pt x="5438140" y="20320"/>
                  </a:lnTo>
                  <a:cubicBezTo>
                    <a:pt x="5439410" y="8890"/>
                    <a:pt x="5430520" y="0"/>
                    <a:pt x="5419090" y="0"/>
                  </a:cubicBezTo>
                  <a:close/>
                  <a:moveTo>
                    <a:pt x="5137150" y="314960"/>
                  </a:moveTo>
                  <a:lnTo>
                    <a:pt x="5137150" y="4970780"/>
                  </a:lnTo>
                  <a:cubicBezTo>
                    <a:pt x="5137150" y="4980940"/>
                    <a:pt x="5128260" y="4989830"/>
                    <a:pt x="5118100" y="4989830"/>
                  </a:cubicBezTo>
                  <a:lnTo>
                    <a:pt x="266700" y="4989830"/>
                  </a:lnTo>
                  <a:cubicBezTo>
                    <a:pt x="256540" y="4989830"/>
                    <a:pt x="247650" y="4980940"/>
                    <a:pt x="247650" y="4970780"/>
                  </a:cubicBezTo>
                  <a:lnTo>
                    <a:pt x="247650" y="314960"/>
                  </a:lnTo>
                  <a:cubicBezTo>
                    <a:pt x="247650" y="304800"/>
                    <a:pt x="256540" y="295910"/>
                    <a:pt x="266700" y="295910"/>
                  </a:cubicBezTo>
                  <a:lnTo>
                    <a:pt x="5118100" y="295910"/>
                  </a:lnTo>
                  <a:cubicBezTo>
                    <a:pt x="5129530" y="294640"/>
                    <a:pt x="5137150" y="303530"/>
                    <a:pt x="5137150" y="314960"/>
                  </a:cubicBezTo>
                  <a:close/>
                </a:path>
              </a:pathLst>
            </a:custGeom>
            <a:solidFill>
              <a:srgbClr val="F2F1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8"/>
            <p:cNvSpPr/>
            <p:nvPr/>
          </p:nvSpPr>
          <p:spPr>
            <a:xfrm>
              <a:off x="247650" y="294640"/>
              <a:ext cx="4889500" cy="4693920"/>
            </a:xfrm>
            <a:custGeom>
              <a:avLst/>
              <a:gdLst/>
              <a:ahLst/>
              <a:cxnLst/>
              <a:rect l="l" t="t" r="r" b="b"/>
              <a:pathLst>
                <a:path w="4889500" h="4693920">
                  <a:moveTo>
                    <a:pt x="4870450" y="0"/>
                  </a:moveTo>
                  <a:lnTo>
                    <a:pt x="19050" y="0"/>
                  </a:lnTo>
                  <a:cubicBezTo>
                    <a:pt x="8890" y="0"/>
                    <a:pt x="0" y="8890"/>
                    <a:pt x="0" y="19050"/>
                  </a:cubicBezTo>
                  <a:lnTo>
                    <a:pt x="0" y="4674870"/>
                  </a:lnTo>
                  <a:cubicBezTo>
                    <a:pt x="0" y="4686300"/>
                    <a:pt x="8890" y="4693920"/>
                    <a:pt x="19050" y="4693920"/>
                  </a:cubicBezTo>
                  <a:lnTo>
                    <a:pt x="4870450" y="4693920"/>
                  </a:lnTo>
                  <a:cubicBezTo>
                    <a:pt x="4880610" y="4693920"/>
                    <a:pt x="4889500" y="4685030"/>
                    <a:pt x="4889500" y="4674870"/>
                  </a:cubicBezTo>
                  <a:lnTo>
                    <a:pt x="4889500" y="20320"/>
                  </a:lnTo>
                  <a:cubicBezTo>
                    <a:pt x="4889500" y="8890"/>
                    <a:pt x="4881880" y="0"/>
                    <a:pt x="4870450" y="0"/>
                  </a:cubicBezTo>
                  <a:close/>
                </a:path>
              </a:pathLst>
            </a:custGeom>
            <a:blipFill>
              <a:blip r:embed="rId4"/>
              <a:stretch>
                <a:fillRect l="-22452" r="-22452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/>
            <p:cNvSpPr/>
            <p:nvPr/>
          </p:nvSpPr>
          <p:spPr>
            <a:xfrm>
              <a:off x="1270" y="6350"/>
              <a:ext cx="5457190" cy="6342380"/>
            </a:xfrm>
            <a:custGeom>
              <a:avLst/>
              <a:gdLst/>
              <a:ahLst/>
              <a:cxnLst/>
              <a:rect l="l" t="t" r="r" b="b"/>
              <a:pathLst>
                <a:path w="5457190" h="6342380">
                  <a:moveTo>
                    <a:pt x="5137150" y="302260"/>
                  </a:moveTo>
                  <a:cubicBezTo>
                    <a:pt x="5137150" y="302260"/>
                    <a:pt x="5133340" y="290830"/>
                    <a:pt x="5119370" y="289560"/>
                  </a:cubicBezTo>
                  <a:lnTo>
                    <a:pt x="248920" y="289560"/>
                  </a:lnTo>
                  <a:cubicBezTo>
                    <a:pt x="240030" y="289560"/>
                    <a:pt x="228600" y="293370"/>
                    <a:pt x="228600" y="303530"/>
                  </a:cubicBezTo>
                  <a:lnTo>
                    <a:pt x="232410" y="312420"/>
                  </a:lnTo>
                  <a:cubicBezTo>
                    <a:pt x="236220" y="307340"/>
                    <a:pt x="242570" y="304800"/>
                    <a:pt x="248920" y="304800"/>
                  </a:cubicBezTo>
                  <a:lnTo>
                    <a:pt x="5123180" y="304800"/>
                  </a:lnTo>
                  <a:lnTo>
                    <a:pt x="5123180" y="4966970"/>
                  </a:lnTo>
                  <a:cubicBezTo>
                    <a:pt x="5123180" y="4973320"/>
                    <a:pt x="5120640" y="4979670"/>
                    <a:pt x="5115560" y="4983480"/>
                  </a:cubicBezTo>
                  <a:lnTo>
                    <a:pt x="5120640" y="4983480"/>
                  </a:lnTo>
                  <a:cubicBezTo>
                    <a:pt x="5129530" y="4983480"/>
                    <a:pt x="5137150" y="4975860"/>
                    <a:pt x="5137150" y="4966970"/>
                  </a:cubicBezTo>
                  <a:lnTo>
                    <a:pt x="5137150" y="302260"/>
                  </a:lnTo>
                  <a:close/>
                  <a:moveTo>
                    <a:pt x="5438140" y="6324600"/>
                  </a:moveTo>
                  <a:lnTo>
                    <a:pt x="20320" y="6324600"/>
                  </a:lnTo>
                  <a:lnTo>
                    <a:pt x="20320" y="12700"/>
                  </a:lnTo>
                  <a:lnTo>
                    <a:pt x="6350" y="0"/>
                  </a:lnTo>
                  <a:lnTo>
                    <a:pt x="5080" y="0"/>
                  </a:lnTo>
                  <a:cubicBezTo>
                    <a:pt x="2540" y="3810"/>
                    <a:pt x="0" y="7620"/>
                    <a:pt x="0" y="12700"/>
                  </a:cubicBezTo>
                  <a:lnTo>
                    <a:pt x="0" y="6323330"/>
                  </a:lnTo>
                  <a:cubicBezTo>
                    <a:pt x="0" y="6334760"/>
                    <a:pt x="8890" y="6342380"/>
                    <a:pt x="19050" y="6342380"/>
                  </a:cubicBezTo>
                  <a:lnTo>
                    <a:pt x="5444490" y="6342380"/>
                  </a:lnTo>
                  <a:cubicBezTo>
                    <a:pt x="5449570" y="6342380"/>
                    <a:pt x="5453380" y="6341110"/>
                    <a:pt x="5457190" y="6337300"/>
                  </a:cubicBezTo>
                  <a:lnTo>
                    <a:pt x="5438140" y="6324600"/>
                  </a:lnTo>
                  <a:close/>
                </a:path>
              </a:pathLst>
            </a:custGeom>
            <a:solidFill>
              <a:srgbClr val="3C3333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7620" y="0"/>
              <a:ext cx="5458460" cy="6344920"/>
            </a:xfrm>
            <a:custGeom>
              <a:avLst/>
              <a:gdLst/>
              <a:ahLst/>
              <a:cxnLst/>
              <a:rect l="l" t="t" r="r" b="b"/>
              <a:pathLst>
                <a:path w="5458460" h="6344920">
                  <a:moveTo>
                    <a:pt x="5125720" y="4987290"/>
                  </a:moveTo>
                  <a:cubicBezTo>
                    <a:pt x="5121910" y="4992370"/>
                    <a:pt x="5116830" y="4994910"/>
                    <a:pt x="5110480" y="4994910"/>
                  </a:cubicBezTo>
                  <a:lnTo>
                    <a:pt x="243840" y="4994910"/>
                  </a:lnTo>
                  <a:cubicBezTo>
                    <a:pt x="237490" y="4994910"/>
                    <a:pt x="231140" y="4992370"/>
                    <a:pt x="227330" y="4986020"/>
                  </a:cubicBezTo>
                  <a:cubicBezTo>
                    <a:pt x="222250" y="4982210"/>
                    <a:pt x="219710" y="4977130"/>
                    <a:pt x="219710" y="4970780"/>
                  </a:cubicBezTo>
                  <a:lnTo>
                    <a:pt x="219710" y="314960"/>
                  </a:lnTo>
                  <a:cubicBezTo>
                    <a:pt x="219710" y="309880"/>
                    <a:pt x="222250" y="304800"/>
                    <a:pt x="226060" y="300990"/>
                  </a:cubicBezTo>
                  <a:lnTo>
                    <a:pt x="240030" y="311150"/>
                  </a:lnTo>
                  <a:lnTo>
                    <a:pt x="240030" y="4975860"/>
                  </a:lnTo>
                  <a:lnTo>
                    <a:pt x="5110480" y="4975860"/>
                  </a:lnTo>
                  <a:cubicBezTo>
                    <a:pt x="5113020" y="4975860"/>
                    <a:pt x="5115560" y="4974590"/>
                    <a:pt x="5116830" y="4974590"/>
                  </a:cubicBezTo>
                  <a:lnTo>
                    <a:pt x="5125720" y="4987290"/>
                  </a:lnTo>
                  <a:close/>
                  <a:moveTo>
                    <a:pt x="5458460" y="19050"/>
                  </a:moveTo>
                  <a:lnTo>
                    <a:pt x="5458460" y="6330950"/>
                  </a:lnTo>
                  <a:cubicBezTo>
                    <a:pt x="5458460" y="6336030"/>
                    <a:pt x="5455920" y="6341110"/>
                    <a:pt x="5450840" y="6344920"/>
                  </a:cubicBezTo>
                  <a:lnTo>
                    <a:pt x="5429250" y="6329680"/>
                  </a:lnTo>
                  <a:lnTo>
                    <a:pt x="5429250" y="20320"/>
                  </a:lnTo>
                  <a:lnTo>
                    <a:pt x="13970" y="20320"/>
                  </a:lnTo>
                  <a:lnTo>
                    <a:pt x="0" y="7620"/>
                  </a:lnTo>
                  <a:cubicBezTo>
                    <a:pt x="3810" y="2540"/>
                    <a:pt x="8890" y="0"/>
                    <a:pt x="15240" y="0"/>
                  </a:cubicBezTo>
                  <a:lnTo>
                    <a:pt x="5439410" y="0"/>
                  </a:lnTo>
                  <a:cubicBezTo>
                    <a:pt x="5449570" y="0"/>
                    <a:pt x="5458460" y="8890"/>
                    <a:pt x="5458460" y="19050"/>
                  </a:cubicBezTo>
                  <a:close/>
                  <a:moveTo>
                    <a:pt x="5455920" y="30480"/>
                  </a:moveTo>
                  <a:cubicBezTo>
                    <a:pt x="5453380" y="26670"/>
                    <a:pt x="5450840" y="24130"/>
                    <a:pt x="5447030" y="21590"/>
                  </a:cubicBezTo>
                  <a:lnTo>
                    <a:pt x="5455920" y="304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1" name="Group 11"/>
          <p:cNvGrpSpPr>
            <a:grpSpLocks noChangeAspect="1"/>
          </p:cNvGrpSpPr>
          <p:nvPr/>
        </p:nvGrpSpPr>
        <p:grpSpPr>
          <a:xfrm rot="237921">
            <a:off x="12504289" y="3247490"/>
            <a:ext cx="4516075" cy="5246370"/>
            <a:chOff x="0" y="0"/>
            <a:chExt cx="5466080" cy="63500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439410" cy="6348730"/>
            </a:xfrm>
            <a:custGeom>
              <a:avLst/>
              <a:gdLst/>
              <a:ahLst/>
              <a:cxnLst/>
              <a:rect l="l" t="t" r="r" b="b"/>
              <a:pathLst>
                <a:path w="5439410" h="6348730">
                  <a:moveTo>
                    <a:pt x="5419090" y="0"/>
                  </a:moveTo>
                  <a:lnTo>
                    <a:pt x="19050" y="0"/>
                  </a:lnTo>
                  <a:cubicBezTo>
                    <a:pt x="8890" y="0"/>
                    <a:pt x="0" y="8890"/>
                    <a:pt x="0" y="20320"/>
                  </a:cubicBezTo>
                  <a:lnTo>
                    <a:pt x="0" y="6329680"/>
                  </a:lnTo>
                  <a:cubicBezTo>
                    <a:pt x="0" y="6339840"/>
                    <a:pt x="8890" y="6348730"/>
                    <a:pt x="19050" y="6348730"/>
                  </a:cubicBezTo>
                  <a:lnTo>
                    <a:pt x="5419090" y="6348730"/>
                  </a:lnTo>
                  <a:cubicBezTo>
                    <a:pt x="5429250" y="6348730"/>
                    <a:pt x="5438140" y="6339840"/>
                    <a:pt x="5438140" y="6329680"/>
                  </a:cubicBezTo>
                  <a:lnTo>
                    <a:pt x="5438140" y="20320"/>
                  </a:lnTo>
                  <a:cubicBezTo>
                    <a:pt x="5439410" y="8890"/>
                    <a:pt x="5430520" y="0"/>
                    <a:pt x="5419090" y="0"/>
                  </a:cubicBezTo>
                  <a:close/>
                  <a:moveTo>
                    <a:pt x="5137150" y="314960"/>
                  </a:moveTo>
                  <a:lnTo>
                    <a:pt x="5137150" y="4970780"/>
                  </a:lnTo>
                  <a:cubicBezTo>
                    <a:pt x="5137150" y="4980940"/>
                    <a:pt x="5128260" y="4989830"/>
                    <a:pt x="5118100" y="4989830"/>
                  </a:cubicBezTo>
                  <a:lnTo>
                    <a:pt x="266700" y="4989830"/>
                  </a:lnTo>
                  <a:cubicBezTo>
                    <a:pt x="256540" y="4989830"/>
                    <a:pt x="247650" y="4980940"/>
                    <a:pt x="247650" y="4970780"/>
                  </a:cubicBezTo>
                  <a:lnTo>
                    <a:pt x="247650" y="314960"/>
                  </a:lnTo>
                  <a:cubicBezTo>
                    <a:pt x="247650" y="304800"/>
                    <a:pt x="256540" y="295910"/>
                    <a:pt x="266700" y="295910"/>
                  </a:cubicBezTo>
                  <a:lnTo>
                    <a:pt x="5118100" y="295910"/>
                  </a:lnTo>
                  <a:cubicBezTo>
                    <a:pt x="5129530" y="294640"/>
                    <a:pt x="5137150" y="303530"/>
                    <a:pt x="5137150" y="314960"/>
                  </a:cubicBezTo>
                  <a:close/>
                </a:path>
              </a:pathLst>
            </a:custGeom>
            <a:solidFill>
              <a:srgbClr val="F2F1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47650" y="294640"/>
              <a:ext cx="4889500" cy="4693920"/>
            </a:xfrm>
            <a:custGeom>
              <a:avLst/>
              <a:gdLst/>
              <a:ahLst/>
              <a:cxnLst/>
              <a:rect l="l" t="t" r="r" b="b"/>
              <a:pathLst>
                <a:path w="4889500" h="4693920">
                  <a:moveTo>
                    <a:pt x="4870450" y="0"/>
                  </a:moveTo>
                  <a:lnTo>
                    <a:pt x="19050" y="0"/>
                  </a:lnTo>
                  <a:cubicBezTo>
                    <a:pt x="8890" y="0"/>
                    <a:pt x="0" y="8890"/>
                    <a:pt x="0" y="19050"/>
                  </a:cubicBezTo>
                  <a:lnTo>
                    <a:pt x="0" y="4674870"/>
                  </a:lnTo>
                  <a:cubicBezTo>
                    <a:pt x="0" y="4686300"/>
                    <a:pt x="8890" y="4693920"/>
                    <a:pt x="19050" y="4693920"/>
                  </a:cubicBezTo>
                  <a:lnTo>
                    <a:pt x="4870450" y="4693920"/>
                  </a:lnTo>
                  <a:cubicBezTo>
                    <a:pt x="4880610" y="4693920"/>
                    <a:pt x="4889500" y="4685030"/>
                    <a:pt x="4889500" y="4674870"/>
                  </a:cubicBezTo>
                  <a:lnTo>
                    <a:pt x="4889500" y="20320"/>
                  </a:lnTo>
                  <a:cubicBezTo>
                    <a:pt x="4889500" y="8890"/>
                    <a:pt x="4881880" y="0"/>
                    <a:pt x="4870450" y="0"/>
                  </a:cubicBezTo>
                  <a:close/>
                </a:path>
              </a:pathLst>
            </a:custGeom>
            <a:blipFill>
              <a:blip r:embed="rId5"/>
              <a:stretch>
                <a:fillRect t="-28173" b="-28173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270" y="6350"/>
              <a:ext cx="5457190" cy="6342380"/>
            </a:xfrm>
            <a:custGeom>
              <a:avLst/>
              <a:gdLst/>
              <a:ahLst/>
              <a:cxnLst/>
              <a:rect l="l" t="t" r="r" b="b"/>
              <a:pathLst>
                <a:path w="5457190" h="6342380">
                  <a:moveTo>
                    <a:pt x="5137150" y="302260"/>
                  </a:moveTo>
                  <a:cubicBezTo>
                    <a:pt x="5137150" y="302260"/>
                    <a:pt x="5133340" y="290830"/>
                    <a:pt x="5119370" y="289560"/>
                  </a:cubicBezTo>
                  <a:lnTo>
                    <a:pt x="248920" y="289560"/>
                  </a:lnTo>
                  <a:cubicBezTo>
                    <a:pt x="240030" y="289560"/>
                    <a:pt x="228600" y="293370"/>
                    <a:pt x="228600" y="303530"/>
                  </a:cubicBezTo>
                  <a:lnTo>
                    <a:pt x="232410" y="312420"/>
                  </a:lnTo>
                  <a:cubicBezTo>
                    <a:pt x="236220" y="307340"/>
                    <a:pt x="242570" y="304800"/>
                    <a:pt x="248920" y="304800"/>
                  </a:cubicBezTo>
                  <a:lnTo>
                    <a:pt x="5123180" y="304800"/>
                  </a:lnTo>
                  <a:lnTo>
                    <a:pt x="5123180" y="4966970"/>
                  </a:lnTo>
                  <a:cubicBezTo>
                    <a:pt x="5123180" y="4973320"/>
                    <a:pt x="5120640" y="4979670"/>
                    <a:pt x="5115560" y="4983480"/>
                  </a:cubicBezTo>
                  <a:lnTo>
                    <a:pt x="5120640" y="4983480"/>
                  </a:lnTo>
                  <a:cubicBezTo>
                    <a:pt x="5129530" y="4983480"/>
                    <a:pt x="5137150" y="4975860"/>
                    <a:pt x="5137150" y="4966970"/>
                  </a:cubicBezTo>
                  <a:lnTo>
                    <a:pt x="5137150" y="302260"/>
                  </a:lnTo>
                  <a:close/>
                  <a:moveTo>
                    <a:pt x="5438140" y="6324600"/>
                  </a:moveTo>
                  <a:lnTo>
                    <a:pt x="20320" y="6324600"/>
                  </a:lnTo>
                  <a:lnTo>
                    <a:pt x="20320" y="12700"/>
                  </a:lnTo>
                  <a:lnTo>
                    <a:pt x="6350" y="0"/>
                  </a:lnTo>
                  <a:lnTo>
                    <a:pt x="5080" y="0"/>
                  </a:lnTo>
                  <a:cubicBezTo>
                    <a:pt x="2540" y="3810"/>
                    <a:pt x="0" y="7620"/>
                    <a:pt x="0" y="12700"/>
                  </a:cubicBezTo>
                  <a:lnTo>
                    <a:pt x="0" y="6323330"/>
                  </a:lnTo>
                  <a:cubicBezTo>
                    <a:pt x="0" y="6334760"/>
                    <a:pt x="8890" y="6342380"/>
                    <a:pt x="19050" y="6342380"/>
                  </a:cubicBezTo>
                  <a:lnTo>
                    <a:pt x="5444490" y="6342380"/>
                  </a:lnTo>
                  <a:cubicBezTo>
                    <a:pt x="5449570" y="6342380"/>
                    <a:pt x="5453380" y="6341110"/>
                    <a:pt x="5457190" y="6337300"/>
                  </a:cubicBezTo>
                  <a:lnTo>
                    <a:pt x="5438140" y="6324600"/>
                  </a:lnTo>
                  <a:close/>
                </a:path>
              </a:pathLst>
            </a:custGeom>
            <a:solidFill>
              <a:srgbClr val="3C3333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620" y="0"/>
              <a:ext cx="5458460" cy="6344920"/>
            </a:xfrm>
            <a:custGeom>
              <a:avLst/>
              <a:gdLst/>
              <a:ahLst/>
              <a:cxnLst/>
              <a:rect l="l" t="t" r="r" b="b"/>
              <a:pathLst>
                <a:path w="5458460" h="6344920">
                  <a:moveTo>
                    <a:pt x="5125720" y="4987290"/>
                  </a:moveTo>
                  <a:cubicBezTo>
                    <a:pt x="5121910" y="4992370"/>
                    <a:pt x="5116830" y="4994910"/>
                    <a:pt x="5110480" y="4994910"/>
                  </a:cubicBezTo>
                  <a:lnTo>
                    <a:pt x="243840" y="4994910"/>
                  </a:lnTo>
                  <a:cubicBezTo>
                    <a:pt x="237490" y="4994910"/>
                    <a:pt x="231140" y="4992370"/>
                    <a:pt x="227330" y="4986020"/>
                  </a:cubicBezTo>
                  <a:cubicBezTo>
                    <a:pt x="222250" y="4982210"/>
                    <a:pt x="219710" y="4977130"/>
                    <a:pt x="219710" y="4970780"/>
                  </a:cubicBezTo>
                  <a:lnTo>
                    <a:pt x="219710" y="314960"/>
                  </a:lnTo>
                  <a:cubicBezTo>
                    <a:pt x="219710" y="309880"/>
                    <a:pt x="222250" y="304800"/>
                    <a:pt x="226060" y="300990"/>
                  </a:cubicBezTo>
                  <a:lnTo>
                    <a:pt x="240030" y="311150"/>
                  </a:lnTo>
                  <a:lnTo>
                    <a:pt x="240030" y="4975860"/>
                  </a:lnTo>
                  <a:lnTo>
                    <a:pt x="5110480" y="4975860"/>
                  </a:lnTo>
                  <a:cubicBezTo>
                    <a:pt x="5113020" y="4975860"/>
                    <a:pt x="5115560" y="4974590"/>
                    <a:pt x="5116830" y="4974590"/>
                  </a:cubicBezTo>
                  <a:lnTo>
                    <a:pt x="5125720" y="4987290"/>
                  </a:lnTo>
                  <a:close/>
                  <a:moveTo>
                    <a:pt x="5458460" y="19050"/>
                  </a:moveTo>
                  <a:lnTo>
                    <a:pt x="5458460" y="6330950"/>
                  </a:lnTo>
                  <a:cubicBezTo>
                    <a:pt x="5458460" y="6336030"/>
                    <a:pt x="5455920" y="6341110"/>
                    <a:pt x="5450840" y="6344920"/>
                  </a:cubicBezTo>
                  <a:lnTo>
                    <a:pt x="5429250" y="6329680"/>
                  </a:lnTo>
                  <a:lnTo>
                    <a:pt x="5429250" y="20320"/>
                  </a:lnTo>
                  <a:lnTo>
                    <a:pt x="13970" y="20320"/>
                  </a:lnTo>
                  <a:lnTo>
                    <a:pt x="0" y="7620"/>
                  </a:lnTo>
                  <a:cubicBezTo>
                    <a:pt x="3810" y="2540"/>
                    <a:pt x="8890" y="0"/>
                    <a:pt x="15240" y="0"/>
                  </a:cubicBezTo>
                  <a:lnTo>
                    <a:pt x="5439410" y="0"/>
                  </a:lnTo>
                  <a:cubicBezTo>
                    <a:pt x="5449570" y="0"/>
                    <a:pt x="5458460" y="8890"/>
                    <a:pt x="5458460" y="19050"/>
                  </a:cubicBezTo>
                  <a:close/>
                  <a:moveTo>
                    <a:pt x="5455920" y="30480"/>
                  </a:moveTo>
                  <a:cubicBezTo>
                    <a:pt x="5453380" y="26670"/>
                    <a:pt x="5450840" y="24130"/>
                    <a:pt x="5447030" y="21590"/>
                  </a:cubicBezTo>
                  <a:lnTo>
                    <a:pt x="5455920" y="304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846362" y="671132"/>
            <a:ext cx="4303537" cy="1790905"/>
            <a:chOff x="0" y="0"/>
            <a:chExt cx="1133442" cy="47167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133442" cy="471679"/>
            </a:xfrm>
            <a:custGeom>
              <a:avLst/>
              <a:gdLst/>
              <a:ahLst/>
              <a:cxnLst/>
              <a:rect l="l" t="t" r="r" b="b"/>
              <a:pathLst>
                <a:path w="1133442" h="471679">
                  <a:moveTo>
                    <a:pt x="0" y="0"/>
                  </a:moveTo>
                  <a:lnTo>
                    <a:pt x="1133442" y="0"/>
                  </a:lnTo>
                  <a:lnTo>
                    <a:pt x="1133442" y="471679"/>
                  </a:lnTo>
                  <a:lnTo>
                    <a:pt x="0" y="471679"/>
                  </a:lnTo>
                  <a:close/>
                </a:path>
              </a:pathLst>
            </a:custGeom>
            <a:solidFill>
              <a:srgbClr val="F3EA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1133442" cy="528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79"/>
                </a:lnSpc>
              </a:pPr>
              <a:r>
                <a:rPr lang="en-US" sz="3199">
                  <a:solidFill>
                    <a:srgbClr val="8F685E"/>
                  </a:solidFill>
                  <a:latin typeface="Open Sans Bold"/>
                </a:rPr>
                <a:t> Importance of rest:</a:t>
              </a: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5954107" y="933450"/>
            <a:ext cx="9326740" cy="1617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383"/>
              </a:lnSpc>
              <a:spcBef>
                <a:spcPct val="0"/>
              </a:spcBef>
            </a:pPr>
            <a:r>
              <a:rPr lang="en-US" sz="4559" u="sng">
                <a:solidFill>
                  <a:srgbClr val="8F685E"/>
                </a:solidFill>
                <a:latin typeface="Lovelace Bold"/>
              </a:rPr>
              <a:t>Burnout and the Importance of Rest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08351" y="1694694"/>
            <a:ext cx="6534655" cy="44247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620"/>
              </a:lnSpc>
            </a:pPr>
            <a:endParaRPr/>
          </a:p>
          <a:p>
            <a:pPr>
              <a:lnSpc>
                <a:spcPts val="5486"/>
              </a:lnSpc>
            </a:pPr>
            <a:r>
              <a:rPr lang="en-US" sz="3918">
                <a:solidFill>
                  <a:srgbClr val="9D756A"/>
                </a:solidFill>
                <a:latin typeface="Lydian Bold"/>
              </a:rPr>
              <a:t>Causes of Burnout-</a:t>
            </a:r>
          </a:p>
          <a:p>
            <a:pPr>
              <a:lnSpc>
                <a:spcPts val="4926"/>
              </a:lnSpc>
            </a:pPr>
            <a:r>
              <a:rPr lang="en-US" sz="3518">
                <a:solidFill>
                  <a:srgbClr val="9D756A"/>
                </a:solidFill>
                <a:latin typeface="Lydian"/>
              </a:rPr>
              <a:t>Mental/physical stress, poor nutrition, low physical levels, lack of</a:t>
            </a:r>
            <a:r>
              <a:rPr lang="en-US" sz="3518">
                <a:solidFill>
                  <a:srgbClr val="9D756A"/>
                </a:solidFill>
                <a:latin typeface="Lydian Bold"/>
              </a:rPr>
              <a:t> </a:t>
            </a:r>
            <a:r>
              <a:rPr lang="en-US" sz="3518">
                <a:solidFill>
                  <a:srgbClr val="9D756A"/>
                </a:solidFill>
                <a:latin typeface="Lydian"/>
              </a:rPr>
              <a:t>rest.</a:t>
            </a:r>
          </a:p>
          <a:p>
            <a:pPr>
              <a:lnSpc>
                <a:spcPts val="4366"/>
              </a:lnSpc>
            </a:pPr>
            <a:endParaRPr lang="en-US" sz="3518">
              <a:solidFill>
                <a:srgbClr val="9D756A"/>
              </a:solidFill>
              <a:latin typeface="Lydian"/>
            </a:endParaRPr>
          </a:p>
          <a:p>
            <a:pPr>
              <a:lnSpc>
                <a:spcPts val="4366"/>
              </a:lnSpc>
            </a:pPr>
            <a:endParaRPr lang="en-US" sz="3518">
              <a:solidFill>
                <a:srgbClr val="9D756A"/>
              </a:solidFill>
              <a:latin typeface="Lydian"/>
            </a:endParaRPr>
          </a:p>
          <a:p>
            <a:pPr>
              <a:lnSpc>
                <a:spcPts val="4366"/>
              </a:lnSpc>
              <a:spcBef>
                <a:spcPct val="0"/>
              </a:spcBef>
            </a:pPr>
            <a:endParaRPr lang="en-US" sz="3518">
              <a:solidFill>
                <a:srgbClr val="9D756A"/>
              </a:solidFill>
              <a:latin typeface="Lydian"/>
            </a:endParaRPr>
          </a:p>
        </p:txBody>
      </p:sp>
      <p:grpSp>
        <p:nvGrpSpPr>
          <p:cNvPr id="21" name="Group 21"/>
          <p:cNvGrpSpPr/>
          <p:nvPr/>
        </p:nvGrpSpPr>
        <p:grpSpPr>
          <a:xfrm>
            <a:off x="846362" y="3004483"/>
            <a:ext cx="4145274" cy="1790905"/>
            <a:chOff x="0" y="0"/>
            <a:chExt cx="1091759" cy="471679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91759" cy="471679"/>
            </a:xfrm>
            <a:custGeom>
              <a:avLst/>
              <a:gdLst/>
              <a:ahLst/>
              <a:cxnLst/>
              <a:rect l="l" t="t" r="r" b="b"/>
              <a:pathLst>
                <a:path w="1091759" h="471679">
                  <a:moveTo>
                    <a:pt x="0" y="0"/>
                  </a:moveTo>
                  <a:lnTo>
                    <a:pt x="1091759" y="0"/>
                  </a:lnTo>
                  <a:lnTo>
                    <a:pt x="1091759" y="471679"/>
                  </a:lnTo>
                  <a:lnTo>
                    <a:pt x="0" y="471679"/>
                  </a:lnTo>
                  <a:close/>
                </a:path>
              </a:pathLst>
            </a:custGeom>
            <a:solidFill>
              <a:srgbClr val="F3EA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66675"/>
              <a:ext cx="1091759" cy="538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619"/>
                </a:lnSpc>
              </a:pPr>
              <a:r>
                <a:rPr lang="en-US" sz="3299">
                  <a:solidFill>
                    <a:srgbClr val="8F685E"/>
                  </a:solidFill>
                  <a:latin typeface="Open Sans Bold"/>
                </a:rPr>
                <a:t>Reduces exhaustion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46362" y="5414514"/>
            <a:ext cx="4303537" cy="1790905"/>
            <a:chOff x="0" y="0"/>
            <a:chExt cx="1133442" cy="471679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133442" cy="471679"/>
            </a:xfrm>
            <a:custGeom>
              <a:avLst/>
              <a:gdLst/>
              <a:ahLst/>
              <a:cxnLst/>
              <a:rect l="l" t="t" r="r" b="b"/>
              <a:pathLst>
                <a:path w="1133442" h="471679">
                  <a:moveTo>
                    <a:pt x="0" y="0"/>
                  </a:moveTo>
                  <a:lnTo>
                    <a:pt x="1133442" y="0"/>
                  </a:lnTo>
                  <a:lnTo>
                    <a:pt x="1133442" y="471679"/>
                  </a:lnTo>
                  <a:lnTo>
                    <a:pt x="0" y="471679"/>
                  </a:lnTo>
                  <a:close/>
                </a:path>
              </a:pathLst>
            </a:custGeom>
            <a:solidFill>
              <a:srgbClr val="F3EA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57150"/>
              <a:ext cx="1133442" cy="528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r>
                <a:rPr lang="en-US" sz="2599">
                  <a:solidFill>
                    <a:srgbClr val="8F685E"/>
                  </a:solidFill>
                  <a:latin typeface="Open Sans Bold"/>
                </a:rPr>
                <a:t>Overtraining negitively affects a dancer’s performance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846362" y="7826419"/>
            <a:ext cx="4303537" cy="1790905"/>
            <a:chOff x="0" y="0"/>
            <a:chExt cx="1133442" cy="471679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133442" cy="471679"/>
            </a:xfrm>
            <a:custGeom>
              <a:avLst/>
              <a:gdLst/>
              <a:ahLst/>
              <a:cxnLst/>
              <a:rect l="l" t="t" r="r" b="b"/>
              <a:pathLst>
                <a:path w="1133442" h="471679">
                  <a:moveTo>
                    <a:pt x="0" y="0"/>
                  </a:moveTo>
                  <a:lnTo>
                    <a:pt x="1133442" y="0"/>
                  </a:lnTo>
                  <a:lnTo>
                    <a:pt x="1133442" y="471679"/>
                  </a:lnTo>
                  <a:lnTo>
                    <a:pt x="0" y="471679"/>
                  </a:lnTo>
                  <a:close/>
                </a:path>
              </a:pathLst>
            </a:custGeom>
            <a:solidFill>
              <a:srgbClr val="F3EAE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47625"/>
              <a:ext cx="1133442" cy="5193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339"/>
                </a:lnSpc>
              </a:pPr>
              <a:r>
                <a:rPr lang="en-US" sz="3099">
                  <a:solidFill>
                    <a:srgbClr val="8F685E"/>
                  </a:solidFill>
                  <a:latin typeface="Open Sans Bold"/>
                </a:rPr>
                <a:t>Helps recover from muscle fatigue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954107" y="4436364"/>
            <a:ext cx="3189893" cy="4821936"/>
            <a:chOff x="0" y="0"/>
            <a:chExt cx="840137" cy="1269975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840137" cy="1269975"/>
            </a:xfrm>
            <a:custGeom>
              <a:avLst/>
              <a:gdLst/>
              <a:ahLst/>
              <a:cxnLst/>
              <a:rect l="l" t="t" r="r" b="b"/>
              <a:pathLst>
                <a:path w="840137" h="1269975">
                  <a:moveTo>
                    <a:pt x="0" y="0"/>
                  </a:moveTo>
                  <a:lnTo>
                    <a:pt x="840137" y="0"/>
                  </a:lnTo>
                  <a:lnTo>
                    <a:pt x="840137" y="1269975"/>
                  </a:lnTo>
                  <a:lnTo>
                    <a:pt x="0" y="1269975"/>
                  </a:lnTo>
                  <a:close/>
                </a:path>
              </a:pathLst>
            </a:custGeom>
            <a:solidFill>
              <a:srgbClr val="F1E6E4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76200"/>
              <a:ext cx="840137" cy="13461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>
                <a:lnSpc>
                  <a:spcPts val="5459"/>
                </a:lnSpc>
              </a:pPr>
              <a:r>
                <a:rPr lang="en-US" sz="3899">
                  <a:solidFill>
                    <a:srgbClr val="9D756A"/>
                  </a:solidFill>
                  <a:latin typeface="Lydian Bold"/>
                </a:rPr>
                <a:t>How to avoid-</a:t>
              </a:r>
            </a:p>
            <a:p>
              <a:pPr>
                <a:lnSpc>
                  <a:spcPts val="4899"/>
                </a:lnSpc>
              </a:pPr>
              <a:r>
                <a:rPr lang="en-US" sz="3499">
                  <a:solidFill>
                    <a:srgbClr val="9D756A"/>
                  </a:solidFill>
                  <a:latin typeface="Lydian"/>
                </a:rPr>
                <a:t>Rest! eat well, set realistic goals, dont excessively push yourself, take care of your body.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7094486" y="8643731"/>
            <a:ext cx="454567" cy="397746"/>
            <a:chOff x="0" y="0"/>
            <a:chExt cx="812800" cy="711200"/>
          </a:xfrm>
        </p:grpSpPr>
        <p:sp>
          <p:nvSpPr>
            <p:cNvPr id="34" name="Freeform 34"/>
            <p:cNvSpPr/>
            <p:nvPr/>
          </p:nvSpPr>
          <p:spPr>
            <a:xfrm>
              <a:off x="-33680" y="-8369"/>
              <a:ext cx="854946" cy="719569"/>
            </a:xfrm>
            <a:custGeom>
              <a:avLst/>
              <a:gdLst/>
              <a:ahLst/>
              <a:cxnLst/>
              <a:rect l="l" t="t" r="r" b="b"/>
              <a:pathLst>
                <a:path w="854946" h="719569">
                  <a:moveTo>
                    <a:pt x="65903" y="121927"/>
                  </a:moveTo>
                  <a:cubicBezTo>
                    <a:pt x="0" y="230500"/>
                    <a:pt x="46429" y="336178"/>
                    <a:pt x="104776" y="392266"/>
                  </a:cubicBezTo>
                  <a:lnTo>
                    <a:pt x="445927" y="719569"/>
                  </a:lnTo>
                  <a:lnTo>
                    <a:pt x="779877" y="393436"/>
                  </a:lnTo>
                  <a:cubicBezTo>
                    <a:pt x="834145" y="333099"/>
                    <a:pt x="854946" y="269099"/>
                    <a:pt x="843393" y="197834"/>
                  </a:cubicBezTo>
                  <a:cubicBezTo>
                    <a:pt x="827435" y="99251"/>
                    <a:pt x="746197" y="22767"/>
                    <a:pt x="645842" y="11845"/>
                  </a:cubicBezTo>
                  <a:cubicBezTo>
                    <a:pt x="584292" y="5218"/>
                    <a:pt x="524835" y="22636"/>
                    <a:pt x="478430" y="61198"/>
                  </a:cubicBezTo>
                  <a:cubicBezTo>
                    <a:pt x="465940" y="71573"/>
                    <a:pt x="454776" y="83173"/>
                    <a:pt x="445047" y="95780"/>
                  </a:cubicBezTo>
                  <a:cubicBezTo>
                    <a:pt x="433503" y="81425"/>
                    <a:pt x="419967" y="68294"/>
                    <a:pt x="404657" y="56657"/>
                  </a:cubicBezTo>
                  <a:cubicBezTo>
                    <a:pt x="351294" y="16102"/>
                    <a:pt x="283367" y="0"/>
                    <a:pt x="218120" y="12523"/>
                  </a:cubicBezTo>
                  <a:cubicBezTo>
                    <a:pt x="156323" y="24461"/>
                    <a:pt x="100853" y="64323"/>
                    <a:pt x="65903" y="121927"/>
                  </a:cubicBezTo>
                  <a:close/>
                </a:path>
              </a:pathLst>
            </a:custGeom>
            <a:solidFill>
              <a:srgbClr val="E4D0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76200" y="12700"/>
              <a:ext cx="660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11870" y="8534189"/>
            <a:ext cx="616830" cy="616830"/>
            <a:chOff x="0" y="0"/>
            <a:chExt cx="812800" cy="81280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D75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11870" y="1301803"/>
            <a:ext cx="616830" cy="616830"/>
            <a:chOff x="0" y="0"/>
            <a:chExt cx="812800" cy="812800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D75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411870" y="3711833"/>
            <a:ext cx="616830" cy="616830"/>
            <a:chOff x="0" y="0"/>
            <a:chExt cx="812800" cy="81280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D75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11870" y="6119402"/>
            <a:ext cx="616830" cy="616830"/>
            <a:chOff x="0" y="0"/>
            <a:chExt cx="812800" cy="812800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D756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EA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326266" y="-5057284"/>
            <a:ext cx="9587026" cy="9587026"/>
          </a:xfrm>
          <a:custGeom>
            <a:avLst/>
            <a:gdLst/>
            <a:ahLst/>
            <a:cxnLst/>
            <a:rect l="l" t="t" r="r" b="b"/>
            <a:pathLst>
              <a:path w="9587026" h="9587026">
                <a:moveTo>
                  <a:pt x="0" y="0"/>
                </a:moveTo>
                <a:lnTo>
                  <a:pt x="9587026" y="0"/>
                </a:lnTo>
                <a:lnTo>
                  <a:pt x="9587026" y="9587026"/>
                </a:lnTo>
                <a:lnTo>
                  <a:pt x="0" y="95870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726300" y="1924540"/>
            <a:ext cx="17151925" cy="8547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49"/>
              </a:lnSpc>
            </a:pPr>
            <a:r>
              <a:rPr lang="en-US" sz="3249">
                <a:solidFill>
                  <a:srgbClr val="A27979"/>
                </a:solidFill>
                <a:latin typeface="Lydian"/>
              </a:rPr>
              <a:t>1.Danielle H. (2019) Beyond the Barre: 7 Compelling Reasons Why You Need Dancer’s Fitness, Westwood: England</a:t>
            </a:r>
          </a:p>
          <a:p>
            <a:pPr>
              <a:lnSpc>
                <a:spcPts val="4549"/>
              </a:lnSpc>
            </a:pPr>
            <a:r>
              <a:rPr lang="en-US" sz="3249">
                <a:solidFill>
                  <a:srgbClr val="A27979"/>
                </a:solidFill>
                <a:latin typeface="Lydian"/>
              </a:rPr>
              <a:t>2.Caitlin S. (2020) Bella Diva: A Dancer’s Positive Attitude Will Render Great Results, Denver: Glendale</a:t>
            </a:r>
          </a:p>
          <a:p>
            <a:pPr>
              <a:lnSpc>
                <a:spcPts val="4549"/>
              </a:lnSpc>
            </a:pPr>
            <a:r>
              <a:rPr lang="en-US" sz="3249">
                <a:solidFill>
                  <a:srgbClr val="A27979"/>
                </a:solidFill>
                <a:latin typeface="Lydian"/>
              </a:rPr>
              <a:t>3.Jacqui H. (2018) Dance Anatomy: Brain Health, 2nd Edn, Champaign: USA</a:t>
            </a:r>
          </a:p>
          <a:p>
            <a:pPr>
              <a:lnSpc>
                <a:spcPts val="4549"/>
              </a:lnSpc>
            </a:pPr>
            <a:r>
              <a:rPr lang="en-US" sz="3249">
                <a:solidFill>
                  <a:srgbClr val="A27979"/>
                </a:solidFill>
                <a:latin typeface="Lydian"/>
              </a:rPr>
              <a:t>4.Brian, Cris, Mia (2024) The Pulse on Tour: Why Dancers Need Meditation, Worldwide</a:t>
            </a:r>
          </a:p>
          <a:p>
            <a:pPr>
              <a:lnSpc>
                <a:spcPts val="4549"/>
              </a:lnSpc>
            </a:pPr>
            <a:r>
              <a:rPr lang="en-US" sz="3249">
                <a:solidFill>
                  <a:srgbClr val="A27979"/>
                </a:solidFill>
                <a:latin typeface="Lydian"/>
              </a:rPr>
              <a:t>5.Sara E. (2023) Alaska Dance Theatre: The Importance of Stretching, Alaska: Anchorage</a:t>
            </a:r>
          </a:p>
          <a:p>
            <a:pPr>
              <a:lnSpc>
                <a:spcPts val="4549"/>
              </a:lnSpc>
            </a:pPr>
            <a:r>
              <a:rPr lang="en-US" sz="3249">
                <a:solidFill>
                  <a:srgbClr val="A27979"/>
                </a:solidFill>
                <a:latin typeface="Lydian"/>
              </a:rPr>
              <a:t>6.Emily H. (2024) Neverland Studios: Dancers and Hydration, Albany: New York</a:t>
            </a:r>
          </a:p>
          <a:p>
            <a:pPr>
              <a:lnSpc>
                <a:spcPts val="4549"/>
              </a:lnSpc>
            </a:pPr>
            <a:r>
              <a:rPr lang="en-US" sz="3249">
                <a:solidFill>
                  <a:srgbClr val="A27979"/>
                </a:solidFill>
                <a:latin typeface="Lydian"/>
              </a:rPr>
              <a:t>7.Rachel F. (2023) To The Pointe Nutrition: The Importance of Nutrition for Dancers, New York</a:t>
            </a:r>
          </a:p>
          <a:p>
            <a:pPr>
              <a:lnSpc>
                <a:spcPts val="4549"/>
              </a:lnSpc>
            </a:pPr>
            <a:r>
              <a:rPr lang="en-US" sz="3249">
                <a:solidFill>
                  <a:srgbClr val="A27979"/>
                </a:solidFill>
                <a:latin typeface="Lydian"/>
              </a:rPr>
              <a:t>8.Danielle H. (2019) Beyond the Barre: 7 Compelling Reasons Why You Need Dancer’s Fitness, Westwood: England</a:t>
            </a:r>
          </a:p>
          <a:p>
            <a:pPr>
              <a:lnSpc>
                <a:spcPts val="4549"/>
              </a:lnSpc>
            </a:pPr>
            <a:r>
              <a:rPr lang="en-US" sz="3249">
                <a:solidFill>
                  <a:srgbClr val="A27979"/>
                </a:solidFill>
                <a:latin typeface="Lydian"/>
              </a:rPr>
              <a:t>9.(2022) Dance Wear Corner: Why is it important to rest as a dancer, Orlando: Florida</a:t>
            </a:r>
          </a:p>
          <a:p>
            <a:pPr>
              <a:lnSpc>
                <a:spcPts val="4549"/>
              </a:lnSpc>
            </a:pPr>
            <a:r>
              <a:rPr lang="en-US" sz="3249" u="sng">
                <a:solidFill>
                  <a:srgbClr val="A27979"/>
                </a:solidFill>
                <a:latin typeface="Lydian"/>
                <a:hlinkClick r:id="rId4" tooltip="http://www.dancewearcorner.com"/>
              </a:rPr>
              <a:t>www.dancewearcorner.com</a:t>
            </a:r>
          </a:p>
          <a:p>
            <a:pPr>
              <a:lnSpc>
                <a:spcPts val="4549"/>
              </a:lnSpc>
            </a:pPr>
            <a:r>
              <a:rPr lang="en-US" sz="3249">
                <a:solidFill>
                  <a:srgbClr val="A27979"/>
                </a:solidFill>
                <a:latin typeface="Lydian"/>
              </a:rPr>
              <a:t>10.  Brenton S. and Jaime R. (2016) how much is too much? Dancers and the risk of burnout: tips for identifying and avoiding burnout, Hong Kong</a:t>
            </a:r>
          </a:p>
          <a:p>
            <a:pPr>
              <a:lnSpc>
                <a:spcPts val="4549"/>
              </a:lnSpc>
              <a:spcBef>
                <a:spcPct val="0"/>
              </a:spcBef>
            </a:pPr>
            <a:endParaRPr lang="en-US" sz="3249">
              <a:solidFill>
                <a:srgbClr val="A27979"/>
              </a:solidFill>
              <a:latin typeface="Lydian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592679" y="40294"/>
            <a:ext cx="8065040" cy="1103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000"/>
              </a:lnSpc>
              <a:spcBef>
                <a:spcPct val="0"/>
              </a:spcBef>
            </a:pPr>
            <a:r>
              <a:rPr lang="en-US" sz="6428" u="sng">
                <a:solidFill>
                  <a:srgbClr val="A27979"/>
                </a:solidFill>
                <a:latin typeface="Playfair Display Heavy"/>
              </a:rPr>
              <a:t>Bibliography:</a:t>
            </a:r>
          </a:p>
        </p:txBody>
      </p:sp>
      <p:sp>
        <p:nvSpPr>
          <p:cNvPr id="5" name="Freeform 5"/>
          <p:cNvSpPr/>
          <p:nvPr/>
        </p:nvSpPr>
        <p:spPr>
          <a:xfrm rot="-5400000">
            <a:off x="15271960" y="-1190913"/>
            <a:ext cx="1661007" cy="4371072"/>
          </a:xfrm>
          <a:custGeom>
            <a:avLst/>
            <a:gdLst/>
            <a:ahLst/>
            <a:cxnLst/>
            <a:rect l="l" t="t" r="r" b="b"/>
            <a:pathLst>
              <a:path w="1661007" h="4371072">
                <a:moveTo>
                  <a:pt x="0" y="0"/>
                </a:moveTo>
                <a:lnTo>
                  <a:pt x="1661008" y="0"/>
                </a:lnTo>
                <a:lnTo>
                  <a:pt x="1661008" y="4371072"/>
                </a:lnTo>
                <a:lnTo>
                  <a:pt x="0" y="437107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5400000">
            <a:off x="1525849" y="-1190913"/>
            <a:ext cx="1661007" cy="4371072"/>
          </a:xfrm>
          <a:custGeom>
            <a:avLst/>
            <a:gdLst/>
            <a:ahLst/>
            <a:cxnLst/>
            <a:rect l="l" t="t" r="r" b="b"/>
            <a:pathLst>
              <a:path w="1661007" h="4371072">
                <a:moveTo>
                  <a:pt x="0" y="0"/>
                </a:moveTo>
                <a:lnTo>
                  <a:pt x="1661007" y="0"/>
                </a:lnTo>
                <a:lnTo>
                  <a:pt x="1661007" y="4371072"/>
                </a:lnTo>
                <a:lnTo>
                  <a:pt x="0" y="437107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wheel spokes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BE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0"/>
            <a:ext cx="16230600" cy="8115300"/>
            <a:chOff x="0" y="0"/>
            <a:chExt cx="6662420" cy="333121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62420" cy="3331210"/>
            </a:xfrm>
            <a:custGeom>
              <a:avLst/>
              <a:gdLst/>
              <a:ahLst/>
              <a:cxnLst/>
              <a:rect l="l" t="t" r="r" b="b"/>
              <a:pathLst>
                <a:path w="6662420" h="3331210">
                  <a:moveTo>
                    <a:pt x="3331210" y="0"/>
                  </a:moveTo>
                  <a:lnTo>
                    <a:pt x="6662420" y="0"/>
                  </a:lnTo>
                  <a:cubicBezTo>
                    <a:pt x="6662420" y="1840230"/>
                    <a:pt x="5171440" y="3331210"/>
                    <a:pt x="3331210" y="3331210"/>
                  </a:cubicBezTo>
                  <a:cubicBezTo>
                    <a:pt x="1490980" y="3331210"/>
                    <a:pt x="0" y="1840230"/>
                    <a:pt x="0" y="0"/>
                  </a:cubicBezTo>
                  <a:lnTo>
                    <a:pt x="3331210" y="0"/>
                  </a:lnTo>
                  <a:close/>
                </a:path>
              </a:pathLst>
            </a:custGeom>
            <a:blipFill>
              <a:blip r:embed="rId3"/>
              <a:stretch>
                <a:fillRect t="-16625" b="-16625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13678" y="2499934"/>
            <a:ext cx="17860644" cy="6841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10"/>
              </a:lnSpc>
              <a:spcBef>
                <a:spcPct val="0"/>
              </a:spcBef>
            </a:pPr>
            <a:r>
              <a:rPr lang="en-US" sz="40007" dirty="0">
                <a:solidFill>
                  <a:srgbClr val="A27979"/>
                </a:solidFill>
                <a:latin typeface="Moontime"/>
              </a:rPr>
              <a:t>Thank You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76276" y="8787032"/>
            <a:ext cx="13935448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 spc="1920">
                <a:solidFill>
                  <a:srgbClr val="7D331F"/>
                </a:solidFill>
                <a:latin typeface="Open Sans"/>
              </a:rPr>
              <a:t>BY LYDIA JONES</a:t>
            </a:r>
          </a:p>
        </p:txBody>
      </p:sp>
      <p:sp>
        <p:nvSpPr>
          <p:cNvPr id="6" name="Freeform 6"/>
          <p:cNvSpPr/>
          <p:nvPr/>
        </p:nvSpPr>
        <p:spPr>
          <a:xfrm>
            <a:off x="14759836" y="-2933700"/>
            <a:ext cx="7056327" cy="7056327"/>
          </a:xfrm>
          <a:custGeom>
            <a:avLst/>
            <a:gdLst/>
            <a:ahLst/>
            <a:cxnLst/>
            <a:rect l="l" t="t" r="r" b="b"/>
            <a:pathLst>
              <a:path w="7056327" h="7056327">
                <a:moveTo>
                  <a:pt x="0" y="0"/>
                </a:moveTo>
                <a:lnTo>
                  <a:pt x="7056328" y="0"/>
                </a:lnTo>
                <a:lnTo>
                  <a:pt x="7056328" y="7056328"/>
                </a:lnTo>
                <a:lnTo>
                  <a:pt x="0" y="705632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-3528164" y="-3528164"/>
            <a:ext cx="7056327" cy="7056327"/>
          </a:xfrm>
          <a:custGeom>
            <a:avLst/>
            <a:gdLst/>
            <a:ahLst/>
            <a:cxnLst/>
            <a:rect l="l" t="t" r="r" b="b"/>
            <a:pathLst>
              <a:path w="7056327" h="7056327">
                <a:moveTo>
                  <a:pt x="0" y="0"/>
                </a:moveTo>
                <a:lnTo>
                  <a:pt x="7056328" y="0"/>
                </a:lnTo>
                <a:lnTo>
                  <a:pt x="7056328" y="7056328"/>
                </a:lnTo>
                <a:lnTo>
                  <a:pt x="0" y="705632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1413</TotalTime>
  <Words>667</Words>
  <Application>Microsoft Macintosh PowerPoint</Application>
  <PresentationFormat>Custom</PresentationFormat>
  <Paragraphs>78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Playfair Display Heavy</vt:lpstr>
      <vt:lpstr>Open Sans Bold</vt:lpstr>
      <vt:lpstr>Lydian Bold</vt:lpstr>
      <vt:lpstr>Open Sans</vt:lpstr>
      <vt:lpstr>Calibri</vt:lpstr>
      <vt:lpstr>Playfair Display</vt:lpstr>
      <vt:lpstr>Arial</vt:lpstr>
      <vt:lpstr>Lydian</vt:lpstr>
      <vt:lpstr>Moontime</vt:lpstr>
      <vt:lpstr>Lovelace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Dance101:</dc:title>
  <cp:lastModifiedBy>Lydia Jones (2304335)</cp:lastModifiedBy>
  <cp:revision>4</cp:revision>
  <dcterms:created xsi:type="dcterms:W3CDTF">2006-08-16T00:00:00Z</dcterms:created>
  <dcterms:modified xsi:type="dcterms:W3CDTF">2024-02-19T15:11:21Z</dcterms:modified>
  <dc:identifier>DAF7FhODXAM</dc:identifier>
</cp:coreProperties>
</file>