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98" r:id="rId5"/>
    <p:sldId id="316" r:id="rId6"/>
    <p:sldId id="301" r:id="rId7"/>
    <p:sldId id="302" r:id="rId8"/>
    <p:sldId id="303" r:id="rId9"/>
    <p:sldId id="317" r:id="rId10"/>
    <p:sldId id="325" r:id="rId11"/>
    <p:sldId id="326" r:id="rId12"/>
    <p:sldId id="327" r:id="rId13"/>
    <p:sldId id="318" r:id="rId14"/>
    <p:sldId id="328" r:id="rId15"/>
    <p:sldId id="329" r:id="rId16"/>
    <p:sldId id="330" r:id="rId17"/>
    <p:sldId id="319" r:id="rId18"/>
    <p:sldId id="331" r:id="rId19"/>
    <p:sldId id="332" r:id="rId20"/>
    <p:sldId id="333" r:id="rId21"/>
    <p:sldId id="320" r:id="rId22"/>
    <p:sldId id="334" r:id="rId23"/>
    <p:sldId id="335" r:id="rId24"/>
    <p:sldId id="336" r:id="rId25"/>
    <p:sldId id="321" r:id="rId26"/>
    <p:sldId id="322" r:id="rId27"/>
    <p:sldId id="323" r:id="rId28"/>
    <p:sldId id="32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949471-4BE0-45E5-80D7-4A0EE882968A}" v="9" dt="2022-04-14T14:38:46.7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19" autoAdjust="0"/>
  </p:normalViewPr>
  <p:slideViewPr>
    <p:cSldViewPr snapToGrid="0">
      <p:cViewPr>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831782ca-6a3f-4cbd-8621-3600d0a72af9" providerId="ADAL" clId="{68949471-4BE0-45E5-80D7-4A0EE882968A}"/>
    <pc:docChg chg="addSld delSld modSld sldOrd">
      <pc:chgData name="Jessica Roberts" userId="831782ca-6a3f-4cbd-8621-3600d0a72af9" providerId="ADAL" clId="{68949471-4BE0-45E5-80D7-4A0EE882968A}" dt="2022-04-14T14:47:11.255" v="118"/>
      <pc:docMkLst>
        <pc:docMk/>
      </pc:docMkLst>
      <pc:sldChg chg="modSp mod">
        <pc:chgData name="Jessica Roberts" userId="831782ca-6a3f-4cbd-8621-3600d0a72af9" providerId="ADAL" clId="{68949471-4BE0-45E5-80D7-4A0EE882968A}" dt="2022-04-14T14:35:54.382" v="7"/>
        <pc:sldMkLst>
          <pc:docMk/>
          <pc:sldMk cId="2958225156" sldId="301"/>
        </pc:sldMkLst>
        <pc:spChg chg="mod">
          <ac:chgData name="Jessica Roberts" userId="831782ca-6a3f-4cbd-8621-3600d0a72af9" providerId="ADAL" clId="{68949471-4BE0-45E5-80D7-4A0EE882968A}" dt="2022-04-14T14:35:54.382" v="7"/>
          <ac:spMkLst>
            <pc:docMk/>
            <pc:sldMk cId="2958225156" sldId="301"/>
            <ac:spMk id="2" creationId="{E47D5B07-50DA-47D3-B13B-20E771AA34C8}"/>
          </ac:spMkLst>
        </pc:spChg>
      </pc:sldChg>
      <pc:sldChg chg="modSp mod">
        <pc:chgData name="Jessica Roberts" userId="831782ca-6a3f-4cbd-8621-3600d0a72af9" providerId="ADAL" clId="{68949471-4BE0-45E5-80D7-4A0EE882968A}" dt="2022-04-14T14:36:09.636" v="8"/>
        <pc:sldMkLst>
          <pc:docMk/>
          <pc:sldMk cId="1541628805" sldId="302"/>
        </pc:sldMkLst>
        <pc:spChg chg="mod">
          <ac:chgData name="Jessica Roberts" userId="831782ca-6a3f-4cbd-8621-3600d0a72af9" providerId="ADAL" clId="{68949471-4BE0-45E5-80D7-4A0EE882968A}" dt="2022-04-14T14:36:09.636" v="8"/>
          <ac:spMkLst>
            <pc:docMk/>
            <pc:sldMk cId="1541628805" sldId="302"/>
            <ac:spMk id="2" creationId="{E47D5B07-50DA-47D3-B13B-20E771AA34C8}"/>
          </ac:spMkLst>
        </pc:spChg>
      </pc:sldChg>
      <pc:sldChg chg="addSp delSp modSp mod ord">
        <pc:chgData name="Jessica Roberts" userId="831782ca-6a3f-4cbd-8621-3600d0a72af9" providerId="ADAL" clId="{68949471-4BE0-45E5-80D7-4A0EE882968A}" dt="2022-04-14T14:38:23.565" v="46"/>
        <pc:sldMkLst>
          <pc:docMk/>
          <pc:sldMk cId="1451447333" sldId="303"/>
        </pc:sldMkLst>
        <pc:spChg chg="mod">
          <ac:chgData name="Jessica Roberts" userId="831782ca-6a3f-4cbd-8621-3600d0a72af9" providerId="ADAL" clId="{68949471-4BE0-45E5-80D7-4A0EE882968A}" dt="2022-04-14T14:38:23.565" v="46"/>
          <ac:spMkLst>
            <pc:docMk/>
            <pc:sldMk cId="1451447333" sldId="303"/>
            <ac:spMk id="2" creationId="{E47D5B07-50DA-47D3-B13B-20E771AA34C8}"/>
          </ac:spMkLst>
        </pc:spChg>
        <pc:spChg chg="add del">
          <ac:chgData name="Jessica Roberts" userId="831782ca-6a3f-4cbd-8621-3600d0a72af9" providerId="ADAL" clId="{68949471-4BE0-45E5-80D7-4A0EE882968A}" dt="2022-04-14T14:37:55.140" v="44"/>
          <ac:spMkLst>
            <pc:docMk/>
            <pc:sldMk cId="1451447333" sldId="303"/>
            <ac:spMk id="3" creationId="{1293E600-78E9-4A53-B8E2-8780EF084792}"/>
          </ac:spMkLst>
        </pc:spChg>
        <pc:graphicFrameChg chg="add del mod">
          <ac:chgData name="Jessica Roberts" userId="831782ca-6a3f-4cbd-8621-3600d0a72af9" providerId="ADAL" clId="{68949471-4BE0-45E5-80D7-4A0EE882968A}" dt="2022-04-14T14:37:55.140" v="44"/>
          <ac:graphicFrameMkLst>
            <pc:docMk/>
            <pc:sldMk cId="1451447333" sldId="303"/>
            <ac:graphicFrameMk id="4" creationId="{D8E0FADF-008B-43E1-8E91-33B654AA8CF3}"/>
          </ac:graphicFrameMkLst>
        </pc:graphicFrameChg>
      </pc:sldChg>
      <pc:sldChg chg="del">
        <pc:chgData name="Jessica Roberts" userId="831782ca-6a3f-4cbd-8621-3600d0a72af9" providerId="ADAL" clId="{68949471-4BE0-45E5-80D7-4A0EE882968A}" dt="2022-04-14T14:36:26.185" v="14" actId="47"/>
        <pc:sldMkLst>
          <pc:docMk/>
          <pc:sldMk cId="3484995382" sldId="304"/>
        </pc:sldMkLst>
      </pc:sldChg>
      <pc:sldChg chg="del">
        <pc:chgData name="Jessica Roberts" userId="831782ca-6a3f-4cbd-8621-3600d0a72af9" providerId="ADAL" clId="{68949471-4BE0-45E5-80D7-4A0EE882968A}" dt="2022-04-14T14:36:27.090" v="15" actId="47"/>
        <pc:sldMkLst>
          <pc:docMk/>
          <pc:sldMk cId="594232662" sldId="305"/>
        </pc:sldMkLst>
      </pc:sldChg>
      <pc:sldChg chg="del">
        <pc:chgData name="Jessica Roberts" userId="831782ca-6a3f-4cbd-8621-3600d0a72af9" providerId="ADAL" clId="{68949471-4BE0-45E5-80D7-4A0EE882968A}" dt="2022-04-14T14:36:28.331" v="16" actId="47"/>
        <pc:sldMkLst>
          <pc:docMk/>
          <pc:sldMk cId="3803851155" sldId="306"/>
        </pc:sldMkLst>
      </pc:sldChg>
      <pc:sldChg chg="del">
        <pc:chgData name="Jessica Roberts" userId="831782ca-6a3f-4cbd-8621-3600d0a72af9" providerId="ADAL" clId="{68949471-4BE0-45E5-80D7-4A0EE882968A}" dt="2022-04-14T14:36:33.696" v="20" actId="47"/>
        <pc:sldMkLst>
          <pc:docMk/>
          <pc:sldMk cId="4223524367" sldId="307"/>
        </pc:sldMkLst>
      </pc:sldChg>
      <pc:sldChg chg="del">
        <pc:chgData name="Jessica Roberts" userId="831782ca-6a3f-4cbd-8621-3600d0a72af9" providerId="ADAL" clId="{68949471-4BE0-45E5-80D7-4A0EE882968A}" dt="2022-04-14T14:36:34.620" v="21" actId="47"/>
        <pc:sldMkLst>
          <pc:docMk/>
          <pc:sldMk cId="3298261742" sldId="308"/>
        </pc:sldMkLst>
      </pc:sldChg>
      <pc:sldChg chg="del">
        <pc:chgData name="Jessica Roberts" userId="831782ca-6a3f-4cbd-8621-3600d0a72af9" providerId="ADAL" clId="{68949471-4BE0-45E5-80D7-4A0EE882968A}" dt="2022-04-14T14:36:35.897" v="22" actId="47"/>
        <pc:sldMkLst>
          <pc:docMk/>
          <pc:sldMk cId="1726219205" sldId="309"/>
        </pc:sldMkLst>
      </pc:sldChg>
      <pc:sldChg chg="del">
        <pc:chgData name="Jessica Roberts" userId="831782ca-6a3f-4cbd-8621-3600d0a72af9" providerId="ADAL" clId="{68949471-4BE0-45E5-80D7-4A0EE882968A}" dt="2022-04-14T14:36:42.619" v="26" actId="47"/>
        <pc:sldMkLst>
          <pc:docMk/>
          <pc:sldMk cId="1794817635" sldId="310"/>
        </pc:sldMkLst>
      </pc:sldChg>
      <pc:sldChg chg="del">
        <pc:chgData name="Jessica Roberts" userId="831782ca-6a3f-4cbd-8621-3600d0a72af9" providerId="ADAL" clId="{68949471-4BE0-45E5-80D7-4A0EE882968A}" dt="2022-04-14T14:36:43.550" v="27" actId="47"/>
        <pc:sldMkLst>
          <pc:docMk/>
          <pc:sldMk cId="1840572082" sldId="311"/>
        </pc:sldMkLst>
      </pc:sldChg>
      <pc:sldChg chg="del">
        <pc:chgData name="Jessica Roberts" userId="831782ca-6a3f-4cbd-8621-3600d0a72af9" providerId="ADAL" clId="{68949471-4BE0-45E5-80D7-4A0EE882968A}" dt="2022-04-14T14:36:46.635" v="28" actId="47"/>
        <pc:sldMkLst>
          <pc:docMk/>
          <pc:sldMk cId="2556711493" sldId="312"/>
        </pc:sldMkLst>
      </pc:sldChg>
      <pc:sldChg chg="del">
        <pc:chgData name="Jessica Roberts" userId="831782ca-6a3f-4cbd-8621-3600d0a72af9" providerId="ADAL" clId="{68949471-4BE0-45E5-80D7-4A0EE882968A}" dt="2022-04-14T14:36:59.866" v="34" actId="47"/>
        <pc:sldMkLst>
          <pc:docMk/>
          <pc:sldMk cId="3884758229" sldId="313"/>
        </pc:sldMkLst>
      </pc:sldChg>
      <pc:sldChg chg="del">
        <pc:chgData name="Jessica Roberts" userId="831782ca-6a3f-4cbd-8621-3600d0a72af9" providerId="ADAL" clId="{68949471-4BE0-45E5-80D7-4A0EE882968A}" dt="2022-04-14T14:37:03.905" v="36" actId="47"/>
        <pc:sldMkLst>
          <pc:docMk/>
          <pc:sldMk cId="1539555570" sldId="314"/>
        </pc:sldMkLst>
      </pc:sldChg>
      <pc:sldChg chg="del">
        <pc:chgData name="Jessica Roberts" userId="831782ca-6a3f-4cbd-8621-3600d0a72af9" providerId="ADAL" clId="{68949471-4BE0-45E5-80D7-4A0EE882968A}" dt="2022-04-14T14:37:01.404" v="35" actId="47"/>
        <pc:sldMkLst>
          <pc:docMk/>
          <pc:sldMk cId="148410902" sldId="315"/>
        </pc:sldMkLst>
      </pc:sldChg>
      <pc:sldChg chg="modSp mod">
        <pc:chgData name="Jessica Roberts" userId="831782ca-6a3f-4cbd-8621-3600d0a72af9" providerId="ADAL" clId="{68949471-4BE0-45E5-80D7-4A0EE882968A}" dt="2022-04-14T14:46:06.973" v="69" actId="20577"/>
        <pc:sldMkLst>
          <pc:docMk/>
          <pc:sldMk cId="2199738121" sldId="316"/>
        </pc:sldMkLst>
        <pc:spChg chg="mod">
          <ac:chgData name="Jessica Roberts" userId="831782ca-6a3f-4cbd-8621-3600d0a72af9" providerId="ADAL" clId="{68949471-4BE0-45E5-80D7-4A0EE882968A}" dt="2022-04-14T14:35:22.842" v="2" actId="20577"/>
          <ac:spMkLst>
            <pc:docMk/>
            <pc:sldMk cId="2199738121" sldId="316"/>
            <ac:spMk id="2" creationId="{2CE7F28C-88D6-4121-BDCD-CA46C683AC86}"/>
          </ac:spMkLst>
        </pc:spChg>
        <pc:spChg chg="mod">
          <ac:chgData name="Jessica Roberts" userId="831782ca-6a3f-4cbd-8621-3600d0a72af9" providerId="ADAL" clId="{68949471-4BE0-45E5-80D7-4A0EE882968A}" dt="2022-04-14T14:46:06.973" v="69" actId="20577"/>
          <ac:spMkLst>
            <pc:docMk/>
            <pc:sldMk cId="2199738121" sldId="316"/>
            <ac:spMk id="3" creationId="{0615676F-EC23-4632-A121-DABB069E52E2}"/>
          </ac:spMkLst>
        </pc:spChg>
      </pc:sldChg>
      <pc:sldChg chg="modSp mod">
        <pc:chgData name="Jessica Roberts" userId="831782ca-6a3f-4cbd-8621-3600d0a72af9" providerId="ADAL" clId="{68949471-4BE0-45E5-80D7-4A0EE882968A}" dt="2022-04-14T14:46:23.765" v="102" actId="20577"/>
        <pc:sldMkLst>
          <pc:docMk/>
          <pc:sldMk cId="1584238486" sldId="317"/>
        </pc:sldMkLst>
        <pc:spChg chg="mod">
          <ac:chgData name="Jessica Roberts" userId="831782ca-6a3f-4cbd-8621-3600d0a72af9" providerId="ADAL" clId="{68949471-4BE0-45E5-80D7-4A0EE882968A}" dt="2022-04-14T14:36:19.949" v="13" actId="20577"/>
          <ac:spMkLst>
            <pc:docMk/>
            <pc:sldMk cId="1584238486" sldId="317"/>
            <ac:spMk id="2" creationId="{2CE7F28C-88D6-4121-BDCD-CA46C683AC86}"/>
          </ac:spMkLst>
        </pc:spChg>
        <pc:spChg chg="mod">
          <ac:chgData name="Jessica Roberts" userId="831782ca-6a3f-4cbd-8621-3600d0a72af9" providerId="ADAL" clId="{68949471-4BE0-45E5-80D7-4A0EE882968A}" dt="2022-04-14T14:46:23.765" v="102" actId="20577"/>
          <ac:spMkLst>
            <pc:docMk/>
            <pc:sldMk cId="1584238486" sldId="317"/>
            <ac:spMk id="3" creationId="{0615676F-EC23-4632-A121-DABB069E52E2}"/>
          </ac:spMkLst>
        </pc:spChg>
      </pc:sldChg>
      <pc:sldChg chg="modSp mod">
        <pc:chgData name="Jessica Roberts" userId="831782ca-6a3f-4cbd-8621-3600d0a72af9" providerId="ADAL" clId="{68949471-4BE0-45E5-80D7-4A0EE882968A}" dt="2022-04-14T14:46:34.997" v="104"/>
        <pc:sldMkLst>
          <pc:docMk/>
          <pc:sldMk cId="2145447837" sldId="318"/>
        </pc:sldMkLst>
        <pc:spChg chg="mod">
          <ac:chgData name="Jessica Roberts" userId="831782ca-6a3f-4cbd-8621-3600d0a72af9" providerId="ADAL" clId="{68949471-4BE0-45E5-80D7-4A0EE882968A}" dt="2022-04-14T14:36:31.579" v="19" actId="20577"/>
          <ac:spMkLst>
            <pc:docMk/>
            <pc:sldMk cId="2145447837" sldId="318"/>
            <ac:spMk id="2" creationId="{2CE7F28C-88D6-4121-BDCD-CA46C683AC86}"/>
          </ac:spMkLst>
        </pc:spChg>
        <pc:spChg chg="mod">
          <ac:chgData name="Jessica Roberts" userId="831782ca-6a3f-4cbd-8621-3600d0a72af9" providerId="ADAL" clId="{68949471-4BE0-45E5-80D7-4A0EE882968A}" dt="2022-04-14T14:46:34.997" v="104"/>
          <ac:spMkLst>
            <pc:docMk/>
            <pc:sldMk cId="2145447837" sldId="318"/>
            <ac:spMk id="3" creationId="{0615676F-EC23-4632-A121-DABB069E52E2}"/>
          </ac:spMkLst>
        </pc:spChg>
      </pc:sldChg>
      <pc:sldChg chg="modSp mod">
        <pc:chgData name="Jessica Roberts" userId="831782ca-6a3f-4cbd-8621-3600d0a72af9" providerId="ADAL" clId="{68949471-4BE0-45E5-80D7-4A0EE882968A}" dt="2022-04-14T14:46:53.690" v="106"/>
        <pc:sldMkLst>
          <pc:docMk/>
          <pc:sldMk cId="427305083" sldId="319"/>
        </pc:sldMkLst>
        <pc:spChg chg="mod">
          <ac:chgData name="Jessica Roberts" userId="831782ca-6a3f-4cbd-8621-3600d0a72af9" providerId="ADAL" clId="{68949471-4BE0-45E5-80D7-4A0EE882968A}" dt="2022-04-14T14:36:38.930" v="25" actId="20577"/>
          <ac:spMkLst>
            <pc:docMk/>
            <pc:sldMk cId="427305083" sldId="319"/>
            <ac:spMk id="2" creationId="{2CE7F28C-88D6-4121-BDCD-CA46C683AC86}"/>
          </ac:spMkLst>
        </pc:spChg>
        <pc:spChg chg="mod">
          <ac:chgData name="Jessica Roberts" userId="831782ca-6a3f-4cbd-8621-3600d0a72af9" providerId="ADAL" clId="{68949471-4BE0-45E5-80D7-4A0EE882968A}" dt="2022-04-14T14:46:53.690" v="106"/>
          <ac:spMkLst>
            <pc:docMk/>
            <pc:sldMk cId="427305083" sldId="319"/>
            <ac:spMk id="3" creationId="{0615676F-EC23-4632-A121-DABB069E52E2}"/>
          </ac:spMkLst>
        </pc:spChg>
      </pc:sldChg>
      <pc:sldChg chg="modSp mod">
        <pc:chgData name="Jessica Roberts" userId="831782ca-6a3f-4cbd-8621-3600d0a72af9" providerId="ADAL" clId="{68949471-4BE0-45E5-80D7-4A0EE882968A}" dt="2022-04-14T14:47:02.590" v="112"/>
        <pc:sldMkLst>
          <pc:docMk/>
          <pc:sldMk cId="1922620905" sldId="320"/>
        </pc:sldMkLst>
        <pc:spChg chg="mod">
          <ac:chgData name="Jessica Roberts" userId="831782ca-6a3f-4cbd-8621-3600d0a72af9" providerId="ADAL" clId="{68949471-4BE0-45E5-80D7-4A0EE882968A}" dt="2022-04-14T14:36:54.809" v="33" actId="20577"/>
          <ac:spMkLst>
            <pc:docMk/>
            <pc:sldMk cId="1922620905" sldId="320"/>
            <ac:spMk id="2" creationId="{2CE7F28C-88D6-4121-BDCD-CA46C683AC86}"/>
          </ac:spMkLst>
        </pc:spChg>
        <pc:spChg chg="mod">
          <ac:chgData name="Jessica Roberts" userId="831782ca-6a3f-4cbd-8621-3600d0a72af9" providerId="ADAL" clId="{68949471-4BE0-45E5-80D7-4A0EE882968A}" dt="2022-04-14T14:47:02.590" v="112"/>
          <ac:spMkLst>
            <pc:docMk/>
            <pc:sldMk cId="1922620905" sldId="320"/>
            <ac:spMk id="3" creationId="{0615676F-EC23-4632-A121-DABB069E52E2}"/>
          </ac:spMkLst>
        </pc:spChg>
      </pc:sldChg>
      <pc:sldChg chg="modSp mod">
        <pc:chgData name="Jessica Roberts" userId="831782ca-6a3f-4cbd-8621-3600d0a72af9" providerId="ADAL" clId="{68949471-4BE0-45E5-80D7-4A0EE882968A}" dt="2022-04-14T14:47:11.255" v="118"/>
        <pc:sldMkLst>
          <pc:docMk/>
          <pc:sldMk cId="2038432003" sldId="321"/>
        </pc:sldMkLst>
        <pc:spChg chg="mod">
          <ac:chgData name="Jessica Roberts" userId="831782ca-6a3f-4cbd-8621-3600d0a72af9" providerId="ADAL" clId="{68949471-4BE0-45E5-80D7-4A0EE882968A}" dt="2022-04-14T14:37:09.270" v="41" actId="20577"/>
          <ac:spMkLst>
            <pc:docMk/>
            <pc:sldMk cId="2038432003" sldId="321"/>
            <ac:spMk id="2" creationId="{2CE7F28C-88D6-4121-BDCD-CA46C683AC86}"/>
          </ac:spMkLst>
        </pc:spChg>
        <pc:spChg chg="mod">
          <ac:chgData name="Jessica Roberts" userId="831782ca-6a3f-4cbd-8621-3600d0a72af9" providerId="ADAL" clId="{68949471-4BE0-45E5-80D7-4A0EE882968A}" dt="2022-04-14T14:47:11.255" v="118"/>
          <ac:spMkLst>
            <pc:docMk/>
            <pc:sldMk cId="2038432003" sldId="321"/>
            <ac:spMk id="3" creationId="{0615676F-EC23-4632-A121-DABB069E52E2}"/>
          </ac:spMkLst>
        </pc:spChg>
      </pc:sldChg>
      <pc:sldChg chg="add">
        <pc:chgData name="Jessica Roberts" userId="831782ca-6a3f-4cbd-8621-3600d0a72af9" providerId="ADAL" clId="{68949471-4BE0-45E5-80D7-4A0EE882968A}" dt="2022-04-14T14:38:35.344" v="47"/>
        <pc:sldMkLst>
          <pc:docMk/>
          <pc:sldMk cId="2424964646" sldId="325"/>
        </pc:sldMkLst>
      </pc:sldChg>
      <pc:sldChg chg="add">
        <pc:chgData name="Jessica Roberts" userId="831782ca-6a3f-4cbd-8621-3600d0a72af9" providerId="ADAL" clId="{68949471-4BE0-45E5-80D7-4A0EE882968A}" dt="2022-04-14T14:38:35.344" v="47"/>
        <pc:sldMkLst>
          <pc:docMk/>
          <pc:sldMk cId="911135120" sldId="326"/>
        </pc:sldMkLst>
      </pc:sldChg>
      <pc:sldChg chg="add">
        <pc:chgData name="Jessica Roberts" userId="831782ca-6a3f-4cbd-8621-3600d0a72af9" providerId="ADAL" clId="{68949471-4BE0-45E5-80D7-4A0EE882968A}" dt="2022-04-14T14:38:35.344" v="47"/>
        <pc:sldMkLst>
          <pc:docMk/>
          <pc:sldMk cId="3503253897" sldId="327"/>
        </pc:sldMkLst>
      </pc:sldChg>
      <pc:sldChg chg="add">
        <pc:chgData name="Jessica Roberts" userId="831782ca-6a3f-4cbd-8621-3600d0a72af9" providerId="ADAL" clId="{68949471-4BE0-45E5-80D7-4A0EE882968A}" dt="2022-04-14T14:38:39.102" v="48"/>
        <pc:sldMkLst>
          <pc:docMk/>
          <pc:sldMk cId="2289851070" sldId="328"/>
        </pc:sldMkLst>
      </pc:sldChg>
      <pc:sldChg chg="add">
        <pc:chgData name="Jessica Roberts" userId="831782ca-6a3f-4cbd-8621-3600d0a72af9" providerId="ADAL" clId="{68949471-4BE0-45E5-80D7-4A0EE882968A}" dt="2022-04-14T14:38:39.102" v="48"/>
        <pc:sldMkLst>
          <pc:docMk/>
          <pc:sldMk cId="3892277090" sldId="329"/>
        </pc:sldMkLst>
      </pc:sldChg>
      <pc:sldChg chg="add">
        <pc:chgData name="Jessica Roberts" userId="831782ca-6a3f-4cbd-8621-3600d0a72af9" providerId="ADAL" clId="{68949471-4BE0-45E5-80D7-4A0EE882968A}" dt="2022-04-14T14:38:39.102" v="48"/>
        <pc:sldMkLst>
          <pc:docMk/>
          <pc:sldMk cId="1168520231" sldId="330"/>
        </pc:sldMkLst>
      </pc:sldChg>
      <pc:sldChg chg="add">
        <pc:chgData name="Jessica Roberts" userId="831782ca-6a3f-4cbd-8621-3600d0a72af9" providerId="ADAL" clId="{68949471-4BE0-45E5-80D7-4A0EE882968A}" dt="2022-04-14T14:38:42.982" v="49"/>
        <pc:sldMkLst>
          <pc:docMk/>
          <pc:sldMk cId="833315291" sldId="331"/>
        </pc:sldMkLst>
      </pc:sldChg>
      <pc:sldChg chg="add">
        <pc:chgData name="Jessica Roberts" userId="831782ca-6a3f-4cbd-8621-3600d0a72af9" providerId="ADAL" clId="{68949471-4BE0-45E5-80D7-4A0EE882968A}" dt="2022-04-14T14:38:42.982" v="49"/>
        <pc:sldMkLst>
          <pc:docMk/>
          <pc:sldMk cId="991175143" sldId="332"/>
        </pc:sldMkLst>
      </pc:sldChg>
      <pc:sldChg chg="add">
        <pc:chgData name="Jessica Roberts" userId="831782ca-6a3f-4cbd-8621-3600d0a72af9" providerId="ADAL" clId="{68949471-4BE0-45E5-80D7-4A0EE882968A}" dt="2022-04-14T14:38:42.982" v="49"/>
        <pc:sldMkLst>
          <pc:docMk/>
          <pc:sldMk cId="2813975385" sldId="333"/>
        </pc:sldMkLst>
      </pc:sldChg>
      <pc:sldChg chg="add">
        <pc:chgData name="Jessica Roberts" userId="831782ca-6a3f-4cbd-8621-3600d0a72af9" providerId="ADAL" clId="{68949471-4BE0-45E5-80D7-4A0EE882968A}" dt="2022-04-14T14:38:46.705" v="50"/>
        <pc:sldMkLst>
          <pc:docMk/>
          <pc:sldMk cId="3545202359" sldId="334"/>
        </pc:sldMkLst>
      </pc:sldChg>
      <pc:sldChg chg="add">
        <pc:chgData name="Jessica Roberts" userId="831782ca-6a3f-4cbd-8621-3600d0a72af9" providerId="ADAL" clId="{68949471-4BE0-45E5-80D7-4A0EE882968A}" dt="2022-04-14T14:38:46.705" v="50"/>
        <pc:sldMkLst>
          <pc:docMk/>
          <pc:sldMk cId="3523453698" sldId="335"/>
        </pc:sldMkLst>
      </pc:sldChg>
      <pc:sldChg chg="add">
        <pc:chgData name="Jessica Roberts" userId="831782ca-6a3f-4cbd-8621-3600d0a72af9" providerId="ADAL" clId="{68949471-4BE0-45E5-80D7-4A0EE882968A}" dt="2022-04-14T14:38:46.705" v="50"/>
        <pc:sldMkLst>
          <pc:docMk/>
          <pc:sldMk cId="3063980338" sldId="33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4/14/2022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4/14/2022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4/14/2022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4/14/2022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4/14/2022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4/14/2022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4/14/2022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4/14/2022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4/14/2022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4/14/2022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Introducing 30 additional languages with Speech Recognition">
            <a:extLst>
              <a:ext uri="{FF2B5EF4-FFF2-40B4-BE49-F238E27FC236}">
                <a16:creationId xmlns:a16="http://schemas.microsoft.com/office/drawing/2014/main" id="{9A90955A-EB81-4F49-848A-79973519BC7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71767" y="643538"/>
            <a:ext cx="9649566" cy="3618586"/>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32900" y="4905662"/>
            <a:ext cx="7330353" cy="1541176"/>
          </a:xfrm>
        </p:spPr>
        <p:txBody>
          <a:bodyPr anchor="ctr">
            <a:normAutofit/>
          </a:bodyPr>
          <a:lstStyle/>
          <a:p>
            <a:pPr algn="r"/>
            <a:r>
              <a:rPr lang="en-US" sz="4800">
                <a:solidFill>
                  <a:srgbClr val="FFFFFF"/>
                </a:solidFill>
              </a:rPr>
              <a:t>Session 11</a:t>
            </a:r>
          </a:p>
        </p:txBody>
      </p:sp>
      <p:cxnSp>
        <p:nvCxnSpPr>
          <p:cNvPr id="141" name="Straight Connector 140">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1439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7F28C-88D6-4121-BDCD-CA46C683AC86}"/>
              </a:ext>
            </a:extLst>
          </p:cNvPr>
          <p:cNvSpPr>
            <a:spLocks noGrp="1"/>
          </p:cNvSpPr>
          <p:nvPr>
            <p:ph type="title"/>
          </p:nvPr>
        </p:nvSpPr>
        <p:spPr/>
        <p:txBody>
          <a:bodyPr/>
          <a:lstStyle/>
          <a:p>
            <a:r>
              <a:rPr lang="en-GB" dirty="0" err="1"/>
              <a:t>Grwp</a:t>
            </a:r>
            <a:r>
              <a:rPr lang="en-GB" dirty="0"/>
              <a:t> 1  slides 3 -5</a:t>
            </a:r>
          </a:p>
        </p:txBody>
      </p:sp>
      <p:sp>
        <p:nvSpPr>
          <p:cNvPr id="3" name="Content Placeholder 2">
            <a:extLst>
              <a:ext uri="{FF2B5EF4-FFF2-40B4-BE49-F238E27FC236}">
                <a16:creationId xmlns:a16="http://schemas.microsoft.com/office/drawing/2014/main" id="{0615676F-EC23-4632-A121-DABB069E52E2}"/>
              </a:ext>
            </a:extLst>
          </p:cNvPr>
          <p:cNvSpPr>
            <a:spLocks noGrp="1"/>
          </p:cNvSpPr>
          <p:nvPr>
            <p:ph idx="1"/>
          </p:nvPr>
        </p:nvSpPr>
        <p:spPr/>
        <p:txBody>
          <a:bodyPr/>
          <a:lstStyle/>
          <a:p>
            <a:r>
              <a:rPr lang="en-GB" dirty="0"/>
              <a:t>Add Names Here</a:t>
            </a:r>
          </a:p>
        </p:txBody>
      </p:sp>
    </p:spTree>
    <p:extLst>
      <p:ext uri="{BB962C8B-B14F-4D97-AF65-F5344CB8AC3E}">
        <p14:creationId xmlns:p14="http://schemas.microsoft.com/office/powerpoint/2010/main" val="2199738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1.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Crynhowch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strategaeth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Cymraeg 2050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Llywodraeth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Cymru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anelu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filiwn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o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siaradwyr</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Cymraeg)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mewn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paragraph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ysgrfennu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teipio</a:t>
            </a: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958225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2.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Crynhowch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bump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strategaeth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effeithiol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gefnogi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disgyblion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EAL (neu WAL)</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541628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3.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Rhestrwch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5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ffaith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diddorol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rydych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chi’n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dysgu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am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ieithoedd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ysgolion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Cymru.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Efallai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byddwch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chi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eisaiu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edrych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ardal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chi neu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ardal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ysgol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PAP1.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Meddyliwch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beth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oedd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agwedd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cyn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ymchwilio</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ac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yw</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agwedd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newid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yng</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ngoleuni’r</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wybodaeth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newydd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yma</a:t>
            </a: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451447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7F28C-88D6-4121-BDCD-CA46C683AC86}"/>
              </a:ext>
            </a:extLst>
          </p:cNvPr>
          <p:cNvSpPr>
            <a:spLocks noGrp="1"/>
          </p:cNvSpPr>
          <p:nvPr>
            <p:ph type="title"/>
          </p:nvPr>
        </p:nvSpPr>
        <p:spPr/>
        <p:txBody>
          <a:bodyPr/>
          <a:lstStyle/>
          <a:p>
            <a:r>
              <a:rPr lang="en-GB" dirty="0" err="1"/>
              <a:t>Grwp</a:t>
            </a:r>
            <a:r>
              <a:rPr lang="en-GB" dirty="0"/>
              <a:t> 2  slides 7 - 9</a:t>
            </a:r>
          </a:p>
        </p:txBody>
      </p:sp>
      <p:sp>
        <p:nvSpPr>
          <p:cNvPr id="3" name="Content Placeholder 2">
            <a:extLst>
              <a:ext uri="{FF2B5EF4-FFF2-40B4-BE49-F238E27FC236}">
                <a16:creationId xmlns:a16="http://schemas.microsoft.com/office/drawing/2014/main" id="{0615676F-EC23-4632-A121-DABB069E52E2}"/>
              </a:ext>
            </a:extLst>
          </p:cNvPr>
          <p:cNvSpPr>
            <a:spLocks noGrp="1"/>
          </p:cNvSpPr>
          <p:nvPr>
            <p:ph idx="1"/>
          </p:nvPr>
        </p:nvSpPr>
        <p:spPr/>
        <p:txBody>
          <a:bodyPr/>
          <a:lstStyle/>
          <a:p>
            <a:r>
              <a:rPr lang="en-GB" dirty="0"/>
              <a:t>Add Names Here</a:t>
            </a:r>
          </a:p>
        </p:txBody>
      </p:sp>
    </p:spTree>
    <p:extLst>
      <p:ext uri="{BB962C8B-B14F-4D97-AF65-F5344CB8AC3E}">
        <p14:creationId xmlns:p14="http://schemas.microsoft.com/office/powerpoint/2010/main" val="1584238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1.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Crynhowch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strategaeth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Cymraeg 2050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Llywodraeth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Cymru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anelu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filiwn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o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siaradwyr</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Cymraeg)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mewn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paragraph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ysgrfennu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teipio</a:t>
            </a: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424964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2.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Crynhowch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bump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strategaeth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effeithiol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gefnogi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disgyblion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EAL (neu WAL)</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9111351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3.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Rhestrwch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5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ffaith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diddorol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rydych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chi’n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dysgu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am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ieithoedd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ysgolion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Cymru.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Efallai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byddwch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chi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eisaiu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edrych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ardal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chi neu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ardal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ysgol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PAP1.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Meddyliwch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beth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oedd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agwedd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cyn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ymchwilio</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ac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yw</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agwedd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newid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yng</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ngoleuni’r</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wybodaeth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newydd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yma</a:t>
            </a: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5032538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7F28C-88D6-4121-BDCD-CA46C683AC86}"/>
              </a:ext>
            </a:extLst>
          </p:cNvPr>
          <p:cNvSpPr>
            <a:spLocks noGrp="1"/>
          </p:cNvSpPr>
          <p:nvPr>
            <p:ph type="title"/>
          </p:nvPr>
        </p:nvSpPr>
        <p:spPr/>
        <p:txBody>
          <a:bodyPr/>
          <a:lstStyle/>
          <a:p>
            <a:r>
              <a:rPr lang="en-GB" dirty="0" err="1"/>
              <a:t>Grwp</a:t>
            </a:r>
            <a:r>
              <a:rPr lang="en-GB" dirty="0"/>
              <a:t> 3  slides 11 - 13</a:t>
            </a:r>
          </a:p>
        </p:txBody>
      </p:sp>
      <p:sp>
        <p:nvSpPr>
          <p:cNvPr id="3" name="Content Placeholder 2">
            <a:extLst>
              <a:ext uri="{FF2B5EF4-FFF2-40B4-BE49-F238E27FC236}">
                <a16:creationId xmlns:a16="http://schemas.microsoft.com/office/drawing/2014/main" id="{0615676F-EC23-4632-A121-DABB069E52E2}"/>
              </a:ext>
            </a:extLst>
          </p:cNvPr>
          <p:cNvSpPr>
            <a:spLocks noGrp="1"/>
          </p:cNvSpPr>
          <p:nvPr>
            <p:ph idx="1"/>
          </p:nvPr>
        </p:nvSpPr>
        <p:spPr/>
        <p:txBody>
          <a:bodyPr/>
          <a:lstStyle/>
          <a:p>
            <a:r>
              <a:rPr lang="en-GB" dirty="0"/>
              <a:t>Add Names Here</a:t>
            </a:r>
          </a:p>
          <a:p>
            <a:endParaRPr lang="en-GB" dirty="0"/>
          </a:p>
        </p:txBody>
      </p:sp>
    </p:spTree>
    <p:extLst>
      <p:ext uri="{BB962C8B-B14F-4D97-AF65-F5344CB8AC3E}">
        <p14:creationId xmlns:p14="http://schemas.microsoft.com/office/powerpoint/2010/main" val="21454478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1.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Crynhowch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strategaeth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Cymraeg 2050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Llywodraeth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Cymru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anelu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filiwn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o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siaradwyr</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Cymraeg)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mewn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paragraph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ysgrfennu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teipio</a:t>
            </a: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289851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2.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Crynhowch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bump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strategaeth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effeithiol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gefnogi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disgyblion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EAL (neu WAL)</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892277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3.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Rhestrwch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5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ffaith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diddorol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rydych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chi’n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dysgu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am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ieithoedd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ysgolion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Cymru.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Efallai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byddwch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chi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eisaiu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edrych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ardal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chi neu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ardal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ysgol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PAP1.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Meddyliwch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beth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oedd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agwedd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cyn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ymchwilio</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ac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yw</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agwedd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newid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yng</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ngoleuni’r</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wybodaeth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newydd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yma</a:t>
            </a: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168520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7F28C-88D6-4121-BDCD-CA46C683AC86}"/>
              </a:ext>
            </a:extLst>
          </p:cNvPr>
          <p:cNvSpPr>
            <a:spLocks noGrp="1"/>
          </p:cNvSpPr>
          <p:nvPr>
            <p:ph type="title"/>
          </p:nvPr>
        </p:nvSpPr>
        <p:spPr/>
        <p:txBody>
          <a:bodyPr/>
          <a:lstStyle/>
          <a:p>
            <a:r>
              <a:rPr lang="en-GB" dirty="0" err="1"/>
              <a:t>Grwp</a:t>
            </a:r>
            <a:r>
              <a:rPr lang="en-GB" dirty="0"/>
              <a:t> 4  slides 15 - 17</a:t>
            </a:r>
          </a:p>
        </p:txBody>
      </p:sp>
      <p:sp>
        <p:nvSpPr>
          <p:cNvPr id="3" name="Content Placeholder 2">
            <a:extLst>
              <a:ext uri="{FF2B5EF4-FFF2-40B4-BE49-F238E27FC236}">
                <a16:creationId xmlns:a16="http://schemas.microsoft.com/office/drawing/2014/main" id="{0615676F-EC23-4632-A121-DABB069E52E2}"/>
              </a:ext>
            </a:extLst>
          </p:cNvPr>
          <p:cNvSpPr>
            <a:spLocks noGrp="1"/>
          </p:cNvSpPr>
          <p:nvPr>
            <p:ph idx="1"/>
          </p:nvPr>
        </p:nvSpPr>
        <p:spPr/>
        <p:txBody>
          <a:bodyPr/>
          <a:lstStyle/>
          <a:p>
            <a:r>
              <a:rPr lang="en-GB" dirty="0"/>
              <a:t>Add Names Here</a:t>
            </a:r>
          </a:p>
          <a:p>
            <a:endParaRPr lang="en-GB" dirty="0"/>
          </a:p>
        </p:txBody>
      </p:sp>
    </p:spTree>
    <p:extLst>
      <p:ext uri="{BB962C8B-B14F-4D97-AF65-F5344CB8AC3E}">
        <p14:creationId xmlns:p14="http://schemas.microsoft.com/office/powerpoint/2010/main" val="427305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1.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Crynhowch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strategaeth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Cymraeg 2050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Llywodraeth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Cymru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anelu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filiwn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o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siaradwyr</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Cymraeg)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mewn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paragraph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ysgrfennu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teipio</a:t>
            </a: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8333152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2.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Crynhowch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bump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strategaeth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effeithiol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gefnogi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disgyblion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EAL (neu WAL)</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9911751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3.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Rhestrwch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5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ffaith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diddorol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rydych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chi’n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dysgu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am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ieithoedd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ysgolion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Cymru.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Efallai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byddwch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chi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eisaiu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edrych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ardal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chi neu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ardal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ysgol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PAP1.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Meddyliwch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beth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oedd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agwedd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cyn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ymchwilio</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ac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yw</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agwedd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newid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yng</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ngoleuni’r</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wybodaeth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newydd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yma</a:t>
            </a: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8139753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7F28C-88D6-4121-BDCD-CA46C683AC86}"/>
              </a:ext>
            </a:extLst>
          </p:cNvPr>
          <p:cNvSpPr>
            <a:spLocks noGrp="1"/>
          </p:cNvSpPr>
          <p:nvPr>
            <p:ph type="title"/>
          </p:nvPr>
        </p:nvSpPr>
        <p:spPr/>
        <p:txBody>
          <a:bodyPr/>
          <a:lstStyle/>
          <a:p>
            <a:r>
              <a:rPr lang="en-GB" dirty="0" err="1"/>
              <a:t>Grwp</a:t>
            </a:r>
            <a:r>
              <a:rPr lang="en-GB" dirty="0"/>
              <a:t> 5  slides 19 - 21</a:t>
            </a:r>
          </a:p>
        </p:txBody>
      </p:sp>
      <p:sp>
        <p:nvSpPr>
          <p:cNvPr id="3" name="Content Placeholder 2">
            <a:extLst>
              <a:ext uri="{FF2B5EF4-FFF2-40B4-BE49-F238E27FC236}">
                <a16:creationId xmlns:a16="http://schemas.microsoft.com/office/drawing/2014/main" id="{0615676F-EC23-4632-A121-DABB069E52E2}"/>
              </a:ext>
            </a:extLst>
          </p:cNvPr>
          <p:cNvSpPr>
            <a:spLocks noGrp="1"/>
          </p:cNvSpPr>
          <p:nvPr>
            <p:ph idx="1"/>
          </p:nvPr>
        </p:nvSpPr>
        <p:spPr/>
        <p:txBody>
          <a:bodyPr/>
          <a:lstStyle/>
          <a:p>
            <a:r>
              <a:rPr lang="en-GB" dirty="0"/>
              <a:t>Add Names Here</a:t>
            </a:r>
          </a:p>
          <a:p>
            <a:endParaRPr lang="en-GB" dirty="0"/>
          </a:p>
        </p:txBody>
      </p:sp>
    </p:spTree>
    <p:extLst>
      <p:ext uri="{BB962C8B-B14F-4D97-AF65-F5344CB8AC3E}">
        <p14:creationId xmlns:p14="http://schemas.microsoft.com/office/powerpoint/2010/main" val="19226209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1.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Crynhowch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strategaeth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Cymraeg 2050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Llywodraeth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Cymru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anelu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filiwn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o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siaradwyr</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Cymraeg)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mewn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paragraph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ysgrfennu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teipio</a:t>
            </a: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5452023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2.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Crynhowch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bump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strategaeth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effeithiol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gefnogi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disgyblion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EAL (neu WAL)</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5234536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3.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Rhestrwch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5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ffaith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diddorol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rydych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chi’n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dysgu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am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ieithoedd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ysgolion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Cymru.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Efallai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byddwch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chi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eisaiu</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edrych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ardal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chi neu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ardal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ysgol</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PAP1.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Meddyliwch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beth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oedd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agwedd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cyn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ymchwilio</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ac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yw</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eich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agwedd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newid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yng</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ngoleuni’r</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wybodaeth</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newydd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yma</a:t>
            </a: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063980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7F28C-88D6-4121-BDCD-CA46C683AC86}"/>
              </a:ext>
            </a:extLst>
          </p:cNvPr>
          <p:cNvSpPr>
            <a:spLocks noGrp="1"/>
          </p:cNvSpPr>
          <p:nvPr>
            <p:ph type="title"/>
          </p:nvPr>
        </p:nvSpPr>
        <p:spPr/>
        <p:txBody>
          <a:bodyPr/>
          <a:lstStyle/>
          <a:p>
            <a:r>
              <a:rPr lang="en-GB" dirty="0" err="1"/>
              <a:t>Grwp</a:t>
            </a:r>
            <a:r>
              <a:rPr lang="en-GB" dirty="0"/>
              <a:t> 6  slides 23 - 25</a:t>
            </a:r>
          </a:p>
        </p:txBody>
      </p:sp>
      <p:sp>
        <p:nvSpPr>
          <p:cNvPr id="3" name="Content Placeholder 2">
            <a:extLst>
              <a:ext uri="{FF2B5EF4-FFF2-40B4-BE49-F238E27FC236}">
                <a16:creationId xmlns:a16="http://schemas.microsoft.com/office/drawing/2014/main" id="{0615676F-EC23-4632-A121-DABB069E52E2}"/>
              </a:ext>
            </a:extLst>
          </p:cNvPr>
          <p:cNvSpPr>
            <a:spLocks noGrp="1"/>
          </p:cNvSpPr>
          <p:nvPr>
            <p:ph idx="1"/>
          </p:nvPr>
        </p:nvSpPr>
        <p:spPr/>
        <p:txBody>
          <a:bodyPr/>
          <a:lstStyle/>
          <a:p>
            <a:r>
              <a:rPr lang="en-GB" dirty="0"/>
              <a:t>Add Names Here</a:t>
            </a:r>
          </a:p>
          <a:p>
            <a:endParaRPr lang="en-GB" dirty="0"/>
          </a:p>
        </p:txBody>
      </p:sp>
    </p:spTree>
    <p:extLst>
      <p:ext uri="{BB962C8B-B14F-4D97-AF65-F5344CB8AC3E}">
        <p14:creationId xmlns:p14="http://schemas.microsoft.com/office/powerpoint/2010/main" val="20384320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1. Summarise the Welsh Government’s Cymraeg 2050 strategy (aiming for a million Welsh speakers) in a written/typed paragraph</a:t>
            </a: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2107084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2. Summarise five effective strategies for supporting EAL pupils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138164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5B07-50DA-47D3-B13B-20E771AA34C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3. Make a list of 5 interesting facts you learn about languages spoken in Welsh schools. You might want to look at the area you live/teach or particular languages spoken. Consider your preconceptions and have they changed in light of this new information?</a:t>
            </a:r>
            <a:endParaRPr lang="en-GB" dirty="0"/>
          </a:p>
        </p:txBody>
      </p:sp>
      <p:sp>
        <p:nvSpPr>
          <p:cNvPr id="3" name="Content Placeholder 2">
            <a:extLst>
              <a:ext uri="{FF2B5EF4-FFF2-40B4-BE49-F238E27FC236}">
                <a16:creationId xmlns:a16="http://schemas.microsoft.com/office/drawing/2014/main" id="{1293E600-78E9-4A53-B8E2-8780EF0847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857669981"/>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AA3F7EDC-E5B4-4BBC-9D2A-CBE6D46C37AD}">
  <ds:schemaRefs>
    <ds:schemaRef ds:uri="http://schemas.microsoft.com/sharepoint/v3/contenttype/forms"/>
  </ds:schemaRefs>
</ds:datastoreItem>
</file>

<file path=customXml/itemProps3.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{FCA2FFCA-E0F3-4944-8A8F-BCBA8AB115AB}tf22712842_win32</Template>
  <TotalTime>57</TotalTime>
  <Words>559</Words>
  <Application>Microsoft Office PowerPoint</Application>
  <PresentationFormat>Widescreen</PresentationFormat>
  <Paragraphs>31</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Bookman Old Style</vt:lpstr>
      <vt:lpstr>Calibri</vt:lpstr>
      <vt:lpstr>Franklin Gothic Book</vt:lpstr>
      <vt:lpstr>1_RetrospectVTI</vt:lpstr>
      <vt:lpstr>Session 11</vt:lpstr>
      <vt:lpstr>Grwp 1  slides 3 -5</vt:lpstr>
      <vt:lpstr>1. Crynhowch strategaeth Cymraeg 2050 Llywodraeth Cymru (anelu at filiwn o siaradwyr Cymraeg) mewn paragraph wedi ysgrfennu/teipio</vt:lpstr>
      <vt:lpstr>2. Crynhowch bump strategaeth effeithiol i gefnogi disgyblion EAL (neu WAL) </vt:lpstr>
      <vt:lpstr>3. Rhestrwch 5 ffaith diddorol rydych chi’n dysgu am ieithoedd yn ysgolion Cymru. Efallai byddwch chi eisaiu edrych ar eich ardal chi neu ardal ysgol PAP1. Meddyliwch beth oedd eich agwedd cyn ymchwilio ac yw eich agwedd wedi newid yng ngoleuni’r wybodaeth newydd yma</vt:lpstr>
      <vt:lpstr>Grwp 2  slides 7 - 9</vt:lpstr>
      <vt:lpstr>1. Crynhowch strategaeth Cymraeg 2050 Llywodraeth Cymru (anelu at filiwn o siaradwyr Cymraeg) mewn paragraph wedi ysgrfennu/teipio</vt:lpstr>
      <vt:lpstr>2. Crynhowch bump strategaeth effeithiol i gefnogi disgyblion EAL (neu WAL) </vt:lpstr>
      <vt:lpstr>3. Rhestrwch 5 ffaith diddorol rydych chi’n dysgu am ieithoedd yn ysgolion Cymru. Efallai byddwch chi eisaiu edrych ar eich ardal chi neu ardal ysgol PAP1. Meddyliwch beth oedd eich agwedd cyn ymchwilio ac yw eich agwedd wedi newid yng ngoleuni’r wybodaeth newydd yma</vt:lpstr>
      <vt:lpstr>Grwp 3  slides 11 - 13</vt:lpstr>
      <vt:lpstr>1. Crynhowch strategaeth Cymraeg 2050 Llywodraeth Cymru (anelu at filiwn o siaradwyr Cymraeg) mewn paragraph wedi ysgrfennu/teipio</vt:lpstr>
      <vt:lpstr>2. Crynhowch bump strategaeth effeithiol i gefnogi disgyblion EAL (neu WAL) </vt:lpstr>
      <vt:lpstr>3. Rhestrwch 5 ffaith diddorol rydych chi’n dysgu am ieithoedd yn ysgolion Cymru. Efallai byddwch chi eisaiu edrych ar eich ardal chi neu ardal ysgol PAP1. Meddyliwch beth oedd eich agwedd cyn ymchwilio ac yw eich agwedd wedi newid yng ngoleuni’r wybodaeth newydd yma</vt:lpstr>
      <vt:lpstr>Grwp 4  slides 15 - 17</vt:lpstr>
      <vt:lpstr>1. Crynhowch strategaeth Cymraeg 2050 Llywodraeth Cymru (anelu at filiwn o siaradwyr Cymraeg) mewn paragraph wedi ysgrfennu/teipio</vt:lpstr>
      <vt:lpstr>2. Crynhowch bump strategaeth effeithiol i gefnogi disgyblion EAL (neu WAL) </vt:lpstr>
      <vt:lpstr>3. Rhestrwch 5 ffaith diddorol rydych chi’n dysgu am ieithoedd yn ysgolion Cymru. Efallai byddwch chi eisaiu edrych ar eich ardal chi neu ardal ysgol PAP1. Meddyliwch beth oedd eich agwedd cyn ymchwilio ac yw eich agwedd wedi newid yng ngoleuni’r wybodaeth newydd yma</vt:lpstr>
      <vt:lpstr>Grwp 5  slides 19 - 21</vt:lpstr>
      <vt:lpstr>1. Crynhowch strategaeth Cymraeg 2050 Llywodraeth Cymru (anelu at filiwn o siaradwyr Cymraeg) mewn paragraph wedi ysgrfennu/teipio</vt:lpstr>
      <vt:lpstr>2. Crynhowch bump strategaeth effeithiol i gefnogi disgyblion EAL (neu WAL) </vt:lpstr>
      <vt:lpstr>3. Rhestrwch 5 ffaith diddorol rydych chi’n dysgu am ieithoedd yn ysgolion Cymru. Efallai byddwch chi eisaiu edrych ar eich ardal chi neu ardal ysgol PAP1. Meddyliwch beth oedd eich agwedd cyn ymchwilio ac yw eich agwedd wedi newid yng ngoleuni’r wybodaeth newydd yma</vt:lpstr>
      <vt:lpstr>Grwp 6  slides 23 - 25</vt:lpstr>
      <vt:lpstr>1. Summarise the Welsh Government’s Cymraeg 2050 strategy (aiming for a million Welsh speakers) in a written/typed paragraph</vt:lpstr>
      <vt:lpstr>2. Summarise five effective strategies for supporting EAL pupils </vt:lpstr>
      <vt:lpstr>3. Make a list of 5 interesting facts you learn about languages spoken in Welsh schools. You might want to look at the area you live/teach or particular languages spoken. Consider your preconceptions and have they changed in light of this new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11</dc:title>
  <dc:creator>Jessica Roberts</dc:creator>
  <cp:lastModifiedBy>Jessica Roberts</cp:lastModifiedBy>
  <cp:revision>1</cp:revision>
  <dcterms:created xsi:type="dcterms:W3CDTF">2022-04-14T13:50:07Z</dcterms:created>
  <dcterms:modified xsi:type="dcterms:W3CDTF">2022-04-14T14:47:19Z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