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3" r:id="rId4"/>
  </p:sldMasterIdLst>
  <p:sldIdLst>
    <p:sldId id="364" r:id="rId5"/>
    <p:sldId id="383" r:id="rId6"/>
    <p:sldId id="387" r:id="rId7"/>
    <p:sldId id="394" r:id="rId8"/>
    <p:sldId id="403" r:id="rId9"/>
    <p:sldId id="396" r:id="rId10"/>
    <p:sldId id="404" r:id="rId11"/>
    <p:sldId id="402" r:id="rId12"/>
    <p:sldId id="406" r:id="rId13"/>
    <p:sldId id="405" r:id="rId14"/>
    <p:sldId id="40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F46E8F-CA8E-41DB-8F5E-6EF714B36124}" v="5245" dt="2026-07-19T20:35:09.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3030" autoAdjust="0"/>
  </p:normalViewPr>
  <p:slideViewPr>
    <p:cSldViewPr snapToGrid="0" showGuides="1">
      <p:cViewPr varScale="1">
        <p:scale>
          <a:sx n="59" d="100"/>
          <a:sy n="59" d="100"/>
        </p:scale>
        <p:origin x="932"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De Leon Joson (2508286)" userId="68c054fd-6176-4f27-9e9a-2dfe93ef42dd" providerId="ADAL" clId="{2840F065-9604-415F-BC72-6789A88A2C5C}"/>
    <pc:docChg chg="undo redo custSel addSld delSld modSld sldOrd modMainMaster">
      <pc:chgData name="Martha De Leon Joson (2508286)" userId="68c054fd-6176-4f27-9e9a-2dfe93ef42dd" providerId="ADAL" clId="{2840F065-9604-415F-BC72-6789A88A2C5C}" dt="2026-07-19T20:35:15.631" v="16310"/>
      <pc:docMkLst>
        <pc:docMk/>
      </pc:docMkLst>
      <pc:sldChg chg="addSp delSp modSp mod delDesignElem">
        <pc:chgData name="Martha De Leon Joson (2508286)" userId="68c054fd-6176-4f27-9e9a-2dfe93ef42dd" providerId="ADAL" clId="{2840F065-9604-415F-BC72-6789A88A2C5C}" dt="2026-07-19T20:35:15.631" v="16310"/>
        <pc:sldMkLst>
          <pc:docMk/>
          <pc:sldMk cId="0" sldId="364"/>
        </pc:sldMkLst>
        <pc:spChg chg="add del mod">
          <ac:chgData name="Martha De Leon Joson (2508286)" userId="68c054fd-6176-4f27-9e9a-2dfe93ef42dd" providerId="ADAL" clId="{2840F065-9604-415F-BC72-6789A88A2C5C}" dt="2026-07-19T20:35:15.631" v="16310"/>
          <ac:spMkLst>
            <pc:docMk/>
            <pc:sldMk cId="0" sldId="364"/>
            <ac:spMk id="2" creationId="{93F61EA9-EB31-1E4C-099E-E9E2FF5628EB}"/>
          </ac:spMkLst>
        </pc:spChg>
        <pc:spChg chg="mod">
          <ac:chgData name="Martha De Leon Joson (2508286)" userId="68c054fd-6176-4f27-9e9a-2dfe93ef42dd" providerId="ADAL" clId="{2840F065-9604-415F-BC72-6789A88A2C5C}" dt="2026-07-18T16:46:17.268" v="5706" actId="26606"/>
          <ac:spMkLst>
            <pc:docMk/>
            <pc:sldMk cId="0" sldId="364"/>
            <ac:spMk id="4" creationId="{344A3CB8-39FD-9F8F-CD33-5E2118C6E66C}"/>
          </ac:spMkLst>
        </pc:spChg>
        <pc:spChg chg="add mod">
          <ac:chgData name="Martha De Leon Joson (2508286)" userId="68c054fd-6176-4f27-9e9a-2dfe93ef42dd" providerId="ADAL" clId="{2840F065-9604-415F-BC72-6789A88A2C5C}" dt="2026-07-18T16:57:10.579" v="6042" actId="20577"/>
          <ac:spMkLst>
            <pc:docMk/>
            <pc:sldMk cId="0" sldId="364"/>
            <ac:spMk id="6" creationId="{B4EE254E-B16A-66A1-FFD5-8816029F6785}"/>
          </ac:spMkLst>
        </pc:spChg>
        <pc:spChg chg="mod">
          <ac:chgData name="Martha De Leon Joson (2508286)" userId="68c054fd-6176-4f27-9e9a-2dfe93ef42dd" providerId="ADAL" clId="{2840F065-9604-415F-BC72-6789A88A2C5C}" dt="2026-07-18T16:46:17.268" v="5706" actId="26606"/>
          <ac:spMkLst>
            <pc:docMk/>
            <pc:sldMk cId="0" sldId="364"/>
            <ac:spMk id="6147" creationId="{447FB185-B91D-14EC-A199-C064D51D1DD2}"/>
          </ac:spMkLst>
        </pc:spChg>
        <pc:spChg chg="add del">
          <ac:chgData name="Martha De Leon Joson (2508286)" userId="68c054fd-6176-4f27-9e9a-2dfe93ef42dd" providerId="ADAL" clId="{2840F065-9604-415F-BC72-6789A88A2C5C}" dt="2026-07-18T16:45:33.141" v="5693"/>
          <ac:spMkLst>
            <pc:docMk/>
            <pc:sldMk cId="0" sldId="364"/>
            <ac:spMk id="6211" creationId="{81AEB8A9-B768-4E30-BA55-D919E6687343}"/>
          </ac:spMkLst>
        </pc:spChg>
        <pc:spChg chg="add del">
          <ac:chgData name="Martha De Leon Joson (2508286)" userId="68c054fd-6176-4f27-9e9a-2dfe93ef42dd" providerId="ADAL" clId="{2840F065-9604-415F-BC72-6789A88A2C5C}" dt="2026-07-18T16:39:12.660" v="5646" actId="26606"/>
          <ac:spMkLst>
            <pc:docMk/>
            <pc:sldMk cId="0" sldId="364"/>
            <ac:spMk id="6212" creationId="{BACC6370-2D7E-4714-9D71-7542949D7D5D}"/>
          </ac:spMkLst>
        </pc:spChg>
        <pc:spChg chg="add del">
          <ac:chgData name="Martha De Leon Joson (2508286)" userId="68c054fd-6176-4f27-9e9a-2dfe93ef42dd" providerId="ADAL" clId="{2840F065-9604-415F-BC72-6789A88A2C5C}" dt="2026-07-18T16:39:12.660" v="5646" actId="26606"/>
          <ac:spMkLst>
            <pc:docMk/>
            <pc:sldMk cId="0" sldId="364"/>
            <ac:spMk id="6214" creationId="{256B2C21-A230-48C0-8DF1-C46611373C44}"/>
          </ac:spMkLst>
        </pc:spChg>
        <pc:spChg chg="add del">
          <ac:chgData name="Martha De Leon Joson (2508286)" userId="68c054fd-6176-4f27-9e9a-2dfe93ef42dd" providerId="ADAL" clId="{2840F065-9604-415F-BC72-6789A88A2C5C}" dt="2026-07-18T16:39:12.660" v="5646" actId="26606"/>
          <ac:spMkLst>
            <pc:docMk/>
            <pc:sldMk cId="0" sldId="364"/>
            <ac:spMk id="6216" creationId="{3847E18C-932D-4C95-AABA-FEC7C9499AD7}"/>
          </ac:spMkLst>
        </pc:spChg>
        <pc:spChg chg="add del">
          <ac:chgData name="Martha De Leon Joson (2508286)" userId="68c054fd-6176-4f27-9e9a-2dfe93ef42dd" providerId="ADAL" clId="{2840F065-9604-415F-BC72-6789A88A2C5C}" dt="2026-07-18T16:39:12.660" v="5646" actId="26606"/>
          <ac:spMkLst>
            <pc:docMk/>
            <pc:sldMk cId="0" sldId="364"/>
            <ac:spMk id="6218" creationId="{3150CB11-0C61-439E-910F-5787759E72A0}"/>
          </ac:spMkLst>
        </pc:spChg>
        <pc:spChg chg="add del">
          <ac:chgData name="Martha De Leon Joson (2508286)" userId="68c054fd-6176-4f27-9e9a-2dfe93ef42dd" providerId="ADAL" clId="{2840F065-9604-415F-BC72-6789A88A2C5C}" dt="2026-07-18T16:47:36.180" v="5714" actId="26606"/>
          <ac:spMkLst>
            <pc:docMk/>
            <pc:sldMk cId="0" sldId="364"/>
            <ac:spMk id="6219" creationId="{31AF5A33-5C3E-4B00-B636-470C37CD0793}"/>
          </ac:spMkLst>
        </pc:spChg>
        <pc:spChg chg="add del">
          <ac:chgData name="Martha De Leon Joson (2508286)" userId="68c054fd-6176-4f27-9e9a-2dfe93ef42dd" providerId="ADAL" clId="{2840F065-9604-415F-BC72-6789A88A2C5C}" dt="2026-07-18T16:39:12.660" v="5646" actId="26606"/>
          <ac:spMkLst>
            <pc:docMk/>
            <pc:sldMk cId="0" sldId="364"/>
            <ac:spMk id="6220" creationId="{43F8A58B-5155-44CE-A5FF-7647B47D0A7A}"/>
          </ac:spMkLst>
        </pc:spChg>
        <pc:spChg chg="add del">
          <ac:chgData name="Martha De Leon Joson (2508286)" userId="68c054fd-6176-4f27-9e9a-2dfe93ef42dd" providerId="ADAL" clId="{2840F065-9604-415F-BC72-6789A88A2C5C}" dt="2026-07-18T16:47:36.180" v="5714" actId="26606"/>
          <ac:spMkLst>
            <pc:docMk/>
            <pc:sldMk cId="0" sldId="364"/>
            <ac:spMk id="6221" creationId="{1D4F4279-6CB8-4935-B70E-47B0D4BF7E33}"/>
          </ac:spMkLst>
        </pc:spChg>
        <pc:spChg chg="add del">
          <ac:chgData name="Martha De Leon Joson (2508286)" userId="68c054fd-6176-4f27-9e9a-2dfe93ef42dd" providerId="ADAL" clId="{2840F065-9604-415F-BC72-6789A88A2C5C}" dt="2026-07-18T16:39:12.660" v="5646" actId="26606"/>
          <ac:spMkLst>
            <pc:docMk/>
            <pc:sldMk cId="0" sldId="364"/>
            <ac:spMk id="6222" creationId="{443F2ACA-E6D6-4028-82DD-F03C262D5DE6}"/>
          </ac:spMkLst>
        </pc:spChg>
        <pc:spChg chg="add del">
          <ac:chgData name="Martha De Leon Joson (2508286)" userId="68c054fd-6176-4f27-9e9a-2dfe93ef42dd" providerId="ADAL" clId="{2840F065-9604-415F-BC72-6789A88A2C5C}" dt="2026-07-18T16:47:36.180" v="5714" actId="26606"/>
          <ac:spMkLst>
            <pc:docMk/>
            <pc:sldMk cId="0" sldId="364"/>
            <ac:spMk id="6224" creationId="{E866FCBB-59B5-4CDF-BEE6-633824440939}"/>
          </ac:spMkLst>
        </pc:spChg>
        <pc:spChg chg="add del">
          <ac:chgData name="Martha De Leon Joson (2508286)" userId="68c054fd-6176-4f27-9e9a-2dfe93ef42dd" providerId="ADAL" clId="{2840F065-9604-415F-BC72-6789A88A2C5C}" dt="2026-07-18T16:47:36.180" v="5714" actId="26606"/>
          <ac:spMkLst>
            <pc:docMk/>
            <pc:sldMk cId="0" sldId="364"/>
            <ac:spMk id="6226" creationId="{6AC675E8-14B6-40FA-B3B3-C1E2E39D26EC}"/>
          </ac:spMkLst>
        </pc:spChg>
        <pc:spChg chg="add del">
          <ac:chgData name="Martha De Leon Joson (2508286)" userId="68c054fd-6176-4f27-9e9a-2dfe93ef42dd" providerId="ADAL" clId="{2840F065-9604-415F-BC72-6789A88A2C5C}" dt="2026-07-18T16:47:36.180" v="5714" actId="26606"/>
          <ac:spMkLst>
            <pc:docMk/>
            <pc:sldMk cId="0" sldId="364"/>
            <ac:spMk id="6228" creationId="{56989EBF-8722-45B6-80BA-3B62833E4F59}"/>
          </ac:spMkLst>
        </pc:spChg>
        <pc:spChg chg="add del">
          <ac:chgData name="Martha De Leon Joson (2508286)" userId="68c054fd-6176-4f27-9e9a-2dfe93ef42dd" providerId="ADAL" clId="{2840F065-9604-415F-BC72-6789A88A2C5C}" dt="2026-07-18T16:47:36.180" v="5714" actId="26606"/>
          <ac:spMkLst>
            <pc:docMk/>
            <pc:sldMk cId="0" sldId="364"/>
            <ac:spMk id="6229" creationId="{BD4BEF6F-1F5D-425B-B942-CE0EC90D3760}"/>
          </ac:spMkLst>
        </pc:spChg>
        <pc:spChg chg="add del">
          <ac:chgData name="Martha De Leon Joson (2508286)" userId="68c054fd-6176-4f27-9e9a-2dfe93ef42dd" providerId="ADAL" clId="{2840F065-9604-415F-BC72-6789A88A2C5C}" dt="2026-07-18T16:47:36.180" v="5714" actId="26606"/>
          <ac:spMkLst>
            <pc:docMk/>
            <pc:sldMk cId="0" sldId="364"/>
            <ac:spMk id="6230" creationId="{7C9F3575-4D35-4C55-93E6-A0BB647C5A1F}"/>
          </ac:spMkLst>
        </pc:spChg>
        <pc:spChg chg="add del">
          <ac:chgData name="Martha De Leon Joson (2508286)" userId="68c054fd-6176-4f27-9e9a-2dfe93ef42dd" providerId="ADAL" clId="{2840F065-9604-415F-BC72-6789A88A2C5C}" dt="2026-07-18T16:47:36.180" v="5714" actId="26606"/>
          <ac:spMkLst>
            <pc:docMk/>
            <pc:sldMk cId="0" sldId="364"/>
            <ac:spMk id="6231" creationId="{17D310E3-BA9A-4243-B504-0D1F6220659B}"/>
          </ac:spMkLst>
        </pc:spChg>
        <pc:spChg chg="add del">
          <ac:chgData name="Martha De Leon Joson (2508286)" userId="68c054fd-6176-4f27-9e9a-2dfe93ef42dd" providerId="ADAL" clId="{2840F065-9604-415F-BC72-6789A88A2C5C}" dt="2026-07-18T16:47:36.180" v="5714" actId="26606"/>
          <ac:spMkLst>
            <pc:docMk/>
            <pc:sldMk cId="0" sldId="364"/>
            <ac:spMk id="6232" creationId="{868C8FD7-A917-4543-8961-F5EB09C27570}"/>
          </ac:spMkLst>
        </pc:spChg>
        <pc:graphicFrameChg chg="add del mod ord modGraphic">
          <ac:chgData name="Martha De Leon Joson (2508286)" userId="68c054fd-6176-4f27-9e9a-2dfe93ef42dd" providerId="ADAL" clId="{2840F065-9604-415F-BC72-6789A88A2C5C}" dt="2026-07-18T16:48:28.463" v="5721" actId="478"/>
          <ac:graphicFrameMkLst>
            <pc:docMk/>
            <pc:sldMk cId="0" sldId="364"/>
            <ac:graphicFrameMk id="6207" creationId="{1E890865-9643-2665-55DA-E143DEA72913}"/>
          </ac:graphicFrameMkLst>
        </pc:graphicFrameChg>
        <pc:picChg chg="add mod ord">
          <ac:chgData name="Martha De Leon Joson (2508286)" userId="68c054fd-6176-4f27-9e9a-2dfe93ef42dd" providerId="ADAL" clId="{2840F065-9604-415F-BC72-6789A88A2C5C}" dt="2026-07-18T16:47:36.180" v="5714" actId="26606"/>
          <ac:picMkLst>
            <pc:docMk/>
            <pc:sldMk cId="0" sldId="364"/>
            <ac:picMk id="3" creationId="{C894B5BC-0190-ACAC-2B51-9DF4C8B61F95}"/>
          </ac:picMkLst>
        </pc:picChg>
        <pc:cxnChg chg="add del">
          <ac:chgData name="Martha De Leon Joson (2508286)" userId="68c054fd-6176-4f27-9e9a-2dfe93ef42dd" providerId="ADAL" clId="{2840F065-9604-415F-BC72-6789A88A2C5C}" dt="2026-07-18T16:43:51.728" v="5674"/>
          <ac:cxnSpMkLst>
            <pc:docMk/>
            <pc:sldMk cId="0" sldId="364"/>
            <ac:cxnSpMk id="6210" creationId="{B7952C56-EE0E-C94A-9A44-E17DD73E845D}"/>
          </ac:cxnSpMkLst>
        </pc:cxnChg>
        <pc:cxnChg chg="del">
          <ac:chgData name="Martha De Leon Joson (2508286)" userId="68c054fd-6176-4f27-9e9a-2dfe93ef42dd" providerId="ADAL" clId="{2840F065-9604-415F-BC72-6789A88A2C5C}" dt="2026-07-18T16:41:28.540" v="5660"/>
          <ac:cxnSpMkLst>
            <pc:docMk/>
            <pc:sldMk cId="0" sldId="364"/>
            <ac:cxnSpMk id="6227" creationId="{B7952C56-EE0E-C94A-9A44-E17DD73E845D}"/>
          </ac:cxnSpMkLst>
        </pc:cxnChg>
      </pc:sldChg>
      <pc:sldChg chg="delSp modSp mod">
        <pc:chgData name="Martha De Leon Joson (2508286)" userId="68c054fd-6176-4f27-9e9a-2dfe93ef42dd" providerId="ADAL" clId="{2840F065-9604-415F-BC72-6789A88A2C5C}" dt="2026-07-18T16:45:44.311" v="5703"/>
        <pc:sldMkLst>
          <pc:docMk/>
          <pc:sldMk cId="1287151132" sldId="383"/>
        </pc:sldMkLst>
        <pc:spChg chg="mod">
          <ac:chgData name="Martha De Leon Joson (2508286)" userId="68c054fd-6176-4f27-9e9a-2dfe93ef42dd" providerId="ADAL" clId="{2840F065-9604-415F-BC72-6789A88A2C5C}" dt="2026-07-18T16:45:36.608" v="5698" actId="27636"/>
          <ac:spMkLst>
            <pc:docMk/>
            <pc:sldMk cId="1287151132" sldId="383"/>
            <ac:spMk id="2" creationId="{7A5DAAE8-78AF-37D0-1EA1-6BE7641CF449}"/>
          </ac:spMkLst>
        </pc:spChg>
        <pc:spChg chg="mod">
          <ac:chgData name="Martha De Leon Joson (2508286)" userId="68c054fd-6176-4f27-9e9a-2dfe93ef42dd" providerId="ADAL" clId="{2840F065-9604-415F-BC72-6789A88A2C5C}" dt="2026-07-18T16:45:44.311" v="5703"/>
          <ac:spMkLst>
            <pc:docMk/>
            <pc:sldMk cId="1287151132" sldId="383"/>
            <ac:spMk id="4" creationId="{6E6D42E4-AC46-C008-2447-7CBA08E08782}"/>
          </ac:spMkLst>
        </pc:spChg>
        <pc:spChg chg="mod">
          <ac:chgData name="Martha De Leon Joson (2508286)" userId="68c054fd-6176-4f27-9e9a-2dfe93ef42dd" providerId="ADAL" clId="{2840F065-9604-415F-BC72-6789A88A2C5C}" dt="2026-07-18T16:45:44.311" v="5703"/>
          <ac:spMkLst>
            <pc:docMk/>
            <pc:sldMk cId="1287151132" sldId="383"/>
            <ac:spMk id="5" creationId="{E8171439-ACFD-5D74-0A8F-A1BDCC81D859}"/>
          </ac:spMkLst>
        </pc:spChg>
      </pc:sldChg>
      <pc:sldChg chg="addSp delSp modSp mod setBg delDesignElem">
        <pc:chgData name="Martha De Leon Joson (2508286)" userId="68c054fd-6176-4f27-9e9a-2dfe93ef42dd" providerId="ADAL" clId="{2840F065-9604-415F-BC72-6789A88A2C5C}" dt="2026-07-18T17:03:45.480" v="6062" actId="1076"/>
        <pc:sldMkLst>
          <pc:docMk/>
          <pc:sldMk cId="0" sldId="387"/>
        </pc:sldMkLst>
        <pc:spChg chg="mod ord">
          <ac:chgData name="Martha De Leon Joson (2508286)" userId="68c054fd-6176-4f27-9e9a-2dfe93ef42dd" providerId="ADAL" clId="{2840F065-9604-415F-BC72-6789A88A2C5C}" dt="2026-07-18T17:02:53.035" v="6046" actId="14100"/>
          <ac:spMkLst>
            <pc:docMk/>
            <pc:sldMk cId="0" sldId="387"/>
            <ac:spMk id="2" creationId="{A2FCF950-4012-15F0-B279-1361A6BD7D3F}"/>
          </ac:spMkLst>
        </pc:spChg>
        <pc:spChg chg="add mod">
          <ac:chgData name="Martha De Leon Joson (2508286)" userId="68c054fd-6176-4f27-9e9a-2dfe93ef42dd" providerId="ADAL" clId="{2840F065-9604-415F-BC72-6789A88A2C5C}" dt="2026-07-18T17:03:45.480" v="6062" actId="1076"/>
          <ac:spMkLst>
            <pc:docMk/>
            <pc:sldMk cId="0" sldId="387"/>
            <ac:spMk id="3" creationId="{EFD0C211-6C4C-4A12-3AC1-D2ADC4503DC5}"/>
          </ac:spMkLst>
        </pc:spChg>
        <pc:spChg chg="mod">
          <ac:chgData name="Martha De Leon Joson (2508286)" userId="68c054fd-6176-4f27-9e9a-2dfe93ef42dd" providerId="ADAL" clId="{2840F065-9604-415F-BC72-6789A88A2C5C}" dt="2026-07-17T21:56:12.027" v="1106" actId="26606"/>
          <ac:spMkLst>
            <pc:docMk/>
            <pc:sldMk cId="0" sldId="387"/>
            <ac:spMk id="4" creationId="{E9C891E3-BFF6-8AE0-6C9D-F65AD1EC6373}"/>
          </ac:spMkLst>
        </pc:spChg>
        <pc:spChg chg="mod">
          <ac:chgData name="Martha De Leon Joson (2508286)" userId="68c054fd-6176-4f27-9e9a-2dfe93ef42dd" providerId="ADAL" clId="{2840F065-9604-415F-BC72-6789A88A2C5C}" dt="2026-07-17T21:56:12.027" v="1106" actId="26606"/>
          <ac:spMkLst>
            <pc:docMk/>
            <pc:sldMk cId="0" sldId="387"/>
            <ac:spMk id="18434" creationId="{6E993329-62CA-9A49-62A4-7E50E4557350}"/>
          </ac:spMkLst>
        </pc:spChg>
        <pc:spChg chg="mod">
          <ac:chgData name="Martha De Leon Joson (2508286)" userId="68c054fd-6176-4f27-9e9a-2dfe93ef42dd" providerId="ADAL" clId="{2840F065-9604-415F-BC72-6789A88A2C5C}" dt="2026-07-17T21:56:12.027" v="1106" actId="26606"/>
          <ac:spMkLst>
            <pc:docMk/>
            <pc:sldMk cId="0" sldId="387"/>
            <ac:spMk id="18436" creationId="{207505A2-3DCF-366C-F28C-EBE3358EDADC}"/>
          </ac:spMkLst>
        </pc:spChg>
        <pc:spChg chg="add del">
          <ac:chgData name="Martha De Leon Joson (2508286)" userId="68c054fd-6176-4f27-9e9a-2dfe93ef42dd" providerId="ADAL" clId="{2840F065-9604-415F-BC72-6789A88A2C5C}" dt="2026-07-18T16:41:28.540" v="5660"/>
          <ac:spMkLst>
            <pc:docMk/>
            <pc:sldMk cId="0" sldId="387"/>
            <ac:spMk id="18438" creationId="{907EF6B7-1338-4443-8C46-6A318D952DFD}"/>
          </ac:spMkLst>
        </pc:spChg>
        <pc:spChg chg="add del">
          <ac:chgData name="Martha De Leon Joson (2508286)" userId="68c054fd-6176-4f27-9e9a-2dfe93ef42dd" providerId="ADAL" clId="{2840F065-9604-415F-BC72-6789A88A2C5C}" dt="2026-07-18T16:41:28.540" v="5660"/>
          <ac:spMkLst>
            <pc:docMk/>
            <pc:sldMk cId="0" sldId="387"/>
            <ac:spMk id="18439" creationId="{DAAE4CDD-124C-4DCF-9584-B6033B545DD5}"/>
          </ac:spMkLst>
        </pc:spChg>
        <pc:spChg chg="add del">
          <ac:chgData name="Martha De Leon Joson (2508286)" userId="68c054fd-6176-4f27-9e9a-2dfe93ef42dd" providerId="ADAL" clId="{2840F065-9604-415F-BC72-6789A88A2C5C}" dt="2026-07-18T16:41:28.540" v="5660"/>
          <ac:spMkLst>
            <pc:docMk/>
            <pc:sldMk cId="0" sldId="387"/>
            <ac:spMk id="18440" creationId="{081E4A58-353D-44AE-B2FC-2A74E2E400F7}"/>
          </ac:spMkLst>
        </pc:spChg>
      </pc:sldChg>
      <pc:sldChg chg="addSp delSp modSp mod">
        <pc:chgData name="Martha De Leon Joson (2508286)" userId="68c054fd-6176-4f27-9e9a-2dfe93ef42dd" providerId="ADAL" clId="{2840F065-9604-415F-BC72-6789A88A2C5C}" dt="2026-07-19T20:12:22.932" v="16307" actId="20577"/>
        <pc:sldMkLst>
          <pc:docMk/>
          <pc:sldMk cId="0" sldId="394"/>
        </pc:sldMkLst>
        <pc:spChg chg="add del mod">
          <ac:chgData name="Martha De Leon Joson (2508286)" userId="68c054fd-6176-4f27-9e9a-2dfe93ef42dd" providerId="ADAL" clId="{2840F065-9604-415F-BC72-6789A88A2C5C}" dt="2026-07-19T18:24:34.503" v="12897"/>
          <ac:spMkLst>
            <pc:docMk/>
            <pc:sldMk cId="0" sldId="394"/>
            <ac:spMk id="2" creationId="{29FC7E9A-AAAB-5E13-DB03-D62BC6AE58F5}"/>
          </ac:spMkLst>
        </pc:spChg>
        <pc:spChg chg="mod">
          <ac:chgData name="Martha De Leon Joson (2508286)" userId="68c054fd-6176-4f27-9e9a-2dfe93ef42dd" providerId="ADAL" clId="{2840F065-9604-415F-BC72-6789A88A2C5C}" dt="2026-07-19T20:12:08.040" v="16281" actId="14100"/>
          <ac:spMkLst>
            <pc:docMk/>
            <pc:sldMk cId="0" sldId="394"/>
            <ac:spMk id="3" creationId="{52E89246-3342-0D32-A2E8-84A62DB53907}"/>
          </ac:spMkLst>
        </pc:spChg>
        <pc:spChg chg="add del mod">
          <ac:chgData name="Martha De Leon Joson (2508286)" userId="68c054fd-6176-4f27-9e9a-2dfe93ef42dd" providerId="ADAL" clId="{2840F065-9604-415F-BC72-6789A88A2C5C}" dt="2026-07-19T20:09:57.912" v="16233"/>
          <ac:spMkLst>
            <pc:docMk/>
            <pc:sldMk cId="0" sldId="394"/>
            <ac:spMk id="4" creationId="{08C9EB26-F1AB-43D0-8334-61865AE776EA}"/>
          </ac:spMkLst>
        </pc:spChg>
        <pc:spChg chg="add del mod">
          <ac:chgData name="Martha De Leon Joson (2508286)" userId="68c054fd-6176-4f27-9e9a-2dfe93ef42dd" providerId="ADAL" clId="{2840F065-9604-415F-BC72-6789A88A2C5C}" dt="2026-07-19T20:12:22.932" v="16307" actId="20577"/>
          <ac:spMkLst>
            <pc:docMk/>
            <pc:sldMk cId="0" sldId="394"/>
            <ac:spMk id="5" creationId="{028FA0CD-6774-EDEB-7901-7CC84D67FB82}"/>
          </ac:spMkLst>
        </pc:spChg>
        <pc:spChg chg="mod">
          <ac:chgData name="Martha De Leon Joson (2508286)" userId="68c054fd-6176-4f27-9e9a-2dfe93ef42dd" providerId="ADAL" clId="{2840F065-9604-415F-BC72-6789A88A2C5C}" dt="2026-07-19T20:04:51.145" v="16104" actId="14100"/>
          <ac:spMkLst>
            <pc:docMk/>
            <pc:sldMk cId="0" sldId="394"/>
            <ac:spMk id="9218" creationId="{1C5FB738-49DC-34AE-A0B2-E0926CAB7A9B}"/>
          </ac:spMkLst>
        </pc:spChg>
      </pc:sldChg>
      <pc:sldChg chg="addSp delSp modSp mod">
        <pc:chgData name="Martha De Leon Joson (2508286)" userId="68c054fd-6176-4f27-9e9a-2dfe93ef42dd" providerId="ADAL" clId="{2840F065-9604-415F-BC72-6789A88A2C5C}" dt="2026-07-19T18:32:58.498" v="13048"/>
        <pc:sldMkLst>
          <pc:docMk/>
          <pc:sldMk cId="1663974967" sldId="396"/>
        </pc:sldMkLst>
        <pc:spChg chg="mod">
          <ac:chgData name="Martha De Leon Joson (2508286)" userId="68c054fd-6176-4f27-9e9a-2dfe93ef42dd" providerId="ADAL" clId="{2840F065-9604-415F-BC72-6789A88A2C5C}" dt="2026-07-19T18:32:54.326" v="13046" actId="20577"/>
          <ac:spMkLst>
            <pc:docMk/>
            <pc:sldMk cId="1663974967" sldId="396"/>
            <ac:spMk id="3" creationId="{857BFAFA-1A27-74B0-A7A9-13BBFEBEE86C}"/>
          </ac:spMkLst>
        </pc:spChg>
        <pc:spChg chg="mod">
          <ac:chgData name="Martha De Leon Joson (2508286)" userId="68c054fd-6176-4f27-9e9a-2dfe93ef42dd" providerId="ADAL" clId="{2840F065-9604-415F-BC72-6789A88A2C5C}" dt="2026-07-18T16:45:44.311" v="5703"/>
          <ac:spMkLst>
            <pc:docMk/>
            <pc:sldMk cId="1663974967" sldId="396"/>
            <ac:spMk id="4" creationId="{394D8B0A-6FA0-E26A-E62C-349A3F6B6F73}"/>
          </ac:spMkLst>
        </pc:spChg>
        <pc:spChg chg="mod">
          <ac:chgData name="Martha De Leon Joson (2508286)" userId="68c054fd-6176-4f27-9e9a-2dfe93ef42dd" providerId="ADAL" clId="{2840F065-9604-415F-BC72-6789A88A2C5C}" dt="2026-07-18T16:45:44.311" v="5703"/>
          <ac:spMkLst>
            <pc:docMk/>
            <pc:sldMk cId="1663974967" sldId="396"/>
            <ac:spMk id="5" creationId="{2D480500-54FD-83EA-2C4B-B1193A4970F2}"/>
          </ac:spMkLst>
        </pc:spChg>
        <pc:spChg chg="add del mod">
          <ac:chgData name="Martha De Leon Joson (2508286)" userId="68c054fd-6176-4f27-9e9a-2dfe93ef42dd" providerId="ADAL" clId="{2840F065-9604-415F-BC72-6789A88A2C5C}" dt="2026-07-17T23:01:01.036" v="2565" actId="47"/>
          <ac:spMkLst>
            <pc:docMk/>
            <pc:sldMk cId="1663974967" sldId="396"/>
            <ac:spMk id="6" creationId="{04121CCE-1205-018E-9D44-D8007C8FA1A7}"/>
          </ac:spMkLst>
        </pc:spChg>
        <pc:spChg chg="add del mod">
          <ac:chgData name="Martha De Leon Joson (2508286)" userId="68c054fd-6176-4f27-9e9a-2dfe93ef42dd" providerId="ADAL" clId="{2840F065-9604-415F-BC72-6789A88A2C5C}" dt="2026-07-19T18:32:58.498" v="13048"/>
          <ac:spMkLst>
            <pc:docMk/>
            <pc:sldMk cId="1663974967" sldId="396"/>
            <ac:spMk id="7" creationId="{8D47F0D1-FD82-6708-B896-48C68BDEE63E}"/>
          </ac:spMkLst>
        </pc:spChg>
      </pc:sldChg>
      <pc:sldChg chg="addSp delSp modSp del mod">
        <pc:chgData name="Martha De Leon Joson (2508286)" userId="68c054fd-6176-4f27-9e9a-2dfe93ef42dd" providerId="ADAL" clId="{2840F065-9604-415F-BC72-6789A88A2C5C}" dt="2026-07-18T18:18:38.459" v="8068" actId="2696"/>
        <pc:sldMkLst>
          <pc:docMk/>
          <pc:sldMk cId="0" sldId="398"/>
        </pc:sldMkLst>
        <pc:spChg chg="add del mod">
          <ac:chgData name="Martha De Leon Joson (2508286)" userId="68c054fd-6176-4f27-9e9a-2dfe93ef42dd" providerId="ADAL" clId="{2840F065-9604-415F-BC72-6789A88A2C5C}" dt="2026-07-18T17:16:42.905" v="6172"/>
          <ac:spMkLst>
            <pc:docMk/>
            <pc:sldMk cId="0" sldId="398"/>
            <ac:spMk id="2" creationId="{A1649FC7-A835-117C-6553-E832DDC9C56D}"/>
          </ac:spMkLst>
        </pc:spChg>
        <pc:spChg chg="add del mod">
          <ac:chgData name="Martha De Leon Joson (2508286)" userId="68c054fd-6176-4f27-9e9a-2dfe93ef42dd" providerId="ADAL" clId="{2840F065-9604-415F-BC72-6789A88A2C5C}" dt="2026-07-18T17:20:47.441" v="6225"/>
          <ac:spMkLst>
            <pc:docMk/>
            <pc:sldMk cId="0" sldId="398"/>
            <ac:spMk id="3" creationId="{45E0D7DE-4424-50A4-63D0-EA61695F3E09}"/>
          </ac:spMkLst>
        </pc:spChg>
        <pc:spChg chg="mod">
          <ac:chgData name="Martha De Leon Joson (2508286)" userId="68c054fd-6176-4f27-9e9a-2dfe93ef42dd" providerId="ADAL" clId="{2840F065-9604-415F-BC72-6789A88A2C5C}" dt="2026-07-18T16:45:44.311" v="5703"/>
          <ac:spMkLst>
            <pc:docMk/>
            <pc:sldMk cId="0" sldId="398"/>
            <ac:spMk id="4" creationId="{54C78844-55BE-72BC-2BDC-95FC6762D9C7}"/>
          </ac:spMkLst>
        </pc:spChg>
        <pc:spChg chg="add mod">
          <ac:chgData name="Martha De Leon Joson (2508286)" userId="68c054fd-6176-4f27-9e9a-2dfe93ef42dd" providerId="ADAL" clId="{2840F065-9604-415F-BC72-6789A88A2C5C}" dt="2026-07-18T18:18:28.064" v="8066" actId="1076"/>
          <ac:spMkLst>
            <pc:docMk/>
            <pc:sldMk cId="0" sldId="398"/>
            <ac:spMk id="5" creationId="{2826EDFD-F70E-7FFE-152F-755F44F1D0F9}"/>
          </ac:spMkLst>
        </pc:spChg>
        <pc:spChg chg="add del mod">
          <ac:chgData name="Martha De Leon Joson (2508286)" userId="68c054fd-6176-4f27-9e9a-2dfe93ef42dd" providerId="ADAL" clId="{2840F065-9604-415F-BC72-6789A88A2C5C}" dt="2026-07-18T17:31:41.973" v="6612"/>
          <ac:spMkLst>
            <pc:docMk/>
            <pc:sldMk cId="0" sldId="398"/>
            <ac:spMk id="6" creationId="{3D44BF3B-FACD-6278-804F-C5C9EF98204C}"/>
          </ac:spMkLst>
        </pc:spChg>
        <pc:spChg chg="add del mod">
          <ac:chgData name="Martha De Leon Joson (2508286)" userId="68c054fd-6176-4f27-9e9a-2dfe93ef42dd" providerId="ADAL" clId="{2840F065-9604-415F-BC72-6789A88A2C5C}" dt="2026-07-18T17:56:17.363" v="7445"/>
          <ac:spMkLst>
            <pc:docMk/>
            <pc:sldMk cId="0" sldId="398"/>
            <ac:spMk id="7" creationId="{B336D422-4939-80F0-F1A3-A319C9F378EC}"/>
          </ac:spMkLst>
        </pc:spChg>
        <pc:spChg chg="add mod">
          <ac:chgData name="Martha De Leon Joson (2508286)" userId="68c054fd-6176-4f27-9e9a-2dfe93ef42dd" providerId="ADAL" clId="{2840F065-9604-415F-BC72-6789A88A2C5C}" dt="2026-07-18T18:18:32.761" v="8067" actId="1076"/>
          <ac:spMkLst>
            <pc:docMk/>
            <pc:sldMk cId="0" sldId="398"/>
            <ac:spMk id="8" creationId="{F82339E8-E701-5D7D-B3B7-11F5C9154AF7}"/>
          </ac:spMkLst>
        </pc:spChg>
        <pc:spChg chg="mod">
          <ac:chgData name="Martha De Leon Joson (2508286)" userId="68c054fd-6176-4f27-9e9a-2dfe93ef42dd" providerId="ADAL" clId="{2840F065-9604-415F-BC72-6789A88A2C5C}" dt="2026-07-18T17:20:31.454" v="6219" actId="20577"/>
          <ac:spMkLst>
            <pc:docMk/>
            <pc:sldMk cId="0" sldId="398"/>
            <ac:spMk id="12290" creationId="{0BAAAF84-50A1-E0F8-EF89-8F44E2FA1ACC}"/>
          </ac:spMkLst>
        </pc:spChg>
        <pc:spChg chg="mod">
          <ac:chgData name="Martha De Leon Joson (2508286)" userId="68c054fd-6176-4f27-9e9a-2dfe93ef42dd" providerId="ADAL" clId="{2840F065-9604-415F-BC72-6789A88A2C5C}" dt="2026-07-18T16:45:36.735" v="5701" actId="27636"/>
          <ac:spMkLst>
            <pc:docMk/>
            <pc:sldMk cId="0" sldId="398"/>
            <ac:spMk id="12291" creationId="{DA8DF68F-34C4-285F-B4A1-B6E08AE08A8B}"/>
          </ac:spMkLst>
        </pc:spChg>
        <pc:spChg chg="mod">
          <ac:chgData name="Martha De Leon Joson (2508286)" userId="68c054fd-6176-4f27-9e9a-2dfe93ef42dd" providerId="ADAL" clId="{2840F065-9604-415F-BC72-6789A88A2C5C}" dt="2026-07-18T16:45:44.311" v="5703"/>
          <ac:spMkLst>
            <pc:docMk/>
            <pc:sldMk cId="0" sldId="398"/>
            <ac:spMk id="12293" creationId="{A34A8D67-C446-5B89-B913-CA27928CE4F6}"/>
          </ac:spMkLst>
        </pc:spChg>
      </pc:sldChg>
      <pc:sldChg chg="addSp delSp modSp del mod ord">
        <pc:chgData name="Martha De Leon Joson (2508286)" userId="68c054fd-6176-4f27-9e9a-2dfe93ef42dd" providerId="ADAL" clId="{2840F065-9604-415F-BC72-6789A88A2C5C}" dt="2026-07-19T15:32:39.960" v="10885" actId="2696"/>
        <pc:sldMkLst>
          <pc:docMk/>
          <pc:sldMk cId="0" sldId="399"/>
        </pc:sldMkLst>
        <pc:spChg chg="add del mod">
          <ac:chgData name="Martha De Leon Joson (2508286)" userId="68c054fd-6176-4f27-9e9a-2dfe93ef42dd" providerId="ADAL" clId="{2840F065-9604-415F-BC72-6789A88A2C5C}" dt="2026-07-19T15:29:55.400" v="10840"/>
          <ac:spMkLst>
            <pc:docMk/>
            <pc:sldMk cId="0" sldId="399"/>
            <ac:spMk id="2" creationId="{D5C44C17-8E9D-F96C-CEED-63FCD8B22D60}"/>
          </ac:spMkLst>
        </pc:spChg>
        <pc:spChg chg="add del mod">
          <ac:chgData name="Martha De Leon Joson (2508286)" userId="68c054fd-6176-4f27-9e9a-2dfe93ef42dd" providerId="ADAL" clId="{2840F065-9604-415F-BC72-6789A88A2C5C}" dt="2026-07-19T15:31:20.927" v="10869" actId="47"/>
          <ac:spMkLst>
            <pc:docMk/>
            <pc:sldMk cId="0" sldId="399"/>
            <ac:spMk id="3" creationId="{DDABA55F-86D2-807A-D9E0-86887B0369DA}"/>
          </ac:spMkLst>
        </pc:spChg>
        <pc:spChg chg="mod">
          <ac:chgData name="Martha De Leon Joson (2508286)" userId="68c054fd-6176-4f27-9e9a-2dfe93ef42dd" providerId="ADAL" clId="{2840F065-9604-415F-BC72-6789A88A2C5C}" dt="2026-07-18T16:45:44.311" v="5703"/>
          <ac:spMkLst>
            <pc:docMk/>
            <pc:sldMk cId="0" sldId="399"/>
            <ac:spMk id="4" creationId="{54C78844-55BE-72BC-2BDC-95FC6762D9C7}"/>
          </ac:spMkLst>
        </pc:spChg>
        <pc:spChg chg="add del mod">
          <ac:chgData name="Martha De Leon Joson (2508286)" userId="68c054fd-6176-4f27-9e9a-2dfe93ef42dd" providerId="ADAL" clId="{2840F065-9604-415F-BC72-6789A88A2C5C}" dt="2026-07-19T15:32:00.619" v="10883" actId="21"/>
          <ac:spMkLst>
            <pc:docMk/>
            <pc:sldMk cId="0" sldId="399"/>
            <ac:spMk id="5" creationId="{D629F33F-7B01-4E7C-BC71-EF3CA6DDA4B4}"/>
          </ac:spMkLst>
        </pc:spChg>
        <pc:spChg chg="mod">
          <ac:chgData name="Martha De Leon Joson (2508286)" userId="68c054fd-6176-4f27-9e9a-2dfe93ef42dd" providerId="ADAL" clId="{2840F065-9604-415F-BC72-6789A88A2C5C}" dt="2026-07-19T15:32:11.268" v="10884" actId="2711"/>
          <ac:spMkLst>
            <pc:docMk/>
            <pc:sldMk cId="0" sldId="399"/>
            <ac:spMk id="12290" creationId="{0BAAAF84-50A1-E0F8-EF89-8F44E2FA1ACC}"/>
          </ac:spMkLst>
        </pc:spChg>
        <pc:spChg chg="mod">
          <ac:chgData name="Martha De Leon Joson (2508286)" userId="68c054fd-6176-4f27-9e9a-2dfe93ef42dd" providerId="ADAL" clId="{2840F065-9604-415F-BC72-6789A88A2C5C}" dt="2026-07-19T15:31:43.038" v="10880" actId="20577"/>
          <ac:spMkLst>
            <pc:docMk/>
            <pc:sldMk cId="0" sldId="399"/>
            <ac:spMk id="12291" creationId="{DA8DF68F-34C4-285F-B4A1-B6E08AE08A8B}"/>
          </ac:spMkLst>
        </pc:spChg>
        <pc:spChg chg="mod">
          <ac:chgData name="Martha De Leon Joson (2508286)" userId="68c054fd-6176-4f27-9e9a-2dfe93ef42dd" providerId="ADAL" clId="{2840F065-9604-415F-BC72-6789A88A2C5C}" dt="2026-07-18T16:45:44.311" v="5703"/>
          <ac:spMkLst>
            <pc:docMk/>
            <pc:sldMk cId="0" sldId="399"/>
            <ac:spMk id="12293" creationId="{A34A8D67-C446-5B89-B913-CA27928CE4F6}"/>
          </ac:spMkLst>
        </pc:spChg>
      </pc:sldChg>
      <pc:sldChg chg="addSp delSp modSp del mod setBg">
        <pc:chgData name="Martha De Leon Joson (2508286)" userId="68c054fd-6176-4f27-9e9a-2dfe93ef42dd" providerId="ADAL" clId="{2840F065-9604-415F-BC72-6789A88A2C5C}" dt="2026-07-19T19:24:52.109" v="14944" actId="2696"/>
        <pc:sldMkLst>
          <pc:docMk/>
          <pc:sldMk cId="0" sldId="400"/>
        </pc:sldMkLst>
        <pc:spChg chg="mod">
          <ac:chgData name="Martha De Leon Joson (2508286)" userId="68c054fd-6176-4f27-9e9a-2dfe93ef42dd" providerId="ADAL" clId="{2840F065-9604-415F-BC72-6789A88A2C5C}" dt="2026-07-19T19:24:38.603" v="14943" actId="26606"/>
          <ac:spMkLst>
            <pc:docMk/>
            <pc:sldMk cId="0" sldId="400"/>
            <ac:spMk id="4" creationId="{AFC3E97E-07F8-3EC8-79F6-C49008163BE6}"/>
          </ac:spMkLst>
        </pc:spChg>
        <pc:spChg chg="mod">
          <ac:chgData name="Martha De Leon Joson (2508286)" userId="68c054fd-6176-4f27-9e9a-2dfe93ef42dd" providerId="ADAL" clId="{2840F065-9604-415F-BC72-6789A88A2C5C}" dt="2026-07-19T19:24:38.603" v="14943" actId="26606"/>
          <ac:spMkLst>
            <pc:docMk/>
            <pc:sldMk cId="0" sldId="400"/>
            <ac:spMk id="13314" creationId="{3D80977B-0105-4BDE-DF54-D9B0E773C891}"/>
          </ac:spMkLst>
        </pc:spChg>
        <pc:spChg chg="del mod">
          <ac:chgData name="Martha De Leon Joson (2508286)" userId="68c054fd-6176-4f27-9e9a-2dfe93ef42dd" providerId="ADAL" clId="{2840F065-9604-415F-BC72-6789A88A2C5C}" dt="2026-07-19T19:24:20.908" v="14942" actId="34307"/>
          <ac:spMkLst>
            <pc:docMk/>
            <pc:sldMk cId="0" sldId="400"/>
            <ac:spMk id="13315" creationId="{50070DAB-396E-DF77-4036-1E44F9E2CD8C}"/>
          </ac:spMkLst>
        </pc:spChg>
        <pc:spChg chg="mod">
          <ac:chgData name="Martha De Leon Joson (2508286)" userId="68c054fd-6176-4f27-9e9a-2dfe93ef42dd" providerId="ADAL" clId="{2840F065-9604-415F-BC72-6789A88A2C5C}" dt="2026-07-19T19:24:38.603" v="14943" actId="26606"/>
          <ac:spMkLst>
            <pc:docMk/>
            <pc:sldMk cId="0" sldId="400"/>
            <ac:spMk id="13317" creationId="{4E364E1B-18CF-2A13-11D6-BBEA13EB09D9}"/>
          </ac:spMkLst>
        </pc:spChg>
        <pc:grpChg chg="add">
          <ac:chgData name="Martha De Leon Joson (2508286)" userId="68c054fd-6176-4f27-9e9a-2dfe93ef42dd" providerId="ADAL" clId="{2840F065-9604-415F-BC72-6789A88A2C5C}" dt="2026-07-19T19:24:38.603" v="14943" actId="26606"/>
          <ac:grpSpMkLst>
            <pc:docMk/>
            <pc:sldMk cId="0" sldId="400"/>
            <ac:grpSpMk id="13322" creationId="{4815A7B4-532E-48C9-AC24-D78ACF3339DB}"/>
          </ac:grpSpMkLst>
        </pc:grpChg>
        <pc:picChg chg="add mod ord">
          <ac:chgData name="Martha De Leon Joson (2508286)" userId="68c054fd-6176-4f27-9e9a-2dfe93ef42dd" providerId="ADAL" clId="{2840F065-9604-415F-BC72-6789A88A2C5C}" dt="2026-07-19T19:24:38.603" v="14943" actId="26606"/>
          <ac:picMkLst>
            <pc:docMk/>
            <pc:sldMk cId="0" sldId="400"/>
            <ac:picMk id="2" creationId="{818F80BC-393B-E2FD-CF5C-3C65029E8656}"/>
          </ac:picMkLst>
        </pc:picChg>
      </pc:sldChg>
      <pc:sldChg chg="addSp delSp modSp del mod ord">
        <pc:chgData name="Martha De Leon Joson (2508286)" userId="68c054fd-6176-4f27-9e9a-2dfe93ef42dd" providerId="ADAL" clId="{2840F065-9604-415F-BC72-6789A88A2C5C}" dt="2026-07-19T19:57:53.854" v="16082" actId="2696"/>
        <pc:sldMkLst>
          <pc:docMk/>
          <pc:sldMk cId="0" sldId="401"/>
        </pc:sldMkLst>
        <pc:spChg chg="add del mod">
          <ac:chgData name="Martha De Leon Joson (2508286)" userId="68c054fd-6176-4f27-9e9a-2dfe93ef42dd" providerId="ADAL" clId="{2840F065-9604-415F-BC72-6789A88A2C5C}" dt="2026-07-19T19:57:13.964" v="16081"/>
          <ac:spMkLst>
            <pc:docMk/>
            <pc:sldMk cId="0" sldId="401"/>
            <ac:spMk id="2" creationId="{94CB3333-3441-A3CA-B891-F8362667A93D}"/>
          </ac:spMkLst>
        </pc:spChg>
        <pc:spChg chg="mod">
          <ac:chgData name="Martha De Leon Joson (2508286)" userId="68c054fd-6176-4f27-9e9a-2dfe93ef42dd" providerId="ADAL" clId="{2840F065-9604-415F-BC72-6789A88A2C5C}" dt="2026-07-18T16:45:44.311" v="5703"/>
          <ac:spMkLst>
            <pc:docMk/>
            <pc:sldMk cId="0" sldId="401"/>
            <ac:spMk id="4" creationId="{26DB4582-1AF2-DB59-6548-14A4DD1C26C5}"/>
          </ac:spMkLst>
        </pc:spChg>
        <pc:spChg chg="mod">
          <ac:chgData name="Martha De Leon Joson (2508286)" userId="68c054fd-6176-4f27-9e9a-2dfe93ef42dd" providerId="ADAL" clId="{2840F065-9604-415F-BC72-6789A88A2C5C}" dt="2026-07-18T16:45:36.757" v="5702" actId="27636"/>
          <ac:spMkLst>
            <pc:docMk/>
            <pc:sldMk cId="0" sldId="401"/>
            <ac:spMk id="24579" creationId="{9DA94A0E-9E48-D7D8-5E7E-B16D6C64C35A}"/>
          </ac:spMkLst>
        </pc:spChg>
        <pc:spChg chg="mod">
          <ac:chgData name="Martha De Leon Joson (2508286)" userId="68c054fd-6176-4f27-9e9a-2dfe93ef42dd" providerId="ADAL" clId="{2840F065-9604-415F-BC72-6789A88A2C5C}" dt="2026-07-18T16:45:44.311" v="5703"/>
          <ac:spMkLst>
            <pc:docMk/>
            <pc:sldMk cId="0" sldId="401"/>
            <ac:spMk id="24581" creationId="{C23C9BE2-4A5A-5F9B-95D5-19117653A7DE}"/>
          </ac:spMkLst>
        </pc:spChg>
      </pc:sldChg>
      <pc:sldChg chg="addSp delSp modSp mod ord">
        <pc:chgData name="Martha De Leon Joson (2508286)" userId="68c054fd-6176-4f27-9e9a-2dfe93ef42dd" providerId="ADAL" clId="{2840F065-9604-415F-BC72-6789A88A2C5C}" dt="2026-07-19T19:10:29.018" v="14352" actId="20577"/>
        <pc:sldMkLst>
          <pc:docMk/>
          <pc:sldMk cId="1557286457" sldId="402"/>
        </pc:sldMkLst>
        <pc:spChg chg="mod">
          <ac:chgData name="Martha De Leon Joson (2508286)" userId="68c054fd-6176-4f27-9e9a-2dfe93ef42dd" providerId="ADAL" clId="{2840F065-9604-415F-BC72-6789A88A2C5C}" dt="2026-07-18T16:45:33.443" v="5694" actId="27636"/>
          <ac:spMkLst>
            <pc:docMk/>
            <pc:sldMk cId="1557286457" sldId="402"/>
            <ac:spMk id="2" creationId="{C2E158EF-D71F-2BDF-B057-3B59AB77B65C}"/>
          </ac:spMkLst>
        </pc:spChg>
        <pc:spChg chg="mod">
          <ac:chgData name="Martha De Leon Joson (2508286)" userId="68c054fd-6176-4f27-9e9a-2dfe93ef42dd" providerId="ADAL" clId="{2840F065-9604-415F-BC72-6789A88A2C5C}" dt="2026-07-19T19:10:29.018" v="14352" actId="20577"/>
          <ac:spMkLst>
            <pc:docMk/>
            <pc:sldMk cId="1557286457" sldId="402"/>
            <ac:spMk id="3" creationId="{D269A12E-089F-65A6-1AAB-F01DB5F08F07}"/>
          </ac:spMkLst>
        </pc:spChg>
        <pc:spChg chg="mod">
          <ac:chgData name="Martha De Leon Joson (2508286)" userId="68c054fd-6176-4f27-9e9a-2dfe93ef42dd" providerId="ADAL" clId="{2840F065-9604-415F-BC72-6789A88A2C5C}" dt="2026-07-18T16:45:44.311" v="5703"/>
          <ac:spMkLst>
            <pc:docMk/>
            <pc:sldMk cId="1557286457" sldId="402"/>
            <ac:spMk id="4" creationId="{43505478-C626-3663-665D-AC19DC80AA4E}"/>
          </ac:spMkLst>
        </pc:spChg>
        <pc:spChg chg="mod">
          <ac:chgData name="Martha De Leon Joson (2508286)" userId="68c054fd-6176-4f27-9e9a-2dfe93ef42dd" providerId="ADAL" clId="{2840F065-9604-415F-BC72-6789A88A2C5C}" dt="2026-07-18T16:45:44.311" v="5703"/>
          <ac:spMkLst>
            <pc:docMk/>
            <pc:sldMk cId="1557286457" sldId="402"/>
            <ac:spMk id="5" creationId="{C64B2B4C-291A-E39F-7662-184F83BAF735}"/>
          </ac:spMkLst>
        </pc:spChg>
        <pc:spChg chg="add del mod">
          <ac:chgData name="Martha De Leon Joson (2508286)" userId="68c054fd-6176-4f27-9e9a-2dfe93ef42dd" providerId="ADAL" clId="{2840F065-9604-415F-BC72-6789A88A2C5C}" dt="2026-07-18T17:09:13.344" v="6099"/>
          <ac:spMkLst>
            <pc:docMk/>
            <pc:sldMk cId="1557286457" sldId="402"/>
            <ac:spMk id="6" creationId="{5DD97CA8-147E-2266-9F5C-C81D88C38DB3}"/>
          </ac:spMkLst>
        </pc:spChg>
        <pc:spChg chg="add del mod">
          <ac:chgData name="Martha De Leon Joson (2508286)" userId="68c054fd-6176-4f27-9e9a-2dfe93ef42dd" providerId="ADAL" clId="{2840F065-9604-415F-BC72-6789A88A2C5C}" dt="2026-07-18T01:05:41.069" v="3928"/>
          <ac:spMkLst>
            <pc:docMk/>
            <pc:sldMk cId="1557286457" sldId="402"/>
            <ac:spMk id="6" creationId="{B2F32504-B6B7-C216-4C55-B8D0EE62B703}"/>
          </ac:spMkLst>
        </pc:spChg>
        <pc:spChg chg="add del mod">
          <ac:chgData name="Martha De Leon Joson (2508286)" userId="68c054fd-6176-4f27-9e9a-2dfe93ef42dd" providerId="ADAL" clId="{2840F065-9604-415F-BC72-6789A88A2C5C}" dt="2026-07-18T17:09:13.344" v="6101"/>
          <ac:spMkLst>
            <pc:docMk/>
            <pc:sldMk cId="1557286457" sldId="402"/>
            <ac:spMk id="7" creationId="{580125B5-43F8-0ED2-2748-AD9534BADFD5}"/>
          </ac:spMkLst>
        </pc:spChg>
        <pc:spChg chg="add del mod">
          <ac:chgData name="Martha De Leon Joson (2508286)" userId="68c054fd-6176-4f27-9e9a-2dfe93ef42dd" providerId="ADAL" clId="{2840F065-9604-415F-BC72-6789A88A2C5C}" dt="2026-07-18T17:09:13.344" v="6103"/>
          <ac:spMkLst>
            <pc:docMk/>
            <pc:sldMk cId="1557286457" sldId="402"/>
            <ac:spMk id="8" creationId="{1C129C89-FA53-902D-4776-BBCE30AE2A43}"/>
          </ac:spMkLst>
        </pc:spChg>
        <pc:spChg chg="add del mod">
          <ac:chgData name="Martha De Leon Joson (2508286)" userId="68c054fd-6176-4f27-9e9a-2dfe93ef42dd" providerId="ADAL" clId="{2840F065-9604-415F-BC72-6789A88A2C5C}" dt="2026-07-18T17:09:13.352" v="6105"/>
          <ac:spMkLst>
            <pc:docMk/>
            <pc:sldMk cId="1557286457" sldId="402"/>
            <ac:spMk id="9" creationId="{067FA2C2-4524-AF0A-490E-C6F30883B3F7}"/>
          </ac:spMkLst>
        </pc:spChg>
        <pc:spChg chg="add del mod">
          <ac:chgData name="Martha De Leon Joson (2508286)" userId="68c054fd-6176-4f27-9e9a-2dfe93ef42dd" providerId="ADAL" clId="{2840F065-9604-415F-BC72-6789A88A2C5C}" dt="2026-07-18T17:09:13.355" v="6107"/>
          <ac:spMkLst>
            <pc:docMk/>
            <pc:sldMk cId="1557286457" sldId="402"/>
            <ac:spMk id="10" creationId="{13D8F299-3865-A1FC-BFEB-BCB61744D6C3}"/>
          </ac:spMkLst>
        </pc:spChg>
        <pc:spChg chg="add del mod">
          <ac:chgData name="Martha De Leon Joson (2508286)" userId="68c054fd-6176-4f27-9e9a-2dfe93ef42dd" providerId="ADAL" clId="{2840F065-9604-415F-BC72-6789A88A2C5C}" dt="2026-07-18T17:09:13.355" v="6109"/>
          <ac:spMkLst>
            <pc:docMk/>
            <pc:sldMk cId="1557286457" sldId="402"/>
            <ac:spMk id="11" creationId="{5EC3144B-13A0-AEBD-47D5-2F0DAFEE237F}"/>
          </ac:spMkLst>
        </pc:spChg>
        <pc:spChg chg="add del mod">
          <ac:chgData name="Martha De Leon Joson (2508286)" userId="68c054fd-6176-4f27-9e9a-2dfe93ef42dd" providerId="ADAL" clId="{2840F065-9604-415F-BC72-6789A88A2C5C}" dt="2026-07-18T17:09:13.355" v="6111"/>
          <ac:spMkLst>
            <pc:docMk/>
            <pc:sldMk cId="1557286457" sldId="402"/>
            <ac:spMk id="12" creationId="{A176681D-7BDD-5803-299D-ABFC3CE821B2}"/>
          </ac:spMkLst>
        </pc:spChg>
        <pc:spChg chg="add del mod">
          <ac:chgData name="Martha De Leon Joson (2508286)" userId="68c054fd-6176-4f27-9e9a-2dfe93ef42dd" providerId="ADAL" clId="{2840F065-9604-415F-BC72-6789A88A2C5C}" dt="2026-07-18T17:09:13.355" v="6113"/>
          <ac:spMkLst>
            <pc:docMk/>
            <pc:sldMk cId="1557286457" sldId="402"/>
            <ac:spMk id="13" creationId="{0DF5EE71-A3A1-33B5-2102-B20B9D401F6E}"/>
          </ac:spMkLst>
        </pc:spChg>
        <pc:spChg chg="add del mod">
          <ac:chgData name="Martha De Leon Joson (2508286)" userId="68c054fd-6176-4f27-9e9a-2dfe93ef42dd" providerId="ADAL" clId="{2840F065-9604-415F-BC72-6789A88A2C5C}" dt="2026-07-18T17:09:13.355" v="6115"/>
          <ac:spMkLst>
            <pc:docMk/>
            <pc:sldMk cId="1557286457" sldId="402"/>
            <ac:spMk id="14" creationId="{E5513E6D-3516-0EB0-F7D6-BC7EA9DF8993}"/>
          </ac:spMkLst>
        </pc:spChg>
        <pc:spChg chg="add del mod">
          <ac:chgData name="Martha De Leon Joson (2508286)" userId="68c054fd-6176-4f27-9e9a-2dfe93ef42dd" providerId="ADAL" clId="{2840F065-9604-415F-BC72-6789A88A2C5C}" dt="2026-07-18T17:09:13.355" v="6117"/>
          <ac:spMkLst>
            <pc:docMk/>
            <pc:sldMk cId="1557286457" sldId="402"/>
            <ac:spMk id="15" creationId="{D9F60E8D-3749-F8F6-072F-762EF8197A3B}"/>
          </ac:spMkLst>
        </pc:spChg>
        <pc:spChg chg="add del mod">
          <ac:chgData name="Martha De Leon Joson (2508286)" userId="68c054fd-6176-4f27-9e9a-2dfe93ef42dd" providerId="ADAL" clId="{2840F065-9604-415F-BC72-6789A88A2C5C}" dt="2026-07-19T18:35:45.974" v="13088"/>
          <ac:spMkLst>
            <pc:docMk/>
            <pc:sldMk cId="1557286457" sldId="402"/>
            <ac:spMk id="16" creationId="{3F1A577F-54A1-86D7-3CF4-0DE70DCC4561}"/>
          </ac:spMkLst>
        </pc:spChg>
        <pc:spChg chg="add del mod">
          <ac:chgData name="Martha De Leon Joson (2508286)" userId="68c054fd-6176-4f27-9e9a-2dfe93ef42dd" providerId="ADAL" clId="{2840F065-9604-415F-BC72-6789A88A2C5C}" dt="2026-07-19T18:35:45.974" v="13090"/>
          <ac:spMkLst>
            <pc:docMk/>
            <pc:sldMk cId="1557286457" sldId="402"/>
            <ac:spMk id="17" creationId="{ED8E1EDD-7C8E-D3A5-18E6-0765E56C34E9}"/>
          </ac:spMkLst>
        </pc:spChg>
      </pc:sldChg>
      <pc:sldChg chg="addSp delSp modSp mod ord">
        <pc:chgData name="Martha De Leon Joson (2508286)" userId="68c054fd-6176-4f27-9e9a-2dfe93ef42dd" providerId="ADAL" clId="{2840F065-9604-415F-BC72-6789A88A2C5C}" dt="2026-07-19T18:30:22.002" v="13022" actId="20577"/>
        <pc:sldMkLst>
          <pc:docMk/>
          <pc:sldMk cId="2099967798" sldId="403"/>
        </pc:sldMkLst>
        <pc:spChg chg="mod">
          <ac:chgData name="Martha De Leon Joson (2508286)" userId="68c054fd-6176-4f27-9e9a-2dfe93ef42dd" providerId="ADAL" clId="{2840F065-9604-415F-BC72-6789A88A2C5C}" dt="2026-07-18T16:45:44.311" v="5703"/>
          <ac:spMkLst>
            <pc:docMk/>
            <pc:sldMk cId="2099967798" sldId="403"/>
            <ac:spMk id="2" creationId="{1EA9881B-23A8-ED02-5A8B-222DC586AC13}"/>
          </ac:spMkLst>
        </pc:spChg>
        <pc:spChg chg="mod">
          <ac:chgData name="Martha De Leon Joson (2508286)" userId="68c054fd-6176-4f27-9e9a-2dfe93ef42dd" providerId="ADAL" clId="{2840F065-9604-415F-BC72-6789A88A2C5C}" dt="2026-07-18T16:45:44.311" v="5703"/>
          <ac:spMkLst>
            <pc:docMk/>
            <pc:sldMk cId="2099967798" sldId="403"/>
            <ac:spMk id="3" creationId="{00714C8E-00A2-0FE6-DA6A-FBF5DC402DC2}"/>
          </ac:spMkLst>
        </pc:spChg>
        <pc:spChg chg="mod">
          <ac:chgData name="Martha De Leon Joson (2508286)" userId="68c054fd-6176-4f27-9e9a-2dfe93ef42dd" providerId="ADAL" clId="{2840F065-9604-415F-BC72-6789A88A2C5C}" dt="2026-07-19T18:30:22.002" v="13022" actId="20577"/>
          <ac:spMkLst>
            <pc:docMk/>
            <pc:sldMk cId="2099967798" sldId="403"/>
            <ac:spMk id="9" creationId="{6FBFE089-6120-8E67-388D-615E9C5A1F5A}"/>
          </ac:spMkLst>
        </pc:spChg>
      </pc:sldChg>
      <pc:sldChg chg="addSp delSp modSp new mod ord">
        <pc:chgData name="Martha De Leon Joson (2508286)" userId="68c054fd-6176-4f27-9e9a-2dfe93ef42dd" providerId="ADAL" clId="{2840F065-9604-415F-BC72-6789A88A2C5C}" dt="2026-07-19T18:34:29.444" v="13084" actId="20577"/>
        <pc:sldMkLst>
          <pc:docMk/>
          <pc:sldMk cId="1152008656" sldId="404"/>
        </pc:sldMkLst>
        <pc:spChg chg="add del mod">
          <ac:chgData name="Martha De Leon Joson (2508286)" userId="68c054fd-6176-4f27-9e9a-2dfe93ef42dd" providerId="ADAL" clId="{2840F065-9604-415F-BC72-6789A88A2C5C}" dt="2026-07-18T18:22:21.467" v="8078" actId="47"/>
          <ac:spMkLst>
            <pc:docMk/>
            <pc:sldMk cId="1152008656" sldId="404"/>
            <ac:spMk id="4" creationId="{DB2A4890-528A-2AC8-9206-80EF53033D75}"/>
          </ac:spMkLst>
        </pc:spChg>
        <pc:spChg chg="add mod">
          <ac:chgData name="Martha De Leon Joson (2508286)" userId="68c054fd-6176-4f27-9e9a-2dfe93ef42dd" providerId="ADAL" clId="{2840F065-9604-415F-BC72-6789A88A2C5C}" dt="2026-07-19T18:34:29.444" v="13084" actId="20577"/>
          <ac:spMkLst>
            <pc:docMk/>
            <pc:sldMk cId="1152008656" sldId="404"/>
            <ac:spMk id="5" creationId="{63041717-F34F-75CB-2BB1-CEBC835F24BC}"/>
          </ac:spMkLst>
        </pc:spChg>
      </pc:sldChg>
      <pc:sldChg chg="addSp delSp modSp new mod ord">
        <pc:chgData name="Martha De Leon Joson (2508286)" userId="68c054fd-6176-4f27-9e9a-2dfe93ef42dd" providerId="ADAL" clId="{2840F065-9604-415F-BC72-6789A88A2C5C}" dt="2026-07-19T18:18:04.326" v="12794" actId="20577"/>
        <pc:sldMkLst>
          <pc:docMk/>
          <pc:sldMk cId="384607741" sldId="405"/>
        </pc:sldMkLst>
        <pc:spChg chg="add del mod">
          <ac:chgData name="Martha De Leon Joson (2508286)" userId="68c054fd-6176-4f27-9e9a-2dfe93ef42dd" providerId="ADAL" clId="{2840F065-9604-415F-BC72-6789A88A2C5C}" dt="2026-07-19T15:33:15.911" v="10893"/>
          <ac:spMkLst>
            <pc:docMk/>
            <pc:sldMk cId="384607741" sldId="405"/>
            <ac:spMk id="4" creationId="{E78B65FE-E8C0-A0FA-07AB-721E167C82BB}"/>
          </ac:spMkLst>
        </pc:spChg>
        <pc:spChg chg="add del mod">
          <ac:chgData name="Martha De Leon Joson (2508286)" userId="68c054fd-6176-4f27-9e9a-2dfe93ef42dd" providerId="ADAL" clId="{2840F065-9604-415F-BC72-6789A88A2C5C}" dt="2026-07-19T15:33:55.852" v="10897" actId="47"/>
          <ac:spMkLst>
            <pc:docMk/>
            <pc:sldMk cId="384607741" sldId="405"/>
            <ac:spMk id="5" creationId="{7D56183F-B515-5888-278B-8AD5EA5DF2C4}"/>
          </ac:spMkLst>
        </pc:spChg>
        <pc:spChg chg="add del mod">
          <ac:chgData name="Martha De Leon Joson (2508286)" userId="68c054fd-6176-4f27-9e9a-2dfe93ef42dd" providerId="ADAL" clId="{2840F065-9604-415F-BC72-6789A88A2C5C}" dt="2026-07-19T15:34:38.699" v="10914"/>
          <ac:spMkLst>
            <pc:docMk/>
            <pc:sldMk cId="384607741" sldId="405"/>
            <ac:spMk id="6" creationId="{91C6A909-C870-4B35-2412-7816F65068AA}"/>
          </ac:spMkLst>
        </pc:spChg>
        <pc:spChg chg="add del mod">
          <ac:chgData name="Martha De Leon Joson (2508286)" userId="68c054fd-6176-4f27-9e9a-2dfe93ef42dd" providerId="ADAL" clId="{2840F065-9604-415F-BC72-6789A88A2C5C}" dt="2026-07-19T15:39:39.182" v="10951" actId="478"/>
          <ac:spMkLst>
            <pc:docMk/>
            <pc:sldMk cId="384607741" sldId="405"/>
            <ac:spMk id="7" creationId="{E6FC3957-7AD5-4C95-53F1-383EADD6AA96}"/>
          </ac:spMkLst>
        </pc:spChg>
        <pc:spChg chg="add del mod">
          <ac:chgData name="Martha De Leon Joson (2508286)" userId="68c054fd-6176-4f27-9e9a-2dfe93ef42dd" providerId="ADAL" clId="{2840F065-9604-415F-BC72-6789A88A2C5C}" dt="2026-07-19T15:40:07.907" v="10956" actId="478"/>
          <ac:spMkLst>
            <pc:docMk/>
            <pc:sldMk cId="384607741" sldId="405"/>
            <ac:spMk id="8" creationId="{E9F6A786-73E8-76B7-499A-0770AD40588A}"/>
          </ac:spMkLst>
        </pc:spChg>
        <pc:spChg chg="add del mod">
          <ac:chgData name="Martha De Leon Joson (2508286)" userId="68c054fd-6176-4f27-9e9a-2dfe93ef42dd" providerId="ADAL" clId="{2840F065-9604-415F-BC72-6789A88A2C5C}" dt="2026-07-19T15:40:04.401" v="10955"/>
          <ac:spMkLst>
            <pc:docMk/>
            <pc:sldMk cId="384607741" sldId="405"/>
            <ac:spMk id="9" creationId="{2C50ADE8-ABE9-1F4F-C9C7-AABD027E42A8}"/>
          </ac:spMkLst>
        </pc:spChg>
        <pc:spChg chg="add del mod">
          <ac:chgData name="Martha De Leon Joson (2508286)" userId="68c054fd-6176-4f27-9e9a-2dfe93ef42dd" providerId="ADAL" clId="{2840F065-9604-415F-BC72-6789A88A2C5C}" dt="2026-07-19T15:40:20.019" v="10960"/>
          <ac:spMkLst>
            <pc:docMk/>
            <pc:sldMk cId="384607741" sldId="405"/>
            <ac:spMk id="10" creationId="{39D24582-018A-9A2A-EB23-83206975790B}"/>
          </ac:spMkLst>
        </pc:spChg>
        <pc:spChg chg="add del mod">
          <ac:chgData name="Martha De Leon Joson (2508286)" userId="68c054fd-6176-4f27-9e9a-2dfe93ef42dd" providerId="ADAL" clId="{2840F065-9604-415F-BC72-6789A88A2C5C}" dt="2026-07-19T15:40:20.019" v="10962"/>
          <ac:spMkLst>
            <pc:docMk/>
            <pc:sldMk cId="384607741" sldId="405"/>
            <ac:spMk id="11" creationId="{56CAD7FB-167C-B96B-4232-5B3E9CF288CC}"/>
          </ac:spMkLst>
        </pc:spChg>
        <pc:spChg chg="add del mod">
          <ac:chgData name="Martha De Leon Joson (2508286)" userId="68c054fd-6176-4f27-9e9a-2dfe93ef42dd" providerId="ADAL" clId="{2840F065-9604-415F-BC72-6789A88A2C5C}" dt="2026-07-19T15:40:43.207" v="10974" actId="478"/>
          <ac:spMkLst>
            <pc:docMk/>
            <pc:sldMk cId="384607741" sldId="405"/>
            <ac:spMk id="12" creationId="{1283F433-2A78-1EB8-86B9-9D1D01DEC520}"/>
          </ac:spMkLst>
        </pc:spChg>
        <pc:spChg chg="add del mod">
          <ac:chgData name="Martha De Leon Joson (2508286)" userId="68c054fd-6176-4f27-9e9a-2dfe93ef42dd" providerId="ADAL" clId="{2840F065-9604-415F-BC72-6789A88A2C5C}" dt="2026-07-19T15:41:37.320" v="10989"/>
          <ac:spMkLst>
            <pc:docMk/>
            <pc:sldMk cId="384607741" sldId="405"/>
            <ac:spMk id="13" creationId="{678763FA-8357-97B4-95A6-0D3B1DC37AEC}"/>
          </ac:spMkLst>
        </pc:spChg>
        <pc:spChg chg="add del mod">
          <ac:chgData name="Martha De Leon Joson (2508286)" userId="68c054fd-6176-4f27-9e9a-2dfe93ef42dd" providerId="ADAL" clId="{2840F065-9604-415F-BC72-6789A88A2C5C}" dt="2026-07-19T15:41:40.355" v="10990" actId="478"/>
          <ac:spMkLst>
            <pc:docMk/>
            <pc:sldMk cId="384607741" sldId="405"/>
            <ac:spMk id="14" creationId="{458C3726-8C03-41EB-664A-E7085F395479}"/>
          </ac:spMkLst>
        </pc:spChg>
        <pc:spChg chg="add del mod">
          <ac:chgData name="Martha De Leon Joson (2508286)" userId="68c054fd-6176-4f27-9e9a-2dfe93ef42dd" providerId="ADAL" clId="{2840F065-9604-415F-BC72-6789A88A2C5C}" dt="2026-07-19T15:42:18.034" v="11007"/>
          <ac:spMkLst>
            <pc:docMk/>
            <pc:sldMk cId="384607741" sldId="405"/>
            <ac:spMk id="15" creationId="{369C5BE6-EC8D-AD48-13DD-89D9633553B4}"/>
          </ac:spMkLst>
        </pc:spChg>
        <pc:spChg chg="add del mod">
          <ac:chgData name="Martha De Leon Joson (2508286)" userId="68c054fd-6176-4f27-9e9a-2dfe93ef42dd" providerId="ADAL" clId="{2840F065-9604-415F-BC72-6789A88A2C5C}" dt="2026-07-19T15:42:18.035" v="11009"/>
          <ac:spMkLst>
            <pc:docMk/>
            <pc:sldMk cId="384607741" sldId="405"/>
            <ac:spMk id="16" creationId="{1222CF66-520B-BCE1-A62E-5B4E088928B0}"/>
          </ac:spMkLst>
        </pc:spChg>
        <pc:spChg chg="add del mod">
          <ac:chgData name="Martha De Leon Joson (2508286)" userId="68c054fd-6176-4f27-9e9a-2dfe93ef42dd" providerId="ADAL" clId="{2840F065-9604-415F-BC72-6789A88A2C5C}" dt="2026-07-19T15:42:18.032" v="11005" actId="478"/>
          <ac:spMkLst>
            <pc:docMk/>
            <pc:sldMk cId="384607741" sldId="405"/>
            <ac:spMk id="17" creationId="{B2398C83-B8AB-E53F-BED1-522BBD6524EC}"/>
          </ac:spMkLst>
        </pc:spChg>
        <pc:spChg chg="add del mod">
          <ac:chgData name="Martha De Leon Joson (2508286)" userId="68c054fd-6176-4f27-9e9a-2dfe93ef42dd" providerId="ADAL" clId="{2840F065-9604-415F-BC72-6789A88A2C5C}" dt="2026-07-19T15:43:21.089" v="11023"/>
          <ac:spMkLst>
            <pc:docMk/>
            <pc:sldMk cId="384607741" sldId="405"/>
            <ac:spMk id="18" creationId="{6C314B49-5FE9-DDAF-47E1-5AE9C28AB972}"/>
          </ac:spMkLst>
        </pc:spChg>
        <pc:spChg chg="add del mod">
          <ac:chgData name="Martha De Leon Joson (2508286)" userId="68c054fd-6176-4f27-9e9a-2dfe93ef42dd" providerId="ADAL" clId="{2840F065-9604-415F-BC72-6789A88A2C5C}" dt="2026-07-19T15:43:21.091" v="11025"/>
          <ac:spMkLst>
            <pc:docMk/>
            <pc:sldMk cId="384607741" sldId="405"/>
            <ac:spMk id="19" creationId="{1CF0B693-B3DE-BBEA-0AA5-288EA72601B7}"/>
          </ac:spMkLst>
        </pc:spChg>
        <pc:spChg chg="add del mod">
          <ac:chgData name="Martha De Leon Joson (2508286)" userId="68c054fd-6176-4f27-9e9a-2dfe93ef42dd" providerId="ADAL" clId="{2840F065-9604-415F-BC72-6789A88A2C5C}" dt="2026-07-19T15:43:57.261" v="11042"/>
          <ac:spMkLst>
            <pc:docMk/>
            <pc:sldMk cId="384607741" sldId="405"/>
            <ac:spMk id="20" creationId="{B0773094-7A6F-C808-473A-9E16D8E6CD17}"/>
          </ac:spMkLst>
        </pc:spChg>
        <pc:spChg chg="add del mod">
          <ac:chgData name="Martha De Leon Joson (2508286)" userId="68c054fd-6176-4f27-9e9a-2dfe93ef42dd" providerId="ADAL" clId="{2840F065-9604-415F-BC72-6789A88A2C5C}" dt="2026-07-19T15:49:22.877" v="11138" actId="478"/>
          <ac:spMkLst>
            <pc:docMk/>
            <pc:sldMk cId="384607741" sldId="405"/>
            <ac:spMk id="21" creationId="{2DE3485E-0F5B-6A87-239C-C7E37E2667D1}"/>
          </ac:spMkLst>
        </pc:spChg>
        <pc:spChg chg="add del mod">
          <ac:chgData name="Martha De Leon Joson (2508286)" userId="68c054fd-6176-4f27-9e9a-2dfe93ef42dd" providerId="ADAL" clId="{2840F065-9604-415F-BC72-6789A88A2C5C}" dt="2026-07-19T15:44:44.427" v="11047"/>
          <ac:spMkLst>
            <pc:docMk/>
            <pc:sldMk cId="384607741" sldId="405"/>
            <ac:spMk id="22" creationId="{B2724625-503A-726B-FDEE-48E37CFC0909}"/>
          </ac:spMkLst>
        </pc:spChg>
        <pc:spChg chg="add mod">
          <ac:chgData name="Martha De Leon Joson (2508286)" userId="68c054fd-6176-4f27-9e9a-2dfe93ef42dd" providerId="ADAL" clId="{2840F065-9604-415F-BC72-6789A88A2C5C}" dt="2026-07-19T15:44:41.127" v="11045" actId="20577"/>
          <ac:spMkLst>
            <pc:docMk/>
            <pc:sldMk cId="384607741" sldId="405"/>
            <ac:spMk id="23" creationId="{7ED9D84C-AB92-2AA4-846F-FC21DB2FA35F}"/>
          </ac:spMkLst>
        </pc:spChg>
        <pc:spChg chg="add del mod">
          <ac:chgData name="Martha De Leon Joson (2508286)" userId="68c054fd-6176-4f27-9e9a-2dfe93ef42dd" providerId="ADAL" clId="{2840F065-9604-415F-BC72-6789A88A2C5C}" dt="2026-07-19T15:48:57.962" v="11114"/>
          <ac:spMkLst>
            <pc:docMk/>
            <pc:sldMk cId="384607741" sldId="405"/>
            <ac:spMk id="24" creationId="{1C9BBF44-2837-F68F-6640-487BBD3E52DA}"/>
          </ac:spMkLst>
        </pc:spChg>
        <pc:spChg chg="add del mod">
          <ac:chgData name="Martha De Leon Joson (2508286)" userId="68c054fd-6176-4f27-9e9a-2dfe93ef42dd" providerId="ADAL" clId="{2840F065-9604-415F-BC72-6789A88A2C5C}" dt="2026-07-19T15:48:57.962" v="11116"/>
          <ac:spMkLst>
            <pc:docMk/>
            <pc:sldMk cId="384607741" sldId="405"/>
            <ac:spMk id="25" creationId="{6A5F1390-0287-8AE9-D0F0-339E19EE9C84}"/>
          </ac:spMkLst>
        </pc:spChg>
        <pc:spChg chg="add del mod">
          <ac:chgData name="Martha De Leon Joson (2508286)" userId="68c054fd-6176-4f27-9e9a-2dfe93ef42dd" providerId="ADAL" clId="{2840F065-9604-415F-BC72-6789A88A2C5C}" dt="2026-07-19T15:52:34.390" v="11229" actId="478"/>
          <ac:spMkLst>
            <pc:docMk/>
            <pc:sldMk cId="384607741" sldId="405"/>
            <ac:spMk id="26" creationId="{B08C52EF-D24D-B603-AB5E-D8AC13BE797B}"/>
          </ac:spMkLst>
        </pc:spChg>
        <pc:spChg chg="add del mod">
          <ac:chgData name="Martha De Leon Joson (2508286)" userId="68c054fd-6176-4f27-9e9a-2dfe93ef42dd" providerId="ADAL" clId="{2840F065-9604-415F-BC72-6789A88A2C5C}" dt="2026-07-19T15:48:57.971" v="11118"/>
          <ac:spMkLst>
            <pc:docMk/>
            <pc:sldMk cId="384607741" sldId="405"/>
            <ac:spMk id="27" creationId="{B9566816-A812-1D81-E907-B55117015F3D}"/>
          </ac:spMkLst>
        </pc:spChg>
        <pc:spChg chg="add del mod">
          <ac:chgData name="Martha De Leon Joson (2508286)" userId="68c054fd-6176-4f27-9e9a-2dfe93ef42dd" providerId="ADAL" clId="{2840F065-9604-415F-BC72-6789A88A2C5C}" dt="2026-07-19T15:48:57.962" v="11112" actId="478"/>
          <ac:spMkLst>
            <pc:docMk/>
            <pc:sldMk cId="384607741" sldId="405"/>
            <ac:spMk id="28" creationId="{9A1B8E78-5123-EDC9-1011-BCC9CCFB3322}"/>
          </ac:spMkLst>
        </pc:spChg>
        <pc:spChg chg="add del mod">
          <ac:chgData name="Martha De Leon Joson (2508286)" userId="68c054fd-6176-4f27-9e9a-2dfe93ef42dd" providerId="ADAL" clId="{2840F065-9604-415F-BC72-6789A88A2C5C}" dt="2026-07-19T15:49:33.329" v="11139" actId="478"/>
          <ac:spMkLst>
            <pc:docMk/>
            <pc:sldMk cId="384607741" sldId="405"/>
            <ac:spMk id="29" creationId="{B3352642-C91A-CD78-FCAC-61765C359C86}"/>
          </ac:spMkLst>
        </pc:spChg>
        <pc:spChg chg="add del mod">
          <ac:chgData name="Martha De Leon Joson (2508286)" userId="68c054fd-6176-4f27-9e9a-2dfe93ef42dd" providerId="ADAL" clId="{2840F065-9604-415F-BC72-6789A88A2C5C}" dt="2026-07-19T15:49:53.215" v="11145"/>
          <ac:spMkLst>
            <pc:docMk/>
            <pc:sldMk cId="384607741" sldId="405"/>
            <ac:spMk id="30" creationId="{E6A2D7D8-1D89-3CCC-352E-E2B3A036B918}"/>
          </ac:spMkLst>
        </pc:spChg>
        <pc:spChg chg="add del mod">
          <ac:chgData name="Martha De Leon Joson (2508286)" userId="68c054fd-6176-4f27-9e9a-2dfe93ef42dd" providerId="ADAL" clId="{2840F065-9604-415F-BC72-6789A88A2C5C}" dt="2026-07-19T15:49:53.219" v="11147"/>
          <ac:spMkLst>
            <pc:docMk/>
            <pc:sldMk cId="384607741" sldId="405"/>
            <ac:spMk id="31" creationId="{5B8DA6CF-BCD1-4221-C76D-775EC355030A}"/>
          </ac:spMkLst>
        </pc:spChg>
        <pc:spChg chg="add del mod">
          <ac:chgData name="Martha De Leon Joson (2508286)" userId="68c054fd-6176-4f27-9e9a-2dfe93ef42dd" providerId="ADAL" clId="{2840F065-9604-415F-BC72-6789A88A2C5C}" dt="2026-07-19T15:51:00.497" v="11175"/>
          <ac:spMkLst>
            <pc:docMk/>
            <pc:sldMk cId="384607741" sldId="405"/>
            <ac:spMk id="32" creationId="{4A1056EA-9E82-6607-0BA0-DC8F885B91D5}"/>
          </ac:spMkLst>
        </pc:spChg>
        <pc:spChg chg="add del mod">
          <ac:chgData name="Martha De Leon Joson (2508286)" userId="68c054fd-6176-4f27-9e9a-2dfe93ef42dd" providerId="ADAL" clId="{2840F065-9604-415F-BC72-6789A88A2C5C}" dt="2026-07-19T15:51:00.495" v="11173" actId="478"/>
          <ac:spMkLst>
            <pc:docMk/>
            <pc:sldMk cId="384607741" sldId="405"/>
            <ac:spMk id="33" creationId="{67C802EF-01B8-10CC-FCDF-5659544E327A}"/>
          </ac:spMkLst>
        </pc:spChg>
        <pc:spChg chg="add del mod">
          <ac:chgData name="Martha De Leon Joson (2508286)" userId="68c054fd-6176-4f27-9e9a-2dfe93ef42dd" providerId="ADAL" clId="{2840F065-9604-415F-BC72-6789A88A2C5C}" dt="2026-07-19T15:52:17.431" v="11215"/>
          <ac:spMkLst>
            <pc:docMk/>
            <pc:sldMk cId="384607741" sldId="405"/>
            <ac:spMk id="34" creationId="{5817C298-B5B6-BA2E-FF56-58A222CAE0BB}"/>
          </ac:spMkLst>
        </pc:spChg>
        <pc:spChg chg="add del mod">
          <ac:chgData name="Martha De Leon Joson (2508286)" userId="68c054fd-6176-4f27-9e9a-2dfe93ef42dd" providerId="ADAL" clId="{2840F065-9604-415F-BC72-6789A88A2C5C}" dt="2026-07-19T15:52:17.434" v="11217"/>
          <ac:spMkLst>
            <pc:docMk/>
            <pc:sldMk cId="384607741" sldId="405"/>
            <ac:spMk id="35" creationId="{D1B49690-62FA-9FE9-A3BB-8F756A08A039}"/>
          </ac:spMkLst>
        </pc:spChg>
        <pc:spChg chg="add mod">
          <ac:chgData name="Martha De Leon Joson (2508286)" userId="68c054fd-6176-4f27-9e9a-2dfe93ef42dd" providerId="ADAL" clId="{2840F065-9604-415F-BC72-6789A88A2C5C}" dt="2026-07-19T15:51:42.197" v="11209" actId="20577"/>
          <ac:spMkLst>
            <pc:docMk/>
            <pc:sldMk cId="384607741" sldId="405"/>
            <ac:spMk id="36" creationId="{E8E24401-53AE-8F55-EDB4-5EBD2E75CCDF}"/>
          </ac:spMkLst>
        </pc:spChg>
        <pc:spChg chg="add del mod">
          <ac:chgData name="Martha De Leon Joson (2508286)" userId="68c054fd-6176-4f27-9e9a-2dfe93ef42dd" providerId="ADAL" clId="{2840F065-9604-415F-BC72-6789A88A2C5C}" dt="2026-07-19T15:52:34.403" v="11231"/>
          <ac:spMkLst>
            <pc:docMk/>
            <pc:sldMk cId="384607741" sldId="405"/>
            <ac:spMk id="37" creationId="{A038136E-405A-F17A-885F-6C4C2C905E67}"/>
          </ac:spMkLst>
        </pc:spChg>
        <pc:spChg chg="add del mod">
          <ac:chgData name="Martha De Leon Joson (2508286)" userId="68c054fd-6176-4f27-9e9a-2dfe93ef42dd" providerId="ADAL" clId="{2840F065-9604-415F-BC72-6789A88A2C5C}" dt="2026-07-19T15:52:34.406" v="11233"/>
          <ac:spMkLst>
            <pc:docMk/>
            <pc:sldMk cId="384607741" sldId="405"/>
            <ac:spMk id="38" creationId="{0B12D1AC-C0DE-D6FB-C33B-ADF80D66946A}"/>
          </ac:spMkLst>
        </pc:spChg>
        <pc:spChg chg="add del mod">
          <ac:chgData name="Martha De Leon Joson (2508286)" userId="68c054fd-6176-4f27-9e9a-2dfe93ef42dd" providerId="ADAL" clId="{2840F065-9604-415F-BC72-6789A88A2C5C}" dt="2026-07-19T15:53:21.459" v="11256"/>
          <ac:spMkLst>
            <pc:docMk/>
            <pc:sldMk cId="384607741" sldId="405"/>
            <ac:spMk id="39" creationId="{A9515DD8-56CA-181A-4A34-805AD1E85380}"/>
          </ac:spMkLst>
        </pc:spChg>
        <pc:spChg chg="add mod">
          <ac:chgData name="Martha De Leon Joson (2508286)" userId="68c054fd-6176-4f27-9e9a-2dfe93ef42dd" providerId="ADAL" clId="{2840F065-9604-415F-BC72-6789A88A2C5C}" dt="2026-07-19T15:53:38.158" v="11258" actId="1076"/>
          <ac:spMkLst>
            <pc:docMk/>
            <pc:sldMk cId="384607741" sldId="405"/>
            <ac:spMk id="40" creationId="{AC17276E-CD7E-6F59-6D51-306F5D7249A1}"/>
          </ac:spMkLst>
        </pc:spChg>
        <pc:spChg chg="add del mod">
          <ac:chgData name="Martha De Leon Joson (2508286)" userId="68c054fd-6176-4f27-9e9a-2dfe93ef42dd" providerId="ADAL" clId="{2840F065-9604-415F-BC72-6789A88A2C5C}" dt="2026-07-19T16:05:27.821" v="11841" actId="47"/>
          <ac:spMkLst>
            <pc:docMk/>
            <pc:sldMk cId="384607741" sldId="405"/>
            <ac:spMk id="41" creationId="{CBD07846-EA0B-3560-EDD5-13C63F2E22F8}"/>
          </ac:spMkLst>
        </pc:spChg>
        <pc:spChg chg="add del mod">
          <ac:chgData name="Martha De Leon Joson (2508286)" userId="68c054fd-6176-4f27-9e9a-2dfe93ef42dd" providerId="ADAL" clId="{2840F065-9604-415F-BC72-6789A88A2C5C}" dt="2026-07-19T18:18:04.326" v="12794" actId="20577"/>
          <ac:spMkLst>
            <pc:docMk/>
            <pc:sldMk cId="384607741" sldId="405"/>
            <ac:spMk id="42" creationId="{6D52E74B-FE6E-DF3B-8314-51FEEBD6A13E}"/>
          </ac:spMkLst>
        </pc:spChg>
        <pc:spChg chg="add del mod">
          <ac:chgData name="Martha De Leon Joson (2508286)" userId="68c054fd-6176-4f27-9e9a-2dfe93ef42dd" providerId="ADAL" clId="{2840F065-9604-415F-BC72-6789A88A2C5C}" dt="2026-07-19T18:14:11.118" v="12553" actId="478"/>
          <ac:spMkLst>
            <pc:docMk/>
            <pc:sldMk cId="384607741" sldId="405"/>
            <ac:spMk id="43" creationId="{C13751EB-4EFC-2640-F797-8D2E9DFF138F}"/>
          </ac:spMkLst>
        </pc:spChg>
        <pc:spChg chg="add del mod">
          <ac:chgData name="Martha De Leon Joson (2508286)" userId="68c054fd-6176-4f27-9e9a-2dfe93ef42dd" providerId="ADAL" clId="{2840F065-9604-415F-BC72-6789A88A2C5C}" dt="2026-07-19T16:06:59.652" v="11862" actId="47"/>
          <ac:spMkLst>
            <pc:docMk/>
            <pc:sldMk cId="384607741" sldId="405"/>
            <ac:spMk id="44" creationId="{95950626-EC53-F4C8-EDDF-35FADAA68F17}"/>
          </ac:spMkLst>
        </pc:spChg>
      </pc:sldChg>
      <pc:sldChg chg="addSp delSp modSp new mod ord">
        <pc:chgData name="Martha De Leon Joson (2508286)" userId="68c054fd-6176-4f27-9e9a-2dfe93ef42dd" providerId="ADAL" clId="{2840F065-9604-415F-BC72-6789A88A2C5C}" dt="2026-07-19T19:22:31.161" v="14835"/>
        <pc:sldMkLst>
          <pc:docMk/>
          <pc:sldMk cId="3990164780" sldId="406"/>
        </pc:sldMkLst>
        <pc:spChg chg="add del mod">
          <ac:chgData name="Martha De Leon Joson (2508286)" userId="68c054fd-6176-4f27-9e9a-2dfe93ef42dd" providerId="ADAL" clId="{2840F065-9604-415F-BC72-6789A88A2C5C}" dt="2026-07-19T18:40:21.638" v="13178"/>
          <ac:spMkLst>
            <pc:docMk/>
            <pc:sldMk cId="3990164780" sldId="406"/>
            <ac:spMk id="4" creationId="{BBA56AF8-05DB-20AB-E95D-7D854F364BA2}"/>
          </ac:spMkLst>
        </pc:spChg>
        <pc:spChg chg="add del mod">
          <ac:chgData name="Martha De Leon Joson (2508286)" userId="68c054fd-6176-4f27-9e9a-2dfe93ef42dd" providerId="ADAL" clId="{2840F065-9604-415F-BC72-6789A88A2C5C}" dt="2026-07-19T18:40:55.510" v="13204"/>
          <ac:spMkLst>
            <pc:docMk/>
            <pc:sldMk cId="3990164780" sldId="406"/>
            <ac:spMk id="5" creationId="{B2EC958F-1B1B-D56D-A17E-31844D0CC7DB}"/>
          </ac:spMkLst>
        </pc:spChg>
        <pc:spChg chg="add mod">
          <ac:chgData name="Martha De Leon Joson (2508286)" userId="68c054fd-6176-4f27-9e9a-2dfe93ef42dd" providerId="ADAL" clId="{2840F065-9604-415F-BC72-6789A88A2C5C}" dt="2026-07-19T18:56:28.195" v="14193" actId="20577"/>
          <ac:spMkLst>
            <pc:docMk/>
            <pc:sldMk cId="3990164780" sldId="406"/>
            <ac:spMk id="6" creationId="{833D5BDD-A3CA-CD36-F3A8-F84D592CED5D}"/>
          </ac:spMkLst>
        </pc:spChg>
        <pc:spChg chg="add del mod">
          <ac:chgData name="Martha De Leon Joson (2508286)" userId="68c054fd-6176-4f27-9e9a-2dfe93ef42dd" providerId="ADAL" clId="{2840F065-9604-415F-BC72-6789A88A2C5C}" dt="2026-07-19T18:45:05.962" v="13499"/>
          <ac:spMkLst>
            <pc:docMk/>
            <pc:sldMk cId="3990164780" sldId="406"/>
            <ac:spMk id="7" creationId="{C5CFE10C-7BA0-0DDA-13D7-EB6CFDDAA3AF}"/>
          </ac:spMkLst>
        </pc:spChg>
        <pc:spChg chg="add del mod">
          <ac:chgData name="Martha De Leon Joson (2508286)" userId="68c054fd-6176-4f27-9e9a-2dfe93ef42dd" providerId="ADAL" clId="{2840F065-9604-415F-BC72-6789A88A2C5C}" dt="2026-07-19T18:45:05.964" v="13501"/>
          <ac:spMkLst>
            <pc:docMk/>
            <pc:sldMk cId="3990164780" sldId="406"/>
            <ac:spMk id="8" creationId="{9A0F879B-EFDA-928B-1BC7-03C20C4C62FC}"/>
          </ac:spMkLst>
        </pc:spChg>
        <pc:spChg chg="add del mod">
          <ac:chgData name="Martha De Leon Joson (2508286)" userId="68c054fd-6176-4f27-9e9a-2dfe93ef42dd" providerId="ADAL" clId="{2840F065-9604-415F-BC72-6789A88A2C5C}" dt="2026-07-19T18:45:18.334" v="13505"/>
          <ac:spMkLst>
            <pc:docMk/>
            <pc:sldMk cId="3990164780" sldId="406"/>
            <ac:spMk id="9" creationId="{1022557B-770D-66FB-74F4-E52BE0B2EB67}"/>
          </ac:spMkLst>
        </pc:spChg>
        <pc:spChg chg="add del mod">
          <ac:chgData name="Martha De Leon Joson (2508286)" userId="68c054fd-6176-4f27-9e9a-2dfe93ef42dd" providerId="ADAL" clId="{2840F065-9604-415F-BC72-6789A88A2C5C}" dt="2026-07-19T18:45:18.334" v="13507"/>
          <ac:spMkLst>
            <pc:docMk/>
            <pc:sldMk cId="3990164780" sldId="406"/>
            <ac:spMk id="10" creationId="{E1C38C71-667B-5205-0FDA-1B73579ED3F8}"/>
          </ac:spMkLst>
        </pc:spChg>
        <pc:spChg chg="add del mod">
          <ac:chgData name="Martha De Leon Joson (2508286)" userId="68c054fd-6176-4f27-9e9a-2dfe93ef42dd" providerId="ADAL" clId="{2840F065-9604-415F-BC72-6789A88A2C5C}" dt="2026-07-19T18:58:09.717" v="14211"/>
          <ac:spMkLst>
            <pc:docMk/>
            <pc:sldMk cId="3990164780" sldId="406"/>
            <ac:spMk id="11" creationId="{64AD9193-EE48-B795-0ABD-7347A43B7DB6}"/>
          </ac:spMkLst>
        </pc:spChg>
        <pc:spChg chg="add mod">
          <ac:chgData name="Martha De Leon Joson (2508286)" userId="68c054fd-6176-4f27-9e9a-2dfe93ef42dd" providerId="ADAL" clId="{2840F065-9604-415F-BC72-6789A88A2C5C}" dt="2026-07-19T18:59:23.494" v="14236" actId="20577"/>
          <ac:spMkLst>
            <pc:docMk/>
            <pc:sldMk cId="3990164780" sldId="406"/>
            <ac:spMk id="12" creationId="{C8F2E663-C108-BE5B-9A79-2B99DF2A9052}"/>
          </ac:spMkLst>
        </pc:spChg>
        <pc:spChg chg="add del mod">
          <ac:chgData name="Martha De Leon Joson (2508286)" userId="68c054fd-6176-4f27-9e9a-2dfe93ef42dd" providerId="ADAL" clId="{2840F065-9604-415F-BC72-6789A88A2C5C}" dt="2026-07-19T18:58:41.344" v="14225"/>
          <ac:spMkLst>
            <pc:docMk/>
            <pc:sldMk cId="3990164780" sldId="406"/>
            <ac:spMk id="13" creationId="{6486F5DB-3F08-529D-52AD-81BD4A39BAA2}"/>
          </ac:spMkLst>
        </pc:spChg>
        <pc:spChg chg="add del mod">
          <ac:chgData name="Martha De Leon Joson (2508286)" userId="68c054fd-6176-4f27-9e9a-2dfe93ef42dd" providerId="ADAL" clId="{2840F065-9604-415F-BC72-6789A88A2C5C}" dt="2026-07-19T18:58:41.344" v="14223" actId="478"/>
          <ac:spMkLst>
            <pc:docMk/>
            <pc:sldMk cId="3990164780" sldId="406"/>
            <ac:spMk id="14" creationId="{B553919F-E02A-AE0D-35EE-02351C6A842E}"/>
          </ac:spMkLst>
        </pc:spChg>
        <pc:spChg chg="add del mod">
          <ac:chgData name="Martha De Leon Joson (2508286)" userId="68c054fd-6176-4f27-9e9a-2dfe93ef42dd" providerId="ADAL" clId="{2840F065-9604-415F-BC72-6789A88A2C5C}" dt="2026-07-19T18:58:57.964" v="14231"/>
          <ac:spMkLst>
            <pc:docMk/>
            <pc:sldMk cId="3990164780" sldId="406"/>
            <ac:spMk id="15" creationId="{F3E6FD06-F89C-962C-8AD1-2DFCAB707C55}"/>
          </ac:spMkLst>
        </pc:spChg>
        <pc:spChg chg="add del mod">
          <ac:chgData name="Martha De Leon Joson (2508286)" userId="68c054fd-6176-4f27-9e9a-2dfe93ef42dd" providerId="ADAL" clId="{2840F065-9604-415F-BC72-6789A88A2C5C}" dt="2026-07-19T18:58:57.968" v="14233"/>
          <ac:spMkLst>
            <pc:docMk/>
            <pc:sldMk cId="3990164780" sldId="406"/>
            <ac:spMk id="16" creationId="{58AE3431-0110-B224-F349-409B3CF830F0}"/>
          </ac:spMkLst>
        </pc:spChg>
        <pc:spChg chg="add del mod">
          <ac:chgData name="Martha De Leon Joson (2508286)" userId="68c054fd-6176-4f27-9e9a-2dfe93ef42dd" providerId="ADAL" clId="{2840F065-9604-415F-BC72-6789A88A2C5C}" dt="2026-07-19T18:59:24.986" v="14238"/>
          <ac:spMkLst>
            <pc:docMk/>
            <pc:sldMk cId="3990164780" sldId="406"/>
            <ac:spMk id="17" creationId="{F5CA6473-B0E8-F057-FA2D-E3E00D362E94}"/>
          </ac:spMkLst>
        </pc:spChg>
        <pc:spChg chg="add del mod">
          <ac:chgData name="Martha De Leon Joson (2508286)" userId="68c054fd-6176-4f27-9e9a-2dfe93ef42dd" providerId="ADAL" clId="{2840F065-9604-415F-BC72-6789A88A2C5C}" dt="2026-07-19T19:18:27.927" v="14682" actId="20577"/>
          <ac:spMkLst>
            <pc:docMk/>
            <pc:sldMk cId="3990164780" sldId="406"/>
            <ac:spMk id="18" creationId="{247157A2-D7B3-7B29-EF39-88BD6556AB58}"/>
          </ac:spMkLst>
        </pc:spChg>
        <pc:spChg chg="add del mod">
          <ac:chgData name="Martha De Leon Joson (2508286)" userId="68c054fd-6176-4f27-9e9a-2dfe93ef42dd" providerId="ADAL" clId="{2840F065-9604-415F-BC72-6789A88A2C5C}" dt="2026-07-19T19:09:58.626" v="14309"/>
          <ac:spMkLst>
            <pc:docMk/>
            <pc:sldMk cId="3990164780" sldId="406"/>
            <ac:spMk id="19" creationId="{87F10F43-20E6-4322-CE51-B047F89EADE1}"/>
          </ac:spMkLst>
        </pc:spChg>
        <pc:spChg chg="add del mod">
          <ac:chgData name="Martha De Leon Joson (2508286)" userId="68c054fd-6176-4f27-9e9a-2dfe93ef42dd" providerId="ADAL" clId="{2840F065-9604-415F-BC72-6789A88A2C5C}" dt="2026-07-19T19:18:32.323" v="14684"/>
          <ac:spMkLst>
            <pc:docMk/>
            <pc:sldMk cId="3990164780" sldId="406"/>
            <ac:spMk id="20" creationId="{70F071F7-C971-A91D-68EA-CC0E822435AF}"/>
          </ac:spMkLst>
        </pc:spChg>
        <pc:spChg chg="add mod">
          <ac:chgData name="Martha De Leon Joson (2508286)" userId="68c054fd-6176-4f27-9e9a-2dfe93ef42dd" providerId="ADAL" clId="{2840F065-9604-415F-BC72-6789A88A2C5C}" dt="2026-07-19T19:18:56.143" v="14704" actId="20577"/>
          <ac:spMkLst>
            <pc:docMk/>
            <pc:sldMk cId="3990164780" sldId="406"/>
            <ac:spMk id="21" creationId="{2A2F4B07-F618-DFC4-920D-D6A1A473705B}"/>
          </ac:spMkLst>
        </pc:spChg>
        <pc:spChg chg="add del mod">
          <ac:chgData name="Martha De Leon Joson (2508286)" userId="68c054fd-6176-4f27-9e9a-2dfe93ef42dd" providerId="ADAL" clId="{2840F065-9604-415F-BC72-6789A88A2C5C}" dt="2026-07-19T19:22:31.161" v="14835"/>
          <ac:spMkLst>
            <pc:docMk/>
            <pc:sldMk cId="3990164780" sldId="406"/>
            <ac:spMk id="22" creationId="{F1A374D2-2B77-696E-61DE-F6C126F262C5}"/>
          </ac:spMkLst>
        </pc:spChg>
        <pc:spChg chg="add mod">
          <ac:chgData name="Martha De Leon Joson (2508286)" userId="68c054fd-6176-4f27-9e9a-2dfe93ef42dd" providerId="ADAL" clId="{2840F065-9604-415F-BC72-6789A88A2C5C}" dt="2026-07-19T19:22:29.345" v="14833" actId="20577"/>
          <ac:spMkLst>
            <pc:docMk/>
            <pc:sldMk cId="3990164780" sldId="406"/>
            <ac:spMk id="23" creationId="{9BE31564-92F5-226F-2E58-4591E341F03A}"/>
          </ac:spMkLst>
        </pc:spChg>
      </pc:sldChg>
      <pc:sldChg chg="addSp delSp modSp new mod">
        <pc:chgData name="Martha De Leon Joson (2508286)" userId="68c054fd-6176-4f27-9e9a-2dfe93ef42dd" providerId="ADAL" clId="{2840F065-9604-415F-BC72-6789A88A2C5C}" dt="2026-07-19T19:54:18.166" v="16076" actId="20577"/>
        <pc:sldMkLst>
          <pc:docMk/>
          <pc:sldMk cId="1531681493" sldId="407"/>
        </pc:sldMkLst>
        <pc:spChg chg="add del mod">
          <ac:chgData name="Martha De Leon Joson (2508286)" userId="68c054fd-6176-4f27-9e9a-2dfe93ef42dd" providerId="ADAL" clId="{2840F065-9604-415F-BC72-6789A88A2C5C}" dt="2026-07-19T19:25:07.691" v="14948"/>
          <ac:spMkLst>
            <pc:docMk/>
            <pc:sldMk cId="1531681493" sldId="407"/>
            <ac:spMk id="4" creationId="{758D7763-CDE6-F118-D48E-D6CC6ADE5D16}"/>
          </ac:spMkLst>
        </pc:spChg>
        <pc:spChg chg="add del mod">
          <ac:chgData name="Martha De Leon Joson (2508286)" userId="68c054fd-6176-4f27-9e9a-2dfe93ef42dd" providerId="ADAL" clId="{2840F065-9604-415F-BC72-6789A88A2C5C}" dt="2026-07-19T19:25:49.170" v="14971"/>
          <ac:spMkLst>
            <pc:docMk/>
            <pc:sldMk cId="1531681493" sldId="407"/>
            <ac:spMk id="5" creationId="{9704A6EB-F5F6-104C-E463-D830FC13E286}"/>
          </ac:spMkLst>
        </pc:spChg>
        <pc:spChg chg="add mod">
          <ac:chgData name="Martha De Leon Joson (2508286)" userId="68c054fd-6176-4f27-9e9a-2dfe93ef42dd" providerId="ADAL" clId="{2840F065-9604-415F-BC72-6789A88A2C5C}" dt="2026-07-19T19:25:55.429" v="14972" actId="14100"/>
          <ac:spMkLst>
            <pc:docMk/>
            <pc:sldMk cId="1531681493" sldId="407"/>
            <ac:spMk id="6" creationId="{DE27FDC2-D29C-CB20-AE1D-3BC39DF6A64D}"/>
          </ac:spMkLst>
        </pc:spChg>
        <pc:spChg chg="add del mod">
          <ac:chgData name="Martha De Leon Joson (2508286)" userId="68c054fd-6176-4f27-9e9a-2dfe93ef42dd" providerId="ADAL" clId="{2840F065-9604-415F-BC72-6789A88A2C5C}" dt="2026-07-19T19:33:42.194" v="15166"/>
          <ac:spMkLst>
            <pc:docMk/>
            <pc:sldMk cId="1531681493" sldId="407"/>
            <ac:spMk id="7" creationId="{E7DAC9AC-4CE4-5E4C-1AC9-F82792496C74}"/>
          </ac:spMkLst>
        </pc:spChg>
        <pc:spChg chg="add mod">
          <ac:chgData name="Martha De Leon Joson (2508286)" userId="68c054fd-6176-4f27-9e9a-2dfe93ef42dd" providerId="ADAL" clId="{2840F065-9604-415F-BC72-6789A88A2C5C}" dt="2026-07-19T19:54:18.166" v="16076" actId="20577"/>
          <ac:spMkLst>
            <pc:docMk/>
            <pc:sldMk cId="1531681493" sldId="407"/>
            <ac:spMk id="8" creationId="{BDF59C21-54D6-9B02-E2B1-F597232901C9}"/>
          </ac:spMkLst>
        </pc:spChg>
      </pc:sldChg>
      <pc:sldMasterChg chg="modAnim">
        <pc:chgData name="Martha De Leon Joson (2508286)" userId="68c054fd-6176-4f27-9e9a-2dfe93ef42dd" providerId="ADAL" clId="{2840F065-9604-415F-BC72-6789A88A2C5C}" dt="2026-07-18T16:41:28.540" v="5660"/>
        <pc:sldMasterMkLst>
          <pc:docMk/>
          <pc:sldMasterMk cId="3508277843" sldId="2147483816"/>
        </pc:sldMasterMkLst>
      </pc:sldMasterChg>
      <pc:sldMasterChg chg="modAnim">
        <pc:chgData name="Martha De Leon Joson (2508286)" userId="68c054fd-6176-4f27-9e9a-2dfe93ef42dd" providerId="ADAL" clId="{2840F065-9604-415F-BC72-6789A88A2C5C}" dt="2026-07-18T16:43:51.728" v="5674"/>
        <pc:sldMasterMkLst>
          <pc:docMk/>
          <pc:sldMasterMk cId="2839702598" sldId="2147483828"/>
        </pc:sldMasterMkLst>
      </pc:sldMasterChg>
      <pc:sldMasterChg chg="modAnim">
        <pc:chgData name="Martha De Leon Joson (2508286)" userId="68c054fd-6176-4f27-9e9a-2dfe93ef42dd" providerId="ADAL" clId="{2840F065-9604-415F-BC72-6789A88A2C5C}" dt="2026-07-18T16:44:27.042" v="5677"/>
        <pc:sldMasterMkLst>
          <pc:docMk/>
          <pc:sldMasterMk cId="3388739170" sldId="2147483840"/>
        </pc:sldMasterMkLst>
      </pc:sldMasterChg>
      <pc:sldMasterChg chg="modAnim">
        <pc:chgData name="Martha De Leon Joson (2508286)" userId="68c054fd-6176-4f27-9e9a-2dfe93ef42dd" providerId="ADAL" clId="{2840F065-9604-415F-BC72-6789A88A2C5C}" dt="2026-07-18T16:44:36.104" v="5679"/>
        <pc:sldMasterMkLst>
          <pc:docMk/>
          <pc:sldMasterMk cId="2587819832" sldId="2147483852"/>
        </pc:sldMasterMkLst>
      </pc:sldMasterChg>
      <pc:sldMasterChg chg="modAnim">
        <pc:chgData name="Martha De Leon Joson (2508286)" userId="68c054fd-6176-4f27-9e9a-2dfe93ef42dd" providerId="ADAL" clId="{2840F065-9604-415F-BC72-6789A88A2C5C}" dt="2026-07-18T16:45:33.141" v="5693"/>
        <pc:sldMasterMkLst>
          <pc:docMk/>
          <pc:sldMasterMk cId="379020525" sldId="2147483864"/>
        </pc:sldMasterMkLst>
      </pc:sldMasterChg>
      <pc:sldMasterChg chg="modAnim">
        <pc:chgData name="Martha De Leon Joson (2508286)" userId="68c054fd-6176-4f27-9e9a-2dfe93ef42dd" providerId="ADAL" clId="{2840F065-9604-415F-BC72-6789A88A2C5C}" dt="2026-07-18T16:45:36.356" v="5697"/>
        <pc:sldMasterMkLst>
          <pc:docMk/>
          <pc:sldMasterMk cId="353346275" sldId="2147483876"/>
        </pc:sldMasterMkLst>
      </pc:sldMasterChg>
      <pc:sldMasterChg chg="modAnim">
        <pc:chgData name="Martha De Leon Joson (2508286)" userId="68c054fd-6176-4f27-9e9a-2dfe93ef42dd" providerId="ADAL" clId="{2840F065-9604-415F-BC72-6789A88A2C5C}" dt="2026-07-18T16:45:44.311" v="5703"/>
        <pc:sldMasterMkLst>
          <pc:docMk/>
          <pc:sldMasterMk cId="1416958172" sldId="2147483893"/>
        </pc:sldMasterMkLst>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681849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402778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1489432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85581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19/07/2026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2086258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19/07/2026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1580222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1599741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19/07/2026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3623423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19/07/2026</a:t>
            </a:fld>
            <a:endParaRPr lang="en-GB" altLang="en-US"/>
          </a:p>
        </p:txBody>
      </p:sp>
    </p:spTree>
    <p:extLst>
      <p:ext uri="{BB962C8B-B14F-4D97-AF65-F5344CB8AC3E}">
        <p14:creationId xmlns:p14="http://schemas.microsoft.com/office/powerpoint/2010/main" val="2408397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9818992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54610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792235711"/>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25092213"/>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551121680"/>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32724975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19/07/2026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867247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4021392-CAC7-450A-8667-583C0A183C4A}" type="datetime1">
              <a:rPr lang="en-GB" altLang="en-US" smtClean="0"/>
              <a:pPr>
                <a:defRPr/>
              </a:pPr>
              <a:t>19/07/2026</a:t>
            </a:fld>
            <a:endParaRPr lang="en-GB"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416958172"/>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 id="2147483905" r:id="rId12"/>
    <p:sldLayoutId id="2147483906" r:id="rId13"/>
    <p:sldLayoutId id="2147483907" r:id="rId14"/>
    <p:sldLayoutId id="2147483908" r:id="rId15"/>
    <p:sldLayoutId id="2147483909"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ecruitment.uwtsd.novapathways.co.uk/recruitment"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meetingdecisions.com/blog/virtual-meeting-etiquett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skillsforcar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6679155" y="6041362"/>
            <a:ext cx="1437917" cy="365125"/>
          </a:xfrm>
        </p:spPr>
        <p:txBody>
          <a:bodyPr>
            <a:normAutofit/>
          </a:bodyPr>
          <a:lstStyle/>
          <a:p>
            <a:pPr>
              <a:spcAft>
                <a:spcPts val="600"/>
              </a:spcAft>
              <a:defRPr/>
            </a:pPr>
            <a:fld id="{9C9D1F96-3DE6-40B6-9DCF-E50C656CAE8D}" type="datetime1">
              <a:rPr lang="en-GB" altLang="en-US">
                <a:latin typeface="Myriad Pro"/>
              </a:rPr>
              <a:pPr>
                <a:spcAft>
                  <a:spcPts val="600"/>
                </a:spcAft>
                <a:defRPr/>
              </a:pPr>
              <a:t>19/07/2026</a:t>
            </a:fld>
            <a:endParaRPr lang="en-GB" altLang="en-US">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None/>
            </a:pPr>
            <a:fld id="{AE6B05AB-4810-4491-ACB1-BBF1B714F398}" type="slidenum">
              <a:rPr lang="en-GB" altLang="en-US" sz="1800">
                <a:cs typeface="Arial" panose="020B0604020202020204" pitchFamily="34" charset="0"/>
              </a:rPr>
              <a:pPr fontAlgn="base">
                <a:lnSpc>
                  <a:spcPct val="90000"/>
                </a:lnSpc>
                <a:spcBef>
                  <a:spcPct val="0"/>
                </a:spcBef>
                <a:spcAft>
                  <a:spcPts val="600"/>
                </a:spcAft>
                <a:buNone/>
              </a:pPr>
              <a:t>1</a:t>
            </a:fld>
            <a:endParaRPr lang="en-GB" altLang="en-US" sz="1800">
              <a:cs typeface="Arial" panose="020B0604020202020204" pitchFamily="34" charset="0"/>
            </a:endParaRPr>
          </a:p>
        </p:txBody>
      </p:sp>
      <p:pic>
        <p:nvPicPr>
          <p:cNvPr id="3" name="Picture 2">
            <a:extLst>
              <a:ext uri="{FF2B5EF4-FFF2-40B4-BE49-F238E27FC236}">
                <a16:creationId xmlns:a16="http://schemas.microsoft.com/office/drawing/2014/main" id="{C894B5BC-0190-ACAC-2B51-9DF4C8B61F9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2066" y="98710"/>
            <a:ext cx="4977866" cy="1381358"/>
          </a:xfrm>
          <a:prstGeom prst="rect">
            <a:avLst/>
          </a:prstGeom>
        </p:spPr>
      </p:pic>
      <p:sp>
        <p:nvSpPr>
          <p:cNvPr id="6" name="Content Placeholder 5">
            <a:extLst>
              <a:ext uri="{FF2B5EF4-FFF2-40B4-BE49-F238E27FC236}">
                <a16:creationId xmlns:a16="http://schemas.microsoft.com/office/drawing/2014/main" id="{B4EE254E-B16A-66A1-FFD5-8816029F678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MODULE NAME :Professional  career  and Development within  </a:t>
            </a:r>
          </a:p>
          <a:p>
            <a:r>
              <a:rPr lang="en-GB" dirty="0">
                <a:latin typeface="Arial" panose="020B0604020202020204" pitchFamily="34" charset="0"/>
                <a:cs typeface="Arial" panose="020B0604020202020204" pitchFamily="34" charset="0"/>
              </a:rPr>
              <a:t>       Health and  Social Care</a:t>
            </a:r>
          </a:p>
          <a:p>
            <a:pPr marL="0" indent="0">
              <a:buNone/>
            </a:pPr>
            <a:r>
              <a:rPr lang="en-GB" dirty="0">
                <a:latin typeface="Arial" panose="020B0604020202020204" pitchFamily="34" charset="0"/>
                <a:cs typeface="Arial" panose="020B0604020202020204" pitchFamily="34" charset="0"/>
              </a:rPr>
              <a:t>     Module no:LCHS4009 (LON)</a:t>
            </a:r>
          </a:p>
          <a:p>
            <a:pPr marL="0" indent="0">
              <a:buNone/>
            </a:pPr>
            <a:r>
              <a:rPr lang="en-GB" dirty="0">
                <a:latin typeface="Arial" panose="020B0604020202020204" pitchFamily="34" charset="0"/>
                <a:cs typeface="Arial" panose="020B0604020202020204" pitchFamily="34" charset="0"/>
              </a:rPr>
              <a:t>     Assignment no :1</a:t>
            </a:r>
          </a:p>
          <a:p>
            <a:pPr marL="0" indent="0">
              <a:buNone/>
            </a:pPr>
            <a:r>
              <a:rPr lang="en-GB" dirty="0">
                <a:latin typeface="Arial" panose="020B0604020202020204" pitchFamily="34" charset="0"/>
                <a:cs typeface="Arial" panose="020B0604020202020204" pitchFamily="34" charset="0"/>
              </a:rPr>
              <a:t>     Student  ID  no:2508286</a:t>
            </a:r>
          </a:p>
          <a:p>
            <a:pPr marL="0" indent="0">
              <a:buNone/>
            </a:pPr>
            <a:r>
              <a:rPr lang="en-GB" dirty="0">
                <a:latin typeface="Arial" panose="020B0604020202020204" pitchFamily="34" charset="0"/>
                <a:cs typeface="Arial" panose="020B0604020202020204" pitchFamily="34" charset="0"/>
              </a:rPr>
              <a:t>     Lecturer name :Mr Soban Sadiq</a:t>
            </a:r>
          </a:p>
          <a:p>
            <a:pPr marL="0"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17D21EB-65FA-F169-A831-E78727693FA7}"/>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t="936" b="1479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1524000" y="1122362"/>
            <a:ext cx="9144000" cy="2900518"/>
          </a:xfrm>
        </p:spPr>
        <p:txBody>
          <a:bodyPr vert="horz" lIns="91440" tIns="45720" rIns="91440" bIns="45720" rtlCol="0" anchor="b">
            <a:normAutofit fontScale="90000"/>
          </a:bodyPr>
          <a:lstStyle/>
          <a:p>
            <a:pPr algn="ctr"/>
            <a:r>
              <a:rPr lang="en-US" sz="2900" b="1" dirty="0">
                <a:solidFill>
                  <a:srgbClr val="FFFFFF"/>
                </a:solidFill>
              </a:rPr>
              <a:t>ACKNOWLEDGEMENT OF  AI USED </a:t>
            </a:r>
            <a:br>
              <a:rPr lang="en-US" sz="2900" b="1" dirty="0">
                <a:solidFill>
                  <a:srgbClr val="FFFFFF"/>
                </a:solidFill>
              </a:rPr>
            </a:br>
            <a:r>
              <a:rPr lang="en-US" sz="2900" b="1" dirty="0">
                <a:solidFill>
                  <a:srgbClr val="FFFFFF"/>
                </a:solidFill>
              </a:rPr>
              <a:t> </a:t>
            </a:r>
            <a:br>
              <a:rPr lang="en-US" sz="2900" b="1" dirty="0">
                <a:solidFill>
                  <a:srgbClr val="FFFFFF"/>
                </a:solidFill>
              </a:rPr>
            </a:br>
            <a:r>
              <a:rPr lang="en-US" sz="2900" b="1" dirty="0">
                <a:solidFill>
                  <a:srgbClr val="FFFFFF"/>
                </a:solidFill>
              </a:rPr>
              <a:t>    AI was  used  in preparing  this presentation, AI source:  like  copilot, ChatGPT  it used  to help and explain the  concept , and to  improve the grammar , and organized  the presentation ,and review  the  complete  work , and  some ideas  to present .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vert="horz" lIns="91440" tIns="45720" rIns="91440" bIns="45720" rtlCol="0" anchor="ctr">
            <a:normAutofit/>
          </a:bodyPr>
          <a:lstStyle/>
          <a:p>
            <a:pPr defTabSz="914400">
              <a:spcAft>
                <a:spcPts val="600"/>
              </a:spcAft>
              <a:defRPr/>
            </a:pPr>
            <a:fld id="{30226994-B490-4403-8CE4-43D4FD570BBD}" type="datetime1">
              <a:rPr lang="en-US" altLang="en-US">
                <a:solidFill>
                  <a:srgbClr val="FFFFFF"/>
                </a:solidFill>
                <a:latin typeface="Calibri" panose="020F0502020204030204"/>
              </a:rPr>
              <a:pPr defTabSz="914400">
                <a:spcAft>
                  <a:spcPts val="600"/>
                </a:spcAft>
                <a:defRPr/>
              </a:pPr>
              <a:t>7/19/2026</a:t>
            </a:fld>
            <a:endParaRPr lang="en-US" altLang="en-US">
              <a:solidFill>
                <a:srgbClr val="FFFFFF"/>
              </a:solidFill>
              <a:latin typeface="Calibri" panose="020F0502020204030204"/>
            </a:endParaRPr>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9AFB928A-D6AD-4F2A-B2DD-923741E90643}" type="slidenum">
              <a:rPr lang="en-US" altLang="en-US">
                <a:solidFill>
                  <a:srgbClr val="FFFFFF"/>
                </a:solidFill>
                <a:latin typeface="Calibri" panose="020F0502020204030204"/>
              </a:rPr>
              <a:pPr defTabSz="914400">
                <a:spcAft>
                  <a:spcPts val="600"/>
                </a:spcAft>
                <a:defRPr/>
              </a:pPr>
              <a:t>2</a:t>
            </a:fld>
            <a:endParaRPr lang="en-US" altLang="en-US">
              <a:solidFill>
                <a:srgbClr val="FFFFFF"/>
              </a:solidFill>
              <a:latin typeface="Calibri" panose="020F0502020204030204"/>
            </a:endParaRPr>
          </a:p>
        </p:txBody>
      </p:sp>
      <p:sp>
        <p:nvSpPr>
          <p:cNvPr id="27" name="TextBox 26">
            <a:extLst>
              <a:ext uri="{FF2B5EF4-FFF2-40B4-BE49-F238E27FC236}">
                <a16:creationId xmlns:a16="http://schemas.microsoft.com/office/drawing/2014/main" id="{02416C22-A7B2-E28A-CEF2-9A29EC85F01D}"/>
              </a:ext>
            </a:extLst>
          </p:cNvPr>
          <p:cNvSpPr txBox="1"/>
          <p:nvPr/>
        </p:nvSpPr>
        <p:spPr>
          <a:xfrm>
            <a:off x="1524000" y="4159404"/>
            <a:ext cx="9144000" cy="1098395"/>
          </a:xfrm>
          <a:prstGeom prst="rect">
            <a:avLst/>
          </a:prstGeom>
        </p:spPr>
        <p:txBody>
          <a:bodyPr vert="horz" lIns="91440" tIns="45720" rIns="91440" bIns="45720" rtlCol="0">
            <a:normAutofit/>
          </a:bodyPr>
          <a:lstStyle/>
          <a:p>
            <a:pPr algn="ctr" defTabSz="914400">
              <a:lnSpc>
                <a:spcPct val="90000"/>
              </a:lnSpc>
              <a:spcBef>
                <a:spcPts val="1000"/>
              </a:spcBef>
            </a:pPr>
            <a:r>
              <a:rPr lang="en-US" sz="2400">
                <a:solidFill>
                  <a:srgbClr val="FFFFFF"/>
                </a:solidFill>
              </a:rPr>
              <a:t>I</a:t>
            </a:r>
          </a:p>
        </p:txBody>
      </p:sp>
    </p:spTree>
    <p:extLst>
      <p:ext uri="{BB962C8B-B14F-4D97-AF65-F5344CB8AC3E}">
        <p14:creationId xmlns:p14="http://schemas.microsoft.com/office/powerpoint/2010/main" val="128715113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86834" y="1153572"/>
            <a:ext cx="3200400" cy="4461163"/>
          </a:xfrm>
        </p:spPr>
        <p:txBody>
          <a:bodyPr>
            <a:normAutofit/>
          </a:bodyPr>
          <a:lstStyle/>
          <a:p>
            <a:r>
              <a:rPr lang="en-GB" altLang="en-US" b="1" dirty="0">
                <a:solidFill>
                  <a:srgbClr val="FFFFFF"/>
                </a:solidFill>
              </a:rPr>
              <a:t>Introduction</a:t>
            </a:r>
            <a:endParaRPr lang="en-US" altLang="en-US" b="1" dirty="0">
              <a:solidFill>
                <a:srgbClr val="FFFFFF"/>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29184" y="1153572"/>
            <a:ext cx="11024615" cy="5023391"/>
          </a:xfrm>
        </p:spPr>
        <p:txBody>
          <a:bodyPr anchor="ctr">
            <a:normAutofit/>
          </a:bodyPr>
          <a:lstStyle/>
          <a:p>
            <a:pPr marL="0" indent="0">
              <a:buNone/>
              <a:defRPr/>
            </a:pPr>
            <a:endParaRPr lang="en-GB" sz="1500" dirty="0"/>
          </a:p>
          <a:p>
            <a:pPr marL="0" indent="0">
              <a:buNone/>
              <a:defRPr/>
            </a:pPr>
            <a:r>
              <a:rPr lang="en-GB" sz="1500" dirty="0">
                <a:latin typeface="Arial" panose="020B0604020202020204" pitchFamily="34" charset="0"/>
                <a:cs typeface="Arial" panose="020B0604020202020204" pitchFamily="34" charset="0"/>
              </a:rPr>
              <a:t> </a:t>
            </a:r>
          </a:p>
          <a:p>
            <a:pPr marL="0" indent="0">
              <a:buNone/>
              <a:defRPr/>
            </a:pPr>
            <a:r>
              <a:rPr lang="en-GB" sz="1500" dirty="0">
                <a:latin typeface="Arial" panose="020B0604020202020204" pitchFamily="34" charset="0"/>
                <a:cs typeface="Arial" panose="020B0604020202020204" pitchFamily="34" charset="0"/>
              </a:rPr>
              <a:t>My Name  is  Martha  and  I  am studying  Health  and social  Care  I have worked   as a  Nanny  for 26 yrs caring  work</a:t>
            </a:r>
          </a:p>
          <a:p>
            <a:pPr marL="0" indent="0">
              <a:buNone/>
              <a:defRPr/>
            </a:pPr>
            <a:r>
              <a:rPr lang="en-GB" sz="1500" dirty="0">
                <a:latin typeface="Arial" panose="020B0604020202020204" pitchFamily="34" charset="0"/>
                <a:cs typeface="Arial" panose="020B0604020202020204" pitchFamily="34" charset="0"/>
              </a:rPr>
              <a:t> for  children  and supporting their  development . Working abroad has been challenging  is because  it means  away  from you   family , but  it also though  me  resilience  and dedication  and  compassion I'm grateful  for  the opportunity  to continue my  education,  even later  in my life  learning has always been  of my dreams my  goal  is </a:t>
            </a:r>
            <a:r>
              <a:rPr lang="en-GB" sz="1500" dirty="0" err="1">
                <a:latin typeface="Arial" panose="020B0604020202020204" pitchFamily="34" charset="0"/>
                <a:cs typeface="Arial" panose="020B0604020202020204" pitchFamily="34" charset="0"/>
              </a:rPr>
              <a:t>succsfully</a:t>
            </a:r>
            <a:r>
              <a:rPr lang="en-GB" sz="1500" dirty="0">
                <a:latin typeface="Arial" panose="020B0604020202020204" pitchFamily="34" charset="0"/>
                <a:cs typeface="Arial" panose="020B0604020202020204" pitchFamily="34" charset="0"/>
              </a:rPr>
              <a:t>  complete this course and continue  developing  my knowledge  and skills to support  children and families </a:t>
            </a:r>
            <a:endParaRPr lang="en-GB" altLang="en-US" sz="1500" dirty="0"/>
          </a:p>
          <a:p>
            <a:pPr marL="0" indent="0">
              <a:buNone/>
              <a:defRPr/>
            </a:pPr>
            <a:r>
              <a:rPr lang="en-GB" sz="1500" b="1" dirty="0">
                <a:latin typeface="Arial" panose="020B0604020202020204" pitchFamily="34" charset="0"/>
                <a:cs typeface="Arial" panose="020B0604020202020204" pitchFamily="34" charset="0"/>
              </a:rPr>
              <a:t>       </a:t>
            </a:r>
          </a:p>
          <a:p>
            <a:pPr marL="0" indent="0">
              <a:buNone/>
              <a:defRPr/>
            </a:pPr>
            <a:r>
              <a:rPr lang="en-GB" sz="1500" b="1" dirty="0">
                <a:latin typeface="Arial" panose="020B0604020202020204" pitchFamily="34" charset="0"/>
                <a:cs typeface="Arial" panose="020B0604020202020204" pitchFamily="34" charset="0"/>
              </a:rPr>
              <a:t> </a:t>
            </a:r>
          </a:p>
          <a:p>
            <a:pPr marL="0" indent="0">
              <a:buNone/>
              <a:defRPr/>
            </a:pPr>
            <a:r>
              <a:rPr lang="en-GB" sz="1500" b="1" dirty="0">
                <a:latin typeface="Arial" panose="020B0604020202020204" pitchFamily="34" charset="0"/>
                <a:cs typeface="Arial" panose="020B0604020202020204" pitchFamily="34" charset="0"/>
              </a:rPr>
              <a:t>The objectives  Presentation.</a:t>
            </a:r>
          </a:p>
          <a:p>
            <a:pPr marL="0" indent="0">
              <a:buNone/>
              <a:defRPr/>
            </a:pPr>
            <a:r>
              <a:rPr lang="en-GB" sz="1500" b="1" dirty="0">
                <a:latin typeface="Arial" panose="020B0604020202020204" pitchFamily="34" charset="0"/>
                <a:cs typeface="Arial" panose="020B0604020202020204" pitchFamily="34" charset="0"/>
              </a:rPr>
              <a:t>    the  purpose of this presentation is to introduce myself , reflect  on my history  and  explain  how  studying  Health and social care  and  helping  to develop your  knowledge   and skills  and values  needed for my career </a:t>
            </a:r>
          </a:p>
          <a:p>
            <a:pPr marL="0" indent="0">
              <a:buNone/>
              <a:defRPr/>
            </a:pPr>
            <a:r>
              <a:rPr lang="en-GB" sz="1500" b="1" dirty="0">
                <a:latin typeface="Arial" panose="020B0604020202020204" pitchFamily="34" charset="0"/>
                <a:cs typeface="Arial" panose="020B0604020202020204" pitchFamily="34" charset="0"/>
              </a:rPr>
              <a:t>And  I will discuss the importance  of  communication.</a:t>
            </a:r>
          </a:p>
          <a:p>
            <a:pPr marL="0" indent="0">
              <a:buNone/>
              <a:defRPr/>
            </a:pPr>
            <a:r>
              <a:rPr lang="en-GB" sz="1500" b="1" dirty="0">
                <a:latin typeface="Arial" panose="020B0604020202020204" pitchFamily="34" charset="0"/>
                <a:cs typeface="Arial" panose="020B0604020202020204" pitchFamily="34" charset="0"/>
              </a:rPr>
              <a:t>    </a:t>
            </a:r>
          </a:p>
          <a:p>
            <a:pPr>
              <a:defRPr/>
            </a:pPr>
            <a:endParaRPr lang="en-GB" sz="15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838200" y="6356350"/>
            <a:ext cx="1639957" cy="365125"/>
          </a:xfrm>
        </p:spPr>
        <p:txBody>
          <a:bodyPr>
            <a:normAutofit/>
          </a:bodyPr>
          <a:lstStyle/>
          <a:p>
            <a:pPr>
              <a:spcAft>
                <a:spcPts val="600"/>
              </a:spcAft>
              <a:defRPr/>
            </a:pPr>
            <a:fld id="{9C9D1F96-3DE6-40B6-9DCF-E50C656CAE8D}" type="datetime1">
              <a:rPr lang="en-GB" altLang="en-US">
                <a:solidFill>
                  <a:srgbClr val="FFFFFF"/>
                </a:solidFill>
              </a:rPr>
              <a:pPr>
                <a:spcAft>
                  <a:spcPts val="600"/>
                </a:spcAft>
                <a:defRPr/>
              </a:pPr>
              <a:t>19/07/2026</a:t>
            </a:fld>
            <a:endParaRPr lang="en-GB" altLang="en-US">
              <a:solidFill>
                <a:srgbClr val="FFFFFF"/>
              </a:solidFill>
            </a:endParaRPr>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xfrm>
            <a:off x="9541564" y="6356350"/>
            <a:ext cx="1812235"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909D677E-A245-6143-BFA3-B4B2737C38D0}" type="slidenum">
              <a:rPr lang="en-GB" altLang="en-US" sz="1800"/>
              <a:pPr>
                <a:lnSpc>
                  <a:spcPct val="90000"/>
                </a:lnSpc>
                <a:spcBef>
                  <a:spcPct val="0"/>
                </a:spcBef>
                <a:spcAft>
                  <a:spcPts val="600"/>
                </a:spcAft>
                <a:buFontTx/>
                <a:buNone/>
              </a:pPr>
              <a:t>3</a:t>
            </a:fld>
            <a:endParaRPr lang="en-GB" altLang="en-US" sz="1800"/>
          </a:p>
        </p:txBody>
      </p:sp>
      <p:sp>
        <p:nvSpPr>
          <p:cNvPr id="3" name="TextBox 2">
            <a:extLst>
              <a:ext uri="{FF2B5EF4-FFF2-40B4-BE49-F238E27FC236}">
                <a16:creationId xmlns:a16="http://schemas.microsoft.com/office/drawing/2014/main" id="{EFD0C211-6C4C-4A12-3AC1-D2ADC4503DC5}"/>
              </a:ext>
            </a:extLst>
          </p:cNvPr>
          <p:cNvSpPr txBox="1"/>
          <p:nvPr/>
        </p:nvSpPr>
        <p:spPr>
          <a:xfrm>
            <a:off x="1069848" y="1153572"/>
            <a:ext cx="1560042" cy="307777"/>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79401" y="121625"/>
            <a:ext cx="9549146" cy="843575"/>
          </a:xfrm>
        </p:spPr>
        <p:txBody>
          <a:bodyPr/>
          <a:lstStyle/>
          <a:p>
            <a:r>
              <a:rPr lang="en-GB" sz="2800" b="1" dirty="0"/>
              <a:t>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5" name="TextBox 4">
            <a:extLst>
              <a:ext uri="{FF2B5EF4-FFF2-40B4-BE49-F238E27FC236}">
                <a16:creationId xmlns:a16="http://schemas.microsoft.com/office/drawing/2014/main" id="{028FA0CD-6774-EDEB-7901-7CC84D67FB82}"/>
              </a:ext>
            </a:extLst>
          </p:cNvPr>
          <p:cNvSpPr txBox="1"/>
          <p:nvPr/>
        </p:nvSpPr>
        <p:spPr>
          <a:xfrm>
            <a:off x="-1" y="121624"/>
            <a:ext cx="12132733" cy="6771084"/>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  </a:t>
            </a:r>
          </a:p>
          <a:p>
            <a:pPr lvl="1">
              <a:lnSpc>
                <a:spcPct val="150000"/>
              </a:lnSpc>
            </a:pPr>
            <a:r>
              <a:rPr lang="en-GB" sz="1200" dirty="0">
                <a:latin typeface="Arial" panose="020B0604020202020204" pitchFamily="34" charset="0"/>
                <a:cs typeface="Arial" panose="020B0604020202020204" pitchFamily="34" charset="0"/>
              </a:rPr>
              <a:t> Problem Solving  is the ability  to identify   the challenges, the information and analyse  , considered   the solution  and make  appropriate  decision in</a:t>
            </a:r>
          </a:p>
          <a:p>
            <a:pPr lvl="1">
              <a:lnSpc>
                <a:spcPct val="150000"/>
              </a:lnSpc>
            </a:pPr>
            <a:r>
              <a:rPr lang="en-GB" sz="1200" dirty="0">
                <a:latin typeface="Arial" panose="020B0604020202020204" pitchFamily="34" charset="0"/>
                <a:cs typeface="Arial" panose="020B0604020202020204" pitchFamily="34" charset="0"/>
              </a:rPr>
              <a:t>In Health and social care effective problem – solving  helps   the professional   respond to their needs </a:t>
            </a:r>
          </a:p>
          <a:p>
            <a:pPr lvl="1">
              <a:lnSpc>
                <a:spcPct val="150000"/>
              </a:lnSpc>
            </a:pPr>
            <a:r>
              <a:rPr lang="en-GB" sz="1200" dirty="0">
                <a:latin typeface="Arial" panose="020B0604020202020204" pitchFamily="34" charset="0"/>
                <a:cs typeface="Arial" panose="020B0604020202020204" pitchFamily="34" charset="0"/>
              </a:rPr>
              <a:t>Problem solving  identifying  some challenges  and finding  effective solution. Developing   strong  problem solving  will help and respond and effective  challenge in workplace  example the children  struggling  his emotion. Or family needs support  this skill is essential  for  providing health quality  care </a:t>
            </a:r>
            <a:endParaRPr lang="en-GB" sz="2000" dirty="0"/>
          </a:p>
          <a:p>
            <a:pPr lvl="1">
              <a:lnSpc>
                <a:spcPct val="150000"/>
              </a:lnSpc>
            </a:pPr>
            <a:r>
              <a:rPr lang="en-GB" sz="2000" dirty="0"/>
              <a:t>PROBLEM SOLVING INVOLVE  IN EVERYDAY PRACTICE.</a:t>
            </a:r>
          </a:p>
          <a:p>
            <a:pPr lvl="1">
              <a:lnSpc>
                <a:spcPct val="150000"/>
              </a:lnSpc>
            </a:pPr>
            <a:r>
              <a:rPr lang="en-GB" sz="1200" dirty="0">
                <a:latin typeface="Arial" panose="020B0604020202020204" pitchFamily="34" charset="0"/>
                <a:cs typeface="Arial" panose="020B0604020202020204" pitchFamily="34" charset="0"/>
              </a:rPr>
              <a:t>Identifying problem challenges, thinking about  possible solutions making  informed decisions and to achieve the best outcome. Thinking about the problem solving  everyday ,in social health  care  there's a lot of problem  that  they need to settle , to meet the children ,  the family  and  their needs . This is observing  the situation  and information, working  with others  they reviewing  and the solution  been effective  </a:t>
            </a:r>
          </a:p>
          <a:p>
            <a:pPr lvl="1">
              <a:lnSpc>
                <a:spcPct val="150000"/>
              </a:lnSpc>
            </a:pPr>
            <a:r>
              <a:rPr lang="en-GB" sz="1600" dirty="0">
                <a:latin typeface="Arial" panose="020B0604020202020204" pitchFamily="34" charset="0"/>
                <a:cs typeface="Arial" panose="020B0604020202020204" pitchFamily="34" charset="0"/>
              </a:rPr>
              <a:t> PROBLEM WHERE AND HOW  TO DEVELOPED  PROBLEM SOLVING  SKILLS </a:t>
            </a:r>
            <a:r>
              <a:rPr lang="en-GB" sz="1200" dirty="0">
                <a:latin typeface="Arial" panose="020B0604020202020204" pitchFamily="34" charset="0"/>
                <a:cs typeface="Arial" panose="020B0604020202020204" pitchFamily="34" charset="0"/>
              </a:rPr>
              <a:t>.</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 To  the Developed   my problem-solving  skills   through my everyday life  my studies  and my co worker experience , everyday   have a problem, I face in different  situation that  reminds me to think   carefully   and make  a good decision,  and it helped  me to become  more  confident  and effective  situation and doing effective  at  solving  problem</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 my work  where I am supported children  and to my  colleague</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My  everyday  life is managing  all challenges in my life, all responsibilities , and  decision making  must be correct.</a:t>
            </a:r>
          </a:p>
          <a:p>
            <a:pPr marL="742950" lvl="1"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HOW I DEVELOPED  MY PROBLEM-SOLVING  SKILLS </a:t>
            </a:r>
          </a:p>
          <a:p>
            <a:pPr marL="742950" lvl="1"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Observing the situation carefully  before making decisions</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Thinking  critically  about different solution and choosing the best on</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Learning the  feedback to the lecturer , supervisor  or co worker </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Reflecting  on my experience  to improve my practice  ability </a:t>
            </a:r>
          </a:p>
          <a:p>
            <a:pPr marL="628650" lvl="1"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 working to the team  and  solving  all the problem  and achieve the positive  outcomes 							</a:t>
            </a:r>
          </a:p>
          <a:p>
            <a:pPr lvl="1">
              <a:lnSpc>
                <a:spcPct val="150000"/>
              </a:lnSpc>
            </a:pPr>
            <a:r>
              <a:rPr lang="en-GB" sz="1200" dirty="0">
                <a:latin typeface="Arial" panose="020B0604020202020204" pitchFamily="34" charset="0"/>
                <a:cs typeface="Arial" panose="020B0604020202020204" pitchFamily="34" charset="0"/>
              </a:rPr>
              <a:t>	citation (NHS England 2023)</a:t>
            </a:r>
          </a:p>
          <a:p>
            <a:endParaRPr lang="en-GB" sz="1200" dirty="0"/>
          </a:p>
        </p:txBody>
      </p:sp>
      <p:sp>
        <p:nvSpPr>
          <p:cNvPr id="3" name="TextBox 2">
            <a:extLst>
              <a:ext uri="{FF2B5EF4-FFF2-40B4-BE49-F238E27FC236}">
                <a16:creationId xmlns:a16="http://schemas.microsoft.com/office/drawing/2014/main" id="{52E89246-3342-0D32-A2E8-84A62DB53907}"/>
              </a:ext>
            </a:extLst>
          </p:cNvPr>
          <p:cNvSpPr txBox="1"/>
          <p:nvPr/>
        </p:nvSpPr>
        <p:spPr>
          <a:xfrm>
            <a:off x="59268" y="121624"/>
            <a:ext cx="2870199" cy="369332"/>
          </a:xfrm>
          <a:prstGeom prst="rect">
            <a:avLst/>
          </a:prstGeom>
          <a:noFill/>
        </p:spPr>
        <p:txBody>
          <a:bodyPr wrap="square" rtlCol="0">
            <a:spAutoFit/>
          </a:bodyPr>
          <a:lstStyle/>
          <a:p>
            <a:r>
              <a:rPr lang="en-GB" dirty="0"/>
              <a:t>POBLEM SOLVING  SKILLS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9881B-23A8-ED02-5A8B-222DC586AC13}"/>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00714C8E-00A2-0FE6-DA6A-FBF5DC402DC2}"/>
              </a:ext>
            </a:extLst>
          </p:cNvPr>
          <p:cNvSpPr>
            <a:spLocks noGrp="1"/>
          </p:cNvSpPr>
          <p:nvPr>
            <p:ph type="sldNum" sz="quarter" idx="12"/>
          </p:nvPr>
        </p:nvSpPr>
        <p:spPr/>
        <p:txBody>
          <a:bodyPr/>
          <a:lstStyle/>
          <a:p>
            <a:pPr>
              <a:defRPr/>
            </a:pPr>
            <a:fld id="{1627DB7A-9E6D-4CCE-BDBB-D06183803CCF}" type="slidenum">
              <a:rPr lang="en-GB" altLang="en-US" smtClean="0"/>
              <a:pPr>
                <a:defRPr/>
              </a:pPr>
              <a:t>5</a:t>
            </a:fld>
            <a:endParaRPr lang="en-GB" altLang="en-US"/>
          </a:p>
        </p:txBody>
      </p:sp>
      <p:sp>
        <p:nvSpPr>
          <p:cNvPr id="9" name="TextBox 8">
            <a:extLst>
              <a:ext uri="{FF2B5EF4-FFF2-40B4-BE49-F238E27FC236}">
                <a16:creationId xmlns:a16="http://schemas.microsoft.com/office/drawing/2014/main" id="{6FBFE089-6120-8E67-388D-615E9C5A1F5A}"/>
              </a:ext>
            </a:extLst>
          </p:cNvPr>
          <p:cNvSpPr txBox="1"/>
          <p:nvPr/>
        </p:nvSpPr>
        <p:spPr>
          <a:xfrm>
            <a:off x="606288" y="746689"/>
            <a:ext cx="6333214" cy="6740307"/>
          </a:xfrm>
          <a:prstGeom prst="rect">
            <a:avLst/>
          </a:prstGeom>
          <a:noFill/>
        </p:spPr>
        <p:txBody>
          <a:bodyPr wrap="square">
            <a:spAutoFit/>
          </a:bodyPr>
          <a:lstStyle/>
          <a:p>
            <a:r>
              <a:rPr lang="en-GB" sz="1800" dirty="0"/>
              <a:t>IMPORTANCE  OF PROBLEM – SOLVING  IN HEALTH  AND SOCIAL  CARE </a:t>
            </a:r>
          </a:p>
          <a:p>
            <a:endParaRPr lang="en-GB" sz="1200" dirty="0">
              <a:latin typeface="Arial" panose="020B0604020202020204" pitchFamily="34" charset="0"/>
              <a:cs typeface="Arial" panose="020B0604020202020204" pitchFamily="34" charset="0"/>
            </a:endParaRPr>
          </a:p>
          <a:p>
            <a:r>
              <a:rPr lang="en-GB" sz="1800" dirty="0"/>
              <a:t>Why is the skill  essential, </a:t>
            </a:r>
          </a:p>
          <a:p>
            <a:r>
              <a:rPr lang="en-GB" sz="1800" dirty="0"/>
              <a:t>Problem solving  is an essential  skill</a:t>
            </a:r>
            <a:r>
              <a:rPr lang="en-GB" sz="1200" dirty="0">
                <a:latin typeface="Arial" panose="020B0604020202020204" pitchFamily="34" charset="0"/>
                <a:cs typeface="Arial" panose="020B0604020202020204" pitchFamily="34" charset="0"/>
              </a:rPr>
              <a:t> in  health and social care it help  them  to identify  the problem and make the   informed decision  and provide safe effective centred  care  good  problem- solving  also enables  staff  respond   and  improved the service user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HOW  DOES IT SUPPORT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SAFE AND EFFECTIVE CARE :helps  the practitioner  risk ,make  the  right decision and respond  quickly  to protect and protect the safety and well being of service user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GOOD QUALTIY OUTCOME FOR  SERVICES   USER </a:t>
            </a:r>
          </a:p>
          <a:p>
            <a:r>
              <a:rPr lang="en-GB" sz="1200" dirty="0">
                <a:latin typeface="Arial" panose="020B0604020202020204" pitchFamily="34" charset="0"/>
                <a:cs typeface="Arial" panose="020B0604020202020204" pitchFamily="34" charset="0"/>
              </a:rPr>
              <a:t>  ensures the individuals receive  the right support  at the right time  improving  the health         	development  and the quality of life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EXPLAIN  HOW  YOUR CHOOSEN  SKILL BENEFIT</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SERVICE  USER/ PATIENT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Receives  safe and quality </a:t>
            </a:r>
          </a:p>
          <a:p>
            <a:r>
              <a:rPr lang="en-GB" sz="1200" dirty="0">
                <a:latin typeface="Arial" panose="020B0604020202020204" pitchFamily="34" charset="0"/>
                <a:cs typeface="Arial" panose="020B0604020202020204" pitchFamily="34" charset="0"/>
              </a:rPr>
              <a:t> WHY IT IS IMPORTANT </a:t>
            </a:r>
          </a:p>
          <a:p>
            <a:r>
              <a:rPr lang="en-GB" sz="1200" dirty="0">
                <a:latin typeface="Arial" panose="020B0604020202020204" pitchFamily="34" charset="0"/>
                <a:cs typeface="Arial" panose="020B0604020202020204" pitchFamily="34" charset="0"/>
              </a:rPr>
              <a:t>It is important to  provide  safe and effective  care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Quick decision making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Improve the quality and  care  services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Safeguarding   concern .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Support teamwork and communication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BENEFITS  FOR SERVICE USER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Safe , person-cantered care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Identified their needs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Improved   health ,wellbeing ,and independence </a:t>
            </a:r>
          </a:p>
          <a:p>
            <a:r>
              <a:rPr lang="en-GB" sz="1200" dirty="0">
                <a:latin typeface="Arial" panose="020B0604020202020204" pitchFamily="34" charset="0"/>
                <a:cs typeface="Arial" panose="020B0604020202020204" pitchFamily="34" charset="0"/>
              </a:rPr>
              <a:t>Citation : (Health Education England 2022; skills for care 2023)</a:t>
            </a:r>
          </a:p>
          <a:p>
            <a:endParaRPr lang="en-GB" sz="1200" dirty="0">
              <a:latin typeface="Arial" panose="020B0604020202020204" pitchFamily="34" charset="0"/>
              <a:cs typeface="Arial" panose="020B0604020202020204" pitchFamily="34" charset="0"/>
            </a:endParaRPr>
          </a:p>
          <a:p>
            <a:pPr marL="628650" lvl="1"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996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56820" y="671449"/>
            <a:ext cx="11288816" cy="6111736"/>
          </a:xfrm>
        </p:spPr>
        <p:txBody>
          <a:bodyPr>
            <a:normAutofit fontScale="92500"/>
          </a:bodyPr>
          <a:lstStyle/>
          <a:p>
            <a:pPr marL="0" indent="0">
              <a:buNone/>
            </a:pPr>
            <a:r>
              <a:rPr lang="en-GB" sz="2400" dirty="0"/>
              <a:t>Identify </a:t>
            </a:r>
            <a:r>
              <a:rPr lang="en-GB" sz="2400" b="1" dirty="0"/>
              <a:t>one relevant model or framework</a:t>
            </a:r>
            <a:r>
              <a:rPr lang="en-GB" sz="2400" dirty="0"/>
              <a:t> linked to your chosen skill</a:t>
            </a:r>
            <a:br>
              <a:rPr lang="en-GB" sz="2400" dirty="0"/>
            </a:br>
            <a:r>
              <a:rPr lang="en-GB" sz="2400" dirty="0"/>
              <a:t>(e.g. Tuckman’s Team Development Model, Fishbone Diagram, Gibbs’ Reflective Cycle)</a:t>
            </a:r>
          </a:p>
          <a:p>
            <a:r>
              <a:rPr lang="en-GB" sz="1500" dirty="0">
                <a:latin typeface="Arial" panose="020B0604020202020204" pitchFamily="34" charset="0"/>
                <a:cs typeface="Arial" panose="020B0604020202020204" pitchFamily="34" charset="0"/>
              </a:rPr>
              <a:t>Gibbs ‘ Reflective cycle  </a:t>
            </a:r>
            <a:r>
              <a:rPr lang="en-GB" sz="1500" dirty="0" err="1">
                <a:latin typeface="Arial" panose="020B0604020202020204" pitchFamily="34" charset="0"/>
                <a:cs typeface="Arial" panose="020B0604020202020204" pitchFamily="34" charset="0"/>
              </a:rPr>
              <a:t>i</a:t>
            </a:r>
            <a:r>
              <a:rPr lang="en-GB" sz="1500" dirty="0">
                <a:latin typeface="Arial" panose="020B0604020202020204" pitchFamily="34" charset="0"/>
                <a:cs typeface="Arial" panose="020B0604020202020204" pitchFamily="34" charset="0"/>
              </a:rPr>
              <a:t> a six –stage  model  that helps professionals  reflect  on  experience s and improve  their  problem- solving  skills. And think about  what happened , what  could  improve this  Practitioner   can make  better decision</a:t>
            </a:r>
          </a:p>
          <a:p>
            <a:pPr marL="457200" lvl="1" indent="0">
              <a:buNone/>
            </a:pPr>
            <a:r>
              <a:rPr lang="en-GB" sz="1500" dirty="0"/>
              <a:t>What is this model to improve </a:t>
            </a:r>
          </a:p>
          <a:p>
            <a:pPr marL="457200" lvl="1" indent="0">
              <a:buNone/>
            </a:pPr>
            <a:r>
              <a:rPr lang="en-GB" sz="1400" dirty="0">
                <a:latin typeface="Arial" panose="020B0604020202020204" pitchFamily="34" charset="0"/>
                <a:cs typeface="Arial" panose="020B0604020202020204" pitchFamily="34" charset="0"/>
              </a:rPr>
              <a:t>PEOPLE</a:t>
            </a:r>
            <a:r>
              <a:rPr lang="en-GB" dirty="0"/>
              <a:t> .</a:t>
            </a:r>
            <a:r>
              <a:rPr lang="en-GB" sz="1500" dirty="0"/>
              <a:t>Klobs  experiential learning cycle (1984)</a:t>
            </a:r>
          </a:p>
          <a:p>
            <a:pPr marL="457200" lvl="1" indent="0">
              <a:buNone/>
            </a:pPr>
            <a:r>
              <a:rPr lang="en-GB" sz="1500" dirty="0"/>
              <a:t>This model  shows   that people  learn through experience </a:t>
            </a:r>
          </a:p>
          <a:p>
            <a:pPr marL="457200" lvl="1" indent="0">
              <a:buNone/>
            </a:pPr>
            <a:r>
              <a:rPr lang="en-GB" sz="1500" dirty="0"/>
              <a:t>WHAT ARE THE KEY STAGES  OR COMPONETS</a:t>
            </a:r>
          </a:p>
          <a:p>
            <a:pPr lvl="1"/>
            <a:r>
              <a:rPr lang="en-GB" sz="1200" dirty="0">
                <a:latin typeface="Arial" panose="020B0604020202020204" pitchFamily="34" charset="0"/>
                <a:cs typeface="Arial" panose="020B0604020202020204" pitchFamily="34" charset="0"/>
              </a:rPr>
              <a:t>Concrete experience  </a:t>
            </a:r>
          </a:p>
          <a:p>
            <a:pPr lvl="1"/>
            <a:r>
              <a:rPr lang="en-GB" sz="1200" dirty="0">
                <a:latin typeface="Arial" panose="020B0604020202020204" pitchFamily="34" charset="0"/>
                <a:cs typeface="Arial" panose="020B0604020202020204" pitchFamily="34" charset="0"/>
              </a:rPr>
              <a:t> Reflective  Observation</a:t>
            </a:r>
          </a:p>
          <a:p>
            <a:pPr lvl="1"/>
            <a:r>
              <a:rPr lang="en-GB" sz="1200" dirty="0">
                <a:latin typeface="Arial" panose="020B0604020202020204" pitchFamily="34" charset="0"/>
                <a:cs typeface="Arial" panose="020B0604020202020204" pitchFamily="34" charset="0"/>
              </a:rPr>
              <a:t>Abstract  conceptualization</a:t>
            </a:r>
          </a:p>
          <a:p>
            <a:pPr lvl="1"/>
            <a:r>
              <a:rPr lang="en-GB" sz="1200" dirty="0">
                <a:latin typeface="Arial" panose="020B0604020202020204" pitchFamily="34" charset="0"/>
                <a:cs typeface="Arial" panose="020B0604020202020204" pitchFamily="34" charset="0"/>
              </a:rPr>
              <a:t>Active   Experimentation </a:t>
            </a:r>
          </a:p>
          <a:p>
            <a:endParaRPr lang="en-GB" sz="2400" dirty="0"/>
          </a:p>
          <a:p>
            <a:pPr marL="457200" lvl="1" indent="0">
              <a:buNone/>
            </a:pPr>
            <a:r>
              <a:rPr lang="en-GB" sz="1200" dirty="0">
                <a:latin typeface="Arial" panose="020B0604020202020204" pitchFamily="34" charset="0"/>
                <a:cs typeface="Arial" panose="020B0604020202020204" pitchFamily="34" charset="0"/>
              </a:rPr>
              <a:t>Gibbs ‘s  Reflective cycle  is usually the best choice  for  professional career  Development  in Health care because  it is widely used by health care </a:t>
            </a:r>
          </a:p>
          <a:p>
            <a:pPr marL="457200" lvl="1" indent="0">
              <a:buNone/>
            </a:pPr>
            <a:r>
              <a:rPr lang="en-GB" sz="1200" dirty="0">
                <a:latin typeface="Arial" panose="020B0604020202020204" pitchFamily="34" charset="0"/>
                <a:cs typeface="Arial" panose="020B0604020202020204" pitchFamily="34" charset="0"/>
              </a:rPr>
              <a:t>And professionals   to improve   their practice and develop skill in problem solving </a:t>
            </a:r>
          </a:p>
          <a:p>
            <a:pPr marL="0" indent="0">
              <a:buNone/>
            </a:pPr>
            <a:r>
              <a:rPr lang="en-GB" sz="1200" dirty="0"/>
              <a:t>             I choose  Gibbs ‘s Reflecting  on my   experiences  identifying   what  went well , recognising  areas  for  improvement  and creating  an action plan  for future </a:t>
            </a:r>
          </a:p>
          <a:p>
            <a:pPr marL="0" indent="0">
              <a:buNone/>
            </a:pPr>
            <a:r>
              <a:rPr lang="en-GB" sz="1200" dirty="0"/>
              <a:t>             situation this  support  continuous  professional  development  and improves  the quality care  provide .</a:t>
            </a:r>
          </a:p>
          <a:p>
            <a:pPr marL="0" indent="0">
              <a:buNone/>
            </a:pPr>
            <a:r>
              <a:rPr lang="en-GB" sz="1200" i="1" dirty="0">
                <a:latin typeface="Arial" panose="020B0604020202020204" pitchFamily="34" charset="0"/>
                <a:cs typeface="Arial" panose="020B0604020202020204" pitchFamily="34" charset="0"/>
              </a:rPr>
              <a:t>Gibbs  (1988)</a:t>
            </a:r>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04121CCE-1205-018E-9D44-D8007C8FA1A7}"/>
              </a:ext>
            </a:extLst>
          </p:cNvPr>
          <p:cNvSpPr txBox="1"/>
          <p:nvPr/>
        </p:nvSpPr>
        <p:spPr>
          <a:xfrm>
            <a:off x="5638800" y="2971800"/>
            <a:ext cx="914400" cy="27699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FA68DD-7B92-C41A-D743-C279A7834592}"/>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E0171E68-8161-1002-A121-24822B5D8E2D}"/>
              </a:ext>
            </a:extLst>
          </p:cNvPr>
          <p:cNvSpPr>
            <a:spLocks noGrp="1"/>
          </p:cNvSpPr>
          <p:nvPr>
            <p:ph type="sldNum" sz="quarter" idx="12"/>
          </p:nvPr>
        </p:nvSpPr>
        <p:spPr/>
        <p:txBody>
          <a:bodyPr/>
          <a:lstStyle/>
          <a:p>
            <a:pPr>
              <a:defRPr/>
            </a:pPr>
            <a:fld id="{1627DB7A-9E6D-4CCE-BDBB-D06183803CCF}" type="slidenum">
              <a:rPr lang="en-GB" altLang="en-US" smtClean="0"/>
              <a:pPr>
                <a:defRPr/>
              </a:pPr>
              <a:t>7</a:t>
            </a:fld>
            <a:endParaRPr lang="en-GB" altLang="en-US"/>
          </a:p>
        </p:txBody>
      </p:sp>
      <p:sp>
        <p:nvSpPr>
          <p:cNvPr id="4" name="TextBox 3">
            <a:extLst>
              <a:ext uri="{FF2B5EF4-FFF2-40B4-BE49-F238E27FC236}">
                <a16:creationId xmlns:a16="http://schemas.microsoft.com/office/drawing/2014/main" id="{DB2A4890-528A-2AC8-9206-80EF53033D75}"/>
              </a:ext>
            </a:extLst>
          </p:cNvPr>
          <p:cNvSpPr txBox="1"/>
          <p:nvPr/>
        </p:nvSpPr>
        <p:spPr>
          <a:xfrm>
            <a:off x="1857676" y="1087655"/>
            <a:ext cx="184731" cy="369332"/>
          </a:xfrm>
          <a:prstGeom prst="rect">
            <a:avLst/>
          </a:prstGeom>
          <a:noFill/>
        </p:spPr>
        <p:txBody>
          <a:bodyPr wrap="none" rtlCol="0">
            <a:spAutoFit/>
          </a:bodyPr>
          <a:lstStyle/>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3041717-F34F-75CB-2BB1-CEBC835F24BC}"/>
              </a:ext>
            </a:extLst>
          </p:cNvPr>
          <p:cNvSpPr txBox="1"/>
          <p:nvPr/>
        </p:nvSpPr>
        <p:spPr>
          <a:xfrm>
            <a:off x="429768" y="451513"/>
            <a:ext cx="11193416" cy="6124754"/>
          </a:xfrm>
          <a:prstGeom prst="rect">
            <a:avLst/>
          </a:prstGeom>
          <a:noFill/>
        </p:spPr>
        <p:txBody>
          <a:bodyPr wrap="square" rtlCol="0">
            <a:spAutoFit/>
          </a:bodyPr>
          <a:lstStyle/>
          <a:p>
            <a:pPr>
              <a:lnSpc>
                <a:spcPct val="150000"/>
              </a:lnSpc>
            </a:pPr>
            <a:r>
              <a:rPr lang="en-GB" sz="1400" dirty="0">
                <a:latin typeface="Arial" panose="020B0604020202020204" pitchFamily="34" charset="0"/>
                <a:cs typeface="Arial" panose="020B0604020202020204" pitchFamily="34" charset="0"/>
              </a:rPr>
              <a:t>HOW DOES THIS SKILL  SUPPORT MY FUTURE CAREER ?</a:t>
            </a:r>
          </a:p>
          <a:p>
            <a:pPr>
              <a:lnSpc>
                <a:spcPct val="150000"/>
              </a:lnSpc>
            </a:pPr>
            <a:r>
              <a:rPr lang="en-GB" sz="1400" dirty="0">
                <a:latin typeface="Arial" panose="020B0604020202020204" pitchFamily="34" charset="0"/>
                <a:cs typeface="Arial" panose="020B0604020202020204" pitchFamily="34" charset="0"/>
              </a:rPr>
              <a:t>   Problem-  solving   is  essential skills  for my future  career in health and social care  because  it helps  me identify and challenges m to make more decisions and  provide  safe person  - centred     care  every service user  has different  needs </a:t>
            </a:r>
          </a:p>
          <a:p>
            <a:pPr>
              <a:lnSpc>
                <a:spcPct val="150000"/>
              </a:lnSpc>
            </a:pPr>
            <a:r>
              <a:rPr lang="en-GB" sz="1400" dirty="0">
                <a:latin typeface="Arial" panose="020B0604020202020204" pitchFamily="34" charset="0"/>
                <a:cs typeface="Arial" panose="020B0604020202020204" pitchFamily="34" charset="0"/>
              </a:rPr>
              <a:t>,example  if  a service  user  refuses to take  their medication I would used  problem – solving to understand the reason , to communicate , and respectfully,  involve   the health care to find the solution and respecting their needs </a:t>
            </a:r>
          </a:p>
          <a:p>
            <a:pPr>
              <a:lnSpc>
                <a:spcPct val="150000"/>
              </a:lnSpc>
            </a:pPr>
            <a:r>
              <a:rPr lang="en-GB" sz="1400" dirty="0">
                <a:latin typeface="Arial" panose="020B0604020202020204" pitchFamily="34" charset="0"/>
                <a:cs typeface="Arial" panose="020B0604020202020204" pitchFamily="34" charset="0"/>
              </a:rPr>
              <a:t>WHY IS IMPORTANT  TO  PROBLEM – SOLVING  TO EMPLOYABILITY?</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it is important  the problem solving to employability  because   employer  value , people who can think  critically  to make decision  and deal with challenges effectively .</a:t>
            </a:r>
          </a:p>
          <a:p>
            <a:r>
              <a:rPr lang="en-GB" sz="1400" dirty="0">
                <a:latin typeface="Arial" panose="020B0604020202020204" pitchFamily="34" charset="0"/>
                <a:cs typeface="Arial" panose="020B0604020202020204" pitchFamily="34" charset="0"/>
              </a:rPr>
              <a:t>FUTURE  ROLE IN HEALTH AND SOCIAL CARE .</a:t>
            </a:r>
          </a:p>
          <a:p>
            <a:r>
              <a:rPr lang="en-GB" sz="1400" dirty="0">
                <a:latin typeface="Arial" panose="020B0604020202020204" pitchFamily="34" charset="0"/>
                <a:cs typeface="Arial" panose="020B0604020202020204" pitchFamily="34" charset="0"/>
              </a:rPr>
              <a:t> the future roll in health and social care  is problem –solving  skills  to provide  safe and effective  this can help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Asses service user  the needs and plan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Respond quickly  and safely  to emergencies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work with the team to find the solution to find the solution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Communicate with the service users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Promote  wellbeing  the dignity  wellbeing</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Evaluate  the effectiveness  of care and make the improvement  where needed </a:t>
            </a:r>
          </a:p>
          <a:p>
            <a:r>
              <a:rPr lang="en-GB" sz="1400" dirty="0">
                <a:latin typeface="Arial" panose="020B0604020202020204" pitchFamily="34" charset="0"/>
                <a:cs typeface="Arial" panose="020B0604020202020204" pitchFamily="34" charset="0"/>
              </a:rPr>
              <a:t>	Developing  strong problem –solving  this skills  help  and confident , the compassionate  health  and social care </a:t>
            </a:r>
          </a:p>
          <a:p>
            <a:r>
              <a:rPr lang="en-GB" sz="1400" dirty="0">
                <a:latin typeface="Arial" panose="020B0604020202020204" pitchFamily="34" charset="0"/>
                <a:cs typeface="Arial" panose="020B0604020202020204" pitchFamily="34" charset="0"/>
              </a:rPr>
              <a:t> professional and standard  with high – quality to support the positive  outcomes  </a:t>
            </a:r>
          </a:p>
          <a:p>
            <a:r>
              <a:rPr lang="en-GB" sz="1400" dirty="0">
                <a:latin typeface="Arial" panose="020B0604020202020204" pitchFamily="34" charset="0"/>
                <a:cs typeface="Arial" panose="020B0604020202020204" pitchFamily="34" charset="0"/>
              </a:rPr>
              <a:t>REFLECT  BRIEFLY  ON:I</a:t>
            </a:r>
          </a:p>
          <a:p>
            <a:r>
              <a:rPr lang="en-GB" sz="1400" dirty="0">
                <a:latin typeface="Arial" panose="020B0604020202020204" pitchFamily="34" charset="0"/>
                <a:cs typeface="Arial" panose="020B0604020202020204" pitchFamily="34" charset="0"/>
              </a:rPr>
              <a:t>  I gained  through  this presentation, to understand   the  problem solving</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the problem Solving  is more than finding solution I  also recognise  it ,the feedback  and practical. While   preparing the presentation  reflected in my   own  strength and identify the areas </a:t>
            </a:r>
          </a:p>
          <a:p>
            <a:r>
              <a:rPr lang="en-GB" sz="1400" dirty="0">
                <a:latin typeface="Arial" panose="020B0604020202020204" pitchFamily="34" charset="0"/>
                <a:cs typeface="Arial" panose="020B0604020202020204" pitchFamily="34" charset="0"/>
              </a:rPr>
              <a:t>  ,(Skills for care 2023)</a:t>
            </a:r>
          </a:p>
        </p:txBody>
      </p:sp>
    </p:spTree>
    <p:extLst>
      <p:ext uri="{BB962C8B-B14F-4D97-AF65-F5344CB8AC3E}">
        <p14:creationId xmlns:p14="http://schemas.microsoft.com/office/powerpoint/2010/main" val="1152008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normAutofit fontScale="90000"/>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49629" y="673333"/>
            <a:ext cx="11432771" cy="6184668"/>
          </a:xfrm>
        </p:spPr>
        <p:txBody>
          <a:bodyPr>
            <a:noAutofit/>
          </a:bodyPr>
          <a:lstStyle/>
          <a:p>
            <a:pPr marL="0" indent="0">
              <a:lnSpc>
                <a:spcPct val="170000"/>
              </a:lnSpc>
              <a:buNone/>
            </a:pPr>
            <a:r>
              <a:rPr lang="en-GB" sz="1400" dirty="0">
                <a:latin typeface="Arial" panose="020B0604020202020204" pitchFamily="34" charset="0"/>
                <a:cs typeface="Arial" panose="020B0604020202020204" pitchFamily="34" charset="0"/>
              </a:rPr>
              <a:t>APPLYING PROBLEM –SOLVING IN PRACTICE </a:t>
            </a:r>
          </a:p>
          <a:p>
            <a:pPr marL="0" indent="0">
              <a:lnSpc>
                <a:spcPct val="170000"/>
              </a:lnSpc>
              <a:buNone/>
            </a:pPr>
            <a:r>
              <a:rPr lang="en-GB" sz="1400" dirty="0">
                <a:latin typeface="Arial" panose="020B0604020202020204" pitchFamily="34" charset="0"/>
                <a:cs typeface="Arial" panose="020B0604020202020204" pitchFamily="34" charset="0"/>
              </a:rPr>
              <a:t>Job  role: Early years  Support  Worker </a:t>
            </a:r>
          </a:p>
          <a:p>
            <a:pPr marL="0" indent="0">
              <a:lnSpc>
                <a:spcPct val="170000"/>
              </a:lnSpc>
              <a:buNone/>
            </a:pPr>
            <a:r>
              <a:rPr lang="en-GB" sz="1400" dirty="0">
                <a:latin typeface="Arial" panose="020B0604020202020204" pitchFamily="34" charset="0"/>
                <a:cs typeface="Arial" panose="020B0604020202020204" pitchFamily="34" charset="0"/>
              </a:rPr>
              <a:t>Setting :Children’s  Centre/Early  years  setting  (0-5 years)</a:t>
            </a:r>
          </a:p>
          <a:p>
            <a:pPr marL="0" indent="0">
              <a:lnSpc>
                <a:spcPct val="170000"/>
              </a:lnSpc>
              <a:buNone/>
            </a:pPr>
            <a:r>
              <a:rPr lang="en-GB" sz="1400" dirty="0">
                <a:latin typeface="Arial" panose="020B0604020202020204" pitchFamily="34" charset="0"/>
                <a:cs typeface="Arial" panose="020B0604020202020204" pitchFamily="34" charset="0"/>
              </a:rPr>
              <a:t>SITUATION, a child  becomes upset and refuses to join  group activities , the child is  crying  and finding  it  difficult  to interact to other children </a:t>
            </a:r>
          </a:p>
          <a:p>
            <a:pPr marL="457200" lvl="1" indent="0">
              <a:lnSpc>
                <a:spcPct val="170000"/>
              </a:lnSpc>
              <a:buNone/>
            </a:pPr>
            <a:r>
              <a:rPr lang="en-GB" sz="1400" dirty="0">
                <a:latin typeface="Arial" panose="020B0604020202020204" pitchFamily="34" charset="0"/>
                <a:cs typeface="Arial" panose="020B0604020202020204" pitchFamily="34" charset="0"/>
              </a:rPr>
              <a:t>How would </a:t>
            </a:r>
            <a:r>
              <a:rPr lang="en-GB" sz="1400" b="1" dirty="0">
                <a:latin typeface="Arial" panose="020B0604020202020204" pitchFamily="34" charset="0"/>
                <a:cs typeface="Arial" panose="020B0604020202020204" pitchFamily="34" charset="0"/>
              </a:rPr>
              <a:t>you</a:t>
            </a:r>
            <a:r>
              <a:rPr lang="en-GB" sz="1400" dirty="0">
                <a:latin typeface="Arial" panose="020B0604020202020204" pitchFamily="34" charset="0"/>
                <a:cs typeface="Arial" panose="020B0604020202020204" pitchFamily="34" charset="0"/>
              </a:rPr>
              <a:t> use the skill? </a:t>
            </a:r>
          </a:p>
          <a:p>
            <a:pPr lvl="1">
              <a:lnSpc>
                <a:spcPct val="170000"/>
              </a:lnSpc>
            </a:pPr>
            <a:r>
              <a:rPr lang="en-GB" sz="1400" dirty="0">
                <a:latin typeface="Arial" panose="020B0604020202020204" pitchFamily="34" charset="0"/>
                <a:cs typeface="Arial" panose="020B0604020202020204" pitchFamily="34" charset="0"/>
              </a:rPr>
              <a:t>Observe the child ‘s  behaviour  to understand  the cause </a:t>
            </a:r>
          </a:p>
          <a:p>
            <a:pPr lvl="1">
              <a:lnSpc>
                <a:spcPct val="170000"/>
              </a:lnSpc>
            </a:pPr>
            <a:r>
              <a:rPr lang="en-GB" sz="1400" dirty="0">
                <a:latin typeface="Arial" panose="020B0604020202020204" pitchFamily="34" charset="0"/>
                <a:cs typeface="Arial" panose="020B0604020202020204" pitchFamily="34" charset="0"/>
              </a:rPr>
              <a:t>Speak the child calmy and offer reassurance </a:t>
            </a:r>
          </a:p>
          <a:p>
            <a:pPr lvl="1">
              <a:lnSpc>
                <a:spcPct val="170000"/>
              </a:lnSpc>
            </a:pPr>
            <a:r>
              <a:rPr lang="en-GB" sz="1400" dirty="0">
                <a:latin typeface="Arial" panose="020B0604020202020204" pitchFamily="34" charset="0"/>
                <a:cs typeface="Arial" panose="020B0604020202020204" pitchFamily="34" charset="0"/>
              </a:rPr>
              <a:t>Information from  parents and  colleagues</a:t>
            </a:r>
          </a:p>
          <a:p>
            <a:pPr lvl="1">
              <a:lnSpc>
                <a:spcPct val="170000"/>
              </a:lnSpc>
            </a:pPr>
            <a:r>
              <a:rPr lang="en-GB" sz="1400" dirty="0">
                <a:latin typeface="Arial" panose="020B0604020202020204" pitchFamily="34" charset="0"/>
                <a:cs typeface="Arial" panose="020B0604020202020204" pitchFamily="34" charset="0"/>
              </a:rPr>
              <a:t>Think about the  different  ways to support  to the child </a:t>
            </a:r>
          </a:p>
          <a:p>
            <a:pPr lvl="1">
              <a:lnSpc>
                <a:spcPct val="170000"/>
              </a:lnSpc>
            </a:pPr>
            <a:r>
              <a:rPr lang="en-GB" sz="1400" dirty="0">
                <a:latin typeface="Arial" panose="020B0604020202020204" pitchFamily="34" charset="0"/>
                <a:cs typeface="Arial" panose="020B0604020202020204" pitchFamily="34" charset="0"/>
              </a:rPr>
              <a:t>Choose the  proper  solution , gradually  introducing  the child's  activity </a:t>
            </a:r>
          </a:p>
          <a:p>
            <a:pPr lvl="1">
              <a:lnSpc>
                <a:spcPct val="170000"/>
              </a:lnSpc>
            </a:pPr>
            <a:r>
              <a:rPr lang="en-GB" sz="1400" dirty="0">
                <a:latin typeface="Arial" panose="020B0604020202020204" pitchFamily="34" charset="0"/>
                <a:cs typeface="Arial" panose="020B0604020202020204" pitchFamily="34" charset="0"/>
              </a:rPr>
              <a:t>Monitor the child’s and  progress  change  the approach, if </a:t>
            </a:r>
            <a:r>
              <a:rPr lang="en-GB" sz="1400" dirty="0" err="1">
                <a:latin typeface="Arial" panose="020B0604020202020204" pitchFamily="34" charset="0"/>
                <a:cs typeface="Arial" panose="020B0604020202020204" pitchFamily="34" charset="0"/>
              </a:rPr>
              <a:t>necess</a:t>
            </a:r>
            <a:endParaRPr lang="en-GB" sz="1400" dirty="0">
              <a:latin typeface="Arial" panose="020B0604020202020204" pitchFamily="34" charset="0"/>
              <a:cs typeface="Arial" panose="020B0604020202020204" pitchFamily="34" charset="0"/>
            </a:endParaRPr>
          </a:p>
          <a:p>
            <a:pPr lvl="1">
              <a:lnSpc>
                <a:spcPct val="170000"/>
              </a:lnSpc>
            </a:pPr>
            <a:r>
              <a:rPr lang="en-GB" sz="1400" dirty="0">
                <a:latin typeface="Arial" panose="020B0604020202020204" pitchFamily="34" charset="0"/>
                <a:cs typeface="Arial" panose="020B0604020202020204" pitchFamily="34" charset="0"/>
              </a:rPr>
              <a:t>Reduce  the stress and emotional distress for child </a:t>
            </a:r>
          </a:p>
          <a:p>
            <a:pPr marL="457200" lvl="1" indent="0">
              <a:lnSpc>
                <a:spcPct val="170000"/>
              </a:lnSpc>
              <a:buNone/>
            </a:pPr>
            <a:endParaRPr lang="en-GB" sz="1400" dirty="0">
              <a:latin typeface="Arial" panose="020B0604020202020204" pitchFamily="34" charset="0"/>
              <a:cs typeface="Arial" panose="020B0604020202020204" pitchFamily="34" charset="0"/>
            </a:endParaRPr>
          </a:p>
          <a:p>
            <a:pPr marL="0" indent="0">
              <a:lnSpc>
                <a:spcPct val="170000"/>
              </a:lnSpc>
              <a:buNone/>
            </a:pPr>
            <a:r>
              <a:rPr lang="en-GB" sz="1400" i="1" dirty="0">
                <a:latin typeface="Arial" panose="020B0604020202020204" pitchFamily="34" charset="0"/>
                <a:cs typeface="Arial" panose="020B0604020202020204" pitchFamily="34" charset="0"/>
              </a:rPr>
              <a:t> </a:t>
            </a:r>
          </a:p>
          <a:p>
            <a:pPr marL="0" indent="0">
              <a:lnSpc>
                <a:spcPct val="170000"/>
              </a:lnSpc>
              <a:buNone/>
            </a:pPr>
            <a:r>
              <a:rPr lang="en-GB" sz="1400" i="1" dirty="0">
                <a:latin typeface="Arial" panose="020B0604020202020204" pitchFamily="34" charset="0"/>
                <a:cs typeface="Arial" panose="020B0604020202020204" pitchFamily="34" charset="0"/>
              </a:rPr>
              <a:t>Key reminder:</a:t>
            </a:r>
            <a:r>
              <a:rPr lang="en-GB" sz="1400" dirty="0">
                <a:latin typeface="Arial" panose="020B0604020202020204" pitchFamily="34" charset="0"/>
                <a:cs typeface="Arial" panose="020B0604020202020204" pitchFamily="34" charset="0"/>
              </a:rPr>
              <a:t> Make sure the link between the </a:t>
            </a:r>
            <a:r>
              <a:rPr lang="en-GB" sz="1400" b="1" dirty="0">
                <a:latin typeface="Arial" panose="020B0604020202020204" pitchFamily="34" charset="0"/>
                <a:cs typeface="Arial" panose="020B0604020202020204" pitchFamily="34" charset="0"/>
              </a:rPr>
              <a:t>skill</a:t>
            </a:r>
            <a:r>
              <a:rPr lang="en-GB" sz="1400" dirty="0">
                <a:latin typeface="Arial" panose="020B0604020202020204" pitchFamily="34" charset="0"/>
                <a:cs typeface="Arial" panose="020B0604020202020204" pitchFamily="34" charset="0"/>
              </a:rPr>
              <a:t>, the </a:t>
            </a:r>
            <a:r>
              <a:rPr lang="en-GB" sz="1400" b="1" dirty="0">
                <a:latin typeface="Arial" panose="020B0604020202020204" pitchFamily="34" charset="0"/>
                <a:cs typeface="Arial" panose="020B0604020202020204" pitchFamily="34" charset="0"/>
              </a:rPr>
              <a:t>job role</a:t>
            </a:r>
            <a:r>
              <a:rPr lang="en-GB" sz="1400" dirty="0">
                <a:latin typeface="Arial" panose="020B0604020202020204" pitchFamily="34" charset="0"/>
                <a:cs typeface="Arial" panose="020B0604020202020204" pitchFamily="34" charset="0"/>
              </a:rPr>
              <a:t>, and </a:t>
            </a:r>
            <a:r>
              <a:rPr lang="en-GB" sz="1400" b="1" dirty="0">
                <a:latin typeface="Arial" panose="020B0604020202020204" pitchFamily="34" charset="0"/>
                <a:cs typeface="Arial" panose="020B0604020202020204" pitchFamily="34" charset="0"/>
              </a:rPr>
              <a:t>patient care</a:t>
            </a:r>
            <a:r>
              <a:rPr lang="en-GB" sz="1400" dirty="0">
                <a:latin typeface="Arial" panose="020B0604020202020204" pitchFamily="34" charset="0"/>
                <a:cs typeface="Arial" panose="020B0604020202020204" pitchFamily="34" charset="0"/>
              </a:rPr>
              <a:t> is clear.</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EEADC1-52CB-EAAB-34AA-FEF4DA1CDFEE}"/>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87B3F7EF-05CF-EC8A-7DA8-3EC8674480E6}"/>
              </a:ext>
            </a:extLst>
          </p:cNvPr>
          <p:cNvSpPr>
            <a:spLocks noGrp="1"/>
          </p:cNvSpPr>
          <p:nvPr>
            <p:ph type="sldNum" sz="quarter" idx="12"/>
          </p:nvPr>
        </p:nvSpPr>
        <p:spPr/>
        <p:txBody>
          <a:bodyPr/>
          <a:lstStyle/>
          <a:p>
            <a:pPr>
              <a:defRPr/>
            </a:pPr>
            <a:fld id="{1627DB7A-9E6D-4CCE-BDBB-D06183803CCF}" type="slidenum">
              <a:rPr lang="en-GB" altLang="en-US" smtClean="0"/>
              <a:pPr>
                <a:defRPr/>
              </a:pPr>
              <a:t>9</a:t>
            </a:fld>
            <a:endParaRPr lang="en-GB" altLang="en-US"/>
          </a:p>
        </p:txBody>
      </p:sp>
      <p:sp>
        <p:nvSpPr>
          <p:cNvPr id="6" name="TextBox 5">
            <a:extLst>
              <a:ext uri="{FF2B5EF4-FFF2-40B4-BE49-F238E27FC236}">
                <a16:creationId xmlns:a16="http://schemas.microsoft.com/office/drawing/2014/main" id="{833D5BDD-A3CA-CD36-F3A8-F84D592CED5D}"/>
              </a:ext>
            </a:extLst>
          </p:cNvPr>
          <p:cNvSpPr txBox="1"/>
          <p:nvPr/>
        </p:nvSpPr>
        <p:spPr>
          <a:xfrm>
            <a:off x="330200" y="1710267"/>
            <a:ext cx="6720109" cy="1904817"/>
          </a:xfrm>
          <a:prstGeom prst="rect">
            <a:avLst/>
          </a:prstGeom>
          <a:noFill/>
        </p:spPr>
        <p:txBody>
          <a:bodyPr wrap="non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Problem solving helps me remain calm and  assess carefully  and choose the correct decision</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WHAT IS THE IMPACT ON CARE ? </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 the patient / service user ‘s experience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The child feels safe , supported , and understood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The child become  m ore confident and engage in the activities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 Parents  feel reassured  their children is receiving appropriate  care . </a:t>
            </a:r>
          </a:p>
        </p:txBody>
      </p:sp>
      <p:sp>
        <p:nvSpPr>
          <p:cNvPr id="12" name="TextBox 11">
            <a:extLst>
              <a:ext uri="{FF2B5EF4-FFF2-40B4-BE49-F238E27FC236}">
                <a16:creationId xmlns:a16="http://schemas.microsoft.com/office/drawing/2014/main" id="{C8F2E663-C108-BE5B-9A79-2B99DF2A9052}"/>
              </a:ext>
            </a:extLst>
          </p:cNvPr>
          <p:cNvSpPr txBox="1"/>
          <p:nvPr/>
        </p:nvSpPr>
        <p:spPr>
          <a:xfrm>
            <a:off x="355600" y="3625242"/>
            <a:ext cx="118364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SAFETY </a:t>
            </a:r>
          </a:p>
        </p:txBody>
      </p:sp>
      <p:sp>
        <p:nvSpPr>
          <p:cNvPr id="18" name="TextBox 17">
            <a:extLst>
              <a:ext uri="{FF2B5EF4-FFF2-40B4-BE49-F238E27FC236}">
                <a16:creationId xmlns:a16="http://schemas.microsoft.com/office/drawing/2014/main" id="{247157A2-D7B3-7B29-EF39-88BD6556AB58}"/>
              </a:ext>
            </a:extLst>
          </p:cNvPr>
          <p:cNvSpPr txBox="1"/>
          <p:nvPr/>
        </p:nvSpPr>
        <p:spPr>
          <a:xfrm>
            <a:off x="1099454" y="3911600"/>
            <a:ext cx="6105679"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Safety   quality care  outcomes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ensure the  child  is protected  from harm  and  unnecessary risk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Follows the   safeguarding  policies  and procedure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Promotes a safe and supportive  person  - centred  environment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Reduce  the risk accidents and improve the quality of care .</a:t>
            </a:r>
          </a:p>
        </p:txBody>
      </p:sp>
      <p:sp>
        <p:nvSpPr>
          <p:cNvPr id="21" name="TextBox 20">
            <a:extLst>
              <a:ext uri="{FF2B5EF4-FFF2-40B4-BE49-F238E27FC236}">
                <a16:creationId xmlns:a16="http://schemas.microsoft.com/office/drawing/2014/main" id="{2A2F4B07-F618-DFC4-920D-D6A1A473705B}"/>
              </a:ext>
            </a:extLst>
          </p:cNvPr>
          <p:cNvSpPr txBox="1"/>
          <p:nvPr/>
        </p:nvSpPr>
        <p:spPr>
          <a:xfrm>
            <a:off x="812800" y="5367867"/>
            <a:ext cx="1806905" cy="369332"/>
          </a:xfrm>
          <a:prstGeom prst="rect">
            <a:avLst/>
          </a:prstGeom>
          <a:noFill/>
        </p:spPr>
        <p:txBody>
          <a:bodyPr wrap="none" rtlCol="0">
            <a:spAutoFit/>
          </a:bodyPr>
          <a:lstStyle/>
          <a:p>
            <a:r>
              <a:rPr lang="en-GB" dirty="0"/>
              <a:t>Intext  citation </a:t>
            </a:r>
          </a:p>
        </p:txBody>
      </p:sp>
      <p:sp>
        <p:nvSpPr>
          <p:cNvPr id="23" name="TextBox 22">
            <a:extLst>
              <a:ext uri="{FF2B5EF4-FFF2-40B4-BE49-F238E27FC236}">
                <a16:creationId xmlns:a16="http://schemas.microsoft.com/office/drawing/2014/main" id="{9BE31564-92F5-226F-2E58-4591E341F03A}"/>
              </a:ext>
            </a:extLst>
          </p:cNvPr>
          <p:cNvSpPr txBox="1"/>
          <p:nvPr/>
        </p:nvSpPr>
        <p:spPr>
          <a:xfrm>
            <a:off x="939800" y="6041362"/>
            <a:ext cx="4451860" cy="461665"/>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(NHS  England , 2023 ;skills for care , 2023)</a:t>
            </a:r>
          </a:p>
          <a:p>
            <a:r>
              <a:rPr lang="en-GB" sz="1200" dirty="0">
                <a:latin typeface="Arial" panose="020B0604020202020204" pitchFamily="34" charset="0"/>
                <a:cs typeface="Arial" panose="020B0604020202020204" pitchFamily="34" charset="0"/>
              </a:rPr>
              <a:t>Referring  to safeguarding   children , (HM Government , 2023)</a:t>
            </a:r>
          </a:p>
        </p:txBody>
      </p:sp>
    </p:spTree>
    <p:extLst>
      <p:ext uri="{BB962C8B-B14F-4D97-AF65-F5344CB8AC3E}">
        <p14:creationId xmlns:p14="http://schemas.microsoft.com/office/powerpoint/2010/main" val="3990164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DA2F9-EE8F-CA15-11A7-BB07AF0108D1}"/>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EDC57843-D744-E0D7-7D18-2C607985C7C2}"/>
              </a:ext>
            </a:extLst>
          </p:cNvPr>
          <p:cNvSpPr>
            <a:spLocks noGrp="1"/>
          </p:cNvSpPr>
          <p:nvPr>
            <p:ph type="sldNum" sz="quarter" idx="12"/>
          </p:nvPr>
        </p:nvSpPr>
        <p:spPr/>
        <p:txBody>
          <a:bodyPr/>
          <a:lstStyle/>
          <a:p>
            <a:pPr>
              <a:defRPr/>
            </a:pPr>
            <a:fld id="{1627DB7A-9E6D-4CCE-BDBB-D06183803CCF}" type="slidenum">
              <a:rPr lang="en-GB" altLang="en-US" smtClean="0"/>
              <a:pPr>
                <a:defRPr/>
              </a:pPr>
              <a:t>10</a:t>
            </a:fld>
            <a:endParaRPr lang="en-GB" altLang="en-US"/>
          </a:p>
        </p:txBody>
      </p:sp>
      <p:sp>
        <p:nvSpPr>
          <p:cNvPr id="5" name="TextBox 4">
            <a:extLst>
              <a:ext uri="{FF2B5EF4-FFF2-40B4-BE49-F238E27FC236}">
                <a16:creationId xmlns:a16="http://schemas.microsoft.com/office/drawing/2014/main" id="{7D56183F-B515-5888-278B-8AD5EA5DF2C4}"/>
              </a:ext>
            </a:extLst>
          </p:cNvPr>
          <p:cNvSpPr txBox="1"/>
          <p:nvPr/>
        </p:nvSpPr>
        <p:spPr>
          <a:xfrm>
            <a:off x="5641848" y="2976372"/>
            <a:ext cx="914400" cy="914400"/>
          </a:xfrm>
          <a:prstGeom prst="rect">
            <a:avLst/>
          </a:prstGeom>
          <a:noFill/>
        </p:spPr>
        <p:txBody>
          <a:bodyPr wrap="square" rtlCol="0">
            <a:spAutoFit/>
          </a:bodyPr>
          <a:lstStyle/>
          <a:p>
            <a:endParaRPr lang="en-GB" dirty="0"/>
          </a:p>
        </p:txBody>
      </p:sp>
      <p:sp>
        <p:nvSpPr>
          <p:cNvPr id="23" name="TextBox 22">
            <a:extLst>
              <a:ext uri="{FF2B5EF4-FFF2-40B4-BE49-F238E27FC236}">
                <a16:creationId xmlns:a16="http://schemas.microsoft.com/office/drawing/2014/main" id="{7ED9D84C-AB92-2AA4-846F-FC21DB2FA35F}"/>
              </a:ext>
            </a:extLst>
          </p:cNvPr>
          <p:cNvSpPr txBox="1"/>
          <p:nvPr/>
        </p:nvSpPr>
        <p:spPr>
          <a:xfrm>
            <a:off x="13487400" y="698500"/>
            <a:ext cx="184731" cy="646331"/>
          </a:xfrm>
          <a:prstGeom prst="rect">
            <a:avLst/>
          </a:prstGeom>
          <a:noFill/>
        </p:spPr>
        <p:txBody>
          <a:bodyPr wrap="none" rtlCol="0">
            <a:spAutoFit/>
          </a:bodyPr>
          <a:lstStyle/>
          <a:p>
            <a:endParaRPr lang="en-GB" dirty="0"/>
          </a:p>
          <a:p>
            <a:endParaRPr lang="en-GB" dirty="0"/>
          </a:p>
        </p:txBody>
      </p:sp>
      <p:sp>
        <p:nvSpPr>
          <p:cNvPr id="36" name="TextBox 35">
            <a:extLst>
              <a:ext uri="{FF2B5EF4-FFF2-40B4-BE49-F238E27FC236}">
                <a16:creationId xmlns:a16="http://schemas.microsoft.com/office/drawing/2014/main" id="{E8E24401-53AE-8F55-EDB4-5EBD2E75CCDF}"/>
              </a:ext>
            </a:extLst>
          </p:cNvPr>
          <p:cNvSpPr txBox="1"/>
          <p:nvPr/>
        </p:nvSpPr>
        <p:spPr>
          <a:xfrm>
            <a:off x="2648073" y="2362200"/>
            <a:ext cx="253596" cy="369332"/>
          </a:xfrm>
          <a:prstGeom prst="rect">
            <a:avLst/>
          </a:prstGeom>
          <a:noFill/>
        </p:spPr>
        <p:txBody>
          <a:bodyPr wrap="none" rtlCol="0">
            <a:spAutoFit/>
          </a:bodyPr>
          <a:lstStyle/>
          <a:p>
            <a:r>
              <a:rPr lang="en-GB" dirty="0"/>
              <a:t> </a:t>
            </a:r>
          </a:p>
        </p:txBody>
      </p:sp>
      <p:sp>
        <p:nvSpPr>
          <p:cNvPr id="40" name="TextBox 39">
            <a:extLst>
              <a:ext uri="{FF2B5EF4-FFF2-40B4-BE49-F238E27FC236}">
                <a16:creationId xmlns:a16="http://schemas.microsoft.com/office/drawing/2014/main" id="{AC17276E-CD7E-6F59-6D51-306F5D7249A1}"/>
              </a:ext>
            </a:extLst>
          </p:cNvPr>
          <p:cNvSpPr txBox="1"/>
          <p:nvPr/>
        </p:nvSpPr>
        <p:spPr>
          <a:xfrm>
            <a:off x="3241502" y="1344831"/>
            <a:ext cx="629920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conclusion</a:t>
            </a:r>
          </a:p>
        </p:txBody>
      </p:sp>
      <p:sp>
        <p:nvSpPr>
          <p:cNvPr id="41" name="TextBox 40">
            <a:extLst>
              <a:ext uri="{FF2B5EF4-FFF2-40B4-BE49-F238E27FC236}">
                <a16:creationId xmlns:a16="http://schemas.microsoft.com/office/drawing/2014/main" id="{CBD07846-EA0B-3560-EDD5-13C63F2E22F8}"/>
              </a:ext>
            </a:extLst>
          </p:cNvPr>
          <p:cNvSpPr txBox="1"/>
          <p:nvPr/>
        </p:nvSpPr>
        <p:spPr>
          <a:xfrm>
            <a:off x="6381750" y="2978150"/>
            <a:ext cx="914400" cy="27699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6D52E74B-FE6E-DF3B-8314-51FEEBD6A13E}"/>
              </a:ext>
            </a:extLst>
          </p:cNvPr>
          <p:cNvSpPr txBox="1"/>
          <p:nvPr/>
        </p:nvSpPr>
        <p:spPr>
          <a:xfrm>
            <a:off x="609600" y="1804719"/>
            <a:ext cx="10139680" cy="2551148"/>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 in summary   the key it helps  professional   make  decision that  are  centred   decision –making  outlined  it  contributes  the highlighted 					 value  straightening it allows to assess and recognise  the issue  this  skill   in health and social care  supported and  respond  appropriate </a:t>
            </a:r>
            <a:r>
              <a:rPr lang="en-GB" sz="1200" dirty="0" err="1">
                <a:latin typeface="Arial" panose="020B0604020202020204" pitchFamily="34" charset="0"/>
                <a:cs typeface="Arial" panose="020B0604020202020204" pitchFamily="34" charset="0"/>
              </a:rPr>
              <a:t>ly</a:t>
            </a:r>
            <a:r>
              <a:rPr lang="en-GB" sz="1200" dirty="0">
                <a:latin typeface="Arial" panose="020B0604020202020204" pitchFamily="34" charset="0"/>
                <a:cs typeface="Arial" panose="020B0604020202020204" pitchFamily="34" charset="0"/>
              </a:rPr>
              <a:t> needs   of individuals .this presentation explained the importance of problem solving , and how  I developed  this skill </a:t>
            </a:r>
            <a:r>
              <a:rPr lang="en-GB" sz="1200" dirty="0" err="1">
                <a:latin typeface="Arial" panose="020B0604020202020204" pitchFamily="34" charset="0"/>
                <a:cs typeface="Arial" panose="020B0604020202020204" pitchFamily="34" charset="0"/>
              </a:rPr>
              <a:t>im</a:t>
            </a:r>
            <a:r>
              <a:rPr lang="en-GB" sz="1200" dirty="0">
                <a:latin typeface="Arial" panose="020B0604020202020204" pitchFamily="34" charset="0"/>
                <a:cs typeface="Arial" panose="020B0604020202020204" pitchFamily="34" charset="0"/>
              </a:rPr>
              <a:t> learning and experience how  to support  my future career  and employability  ,Gibb’s  also reflective  </a:t>
            </a:r>
            <a:r>
              <a:rPr lang="en-GB" sz="1200" dirty="0" err="1">
                <a:latin typeface="Arial" panose="020B0604020202020204" pitchFamily="34" charset="0"/>
                <a:cs typeface="Arial" panose="020B0604020202020204" pitchFamily="34" charset="0"/>
              </a:rPr>
              <a:t>cyle</a:t>
            </a:r>
            <a:r>
              <a:rPr lang="en-GB" sz="1200" dirty="0">
                <a:latin typeface="Arial" panose="020B0604020202020204" pitchFamily="34" charset="0"/>
                <a:cs typeface="Arial" panose="020B0604020202020204" pitchFamily="34" charset="0"/>
              </a:rPr>
              <a:t>  to help and evaluate my practice and to improve  my decision making, continue  my  journey  as I committed to health and  social care ,and  continuing the Problem – solving  skills toward to my learning stability as  professional career and development of health and social care .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95950626-EC53-F4C8-EDDF-35FADAA68F17}"/>
              </a:ext>
            </a:extLst>
          </p:cNvPr>
          <p:cNvSpPr txBox="1"/>
          <p:nvPr/>
        </p:nvSpPr>
        <p:spPr>
          <a:xfrm>
            <a:off x="11297920" y="209296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84607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0E64F9-4D58-2A78-B339-FF9F970AE3AF}"/>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3353ABAC-24E9-2239-2990-B1BDCA2B0EF5}"/>
              </a:ext>
            </a:extLst>
          </p:cNvPr>
          <p:cNvSpPr>
            <a:spLocks noGrp="1"/>
          </p:cNvSpPr>
          <p:nvPr>
            <p:ph type="sldNum" sz="quarter" idx="12"/>
          </p:nvPr>
        </p:nvSpPr>
        <p:spPr/>
        <p:txBody>
          <a:bodyPr/>
          <a:lstStyle/>
          <a:p>
            <a:pPr>
              <a:defRPr/>
            </a:pPr>
            <a:fld id="{1627DB7A-9E6D-4CCE-BDBB-D06183803CCF}" type="slidenum">
              <a:rPr lang="en-GB" altLang="en-US" smtClean="0"/>
              <a:pPr>
                <a:defRPr/>
              </a:pPr>
              <a:t>11</a:t>
            </a:fld>
            <a:endParaRPr lang="en-GB" altLang="en-US"/>
          </a:p>
        </p:txBody>
      </p:sp>
      <p:sp>
        <p:nvSpPr>
          <p:cNvPr id="6" name="TextBox 5">
            <a:extLst>
              <a:ext uri="{FF2B5EF4-FFF2-40B4-BE49-F238E27FC236}">
                <a16:creationId xmlns:a16="http://schemas.microsoft.com/office/drawing/2014/main" id="{DE27FDC2-D29C-CB20-AE1D-3BC39DF6A64D}"/>
              </a:ext>
            </a:extLst>
          </p:cNvPr>
          <p:cNvSpPr txBox="1"/>
          <p:nvPr/>
        </p:nvSpPr>
        <p:spPr>
          <a:xfrm>
            <a:off x="1600199" y="736600"/>
            <a:ext cx="5782733" cy="369332"/>
          </a:xfrm>
          <a:prstGeom prst="rect">
            <a:avLst/>
          </a:prstGeom>
          <a:noFill/>
        </p:spPr>
        <p:txBody>
          <a:bodyPr wrap="square" rtlCol="0">
            <a:spAutoFit/>
          </a:bodyPr>
          <a:lstStyle/>
          <a:p>
            <a:r>
              <a:rPr lang="en-GB" dirty="0"/>
              <a:t>REFRENCE  LIST </a:t>
            </a:r>
          </a:p>
        </p:txBody>
      </p:sp>
      <p:sp>
        <p:nvSpPr>
          <p:cNvPr id="8" name="TextBox 7">
            <a:extLst>
              <a:ext uri="{FF2B5EF4-FFF2-40B4-BE49-F238E27FC236}">
                <a16:creationId xmlns:a16="http://schemas.microsoft.com/office/drawing/2014/main" id="{BDF59C21-54D6-9B02-E2B1-F597232901C9}"/>
              </a:ext>
            </a:extLst>
          </p:cNvPr>
          <p:cNvSpPr txBox="1"/>
          <p:nvPr/>
        </p:nvSpPr>
        <p:spPr>
          <a:xfrm>
            <a:off x="618067" y="1393167"/>
            <a:ext cx="4436533" cy="618630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Gibbs, G.(1988) Learning  by Doing :A </a:t>
            </a:r>
          </a:p>
          <a:p>
            <a:r>
              <a:rPr lang="en-GB" sz="1200" dirty="0">
                <a:latin typeface="Arial" panose="020B0604020202020204" pitchFamily="34" charset="0"/>
                <a:cs typeface="Arial" panose="020B0604020202020204" pitchFamily="34" charset="0"/>
              </a:rPr>
              <a:t>Guide to Teaching and learning  </a:t>
            </a:r>
          </a:p>
          <a:p>
            <a:r>
              <a:rPr lang="en-GB" sz="1200" dirty="0">
                <a:latin typeface="Arial" panose="020B0604020202020204" pitchFamily="34" charset="0"/>
                <a:cs typeface="Arial" panose="020B0604020202020204" pitchFamily="34" charset="0"/>
              </a:rPr>
              <a:t>Methods  Oxford  Polytechnic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England (2023) NHS long term  workforce  plan ,https;// www . England ,nhs.uk/ publication/</a:t>
            </a:r>
            <a:r>
              <a:rPr lang="en-GB" sz="1200" dirty="0" err="1">
                <a:latin typeface="Arial" panose="020B0604020202020204" pitchFamily="34" charset="0"/>
                <a:cs typeface="Arial" panose="020B0604020202020204" pitchFamily="34" charset="0"/>
              </a:rPr>
              <a:t>nhs</a:t>
            </a:r>
            <a:r>
              <a:rPr lang="en-GB" sz="1200" dirty="0">
                <a:latin typeface="Arial" panose="020B0604020202020204" pitchFamily="34" charset="0"/>
                <a:cs typeface="Arial" panose="020B0604020202020204" pitchFamily="34" charset="0"/>
              </a:rPr>
              <a:t> long –term-workforce-plan</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Skills  for care  (2023) core skills  for the  adult  social care  workforce , </a:t>
            </a:r>
            <a:r>
              <a:rPr lang="en-GB" sz="1200" dirty="0">
                <a:latin typeface="Arial" panose="020B0604020202020204" pitchFamily="34" charset="0"/>
                <a:cs typeface="Arial" panose="020B0604020202020204" pitchFamily="34" charset="0"/>
                <a:hlinkClick r:id="rId2"/>
              </a:rPr>
              <a:t>https://www.skillsforcare</a:t>
            </a:r>
            <a:r>
              <a:rPr lang="en-GB" sz="1200" dirty="0">
                <a:latin typeface="Arial" panose="020B0604020202020204" pitchFamily="34" charset="0"/>
                <a:cs typeface="Arial" panose="020B0604020202020204" pitchFamily="34" charset="0"/>
              </a:rPr>
              <a:t> .org.uk</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Harvard  in text citation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(Gibbs,1988)</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HM Government .2023)</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(NHS  England .2023) </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(skills for  care . 2023)</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16814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0ae54072c34d37fb8bd72a1285d7ce7b">
  <xsd:schema xmlns:xsd="http://www.w3.org/2001/XMLSchema" xmlns:xs="http://www.w3.org/2001/XMLSchema" xmlns:p="http://schemas.microsoft.com/office/2006/metadata/properties" xmlns:ns3="b4f9f7ee-5770-4a14-8925-17f3d16e50b7" targetNamespace="http://schemas.microsoft.com/office/2006/metadata/properties" ma:root="true" ma:fieldsID="7dab83e179fe9ff15b1fe7a1903cac88"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39F24FD1-F881-4C0C-B931-82675CACE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84E1A0-BF47-4018-B3B0-4C24082E2BD6}">
  <ds:schemaRefs>
    <ds:schemaRef ds:uri="http://schemas.microsoft.com/sharepoint/v3/contenttype/forms"/>
  </ds:schemaRefs>
</ds:datastoreItem>
</file>

<file path=customXml/itemProps3.xml><?xml version="1.0" encoding="utf-8"?>
<ds:datastoreItem xmlns:ds="http://schemas.openxmlformats.org/officeDocument/2006/customXml" ds:itemID="{854BD0F4-7259-4B24-A029-C27EA675AAA2}">
  <ds:schemaRefs>
    <ds:schemaRef ds:uri="http://purl.org/dc/elements/1.1/"/>
    <ds:schemaRef ds:uri="b4f9f7ee-5770-4a14-8925-17f3d16e50b7"/>
    <ds:schemaRef ds:uri="http://schemas.microsoft.com/office/2006/documentManagement/types"/>
    <ds:schemaRef ds:uri="http://schemas.microsoft.com/office/2006/metadata/properties"/>
    <ds:schemaRef ds:uri="http://purl.org/dc/dcmitype/"/>
    <ds:schemaRef ds:uri="http://schemas.microsoft.com/office/infopath/2007/PartnerControls"/>
    <ds:schemaRef ds:uri="http://www.w3.org/XML/1998/namespace"/>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4730</TotalTime>
  <Words>1799</Words>
  <Application>Microsoft Office PowerPoint</Application>
  <PresentationFormat>Widescreen</PresentationFormat>
  <Paragraphs>189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Myriad Pro</vt:lpstr>
      <vt:lpstr>Trebuchet MS</vt:lpstr>
      <vt:lpstr>Wingdings 3</vt:lpstr>
      <vt:lpstr>Facet</vt:lpstr>
      <vt:lpstr>PowerPoint Presentation</vt:lpstr>
      <vt:lpstr>ACKNOWLEDGEMENT OF  AI USED        AI was  used  in preparing  this presentation, AI source:  like  copilot, ChatGPT  it used  to help and explain the  concept , and to  improve the grammar , and organized  the presentation ,and review  the  complete  work , and  some ideas  to present .  </vt:lpstr>
      <vt:lpstr>Introduction</vt:lpstr>
      <vt:lpstr> </vt:lpstr>
      <vt:lpstr>PowerPoint Presentation</vt:lpstr>
      <vt:lpstr>Model or framework linked to your chosen skill</vt:lpstr>
      <vt:lpstr>PowerPoint Presentation</vt:lpstr>
      <vt:lpstr>Applying this skill in practice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Martha De Leon Joson (2508286)</cp:lastModifiedBy>
  <cp:revision>27</cp:revision>
  <dcterms:created xsi:type="dcterms:W3CDTF">2025-02-21T18:28:54Z</dcterms:created>
  <dcterms:modified xsi:type="dcterms:W3CDTF">2026-07-19T20:35:20Z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