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58" r:id="rId4"/>
    <p:sldId id="267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72" r:id="rId13"/>
    <p:sldId id="270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ser Mcmahon (1701168)" userId="S::1701168@student.uwtsd.ac.uk::1892ff26-a145-4ce3-8cad-64d9f7f35d2d" providerId="AD" clId="Web-{6448B712-1993-2CED-E381-C7A49520A493}"/>
    <pc:docChg chg="modSld">
      <pc:chgData name="Fraser Mcmahon (1701168)" userId="S::1701168@student.uwtsd.ac.uk::1892ff26-a145-4ce3-8cad-64d9f7f35d2d" providerId="AD" clId="Web-{6448B712-1993-2CED-E381-C7A49520A493}" dt="2018-12-27T13:08:38.345" v="164" actId="20577"/>
      <pc:docMkLst>
        <pc:docMk/>
      </pc:docMkLst>
      <pc:sldChg chg="modSp">
        <pc:chgData name="Fraser Mcmahon (1701168)" userId="S::1701168@student.uwtsd.ac.uk::1892ff26-a145-4ce3-8cad-64d9f7f35d2d" providerId="AD" clId="Web-{6448B712-1993-2CED-E381-C7A49520A493}" dt="2018-12-27T13:08:38.345" v="163" actId="20577"/>
        <pc:sldMkLst>
          <pc:docMk/>
          <pc:sldMk cId="213225155" sldId="260"/>
        </pc:sldMkLst>
        <pc:spChg chg="mod">
          <ac:chgData name="Fraser Mcmahon (1701168)" userId="S::1701168@student.uwtsd.ac.uk::1892ff26-a145-4ce3-8cad-64d9f7f35d2d" providerId="AD" clId="Web-{6448B712-1993-2CED-E381-C7A49520A493}" dt="2018-12-27T13:08:38.345" v="163" actId="20577"/>
          <ac:spMkLst>
            <pc:docMk/>
            <pc:sldMk cId="213225155" sldId="260"/>
            <ac:spMk id="9" creationId="{A61CDA61-A8AE-4587-8656-4D3EBFA14C6B}"/>
          </ac:spMkLst>
        </pc:spChg>
      </pc:sldChg>
      <pc:sldChg chg="addSp delSp modSp mod setBg">
        <pc:chgData name="Fraser Mcmahon (1701168)" userId="S::1701168@student.uwtsd.ac.uk::1892ff26-a145-4ce3-8cad-64d9f7f35d2d" providerId="AD" clId="Web-{6448B712-1993-2CED-E381-C7A49520A493}" dt="2018-12-27T12:35:10.615" v="42"/>
        <pc:sldMkLst>
          <pc:docMk/>
          <pc:sldMk cId="3939406169" sldId="261"/>
        </pc:sldMkLst>
        <pc:spChg chg="mod">
          <ac:chgData name="Fraser Mcmahon (1701168)" userId="S::1701168@student.uwtsd.ac.uk::1892ff26-a145-4ce3-8cad-64d9f7f35d2d" providerId="AD" clId="Web-{6448B712-1993-2CED-E381-C7A49520A493}" dt="2018-12-27T12:35:10.615" v="42"/>
          <ac:spMkLst>
            <pc:docMk/>
            <pc:sldMk cId="3939406169" sldId="261"/>
            <ac:spMk id="2" creationId="{91D5F8CE-2DBA-4B54-9EDC-ABD5CFD89750}"/>
          </ac:spMkLst>
        </pc:spChg>
        <pc:spChg chg="del">
          <ac:chgData name="Fraser Mcmahon (1701168)" userId="S::1701168@student.uwtsd.ac.uk::1892ff26-a145-4ce3-8cad-64d9f7f35d2d" providerId="AD" clId="Web-{6448B712-1993-2CED-E381-C7A49520A493}" dt="2018-12-27T12:35:06.319" v="41"/>
          <ac:spMkLst>
            <pc:docMk/>
            <pc:sldMk cId="3939406169" sldId="261"/>
            <ac:spMk id="3" creationId="{E5FF27B8-FE70-44C1-8D7E-E686EFC977A9}"/>
          </ac:spMkLst>
        </pc:spChg>
        <pc:spChg chg="add">
          <ac:chgData name="Fraser Mcmahon (1701168)" userId="S::1701168@student.uwtsd.ac.uk::1892ff26-a145-4ce3-8cad-64d9f7f35d2d" providerId="AD" clId="Web-{6448B712-1993-2CED-E381-C7A49520A493}" dt="2018-12-27T12:35:10.615" v="42"/>
          <ac:spMkLst>
            <pc:docMk/>
            <pc:sldMk cId="3939406169" sldId="261"/>
            <ac:spMk id="9" creationId="{283CFF19-9EAE-4A8F-B4F6-7749A1EB24A5}"/>
          </ac:spMkLst>
        </pc:spChg>
        <pc:picChg chg="add del mod ord replId">
          <ac:chgData name="Fraser Mcmahon (1701168)" userId="S::1701168@student.uwtsd.ac.uk::1892ff26-a145-4ce3-8cad-64d9f7f35d2d" providerId="AD" clId="Web-{6448B712-1993-2CED-E381-C7A49520A493}" dt="2018-12-27T12:35:10.615" v="42"/>
          <ac:picMkLst>
            <pc:docMk/>
            <pc:sldMk cId="3939406169" sldId="261"/>
            <ac:picMk id="6" creationId="{F499C3A2-2438-4E0E-BB1C-87D56D8F744E}"/>
          </ac:picMkLst>
        </pc:picChg>
        <pc:picChg chg="add">
          <ac:chgData name="Fraser Mcmahon (1701168)" userId="S::1701168@student.uwtsd.ac.uk::1892ff26-a145-4ce3-8cad-64d9f7f35d2d" providerId="AD" clId="Web-{6448B712-1993-2CED-E381-C7A49520A493}" dt="2018-12-27T12:35:10.615" v="42"/>
          <ac:picMkLst>
            <pc:docMk/>
            <pc:sldMk cId="3939406169" sldId="261"/>
            <ac:picMk id="7" creationId="{F499C3A2-2438-4E0E-BB1C-87D56D8F744E}"/>
          </ac:picMkLst>
        </pc:picChg>
      </pc:sldChg>
      <pc:sldChg chg="addSp delSp modSp mod setBg">
        <pc:chgData name="Fraser Mcmahon (1701168)" userId="S::1701168@student.uwtsd.ac.uk::1892ff26-a145-4ce3-8cad-64d9f7f35d2d" providerId="AD" clId="Web-{6448B712-1993-2CED-E381-C7A49520A493}" dt="2018-12-27T12:42:32.869" v="44"/>
        <pc:sldMkLst>
          <pc:docMk/>
          <pc:sldMk cId="246689845" sldId="262"/>
        </pc:sldMkLst>
        <pc:spChg chg="mod">
          <ac:chgData name="Fraser Mcmahon (1701168)" userId="S::1701168@student.uwtsd.ac.uk::1892ff26-a145-4ce3-8cad-64d9f7f35d2d" providerId="AD" clId="Web-{6448B712-1993-2CED-E381-C7A49520A493}" dt="2018-12-27T12:42:32.869" v="44"/>
          <ac:spMkLst>
            <pc:docMk/>
            <pc:sldMk cId="246689845" sldId="262"/>
            <ac:spMk id="2" creationId="{DE2A00B1-C539-4EB0-97F2-9FB09A1534D1}"/>
          </ac:spMkLst>
        </pc:spChg>
        <pc:spChg chg="del">
          <ac:chgData name="Fraser Mcmahon (1701168)" userId="S::1701168@student.uwtsd.ac.uk::1892ff26-a145-4ce3-8cad-64d9f7f35d2d" providerId="AD" clId="Web-{6448B712-1993-2CED-E381-C7A49520A493}" dt="2018-12-27T12:42:28.900" v="43"/>
          <ac:spMkLst>
            <pc:docMk/>
            <pc:sldMk cId="246689845" sldId="262"/>
            <ac:spMk id="3" creationId="{0E5E020B-717C-43FC-B7AB-5EFE587D6D4D}"/>
          </ac:spMkLst>
        </pc:spChg>
        <pc:spChg chg="add">
          <ac:chgData name="Fraser Mcmahon (1701168)" userId="S::1701168@student.uwtsd.ac.uk::1892ff26-a145-4ce3-8cad-64d9f7f35d2d" providerId="AD" clId="Web-{6448B712-1993-2CED-E381-C7A49520A493}" dt="2018-12-27T12:42:32.869" v="44"/>
          <ac:spMkLst>
            <pc:docMk/>
            <pc:sldMk cId="246689845" sldId="262"/>
            <ac:spMk id="9" creationId="{D8398EC8-07F4-4BB4-AEEE-879D5BA13AB5}"/>
          </ac:spMkLst>
        </pc:spChg>
        <pc:picChg chg="add del mod ord replId">
          <ac:chgData name="Fraser Mcmahon (1701168)" userId="S::1701168@student.uwtsd.ac.uk::1892ff26-a145-4ce3-8cad-64d9f7f35d2d" providerId="AD" clId="Web-{6448B712-1993-2CED-E381-C7A49520A493}" dt="2018-12-27T12:42:32.869" v="44"/>
          <ac:picMkLst>
            <pc:docMk/>
            <pc:sldMk cId="246689845" sldId="262"/>
            <ac:picMk id="6" creationId="{5B34CE93-DF93-4E4D-B19E-EB65AECA6D42}"/>
          </ac:picMkLst>
        </pc:picChg>
        <pc:picChg chg="add">
          <ac:chgData name="Fraser Mcmahon (1701168)" userId="S::1701168@student.uwtsd.ac.uk::1892ff26-a145-4ce3-8cad-64d9f7f35d2d" providerId="AD" clId="Web-{6448B712-1993-2CED-E381-C7A49520A493}" dt="2018-12-27T12:42:32.869" v="44"/>
          <ac:picMkLst>
            <pc:docMk/>
            <pc:sldMk cId="246689845" sldId="262"/>
            <ac:picMk id="7" creationId="{5B34CE93-DF93-4E4D-B19E-EB65AECA6D42}"/>
          </ac:picMkLst>
        </pc:picChg>
      </pc:sldChg>
    </pc:docChg>
  </pc:docChgLst>
  <pc:docChgLst>
    <pc:chgData name="Fraser Mcmahon (1701168)" userId="S::1701168@student.uwtsd.ac.uk::1892ff26-a145-4ce3-8cad-64d9f7f35d2d" providerId="AD" clId="Web-{636594D5-5521-8F50-F903-862E6222A0A6}"/>
    <pc:docChg chg="addSld delSld modSld sldOrd">
      <pc:chgData name="Fraser Mcmahon (1701168)" userId="S::1701168@student.uwtsd.ac.uk::1892ff26-a145-4ce3-8cad-64d9f7f35d2d" providerId="AD" clId="Web-{636594D5-5521-8F50-F903-862E6222A0A6}" dt="2018-12-28T00:23:00.893" v="2678" actId="20577"/>
      <pc:docMkLst>
        <pc:docMk/>
      </pc:docMkLst>
      <pc:sldChg chg="modSp del">
        <pc:chgData name="Fraser Mcmahon (1701168)" userId="S::1701168@student.uwtsd.ac.uk::1892ff26-a145-4ce3-8cad-64d9f7f35d2d" providerId="AD" clId="Web-{636594D5-5521-8F50-F903-862E6222A0A6}" dt="2018-12-27T23:12:51.817" v="1009"/>
        <pc:sldMkLst>
          <pc:docMk/>
          <pc:sldMk cId="3871393300" sldId="257"/>
        </pc:sldMkLst>
        <pc:spChg chg="mod">
          <ac:chgData name="Fraser Mcmahon (1701168)" userId="S::1701168@student.uwtsd.ac.uk::1892ff26-a145-4ce3-8cad-64d9f7f35d2d" providerId="AD" clId="Web-{636594D5-5521-8F50-F903-862E6222A0A6}" dt="2018-12-27T23:12:47.099" v="1006" actId="20577"/>
          <ac:spMkLst>
            <pc:docMk/>
            <pc:sldMk cId="3871393300" sldId="257"/>
            <ac:spMk id="3" creationId="{67D3DCEF-CB8B-431E-8972-E626E6BB934E}"/>
          </ac:spMkLst>
        </pc:spChg>
      </pc:sldChg>
      <pc:sldChg chg="modSp">
        <pc:chgData name="Fraser Mcmahon (1701168)" userId="S::1701168@student.uwtsd.ac.uk::1892ff26-a145-4ce3-8cad-64d9f7f35d2d" providerId="AD" clId="Web-{636594D5-5521-8F50-F903-862E6222A0A6}" dt="2018-12-28T00:22:11.132" v="2673" actId="20577"/>
        <pc:sldMkLst>
          <pc:docMk/>
          <pc:sldMk cId="2569432615" sldId="259"/>
        </pc:sldMkLst>
        <pc:spChg chg="mod">
          <ac:chgData name="Fraser Mcmahon (1701168)" userId="S::1701168@student.uwtsd.ac.uk::1892ff26-a145-4ce3-8cad-64d9f7f35d2d" providerId="AD" clId="Web-{636594D5-5521-8F50-F903-862E6222A0A6}" dt="2018-12-28T00:22:11.132" v="2673" actId="20577"/>
          <ac:spMkLst>
            <pc:docMk/>
            <pc:sldMk cId="2569432615" sldId="259"/>
            <ac:spMk id="3" creationId="{349A9EBA-CDCE-48DD-8646-234B18F99E1D}"/>
          </ac:spMkLst>
        </pc:spChg>
      </pc:sldChg>
      <pc:sldChg chg="modSp">
        <pc:chgData name="Fraser Mcmahon (1701168)" userId="S::1701168@student.uwtsd.ac.uk::1892ff26-a145-4ce3-8cad-64d9f7f35d2d" providerId="AD" clId="Web-{636594D5-5521-8F50-F903-862E6222A0A6}" dt="2018-12-27T23:30:16.759" v="1656" actId="20577"/>
        <pc:sldMkLst>
          <pc:docMk/>
          <pc:sldMk cId="213225155" sldId="260"/>
        </pc:sldMkLst>
        <pc:spChg chg="mod">
          <ac:chgData name="Fraser Mcmahon (1701168)" userId="S::1701168@student.uwtsd.ac.uk::1892ff26-a145-4ce3-8cad-64d9f7f35d2d" providerId="AD" clId="Web-{636594D5-5521-8F50-F903-862E6222A0A6}" dt="2018-12-27T23:30:16.759" v="1656" actId="20577"/>
          <ac:spMkLst>
            <pc:docMk/>
            <pc:sldMk cId="213225155" sldId="260"/>
            <ac:spMk id="9" creationId="{A61CDA61-A8AE-4587-8656-4D3EBFA14C6B}"/>
          </ac:spMkLst>
        </pc:spChg>
      </pc:sldChg>
      <pc:sldChg chg="modSp">
        <pc:chgData name="Fraser Mcmahon (1701168)" userId="S::1701168@student.uwtsd.ac.uk::1892ff26-a145-4ce3-8cad-64d9f7f35d2d" providerId="AD" clId="Web-{636594D5-5521-8F50-F903-862E6222A0A6}" dt="2018-12-27T23:30:26.462" v="1659" actId="20577"/>
        <pc:sldMkLst>
          <pc:docMk/>
          <pc:sldMk cId="246689845" sldId="262"/>
        </pc:sldMkLst>
        <pc:spChg chg="mod">
          <ac:chgData name="Fraser Mcmahon (1701168)" userId="S::1701168@student.uwtsd.ac.uk::1892ff26-a145-4ce3-8cad-64d9f7f35d2d" providerId="AD" clId="Web-{636594D5-5521-8F50-F903-862E6222A0A6}" dt="2018-12-27T23:30:26.462" v="1659" actId="20577"/>
          <ac:spMkLst>
            <pc:docMk/>
            <pc:sldMk cId="246689845" sldId="262"/>
            <ac:spMk id="9" creationId="{D8398EC8-07F4-4BB4-AEEE-879D5BA13AB5}"/>
          </ac:spMkLst>
        </pc:spChg>
      </pc:sldChg>
      <pc:sldChg chg="modSp">
        <pc:chgData name="Fraser Mcmahon (1701168)" userId="S::1701168@student.uwtsd.ac.uk::1892ff26-a145-4ce3-8cad-64d9f7f35d2d" providerId="AD" clId="Web-{636594D5-5521-8F50-F903-862E6222A0A6}" dt="2018-12-27T22:54:08.880" v="768" actId="20577"/>
        <pc:sldMkLst>
          <pc:docMk/>
          <pc:sldMk cId="1526807495" sldId="263"/>
        </pc:sldMkLst>
        <pc:spChg chg="mod">
          <ac:chgData name="Fraser Mcmahon (1701168)" userId="S::1701168@student.uwtsd.ac.uk::1892ff26-a145-4ce3-8cad-64d9f7f35d2d" providerId="AD" clId="Web-{636594D5-5521-8F50-F903-862E6222A0A6}" dt="2018-12-27T22:54:08.880" v="768" actId="20577"/>
          <ac:spMkLst>
            <pc:docMk/>
            <pc:sldMk cId="1526807495" sldId="263"/>
            <ac:spMk id="3" creationId="{25856F98-142F-495D-B93F-10089B739AB9}"/>
          </ac:spMkLst>
        </pc:spChg>
      </pc:sldChg>
      <pc:sldChg chg="addSp delSp modSp mod setBg">
        <pc:chgData name="Fraser Mcmahon (1701168)" userId="S::1701168@student.uwtsd.ac.uk::1892ff26-a145-4ce3-8cad-64d9f7f35d2d" providerId="AD" clId="Web-{636594D5-5521-8F50-F903-862E6222A0A6}" dt="2018-12-27T23:30:46.322" v="1662" actId="20577"/>
        <pc:sldMkLst>
          <pc:docMk/>
          <pc:sldMk cId="2708410620" sldId="264"/>
        </pc:sldMkLst>
        <pc:spChg chg="mod">
          <ac:chgData name="Fraser Mcmahon (1701168)" userId="S::1701168@student.uwtsd.ac.uk::1892ff26-a145-4ce3-8cad-64d9f7f35d2d" providerId="AD" clId="Web-{636594D5-5521-8F50-F903-862E6222A0A6}" dt="2018-12-27T23:08:19.107" v="890"/>
          <ac:spMkLst>
            <pc:docMk/>
            <pc:sldMk cId="2708410620" sldId="264"/>
            <ac:spMk id="2" creationId="{36546AD9-2001-4C99-AB28-E9A6F209B517}"/>
          </ac:spMkLst>
        </pc:spChg>
        <pc:spChg chg="del">
          <ac:chgData name="Fraser Mcmahon (1701168)" userId="S::1701168@student.uwtsd.ac.uk::1892ff26-a145-4ce3-8cad-64d9f7f35d2d" providerId="AD" clId="Web-{636594D5-5521-8F50-F903-862E6222A0A6}" dt="2018-12-27T23:07:38.107" v="881"/>
          <ac:spMkLst>
            <pc:docMk/>
            <pc:sldMk cId="2708410620" sldId="264"/>
            <ac:spMk id="3" creationId="{9BADFC70-BDD7-4DC8-B03D-91C417AA1A3A}"/>
          </ac:spMkLst>
        </pc:spChg>
        <pc:spChg chg="add del">
          <ac:chgData name="Fraser Mcmahon (1701168)" userId="S::1701168@student.uwtsd.ac.uk::1892ff26-a145-4ce3-8cad-64d9f7f35d2d" providerId="AD" clId="Web-{636594D5-5521-8F50-F903-862E6222A0A6}" dt="2018-12-27T23:07:52.576" v="883"/>
          <ac:spMkLst>
            <pc:docMk/>
            <pc:sldMk cId="2708410620" sldId="264"/>
            <ac:spMk id="9" creationId="{9C3AB081-1468-4CD4-8335-A31C93D37802}"/>
          </ac:spMkLst>
        </pc:spChg>
        <pc:spChg chg="add del">
          <ac:chgData name="Fraser Mcmahon (1701168)" userId="S::1701168@student.uwtsd.ac.uk::1892ff26-a145-4ce3-8cad-64d9f7f35d2d" providerId="AD" clId="Web-{636594D5-5521-8F50-F903-862E6222A0A6}" dt="2018-12-27T23:08:16.138" v="887"/>
          <ac:spMkLst>
            <pc:docMk/>
            <pc:sldMk cId="2708410620" sldId="264"/>
            <ac:spMk id="10" creationId="{63532C8B-9811-4FA6-9723-1348F60E727D}"/>
          </ac:spMkLst>
        </pc:spChg>
        <pc:spChg chg="add del">
          <ac:chgData name="Fraser Mcmahon (1701168)" userId="S::1701168@student.uwtsd.ac.uk::1892ff26-a145-4ce3-8cad-64d9f7f35d2d" providerId="AD" clId="Web-{636594D5-5521-8F50-F903-862E6222A0A6}" dt="2018-12-27T23:08:16.138" v="887"/>
          <ac:spMkLst>
            <pc:docMk/>
            <pc:sldMk cId="2708410620" sldId="264"/>
            <ac:spMk id="11" creationId="{21ECAAB0-702B-4C08-B30F-0AFAC3479ADF}"/>
          </ac:spMkLst>
        </pc:spChg>
        <pc:spChg chg="add del">
          <ac:chgData name="Fraser Mcmahon (1701168)" userId="S::1701168@student.uwtsd.ac.uk::1892ff26-a145-4ce3-8cad-64d9f7f35d2d" providerId="AD" clId="Web-{636594D5-5521-8F50-F903-862E6222A0A6}" dt="2018-12-27T23:08:18.872" v="889"/>
          <ac:spMkLst>
            <pc:docMk/>
            <pc:sldMk cId="2708410620" sldId="264"/>
            <ac:spMk id="17" creationId="{56E390B6-47E3-4ADD-9C03-196F64347A07}"/>
          </ac:spMkLst>
        </pc:spChg>
        <pc:spChg chg="add mod">
          <ac:chgData name="Fraser Mcmahon (1701168)" userId="S::1701168@student.uwtsd.ac.uk::1892ff26-a145-4ce3-8cad-64d9f7f35d2d" providerId="AD" clId="Web-{636594D5-5521-8F50-F903-862E6222A0A6}" dt="2018-12-27T23:30:46.322" v="1662" actId="20577"/>
          <ac:spMkLst>
            <pc:docMk/>
            <pc:sldMk cId="2708410620" sldId="264"/>
            <ac:spMk id="20" creationId="{2F0DB4B8-64F4-4BFA-9D69-19D18E3AF210}"/>
          </ac:spMkLst>
        </pc:spChg>
        <pc:spChg chg="add del">
          <ac:chgData name="Fraser Mcmahon (1701168)" userId="S::1701168@student.uwtsd.ac.uk::1892ff26-a145-4ce3-8cad-64d9f7f35d2d" providerId="AD" clId="Web-{636594D5-5521-8F50-F903-862E6222A0A6}" dt="2018-12-27T23:07:52.576" v="883"/>
          <ac:spMkLst>
            <pc:docMk/>
            <pc:sldMk cId="2708410620" sldId="264"/>
            <ac:spMk id="20" creationId="{55599FE3-8CCE-4364-9F89-0C11699C4F6A}"/>
          </ac:spMkLst>
        </pc:spChg>
        <pc:grpChg chg="add del">
          <ac:chgData name="Fraser Mcmahon (1701168)" userId="S::1701168@student.uwtsd.ac.uk::1892ff26-a145-4ce3-8cad-64d9f7f35d2d" providerId="AD" clId="Web-{636594D5-5521-8F50-F903-862E6222A0A6}" dt="2018-12-27T23:08:06.716" v="885"/>
          <ac:grpSpMkLst>
            <pc:docMk/>
            <pc:sldMk cId="2708410620" sldId="264"/>
            <ac:grpSpMk id="6" creationId="{08F94D66-27EC-4CB8-8226-D7F41C161863}"/>
          </ac:grpSpMkLst>
        </pc:grpChg>
        <pc:grpChg chg="add del">
          <ac:chgData name="Fraser Mcmahon (1701168)" userId="S::1701168@student.uwtsd.ac.uk::1892ff26-a145-4ce3-8cad-64d9f7f35d2d" providerId="AD" clId="Web-{636594D5-5521-8F50-F903-862E6222A0A6}" dt="2018-12-27T23:08:16.138" v="887"/>
          <ac:grpSpMkLst>
            <pc:docMk/>
            <pc:sldMk cId="2708410620" sldId="264"/>
            <ac:grpSpMk id="8" creationId="{28A4A409-9242-444A-AC1F-809866828B50}"/>
          </ac:grpSpMkLst>
        </pc:grpChg>
        <pc:grpChg chg="add del">
          <ac:chgData name="Fraser Mcmahon (1701168)" userId="S::1701168@student.uwtsd.ac.uk::1892ff26-a145-4ce3-8cad-64d9f7f35d2d" providerId="AD" clId="Web-{636594D5-5521-8F50-F903-862E6222A0A6}" dt="2018-12-27T23:07:52.576" v="883"/>
          <ac:grpSpMkLst>
            <pc:docMk/>
            <pc:sldMk cId="2708410620" sldId="264"/>
            <ac:grpSpMk id="12" creationId="{E4C39A5A-6D63-4FAC-B6C2-D37778B97ACD}"/>
          </ac:grpSpMkLst>
        </pc:grpChg>
        <pc:grpChg chg="add del">
          <ac:chgData name="Fraser Mcmahon (1701168)" userId="S::1701168@student.uwtsd.ac.uk::1892ff26-a145-4ce3-8cad-64d9f7f35d2d" providerId="AD" clId="Web-{636594D5-5521-8F50-F903-862E6222A0A6}" dt="2018-12-27T23:08:18.872" v="889"/>
          <ac:grpSpMkLst>
            <pc:docMk/>
            <pc:sldMk cId="2708410620" sldId="264"/>
            <ac:grpSpMk id="16" creationId="{08F94D66-27EC-4CB8-8226-D7F41C161863}"/>
          </ac:grpSpMkLst>
        </pc:grpChg>
        <pc:grpChg chg="add">
          <ac:chgData name="Fraser Mcmahon (1701168)" userId="S::1701168@student.uwtsd.ac.uk::1892ff26-a145-4ce3-8cad-64d9f7f35d2d" providerId="AD" clId="Web-{636594D5-5521-8F50-F903-862E6222A0A6}" dt="2018-12-27T23:08:19.107" v="890"/>
          <ac:grpSpMkLst>
            <pc:docMk/>
            <pc:sldMk cId="2708410620" sldId="264"/>
            <ac:grpSpMk id="18" creationId="{08F94D66-27EC-4CB8-8226-D7F41C161863}"/>
          </ac:grpSpMkLst>
        </pc:grpChg>
        <pc:picChg chg="add del mod ord replId">
          <ac:chgData name="Fraser Mcmahon (1701168)" userId="S::1701168@student.uwtsd.ac.uk::1892ff26-a145-4ce3-8cad-64d9f7f35d2d" providerId="AD" clId="Web-{636594D5-5521-8F50-F903-862E6222A0A6}" dt="2018-12-27T23:08:19.107" v="890"/>
          <ac:picMkLst>
            <pc:docMk/>
            <pc:sldMk cId="2708410620" sldId="264"/>
            <ac:picMk id="4" creationId="{00DC6BE0-F436-4480-A115-F8ED05C40E6B}"/>
          </ac:picMkLst>
        </pc:picChg>
        <pc:picChg chg="add del">
          <ac:chgData name="Fraser Mcmahon (1701168)" userId="S::1701168@student.uwtsd.ac.uk::1892ff26-a145-4ce3-8cad-64d9f7f35d2d" providerId="AD" clId="Web-{636594D5-5521-8F50-F903-862E6222A0A6}" dt="2018-12-27T23:07:52.576" v="883"/>
          <ac:picMkLst>
            <pc:docMk/>
            <pc:sldMk cId="2708410620" sldId="264"/>
            <ac:picMk id="7" creationId="{00DC6BE0-F436-4480-A115-F8ED05C40E6B}"/>
          </ac:picMkLst>
        </pc:picChg>
        <pc:picChg chg="add del">
          <ac:chgData name="Fraser Mcmahon (1701168)" userId="S::1701168@student.uwtsd.ac.uk::1892ff26-a145-4ce3-8cad-64d9f7f35d2d" providerId="AD" clId="Web-{636594D5-5521-8F50-F903-862E6222A0A6}" dt="2018-12-27T23:08:16.138" v="887"/>
          <ac:picMkLst>
            <pc:docMk/>
            <pc:sldMk cId="2708410620" sldId="264"/>
            <ac:picMk id="19" creationId="{00DC6BE0-F436-4480-A115-F8ED05C40E6B}"/>
          </ac:picMkLst>
        </pc:picChg>
      </pc:sldChg>
      <pc:sldChg chg="modSp ord">
        <pc:chgData name="Fraser Mcmahon (1701168)" userId="S::1701168@student.uwtsd.ac.uk::1892ff26-a145-4ce3-8cad-64d9f7f35d2d" providerId="AD" clId="Web-{636594D5-5521-8F50-F903-862E6222A0A6}" dt="2018-12-27T23:41:32.879" v="1882" actId="20577"/>
        <pc:sldMkLst>
          <pc:docMk/>
          <pc:sldMk cId="2803283373" sldId="265"/>
        </pc:sldMkLst>
        <pc:spChg chg="mod">
          <ac:chgData name="Fraser Mcmahon (1701168)" userId="S::1701168@student.uwtsd.ac.uk::1892ff26-a145-4ce3-8cad-64d9f7f35d2d" providerId="AD" clId="Web-{636594D5-5521-8F50-F903-862E6222A0A6}" dt="2018-12-27T23:31:31.181" v="1677" actId="20577"/>
          <ac:spMkLst>
            <pc:docMk/>
            <pc:sldMk cId="2803283373" sldId="265"/>
            <ac:spMk id="2" creationId="{AE2D93A1-8B4E-4730-97BA-C7A60B9A05CC}"/>
          </ac:spMkLst>
        </pc:spChg>
        <pc:spChg chg="mod">
          <ac:chgData name="Fraser Mcmahon (1701168)" userId="S::1701168@student.uwtsd.ac.uk::1892ff26-a145-4ce3-8cad-64d9f7f35d2d" providerId="AD" clId="Web-{636594D5-5521-8F50-F903-862E6222A0A6}" dt="2018-12-27T23:41:32.879" v="1882" actId="20577"/>
          <ac:spMkLst>
            <pc:docMk/>
            <pc:sldMk cId="2803283373" sldId="265"/>
            <ac:spMk id="3" creationId="{329A02DB-FFC7-44B4-878E-BC0BA296FE32}"/>
          </ac:spMkLst>
        </pc:spChg>
      </pc:sldChg>
      <pc:sldChg chg="addSp delSp modSp mod ord setBg">
        <pc:chgData name="Fraser Mcmahon (1701168)" userId="S::1701168@student.uwtsd.ac.uk::1892ff26-a145-4ce3-8cad-64d9f7f35d2d" providerId="AD" clId="Web-{636594D5-5521-8F50-F903-862E6222A0A6}" dt="2018-12-28T00:20:00.664" v="2641" actId="20577"/>
        <pc:sldMkLst>
          <pc:docMk/>
          <pc:sldMk cId="2649957415" sldId="266"/>
        </pc:sldMkLst>
        <pc:spChg chg="mod">
          <ac:chgData name="Fraser Mcmahon (1701168)" userId="S::1701168@student.uwtsd.ac.uk::1892ff26-a145-4ce3-8cad-64d9f7f35d2d" providerId="AD" clId="Web-{636594D5-5521-8F50-F903-862E6222A0A6}" dt="2018-12-27T23:52:21.312" v="1982"/>
          <ac:spMkLst>
            <pc:docMk/>
            <pc:sldMk cId="2649957415" sldId="266"/>
            <ac:spMk id="2" creationId="{167E21BE-C54E-46EC-91A2-F518CC4EE8A6}"/>
          </ac:spMkLst>
        </pc:spChg>
        <pc:spChg chg="del mod">
          <ac:chgData name="Fraser Mcmahon (1701168)" userId="S::1701168@student.uwtsd.ac.uk::1892ff26-a145-4ce3-8cad-64d9f7f35d2d" providerId="AD" clId="Web-{636594D5-5521-8F50-F903-862E6222A0A6}" dt="2018-12-27T23:52:07.906" v="1981"/>
          <ac:spMkLst>
            <pc:docMk/>
            <pc:sldMk cId="2649957415" sldId="266"/>
            <ac:spMk id="3" creationId="{42500FDF-D57E-4071-A7CA-AA4DFA03B54A}"/>
          </ac:spMkLst>
        </pc:spChg>
        <pc:spChg chg="add mod">
          <ac:chgData name="Fraser Mcmahon (1701168)" userId="S::1701168@student.uwtsd.ac.uk::1892ff26-a145-4ce3-8cad-64d9f7f35d2d" providerId="AD" clId="Web-{636594D5-5521-8F50-F903-862E6222A0A6}" dt="2018-12-28T00:20:00.664" v="2641" actId="20577"/>
          <ac:spMkLst>
            <pc:docMk/>
            <pc:sldMk cId="2649957415" sldId="266"/>
            <ac:spMk id="9" creationId="{C22302B5-22DA-4036-967B-2AD99380A6C7}"/>
          </ac:spMkLst>
        </pc:spChg>
        <pc:spChg chg="add">
          <ac:chgData name="Fraser Mcmahon (1701168)" userId="S::1701168@student.uwtsd.ac.uk::1892ff26-a145-4ce3-8cad-64d9f7f35d2d" providerId="AD" clId="Web-{636594D5-5521-8F50-F903-862E6222A0A6}" dt="2018-12-27T23:52:21.312" v="1982"/>
          <ac:spMkLst>
            <pc:docMk/>
            <pc:sldMk cId="2649957415" sldId="266"/>
            <ac:spMk id="20" creationId="{21ECAAB0-702B-4C08-B30F-0AFAC3479ADF}"/>
          </ac:spMkLst>
        </pc:spChg>
        <pc:grpChg chg="add">
          <ac:chgData name="Fraser Mcmahon (1701168)" userId="S::1701168@student.uwtsd.ac.uk::1892ff26-a145-4ce3-8cad-64d9f7f35d2d" providerId="AD" clId="Web-{636594D5-5521-8F50-F903-862E6222A0A6}" dt="2018-12-27T23:52:21.312" v="1982"/>
          <ac:grpSpMkLst>
            <pc:docMk/>
            <pc:sldMk cId="2649957415" sldId="266"/>
            <ac:grpSpMk id="12" creationId="{28A4A409-9242-444A-AC1F-809866828B50}"/>
          </ac:grpSpMkLst>
        </pc:grpChg>
        <pc:picChg chg="add del mod ord replId">
          <ac:chgData name="Fraser Mcmahon (1701168)" userId="S::1701168@student.uwtsd.ac.uk::1892ff26-a145-4ce3-8cad-64d9f7f35d2d" providerId="AD" clId="Web-{636594D5-5521-8F50-F903-862E6222A0A6}" dt="2018-12-27T23:52:21.312" v="1982"/>
          <ac:picMkLst>
            <pc:docMk/>
            <pc:sldMk cId="2649957415" sldId="266"/>
            <ac:picMk id="6" creationId="{9336C97C-D2D3-42EF-B30C-F35D9DE49D2F}"/>
          </ac:picMkLst>
        </pc:picChg>
        <pc:picChg chg="add">
          <ac:chgData name="Fraser Mcmahon (1701168)" userId="S::1701168@student.uwtsd.ac.uk::1892ff26-a145-4ce3-8cad-64d9f7f35d2d" providerId="AD" clId="Web-{636594D5-5521-8F50-F903-862E6222A0A6}" dt="2018-12-27T23:52:21.312" v="1982"/>
          <ac:picMkLst>
            <pc:docMk/>
            <pc:sldMk cId="2649957415" sldId="266"/>
            <ac:picMk id="7" creationId="{9336C97C-D2D3-42EF-B30C-F35D9DE49D2F}"/>
          </ac:picMkLst>
        </pc:picChg>
      </pc:sldChg>
      <pc:sldChg chg="modSp">
        <pc:chgData name="Fraser Mcmahon (1701168)" userId="S::1701168@student.uwtsd.ac.uk::1892ff26-a145-4ce3-8cad-64d9f7f35d2d" providerId="AD" clId="Web-{636594D5-5521-8F50-F903-862E6222A0A6}" dt="2018-12-28T00:17:30.055" v="2536" actId="20577"/>
        <pc:sldMkLst>
          <pc:docMk/>
          <pc:sldMk cId="191365992" sldId="268"/>
        </pc:sldMkLst>
        <pc:spChg chg="mod">
          <ac:chgData name="Fraser Mcmahon (1701168)" userId="S::1701168@student.uwtsd.ac.uk::1892ff26-a145-4ce3-8cad-64d9f7f35d2d" providerId="AD" clId="Web-{636594D5-5521-8F50-F903-862E6222A0A6}" dt="2018-12-28T00:17:30.055" v="2536" actId="20577"/>
          <ac:spMkLst>
            <pc:docMk/>
            <pc:sldMk cId="191365992" sldId="268"/>
            <ac:spMk id="3" creationId="{713AB401-8060-464A-AE97-F552795899C5}"/>
          </ac:spMkLst>
        </pc:spChg>
      </pc:sldChg>
      <pc:sldChg chg="modSp new">
        <pc:chgData name="Fraser Mcmahon (1701168)" userId="S::1701168@student.uwtsd.ac.uk::1892ff26-a145-4ce3-8cad-64d9f7f35d2d" providerId="AD" clId="Web-{636594D5-5521-8F50-F903-862E6222A0A6}" dt="2018-12-28T00:20:40.555" v="2667" actId="20577"/>
        <pc:sldMkLst>
          <pc:docMk/>
          <pc:sldMk cId="4289527066" sldId="269"/>
        </pc:sldMkLst>
        <pc:spChg chg="mod">
          <ac:chgData name="Fraser Mcmahon (1701168)" userId="S::1701168@student.uwtsd.ac.uk::1892ff26-a145-4ce3-8cad-64d9f7f35d2d" providerId="AD" clId="Web-{636594D5-5521-8F50-F903-862E6222A0A6}" dt="2018-12-27T22:00:14.007" v="135" actId="20577"/>
          <ac:spMkLst>
            <pc:docMk/>
            <pc:sldMk cId="4289527066" sldId="269"/>
            <ac:spMk id="2" creationId="{B44A52E3-7E49-49CB-894F-A10848046B5C}"/>
          </ac:spMkLst>
        </pc:spChg>
        <pc:spChg chg="mod">
          <ac:chgData name="Fraser Mcmahon (1701168)" userId="S::1701168@student.uwtsd.ac.uk::1892ff26-a145-4ce3-8cad-64d9f7f35d2d" providerId="AD" clId="Web-{636594D5-5521-8F50-F903-862E6222A0A6}" dt="2018-12-28T00:20:40.555" v="2667" actId="20577"/>
          <ac:spMkLst>
            <pc:docMk/>
            <pc:sldMk cId="4289527066" sldId="269"/>
            <ac:spMk id="3" creationId="{4D20BFF9-F204-4917-9E7E-17E8CE97F1B7}"/>
          </ac:spMkLst>
        </pc:spChg>
      </pc:sldChg>
      <pc:sldChg chg="modSp new ord">
        <pc:chgData name="Fraser Mcmahon (1701168)" userId="S::1701168@student.uwtsd.ac.uk::1892ff26-a145-4ce3-8cad-64d9f7f35d2d" providerId="AD" clId="Web-{636594D5-5521-8F50-F903-862E6222A0A6}" dt="2018-12-28T00:15:35.087" v="2526" actId="20577"/>
        <pc:sldMkLst>
          <pc:docMk/>
          <pc:sldMk cId="3834901582" sldId="270"/>
        </pc:sldMkLst>
        <pc:spChg chg="mod">
          <ac:chgData name="Fraser Mcmahon (1701168)" userId="S::1701168@student.uwtsd.ac.uk::1892ff26-a145-4ce3-8cad-64d9f7f35d2d" providerId="AD" clId="Web-{636594D5-5521-8F50-F903-862E6222A0A6}" dt="2018-12-27T22:48:08.609" v="573" actId="20577"/>
          <ac:spMkLst>
            <pc:docMk/>
            <pc:sldMk cId="3834901582" sldId="270"/>
            <ac:spMk id="2" creationId="{E4D1D0CD-9FE3-4627-B503-24EF7D0DCFDA}"/>
          </ac:spMkLst>
        </pc:spChg>
        <pc:spChg chg="mod">
          <ac:chgData name="Fraser Mcmahon (1701168)" userId="S::1701168@student.uwtsd.ac.uk::1892ff26-a145-4ce3-8cad-64d9f7f35d2d" providerId="AD" clId="Web-{636594D5-5521-8F50-F903-862E6222A0A6}" dt="2018-12-28T00:15:35.087" v="2526" actId="20577"/>
          <ac:spMkLst>
            <pc:docMk/>
            <pc:sldMk cId="3834901582" sldId="270"/>
            <ac:spMk id="3" creationId="{B4F35DB4-542E-4B51-859F-4CDCF1749754}"/>
          </ac:spMkLst>
        </pc:spChg>
      </pc:sldChg>
      <pc:sldChg chg="modSp new ord">
        <pc:chgData name="Fraser Mcmahon (1701168)" userId="S::1701168@student.uwtsd.ac.uk::1892ff26-a145-4ce3-8cad-64d9f7f35d2d" providerId="AD" clId="Web-{636594D5-5521-8F50-F903-862E6222A0A6}" dt="2018-12-27T23:29:38.712" v="1642" actId="20577"/>
        <pc:sldMkLst>
          <pc:docMk/>
          <pc:sldMk cId="3289534994" sldId="271"/>
        </pc:sldMkLst>
        <pc:spChg chg="mod">
          <ac:chgData name="Fraser Mcmahon (1701168)" userId="S::1701168@student.uwtsd.ac.uk::1892ff26-a145-4ce3-8cad-64d9f7f35d2d" providerId="AD" clId="Web-{636594D5-5521-8F50-F903-862E6222A0A6}" dt="2018-12-27T23:13:09.270" v="1030" actId="20577"/>
          <ac:spMkLst>
            <pc:docMk/>
            <pc:sldMk cId="3289534994" sldId="271"/>
            <ac:spMk id="2" creationId="{6F65D31B-3446-4607-A825-D6640E858642}"/>
          </ac:spMkLst>
        </pc:spChg>
        <pc:spChg chg="mod">
          <ac:chgData name="Fraser Mcmahon (1701168)" userId="S::1701168@student.uwtsd.ac.uk::1892ff26-a145-4ce3-8cad-64d9f7f35d2d" providerId="AD" clId="Web-{636594D5-5521-8F50-F903-862E6222A0A6}" dt="2018-12-27T23:29:38.712" v="1642" actId="20577"/>
          <ac:spMkLst>
            <pc:docMk/>
            <pc:sldMk cId="3289534994" sldId="271"/>
            <ac:spMk id="3" creationId="{9C99E7ED-5029-46C3-B8B8-B804AAD9E185}"/>
          </ac:spMkLst>
        </pc:spChg>
      </pc:sldChg>
      <pc:sldChg chg="addSp delSp modSp new mod setBg">
        <pc:chgData name="Fraser Mcmahon (1701168)" userId="S::1701168@student.uwtsd.ac.uk::1892ff26-a145-4ce3-8cad-64d9f7f35d2d" providerId="AD" clId="Web-{636594D5-5521-8F50-F903-862E6222A0A6}" dt="2018-12-28T00:23:00.893" v="2677" actId="20577"/>
        <pc:sldMkLst>
          <pc:docMk/>
          <pc:sldMk cId="2073281176" sldId="272"/>
        </pc:sldMkLst>
        <pc:spChg chg="mod">
          <ac:chgData name="Fraser Mcmahon (1701168)" userId="S::1701168@student.uwtsd.ac.uk::1892ff26-a145-4ce3-8cad-64d9f7f35d2d" providerId="AD" clId="Web-{636594D5-5521-8F50-F903-862E6222A0A6}" dt="2018-12-28T00:01:37.013" v="2103"/>
          <ac:spMkLst>
            <pc:docMk/>
            <pc:sldMk cId="2073281176" sldId="272"/>
            <ac:spMk id="2" creationId="{ACA65B5A-BFEF-44F7-AACB-9F81DD45118C}"/>
          </ac:spMkLst>
        </pc:spChg>
        <pc:spChg chg="del">
          <ac:chgData name="Fraser Mcmahon (1701168)" userId="S::1701168@student.uwtsd.ac.uk::1892ff26-a145-4ce3-8cad-64d9f7f35d2d" providerId="AD" clId="Web-{636594D5-5521-8F50-F903-862E6222A0A6}" dt="2018-12-28T00:01:28.795" v="2102"/>
          <ac:spMkLst>
            <pc:docMk/>
            <pc:sldMk cId="2073281176" sldId="272"/>
            <ac:spMk id="3" creationId="{9578A7A2-2D7A-404A-830E-E3EB4B704DB7}"/>
          </ac:spMkLst>
        </pc:spChg>
        <pc:spChg chg="add mod">
          <ac:chgData name="Fraser Mcmahon (1701168)" userId="S::1701168@student.uwtsd.ac.uk::1892ff26-a145-4ce3-8cad-64d9f7f35d2d" providerId="AD" clId="Web-{636594D5-5521-8F50-F903-862E6222A0A6}" dt="2018-12-28T00:23:00.893" v="2677" actId="20577"/>
          <ac:spMkLst>
            <pc:docMk/>
            <pc:sldMk cId="2073281176" sldId="272"/>
            <ac:spMk id="9" creationId="{B6186130-957E-4820-B7EE-314B25E19365}"/>
          </ac:spMkLst>
        </pc:spChg>
        <pc:spChg chg="add">
          <ac:chgData name="Fraser Mcmahon (1701168)" userId="S::1701168@student.uwtsd.ac.uk::1892ff26-a145-4ce3-8cad-64d9f7f35d2d" providerId="AD" clId="Web-{636594D5-5521-8F50-F903-862E6222A0A6}" dt="2018-12-28T00:01:37.013" v="2103"/>
          <ac:spMkLst>
            <pc:docMk/>
            <pc:sldMk cId="2073281176" sldId="272"/>
            <ac:spMk id="20" creationId="{21ECAAB0-702B-4C08-B30F-0AFAC3479ADF}"/>
          </ac:spMkLst>
        </pc:spChg>
        <pc:grpChg chg="add">
          <ac:chgData name="Fraser Mcmahon (1701168)" userId="S::1701168@student.uwtsd.ac.uk::1892ff26-a145-4ce3-8cad-64d9f7f35d2d" providerId="AD" clId="Web-{636594D5-5521-8F50-F903-862E6222A0A6}" dt="2018-12-28T00:01:37.013" v="2103"/>
          <ac:grpSpMkLst>
            <pc:docMk/>
            <pc:sldMk cId="2073281176" sldId="272"/>
            <ac:grpSpMk id="12" creationId="{28A4A409-9242-444A-AC1F-809866828B50}"/>
          </ac:grpSpMkLst>
        </pc:grpChg>
        <pc:picChg chg="add del mod ord replId">
          <ac:chgData name="Fraser Mcmahon (1701168)" userId="S::1701168@student.uwtsd.ac.uk::1892ff26-a145-4ce3-8cad-64d9f7f35d2d" providerId="AD" clId="Web-{636594D5-5521-8F50-F903-862E6222A0A6}" dt="2018-12-28T00:01:37.013" v="2103"/>
          <ac:picMkLst>
            <pc:docMk/>
            <pc:sldMk cId="2073281176" sldId="272"/>
            <ac:picMk id="6" creationId="{6FE14DD0-273E-43A8-B16C-866A5A4A1830}"/>
          </ac:picMkLst>
        </pc:picChg>
        <pc:picChg chg="add">
          <ac:chgData name="Fraser Mcmahon (1701168)" userId="S::1701168@student.uwtsd.ac.uk::1892ff26-a145-4ce3-8cad-64d9f7f35d2d" providerId="AD" clId="Web-{636594D5-5521-8F50-F903-862E6222A0A6}" dt="2018-12-28T00:01:37.013" v="2103"/>
          <ac:picMkLst>
            <pc:docMk/>
            <pc:sldMk cId="2073281176" sldId="272"/>
            <ac:picMk id="7" creationId="{6FE14DD0-273E-43A8-B16C-866A5A4A1830}"/>
          </ac:picMkLst>
        </pc:picChg>
      </pc:sldChg>
    </pc:docChg>
  </pc:docChgLst>
  <pc:docChgLst>
    <pc:chgData name="Fraser Mcmahon (1701168)" userId="S::1701168@student.uwtsd.ac.uk::1892ff26-a145-4ce3-8cad-64d9f7f35d2d" providerId="AD" clId="Web-{44E67C08-E07E-48DC-8FEE-C56F4E27F7D0}"/>
    <pc:docChg chg="addSld modSld">
      <pc:chgData name="Fraser Mcmahon (1701168)" userId="S::1701168@student.uwtsd.ac.uk::1892ff26-a145-4ce3-8cad-64d9f7f35d2d" providerId="AD" clId="Web-{44E67C08-E07E-48DC-8FEE-C56F4E27F7D0}" dt="2018-12-27T16:27:08.512" v="155"/>
      <pc:docMkLst>
        <pc:docMk/>
      </pc:docMkLst>
      <pc:sldChg chg="modSp">
        <pc:chgData name="Fraser Mcmahon (1701168)" userId="S::1701168@student.uwtsd.ac.uk::1892ff26-a145-4ce3-8cad-64d9f7f35d2d" providerId="AD" clId="Web-{44E67C08-E07E-48DC-8FEE-C56F4E27F7D0}" dt="2018-12-27T16:23:28.202" v="89" actId="20577"/>
        <pc:sldMkLst>
          <pc:docMk/>
          <pc:sldMk cId="1413750672" sldId="258"/>
        </pc:sldMkLst>
        <pc:spChg chg="mod">
          <ac:chgData name="Fraser Mcmahon (1701168)" userId="S::1701168@student.uwtsd.ac.uk::1892ff26-a145-4ce3-8cad-64d9f7f35d2d" providerId="AD" clId="Web-{44E67C08-E07E-48DC-8FEE-C56F4E27F7D0}" dt="2018-12-27T16:23:28.202" v="89" actId="20577"/>
          <ac:spMkLst>
            <pc:docMk/>
            <pc:sldMk cId="1413750672" sldId="258"/>
            <ac:spMk id="3" creationId="{54CD863E-FC44-452A-812E-E8F564FC50FA}"/>
          </ac:spMkLst>
        </pc:spChg>
      </pc:sldChg>
      <pc:sldChg chg="modSp">
        <pc:chgData name="Fraser Mcmahon (1701168)" userId="S::1701168@student.uwtsd.ac.uk::1892ff26-a145-4ce3-8cad-64d9f7f35d2d" providerId="AD" clId="Web-{44E67C08-E07E-48DC-8FEE-C56F4E27F7D0}" dt="2018-12-27T16:26:22.872" v="132" actId="20577"/>
        <pc:sldMkLst>
          <pc:docMk/>
          <pc:sldMk cId="2569432615" sldId="259"/>
        </pc:sldMkLst>
        <pc:spChg chg="mod">
          <ac:chgData name="Fraser Mcmahon (1701168)" userId="S::1701168@student.uwtsd.ac.uk::1892ff26-a145-4ce3-8cad-64d9f7f35d2d" providerId="AD" clId="Web-{44E67C08-E07E-48DC-8FEE-C56F4E27F7D0}" dt="2018-12-27T16:26:22.872" v="132" actId="20577"/>
          <ac:spMkLst>
            <pc:docMk/>
            <pc:sldMk cId="2569432615" sldId="259"/>
            <ac:spMk id="3" creationId="{349A9EBA-CDCE-48DD-8646-234B18F99E1D}"/>
          </ac:spMkLst>
        </pc:spChg>
      </pc:sldChg>
      <pc:sldChg chg="modSp">
        <pc:chgData name="Fraser Mcmahon (1701168)" userId="S::1701168@student.uwtsd.ac.uk::1892ff26-a145-4ce3-8cad-64d9f7f35d2d" providerId="AD" clId="Web-{44E67C08-E07E-48DC-8FEE-C56F4E27F7D0}" dt="2018-12-27T16:04:13.848" v="8" actId="20577"/>
        <pc:sldMkLst>
          <pc:docMk/>
          <pc:sldMk cId="213225155" sldId="260"/>
        </pc:sldMkLst>
        <pc:spChg chg="mod">
          <ac:chgData name="Fraser Mcmahon (1701168)" userId="S::1701168@student.uwtsd.ac.uk::1892ff26-a145-4ce3-8cad-64d9f7f35d2d" providerId="AD" clId="Web-{44E67C08-E07E-48DC-8FEE-C56F4E27F7D0}" dt="2018-12-27T16:04:13.848" v="8" actId="20577"/>
          <ac:spMkLst>
            <pc:docMk/>
            <pc:sldMk cId="213225155" sldId="260"/>
            <ac:spMk id="9" creationId="{A61CDA61-A8AE-4587-8656-4D3EBFA14C6B}"/>
          </ac:spMkLst>
        </pc:spChg>
      </pc:sldChg>
      <pc:sldChg chg="modSp">
        <pc:chgData name="Fraser Mcmahon (1701168)" userId="S::1701168@student.uwtsd.ac.uk::1892ff26-a145-4ce3-8cad-64d9f7f35d2d" providerId="AD" clId="Web-{44E67C08-E07E-48DC-8FEE-C56F4E27F7D0}" dt="2018-12-27T16:26:45.575" v="146" actId="20577"/>
        <pc:sldMkLst>
          <pc:docMk/>
          <pc:sldMk cId="1526807495" sldId="263"/>
        </pc:sldMkLst>
        <pc:spChg chg="mod">
          <ac:chgData name="Fraser Mcmahon (1701168)" userId="S::1701168@student.uwtsd.ac.uk::1892ff26-a145-4ce3-8cad-64d9f7f35d2d" providerId="AD" clId="Web-{44E67C08-E07E-48DC-8FEE-C56F4E27F7D0}" dt="2018-12-27T16:26:45.575" v="146" actId="20577"/>
          <ac:spMkLst>
            <pc:docMk/>
            <pc:sldMk cId="1526807495" sldId="263"/>
            <ac:spMk id="2" creationId="{8AF2C80A-5D99-481F-A6B6-C258989B87B7}"/>
          </ac:spMkLst>
        </pc:spChg>
      </pc:sldChg>
      <pc:sldChg chg="modSp new">
        <pc:chgData name="Fraser Mcmahon (1701168)" userId="S::1701168@student.uwtsd.ac.uk::1892ff26-a145-4ce3-8cad-64d9f7f35d2d" providerId="AD" clId="Web-{44E67C08-E07E-48DC-8FEE-C56F4E27F7D0}" dt="2018-12-27T16:27:08.341" v="153" actId="20577"/>
        <pc:sldMkLst>
          <pc:docMk/>
          <pc:sldMk cId="2708410620" sldId="264"/>
        </pc:sldMkLst>
        <pc:spChg chg="mod">
          <ac:chgData name="Fraser Mcmahon (1701168)" userId="S::1701168@student.uwtsd.ac.uk::1892ff26-a145-4ce3-8cad-64d9f7f35d2d" providerId="AD" clId="Web-{44E67C08-E07E-48DC-8FEE-C56F4E27F7D0}" dt="2018-12-27T16:27:08.341" v="153" actId="20577"/>
          <ac:spMkLst>
            <pc:docMk/>
            <pc:sldMk cId="2708410620" sldId="264"/>
            <ac:spMk id="2" creationId="{36546AD9-2001-4C99-AB28-E9A6F209B517}"/>
          </ac:spMkLst>
        </pc:spChg>
      </pc:sldChg>
      <pc:sldChg chg="new">
        <pc:chgData name="Fraser Mcmahon (1701168)" userId="S::1701168@student.uwtsd.ac.uk::1892ff26-a145-4ce3-8cad-64d9f7f35d2d" providerId="AD" clId="Web-{44E67C08-E07E-48DC-8FEE-C56F4E27F7D0}" dt="2018-12-27T16:27:08.512" v="155"/>
        <pc:sldMkLst>
          <pc:docMk/>
          <pc:sldMk cId="2803283373" sldId="265"/>
        </pc:sldMkLst>
      </pc:sldChg>
    </pc:docChg>
  </pc:docChgLst>
  <pc:docChgLst>
    <pc:chgData name="Fraser Mcmahon (1701168)" userId="S::1701168@student.uwtsd.ac.uk::1892ff26-a145-4ce3-8cad-64d9f7f35d2d" providerId="AD" clId="Web-{CD3C12F4-A837-B226-A7FB-0B258BD522ED}"/>
    <pc:docChg chg="addSld delSld modSld sldOrd">
      <pc:chgData name="Fraser Mcmahon (1701168)" userId="S::1701168@student.uwtsd.ac.uk::1892ff26-a145-4ce3-8cad-64d9f7f35d2d" providerId="AD" clId="Web-{CD3C12F4-A837-B226-A7FB-0B258BD522ED}" dt="2018-12-27T21:51:25.289" v="1229" actId="20577"/>
      <pc:docMkLst>
        <pc:docMk/>
      </pc:docMkLst>
      <pc:sldChg chg="modSp">
        <pc:chgData name="Fraser Mcmahon (1701168)" userId="S::1701168@student.uwtsd.ac.uk::1892ff26-a145-4ce3-8cad-64d9f7f35d2d" providerId="AD" clId="Web-{CD3C12F4-A837-B226-A7FB-0B258BD522ED}" dt="2018-12-27T20:51:00.595" v="604" actId="20577"/>
        <pc:sldMkLst>
          <pc:docMk/>
          <pc:sldMk cId="1413750672" sldId="258"/>
        </pc:sldMkLst>
        <pc:spChg chg="mod">
          <ac:chgData name="Fraser Mcmahon (1701168)" userId="S::1701168@student.uwtsd.ac.uk::1892ff26-a145-4ce3-8cad-64d9f7f35d2d" providerId="AD" clId="Web-{CD3C12F4-A837-B226-A7FB-0B258BD522ED}" dt="2018-12-27T20:51:00.595" v="604" actId="20577"/>
          <ac:spMkLst>
            <pc:docMk/>
            <pc:sldMk cId="1413750672" sldId="258"/>
            <ac:spMk id="3" creationId="{54CD863E-FC44-452A-812E-E8F564FC50FA}"/>
          </ac:spMkLst>
        </pc:spChg>
      </pc:sldChg>
      <pc:sldChg chg="modSp">
        <pc:chgData name="Fraser Mcmahon (1701168)" userId="S::1701168@student.uwtsd.ac.uk::1892ff26-a145-4ce3-8cad-64d9f7f35d2d" providerId="AD" clId="Web-{CD3C12F4-A837-B226-A7FB-0B258BD522ED}" dt="2018-12-27T21:37:00.765" v="1131" actId="20577"/>
        <pc:sldMkLst>
          <pc:docMk/>
          <pc:sldMk cId="2569432615" sldId="259"/>
        </pc:sldMkLst>
        <pc:spChg chg="mod">
          <ac:chgData name="Fraser Mcmahon (1701168)" userId="S::1701168@student.uwtsd.ac.uk::1892ff26-a145-4ce3-8cad-64d9f7f35d2d" providerId="AD" clId="Web-{CD3C12F4-A837-B226-A7FB-0B258BD522ED}" dt="2018-12-27T21:37:00.765" v="1131" actId="20577"/>
          <ac:spMkLst>
            <pc:docMk/>
            <pc:sldMk cId="2569432615" sldId="259"/>
            <ac:spMk id="3" creationId="{349A9EBA-CDCE-48DD-8646-234B18F99E1D}"/>
          </ac:spMkLst>
        </pc:spChg>
      </pc:sldChg>
      <pc:sldChg chg="modSp">
        <pc:chgData name="Fraser Mcmahon (1701168)" userId="S::1701168@student.uwtsd.ac.uk::1892ff26-a145-4ce3-8cad-64d9f7f35d2d" providerId="AD" clId="Web-{CD3C12F4-A837-B226-A7FB-0B258BD522ED}" dt="2018-12-27T21:07:04.350" v="915" actId="20577"/>
        <pc:sldMkLst>
          <pc:docMk/>
          <pc:sldMk cId="213225155" sldId="260"/>
        </pc:sldMkLst>
        <pc:spChg chg="mod">
          <ac:chgData name="Fraser Mcmahon (1701168)" userId="S::1701168@student.uwtsd.ac.uk::1892ff26-a145-4ce3-8cad-64d9f7f35d2d" providerId="AD" clId="Web-{CD3C12F4-A837-B226-A7FB-0B258BD522ED}" dt="2018-12-27T21:07:04.350" v="915" actId="20577"/>
          <ac:spMkLst>
            <pc:docMk/>
            <pc:sldMk cId="213225155" sldId="260"/>
            <ac:spMk id="9" creationId="{A61CDA61-A8AE-4587-8656-4D3EBFA14C6B}"/>
          </ac:spMkLst>
        </pc:spChg>
      </pc:sldChg>
      <pc:sldChg chg="modSp del">
        <pc:chgData name="Fraser Mcmahon (1701168)" userId="S::1701168@student.uwtsd.ac.uk::1892ff26-a145-4ce3-8cad-64d9f7f35d2d" providerId="AD" clId="Web-{CD3C12F4-A837-B226-A7FB-0B258BD522ED}" dt="2018-12-27T20:29:30.758" v="435"/>
        <pc:sldMkLst>
          <pc:docMk/>
          <pc:sldMk cId="3939406169" sldId="261"/>
        </pc:sldMkLst>
        <pc:spChg chg="mod">
          <ac:chgData name="Fraser Mcmahon (1701168)" userId="S::1701168@student.uwtsd.ac.uk::1892ff26-a145-4ce3-8cad-64d9f7f35d2d" providerId="AD" clId="Web-{CD3C12F4-A837-B226-A7FB-0B258BD522ED}" dt="2018-12-27T18:27:27.410" v="83" actId="20577"/>
          <ac:spMkLst>
            <pc:docMk/>
            <pc:sldMk cId="3939406169" sldId="261"/>
            <ac:spMk id="9" creationId="{283CFF19-9EAE-4A8F-B4F6-7749A1EB24A5}"/>
          </ac:spMkLst>
        </pc:spChg>
      </pc:sldChg>
      <pc:sldChg chg="addSp delSp modSp mod setBg setClrOvrMap">
        <pc:chgData name="Fraser Mcmahon (1701168)" userId="S::1701168@student.uwtsd.ac.uk::1892ff26-a145-4ce3-8cad-64d9f7f35d2d" providerId="AD" clId="Web-{CD3C12F4-A837-B226-A7FB-0B258BD522ED}" dt="2018-12-27T20:52:38.490" v="610" actId="20577"/>
        <pc:sldMkLst>
          <pc:docMk/>
          <pc:sldMk cId="1526807495" sldId="263"/>
        </pc:sldMkLst>
        <pc:spChg chg="mod">
          <ac:chgData name="Fraser Mcmahon (1701168)" userId="S::1701168@student.uwtsd.ac.uk::1892ff26-a145-4ce3-8cad-64d9f7f35d2d" providerId="AD" clId="Web-{CD3C12F4-A837-B226-A7FB-0B258BD522ED}" dt="2018-12-27T20:52:25.943" v="607" actId="20577"/>
          <ac:spMkLst>
            <pc:docMk/>
            <pc:sldMk cId="1526807495" sldId="263"/>
            <ac:spMk id="2" creationId="{8AF2C80A-5D99-481F-A6B6-C258989B87B7}"/>
          </ac:spMkLst>
        </pc:spChg>
        <pc:spChg chg="mod">
          <ac:chgData name="Fraser Mcmahon (1701168)" userId="S::1701168@student.uwtsd.ac.uk::1892ff26-a145-4ce3-8cad-64d9f7f35d2d" providerId="AD" clId="Web-{CD3C12F4-A837-B226-A7FB-0B258BD522ED}" dt="2018-12-27T20:52:38.490" v="610" actId="20577"/>
          <ac:spMkLst>
            <pc:docMk/>
            <pc:sldMk cId="1526807495" sldId="263"/>
            <ac:spMk id="3" creationId="{25856F98-142F-495D-B93F-10089B739AB9}"/>
          </ac:spMkLst>
        </pc:spChg>
        <pc:spChg chg="add del">
          <ac:chgData name="Fraser Mcmahon (1701168)" userId="S::1701168@student.uwtsd.ac.uk::1892ff26-a145-4ce3-8cad-64d9f7f35d2d" providerId="AD" clId="Web-{CD3C12F4-A837-B226-A7FB-0B258BD522ED}" dt="2018-12-27T20:28:53.830" v="431"/>
          <ac:spMkLst>
            <pc:docMk/>
            <pc:sldMk cId="1526807495" sldId="263"/>
            <ac:spMk id="6" creationId="{2FCD9B94-D70B-4446-85E5-ACD3904289CB}"/>
          </ac:spMkLst>
        </pc:spChg>
        <pc:spChg chg="add del">
          <ac:chgData name="Fraser Mcmahon (1701168)" userId="S::1701168@student.uwtsd.ac.uk::1892ff26-a145-4ce3-8cad-64d9f7f35d2d" providerId="AD" clId="Web-{CD3C12F4-A837-B226-A7FB-0B258BD522ED}" dt="2018-12-27T20:28:59.082" v="433"/>
          <ac:spMkLst>
            <pc:docMk/>
            <pc:sldMk cId="1526807495" sldId="263"/>
            <ac:spMk id="7" creationId="{2FCD9B94-D70B-4446-85E5-ACD3904289CB}"/>
          </ac:spMkLst>
        </pc:spChg>
        <pc:spChg chg="add del">
          <ac:chgData name="Fraser Mcmahon (1701168)" userId="S::1701168@student.uwtsd.ac.uk::1892ff26-a145-4ce3-8cad-64d9f7f35d2d" providerId="AD" clId="Web-{CD3C12F4-A837-B226-A7FB-0B258BD522ED}" dt="2018-12-27T20:28:41.033" v="429"/>
          <ac:spMkLst>
            <pc:docMk/>
            <pc:sldMk cId="1526807495" sldId="263"/>
            <ac:spMk id="9" creationId="{6AD30037-67ED-4367-9BE0-45787510BF13}"/>
          </ac:spMkLst>
        </pc:spChg>
        <pc:grpChg chg="add del">
          <ac:chgData name="Fraser Mcmahon (1701168)" userId="S::1701168@student.uwtsd.ac.uk::1892ff26-a145-4ce3-8cad-64d9f7f35d2d" providerId="AD" clId="Web-{CD3C12F4-A837-B226-A7FB-0B258BD522ED}" dt="2018-12-27T20:28:41.033" v="429"/>
          <ac:grpSpMkLst>
            <pc:docMk/>
            <pc:sldMk cId="1526807495" sldId="263"/>
            <ac:grpSpMk id="11" creationId="{50841A4E-5BC1-44B4-83CF-D524E8AEAD64}"/>
          </ac:grpSpMkLst>
        </pc:grpChg>
        <pc:picChg chg="add mod ord">
          <ac:chgData name="Fraser Mcmahon (1701168)" userId="S::1701168@student.uwtsd.ac.uk::1892ff26-a145-4ce3-8cad-64d9f7f35d2d" providerId="AD" clId="Web-{CD3C12F4-A837-B226-A7FB-0B258BD522ED}" dt="2018-12-27T20:28:59.332" v="434"/>
          <ac:picMkLst>
            <pc:docMk/>
            <pc:sldMk cId="1526807495" sldId="263"/>
            <ac:picMk id="4" creationId="{180DD977-1F11-47B8-8DD6-4420242B5BC9}"/>
          </ac:picMkLst>
        </pc:picChg>
        <pc:cxnChg chg="add del">
          <ac:chgData name="Fraser Mcmahon (1701168)" userId="S::1701168@student.uwtsd.ac.uk::1892ff26-a145-4ce3-8cad-64d9f7f35d2d" providerId="AD" clId="Web-{CD3C12F4-A837-B226-A7FB-0B258BD522ED}" dt="2018-12-27T20:28:59.082" v="433"/>
          <ac:cxnSpMkLst>
            <pc:docMk/>
            <pc:sldMk cId="1526807495" sldId="263"/>
            <ac:cxnSpMk id="8" creationId="{3378FF8B-3743-48E1-88E3-F4CADB3DECE5}"/>
          </ac:cxnSpMkLst>
        </pc:cxnChg>
      </pc:sldChg>
      <pc:sldChg chg="modSp">
        <pc:chgData name="Fraser Mcmahon (1701168)" userId="S::1701168@student.uwtsd.ac.uk::1892ff26-a145-4ce3-8cad-64d9f7f35d2d" providerId="AD" clId="Web-{CD3C12F4-A837-B226-A7FB-0B258BD522ED}" dt="2018-12-27T20:52:55.021" v="615" actId="20577"/>
        <pc:sldMkLst>
          <pc:docMk/>
          <pc:sldMk cId="2708410620" sldId="264"/>
        </pc:sldMkLst>
        <pc:spChg chg="mod">
          <ac:chgData name="Fraser Mcmahon (1701168)" userId="S::1701168@student.uwtsd.ac.uk::1892ff26-a145-4ce3-8cad-64d9f7f35d2d" providerId="AD" clId="Web-{CD3C12F4-A837-B226-A7FB-0B258BD522ED}" dt="2018-12-27T20:52:55.021" v="615" actId="20577"/>
          <ac:spMkLst>
            <pc:docMk/>
            <pc:sldMk cId="2708410620" sldId="264"/>
            <ac:spMk id="2" creationId="{36546AD9-2001-4C99-AB28-E9A6F209B517}"/>
          </ac:spMkLst>
        </pc:spChg>
      </pc:sldChg>
      <pc:sldChg chg="modSp">
        <pc:chgData name="Fraser Mcmahon (1701168)" userId="S::1701168@student.uwtsd.ac.uk::1892ff26-a145-4ce3-8cad-64d9f7f35d2d" providerId="AD" clId="Web-{CD3C12F4-A837-B226-A7FB-0B258BD522ED}" dt="2018-12-27T17:09:35.240" v="14" actId="20577"/>
        <pc:sldMkLst>
          <pc:docMk/>
          <pc:sldMk cId="2803283373" sldId="265"/>
        </pc:sldMkLst>
        <pc:spChg chg="mod">
          <ac:chgData name="Fraser Mcmahon (1701168)" userId="S::1701168@student.uwtsd.ac.uk::1892ff26-a145-4ce3-8cad-64d9f7f35d2d" providerId="AD" clId="Web-{CD3C12F4-A837-B226-A7FB-0B258BD522ED}" dt="2018-12-27T17:09:35.240" v="14" actId="20577"/>
          <ac:spMkLst>
            <pc:docMk/>
            <pc:sldMk cId="2803283373" sldId="265"/>
            <ac:spMk id="2" creationId="{AE2D93A1-8B4E-4730-97BA-C7A60B9A05CC}"/>
          </ac:spMkLst>
        </pc:spChg>
      </pc:sldChg>
      <pc:sldChg chg="modSp new">
        <pc:chgData name="Fraser Mcmahon (1701168)" userId="S::1701168@student.uwtsd.ac.uk::1892ff26-a145-4ce3-8cad-64d9f7f35d2d" providerId="AD" clId="Web-{CD3C12F4-A837-B226-A7FB-0B258BD522ED}" dt="2018-12-27T18:25:52.942" v="28" actId="20577"/>
        <pc:sldMkLst>
          <pc:docMk/>
          <pc:sldMk cId="2649957415" sldId="266"/>
        </pc:sldMkLst>
        <pc:spChg chg="mod">
          <ac:chgData name="Fraser Mcmahon (1701168)" userId="S::1701168@student.uwtsd.ac.uk::1892ff26-a145-4ce3-8cad-64d9f7f35d2d" providerId="AD" clId="Web-{CD3C12F4-A837-B226-A7FB-0B258BD522ED}" dt="2018-12-27T18:25:52.942" v="28" actId="20577"/>
          <ac:spMkLst>
            <pc:docMk/>
            <pc:sldMk cId="2649957415" sldId="266"/>
            <ac:spMk id="2" creationId="{167E21BE-C54E-46EC-91A2-F518CC4EE8A6}"/>
          </ac:spMkLst>
        </pc:spChg>
      </pc:sldChg>
      <pc:sldChg chg="addSp delSp modSp new mod setBg">
        <pc:chgData name="Fraser Mcmahon (1701168)" userId="S::1701168@student.uwtsd.ac.uk::1892ff26-a145-4ce3-8cad-64d9f7f35d2d" providerId="AD" clId="Web-{CD3C12F4-A837-B226-A7FB-0B258BD522ED}" dt="2018-12-27T19:36:22.817" v="156" actId="20577"/>
        <pc:sldMkLst>
          <pc:docMk/>
          <pc:sldMk cId="2062290" sldId="267"/>
        </pc:sldMkLst>
        <pc:spChg chg="mod">
          <ac:chgData name="Fraser Mcmahon (1701168)" userId="S::1701168@student.uwtsd.ac.uk::1892ff26-a145-4ce3-8cad-64d9f7f35d2d" providerId="AD" clId="Web-{CD3C12F4-A837-B226-A7FB-0B258BD522ED}" dt="2018-12-27T19:20:37.620" v="93"/>
          <ac:spMkLst>
            <pc:docMk/>
            <pc:sldMk cId="2062290" sldId="267"/>
            <ac:spMk id="2" creationId="{237AF220-CC0D-41A2-A6B5-BF9F03CFCBF3}"/>
          </ac:spMkLst>
        </pc:spChg>
        <pc:spChg chg="del">
          <ac:chgData name="Fraser Mcmahon (1701168)" userId="S::1701168@student.uwtsd.ac.uk::1892ff26-a145-4ce3-8cad-64d9f7f35d2d" providerId="AD" clId="Web-{CD3C12F4-A837-B226-A7FB-0B258BD522ED}" dt="2018-12-27T19:20:34.308" v="92"/>
          <ac:spMkLst>
            <pc:docMk/>
            <pc:sldMk cId="2062290" sldId="267"/>
            <ac:spMk id="3" creationId="{BA557120-F41F-4F90-82A3-B40ED22F8D3A}"/>
          </ac:spMkLst>
        </pc:spChg>
        <pc:spChg chg="add mod">
          <ac:chgData name="Fraser Mcmahon (1701168)" userId="S::1701168@student.uwtsd.ac.uk::1892ff26-a145-4ce3-8cad-64d9f7f35d2d" providerId="AD" clId="Web-{CD3C12F4-A837-B226-A7FB-0B258BD522ED}" dt="2018-12-27T19:36:22.817" v="156" actId="20577"/>
          <ac:spMkLst>
            <pc:docMk/>
            <pc:sldMk cId="2062290" sldId="267"/>
            <ac:spMk id="9" creationId="{D597881C-41A6-4292-BBF0-C80E0D6E3149}"/>
          </ac:spMkLst>
        </pc:spChg>
        <pc:picChg chg="add del mod ord replId">
          <ac:chgData name="Fraser Mcmahon (1701168)" userId="S::1701168@student.uwtsd.ac.uk::1892ff26-a145-4ce3-8cad-64d9f7f35d2d" providerId="AD" clId="Web-{CD3C12F4-A837-B226-A7FB-0B258BD522ED}" dt="2018-12-27T19:20:37.620" v="93"/>
          <ac:picMkLst>
            <pc:docMk/>
            <pc:sldMk cId="2062290" sldId="267"/>
            <ac:picMk id="6" creationId="{7262DCD4-FEC9-43D4-910F-8F0B7B9CF217}"/>
          </ac:picMkLst>
        </pc:picChg>
        <pc:picChg chg="add">
          <ac:chgData name="Fraser Mcmahon (1701168)" userId="S::1701168@student.uwtsd.ac.uk::1892ff26-a145-4ce3-8cad-64d9f7f35d2d" providerId="AD" clId="Web-{CD3C12F4-A837-B226-A7FB-0B258BD522ED}" dt="2018-12-27T19:20:37.620" v="93"/>
          <ac:picMkLst>
            <pc:docMk/>
            <pc:sldMk cId="2062290" sldId="267"/>
            <ac:picMk id="7" creationId="{7262DCD4-FEC9-43D4-910F-8F0B7B9CF217}"/>
          </ac:picMkLst>
        </pc:picChg>
      </pc:sldChg>
      <pc:sldChg chg="addSp modSp new del mod setBg">
        <pc:chgData name="Fraser Mcmahon (1701168)" userId="S::1701168@student.uwtsd.ac.uk::1892ff26-a145-4ce3-8cad-64d9f7f35d2d" providerId="AD" clId="Web-{CD3C12F4-A837-B226-A7FB-0B258BD522ED}" dt="2018-12-27T19:20:15.650" v="90"/>
        <pc:sldMkLst>
          <pc:docMk/>
          <pc:sldMk cId="1852642945" sldId="267"/>
        </pc:sldMkLst>
        <pc:spChg chg="add">
          <ac:chgData name="Fraser Mcmahon (1701168)" userId="S::1701168@student.uwtsd.ac.uk::1892ff26-a145-4ce3-8cad-64d9f7f35d2d" providerId="AD" clId="Web-{CD3C12F4-A837-B226-A7FB-0B258BD522ED}" dt="2018-12-27T19:19:39.838" v="88"/>
          <ac:spMkLst>
            <pc:docMk/>
            <pc:sldMk cId="1852642945" sldId="267"/>
            <ac:spMk id="15" creationId="{8C2CE3DB-200E-4445-B316-69FE3850D6DD}"/>
          </ac:spMkLst>
        </pc:spChg>
        <pc:grpChg chg="add">
          <ac:chgData name="Fraser Mcmahon (1701168)" userId="S::1701168@student.uwtsd.ac.uk::1892ff26-a145-4ce3-8cad-64d9f7f35d2d" providerId="AD" clId="Web-{CD3C12F4-A837-B226-A7FB-0B258BD522ED}" dt="2018-12-27T19:19:39.838" v="88"/>
          <ac:grpSpMkLst>
            <pc:docMk/>
            <pc:sldMk cId="1852642945" sldId="267"/>
            <ac:grpSpMk id="7" creationId="{92AFBF86-5DAF-4D46-8786-F4C7A376C54D}"/>
          </ac:grpSpMkLst>
        </pc:grpChg>
        <pc:picChg chg="add mod">
          <ac:chgData name="Fraser Mcmahon (1701168)" userId="S::1701168@student.uwtsd.ac.uk::1892ff26-a145-4ce3-8cad-64d9f7f35d2d" providerId="AD" clId="Web-{CD3C12F4-A837-B226-A7FB-0B258BD522ED}" dt="2018-12-27T19:19:51.978" v="89" actId="14100"/>
          <ac:picMkLst>
            <pc:docMk/>
            <pc:sldMk cId="1852642945" sldId="267"/>
            <ac:picMk id="2" creationId="{F29C30A2-9AAB-42E5-B654-C3B67F772CCB}"/>
          </ac:picMkLst>
        </pc:picChg>
      </pc:sldChg>
      <pc:sldChg chg="modSp new ord">
        <pc:chgData name="Fraser Mcmahon (1701168)" userId="S::1701168@student.uwtsd.ac.uk::1892ff26-a145-4ce3-8cad-64d9f7f35d2d" providerId="AD" clId="Web-{CD3C12F4-A837-B226-A7FB-0B258BD522ED}" dt="2018-12-27T21:51:25.289" v="1228" actId="20577"/>
        <pc:sldMkLst>
          <pc:docMk/>
          <pc:sldMk cId="191365992" sldId="268"/>
        </pc:sldMkLst>
        <pc:spChg chg="mod">
          <ac:chgData name="Fraser Mcmahon (1701168)" userId="S::1701168@student.uwtsd.ac.uk::1892ff26-a145-4ce3-8cad-64d9f7f35d2d" providerId="AD" clId="Web-{CD3C12F4-A837-B226-A7FB-0B258BD522ED}" dt="2018-12-27T21:37:33.047" v="1141" actId="20577"/>
          <ac:spMkLst>
            <pc:docMk/>
            <pc:sldMk cId="191365992" sldId="268"/>
            <ac:spMk id="2" creationId="{73C4E0F8-D01C-43D1-8DD5-0B32D7D84C22}"/>
          </ac:spMkLst>
        </pc:spChg>
        <pc:spChg chg="mod">
          <ac:chgData name="Fraser Mcmahon (1701168)" userId="S::1701168@student.uwtsd.ac.uk::1892ff26-a145-4ce3-8cad-64d9f7f35d2d" providerId="AD" clId="Web-{CD3C12F4-A837-B226-A7FB-0B258BD522ED}" dt="2018-12-27T21:51:25.289" v="1228" actId="20577"/>
          <ac:spMkLst>
            <pc:docMk/>
            <pc:sldMk cId="191365992" sldId="268"/>
            <ac:spMk id="3" creationId="{713AB401-8060-464A-AE97-F552795899C5}"/>
          </ac:spMkLst>
        </pc:spChg>
      </pc:sldChg>
      <pc:sldChg chg="new del">
        <pc:chgData name="Fraser Mcmahon (1701168)" userId="S::1701168@student.uwtsd.ac.uk::1892ff26-a145-4ce3-8cad-64d9f7f35d2d" providerId="AD" clId="Web-{CD3C12F4-A837-B226-A7FB-0B258BD522ED}" dt="2018-12-27T19:50:21.561" v="160"/>
        <pc:sldMkLst>
          <pc:docMk/>
          <pc:sldMk cId="2546514683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453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350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581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449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026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426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304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89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212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2581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7611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5176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326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631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899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9008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120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US" smtClean="0"/>
              <a:t>12/27/2018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0366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mithsonianmag.com/smart-news/archaeologists-uncover-massive-naval-bases-ancient-athenian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place/Athens" TargetMode="External"/><Relationship Id="rId2" Type="http://schemas.openxmlformats.org/officeDocument/2006/relationships/hyperlink" Target="http://battle-of-salam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quora.com/Who-would-win-in-a-hypothetical-naval-battle-between-these-two-seafaring-powers-at-their-peaks-The-Ancient-Greek-Navy-or-the-Viking-Navy" TargetMode="External"/><Relationship Id="rId5" Type="http://schemas.openxmlformats.org/officeDocument/2006/relationships/hyperlink" Target="http://baringtheaegis.blogspot.com/2016/05/the-trireme-olympias-sails-again.html" TargetMode="External"/><Relationship Id="rId4" Type="http://schemas.openxmlformats.org/officeDocument/2006/relationships/hyperlink" Target="https://www.britannica.com/place/Corinth-Gree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67A1FC6-22FB-4EA7-B90A-C9F18FBEF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46FDC4-DD97-431A-914A-9EB57A4A3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912130" cy="6858000"/>
          </a:xfrm>
          <a:custGeom>
            <a:avLst/>
            <a:gdLst>
              <a:gd name="connsiteX0" fmla="*/ 1073044 w 7912130"/>
              <a:gd name="connsiteY0" fmla="*/ 3032931 h 6858000"/>
              <a:gd name="connsiteX1" fmla="*/ 1073044 w 7912130"/>
              <a:gd name="connsiteY1" fmla="*/ 3035810 h 6858000"/>
              <a:gd name="connsiteX2" fmla="*/ 1076802 w 7912130"/>
              <a:gd name="connsiteY2" fmla="*/ 3035810 h 6858000"/>
              <a:gd name="connsiteX3" fmla="*/ 1170738 w 7912130"/>
              <a:gd name="connsiteY3" fmla="*/ 1248347 h 6858000"/>
              <a:gd name="connsiteX4" fmla="*/ 1170738 w 7912130"/>
              <a:gd name="connsiteY4" fmla="*/ 1273486 h 6858000"/>
              <a:gd name="connsiteX5" fmla="*/ 1183895 w 7912130"/>
              <a:gd name="connsiteY5" fmla="*/ 1248347 h 6858000"/>
              <a:gd name="connsiteX6" fmla="*/ 0 w 7912130"/>
              <a:gd name="connsiteY6" fmla="*/ 0 h 6858000"/>
              <a:gd name="connsiteX7" fmla="*/ 2133906 w 7912130"/>
              <a:gd name="connsiteY7" fmla="*/ 0 h 6858000"/>
              <a:gd name="connsiteX8" fmla="*/ 2629909 w 7912130"/>
              <a:gd name="connsiteY8" fmla="*/ 0 h 6858000"/>
              <a:gd name="connsiteX9" fmla="*/ 1227479 w 7912130"/>
              <a:gd name="connsiteY9" fmla="*/ 2669551 h 6858000"/>
              <a:gd name="connsiteX10" fmla="*/ 1235349 w 7912130"/>
              <a:gd name="connsiteY10" fmla="*/ 2673350 h 6858000"/>
              <a:gd name="connsiteX11" fmla="*/ 1353755 w 7912130"/>
              <a:gd name="connsiteY11" fmla="*/ 2754312 h 6858000"/>
              <a:gd name="connsiteX12" fmla="*/ 7912130 w 7912130"/>
              <a:gd name="connsiteY12" fmla="*/ 6858000 h 6858000"/>
              <a:gd name="connsiteX13" fmla="*/ 6066970 w 7912130"/>
              <a:gd name="connsiteY13" fmla="*/ 6858000 h 6858000"/>
              <a:gd name="connsiteX14" fmla="*/ 6059889 w 7912130"/>
              <a:gd name="connsiteY14" fmla="*/ 6852577 h 6858000"/>
              <a:gd name="connsiteX15" fmla="*/ 6059889 w 7912130"/>
              <a:gd name="connsiteY15" fmla="*/ 6857999 h 6858000"/>
              <a:gd name="connsiteX16" fmla="*/ 1707025 w 7912130"/>
              <a:gd name="connsiteY16" fmla="*/ 6857999 h 6858000"/>
              <a:gd name="connsiteX17" fmla="*/ 1707025 w 7912130"/>
              <a:gd name="connsiteY17" fmla="*/ 6858000 h 6858000"/>
              <a:gd name="connsiteX18" fmla="*/ 1073044 w 7912130"/>
              <a:gd name="connsiteY18" fmla="*/ 6858000 h 6858000"/>
              <a:gd name="connsiteX19" fmla="*/ 536592 w 7912130"/>
              <a:gd name="connsiteY19" fmla="*/ 6858000 h 6858000"/>
              <a:gd name="connsiteX20" fmla="*/ 0 w 7912130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912130" h="6858000">
                <a:moveTo>
                  <a:pt x="1073044" y="3032931"/>
                </a:moveTo>
                <a:lnTo>
                  <a:pt x="1073044" y="3035810"/>
                </a:lnTo>
                <a:lnTo>
                  <a:pt x="1076802" y="3035810"/>
                </a:lnTo>
                <a:close/>
                <a:moveTo>
                  <a:pt x="1170738" y="1248347"/>
                </a:moveTo>
                <a:lnTo>
                  <a:pt x="1170738" y="1273486"/>
                </a:lnTo>
                <a:lnTo>
                  <a:pt x="1183895" y="1248347"/>
                </a:lnTo>
                <a:close/>
                <a:moveTo>
                  <a:pt x="0" y="0"/>
                </a:moveTo>
                <a:lnTo>
                  <a:pt x="2133906" y="0"/>
                </a:lnTo>
                <a:lnTo>
                  <a:pt x="2629909" y="0"/>
                </a:lnTo>
                <a:lnTo>
                  <a:pt x="1227479" y="2669551"/>
                </a:lnTo>
                <a:lnTo>
                  <a:pt x="1235349" y="2673350"/>
                </a:lnTo>
                <a:lnTo>
                  <a:pt x="1353755" y="2754312"/>
                </a:lnTo>
                <a:lnTo>
                  <a:pt x="7912130" y="6858000"/>
                </a:lnTo>
                <a:lnTo>
                  <a:pt x="6066970" y="6858000"/>
                </a:lnTo>
                <a:lnTo>
                  <a:pt x="6059889" y="6852577"/>
                </a:lnTo>
                <a:lnTo>
                  <a:pt x="6059889" y="6857999"/>
                </a:lnTo>
                <a:lnTo>
                  <a:pt x="1707025" y="6857999"/>
                </a:lnTo>
                <a:lnTo>
                  <a:pt x="1707025" y="6858000"/>
                </a:lnTo>
                <a:lnTo>
                  <a:pt x="1073044" y="6858000"/>
                </a:lnTo>
                <a:lnTo>
                  <a:pt x="5365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D4E68A2-74B0-42F5-BB75-2E1A7C201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7535917" cy="6858000"/>
          </a:xfrm>
          <a:custGeom>
            <a:avLst/>
            <a:gdLst>
              <a:gd name="connsiteX0" fmla="*/ 696831 w 7535917"/>
              <a:gd name="connsiteY0" fmla="*/ 3032931 h 6858000"/>
              <a:gd name="connsiteX1" fmla="*/ 696831 w 7535917"/>
              <a:gd name="connsiteY1" fmla="*/ 3035810 h 6858000"/>
              <a:gd name="connsiteX2" fmla="*/ 700589 w 7535917"/>
              <a:gd name="connsiteY2" fmla="*/ 3035810 h 6858000"/>
              <a:gd name="connsiteX3" fmla="*/ 794525 w 7535917"/>
              <a:gd name="connsiteY3" fmla="*/ 1248347 h 6858000"/>
              <a:gd name="connsiteX4" fmla="*/ 794525 w 7535917"/>
              <a:gd name="connsiteY4" fmla="*/ 1273486 h 6858000"/>
              <a:gd name="connsiteX5" fmla="*/ 807682 w 7535917"/>
              <a:gd name="connsiteY5" fmla="*/ 1248347 h 6858000"/>
              <a:gd name="connsiteX6" fmla="*/ 0 w 7535917"/>
              <a:gd name="connsiteY6" fmla="*/ 0 h 6858000"/>
              <a:gd name="connsiteX7" fmla="*/ 1757693 w 7535917"/>
              <a:gd name="connsiteY7" fmla="*/ 0 h 6858000"/>
              <a:gd name="connsiteX8" fmla="*/ 2253696 w 7535917"/>
              <a:gd name="connsiteY8" fmla="*/ 0 h 6858000"/>
              <a:gd name="connsiteX9" fmla="*/ 851266 w 7535917"/>
              <a:gd name="connsiteY9" fmla="*/ 2669551 h 6858000"/>
              <a:gd name="connsiteX10" fmla="*/ 859136 w 7535917"/>
              <a:gd name="connsiteY10" fmla="*/ 2673350 h 6858000"/>
              <a:gd name="connsiteX11" fmla="*/ 977542 w 7535917"/>
              <a:gd name="connsiteY11" fmla="*/ 2754312 h 6858000"/>
              <a:gd name="connsiteX12" fmla="*/ 7535917 w 7535917"/>
              <a:gd name="connsiteY12" fmla="*/ 6858000 h 6858000"/>
              <a:gd name="connsiteX13" fmla="*/ 5690757 w 7535917"/>
              <a:gd name="connsiteY13" fmla="*/ 6858000 h 6858000"/>
              <a:gd name="connsiteX14" fmla="*/ 5683676 w 7535917"/>
              <a:gd name="connsiteY14" fmla="*/ 6852577 h 6858000"/>
              <a:gd name="connsiteX15" fmla="*/ 5683676 w 7535917"/>
              <a:gd name="connsiteY15" fmla="*/ 6857999 h 6858000"/>
              <a:gd name="connsiteX16" fmla="*/ 1330812 w 7535917"/>
              <a:gd name="connsiteY16" fmla="*/ 6857999 h 6858000"/>
              <a:gd name="connsiteX17" fmla="*/ 1330812 w 7535917"/>
              <a:gd name="connsiteY17" fmla="*/ 6858000 h 6858000"/>
              <a:gd name="connsiteX18" fmla="*/ 696831 w 7535917"/>
              <a:gd name="connsiteY18" fmla="*/ 6858000 h 6858000"/>
              <a:gd name="connsiteX19" fmla="*/ 160379 w 7535917"/>
              <a:gd name="connsiteY19" fmla="*/ 6858000 h 6858000"/>
              <a:gd name="connsiteX20" fmla="*/ 0 w 7535917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535917" h="6858000">
                <a:moveTo>
                  <a:pt x="696831" y="3032931"/>
                </a:moveTo>
                <a:lnTo>
                  <a:pt x="696831" y="3035810"/>
                </a:lnTo>
                <a:lnTo>
                  <a:pt x="700589" y="3035810"/>
                </a:lnTo>
                <a:close/>
                <a:moveTo>
                  <a:pt x="794525" y="1248347"/>
                </a:moveTo>
                <a:lnTo>
                  <a:pt x="794525" y="1273486"/>
                </a:lnTo>
                <a:lnTo>
                  <a:pt x="807682" y="1248347"/>
                </a:lnTo>
                <a:close/>
                <a:moveTo>
                  <a:pt x="0" y="0"/>
                </a:moveTo>
                <a:lnTo>
                  <a:pt x="1757693" y="0"/>
                </a:lnTo>
                <a:lnTo>
                  <a:pt x="2253696" y="0"/>
                </a:lnTo>
                <a:lnTo>
                  <a:pt x="851266" y="2669551"/>
                </a:lnTo>
                <a:lnTo>
                  <a:pt x="859136" y="2673350"/>
                </a:lnTo>
                <a:lnTo>
                  <a:pt x="977542" y="2754312"/>
                </a:lnTo>
                <a:lnTo>
                  <a:pt x="7535917" y="6858000"/>
                </a:lnTo>
                <a:lnTo>
                  <a:pt x="5690757" y="6858000"/>
                </a:lnTo>
                <a:lnTo>
                  <a:pt x="5683676" y="6852577"/>
                </a:lnTo>
                <a:lnTo>
                  <a:pt x="5683676" y="6857999"/>
                </a:lnTo>
                <a:lnTo>
                  <a:pt x="1330812" y="6857999"/>
                </a:lnTo>
                <a:lnTo>
                  <a:pt x="1330812" y="6858000"/>
                </a:lnTo>
                <a:lnTo>
                  <a:pt x="696831" y="6858000"/>
                </a:lnTo>
                <a:lnTo>
                  <a:pt x="1603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44658" y="755904"/>
            <a:ext cx="7711025" cy="3084576"/>
          </a:xfrm>
        </p:spPr>
        <p:txBody>
          <a:bodyPr anchor="ctr">
            <a:normAutofit/>
          </a:bodyPr>
          <a:lstStyle/>
          <a:p>
            <a:pPr algn="l"/>
            <a:r>
              <a:rPr lang="en-US" dirty="0">
                <a:cs typeface="Calibri Light"/>
              </a:rPr>
              <a:t>Evolution of Naval Warfare in the Classical Period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12131" y="4089910"/>
            <a:ext cx="3316702" cy="1712176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>
                <a:cs typeface="Calibri"/>
              </a:rPr>
              <a:t>By Fraser J. McMahon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5D31B-3446-4607-A825-D6640E858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9E7ED-5029-46C3-B8B8-B804AAD9E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 Nova"/>
              </a:rPr>
              <a:t>Evolution happened quickly during the classical period (5th and 4th centuries). </a:t>
            </a:r>
            <a:endParaRPr lang="en-US">
              <a:latin typeface="Arial Nova"/>
            </a:endParaRPr>
          </a:p>
          <a:p>
            <a:r>
              <a:rPr lang="en-US" dirty="0">
                <a:latin typeface="Arial Nova"/>
              </a:rPr>
              <a:t>Scholars suggest that Ionia was the first to move from the </a:t>
            </a:r>
            <a:r>
              <a:rPr lang="en-US" dirty="0" err="1">
                <a:latin typeface="Arial Nova"/>
              </a:rPr>
              <a:t>Penteconter</a:t>
            </a:r>
            <a:r>
              <a:rPr lang="en-US" dirty="0">
                <a:latin typeface="Arial Nova"/>
              </a:rPr>
              <a:t> or Bireme to the Trireme in the late 6th Century. (Davison, The First Greek Triremes, 1947, pg. 23)</a:t>
            </a:r>
          </a:p>
          <a:p>
            <a:r>
              <a:rPr lang="en-US" dirty="0">
                <a:latin typeface="Arial Nova"/>
              </a:rPr>
              <a:t>Was not until Athens created 200 ships   to bulk up their Navy that Greece began to rise to Naval Dominance. (Herodotus, Persian War Book VIII, 1920, pg. 57). </a:t>
            </a:r>
          </a:p>
        </p:txBody>
      </p:sp>
    </p:spTree>
    <p:extLst>
      <p:ext uri="{BB962C8B-B14F-4D97-AF65-F5344CB8AC3E}">
        <p14:creationId xmlns:p14="http://schemas.microsoft.com/office/powerpoint/2010/main" val="3289534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CCE69-9D2F-4CBC-9DA9-201C7EA5F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Persian War and The development of The Athenian Navy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D863E-FC44-452A-812E-E8F564FC5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 Nova"/>
              </a:rPr>
              <a:t>Naval warfare began to take center stage during this conflict </a:t>
            </a:r>
            <a:endParaRPr lang="en-US">
              <a:latin typeface="Arial Nova"/>
            </a:endParaRPr>
          </a:p>
          <a:p>
            <a:r>
              <a:rPr lang="en-US" dirty="0">
                <a:latin typeface="Arial Nova"/>
              </a:rPr>
              <a:t>Themistocles orders 200 Triremes made to combat the Persian navy </a:t>
            </a:r>
            <a:r>
              <a:rPr lang="en-US">
                <a:latin typeface="Arial Nova"/>
              </a:rPr>
              <a:t>(Herodotus, Persian War Book VIII, 1920, pg. 57)</a:t>
            </a:r>
          </a:p>
          <a:p>
            <a:r>
              <a:rPr lang="en-US" dirty="0">
                <a:latin typeface="Arial Nova"/>
              </a:rPr>
              <a:t>480 B.C, victory for Greece at the Battle of Salamis, the beginnings of </a:t>
            </a:r>
            <a:r>
              <a:rPr lang="en-US">
                <a:latin typeface="Arial Nova"/>
              </a:rPr>
              <a:t>Greek  Naval dominance (Herodotus, Persian War Book VIII, 1920, pg. 55</a:t>
            </a:r>
            <a:r>
              <a:rPr lang="en-US" dirty="0">
                <a:latin typeface="Arial Nova"/>
              </a:rPr>
              <a:t>)</a:t>
            </a:r>
          </a:p>
          <a:p>
            <a:r>
              <a:rPr lang="en-US" dirty="0">
                <a:latin typeface="Arial Nova"/>
              </a:rPr>
              <a:t>First use of the "Narrow Water" strategy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750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AF220-CC0D-41A2-A6B5-BF9F03CFC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endParaRPr lang="en-US" sz="240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597881C-41A6-4292-BBF0-C80E0D6E3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anchor="t">
            <a:normAutofit/>
          </a:bodyPr>
          <a:lstStyle/>
          <a:p>
            <a:r>
              <a:rPr lang="en-US" sz="1600"/>
              <a:t>Picture from Livius.org (Lendering, 2014, Livius.org)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7262DCD4-FEC9-43D4-910F-8F0B7B9CF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1102023"/>
            <a:ext cx="6240990" cy="422060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062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72D12-6F20-4B34-97BE-44CAFF5F9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Peloponnesian Wars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A9EBA-CDCE-48DD-8646-234B18F99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dirty="0">
              <a:latin typeface="Arial Nova"/>
            </a:endParaRPr>
          </a:p>
          <a:p>
            <a:r>
              <a:rPr lang="en-US" dirty="0">
                <a:latin typeface="Arial Nova"/>
              </a:rPr>
              <a:t>Athens' navy is destroyed in the Sicilian Expedition 415-413 B.C during the second Peloponnesian War (Thucydides, History of the Peloponnesian War Book II, 1919, pg. 377) by Syracuse another naval power</a:t>
            </a:r>
            <a:endParaRPr lang="en-US"/>
          </a:p>
          <a:p>
            <a:r>
              <a:rPr lang="en-US" dirty="0">
                <a:latin typeface="Arial Nova"/>
              </a:rPr>
              <a:t>Final defeat for Athens at the battle of Aegospotami, by a spartan Navy under Lysander in 405 B.C (Strauss, Aegospotami Rexamined,1983, pg. 24). </a:t>
            </a:r>
          </a:p>
          <a:p>
            <a:endParaRPr lang="en-US" dirty="0">
              <a:latin typeface="Arial Nov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432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65375-2CA1-4FFD-8FA7-4092F49CD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r>
              <a:rPr lang="en-US" sz="2400"/>
              <a:t>Athens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61CDA61-A8AE-4587-8656-4D3EBFA14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1600" dirty="0">
                <a:latin typeface="Arial Nova"/>
              </a:rPr>
              <a:t>Excelled to naval dominance after the Persian War, naval excellence relied heavily on the success of its economy. (Charles, The Anatomy of Athenian Sea Power, 1946, pg. 86)</a:t>
            </a:r>
          </a:p>
          <a:p>
            <a:r>
              <a:rPr lang="en-US" sz="1600" dirty="0">
                <a:latin typeface="Arial Nova"/>
              </a:rPr>
              <a:t>Recently uncovered naval sheds (6) in the port of  Piraeus, which  covered 17 football fields (110,000 square  meters) (Jason Daily, Smithsonian, 2016)</a:t>
            </a:r>
          </a:p>
          <a:p>
            <a:r>
              <a:rPr lang="en-US" sz="1600" dirty="0">
                <a:latin typeface="Arial Nova"/>
              </a:rPr>
              <a:t>Picture from : (Encyclopedia </a:t>
            </a:r>
            <a:r>
              <a:rPr lang="en-US" sz="1600" dirty="0" err="1">
                <a:latin typeface="Arial Nova"/>
              </a:rPr>
              <a:t>Britanica</a:t>
            </a:r>
            <a:r>
              <a:rPr lang="en-US" sz="1600" dirty="0">
                <a:latin typeface="Arial Nova"/>
              </a:rPr>
              <a:t>, 2018, Encyclopedia Britanica.com)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893542B3-B6C0-44C9-9D73-7C672F3B33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1628673"/>
            <a:ext cx="6240990" cy="316730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13225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A00B1-C539-4EB0-97F2-9FB09A153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r>
              <a:rPr lang="en-US" sz="2400"/>
              <a:t>Corinth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8398EC8-07F4-4BB4-AEEE-879D5BA13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anchor="t">
            <a:normAutofit fontScale="92500" lnSpcReduction="10000"/>
          </a:bodyPr>
          <a:lstStyle/>
          <a:p>
            <a:r>
              <a:rPr lang="en-US" sz="1600" dirty="0">
                <a:latin typeface="Arial Nova"/>
              </a:rPr>
              <a:t>Was responsible for starting the second Peloponnesian War after being worried about Athens' power and grasp spreading too close to comfort. ()</a:t>
            </a:r>
          </a:p>
          <a:p>
            <a:r>
              <a:rPr lang="en-US" sz="1600" dirty="0">
                <a:latin typeface="Arial Nova"/>
              </a:rPr>
              <a:t>Some credit  this city state for the creation of the Trireme in 700 B.C by a ship builder named  </a:t>
            </a:r>
            <a:r>
              <a:rPr lang="en-US" sz="1600" dirty="0" err="1">
                <a:latin typeface="Arial Nova"/>
              </a:rPr>
              <a:t>Ameinocles</a:t>
            </a:r>
            <a:r>
              <a:rPr lang="en-US" sz="1600" dirty="0">
                <a:latin typeface="Arial Nova"/>
              </a:rPr>
              <a:t>. (Meijer, 1988, pg. 461). </a:t>
            </a:r>
          </a:p>
          <a:p>
            <a:r>
              <a:rPr lang="en-US" sz="1600" dirty="0">
                <a:latin typeface="Arial Nova"/>
              </a:rPr>
              <a:t>Picture from: (Encyclopedia </a:t>
            </a:r>
            <a:r>
              <a:rPr lang="en-US" sz="1600" dirty="0" err="1">
                <a:latin typeface="Arial Nova"/>
              </a:rPr>
              <a:t>Britanica</a:t>
            </a:r>
            <a:r>
              <a:rPr lang="en-US" sz="1600" dirty="0">
                <a:latin typeface="Arial Nova"/>
              </a:rPr>
              <a:t>, 2018, Encyclopedia Britanica.com )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5B34CE93-DF93-4E4D-B19E-EB65AECA6D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871953"/>
            <a:ext cx="6240990" cy="468074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46689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2C80A-5D99-481F-A6B6-C258989B8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r>
              <a:rPr lang="en-US" sz="2400">
                <a:latin typeface="Arial Nova"/>
              </a:rPr>
              <a:t>The Trireme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56F98-142F-495D-B93F-10089B739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anchor="t">
            <a:normAutofit lnSpcReduction="10000"/>
          </a:bodyPr>
          <a:lstStyle/>
          <a:p>
            <a:r>
              <a:rPr lang="en-US" sz="1600" dirty="0">
                <a:latin typeface="Arial Nova"/>
              </a:rPr>
              <a:t>Debated topic being whether the trireme was created in 700 B.C by  </a:t>
            </a:r>
            <a:r>
              <a:rPr lang="en-US" sz="1600" dirty="0" err="1">
                <a:latin typeface="Arial Nova"/>
              </a:rPr>
              <a:t>Ameinocles</a:t>
            </a:r>
            <a:r>
              <a:rPr lang="en-US" sz="1600" dirty="0">
                <a:latin typeface="Arial Nova"/>
              </a:rPr>
              <a:t> the Corinthian  or a shipbuilder from a Egyptian or Phoenician harbor in the 7th Century. (Meijer, 1988, pg. 461)</a:t>
            </a:r>
          </a:p>
          <a:p>
            <a:r>
              <a:rPr lang="en-US" sz="1600" dirty="0">
                <a:latin typeface="Arial Nova"/>
              </a:rPr>
              <a:t>Most famous adaptation of the vessel being the Athenian Trireme,  first used in 480 at Salamis against the invading Persians. (Herodotus, Persian War book VIII, 1920, pg. 55)</a:t>
            </a:r>
          </a:p>
        </p:txBody>
      </p:sp>
      <p:pic>
        <p:nvPicPr>
          <p:cNvPr id="4" name="Picture 4" descr="A wooden bench&#10;&#10;Description generated with very high confidence">
            <a:extLst>
              <a:ext uri="{FF2B5EF4-FFF2-40B4-BE49-F238E27FC236}">
                <a16:creationId xmlns:a16="http://schemas.microsoft.com/office/drawing/2014/main" id="{180DD977-1F11-47B8-8DD6-4420242B5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1098189"/>
            <a:ext cx="6240990" cy="422827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526807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546AD9-2001-4C99-AB28-E9A6F209B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399" y="4625788"/>
            <a:ext cx="7413623" cy="8352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400"/>
              <a:t>The Trireme continued </a:t>
            </a:r>
          </a:p>
        </p:txBody>
      </p:sp>
      <p:pic>
        <p:nvPicPr>
          <p:cNvPr id="4" name="Picture 4" descr="A large ship in a body of water&#10;&#10;Description generated with very high confidence">
            <a:extLst>
              <a:ext uri="{FF2B5EF4-FFF2-40B4-BE49-F238E27FC236}">
                <a16:creationId xmlns:a16="http://schemas.microsoft.com/office/drawing/2014/main" id="{00DC6BE0-F436-4480-A115-F8ED05C40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8689" r="2989" b="-1"/>
          <a:stretch/>
        </p:blipFill>
        <p:spPr>
          <a:xfrm>
            <a:off x="3967843" y="608014"/>
            <a:ext cx="7487555" cy="372843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F0DB4B8-64F4-4BFA-9D69-19D18E3AF210}"/>
              </a:ext>
            </a:extLst>
          </p:cNvPr>
          <p:cNvSpPr txBox="1"/>
          <p:nvPr/>
        </p:nvSpPr>
        <p:spPr>
          <a:xfrm>
            <a:off x="6986587" y="5319711"/>
            <a:ext cx="2743200" cy="147732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 Nova"/>
              </a:rPr>
              <a:t>Olympias the reconstructed trireme at sea. Picture found at: (Trireme Olympias, 2016, hellenicnavy.gr)</a:t>
            </a:r>
          </a:p>
        </p:txBody>
      </p:sp>
    </p:spTree>
    <p:extLst>
      <p:ext uri="{BB962C8B-B14F-4D97-AF65-F5344CB8AC3E}">
        <p14:creationId xmlns:p14="http://schemas.microsoft.com/office/powerpoint/2010/main" val="27084106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D93A1-8B4E-4730-97BA-C7A60B9A0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Bireme to Trireme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A02DB-FFC7-44B4-878E-BC0BA296F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Late 6th Century saw Ionia switch from Bireme to Trireme (Davison, The First Greek Triremes, 1947, pg. 23)</a:t>
            </a:r>
          </a:p>
          <a:p>
            <a:r>
              <a:rPr lang="en-US" dirty="0"/>
              <a:t>Contests the argument that Corinth made the first Trireme, and Davison's Article places Thucydides work on the subject to question. </a:t>
            </a:r>
          </a:p>
        </p:txBody>
      </p:sp>
    </p:spTree>
    <p:extLst>
      <p:ext uri="{BB962C8B-B14F-4D97-AF65-F5344CB8AC3E}">
        <p14:creationId xmlns:p14="http://schemas.microsoft.com/office/powerpoint/2010/main" val="2803283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7E21BE-C54E-46EC-91A2-F518CC4E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2812385" cy="1752599"/>
          </a:xfrm>
        </p:spPr>
        <p:txBody>
          <a:bodyPr>
            <a:normAutofit/>
          </a:bodyPr>
          <a:lstStyle/>
          <a:p>
            <a:r>
              <a:rPr lang="en-US" sz="3200"/>
              <a:t>periplous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22302B5-22DA-4036-967B-2AD99380A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>
            <a:normAutofit lnSpcReduction="10000"/>
          </a:bodyPr>
          <a:lstStyle/>
          <a:p>
            <a:r>
              <a:rPr lang="en-US" sz="1800" dirty="0">
                <a:latin typeface="Arial Nova"/>
              </a:rPr>
              <a:t>Naval tactic used to try and break enemy formation by having the end of the flank ram the side of the opposition  (Whitehead, The </a:t>
            </a:r>
            <a:r>
              <a:rPr lang="en-US" sz="1800" dirty="0" err="1">
                <a:latin typeface="Arial Nova"/>
              </a:rPr>
              <a:t>Periplous</a:t>
            </a:r>
            <a:r>
              <a:rPr lang="en-US" sz="1800" dirty="0">
                <a:latin typeface="Arial Nova"/>
              </a:rPr>
              <a:t>,  1987, pg. 178-179). </a:t>
            </a:r>
          </a:p>
          <a:p>
            <a:r>
              <a:rPr lang="en-US" sz="1800" dirty="0">
                <a:latin typeface="Arial Nova"/>
              </a:rPr>
              <a:t>Picture from (Andrew Givens, 2017, Quora.com)</a:t>
            </a:r>
          </a:p>
          <a:p>
            <a:endParaRPr lang="en-US" sz="1800" dirty="0"/>
          </a:p>
        </p:txBody>
      </p:sp>
      <p:sp>
        <p:nvSpPr>
          <p:cNvPr id="20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9336C97C-D2D3-42EF-B30C-F35D9DE49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202" y="1296961"/>
            <a:ext cx="6237359" cy="3976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9574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8A4A409-9242-444A-AC1F-809866828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ABF65108-5AB6-40BD-BCAF-526D8E309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C77C904B-BC3A-472F-BB70-8750D41E4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E910D569-2CFD-4010-B886-2F31BB8EC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5A816932-FBAD-46C0-AA92-336589A5A9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D914BDD-E5E0-4DFB-8072-5B498F94A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9E392E-46C2-4B84-A121-9B2BC452F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A65B5A-BFEF-44F7-AACB-9F81DD451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685800"/>
            <a:ext cx="2812385" cy="1752599"/>
          </a:xfrm>
        </p:spPr>
        <p:txBody>
          <a:bodyPr>
            <a:normAutofit/>
          </a:bodyPr>
          <a:lstStyle/>
          <a:p>
            <a:r>
              <a:rPr lang="en-US" sz="3200"/>
              <a:t>diekplous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6186130-957E-4820-B7EE-314B25E19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>
            <a:normAutofit fontScale="92500"/>
          </a:bodyPr>
          <a:lstStyle/>
          <a:p>
            <a:r>
              <a:rPr lang="en-US" sz="1800" dirty="0">
                <a:latin typeface="Arial Nova"/>
              </a:rPr>
              <a:t>Tactic that involved trying to attack the vulnerable sides of enemy ships and row in between open gaps in enemy lines. (Lazenby, The </a:t>
            </a:r>
            <a:r>
              <a:rPr lang="en-US" sz="1800" dirty="0" err="1">
                <a:latin typeface="Arial Nova"/>
              </a:rPr>
              <a:t>Diekplous</a:t>
            </a:r>
            <a:r>
              <a:rPr lang="en-US" sz="1800" dirty="0">
                <a:latin typeface="Arial Nova"/>
              </a:rPr>
              <a:t>, 1987, pg. 169-170</a:t>
            </a:r>
          </a:p>
          <a:p>
            <a:r>
              <a:rPr lang="en-US" sz="1800" dirty="0">
                <a:latin typeface="Arial Nova"/>
              </a:rPr>
              <a:t>Picture from: (Andrew Givens, 2017, Quora.com)</a:t>
            </a:r>
          </a:p>
        </p:txBody>
      </p:sp>
      <p:sp>
        <p:nvSpPr>
          <p:cNvPr id="20" name="Rounded Rectangle 16">
            <a:extLst>
              <a:ext uri="{FF2B5EF4-FFF2-40B4-BE49-F238E27FC236}">
                <a16:creationId xmlns:a16="http://schemas.microsoft.com/office/drawing/2014/main" id="{21ECAAB0-702B-4C08-B30F-0AFAC3479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6FE14DD0-273E-43A8-B16C-866A5A4A18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1202" y="1959680"/>
            <a:ext cx="6237359" cy="2650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281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1D0CD-9FE3-4627-B503-24EF7D0DC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35DB4-542E-4B51-859F-4CDCF1749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Evolution of warfare and ships began in the late 6th Century with the Trireme being credited by the Ionians. However it was not really a noticeable evolution until Themistocles had Athens build 200 triremes for its navy in preparation for the Persian Invasion. 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834901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4E0F8-D01C-43D1-8DD5-0B32D7D84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AB401-8060-464A-AE97-F552795899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b="1" u="sng" dirty="0"/>
              <a:t>Ancient Sources: </a:t>
            </a:r>
          </a:p>
          <a:p>
            <a:pPr marL="0" indent="0">
              <a:buNone/>
            </a:pPr>
            <a:r>
              <a:rPr lang="en-US" dirty="0"/>
              <a:t>Godley &amp; Godley, A. D., 1920. </a:t>
            </a:r>
            <a:r>
              <a:rPr lang="en-US" i="1" dirty="0"/>
              <a:t>The Persian wars</a:t>
            </a:r>
            <a:r>
              <a:rPr lang="en-US" dirty="0"/>
              <a:t> Rev., Cambridge, MA: Harvard University Press.</a:t>
            </a:r>
          </a:p>
          <a:p>
            <a:pPr marL="0" indent="0">
              <a:buNone/>
            </a:pPr>
            <a:r>
              <a:rPr lang="en-US" dirty="0"/>
              <a:t>Smith, C.F., 1919. </a:t>
            </a:r>
            <a:r>
              <a:rPr lang="en-US" i="1" dirty="0"/>
              <a:t>History of the Peloponnesian war</a:t>
            </a:r>
            <a:r>
              <a:rPr lang="en-US" dirty="0"/>
              <a:t>, Cambridge, MA: Harvard University Press.</a:t>
            </a:r>
          </a:p>
          <a:p>
            <a:pPr marL="0" indent="0">
              <a:buNone/>
            </a:pPr>
            <a:r>
              <a:rPr lang="en-US" b="1" u="sng" dirty="0"/>
              <a:t>Modern Sources:</a:t>
            </a: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Strauss, B.S., 1983. Aegospotami Reexamined. </a:t>
            </a:r>
            <a:r>
              <a:rPr lang="en-US" i="1" dirty="0"/>
              <a:t>The American Journal of Philology</a:t>
            </a:r>
            <a:r>
              <a:rPr lang="en-US" dirty="0"/>
              <a:t>, 104(1), pp.24–35.</a:t>
            </a:r>
          </a:p>
          <a:p>
            <a:pPr marL="0" indent="0">
              <a:buNone/>
            </a:pPr>
            <a:r>
              <a:rPr lang="en-US" dirty="0"/>
              <a:t>Meijer, F., 1988. Thucydides 1.13.2-4 and the Changes in Greek Shipbuilding. </a:t>
            </a:r>
            <a:r>
              <a:rPr lang="en-US" i="1" dirty="0"/>
              <a:t>Historia: </a:t>
            </a:r>
            <a:r>
              <a:rPr lang="en-US" i="1" dirty="0" err="1"/>
              <a:t>Zeitschrift</a:t>
            </a:r>
            <a:r>
              <a:rPr lang="en-US" i="1" dirty="0"/>
              <a:t> </a:t>
            </a:r>
            <a:r>
              <a:rPr lang="en-US" i="1" dirty="0" err="1"/>
              <a:t>für</a:t>
            </a:r>
            <a:r>
              <a:rPr lang="en-US" i="1" dirty="0"/>
              <a:t> Alte </a:t>
            </a:r>
            <a:r>
              <a:rPr lang="en-US" i="1" dirty="0" err="1"/>
              <a:t>Geschichte</a:t>
            </a:r>
            <a:r>
              <a:rPr lang="en-US" dirty="0"/>
              <a:t>, 37(4), pp.461–463.</a:t>
            </a:r>
          </a:p>
          <a:p>
            <a:pPr marL="0" indent="0">
              <a:buNone/>
            </a:pPr>
            <a:r>
              <a:rPr lang="en-US" dirty="0"/>
              <a:t>Charles, J.F., 1946. The Anatomy of Athenian Sea Power. </a:t>
            </a:r>
            <a:r>
              <a:rPr lang="en-US" i="1" dirty="0"/>
              <a:t>The Classical Journal</a:t>
            </a:r>
            <a:r>
              <a:rPr lang="en-US" dirty="0"/>
              <a:t>, 42(2), pp.86–91.</a:t>
            </a:r>
          </a:p>
          <a:p>
            <a:pPr marL="0" indent="0">
              <a:buNone/>
            </a:pPr>
            <a:r>
              <a:rPr lang="en-US" dirty="0"/>
              <a:t>Daily, Jason, (2016) 'Archaeologists Uncover Massive Naval Bases of the Ancient Athenians' The Smithsonian, 17th June. Available at: </a:t>
            </a:r>
            <a:r>
              <a:rPr lang="en-US" dirty="0">
                <a:hlinkClick r:id="rId2"/>
              </a:rPr>
              <a:t>https://www.smithsonianmag.com/smart-news/archaeologists-uncover-massive-naval-bases-ancient-athenians</a:t>
            </a:r>
            <a:r>
              <a:rPr lang="en-US" dirty="0"/>
              <a:t> (Accessed 27th December 2018)</a:t>
            </a:r>
          </a:p>
          <a:p>
            <a:pPr marL="0" indent="0">
              <a:buNone/>
            </a:pPr>
            <a:r>
              <a:rPr lang="en-US" dirty="0"/>
              <a:t> Whitehead, I., 1987. The </a:t>
            </a:r>
            <a:r>
              <a:rPr lang="en-US" dirty="0" err="1"/>
              <a:t>Periplous</a:t>
            </a:r>
            <a:r>
              <a:rPr lang="en-US" dirty="0"/>
              <a:t>. </a:t>
            </a:r>
            <a:r>
              <a:rPr lang="en-US" i="1" dirty="0"/>
              <a:t>Greece &amp; Rome</a:t>
            </a:r>
            <a:r>
              <a:rPr lang="en-US" dirty="0"/>
              <a:t>, 34(2), pp.178–185.</a:t>
            </a:r>
          </a:p>
          <a:p>
            <a:pPr marL="0" indent="0">
              <a:buNone/>
            </a:pPr>
            <a:r>
              <a:rPr lang="en-US" dirty="0"/>
              <a:t>Lazenby, J.F., 1987. The </a:t>
            </a:r>
            <a:r>
              <a:rPr lang="en-US" dirty="0" err="1"/>
              <a:t>Diekplous</a:t>
            </a:r>
            <a:r>
              <a:rPr lang="en-US" dirty="0"/>
              <a:t>. </a:t>
            </a:r>
            <a:r>
              <a:rPr lang="en-US" i="1" dirty="0"/>
              <a:t>Greece &amp; Rome</a:t>
            </a:r>
            <a:r>
              <a:rPr lang="en-US" dirty="0"/>
              <a:t>, 34(2), pp.169–177.</a:t>
            </a:r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65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A52E3-7E49-49CB-894F-A10848046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0BFF9-F204-4917-9E7E-17E8CE97F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b="1" u="sng" dirty="0"/>
              <a:t>Pictures: </a:t>
            </a:r>
          </a:p>
          <a:p>
            <a:r>
              <a:rPr lang="en-US" dirty="0" err="1"/>
              <a:t>Lendering</a:t>
            </a:r>
            <a:r>
              <a:rPr lang="en-US" dirty="0"/>
              <a:t> </a:t>
            </a:r>
            <a:r>
              <a:rPr lang="en-US" dirty="0" err="1"/>
              <a:t>Jona</a:t>
            </a:r>
            <a:r>
              <a:rPr lang="en-US" dirty="0"/>
              <a:t> (2014), </a:t>
            </a:r>
            <a:r>
              <a:rPr lang="en-US" i="1" dirty="0"/>
              <a:t>Map of the naval battle of Salamis (480 BCE)</a:t>
            </a:r>
            <a:r>
              <a:rPr lang="en-US" dirty="0"/>
              <a:t> available at: </a:t>
            </a:r>
            <a:r>
              <a:rPr lang="en-US" dirty="0">
                <a:hlinkClick r:id="rId2"/>
              </a:rPr>
              <a:t>http://www.livius.org/pictures/a/maps/map-of-the-naval-battle-of-salamis/</a:t>
            </a:r>
            <a:r>
              <a:rPr lang="en-US" dirty="0"/>
              <a:t> (Accessed 26th December 2018)</a:t>
            </a:r>
          </a:p>
          <a:p>
            <a:r>
              <a:rPr lang="en-US" dirty="0"/>
              <a:t>Encyclopedia Britannica (2018), </a:t>
            </a:r>
            <a:r>
              <a:rPr lang="en-US" i="1" dirty="0"/>
              <a:t>The Acropolis and surrounding area, Athens</a:t>
            </a:r>
            <a:r>
              <a:rPr lang="en-US" dirty="0"/>
              <a:t> available at: </a:t>
            </a:r>
            <a:r>
              <a:rPr lang="en-US" dirty="0">
                <a:hlinkClick r:id="rId3"/>
              </a:rPr>
              <a:t>https://www.britannica.com/place/Athens</a:t>
            </a:r>
            <a:r>
              <a:rPr lang="en-US" dirty="0"/>
              <a:t> (Accessed 26th December 2018) </a:t>
            </a:r>
          </a:p>
          <a:p>
            <a:r>
              <a:rPr lang="en-US" dirty="0"/>
              <a:t>Encyclopedia Britannica (2018), </a:t>
            </a:r>
            <a:r>
              <a:rPr lang="en-US" i="1" dirty="0"/>
              <a:t>Temple of Apollo, Corinth</a:t>
            </a:r>
            <a:r>
              <a:rPr lang="en-US" dirty="0"/>
              <a:t>, Greece available at: </a:t>
            </a:r>
            <a:r>
              <a:rPr lang="en-US" dirty="0">
                <a:hlinkClick r:id="rId4"/>
              </a:rPr>
              <a:t>https://www.britannica.com/place/Corinth-Greece</a:t>
            </a:r>
            <a:r>
              <a:rPr lang="en-US" dirty="0"/>
              <a:t> (Accessed 26th December 2018)</a:t>
            </a:r>
          </a:p>
          <a:p>
            <a:r>
              <a:rPr lang="en-US" dirty="0"/>
              <a:t>Bearing the Aegis (2016) </a:t>
            </a:r>
            <a:r>
              <a:rPr lang="en-US" i="1" dirty="0"/>
              <a:t>The trireme 'Olympias' sails again</a:t>
            </a:r>
            <a:r>
              <a:rPr lang="en-US" dirty="0"/>
              <a:t> available at: </a:t>
            </a:r>
            <a:r>
              <a:rPr lang="en-US" dirty="0">
                <a:hlinkClick r:id="rId5"/>
              </a:rPr>
              <a:t>http://baringtheaegis.blogspot.com/2016/05/the-trireme-olympias-sails-again.html</a:t>
            </a:r>
            <a:r>
              <a:rPr lang="en-US" dirty="0"/>
              <a:t> (Accessed 26'th December 2018)</a:t>
            </a:r>
          </a:p>
          <a:p>
            <a:r>
              <a:rPr lang="en-US" dirty="0"/>
              <a:t>The </a:t>
            </a:r>
            <a:r>
              <a:rPr lang="en-US" dirty="0" err="1"/>
              <a:t>Diekplous</a:t>
            </a:r>
            <a:r>
              <a:rPr lang="en-US" dirty="0"/>
              <a:t>  (2017) 'Who would win in a hypothetical naval battle between these two seafaring powers at their peaks: The Ancient Greek Navy or the Viking Navy?' Available at: </a:t>
            </a:r>
            <a:r>
              <a:rPr lang="en-US" dirty="0">
                <a:hlinkClick r:id="rId6"/>
              </a:rPr>
              <a:t>https://www.quora.com/Who-would-win-in-a-hypothetical-naval-battle-between-these-two-seafaring-powers-at-their-peaks-The-Ancient-Greek-Navy-or-the-Viking-Navy</a:t>
            </a:r>
            <a:r>
              <a:rPr lang="en-US" dirty="0"/>
              <a:t> (accessed 27th December 2018)</a:t>
            </a:r>
          </a:p>
          <a:p>
            <a:r>
              <a:rPr lang="en-US" dirty="0"/>
              <a:t>The  </a:t>
            </a:r>
            <a:r>
              <a:rPr lang="en-US" dirty="0" err="1"/>
              <a:t>Periplous</a:t>
            </a:r>
            <a:r>
              <a:rPr lang="en-US" dirty="0"/>
              <a:t> (2017)  'Who would win in a hypothetical naval battle between these two seafaring powers at their peaks: The Ancient Greek Navy or the Viking Navy?' Available at: </a:t>
            </a:r>
            <a:r>
              <a:rPr lang="en-US" dirty="0">
                <a:hlinkClick r:id="rId6"/>
              </a:rPr>
              <a:t>https://www.quora.com/Who-would-win-in-a-hypothetical-naval-battle-between-these-two-seafaring-powers-at-their-peaks-The-Ancient-Greek-Navy-or-the-Viking-Navy</a:t>
            </a:r>
            <a:r>
              <a:rPr lang="en-US" dirty="0"/>
              <a:t> (accessed 27th December 2018)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95270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Parallax</vt:lpstr>
      <vt:lpstr>Evolution of Naval Warfare in the Classical Period</vt:lpstr>
      <vt:lpstr>Introduction</vt:lpstr>
      <vt:lpstr>Persian War and The development of The Athenian Navy </vt:lpstr>
      <vt:lpstr>PowerPoint Presentation</vt:lpstr>
      <vt:lpstr>Peloponnesian Wars</vt:lpstr>
      <vt:lpstr>Athens</vt:lpstr>
      <vt:lpstr>Corinth</vt:lpstr>
      <vt:lpstr>The Trireme</vt:lpstr>
      <vt:lpstr>The Trireme continued </vt:lpstr>
      <vt:lpstr>Bireme to Trireme</vt:lpstr>
      <vt:lpstr>periplous</vt:lpstr>
      <vt:lpstr>diekplous </vt:lpstr>
      <vt:lpstr>Conclusion</vt:lpstr>
      <vt:lpstr>Bibliography</vt:lpstr>
      <vt:lpstr>Bibliography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1207</cp:revision>
  <dcterms:created xsi:type="dcterms:W3CDTF">2013-07-15T20:26:40Z</dcterms:created>
  <dcterms:modified xsi:type="dcterms:W3CDTF">2018-12-28T00:23:03Z</dcterms:modified>
</cp:coreProperties>
</file>