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0275213" cy="21388388"/>
  <p:notesSz cx="6858000" cy="9144000"/>
  <p:defaultTextStyle>
    <a:defPPr>
      <a:defRPr lang="en-US"/>
    </a:defPPr>
    <a:lvl1pPr marL="0" algn="l" defTabSz="1475959" rtl="0" eaLnBrk="1" latinLnBrk="0" hangingPunct="1">
      <a:defRPr sz="5800" kern="1200">
        <a:solidFill>
          <a:schemeClr val="tx1"/>
        </a:solidFill>
        <a:latin typeface="+mn-lt"/>
        <a:ea typeface="+mn-ea"/>
        <a:cs typeface="+mn-cs"/>
      </a:defRPr>
    </a:lvl1pPr>
    <a:lvl2pPr marL="1475959" algn="l" defTabSz="1475959" rtl="0" eaLnBrk="1" latinLnBrk="0" hangingPunct="1">
      <a:defRPr sz="5800" kern="1200">
        <a:solidFill>
          <a:schemeClr val="tx1"/>
        </a:solidFill>
        <a:latin typeface="+mn-lt"/>
        <a:ea typeface="+mn-ea"/>
        <a:cs typeface="+mn-cs"/>
      </a:defRPr>
    </a:lvl2pPr>
    <a:lvl3pPr marL="2951919" algn="l" defTabSz="1475959" rtl="0" eaLnBrk="1" latinLnBrk="0" hangingPunct="1">
      <a:defRPr sz="5800" kern="1200">
        <a:solidFill>
          <a:schemeClr val="tx1"/>
        </a:solidFill>
        <a:latin typeface="+mn-lt"/>
        <a:ea typeface="+mn-ea"/>
        <a:cs typeface="+mn-cs"/>
      </a:defRPr>
    </a:lvl3pPr>
    <a:lvl4pPr marL="4427878" algn="l" defTabSz="1475959" rtl="0" eaLnBrk="1" latinLnBrk="0" hangingPunct="1">
      <a:defRPr sz="5800" kern="1200">
        <a:solidFill>
          <a:schemeClr val="tx1"/>
        </a:solidFill>
        <a:latin typeface="+mn-lt"/>
        <a:ea typeface="+mn-ea"/>
        <a:cs typeface="+mn-cs"/>
      </a:defRPr>
    </a:lvl4pPr>
    <a:lvl5pPr marL="5903837" algn="l" defTabSz="1475959" rtl="0" eaLnBrk="1" latinLnBrk="0" hangingPunct="1">
      <a:defRPr sz="5800" kern="1200">
        <a:solidFill>
          <a:schemeClr val="tx1"/>
        </a:solidFill>
        <a:latin typeface="+mn-lt"/>
        <a:ea typeface="+mn-ea"/>
        <a:cs typeface="+mn-cs"/>
      </a:defRPr>
    </a:lvl5pPr>
    <a:lvl6pPr marL="7379797" algn="l" defTabSz="1475959" rtl="0" eaLnBrk="1" latinLnBrk="0" hangingPunct="1">
      <a:defRPr sz="5800" kern="1200">
        <a:solidFill>
          <a:schemeClr val="tx1"/>
        </a:solidFill>
        <a:latin typeface="+mn-lt"/>
        <a:ea typeface="+mn-ea"/>
        <a:cs typeface="+mn-cs"/>
      </a:defRPr>
    </a:lvl6pPr>
    <a:lvl7pPr marL="8855756" algn="l" defTabSz="1475959" rtl="0" eaLnBrk="1" latinLnBrk="0" hangingPunct="1">
      <a:defRPr sz="5800" kern="1200">
        <a:solidFill>
          <a:schemeClr val="tx1"/>
        </a:solidFill>
        <a:latin typeface="+mn-lt"/>
        <a:ea typeface="+mn-ea"/>
        <a:cs typeface="+mn-cs"/>
      </a:defRPr>
    </a:lvl7pPr>
    <a:lvl8pPr marL="10331715" algn="l" defTabSz="1475959" rtl="0" eaLnBrk="1" latinLnBrk="0" hangingPunct="1">
      <a:defRPr sz="5800" kern="1200">
        <a:solidFill>
          <a:schemeClr val="tx1"/>
        </a:solidFill>
        <a:latin typeface="+mn-lt"/>
        <a:ea typeface="+mn-ea"/>
        <a:cs typeface="+mn-cs"/>
      </a:defRPr>
    </a:lvl8pPr>
    <a:lvl9pPr marL="11807675" algn="l" defTabSz="1475959" rtl="0" eaLnBrk="1" latinLnBrk="0" hangingPunct="1">
      <a:defRPr sz="5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7">
          <p15:clr>
            <a:srgbClr val="A4A3A4"/>
          </p15:clr>
        </p15:guide>
        <p15:guide id="2" pos="95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3"/>
  </p:normalViewPr>
  <p:slideViewPr>
    <p:cSldViewPr snapToGrid="0" snapToObjects="1">
      <p:cViewPr varScale="1">
        <p:scale>
          <a:sx n="29" d="100"/>
          <a:sy n="29" d="100"/>
        </p:scale>
        <p:origin x="1656" y="248"/>
      </p:cViewPr>
      <p:guideLst>
        <p:guide orient="horz" pos="6737"/>
        <p:guide pos="9536"/>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A570EF-02D7-6C42-99AF-76210A1EFBF4}" type="datetimeFigureOut">
              <a:rPr lang="en-US" smtClean="0"/>
              <a:t>5/10/19</a:t>
            </a:fld>
            <a:endParaRPr lang="en-US"/>
          </a:p>
        </p:txBody>
      </p:sp>
      <p:sp>
        <p:nvSpPr>
          <p:cNvPr id="4" name="Slide Image Placeholder 3"/>
          <p:cNvSpPr>
            <a:spLocks noGrp="1" noRot="1" noChangeAspect="1"/>
          </p:cNvSpPr>
          <p:nvPr>
            <p:ph type="sldImg" idx="2"/>
          </p:nvPr>
        </p:nvSpPr>
        <p:spPr>
          <a:xfrm>
            <a:off x="1003300" y="685800"/>
            <a:ext cx="48514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2098DF-8048-B643-A5BF-EAAF0BFCF1F7}" type="slidenum">
              <a:rPr lang="en-US" smtClean="0"/>
              <a:t>‹#›</a:t>
            </a:fld>
            <a:endParaRPr lang="en-US"/>
          </a:p>
        </p:txBody>
      </p:sp>
    </p:spTree>
    <p:extLst>
      <p:ext uri="{BB962C8B-B14F-4D97-AF65-F5344CB8AC3E}">
        <p14:creationId xmlns:p14="http://schemas.microsoft.com/office/powerpoint/2010/main" val="2362322597"/>
      </p:ext>
    </p:extLst>
  </p:cSld>
  <p:clrMap bg1="lt1" tx1="dk1" bg2="lt2" tx2="dk2" accent1="accent1" accent2="accent2" accent3="accent3" accent4="accent4" accent5="accent5" accent6="accent6" hlink="hlink" folHlink="folHlink"/>
  <p:notesStyle>
    <a:lvl1pPr marL="0" algn="l" defTabSz="1475959" rtl="0" eaLnBrk="1" latinLnBrk="0" hangingPunct="1">
      <a:defRPr sz="3900" kern="1200">
        <a:solidFill>
          <a:schemeClr val="tx1"/>
        </a:solidFill>
        <a:latin typeface="+mn-lt"/>
        <a:ea typeface="+mn-ea"/>
        <a:cs typeface="+mn-cs"/>
      </a:defRPr>
    </a:lvl1pPr>
    <a:lvl2pPr marL="1475959" algn="l" defTabSz="1475959" rtl="0" eaLnBrk="1" latinLnBrk="0" hangingPunct="1">
      <a:defRPr sz="3900" kern="1200">
        <a:solidFill>
          <a:schemeClr val="tx1"/>
        </a:solidFill>
        <a:latin typeface="+mn-lt"/>
        <a:ea typeface="+mn-ea"/>
        <a:cs typeface="+mn-cs"/>
      </a:defRPr>
    </a:lvl2pPr>
    <a:lvl3pPr marL="2951919" algn="l" defTabSz="1475959" rtl="0" eaLnBrk="1" latinLnBrk="0" hangingPunct="1">
      <a:defRPr sz="3900" kern="1200">
        <a:solidFill>
          <a:schemeClr val="tx1"/>
        </a:solidFill>
        <a:latin typeface="+mn-lt"/>
        <a:ea typeface="+mn-ea"/>
        <a:cs typeface="+mn-cs"/>
      </a:defRPr>
    </a:lvl3pPr>
    <a:lvl4pPr marL="4427878" algn="l" defTabSz="1475959" rtl="0" eaLnBrk="1" latinLnBrk="0" hangingPunct="1">
      <a:defRPr sz="3900" kern="1200">
        <a:solidFill>
          <a:schemeClr val="tx1"/>
        </a:solidFill>
        <a:latin typeface="+mn-lt"/>
        <a:ea typeface="+mn-ea"/>
        <a:cs typeface="+mn-cs"/>
      </a:defRPr>
    </a:lvl4pPr>
    <a:lvl5pPr marL="5903837" algn="l" defTabSz="1475959" rtl="0" eaLnBrk="1" latinLnBrk="0" hangingPunct="1">
      <a:defRPr sz="3900" kern="1200">
        <a:solidFill>
          <a:schemeClr val="tx1"/>
        </a:solidFill>
        <a:latin typeface="+mn-lt"/>
        <a:ea typeface="+mn-ea"/>
        <a:cs typeface="+mn-cs"/>
      </a:defRPr>
    </a:lvl5pPr>
    <a:lvl6pPr marL="7379797" algn="l" defTabSz="1475959" rtl="0" eaLnBrk="1" latinLnBrk="0" hangingPunct="1">
      <a:defRPr sz="3900" kern="1200">
        <a:solidFill>
          <a:schemeClr val="tx1"/>
        </a:solidFill>
        <a:latin typeface="+mn-lt"/>
        <a:ea typeface="+mn-ea"/>
        <a:cs typeface="+mn-cs"/>
      </a:defRPr>
    </a:lvl6pPr>
    <a:lvl7pPr marL="8855756" algn="l" defTabSz="1475959" rtl="0" eaLnBrk="1" latinLnBrk="0" hangingPunct="1">
      <a:defRPr sz="3900" kern="1200">
        <a:solidFill>
          <a:schemeClr val="tx1"/>
        </a:solidFill>
        <a:latin typeface="+mn-lt"/>
        <a:ea typeface="+mn-ea"/>
        <a:cs typeface="+mn-cs"/>
      </a:defRPr>
    </a:lvl7pPr>
    <a:lvl8pPr marL="10331715" algn="l" defTabSz="1475959" rtl="0" eaLnBrk="1" latinLnBrk="0" hangingPunct="1">
      <a:defRPr sz="3900" kern="1200">
        <a:solidFill>
          <a:schemeClr val="tx1"/>
        </a:solidFill>
        <a:latin typeface="+mn-lt"/>
        <a:ea typeface="+mn-ea"/>
        <a:cs typeface="+mn-cs"/>
      </a:defRPr>
    </a:lvl8pPr>
    <a:lvl9pPr marL="11807675" algn="l" defTabSz="1475959" rtl="0" eaLnBrk="1" latinLnBrk="0" hangingPunct="1">
      <a:defRPr sz="39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6644266"/>
            <a:ext cx="25733931" cy="4584641"/>
          </a:xfrm>
        </p:spPr>
        <p:txBody>
          <a:bodyPr/>
          <a:lstStyle/>
          <a:p>
            <a:r>
              <a:rPr lang="en-US"/>
              <a:t>Click to edit Master title style</a:t>
            </a:r>
          </a:p>
        </p:txBody>
      </p:sp>
      <p:sp>
        <p:nvSpPr>
          <p:cNvPr id="3" name="Subtitle 2"/>
          <p:cNvSpPr>
            <a:spLocks noGrp="1"/>
          </p:cNvSpPr>
          <p:nvPr>
            <p:ph type="subTitle" idx="1"/>
          </p:nvPr>
        </p:nvSpPr>
        <p:spPr>
          <a:xfrm>
            <a:off x="4541282" y="12120087"/>
            <a:ext cx="21192649" cy="5465921"/>
          </a:xfrm>
        </p:spPr>
        <p:txBody>
          <a:bodyPr/>
          <a:lstStyle>
            <a:lvl1pPr marL="0" indent="0" algn="ctr">
              <a:buNone/>
              <a:defRPr>
                <a:solidFill>
                  <a:schemeClr val="tx1">
                    <a:tint val="75000"/>
                  </a:schemeClr>
                </a:solidFill>
              </a:defRPr>
            </a:lvl1pPr>
            <a:lvl2pPr marL="1475959" indent="0" algn="ctr">
              <a:buNone/>
              <a:defRPr>
                <a:solidFill>
                  <a:schemeClr val="tx1">
                    <a:tint val="75000"/>
                  </a:schemeClr>
                </a:solidFill>
              </a:defRPr>
            </a:lvl2pPr>
            <a:lvl3pPr marL="2951919" indent="0" algn="ctr">
              <a:buNone/>
              <a:defRPr>
                <a:solidFill>
                  <a:schemeClr val="tx1">
                    <a:tint val="75000"/>
                  </a:schemeClr>
                </a:solidFill>
              </a:defRPr>
            </a:lvl3pPr>
            <a:lvl4pPr marL="4427878" indent="0" algn="ctr">
              <a:buNone/>
              <a:defRPr>
                <a:solidFill>
                  <a:schemeClr val="tx1">
                    <a:tint val="75000"/>
                  </a:schemeClr>
                </a:solidFill>
              </a:defRPr>
            </a:lvl4pPr>
            <a:lvl5pPr marL="5903837" indent="0" algn="ctr">
              <a:buNone/>
              <a:defRPr>
                <a:solidFill>
                  <a:schemeClr val="tx1">
                    <a:tint val="75000"/>
                  </a:schemeClr>
                </a:solidFill>
              </a:defRPr>
            </a:lvl5pPr>
            <a:lvl6pPr marL="7379797" indent="0" algn="ctr">
              <a:buNone/>
              <a:defRPr>
                <a:solidFill>
                  <a:schemeClr val="tx1">
                    <a:tint val="75000"/>
                  </a:schemeClr>
                </a:solidFill>
              </a:defRPr>
            </a:lvl6pPr>
            <a:lvl7pPr marL="8855756" indent="0" algn="ctr">
              <a:buNone/>
              <a:defRPr>
                <a:solidFill>
                  <a:schemeClr val="tx1">
                    <a:tint val="75000"/>
                  </a:schemeClr>
                </a:solidFill>
              </a:defRPr>
            </a:lvl7pPr>
            <a:lvl8pPr marL="10331715" indent="0" algn="ctr">
              <a:buNone/>
              <a:defRPr>
                <a:solidFill>
                  <a:schemeClr val="tx1">
                    <a:tint val="75000"/>
                  </a:schemeClr>
                </a:solidFill>
              </a:defRPr>
            </a:lvl8pPr>
            <a:lvl9pPr marL="11807675"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6B8D065-6D81-1541-BFFE-180EFE56A388}" type="datetimeFigureOut">
              <a:rPr lang="en-US" smtClean="0"/>
              <a:t>5/10/19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2325897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B8D065-6D81-1541-BFFE-180EFE56A388}" type="datetimeFigureOut">
              <a:rPr lang="en-US" smtClean="0"/>
              <a:t>5/10/19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558406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1533" y="13744023"/>
            <a:ext cx="25733931" cy="4247972"/>
          </a:xfrm>
        </p:spPr>
        <p:txBody>
          <a:bodyPr anchor="t"/>
          <a:lstStyle>
            <a:lvl1pPr algn="l">
              <a:defRPr sz="12900" b="1" cap="all"/>
            </a:lvl1pPr>
          </a:lstStyle>
          <a:p>
            <a:r>
              <a:rPr lang="en-US"/>
              <a:t>Click to edit Master title style</a:t>
            </a:r>
          </a:p>
        </p:txBody>
      </p:sp>
      <p:sp>
        <p:nvSpPr>
          <p:cNvPr id="3" name="Text Placeholder 2"/>
          <p:cNvSpPr>
            <a:spLocks noGrp="1"/>
          </p:cNvSpPr>
          <p:nvPr>
            <p:ph type="body" idx="1"/>
          </p:nvPr>
        </p:nvSpPr>
        <p:spPr>
          <a:xfrm>
            <a:off x="2391533" y="9065313"/>
            <a:ext cx="25733931" cy="4678709"/>
          </a:xfrm>
        </p:spPr>
        <p:txBody>
          <a:bodyPr anchor="b"/>
          <a:lstStyle>
            <a:lvl1pPr marL="0" indent="0">
              <a:buNone/>
              <a:defRPr sz="6500">
                <a:solidFill>
                  <a:schemeClr val="tx1">
                    <a:tint val="75000"/>
                  </a:schemeClr>
                </a:solidFill>
              </a:defRPr>
            </a:lvl1pPr>
            <a:lvl2pPr marL="1475959" indent="0">
              <a:buNone/>
              <a:defRPr sz="5800">
                <a:solidFill>
                  <a:schemeClr val="tx1">
                    <a:tint val="75000"/>
                  </a:schemeClr>
                </a:solidFill>
              </a:defRPr>
            </a:lvl2pPr>
            <a:lvl3pPr marL="2951919" indent="0">
              <a:buNone/>
              <a:defRPr sz="5300">
                <a:solidFill>
                  <a:schemeClr val="tx1">
                    <a:tint val="75000"/>
                  </a:schemeClr>
                </a:solidFill>
              </a:defRPr>
            </a:lvl3pPr>
            <a:lvl4pPr marL="4427878" indent="0">
              <a:buNone/>
              <a:defRPr sz="4600">
                <a:solidFill>
                  <a:schemeClr val="tx1">
                    <a:tint val="75000"/>
                  </a:schemeClr>
                </a:solidFill>
              </a:defRPr>
            </a:lvl4pPr>
            <a:lvl5pPr marL="5903837" indent="0">
              <a:buNone/>
              <a:defRPr sz="4600">
                <a:solidFill>
                  <a:schemeClr val="tx1">
                    <a:tint val="75000"/>
                  </a:schemeClr>
                </a:solidFill>
              </a:defRPr>
            </a:lvl5pPr>
            <a:lvl6pPr marL="7379797" indent="0">
              <a:buNone/>
              <a:defRPr sz="4600">
                <a:solidFill>
                  <a:schemeClr val="tx1">
                    <a:tint val="75000"/>
                  </a:schemeClr>
                </a:solidFill>
              </a:defRPr>
            </a:lvl6pPr>
            <a:lvl7pPr marL="8855756" indent="0">
              <a:buNone/>
              <a:defRPr sz="4600">
                <a:solidFill>
                  <a:schemeClr val="tx1">
                    <a:tint val="75000"/>
                  </a:schemeClr>
                </a:solidFill>
              </a:defRPr>
            </a:lvl7pPr>
            <a:lvl8pPr marL="10331715" indent="0">
              <a:buNone/>
              <a:defRPr sz="4600">
                <a:solidFill>
                  <a:schemeClr val="tx1">
                    <a:tint val="75000"/>
                  </a:schemeClr>
                </a:solidFill>
              </a:defRPr>
            </a:lvl8pPr>
            <a:lvl9pPr marL="11807675" indent="0">
              <a:buNone/>
              <a:defRPr sz="4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B8D065-6D81-1541-BFFE-180EFE56A388}" type="datetimeFigureOut">
              <a:rPr lang="en-US" smtClean="0"/>
              <a:t>5/10/19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153869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542624" y="22032023"/>
            <a:ext cx="31610266" cy="62313484"/>
          </a:xfrm>
        </p:spPr>
        <p:txBody>
          <a:bodyPr/>
          <a:lstStyle>
            <a:lvl1pPr>
              <a:defRPr sz="9000"/>
            </a:lvl1pPr>
            <a:lvl2pPr>
              <a:defRPr sz="76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5657475" y="22032023"/>
            <a:ext cx="31615523" cy="62313484"/>
          </a:xfrm>
        </p:spPr>
        <p:txBody>
          <a:bodyPr/>
          <a:lstStyle>
            <a:lvl1pPr>
              <a:defRPr sz="9000"/>
            </a:lvl1pPr>
            <a:lvl2pPr>
              <a:defRPr sz="76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6B8D065-6D81-1541-BFFE-180EFE56A388}" type="datetimeFigureOut">
              <a:rPr lang="en-US" smtClean="0"/>
              <a:t>5/10/19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3099443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763" y="856529"/>
            <a:ext cx="27247692" cy="3564731"/>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13762" y="4787635"/>
            <a:ext cx="13376810" cy="1995258"/>
          </a:xfrm>
        </p:spPr>
        <p:txBody>
          <a:bodyPr anchor="b"/>
          <a:lstStyle>
            <a:lvl1pPr marL="0" indent="0">
              <a:buNone/>
              <a:defRPr sz="7600" b="1"/>
            </a:lvl1pPr>
            <a:lvl2pPr marL="1475959" indent="0">
              <a:buNone/>
              <a:defRPr sz="6500" b="1"/>
            </a:lvl2pPr>
            <a:lvl3pPr marL="2951919" indent="0">
              <a:buNone/>
              <a:defRPr sz="5800" b="1"/>
            </a:lvl3pPr>
            <a:lvl4pPr marL="4427878" indent="0">
              <a:buNone/>
              <a:defRPr sz="5300" b="1"/>
            </a:lvl4pPr>
            <a:lvl5pPr marL="5903837" indent="0">
              <a:buNone/>
              <a:defRPr sz="5300" b="1"/>
            </a:lvl5pPr>
            <a:lvl6pPr marL="7379797" indent="0">
              <a:buNone/>
              <a:defRPr sz="5300" b="1"/>
            </a:lvl6pPr>
            <a:lvl7pPr marL="8855756" indent="0">
              <a:buNone/>
              <a:defRPr sz="5300" b="1"/>
            </a:lvl7pPr>
            <a:lvl8pPr marL="10331715" indent="0">
              <a:buNone/>
              <a:defRPr sz="5300" b="1"/>
            </a:lvl8pPr>
            <a:lvl9pPr marL="11807675" indent="0">
              <a:buNone/>
              <a:defRPr sz="5300" b="1"/>
            </a:lvl9pPr>
          </a:lstStyle>
          <a:p>
            <a:pPr lvl="0"/>
            <a:r>
              <a:rPr lang="en-US"/>
              <a:t>Click to edit Master text styles</a:t>
            </a:r>
          </a:p>
        </p:txBody>
      </p:sp>
      <p:sp>
        <p:nvSpPr>
          <p:cNvPr id="4" name="Content Placeholder 3"/>
          <p:cNvSpPr>
            <a:spLocks noGrp="1"/>
          </p:cNvSpPr>
          <p:nvPr>
            <p:ph sz="half" idx="2"/>
          </p:nvPr>
        </p:nvSpPr>
        <p:spPr>
          <a:xfrm>
            <a:off x="1513762" y="6782893"/>
            <a:ext cx="13376810" cy="12323079"/>
          </a:xfrm>
        </p:spPr>
        <p:txBody>
          <a:bodyPr/>
          <a:lstStyle>
            <a:lvl1pPr>
              <a:defRPr sz="7600"/>
            </a:lvl1pPr>
            <a:lvl2pPr>
              <a:defRPr sz="6500"/>
            </a:lvl2pPr>
            <a:lvl3pPr>
              <a:defRPr sz="5800"/>
            </a:lvl3pPr>
            <a:lvl4pPr>
              <a:defRPr sz="5300"/>
            </a:lvl4pPr>
            <a:lvl5pPr>
              <a:defRPr sz="5300"/>
            </a:lvl5pPr>
            <a:lvl6pPr>
              <a:defRPr sz="5300"/>
            </a:lvl6pPr>
            <a:lvl7pPr>
              <a:defRPr sz="5300"/>
            </a:lvl7pPr>
            <a:lvl8pPr>
              <a:defRPr sz="5300"/>
            </a:lvl8pPr>
            <a:lvl9pPr>
              <a:defRPr sz="5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79391" y="4787635"/>
            <a:ext cx="13382065" cy="1995258"/>
          </a:xfrm>
        </p:spPr>
        <p:txBody>
          <a:bodyPr anchor="b"/>
          <a:lstStyle>
            <a:lvl1pPr marL="0" indent="0">
              <a:buNone/>
              <a:defRPr sz="7600" b="1"/>
            </a:lvl1pPr>
            <a:lvl2pPr marL="1475959" indent="0">
              <a:buNone/>
              <a:defRPr sz="6500" b="1"/>
            </a:lvl2pPr>
            <a:lvl3pPr marL="2951919" indent="0">
              <a:buNone/>
              <a:defRPr sz="5800" b="1"/>
            </a:lvl3pPr>
            <a:lvl4pPr marL="4427878" indent="0">
              <a:buNone/>
              <a:defRPr sz="5300" b="1"/>
            </a:lvl4pPr>
            <a:lvl5pPr marL="5903837" indent="0">
              <a:buNone/>
              <a:defRPr sz="5300" b="1"/>
            </a:lvl5pPr>
            <a:lvl6pPr marL="7379797" indent="0">
              <a:buNone/>
              <a:defRPr sz="5300" b="1"/>
            </a:lvl6pPr>
            <a:lvl7pPr marL="8855756" indent="0">
              <a:buNone/>
              <a:defRPr sz="5300" b="1"/>
            </a:lvl7pPr>
            <a:lvl8pPr marL="10331715" indent="0">
              <a:buNone/>
              <a:defRPr sz="5300" b="1"/>
            </a:lvl8pPr>
            <a:lvl9pPr marL="11807675" indent="0">
              <a:buNone/>
              <a:defRPr sz="5300" b="1"/>
            </a:lvl9pPr>
          </a:lstStyle>
          <a:p>
            <a:pPr lvl="0"/>
            <a:r>
              <a:rPr lang="en-US"/>
              <a:t>Click to edit Master text styles</a:t>
            </a:r>
          </a:p>
        </p:txBody>
      </p:sp>
      <p:sp>
        <p:nvSpPr>
          <p:cNvPr id="6" name="Content Placeholder 5"/>
          <p:cNvSpPr>
            <a:spLocks noGrp="1"/>
          </p:cNvSpPr>
          <p:nvPr>
            <p:ph sz="quarter" idx="4"/>
          </p:nvPr>
        </p:nvSpPr>
        <p:spPr>
          <a:xfrm>
            <a:off x="15379391" y="6782893"/>
            <a:ext cx="13382065" cy="12323079"/>
          </a:xfrm>
        </p:spPr>
        <p:txBody>
          <a:bodyPr/>
          <a:lstStyle>
            <a:lvl1pPr>
              <a:defRPr sz="7600"/>
            </a:lvl1pPr>
            <a:lvl2pPr>
              <a:defRPr sz="6500"/>
            </a:lvl2pPr>
            <a:lvl3pPr>
              <a:defRPr sz="5800"/>
            </a:lvl3pPr>
            <a:lvl4pPr>
              <a:defRPr sz="5300"/>
            </a:lvl4pPr>
            <a:lvl5pPr>
              <a:defRPr sz="5300"/>
            </a:lvl5pPr>
            <a:lvl6pPr>
              <a:defRPr sz="5300"/>
            </a:lvl6pPr>
            <a:lvl7pPr>
              <a:defRPr sz="5300"/>
            </a:lvl7pPr>
            <a:lvl8pPr>
              <a:defRPr sz="5300"/>
            </a:lvl8pPr>
            <a:lvl9pPr>
              <a:defRPr sz="5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6B8D065-6D81-1541-BFFE-180EFE56A388}" type="datetimeFigureOut">
              <a:rPr lang="en-US" smtClean="0"/>
              <a:t>5/10/19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1590400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6B8D065-6D81-1541-BFFE-180EFE56A388}" type="datetimeFigureOut">
              <a:rPr lang="en-US" smtClean="0"/>
              <a:t>5/10/19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1120094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8D065-6D81-1541-BFFE-180EFE56A388}" type="datetimeFigureOut">
              <a:rPr lang="en-US" smtClean="0"/>
              <a:t>5/10/19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2056044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3763" y="851574"/>
            <a:ext cx="9960336" cy="3624144"/>
          </a:xfrm>
        </p:spPr>
        <p:txBody>
          <a:bodyPr anchor="b"/>
          <a:lstStyle>
            <a:lvl1pPr algn="l">
              <a:defRPr sz="6500" b="1"/>
            </a:lvl1pPr>
          </a:lstStyle>
          <a:p>
            <a:r>
              <a:rPr lang="en-US"/>
              <a:t>Click to edit Master title style</a:t>
            </a:r>
          </a:p>
        </p:txBody>
      </p:sp>
      <p:sp>
        <p:nvSpPr>
          <p:cNvPr id="3" name="Content Placeholder 2"/>
          <p:cNvSpPr>
            <a:spLocks noGrp="1"/>
          </p:cNvSpPr>
          <p:nvPr>
            <p:ph idx="1"/>
          </p:nvPr>
        </p:nvSpPr>
        <p:spPr>
          <a:xfrm>
            <a:off x="11836770" y="851577"/>
            <a:ext cx="16924685" cy="18254396"/>
          </a:xfrm>
        </p:spPr>
        <p:txBody>
          <a:bodyPr/>
          <a:lstStyle>
            <a:lvl1pPr>
              <a:defRPr sz="10400"/>
            </a:lvl1pPr>
            <a:lvl2pPr>
              <a:defRPr sz="9000"/>
            </a:lvl2pPr>
            <a:lvl3pPr>
              <a:defRPr sz="7600"/>
            </a:lvl3pPr>
            <a:lvl4pPr>
              <a:defRPr sz="6500"/>
            </a:lvl4pPr>
            <a:lvl5pPr>
              <a:defRPr sz="6500"/>
            </a:lvl5pPr>
            <a:lvl6pPr>
              <a:defRPr sz="6500"/>
            </a:lvl6pPr>
            <a:lvl7pPr>
              <a:defRPr sz="6500"/>
            </a:lvl7pPr>
            <a:lvl8pPr>
              <a:defRPr sz="6500"/>
            </a:lvl8pPr>
            <a:lvl9pPr>
              <a:defRPr sz="6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13763" y="4475720"/>
            <a:ext cx="9960336" cy="14630253"/>
          </a:xfrm>
        </p:spPr>
        <p:txBody>
          <a:bodyPr/>
          <a:lstStyle>
            <a:lvl1pPr marL="0" indent="0">
              <a:buNone/>
              <a:defRPr sz="4600"/>
            </a:lvl1pPr>
            <a:lvl2pPr marL="1475959" indent="0">
              <a:buNone/>
              <a:defRPr sz="3900"/>
            </a:lvl2pPr>
            <a:lvl3pPr marL="2951919" indent="0">
              <a:buNone/>
              <a:defRPr sz="3200"/>
            </a:lvl3pPr>
            <a:lvl4pPr marL="4427878" indent="0">
              <a:buNone/>
              <a:defRPr sz="3000"/>
            </a:lvl4pPr>
            <a:lvl5pPr marL="5903837" indent="0">
              <a:buNone/>
              <a:defRPr sz="3000"/>
            </a:lvl5pPr>
            <a:lvl6pPr marL="7379797" indent="0">
              <a:buNone/>
              <a:defRPr sz="3000"/>
            </a:lvl6pPr>
            <a:lvl7pPr marL="8855756" indent="0">
              <a:buNone/>
              <a:defRPr sz="3000"/>
            </a:lvl7pPr>
            <a:lvl8pPr marL="10331715" indent="0">
              <a:buNone/>
              <a:defRPr sz="3000"/>
            </a:lvl8pPr>
            <a:lvl9pPr marL="11807675" indent="0">
              <a:buNone/>
              <a:defRPr sz="3000"/>
            </a:lvl9pPr>
          </a:lstStyle>
          <a:p>
            <a:pPr lvl="0"/>
            <a:r>
              <a:rPr lang="en-US"/>
              <a:t>Click to edit Master text styles</a:t>
            </a:r>
          </a:p>
        </p:txBody>
      </p:sp>
      <p:sp>
        <p:nvSpPr>
          <p:cNvPr id="5" name="Date Placeholder 4"/>
          <p:cNvSpPr>
            <a:spLocks noGrp="1"/>
          </p:cNvSpPr>
          <p:nvPr>
            <p:ph type="dt" sz="half" idx="10"/>
          </p:nvPr>
        </p:nvSpPr>
        <p:spPr/>
        <p:txBody>
          <a:bodyPr/>
          <a:lstStyle/>
          <a:p>
            <a:fld id="{06B8D065-6D81-1541-BFFE-180EFE56A388}" type="datetimeFigureOut">
              <a:rPr lang="en-US" smtClean="0"/>
              <a:t>5/10/19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3356904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4155" y="14971873"/>
            <a:ext cx="18165128" cy="1767514"/>
          </a:xfrm>
        </p:spPr>
        <p:txBody>
          <a:bodyPr anchor="b"/>
          <a:lstStyle>
            <a:lvl1pPr algn="l">
              <a:defRPr sz="6500" b="1"/>
            </a:lvl1pPr>
          </a:lstStyle>
          <a:p>
            <a:r>
              <a:rPr lang="en-US"/>
              <a:t>Click to edit Master title style</a:t>
            </a:r>
          </a:p>
        </p:txBody>
      </p:sp>
      <p:sp>
        <p:nvSpPr>
          <p:cNvPr id="3" name="Picture Placeholder 2"/>
          <p:cNvSpPr>
            <a:spLocks noGrp="1"/>
          </p:cNvSpPr>
          <p:nvPr>
            <p:ph type="pic" idx="1"/>
          </p:nvPr>
        </p:nvSpPr>
        <p:spPr>
          <a:xfrm>
            <a:off x="5934155" y="1911092"/>
            <a:ext cx="18165128" cy="12833033"/>
          </a:xfrm>
        </p:spPr>
        <p:txBody>
          <a:bodyPr/>
          <a:lstStyle>
            <a:lvl1pPr marL="0" indent="0">
              <a:buNone/>
              <a:defRPr sz="10400"/>
            </a:lvl1pPr>
            <a:lvl2pPr marL="1475959" indent="0">
              <a:buNone/>
              <a:defRPr sz="9000"/>
            </a:lvl2pPr>
            <a:lvl3pPr marL="2951919" indent="0">
              <a:buNone/>
              <a:defRPr sz="7600"/>
            </a:lvl3pPr>
            <a:lvl4pPr marL="4427878" indent="0">
              <a:buNone/>
              <a:defRPr sz="6500"/>
            </a:lvl4pPr>
            <a:lvl5pPr marL="5903837" indent="0">
              <a:buNone/>
              <a:defRPr sz="6500"/>
            </a:lvl5pPr>
            <a:lvl6pPr marL="7379797" indent="0">
              <a:buNone/>
              <a:defRPr sz="6500"/>
            </a:lvl6pPr>
            <a:lvl7pPr marL="8855756" indent="0">
              <a:buNone/>
              <a:defRPr sz="6500"/>
            </a:lvl7pPr>
            <a:lvl8pPr marL="10331715" indent="0">
              <a:buNone/>
              <a:defRPr sz="6500"/>
            </a:lvl8pPr>
            <a:lvl9pPr marL="11807675" indent="0">
              <a:buNone/>
              <a:defRPr sz="6500"/>
            </a:lvl9pPr>
          </a:lstStyle>
          <a:p>
            <a:endParaRPr lang="en-US"/>
          </a:p>
        </p:txBody>
      </p:sp>
      <p:sp>
        <p:nvSpPr>
          <p:cNvPr id="4" name="Text Placeholder 3"/>
          <p:cNvSpPr>
            <a:spLocks noGrp="1"/>
          </p:cNvSpPr>
          <p:nvPr>
            <p:ph type="body" sz="half" idx="2"/>
          </p:nvPr>
        </p:nvSpPr>
        <p:spPr>
          <a:xfrm>
            <a:off x="5934155" y="16739386"/>
            <a:ext cx="18165128" cy="2510164"/>
          </a:xfrm>
        </p:spPr>
        <p:txBody>
          <a:bodyPr/>
          <a:lstStyle>
            <a:lvl1pPr marL="0" indent="0">
              <a:buNone/>
              <a:defRPr sz="4600"/>
            </a:lvl1pPr>
            <a:lvl2pPr marL="1475959" indent="0">
              <a:buNone/>
              <a:defRPr sz="3900"/>
            </a:lvl2pPr>
            <a:lvl3pPr marL="2951919" indent="0">
              <a:buNone/>
              <a:defRPr sz="3200"/>
            </a:lvl3pPr>
            <a:lvl4pPr marL="4427878" indent="0">
              <a:buNone/>
              <a:defRPr sz="3000"/>
            </a:lvl4pPr>
            <a:lvl5pPr marL="5903837" indent="0">
              <a:buNone/>
              <a:defRPr sz="3000"/>
            </a:lvl5pPr>
            <a:lvl6pPr marL="7379797" indent="0">
              <a:buNone/>
              <a:defRPr sz="3000"/>
            </a:lvl6pPr>
            <a:lvl7pPr marL="8855756" indent="0">
              <a:buNone/>
              <a:defRPr sz="3000"/>
            </a:lvl7pPr>
            <a:lvl8pPr marL="10331715" indent="0">
              <a:buNone/>
              <a:defRPr sz="3000"/>
            </a:lvl8pPr>
            <a:lvl9pPr marL="11807675" indent="0">
              <a:buNone/>
              <a:defRPr sz="3000"/>
            </a:lvl9pPr>
          </a:lstStyle>
          <a:p>
            <a:pPr lvl="0"/>
            <a:r>
              <a:rPr lang="en-US"/>
              <a:t>Click to edit Master text styles</a:t>
            </a:r>
          </a:p>
        </p:txBody>
      </p:sp>
      <p:sp>
        <p:nvSpPr>
          <p:cNvPr id="5" name="Date Placeholder 4"/>
          <p:cNvSpPr>
            <a:spLocks noGrp="1"/>
          </p:cNvSpPr>
          <p:nvPr>
            <p:ph type="dt" sz="half" idx="10"/>
          </p:nvPr>
        </p:nvSpPr>
        <p:spPr/>
        <p:txBody>
          <a:bodyPr/>
          <a:lstStyle/>
          <a:p>
            <a:fld id="{06B8D065-6D81-1541-BFFE-180EFE56A388}" type="datetimeFigureOut">
              <a:rPr lang="en-US" smtClean="0"/>
              <a:t>5/10/19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3310027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B8D065-6D81-1541-BFFE-180EFE56A388}" type="datetimeFigureOut">
              <a:rPr lang="en-US" smtClean="0"/>
              <a:t>5/10/19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2263660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1341717" y="3782576"/>
            <a:ext cx="15931283" cy="8056292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542622" y="3782576"/>
            <a:ext cx="47294508" cy="80562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B8D065-6D81-1541-BFFE-180EFE56A388}" type="datetimeFigureOut">
              <a:rPr lang="en-US" smtClean="0"/>
              <a:t>5/10/19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10F5DB-F1F3-3543-B6C6-0E4862773362}" type="slidenum">
              <a:rPr lang="en-US" smtClean="0"/>
              <a:t>‹#›</a:t>
            </a:fld>
            <a:endParaRPr lang="en-US"/>
          </a:p>
        </p:txBody>
      </p:sp>
    </p:spTree>
    <p:extLst>
      <p:ext uri="{BB962C8B-B14F-4D97-AF65-F5344CB8AC3E}">
        <p14:creationId xmlns:p14="http://schemas.microsoft.com/office/powerpoint/2010/main" val="746712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763" y="856529"/>
            <a:ext cx="27247692" cy="3564731"/>
          </a:xfrm>
          <a:prstGeom prst="rect">
            <a:avLst/>
          </a:prstGeom>
        </p:spPr>
        <p:txBody>
          <a:bodyPr vert="horz" lIns="295192" tIns="147595" rIns="295192" bIns="147595" rtlCol="0" anchor="ctr">
            <a:normAutofit/>
          </a:bodyPr>
          <a:lstStyle/>
          <a:p>
            <a:r>
              <a:rPr lang="en-US"/>
              <a:t>Click to edit Master title style</a:t>
            </a:r>
          </a:p>
        </p:txBody>
      </p:sp>
      <p:sp>
        <p:nvSpPr>
          <p:cNvPr id="3" name="Text Placeholder 2"/>
          <p:cNvSpPr>
            <a:spLocks noGrp="1"/>
          </p:cNvSpPr>
          <p:nvPr>
            <p:ph type="body" idx="1"/>
          </p:nvPr>
        </p:nvSpPr>
        <p:spPr>
          <a:xfrm>
            <a:off x="1513763" y="4990626"/>
            <a:ext cx="27247692" cy="14115347"/>
          </a:xfrm>
          <a:prstGeom prst="rect">
            <a:avLst/>
          </a:prstGeom>
        </p:spPr>
        <p:txBody>
          <a:bodyPr vert="horz" lIns="295192" tIns="147595" rIns="295192" bIns="147595"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513761" y="19823870"/>
            <a:ext cx="7064216" cy="1138734"/>
          </a:xfrm>
          <a:prstGeom prst="rect">
            <a:avLst/>
          </a:prstGeom>
        </p:spPr>
        <p:txBody>
          <a:bodyPr vert="horz" lIns="295192" tIns="147595" rIns="295192" bIns="147595" rtlCol="0" anchor="ctr"/>
          <a:lstStyle>
            <a:lvl1pPr algn="l">
              <a:defRPr sz="3900">
                <a:solidFill>
                  <a:schemeClr val="tx1">
                    <a:tint val="75000"/>
                  </a:schemeClr>
                </a:solidFill>
              </a:defRPr>
            </a:lvl1pPr>
          </a:lstStyle>
          <a:p>
            <a:fld id="{06B8D065-6D81-1541-BFFE-180EFE56A388}" type="datetimeFigureOut">
              <a:rPr lang="en-US" smtClean="0"/>
              <a:t>5/10/19</a:t>
            </a:fld>
            <a:endParaRPr lang="en-US"/>
          </a:p>
        </p:txBody>
      </p:sp>
      <p:sp>
        <p:nvSpPr>
          <p:cNvPr id="5" name="Footer Placeholder 4"/>
          <p:cNvSpPr>
            <a:spLocks noGrp="1"/>
          </p:cNvSpPr>
          <p:nvPr>
            <p:ph type="ftr" sz="quarter" idx="3"/>
          </p:nvPr>
        </p:nvSpPr>
        <p:spPr>
          <a:xfrm>
            <a:off x="10344031" y="19823870"/>
            <a:ext cx="9587151" cy="1138734"/>
          </a:xfrm>
          <a:prstGeom prst="rect">
            <a:avLst/>
          </a:prstGeom>
        </p:spPr>
        <p:txBody>
          <a:bodyPr vert="horz" lIns="295192" tIns="147595" rIns="295192" bIns="147595" rtlCol="0" anchor="ctr"/>
          <a:lstStyle>
            <a:lvl1pPr algn="ctr">
              <a:defRPr sz="3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697236" y="19823870"/>
            <a:ext cx="7064216" cy="1138734"/>
          </a:xfrm>
          <a:prstGeom prst="rect">
            <a:avLst/>
          </a:prstGeom>
        </p:spPr>
        <p:txBody>
          <a:bodyPr vert="horz" lIns="295192" tIns="147595" rIns="295192" bIns="147595" rtlCol="0" anchor="ctr"/>
          <a:lstStyle>
            <a:lvl1pPr algn="r">
              <a:defRPr sz="3900">
                <a:solidFill>
                  <a:schemeClr val="tx1">
                    <a:tint val="75000"/>
                  </a:schemeClr>
                </a:solidFill>
              </a:defRPr>
            </a:lvl1pPr>
          </a:lstStyle>
          <a:p>
            <a:fld id="{2910F5DB-F1F3-3543-B6C6-0E4862773362}" type="slidenum">
              <a:rPr lang="en-US" smtClean="0"/>
              <a:t>‹#›</a:t>
            </a:fld>
            <a:endParaRPr lang="en-US"/>
          </a:p>
        </p:txBody>
      </p:sp>
    </p:spTree>
    <p:extLst>
      <p:ext uri="{BB962C8B-B14F-4D97-AF65-F5344CB8AC3E}">
        <p14:creationId xmlns:p14="http://schemas.microsoft.com/office/powerpoint/2010/main" val="736579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475959" rtl="0" eaLnBrk="1" latinLnBrk="0" hangingPunct="1">
        <a:spcBef>
          <a:spcPct val="0"/>
        </a:spcBef>
        <a:buNone/>
        <a:defRPr sz="14300" kern="1200">
          <a:solidFill>
            <a:schemeClr val="tx1"/>
          </a:solidFill>
          <a:latin typeface="+mj-lt"/>
          <a:ea typeface="+mj-ea"/>
          <a:cs typeface="+mj-cs"/>
        </a:defRPr>
      </a:lvl1pPr>
    </p:titleStyle>
    <p:bodyStyle>
      <a:lvl1pPr marL="1106970" indent="-1106970" algn="l" defTabSz="1475959" rtl="0" eaLnBrk="1" latinLnBrk="0" hangingPunct="1">
        <a:spcBef>
          <a:spcPct val="20000"/>
        </a:spcBef>
        <a:buFont typeface="Arial"/>
        <a:buChar char="•"/>
        <a:defRPr sz="10400" kern="1200">
          <a:solidFill>
            <a:schemeClr val="tx1"/>
          </a:solidFill>
          <a:latin typeface="+mn-lt"/>
          <a:ea typeface="+mn-ea"/>
          <a:cs typeface="+mn-cs"/>
        </a:defRPr>
      </a:lvl1pPr>
      <a:lvl2pPr marL="2398434" indent="-922475" algn="l" defTabSz="1475959" rtl="0" eaLnBrk="1" latinLnBrk="0" hangingPunct="1">
        <a:spcBef>
          <a:spcPct val="20000"/>
        </a:spcBef>
        <a:buFont typeface="Arial"/>
        <a:buChar char="–"/>
        <a:defRPr sz="9000" kern="1200">
          <a:solidFill>
            <a:schemeClr val="tx1"/>
          </a:solidFill>
          <a:latin typeface="+mn-lt"/>
          <a:ea typeface="+mn-ea"/>
          <a:cs typeface="+mn-cs"/>
        </a:defRPr>
      </a:lvl2pPr>
      <a:lvl3pPr marL="3689898" indent="-737980" algn="l" defTabSz="1475959" rtl="0" eaLnBrk="1" latinLnBrk="0" hangingPunct="1">
        <a:spcBef>
          <a:spcPct val="20000"/>
        </a:spcBef>
        <a:buFont typeface="Arial"/>
        <a:buChar char="•"/>
        <a:defRPr sz="7600" kern="1200">
          <a:solidFill>
            <a:schemeClr val="tx1"/>
          </a:solidFill>
          <a:latin typeface="+mn-lt"/>
          <a:ea typeface="+mn-ea"/>
          <a:cs typeface="+mn-cs"/>
        </a:defRPr>
      </a:lvl3pPr>
      <a:lvl4pPr marL="5165858" indent="-737980" algn="l" defTabSz="1475959" rtl="0" eaLnBrk="1" latinLnBrk="0" hangingPunct="1">
        <a:spcBef>
          <a:spcPct val="20000"/>
        </a:spcBef>
        <a:buFont typeface="Arial"/>
        <a:buChar char="–"/>
        <a:defRPr sz="6500" kern="1200">
          <a:solidFill>
            <a:schemeClr val="tx1"/>
          </a:solidFill>
          <a:latin typeface="+mn-lt"/>
          <a:ea typeface="+mn-ea"/>
          <a:cs typeface="+mn-cs"/>
        </a:defRPr>
      </a:lvl4pPr>
      <a:lvl5pPr marL="6641817" indent="-737980" algn="l" defTabSz="1475959" rtl="0" eaLnBrk="1" latinLnBrk="0" hangingPunct="1">
        <a:spcBef>
          <a:spcPct val="20000"/>
        </a:spcBef>
        <a:buFont typeface="Arial"/>
        <a:buChar char="»"/>
        <a:defRPr sz="6500" kern="1200">
          <a:solidFill>
            <a:schemeClr val="tx1"/>
          </a:solidFill>
          <a:latin typeface="+mn-lt"/>
          <a:ea typeface="+mn-ea"/>
          <a:cs typeface="+mn-cs"/>
        </a:defRPr>
      </a:lvl5pPr>
      <a:lvl6pPr marL="8117776" indent="-737980" algn="l" defTabSz="1475959" rtl="0" eaLnBrk="1" latinLnBrk="0" hangingPunct="1">
        <a:spcBef>
          <a:spcPct val="20000"/>
        </a:spcBef>
        <a:buFont typeface="Arial"/>
        <a:buChar char="•"/>
        <a:defRPr sz="6500" kern="1200">
          <a:solidFill>
            <a:schemeClr val="tx1"/>
          </a:solidFill>
          <a:latin typeface="+mn-lt"/>
          <a:ea typeface="+mn-ea"/>
          <a:cs typeface="+mn-cs"/>
        </a:defRPr>
      </a:lvl6pPr>
      <a:lvl7pPr marL="9593736" indent="-737980" algn="l" defTabSz="1475959" rtl="0" eaLnBrk="1" latinLnBrk="0" hangingPunct="1">
        <a:spcBef>
          <a:spcPct val="20000"/>
        </a:spcBef>
        <a:buFont typeface="Arial"/>
        <a:buChar char="•"/>
        <a:defRPr sz="6500" kern="1200">
          <a:solidFill>
            <a:schemeClr val="tx1"/>
          </a:solidFill>
          <a:latin typeface="+mn-lt"/>
          <a:ea typeface="+mn-ea"/>
          <a:cs typeface="+mn-cs"/>
        </a:defRPr>
      </a:lvl7pPr>
      <a:lvl8pPr marL="11069697" indent="-737980" algn="l" defTabSz="1475959" rtl="0" eaLnBrk="1" latinLnBrk="0" hangingPunct="1">
        <a:spcBef>
          <a:spcPct val="20000"/>
        </a:spcBef>
        <a:buFont typeface="Arial"/>
        <a:buChar char="•"/>
        <a:defRPr sz="6500" kern="1200">
          <a:solidFill>
            <a:schemeClr val="tx1"/>
          </a:solidFill>
          <a:latin typeface="+mn-lt"/>
          <a:ea typeface="+mn-ea"/>
          <a:cs typeface="+mn-cs"/>
        </a:defRPr>
      </a:lvl8pPr>
      <a:lvl9pPr marL="12545654" indent="-737980" algn="l" defTabSz="1475959" rtl="0" eaLnBrk="1" latinLnBrk="0" hangingPunct="1">
        <a:spcBef>
          <a:spcPct val="20000"/>
        </a:spcBef>
        <a:buFont typeface="Arial"/>
        <a:buChar char="•"/>
        <a:defRPr sz="6500" kern="1200">
          <a:solidFill>
            <a:schemeClr val="tx1"/>
          </a:solidFill>
          <a:latin typeface="+mn-lt"/>
          <a:ea typeface="+mn-ea"/>
          <a:cs typeface="+mn-cs"/>
        </a:defRPr>
      </a:lvl9pPr>
    </p:bodyStyle>
    <p:otherStyle>
      <a:defPPr>
        <a:defRPr lang="en-US"/>
      </a:defPPr>
      <a:lvl1pPr marL="0" algn="l" defTabSz="1475959" rtl="0" eaLnBrk="1" latinLnBrk="0" hangingPunct="1">
        <a:defRPr sz="5800" kern="1200">
          <a:solidFill>
            <a:schemeClr val="tx1"/>
          </a:solidFill>
          <a:latin typeface="+mn-lt"/>
          <a:ea typeface="+mn-ea"/>
          <a:cs typeface="+mn-cs"/>
        </a:defRPr>
      </a:lvl1pPr>
      <a:lvl2pPr marL="1475959" algn="l" defTabSz="1475959" rtl="0" eaLnBrk="1" latinLnBrk="0" hangingPunct="1">
        <a:defRPr sz="5800" kern="1200">
          <a:solidFill>
            <a:schemeClr val="tx1"/>
          </a:solidFill>
          <a:latin typeface="+mn-lt"/>
          <a:ea typeface="+mn-ea"/>
          <a:cs typeface="+mn-cs"/>
        </a:defRPr>
      </a:lvl2pPr>
      <a:lvl3pPr marL="2951919" algn="l" defTabSz="1475959" rtl="0" eaLnBrk="1" latinLnBrk="0" hangingPunct="1">
        <a:defRPr sz="5800" kern="1200">
          <a:solidFill>
            <a:schemeClr val="tx1"/>
          </a:solidFill>
          <a:latin typeface="+mn-lt"/>
          <a:ea typeface="+mn-ea"/>
          <a:cs typeface="+mn-cs"/>
        </a:defRPr>
      </a:lvl3pPr>
      <a:lvl4pPr marL="4427878" algn="l" defTabSz="1475959" rtl="0" eaLnBrk="1" latinLnBrk="0" hangingPunct="1">
        <a:defRPr sz="5800" kern="1200">
          <a:solidFill>
            <a:schemeClr val="tx1"/>
          </a:solidFill>
          <a:latin typeface="+mn-lt"/>
          <a:ea typeface="+mn-ea"/>
          <a:cs typeface="+mn-cs"/>
        </a:defRPr>
      </a:lvl4pPr>
      <a:lvl5pPr marL="5903837" algn="l" defTabSz="1475959" rtl="0" eaLnBrk="1" latinLnBrk="0" hangingPunct="1">
        <a:defRPr sz="5800" kern="1200">
          <a:solidFill>
            <a:schemeClr val="tx1"/>
          </a:solidFill>
          <a:latin typeface="+mn-lt"/>
          <a:ea typeface="+mn-ea"/>
          <a:cs typeface="+mn-cs"/>
        </a:defRPr>
      </a:lvl5pPr>
      <a:lvl6pPr marL="7379797" algn="l" defTabSz="1475959" rtl="0" eaLnBrk="1" latinLnBrk="0" hangingPunct="1">
        <a:defRPr sz="5800" kern="1200">
          <a:solidFill>
            <a:schemeClr val="tx1"/>
          </a:solidFill>
          <a:latin typeface="+mn-lt"/>
          <a:ea typeface="+mn-ea"/>
          <a:cs typeface="+mn-cs"/>
        </a:defRPr>
      </a:lvl6pPr>
      <a:lvl7pPr marL="8855756" algn="l" defTabSz="1475959" rtl="0" eaLnBrk="1" latinLnBrk="0" hangingPunct="1">
        <a:defRPr sz="5800" kern="1200">
          <a:solidFill>
            <a:schemeClr val="tx1"/>
          </a:solidFill>
          <a:latin typeface="+mn-lt"/>
          <a:ea typeface="+mn-ea"/>
          <a:cs typeface="+mn-cs"/>
        </a:defRPr>
      </a:lvl7pPr>
      <a:lvl8pPr marL="10331715" algn="l" defTabSz="1475959" rtl="0" eaLnBrk="1" latinLnBrk="0" hangingPunct="1">
        <a:defRPr sz="5800" kern="1200">
          <a:solidFill>
            <a:schemeClr val="tx1"/>
          </a:solidFill>
          <a:latin typeface="+mn-lt"/>
          <a:ea typeface="+mn-ea"/>
          <a:cs typeface="+mn-cs"/>
        </a:defRPr>
      </a:lvl8pPr>
      <a:lvl9pPr marL="11807675" algn="l" defTabSz="1475959"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2" name="Rectangle 31"/>
          <p:cNvSpPr/>
          <p:nvPr/>
        </p:nvSpPr>
        <p:spPr>
          <a:xfrm>
            <a:off x="10558397" y="13927058"/>
            <a:ext cx="9382069" cy="7107647"/>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sz="6500" baseline="30000" dirty="0">
              <a:solidFill>
                <a:schemeClr val="tx1"/>
              </a:solidFill>
            </a:endParaRPr>
          </a:p>
          <a:p>
            <a:endParaRPr lang="en-US" sz="6500" baseline="30000" dirty="0">
              <a:solidFill>
                <a:schemeClr val="tx1"/>
              </a:solidFill>
            </a:endParaRPr>
          </a:p>
          <a:p>
            <a:endParaRPr lang="en-US" sz="6500" baseline="30000" dirty="0">
              <a:solidFill>
                <a:schemeClr val="tx1"/>
              </a:solidFill>
            </a:endParaRPr>
          </a:p>
          <a:p>
            <a:endParaRPr lang="en-US" sz="6500" baseline="30000" dirty="0">
              <a:solidFill>
                <a:schemeClr val="tx1"/>
              </a:solidFill>
            </a:endParaRPr>
          </a:p>
          <a:p>
            <a:endParaRPr lang="en-US" sz="6500" baseline="30000" dirty="0">
              <a:solidFill>
                <a:schemeClr val="tx1"/>
              </a:solidFill>
            </a:endParaRPr>
          </a:p>
          <a:p>
            <a:endParaRPr lang="en-US" sz="5500" baseline="30000" dirty="0">
              <a:solidFill>
                <a:schemeClr val="tx1"/>
              </a:solidFill>
            </a:endParaRPr>
          </a:p>
          <a:p>
            <a:endParaRPr lang="en-US" sz="6500" baseline="30000" dirty="0">
              <a:solidFill>
                <a:schemeClr val="tx1"/>
              </a:solidFill>
            </a:endParaRPr>
          </a:p>
          <a:p>
            <a:endParaRPr lang="en-US" sz="6500" baseline="30000" dirty="0">
              <a:solidFill>
                <a:schemeClr val="tx1"/>
              </a:solidFill>
            </a:endParaRPr>
          </a:p>
          <a:p>
            <a:endParaRPr lang="en-US" sz="6500" baseline="30000" dirty="0">
              <a:solidFill>
                <a:schemeClr val="tx1"/>
              </a:solidFill>
            </a:endParaRPr>
          </a:p>
          <a:p>
            <a:endParaRPr lang="en-US" sz="6500" baseline="30000" dirty="0">
              <a:solidFill>
                <a:schemeClr val="tx1"/>
              </a:solidFill>
            </a:endParaRPr>
          </a:p>
          <a:p>
            <a:r>
              <a:rPr lang="en-US" sz="6500" baseline="30000" dirty="0">
                <a:solidFill>
                  <a:schemeClr val="tx1"/>
                </a:solidFill>
              </a:rPr>
              <a:t> </a:t>
            </a:r>
          </a:p>
        </p:txBody>
      </p:sp>
      <p:sp>
        <p:nvSpPr>
          <p:cNvPr id="26" name="Rectangle 25"/>
          <p:cNvSpPr/>
          <p:nvPr/>
        </p:nvSpPr>
        <p:spPr>
          <a:xfrm>
            <a:off x="0" y="1"/>
            <a:ext cx="30275213" cy="2514548"/>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dirty="0">
              <a:solidFill>
                <a:srgbClr val="000000"/>
              </a:solidFill>
            </a:endParaRPr>
          </a:p>
          <a:p>
            <a:pPr algn="ctr"/>
            <a:r>
              <a:rPr lang="en-US" sz="5400" dirty="0" err="1">
                <a:solidFill>
                  <a:schemeClr val="accent3"/>
                </a:solidFill>
              </a:rPr>
              <a:t>Eyad</a:t>
            </a:r>
            <a:r>
              <a:rPr lang="en-US" sz="5400" dirty="0">
                <a:solidFill>
                  <a:schemeClr val="accent3"/>
                </a:solidFill>
              </a:rPr>
              <a:t> Ahmed N </a:t>
            </a:r>
            <a:r>
              <a:rPr lang="en-US" sz="5400" dirty="0" err="1">
                <a:solidFill>
                  <a:schemeClr val="accent3"/>
                </a:solidFill>
              </a:rPr>
              <a:t>Algmesh</a:t>
            </a:r>
            <a:endParaRPr lang="en-US" sz="5400" dirty="0">
              <a:solidFill>
                <a:schemeClr val="accent3"/>
              </a:solidFill>
            </a:endParaRPr>
          </a:p>
        </p:txBody>
      </p:sp>
      <p:sp>
        <p:nvSpPr>
          <p:cNvPr id="6" name="Rectangle 5"/>
          <p:cNvSpPr/>
          <p:nvPr/>
        </p:nvSpPr>
        <p:spPr>
          <a:xfrm>
            <a:off x="7526787" y="222509"/>
            <a:ext cx="14833905" cy="1107987"/>
          </a:xfrm>
          <a:prstGeom prst="rect">
            <a:avLst/>
          </a:prstGeom>
        </p:spPr>
        <p:txBody>
          <a:bodyPr wrap="none" lIns="91432" tIns="45716" rIns="91432" bIns="45716">
            <a:spAutoFit/>
          </a:bodyPr>
          <a:lstStyle/>
          <a:p>
            <a:r>
              <a:rPr lang="en-US" sz="6600" b="1" i="1" dirty="0">
                <a:solidFill>
                  <a:srgbClr val="4BACC6"/>
                </a:solidFill>
              </a:rPr>
              <a:t>Web –Based Dentist Appointment System</a:t>
            </a:r>
            <a:endParaRPr lang="en-US" sz="6600" dirty="0">
              <a:solidFill>
                <a:srgbClr val="4BACC6"/>
              </a:solidFill>
            </a:endParaRPr>
          </a:p>
        </p:txBody>
      </p:sp>
      <p:sp>
        <p:nvSpPr>
          <p:cNvPr id="9" name="Text Placeholder 3"/>
          <p:cNvSpPr txBox="1">
            <a:spLocks/>
          </p:cNvSpPr>
          <p:nvPr/>
        </p:nvSpPr>
        <p:spPr>
          <a:xfrm>
            <a:off x="462184" y="2950038"/>
            <a:ext cx="9382069" cy="1360076"/>
          </a:xfrm>
          <a:prstGeom prst="round1Rect">
            <a:avLst/>
          </a:prstGeom>
          <a:solidFill>
            <a:srgbClr val="4BACC6"/>
          </a:solidFill>
        </p:spPr>
        <p:txBody>
          <a:bodyPr lIns="91432" tIns="45716" rIns="91432" bIns="45716"/>
          <a:lstStyle>
            <a:lvl1pPr marL="1107053" indent="-1107053" algn="l" defTabSz="1476070" rtl="0" eaLnBrk="1" latinLnBrk="0" hangingPunct="1">
              <a:spcBef>
                <a:spcPct val="20000"/>
              </a:spcBef>
              <a:buFont typeface="Arial"/>
              <a:buChar char="•"/>
              <a:defRPr sz="10300" kern="1200">
                <a:solidFill>
                  <a:schemeClr val="tx1"/>
                </a:solidFill>
                <a:latin typeface="+mn-lt"/>
                <a:ea typeface="+mn-ea"/>
                <a:cs typeface="+mn-cs"/>
              </a:defRPr>
            </a:lvl1pPr>
            <a:lvl2pPr marL="2398614" indent="-922544" algn="l" defTabSz="1476070" rtl="0" eaLnBrk="1" latinLnBrk="0" hangingPunct="1">
              <a:spcBef>
                <a:spcPct val="20000"/>
              </a:spcBef>
              <a:buFont typeface="Arial"/>
              <a:buChar char="–"/>
              <a:defRPr sz="9000" kern="1200">
                <a:solidFill>
                  <a:schemeClr val="tx1"/>
                </a:solidFill>
                <a:latin typeface="+mn-lt"/>
                <a:ea typeface="+mn-ea"/>
                <a:cs typeface="+mn-cs"/>
              </a:defRPr>
            </a:lvl2pPr>
            <a:lvl3pPr marL="3690176" indent="-738035" algn="l" defTabSz="1476070" rtl="0" eaLnBrk="1" latinLnBrk="0" hangingPunct="1">
              <a:spcBef>
                <a:spcPct val="20000"/>
              </a:spcBef>
              <a:buFont typeface="Arial"/>
              <a:buChar char="•"/>
              <a:defRPr sz="7700" kern="1200">
                <a:solidFill>
                  <a:schemeClr val="tx1"/>
                </a:solidFill>
                <a:latin typeface="+mn-lt"/>
                <a:ea typeface="+mn-ea"/>
                <a:cs typeface="+mn-cs"/>
              </a:defRPr>
            </a:lvl3pPr>
            <a:lvl4pPr marL="5166246" indent="-738035" algn="l" defTabSz="1476070" rtl="0" eaLnBrk="1" latinLnBrk="0" hangingPunct="1">
              <a:spcBef>
                <a:spcPct val="20000"/>
              </a:spcBef>
              <a:buFont typeface="Arial"/>
              <a:buChar char="–"/>
              <a:defRPr sz="6500" kern="1200">
                <a:solidFill>
                  <a:schemeClr val="tx1"/>
                </a:solidFill>
                <a:latin typeface="+mn-lt"/>
                <a:ea typeface="+mn-ea"/>
                <a:cs typeface="+mn-cs"/>
              </a:defRPr>
            </a:lvl4pPr>
            <a:lvl5pPr marL="6642316" indent="-738035" algn="l" defTabSz="1476070" rtl="0" eaLnBrk="1" latinLnBrk="0" hangingPunct="1">
              <a:spcBef>
                <a:spcPct val="20000"/>
              </a:spcBef>
              <a:buFont typeface="Arial"/>
              <a:buChar char="»"/>
              <a:defRPr sz="6500" kern="1200">
                <a:solidFill>
                  <a:schemeClr val="tx1"/>
                </a:solidFill>
                <a:latin typeface="+mn-lt"/>
                <a:ea typeface="+mn-ea"/>
                <a:cs typeface="+mn-cs"/>
              </a:defRPr>
            </a:lvl5pPr>
            <a:lvl6pPr marL="8118386" indent="-738035" algn="l" defTabSz="1476070" rtl="0" eaLnBrk="1" latinLnBrk="0" hangingPunct="1">
              <a:spcBef>
                <a:spcPct val="20000"/>
              </a:spcBef>
              <a:buFont typeface="Arial"/>
              <a:buChar char="•"/>
              <a:defRPr sz="6500" kern="1200">
                <a:solidFill>
                  <a:schemeClr val="tx1"/>
                </a:solidFill>
                <a:latin typeface="+mn-lt"/>
                <a:ea typeface="+mn-ea"/>
                <a:cs typeface="+mn-cs"/>
              </a:defRPr>
            </a:lvl6pPr>
            <a:lvl7pPr marL="9594456" indent="-738035" algn="l" defTabSz="1476070" rtl="0" eaLnBrk="1" latinLnBrk="0" hangingPunct="1">
              <a:spcBef>
                <a:spcPct val="20000"/>
              </a:spcBef>
              <a:buFont typeface="Arial"/>
              <a:buChar char="•"/>
              <a:defRPr sz="6500" kern="1200">
                <a:solidFill>
                  <a:schemeClr val="tx1"/>
                </a:solidFill>
                <a:latin typeface="+mn-lt"/>
                <a:ea typeface="+mn-ea"/>
                <a:cs typeface="+mn-cs"/>
              </a:defRPr>
            </a:lvl7pPr>
            <a:lvl8pPr marL="11070527" indent="-738035" algn="l" defTabSz="1476070" rtl="0" eaLnBrk="1" latinLnBrk="0" hangingPunct="1">
              <a:spcBef>
                <a:spcPct val="20000"/>
              </a:spcBef>
              <a:buFont typeface="Arial"/>
              <a:buChar char="•"/>
              <a:defRPr sz="6500" kern="1200">
                <a:solidFill>
                  <a:schemeClr val="tx1"/>
                </a:solidFill>
                <a:latin typeface="+mn-lt"/>
                <a:ea typeface="+mn-ea"/>
                <a:cs typeface="+mn-cs"/>
              </a:defRPr>
            </a:lvl8pPr>
            <a:lvl9pPr marL="12546597" indent="-738035" algn="l" defTabSz="1476070" rtl="0" eaLnBrk="1" latinLnBrk="0" hangingPunct="1">
              <a:spcBef>
                <a:spcPct val="20000"/>
              </a:spcBef>
              <a:buFont typeface="Arial"/>
              <a:buChar char="•"/>
              <a:defRPr sz="6500" kern="1200">
                <a:solidFill>
                  <a:schemeClr val="tx1"/>
                </a:solidFill>
                <a:latin typeface="+mn-lt"/>
                <a:ea typeface="+mn-ea"/>
                <a:cs typeface="+mn-cs"/>
              </a:defRPr>
            </a:lvl9pPr>
          </a:lstStyle>
          <a:p>
            <a:pPr marL="0" indent="0" algn="ctr">
              <a:buNone/>
            </a:pPr>
            <a:r>
              <a:rPr lang="en-US" sz="5500" b="1" dirty="0">
                <a:solidFill>
                  <a:schemeClr val="bg1"/>
                </a:solidFill>
                <a:cs typeface="Times New Roman" panose="02020603050405020304" pitchFamily="18" charset="0"/>
              </a:rPr>
              <a:t>Introduction</a:t>
            </a:r>
          </a:p>
        </p:txBody>
      </p:sp>
      <p:sp>
        <p:nvSpPr>
          <p:cNvPr id="15" name="Text Placeholder 3"/>
          <p:cNvSpPr txBox="1">
            <a:spLocks/>
          </p:cNvSpPr>
          <p:nvPr/>
        </p:nvSpPr>
        <p:spPr>
          <a:xfrm>
            <a:off x="10600105" y="2950038"/>
            <a:ext cx="9382069" cy="1360076"/>
          </a:xfrm>
          <a:prstGeom prst="round1Rect">
            <a:avLst/>
          </a:prstGeom>
          <a:solidFill>
            <a:schemeClr val="accent3"/>
          </a:solidFill>
        </p:spPr>
        <p:txBody>
          <a:bodyPr lIns="91432" tIns="45716" rIns="91432" bIns="45716"/>
          <a:lstStyle>
            <a:defPPr>
              <a:defRPr lang="en-US"/>
            </a:defPPr>
            <a:lvl1pPr indent="0" algn="ctr" defTabSz="1476070">
              <a:spcBef>
                <a:spcPct val="20000"/>
              </a:spcBef>
              <a:buFont typeface="Arial"/>
              <a:buNone/>
              <a:defRPr sz="5500" b="1">
                <a:solidFill>
                  <a:schemeClr val="bg1"/>
                </a:solidFill>
                <a:cs typeface="Times New Roman" panose="02020603050405020304" pitchFamily="18" charset="0"/>
              </a:defRPr>
            </a:lvl1pPr>
            <a:lvl2pPr marL="2398614" indent="-922544" defTabSz="1476070">
              <a:spcBef>
                <a:spcPct val="20000"/>
              </a:spcBef>
              <a:buFont typeface="Arial"/>
              <a:buChar char="–"/>
              <a:defRPr sz="9000"/>
            </a:lvl2pPr>
            <a:lvl3pPr marL="3690176" indent="-738035" defTabSz="1476070">
              <a:spcBef>
                <a:spcPct val="20000"/>
              </a:spcBef>
              <a:buFont typeface="Arial"/>
              <a:buChar char="•"/>
              <a:defRPr sz="7700"/>
            </a:lvl3pPr>
            <a:lvl4pPr marL="5166246" indent="-738035" defTabSz="1476070">
              <a:spcBef>
                <a:spcPct val="20000"/>
              </a:spcBef>
              <a:buFont typeface="Arial"/>
              <a:buChar char="–"/>
              <a:defRPr sz="6500"/>
            </a:lvl4pPr>
            <a:lvl5pPr marL="6642316" indent="-738035" defTabSz="1476070">
              <a:spcBef>
                <a:spcPct val="20000"/>
              </a:spcBef>
              <a:buFont typeface="Arial"/>
              <a:buChar char="»"/>
              <a:defRPr sz="6500"/>
            </a:lvl5pPr>
            <a:lvl6pPr marL="8118386" indent="-738035" defTabSz="1476070">
              <a:spcBef>
                <a:spcPct val="20000"/>
              </a:spcBef>
              <a:buFont typeface="Arial"/>
              <a:buChar char="•"/>
              <a:defRPr sz="6500"/>
            </a:lvl6pPr>
            <a:lvl7pPr marL="9594456" indent="-738035" defTabSz="1476070">
              <a:spcBef>
                <a:spcPct val="20000"/>
              </a:spcBef>
              <a:buFont typeface="Arial"/>
              <a:buChar char="•"/>
              <a:defRPr sz="6500"/>
            </a:lvl7pPr>
            <a:lvl8pPr marL="11070527" indent="-738035" defTabSz="1476070">
              <a:spcBef>
                <a:spcPct val="20000"/>
              </a:spcBef>
              <a:buFont typeface="Arial"/>
              <a:buChar char="•"/>
              <a:defRPr sz="6500"/>
            </a:lvl8pPr>
            <a:lvl9pPr marL="12546597" indent="-738035" defTabSz="1476070">
              <a:spcBef>
                <a:spcPct val="20000"/>
              </a:spcBef>
              <a:buFont typeface="Arial"/>
              <a:buChar char="•"/>
              <a:defRPr sz="6500"/>
            </a:lvl9pPr>
          </a:lstStyle>
          <a:p>
            <a:r>
              <a:rPr lang="en-US" dirty="0"/>
              <a:t>Methodology </a:t>
            </a:r>
          </a:p>
        </p:txBody>
      </p:sp>
      <p:sp>
        <p:nvSpPr>
          <p:cNvPr id="17" name="Rectangle 16"/>
          <p:cNvSpPr/>
          <p:nvPr/>
        </p:nvSpPr>
        <p:spPr>
          <a:xfrm>
            <a:off x="462184" y="4310114"/>
            <a:ext cx="9382069" cy="3805393"/>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r>
              <a:rPr lang="en-US" sz="5500" baseline="30000" dirty="0">
                <a:solidFill>
                  <a:srgbClr val="000000"/>
                </a:solidFill>
              </a:rPr>
              <a:t>    With the rapid research and development in the field of information technology, Health care is one of the industries which is directly affected by this. a web-based application is developed which is accessible to all the people who are facing any issues related to dentistry. </a:t>
            </a:r>
          </a:p>
        </p:txBody>
      </p:sp>
      <p:sp>
        <p:nvSpPr>
          <p:cNvPr id="19" name="Text Placeholder 3"/>
          <p:cNvSpPr txBox="1">
            <a:spLocks/>
          </p:cNvSpPr>
          <p:nvPr/>
        </p:nvSpPr>
        <p:spPr>
          <a:xfrm>
            <a:off x="420469" y="8551994"/>
            <a:ext cx="9382069" cy="1360076"/>
          </a:xfrm>
          <a:prstGeom prst="round1Rect">
            <a:avLst/>
          </a:prstGeom>
          <a:solidFill>
            <a:srgbClr val="4BACC6"/>
          </a:solidFill>
        </p:spPr>
        <p:txBody>
          <a:bodyPr lIns="91432" tIns="45716" rIns="91432" bIns="45716"/>
          <a:lstStyle>
            <a:lvl1pPr marL="1107053" indent="-1107053" algn="l" defTabSz="1476070" rtl="0" eaLnBrk="1" latinLnBrk="0" hangingPunct="1">
              <a:spcBef>
                <a:spcPct val="20000"/>
              </a:spcBef>
              <a:buFont typeface="Arial"/>
              <a:buChar char="•"/>
              <a:defRPr sz="10300" kern="1200">
                <a:solidFill>
                  <a:schemeClr val="tx1"/>
                </a:solidFill>
                <a:latin typeface="+mn-lt"/>
                <a:ea typeface="+mn-ea"/>
                <a:cs typeface="+mn-cs"/>
              </a:defRPr>
            </a:lvl1pPr>
            <a:lvl2pPr marL="2398614" indent="-922544" algn="l" defTabSz="1476070" rtl="0" eaLnBrk="1" latinLnBrk="0" hangingPunct="1">
              <a:spcBef>
                <a:spcPct val="20000"/>
              </a:spcBef>
              <a:buFont typeface="Arial"/>
              <a:buChar char="–"/>
              <a:defRPr sz="9000" kern="1200">
                <a:solidFill>
                  <a:schemeClr val="tx1"/>
                </a:solidFill>
                <a:latin typeface="+mn-lt"/>
                <a:ea typeface="+mn-ea"/>
                <a:cs typeface="+mn-cs"/>
              </a:defRPr>
            </a:lvl2pPr>
            <a:lvl3pPr marL="3690176" indent="-738035" algn="l" defTabSz="1476070" rtl="0" eaLnBrk="1" latinLnBrk="0" hangingPunct="1">
              <a:spcBef>
                <a:spcPct val="20000"/>
              </a:spcBef>
              <a:buFont typeface="Arial"/>
              <a:buChar char="•"/>
              <a:defRPr sz="7700" kern="1200">
                <a:solidFill>
                  <a:schemeClr val="tx1"/>
                </a:solidFill>
                <a:latin typeface="+mn-lt"/>
                <a:ea typeface="+mn-ea"/>
                <a:cs typeface="+mn-cs"/>
              </a:defRPr>
            </a:lvl3pPr>
            <a:lvl4pPr marL="5166246" indent="-738035" algn="l" defTabSz="1476070" rtl="0" eaLnBrk="1" latinLnBrk="0" hangingPunct="1">
              <a:spcBef>
                <a:spcPct val="20000"/>
              </a:spcBef>
              <a:buFont typeface="Arial"/>
              <a:buChar char="–"/>
              <a:defRPr sz="6500" kern="1200">
                <a:solidFill>
                  <a:schemeClr val="tx1"/>
                </a:solidFill>
                <a:latin typeface="+mn-lt"/>
                <a:ea typeface="+mn-ea"/>
                <a:cs typeface="+mn-cs"/>
              </a:defRPr>
            </a:lvl4pPr>
            <a:lvl5pPr marL="6642316" indent="-738035" algn="l" defTabSz="1476070" rtl="0" eaLnBrk="1" latinLnBrk="0" hangingPunct="1">
              <a:spcBef>
                <a:spcPct val="20000"/>
              </a:spcBef>
              <a:buFont typeface="Arial"/>
              <a:buChar char="»"/>
              <a:defRPr sz="6500" kern="1200">
                <a:solidFill>
                  <a:schemeClr val="tx1"/>
                </a:solidFill>
                <a:latin typeface="+mn-lt"/>
                <a:ea typeface="+mn-ea"/>
                <a:cs typeface="+mn-cs"/>
              </a:defRPr>
            </a:lvl5pPr>
            <a:lvl6pPr marL="8118386" indent="-738035" algn="l" defTabSz="1476070" rtl="0" eaLnBrk="1" latinLnBrk="0" hangingPunct="1">
              <a:spcBef>
                <a:spcPct val="20000"/>
              </a:spcBef>
              <a:buFont typeface="Arial"/>
              <a:buChar char="•"/>
              <a:defRPr sz="6500" kern="1200">
                <a:solidFill>
                  <a:schemeClr val="tx1"/>
                </a:solidFill>
                <a:latin typeface="+mn-lt"/>
                <a:ea typeface="+mn-ea"/>
                <a:cs typeface="+mn-cs"/>
              </a:defRPr>
            </a:lvl6pPr>
            <a:lvl7pPr marL="9594456" indent="-738035" algn="l" defTabSz="1476070" rtl="0" eaLnBrk="1" latinLnBrk="0" hangingPunct="1">
              <a:spcBef>
                <a:spcPct val="20000"/>
              </a:spcBef>
              <a:buFont typeface="Arial"/>
              <a:buChar char="•"/>
              <a:defRPr sz="6500" kern="1200">
                <a:solidFill>
                  <a:schemeClr val="tx1"/>
                </a:solidFill>
                <a:latin typeface="+mn-lt"/>
                <a:ea typeface="+mn-ea"/>
                <a:cs typeface="+mn-cs"/>
              </a:defRPr>
            </a:lvl7pPr>
            <a:lvl8pPr marL="11070527" indent="-738035" algn="l" defTabSz="1476070" rtl="0" eaLnBrk="1" latinLnBrk="0" hangingPunct="1">
              <a:spcBef>
                <a:spcPct val="20000"/>
              </a:spcBef>
              <a:buFont typeface="Arial"/>
              <a:buChar char="•"/>
              <a:defRPr sz="6500" kern="1200">
                <a:solidFill>
                  <a:schemeClr val="tx1"/>
                </a:solidFill>
                <a:latin typeface="+mn-lt"/>
                <a:ea typeface="+mn-ea"/>
                <a:cs typeface="+mn-cs"/>
              </a:defRPr>
            </a:lvl8pPr>
            <a:lvl9pPr marL="12546597" indent="-738035" algn="l" defTabSz="1476070" rtl="0" eaLnBrk="1" latinLnBrk="0" hangingPunct="1">
              <a:spcBef>
                <a:spcPct val="20000"/>
              </a:spcBef>
              <a:buFont typeface="Arial"/>
              <a:buChar char="•"/>
              <a:defRPr sz="6500" kern="1200">
                <a:solidFill>
                  <a:schemeClr val="tx1"/>
                </a:solidFill>
                <a:latin typeface="+mn-lt"/>
                <a:ea typeface="+mn-ea"/>
                <a:cs typeface="+mn-cs"/>
              </a:defRPr>
            </a:lvl9pPr>
          </a:lstStyle>
          <a:p>
            <a:pPr marL="0" indent="0" algn="ctr">
              <a:buNone/>
            </a:pPr>
            <a:r>
              <a:rPr lang="en-US" sz="5500" b="1" dirty="0">
                <a:solidFill>
                  <a:schemeClr val="bg1"/>
                </a:solidFill>
                <a:cs typeface="Times New Roman" panose="02020603050405020304" pitchFamily="18" charset="0"/>
              </a:rPr>
              <a:t>Aim</a:t>
            </a:r>
          </a:p>
        </p:txBody>
      </p:sp>
      <p:sp>
        <p:nvSpPr>
          <p:cNvPr id="20" name="Rectangle 19"/>
          <p:cNvSpPr/>
          <p:nvPr/>
        </p:nvSpPr>
        <p:spPr>
          <a:xfrm>
            <a:off x="420469" y="9912070"/>
            <a:ext cx="9382069" cy="2914526"/>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r>
              <a:rPr lang="en-US" sz="5400" baseline="30000" dirty="0">
                <a:solidFill>
                  <a:schemeClr val="tx1"/>
                </a:solidFill>
              </a:rPr>
              <a:t>   The aim of this project is to create an easily accessible platform where the patients and dentist can interact with each other where they feel an ease and comfort. </a:t>
            </a:r>
          </a:p>
        </p:txBody>
      </p:sp>
      <p:pic>
        <p:nvPicPr>
          <p:cNvPr id="24" name="Picture 23" descr="UWTSDjjjjjj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5321" y="301688"/>
            <a:ext cx="5911556" cy="1639509"/>
          </a:xfrm>
          <a:prstGeom prst="rect">
            <a:avLst/>
          </a:prstGeom>
        </p:spPr>
      </p:pic>
      <p:pic>
        <p:nvPicPr>
          <p:cNvPr id="25" name="Picture 24" descr="schoollogo.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750347" y="224128"/>
            <a:ext cx="6758000" cy="1717070"/>
          </a:xfrm>
          <a:prstGeom prst="rect">
            <a:avLst/>
          </a:prstGeom>
        </p:spPr>
      </p:pic>
      <p:sp>
        <p:nvSpPr>
          <p:cNvPr id="27" name="Text Placeholder 3"/>
          <p:cNvSpPr txBox="1">
            <a:spLocks/>
          </p:cNvSpPr>
          <p:nvPr/>
        </p:nvSpPr>
        <p:spPr>
          <a:xfrm>
            <a:off x="420469" y="13755830"/>
            <a:ext cx="9382069" cy="1360076"/>
          </a:xfrm>
          <a:prstGeom prst="round1Rect">
            <a:avLst/>
          </a:prstGeom>
          <a:solidFill>
            <a:srgbClr val="4BACC6"/>
          </a:solidFill>
        </p:spPr>
        <p:txBody>
          <a:bodyPr lIns="91432" tIns="45716" rIns="91432" bIns="45716"/>
          <a:lstStyle>
            <a:lvl1pPr marL="1107053" indent="-1107053" algn="l" defTabSz="1476070" rtl="0" eaLnBrk="1" latinLnBrk="0" hangingPunct="1">
              <a:spcBef>
                <a:spcPct val="20000"/>
              </a:spcBef>
              <a:buFont typeface="Arial"/>
              <a:buChar char="•"/>
              <a:defRPr sz="10300" kern="1200">
                <a:solidFill>
                  <a:schemeClr val="tx1"/>
                </a:solidFill>
                <a:latin typeface="+mn-lt"/>
                <a:ea typeface="+mn-ea"/>
                <a:cs typeface="+mn-cs"/>
              </a:defRPr>
            </a:lvl1pPr>
            <a:lvl2pPr marL="2398614" indent="-922544" algn="l" defTabSz="1476070" rtl="0" eaLnBrk="1" latinLnBrk="0" hangingPunct="1">
              <a:spcBef>
                <a:spcPct val="20000"/>
              </a:spcBef>
              <a:buFont typeface="Arial"/>
              <a:buChar char="–"/>
              <a:defRPr sz="9000" kern="1200">
                <a:solidFill>
                  <a:schemeClr val="tx1"/>
                </a:solidFill>
                <a:latin typeface="+mn-lt"/>
                <a:ea typeface="+mn-ea"/>
                <a:cs typeface="+mn-cs"/>
              </a:defRPr>
            </a:lvl2pPr>
            <a:lvl3pPr marL="3690176" indent="-738035" algn="l" defTabSz="1476070" rtl="0" eaLnBrk="1" latinLnBrk="0" hangingPunct="1">
              <a:spcBef>
                <a:spcPct val="20000"/>
              </a:spcBef>
              <a:buFont typeface="Arial"/>
              <a:buChar char="•"/>
              <a:defRPr sz="7700" kern="1200">
                <a:solidFill>
                  <a:schemeClr val="tx1"/>
                </a:solidFill>
                <a:latin typeface="+mn-lt"/>
                <a:ea typeface="+mn-ea"/>
                <a:cs typeface="+mn-cs"/>
              </a:defRPr>
            </a:lvl3pPr>
            <a:lvl4pPr marL="5166246" indent="-738035" algn="l" defTabSz="1476070" rtl="0" eaLnBrk="1" latinLnBrk="0" hangingPunct="1">
              <a:spcBef>
                <a:spcPct val="20000"/>
              </a:spcBef>
              <a:buFont typeface="Arial"/>
              <a:buChar char="–"/>
              <a:defRPr sz="6500" kern="1200">
                <a:solidFill>
                  <a:schemeClr val="tx1"/>
                </a:solidFill>
                <a:latin typeface="+mn-lt"/>
                <a:ea typeface="+mn-ea"/>
                <a:cs typeface="+mn-cs"/>
              </a:defRPr>
            </a:lvl4pPr>
            <a:lvl5pPr marL="6642316" indent="-738035" algn="l" defTabSz="1476070" rtl="0" eaLnBrk="1" latinLnBrk="0" hangingPunct="1">
              <a:spcBef>
                <a:spcPct val="20000"/>
              </a:spcBef>
              <a:buFont typeface="Arial"/>
              <a:buChar char="»"/>
              <a:defRPr sz="6500" kern="1200">
                <a:solidFill>
                  <a:schemeClr val="tx1"/>
                </a:solidFill>
                <a:latin typeface="+mn-lt"/>
                <a:ea typeface="+mn-ea"/>
                <a:cs typeface="+mn-cs"/>
              </a:defRPr>
            </a:lvl5pPr>
            <a:lvl6pPr marL="8118386" indent="-738035" algn="l" defTabSz="1476070" rtl="0" eaLnBrk="1" latinLnBrk="0" hangingPunct="1">
              <a:spcBef>
                <a:spcPct val="20000"/>
              </a:spcBef>
              <a:buFont typeface="Arial"/>
              <a:buChar char="•"/>
              <a:defRPr sz="6500" kern="1200">
                <a:solidFill>
                  <a:schemeClr val="tx1"/>
                </a:solidFill>
                <a:latin typeface="+mn-lt"/>
                <a:ea typeface="+mn-ea"/>
                <a:cs typeface="+mn-cs"/>
              </a:defRPr>
            </a:lvl6pPr>
            <a:lvl7pPr marL="9594456" indent="-738035" algn="l" defTabSz="1476070" rtl="0" eaLnBrk="1" latinLnBrk="0" hangingPunct="1">
              <a:spcBef>
                <a:spcPct val="20000"/>
              </a:spcBef>
              <a:buFont typeface="Arial"/>
              <a:buChar char="•"/>
              <a:defRPr sz="6500" kern="1200">
                <a:solidFill>
                  <a:schemeClr val="tx1"/>
                </a:solidFill>
                <a:latin typeface="+mn-lt"/>
                <a:ea typeface="+mn-ea"/>
                <a:cs typeface="+mn-cs"/>
              </a:defRPr>
            </a:lvl7pPr>
            <a:lvl8pPr marL="11070527" indent="-738035" algn="l" defTabSz="1476070" rtl="0" eaLnBrk="1" latinLnBrk="0" hangingPunct="1">
              <a:spcBef>
                <a:spcPct val="20000"/>
              </a:spcBef>
              <a:buFont typeface="Arial"/>
              <a:buChar char="•"/>
              <a:defRPr sz="6500" kern="1200">
                <a:solidFill>
                  <a:schemeClr val="tx1"/>
                </a:solidFill>
                <a:latin typeface="+mn-lt"/>
                <a:ea typeface="+mn-ea"/>
                <a:cs typeface="+mn-cs"/>
              </a:defRPr>
            </a:lvl8pPr>
            <a:lvl9pPr marL="12546597" indent="-738035" algn="l" defTabSz="1476070" rtl="0" eaLnBrk="1" latinLnBrk="0" hangingPunct="1">
              <a:spcBef>
                <a:spcPct val="20000"/>
              </a:spcBef>
              <a:buFont typeface="Arial"/>
              <a:buChar char="•"/>
              <a:defRPr sz="6500" kern="1200">
                <a:solidFill>
                  <a:schemeClr val="tx1"/>
                </a:solidFill>
                <a:latin typeface="+mn-lt"/>
                <a:ea typeface="+mn-ea"/>
                <a:cs typeface="+mn-cs"/>
              </a:defRPr>
            </a:lvl9pPr>
          </a:lstStyle>
          <a:p>
            <a:pPr marL="0" indent="0" algn="ctr">
              <a:buNone/>
            </a:pPr>
            <a:r>
              <a:rPr lang="en-US" sz="5500" b="1" dirty="0">
                <a:solidFill>
                  <a:schemeClr val="bg1"/>
                </a:solidFill>
                <a:cs typeface="Times New Roman" panose="02020603050405020304" pitchFamily="18" charset="0"/>
              </a:rPr>
              <a:t>Objectives</a:t>
            </a:r>
          </a:p>
        </p:txBody>
      </p:sp>
      <p:sp>
        <p:nvSpPr>
          <p:cNvPr id="28" name="Rectangle 27"/>
          <p:cNvSpPr/>
          <p:nvPr/>
        </p:nvSpPr>
        <p:spPr>
          <a:xfrm>
            <a:off x="420469" y="15115906"/>
            <a:ext cx="9382069" cy="5346249"/>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sz="5400" baseline="30000" dirty="0">
              <a:solidFill>
                <a:schemeClr val="tx1"/>
              </a:solidFill>
            </a:endParaRPr>
          </a:p>
          <a:p>
            <a:r>
              <a:rPr lang="en-US" sz="5400" baseline="30000" dirty="0">
                <a:solidFill>
                  <a:schemeClr val="tx1"/>
                </a:solidFill>
              </a:rPr>
              <a:t>    The primary objective of this application is to provide quality dental care to the patients by bringing all the best available dentists so that everybody can easily access them and make appointments according to their schedule</a:t>
            </a:r>
            <a:r>
              <a:rPr lang="en-US" sz="6000" baseline="30000" dirty="0">
                <a:solidFill>
                  <a:schemeClr val="tx1"/>
                </a:solidFill>
              </a:rPr>
              <a:t>. </a:t>
            </a:r>
            <a:r>
              <a:rPr lang="en-US" sz="5400" baseline="30000" dirty="0">
                <a:solidFill>
                  <a:schemeClr val="tx1"/>
                </a:solidFill>
              </a:rPr>
              <a:t>The secondary objective is to replace the current manual appointment system with the modern and online appointment management system. </a:t>
            </a:r>
          </a:p>
          <a:p>
            <a:endParaRPr lang="en-US" sz="5400" baseline="30000" dirty="0">
              <a:solidFill>
                <a:schemeClr val="tx1"/>
              </a:solidFill>
            </a:endParaRPr>
          </a:p>
        </p:txBody>
      </p:sp>
      <p:sp>
        <p:nvSpPr>
          <p:cNvPr id="29" name="Rectangle 28"/>
          <p:cNvSpPr/>
          <p:nvPr/>
        </p:nvSpPr>
        <p:spPr>
          <a:xfrm>
            <a:off x="10600105" y="4310114"/>
            <a:ext cx="9382069" cy="7986965"/>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sz="6500" baseline="30000" dirty="0">
              <a:solidFill>
                <a:schemeClr val="tx1"/>
              </a:solidFill>
            </a:endParaRPr>
          </a:p>
          <a:p>
            <a:pPr algn="ctr"/>
            <a:endParaRPr lang="en-US" dirty="0"/>
          </a:p>
        </p:txBody>
      </p:sp>
      <p:sp>
        <p:nvSpPr>
          <p:cNvPr id="31" name="Text Placeholder 3"/>
          <p:cNvSpPr txBox="1">
            <a:spLocks/>
          </p:cNvSpPr>
          <p:nvPr/>
        </p:nvSpPr>
        <p:spPr>
          <a:xfrm>
            <a:off x="10558389" y="12566984"/>
            <a:ext cx="9382069" cy="1360076"/>
          </a:xfrm>
          <a:prstGeom prst="round1Rect">
            <a:avLst/>
          </a:prstGeom>
          <a:solidFill>
            <a:schemeClr val="accent3"/>
          </a:solidFill>
        </p:spPr>
        <p:txBody>
          <a:bodyPr lIns="91432" tIns="45716" rIns="91432" bIns="45716"/>
          <a:lstStyle>
            <a:defPPr>
              <a:defRPr lang="en-US"/>
            </a:defPPr>
            <a:lvl1pPr indent="0" algn="ctr" defTabSz="1476070">
              <a:spcBef>
                <a:spcPct val="20000"/>
              </a:spcBef>
              <a:buFont typeface="Arial"/>
              <a:buNone/>
              <a:defRPr sz="5500" b="1">
                <a:solidFill>
                  <a:schemeClr val="bg1"/>
                </a:solidFill>
                <a:cs typeface="Times New Roman" panose="02020603050405020304" pitchFamily="18" charset="0"/>
              </a:defRPr>
            </a:lvl1pPr>
            <a:lvl2pPr marL="2398614" indent="-922544" defTabSz="1476070">
              <a:spcBef>
                <a:spcPct val="20000"/>
              </a:spcBef>
              <a:buFont typeface="Arial"/>
              <a:buChar char="–"/>
              <a:defRPr sz="9000"/>
            </a:lvl2pPr>
            <a:lvl3pPr marL="3690176" indent="-738035" defTabSz="1476070">
              <a:spcBef>
                <a:spcPct val="20000"/>
              </a:spcBef>
              <a:buFont typeface="Arial"/>
              <a:buChar char="•"/>
              <a:defRPr sz="7700"/>
            </a:lvl3pPr>
            <a:lvl4pPr marL="5166246" indent="-738035" defTabSz="1476070">
              <a:spcBef>
                <a:spcPct val="20000"/>
              </a:spcBef>
              <a:buFont typeface="Arial"/>
              <a:buChar char="–"/>
              <a:defRPr sz="6500"/>
            </a:lvl4pPr>
            <a:lvl5pPr marL="6642316" indent="-738035" defTabSz="1476070">
              <a:spcBef>
                <a:spcPct val="20000"/>
              </a:spcBef>
              <a:buFont typeface="Arial"/>
              <a:buChar char="»"/>
              <a:defRPr sz="6500"/>
            </a:lvl5pPr>
            <a:lvl6pPr marL="8118386" indent="-738035" defTabSz="1476070">
              <a:spcBef>
                <a:spcPct val="20000"/>
              </a:spcBef>
              <a:buFont typeface="Arial"/>
              <a:buChar char="•"/>
              <a:defRPr sz="6500"/>
            </a:lvl6pPr>
            <a:lvl7pPr marL="9594456" indent="-738035" defTabSz="1476070">
              <a:spcBef>
                <a:spcPct val="20000"/>
              </a:spcBef>
              <a:buFont typeface="Arial"/>
              <a:buChar char="•"/>
              <a:defRPr sz="6500"/>
            </a:lvl7pPr>
            <a:lvl8pPr marL="11070527" indent="-738035" defTabSz="1476070">
              <a:spcBef>
                <a:spcPct val="20000"/>
              </a:spcBef>
              <a:buFont typeface="Arial"/>
              <a:buChar char="•"/>
              <a:defRPr sz="6500"/>
            </a:lvl8pPr>
            <a:lvl9pPr marL="12546597" indent="-738035" defTabSz="1476070">
              <a:spcBef>
                <a:spcPct val="20000"/>
              </a:spcBef>
              <a:buFont typeface="Arial"/>
              <a:buChar char="•"/>
              <a:defRPr sz="6500"/>
            </a:lvl9pPr>
          </a:lstStyle>
          <a:p>
            <a:r>
              <a:rPr lang="en-US" dirty="0"/>
              <a:t>System Design</a:t>
            </a:r>
          </a:p>
        </p:txBody>
      </p:sp>
      <p:sp>
        <p:nvSpPr>
          <p:cNvPr id="36" name="Rectangle 35"/>
          <p:cNvSpPr/>
          <p:nvPr/>
        </p:nvSpPr>
        <p:spPr>
          <a:xfrm>
            <a:off x="20458750" y="2983730"/>
            <a:ext cx="9382069" cy="11426918"/>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sz="6500" baseline="30000" dirty="0">
              <a:solidFill>
                <a:schemeClr val="tx1"/>
              </a:solidFill>
            </a:endParaRPr>
          </a:p>
          <a:p>
            <a:endParaRPr lang="en-US" sz="6500" baseline="30000" dirty="0">
              <a:solidFill>
                <a:schemeClr val="tx1"/>
              </a:solidFill>
            </a:endParaRPr>
          </a:p>
          <a:p>
            <a:endParaRPr lang="en-US" sz="6500" baseline="30000" dirty="0">
              <a:solidFill>
                <a:schemeClr val="tx1"/>
              </a:solidFill>
            </a:endParaRPr>
          </a:p>
          <a:p>
            <a:endParaRPr lang="en-US" sz="6500" baseline="30000" dirty="0">
              <a:solidFill>
                <a:schemeClr val="tx1"/>
              </a:solidFill>
            </a:endParaRPr>
          </a:p>
          <a:p>
            <a:r>
              <a:rPr lang="en-US" sz="6500" baseline="30000" dirty="0">
                <a:solidFill>
                  <a:schemeClr val="tx1"/>
                </a:solidFill>
              </a:rPr>
              <a:t> </a:t>
            </a:r>
          </a:p>
        </p:txBody>
      </p:sp>
      <p:sp>
        <p:nvSpPr>
          <p:cNvPr id="37" name="Text Placeholder 3"/>
          <p:cNvSpPr txBox="1">
            <a:spLocks/>
          </p:cNvSpPr>
          <p:nvPr/>
        </p:nvSpPr>
        <p:spPr>
          <a:xfrm>
            <a:off x="20436231" y="14862928"/>
            <a:ext cx="9382069" cy="1360076"/>
          </a:xfrm>
          <a:prstGeom prst="round1Rect">
            <a:avLst/>
          </a:prstGeom>
          <a:solidFill>
            <a:srgbClr val="F79646"/>
          </a:solidFill>
        </p:spPr>
        <p:txBody>
          <a:bodyPr lIns="91432" tIns="45716" rIns="91432" bIns="45716"/>
          <a:lstStyle>
            <a:defPPr>
              <a:defRPr lang="en-US"/>
            </a:defPPr>
            <a:lvl1pPr indent="0" algn="ctr" defTabSz="1476070">
              <a:spcBef>
                <a:spcPct val="20000"/>
              </a:spcBef>
              <a:buFont typeface="Arial"/>
              <a:buNone/>
              <a:defRPr sz="5500" b="1">
                <a:solidFill>
                  <a:schemeClr val="bg1"/>
                </a:solidFill>
                <a:cs typeface="Times New Roman" panose="02020603050405020304" pitchFamily="18" charset="0"/>
              </a:defRPr>
            </a:lvl1pPr>
            <a:lvl2pPr marL="2398614" indent="-922544" defTabSz="1476070">
              <a:spcBef>
                <a:spcPct val="20000"/>
              </a:spcBef>
              <a:buFont typeface="Arial"/>
              <a:buChar char="–"/>
              <a:defRPr sz="9000"/>
            </a:lvl2pPr>
            <a:lvl3pPr marL="3690176" indent="-738035" defTabSz="1476070">
              <a:spcBef>
                <a:spcPct val="20000"/>
              </a:spcBef>
              <a:buFont typeface="Arial"/>
              <a:buChar char="•"/>
              <a:defRPr sz="7700"/>
            </a:lvl3pPr>
            <a:lvl4pPr marL="5166246" indent="-738035" defTabSz="1476070">
              <a:spcBef>
                <a:spcPct val="20000"/>
              </a:spcBef>
              <a:buFont typeface="Arial"/>
              <a:buChar char="–"/>
              <a:defRPr sz="6500"/>
            </a:lvl4pPr>
            <a:lvl5pPr marL="6642316" indent="-738035" defTabSz="1476070">
              <a:spcBef>
                <a:spcPct val="20000"/>
              </a:spcBef>
              <a:buFont typeface="Arial"/>
              <a:buChar char="»"/>
              <a:defRPr sz="6500"/>
            </a:lvl5pPr>
            <a:lvl6pPr marL="8118386" indent="-738035" defTabSz="1476070">
              <a:spcBef>
                <a:spcPct val="20000"/>
              </a:spcBef>
              <a:buFont typeface="Arial"/>
              <a:buChar char="•"/>
              <a:defRPr sz="6500"/>
            </a:lvl6pPr>
            <a:lvl7pPr marL="9594456" indent="-738035" defTabSz="1476070">
              <a:spcBef>
                <a:spcPct val="20000"/>
              </a:spcBef>
              <a:buFont typeface="Arial"/>
              <a:buChar char="•"/>
              <a:defRPr sz="6500"/>
            </a:lvl7pPr>
            <a:lvl8pPr marL="11070527" indent="-738035" defTabSz="1476070">
              <a:spcBef>
                <a:spcPct val="20000"/>
              </a:spcBef>
              <a:buFont typeface="Arial"/>
              <a:buChar char="•"/>
              <a:defRPr sz="6500"/>
            </a:lvl8pPr>
            <a:lvl9pPr marL="12546597" indent="-738035" defTabSz="1476070">
              <a:spcBef>
                <a:spcPct val="20000"/>
              </a:spcBef>
              <a:buFont typeface="Arial"/>
              <a:buChar char="•"/>
              <a:defRPr sz="6500"/>
            </a:lvl9pPr>
          </a:lstStyle>
          <a:p>
            <a:r>
              <a:rPr lang="en-US" dirty="0"/>
              <a:t>Conclusion</a:t>
            </a:r>
          </a:p>
        </p:txBody>
      </p:sp>
      <p:sp>
        <p:nvSpPr>
          <p:cNvPr id="38" name="Rectangle 37"/>
          <p:cNvSpPr/>
          <p:nvPr/>
        </p:nvSpPr>
        <p:spPr>
          <a:xfrm>
            <a:off x="20453044" y="16223005"/>
            <a:ext cx="9382069" cy="4811701"/>
          </a:xfrm>
          <a:prstGeom prst="rect">
            <a:avLst/>
          </a:prstGeom>
          <a:solidFill>
            <a:srgbClr val="FFFFFF"/>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sz="5400" baseline="30000" dirty="0">
              <a:solidFill>
                <a:schemeClr val="tx1"/>
              </a:solidFill>
            </a:endParaRPr>
          </a:p>
          <a:p>
            <a:endParaRPr lang="en-US" sz="5400" baseline="30000" dirty="0">
              <a:solidFill>
                <a:schemeClr val="tx1"/>
              </a:solidFill>
            </a:endParaRPr>
          </a:p>
          <a:p>
            <a:r>
              <a:rPr lang="en-US" sz="5400" baseline="30000" dirty="0">
                <a:solidFill>
                  <a:schemeClr val="tx1"/>
                </a:solidFill>
              </a:rPr>
              <a:t>   Online health care systems are very useful, centralized and easily accessible to all the people. The main idea behind the development of this application was to keep this application user friendly. in future, this system can be upgraded to a complete and intelligent hospital management system  </a:t>
            </a:r>
          </a:p>
          <a:p>
            <a:endParaRPr lang="en-US" sz="4400" dirty="0">
              <a:solidFill>
                <a:schemeClr val="tx1">
                  <a:lumMod val="75000"/>
                  <a:lumOff val="25000"/>
                </a:schemeClr>
              </a:solidFill>
            </a:endParaRPr>
          </a:p>
          <a:p>
            <a:endParaRPr lang="en-US" sz="4400" dirty="0">
              <a:solidFill>
                <a:schemeClr val="tx1">
                  <a:lumMod val="75000"/>
                  <a:lumOff val="25000"/>
                </a:schemeClr>
              </a:solidFill>
            </a:endParaRPr>
          </a:p>
        </p:txBody>
      </p:sp>
      <p:sp>
        <p:nvSpPr>
          <p:cNvPr id="49" name="TextBox 48"/>
          <p:cNvSpPr txBox="1"/>
          <p:nvPr/>
        </p:nvSpPr>
        <p:spPr>
          <a:xfrm>
            <a:off x="20698293" y="7368328"/>
            <a:ext cx="4624481" cy="592520"/>
          </a:xfrm>
          <a:prstGeom prst="rect">
            <a:avLst/>
          </a:prstGeom>
          <a:noFill/>
        </p:spPr>
        <p:txBody>
          <a:bodyPr wrap="square" lIns="210870" tIns="105435" rIns="210870" bIns="105435" rtlCol="0">
            <a:spAutoFit/>
          </a:bodyPr>
          <a:lstStyle/>
          <a:p>
            <a:r>
              <a:rPr lang="en-US" sz="3700" b="1" baseline="30000" dirty="0">
                <a:solidFill>
                  <a:schemeClr val="accent6"/>
                </a:solidFill>
              </a:rPr>
              <a:t>Figure 3:</a:t>
            </a:r>
            <a:r>
              <a:rPr lang="en-US" sz="3700" baseline="30000" dirty="0"/>
              <a:t> System design.</a:t>
            </a:r>
          </a:p>
        </p:txBody>
      </p:sp>
      <p:sp>
        <p:nvSpPr>
          <p:cNvPr id="50" name="TextBox 49"/>
          <p:cNvSpPr txBox="1"/>
          <p:nvPr/>
        </p:nvSpPr>
        <p:spPr>
          <a:xfrm>
            <a:off x="20299816" y="10618847"/>
            <a:ext cx="4624481" cy="592520"/>
          </a:xfrm>
          <a:prstGeom prst="rect">
            <a:avLst/>
          </a:prstGeom>
          <a:noFill/>
        </p:spPr>
        <p:txBody>
          <a:bodyPr wrap="square" lIns="210870" tIns="105435" rIns="210870" bIns="105435" rtlCol="0">
            <a:spAutoFit/>
          </a:bodyPr>
          <a:lstStyle/>
          <a:p>
            <a:r>
              <a:rPr lang="en-US" sz="3700" b="1" baseline="30000" dirty="0">
                <a:solidFill>
                  <a:schemeClr val="accent6"/>
                </a:solidFill>
              </a:rPr>
              <a:t>Figure 4:</a:t>
            </a:r>
            <a:r>
              <a:rPr lang="en-US" sz="3700" baseline="30000" dirty="0"/>
              <a:t> Web portal for patients</a:t>
            </a:r>
          </a:p>
        </p:txBody>
      </p:sp>
      <p:sp>
        <p:nvSpPr>
          <p:cNvPr id="51" name="TextBox 50"/>
          <p:cNvSpPr txBox="1"/>
          <p:nvPr/>
        </p:nvSpPr>
        <p:spPr>
          <a:xfrm>
            <a:off x="25151424" y="10618847"/>
            <a:ext cx="5123789" cy="592520"/>
          </a:xfrm>
          <a:prstGeom prst="rect">
            <a:avLst/>
          </a:prstGeom>
          <a:noFill/>
        </p:spPr>
        <p:txBody>
          <a:bodyPr wrap="square" lIns="210870" tIns="105435" rIns="210870" bIns="105435" rtlCol="0">
            <a:spAutoFit/>
          </a:bodyPr>
          <a:lstStyle/>
          <a:p>
            <a:r>
              <a:rPr lang="en-US" sz="3700" b="1" baseline="30000" dirty="0">
                <a:solidFill>
                  <a:schemeClr val="accent6"/>
                </a:solidFill>
              </a:rPr>
              <a:t>Figure 5:</a:t>
            </a:r>
            <a:r>
              <a:rPr lang="en-US" sz="3700" baseline="30000" dirty="0"/>
              <a:t> web portal for dentists</a:t>
            </a:r>
          </a:p>
        </p:txBody>
      </p:sp>
      <p:sp>
        <p:nvSpPr>
          <p:cNvPr id="52" name="Rectangle 51"/>
          <p:cNvSpPr/>
          <p:nvPr/>
        </p:nvSpPr>
        <p:spPr>
          <a:xfrm>
            <a:off x="15866825" y="20462155"/>
            <a:ext cx="4376839" cy="592520"/>
          </a:xfrm>
          <a:prstGeom prst="rect">
            <a:avLst/>
          </a:prstGeom>
        </p:spPr>
        <p:txBody>
          <a:bodyPr wrap="none" lIns="210870" tIns="105435" rIns="210870" bIns="105435">
            <a:spAutoFit/>
          </a:bodyPr>
          <a:lstStyle/>
          <a:p>
            <a:r>
              <a:rPr lang="en-US" sz="3700" b="1" baseline="30000" dirty="0">
                <a:solidFill>
                  <a:schemeClr val="accent6"/>
                </a:solidFill>
              </a:rPr>
              <a:t>Figure 2: </a:t>
            </a:r>
            <a:r>
              <a:rPr lang="en-US" sz="3700" baseline="30000" dirty="0"/>
              <a:t>System requirements</a:t>
            </a:r>
            <a:endParaRPr lang="en-US" sz="3700" dirty="0"/>
          </a:p>
        </p:txBody>
      </p:sp>
      <p:sp>
        <p:nvSpPr>
          <p:cNvPr id="53" name="TextBox 52"/>
          <p:cNvSpPr txBox="1"/>
          <p:nvPr/>
        </p:nvSpPr>
        <p:spPr>
          <a:xfrm>
            <a:off x="20299816" y="13754092"/>
            <a:ext cx="5445489" cy="782316"/>
          </a:xfrm>
          <a:prstGeom prst="rect">
            <a:avLst/>
          </a:prstGeom>
          <a:noFill/>
        </p:spPr>
        <p:txBody>
          <a:bodyPr wrap="square" lIns="210870" tIns="105435" rIns="210870" bIns="105435" rtlCol="0">
            <a:spAutoFit/>
          </a:bodyPr>
          <a:lstStyle/>
          <a:p>
            <a:r>
              <a:rPr lang="en-US" sz="3700" b="1" baseline="30000" dirty="0">
                <a:solidFill>
                  <a:schemeClr val="accent6"/>
                </a:solidFill>
              </a:rPr>
              <a:t>Figure 6:</a:t>
            </a:r>
            <a:r>
              <a:rPr lang="en-US" sz="3700" baseline="30000" dirty="0"/>
              <a:t> Web portal</a:t>
            </a:r>
            <a:r>
              <a:rPr lang="en-US" sz="3700" dirty="0"/>
              <a:t> </a:t>
            </a:r>
            <a:r>
              <a:rPr lang="en-US" sz="3700" baseline="30000" dirty="0"/>
              <a:t>for administrator</a:t>
            </a:r>
          </a:p>
        </p:txBody>
      </p:sp>
      <p:sp>
        <p:nvSpPr>
          <p:cNvPr id="54" name="TextBox 53"/>
          <p:cNvSpPr txBox="1"/>
          <p:nvPr/>
        </p:nvSpPr>
        <p:spPr>
          <a:xfrm>
            <a:off x="25378479" y="13914027"/>
            <a:ext cx="4624481" cy="592520"/>
          </a:xfrm>
          <a:prstGeom prst="rect">
            <a:avLst/>
          </a:prstGeom>
          <a:noFill/>
        </p:spPr>
        <p:txBody>
          <a:bodyPr wrap="square" lIns="210870" tIns="105435" rIns="210870" bIns="105435" rtlCol="0">
            <a:spAutoFit/>
          </a:bodyPr>
          <a:lstStyle/>
          <a:p>
            <a:r>
              <a:rPr lang="en-US" sz="3700" b="1" baseline="30000" dirty="0">
                <a:solidFill>
                  <a:schemeClr val="accent6"/>
                </a:solidFill>
              </a:rPr>
              <a:t>Figure 7:</a:t>
            </a:r>
            <a:r>
              <a:rPr lang="en-US" sz="3700" baseline="30000" dirty="0"/>
              <a:t> The data base</a:t>
            </a:r>
          </a:p>
        </p:txBody>
      </p:sp>
      <p:sp>
        <p:nvSpPr>
          <p:cNvPr id="55" name="Rectangle 54"/>
          <p:cNvSpPr/>
          <p:nvPr/>
        </p:nvSpPr>
        <p:spPr>
          <a:xfrm>
            <a:off x="10928280" y="4558657"/>
            <a:ext cx="4015460" cy="592520"/>
          </a:xfrm>
          <a:prstGeom prst="rect">
            <a:avLst/>
          </a:prstGeom>
          <a:noFill/>
        </p:spPr>
        <p:txBody>
          <a:bodyPr wrap="square" lIns="210870" tIns="105435" rIns="210870" bIns="105435" rtlCol="0">
            <a:spAutoFit/>
          </a:bodyPr>
          <a:lstStyle/>
          <a:p>
            <a:r>
              <a:rPr lang="en-US" sz="3700" b="1" baseline="30000" dirty="0">
                <a:solidFill>
                  <a:schemeClr val="accent6"/>
                </a:solidFill>
              </a:rPr>
              <a:t>Figure 1: </a:t>
            </a:r>
            <a:r>
              <a:rPr lang="en-US" sz="3700" baseline="30000" dirty="0"/>
              <a:t>Agile Methods. </a:t>
            </a:r>
          </a:p>
        </p:txBody>
      </p:sp>
      <p:pic>
        <p:nvPicPr>
          <p:cNvPr id="35" name="Picture 34">
            <a:extLst>
              <a:ext uri="{FF2B5EF4-FFF2-40B4-BE49-F238E27FC236}">
                <a16:creationId xmlns:a16="http://schemas.microsoft.com/office/drawing/2014/main" id="{049657F4-A010-0545-A109-A56DC95862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862822" y="5037143"/>
            <a:ext cx="6967214" cy="7029701"/>
          </a:xfrm>
          <a:prstGeom prst="rect">
            <a:avLst/>
          </a:prstGeom>
        </p:spPr>
      </p:pic>
      <p:pic>
        <p:nvPicPr>
          <p:cNvPr id="39" name="Picture 38" descr="Screen Shot 2019-05-09 at 11.36.47 AM.png"/>
          <p:cNvPicPr>
            <a:picLocks noChangeAspect="1"/>
          </p:cNvPicPr>
          <p:nvPr/>
        </p:nvPicPr>
        <p:blipFill rotWithShape="1">
          <a:blip r:embed="rId5">
            <a:extLst>
              <a:ext uri="{28A0092B-C50C-407E-A947-70E740481C1C}">
                <a14:useLocalDpi xmlns:a14="http://schemas.microsoft.com/office/drawing/2010/main" val="0"/>
              </a:ext>
            </a:extLst>
          </a:blip>
          <a:srcRect l="3834" t="4630" b="3472"/>
          <a:stretch/>
        </p:blipFill>
        <p:spPr>
          <a:xfrm>
            <a:off x="10558390" y="13927060"/>
            <a:ext cx="9370494" cy="6535095"/>
          </a:xfrm>
          <a:prstGeom prst="rect">
            <a:avLst/>
          </a:prstGeom>
        </p:spPr>
      </p:pic>
      <p:pic>
        <p:nvPicPr>
          <p:cNvPr id="40" name="Picture 39" descr="Screen Shot 2019-05-09 at 11.37.53 AM.png"/>
          <p:cNvPicPr>
            <a:picLocks noChangeAspect="1"/>
          </p:cNvPicPr>
          <p:nvPr/>
        </p:nvPicPr>
        <p:blipFill rotWithShape="1">
          <a:blip r:embed="rId6">
            <a:extLst>
              <a:ext uri="{28A0092B-C50C-407E-A947-70E740481C1C}">
                <a14:useLocalDpi xmlns:a14="http://schemas.microsoft.com/office/drawing/2010/main" val="0"/>
              </a:ext>
            </a:extLst>
          </a:blip>
          <a:srcRect l="3537" r="6548" b="2546"/>
          <a:stretch/>
        </p:blipFill>
        <p:spPr>
          <a:xfrm>
            <a:off x="20698293" y="2983730"/>
            <a:ext cx="8810053" cy="4341287"/>
          </a:xfrm>
          <a:prstGeom prst="rect">
            <a:avLst/>
          </a:prstGeom>
        </p:spPr>
      </p:pic>
      <p:pic>
        <p:nvPicPr>
          <p:cNvPr id="3" name="Picture 2"/>
          <p:cNvPicPr>
            <a:picLocks noChangeAspect="1"/>
          </p:cNvPicPr>
          <p:nvPr/>
        </p:nvPicPr>
        <p:blipFill>
          <a:blip r:embed="rId7"/>
          <a:stretch>
            <a:fillRect/>
          </a:stretch>
        </p:blipFill>
        <p:spPr>
          <a:xfrm>
            <a:off x="20757270" y="7898898"/>
            <a:ext cx="4323598" cy="2719949"/>
          </a:xfrm>
          <a:prstGeom prst="rect">
            <a:avLst/>
          </a:prstGeom>
        </p:spPr>
      </p:pic>
      <p:pic>
        <p:nvPicPr>
          <p:cNvPr id="4" name="Picture 3"/>
          <p:cNvPicPr>
            <a:picLocks/>
          </p:cNvPicPr>
          <p:nvPr/>
        </p:nvPicPr>
        <p:blipFill>
          <a:blip r:embed="rId8"/>
          <a:stretch>
            <a:fillRect/>
          </a:stretch>
        </p:blipFill>
        <p:spPr>
          <a:xfrm>
            <a:off x="25378479" y="7882847"/>
            <a:ext cx="4320000" cy="2736000"/>
          </a:xfrm>
          <a:prstGeom prst="rect">
            <a:avLst/>
          </a:prstGeom>
        </p:spPr>
      </p:pic>
      <p:pic>
        <p:nvPicPr>
          <p:cNvPr id="5" name="Picture 4"/>
          <p:cNvPicPr>
            <a:picLocks/>
          </p:cNvPicPr>
          <p:nvPr/>
        </p:nvPicPr>
        <p:blipFill>
          <a:blip r:embed="rId9"/>
          <a:stretch>
            <a:fillRect/>
          </a:stretch>
        </p:blipFill>
        <p:spPr>
          <a:xfrm>
            <a:off x="20757270" y="11059753"/>
            <a:ext cx="4320000" cy="2736000"/>
          </a:xfrm>
          <a:prstGeom prst="rect">
            <a:avLst/>
          </a:prstGeom>
        </p:spPr>
      </p:pic>
      <p:pic>
        <p:nvPicPr>
          <p:cNvPr id="7" name="Picture 6"/>
          <p:cNvPicPr>
            <a:picLocks/>
          </p:cNvPicPr>
          <p:nvPr/>
        </p:nvPicPr>
        <p:blipFill>
          <a:blip r:embed="rId10"/>
          <a:stretch>
            <a:fillRect/>
          </a:stretch>
        </p:blipFill>
        <p:spPr>
          <a:xfrm>
            <a:off x="25378479" y="11050723"/>
            <a:ext cx="4320000" cy="2736000"/>
          </a:xfrm>
          <a:prstGeom prst="rect">
            <a:avLst/>
          </a:prstGeom>
        </p:spPr>
      </p:pic>
    </p:spTree>
    <p:extLst>
      <p:ext uri="{BB962C8B-B14F-4D97-AF65-F5344CB8AC3E}">
        <p14:creationId xmlns:p14="http://schemas.microsoft.com/office/powerpoint/2010/main" val="2277347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4064</TotalTime>
  <Words>252</Words>
  <Application>Microsoft Macintosh PowerPoint</Application>
  <PresentationFormat>Custom</PresentationFormat>
  <Paragraphs>39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Company/>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mac</dc:creator>
  <cp:lastModifiedBy>Eyad Algmesh (P142639)</cp:lastModifiedBy>
  <cp:revision>34</cp:revision>
  <dcterms:created xsi:type="dcterms:W3CDTF">2018-05-14T17:17:57Z</dcterms:created>
  <dcterms:modified xsi:type="dcterms:W3CDTF">2019-05-10T13:31:23Z</dcterms:modified>
</cp:coreProperties>
</file>