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447" r:id="rId6"/>
    <p:sldId id="259" r:id="rId7"/>
    <p:sldId id="434" r:id="rId8"/>
    <p:sldId id="303" r:id="rId9"/>
    <p:sldId id="304" r:id="rId10"/>
    <p:sldId id="435" r:id="rId11"/>
    <p:sldId id="421" r:id="rId12"/>
    <p:sldId id="422" r:id="rId13"/>
    <p:sldId id="423" r:id="rId14"/>
    <p:sldId id="425" r:id="rId15"/>
    <p:sldId id="426" r:id="rId16"/>
    <p:sldId id="446" r:id="rId17"/>
    <p:sldId id="427" r:id="rId18"/>
    <p:sldId id="428" r:id="rId19"/>
    <p:sldId id="429" r:id="rId20"/>
    <p:sldId id="430" r:id="rId21"/>
    <p:sldId id="413" r:id="rId22"/>
    <p:sldId id="264" r:id="rId23"/>
    <p:sldId id="305" r:id="rId24"/>
    <p:sldId id="414" r:id="rId25"/>
    <p:sldId id="306" r:id="rId26"/>
    <p:sldId id="449" r:id="rId27"/>
    <p:sldId id="450" r:id="rId28"/>
    <p:sldId id="415" r:id="rId29"/>
    <p:sldId id="416" r:id="rId30"/>
    <p:sldId id="417" r:id="rId31"/>
    <p:sldId id="436" r:id="rId32"/>
    <p:sldId id="418" r:id="rId33"/>
    <p:sldId id="419" r:id="rId34"/>
    <p:sldId id="420" r:id="rId35"/>
    <p:sldId id="424" r:id="rId36"/>
    <p:sldId id="448" r:id="rId37"/>
    <p:sldId id="431" r:id="rId38"/>
  </p:sldIdLst>
  <p:sldSz cx="9144000" cy="6858000" type="screen4x3"/>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9D128-2479-4C5A-9729-74CC4F19DE78}" v="55" dt="2024-01-31T14:26:08.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661" autoAdjust="0"/>
  </p:normalViewPr>
  <p:slideViewPr>
    <p:cSldViewPr snapToGrid="0">
      <p:cViewPr varScale="1">
        <p:scale>
          <a:sx n="88" d="100"/>
          <a:sy n="88" d="100"/>
        </p:scale>
        <p:origin x="2274" y="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ags" Target="tags/tag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Windows Live" clId="Web-{3161597E-018F-402B-82F8-275CB3D1AE81}"/>
    <pc:docChg chg="delSld modSld sldOrd">
      <pc:chgData name="Andrew James" userId="87325ef21a490bf8" providerId="Windows Live" clId="Web-{3161597E-018F-402B-82F8-275CB3D1AE81}" dt="2024-01-28T15:27:03.781" v="451"/>
      <pc:docMkLst>
        <pc:docMk/>
      </pc:docMkLst>
      <pc:sldChg chg="addSp delSp">
        <pc:chgData name="Andrew James" userId="87325ef21a490bf8" providerId="Windows Live" clId="Web-{3161597E-018F-402B-82F8-275CB3D1AE81}" dt="2024-01-28T12:54:59.074" v="1"/>
        <pc:sldMkLst>
          <pc:docMk/>
          <pc:sldMk cId="2967052623" sldId="259"/>
        </pc:sldMkLst>
        <pc:picChg chg="add del">
          <ac:chgData name="Andrew James" userId="87325ef21a490bf8" providerId="Windows Live" clId="Web-{3161597E-018F-402B-82F8-275CB3D1AE81}" dt="2024-01-28T12:54:59.074" v="1"/>
          <ac:picMkLst>
            <pc:docMk/>
            <pc:sldMk cId="2967052623" sldId="259"/>
            <ac:picMk id="3" creationId="{9902B124-952F-7DDA-96FA-892F349D6361}"/>
          </ac:picMkLst>
        </pc:picChg>
      </pc:sldChg>
      <pc:sldChg chg="ord modNotes">
        <pc:chgData name="Andrew James" userId="87325ef21a490bf8" providerId="Windows Live" clId="Web-{3161597E-018F-402B-82F8-275CB3D1AE81}" dt="2024-01-28T14:56:35.732" v="324"/>
        <pc:sldMkLst>
          <pc:docMk/>
          <pc:sldMk cId="1101257619" sldId="264"/>
        </pc:sldMkLst>
      </pc:sldChg>
      <pc:sldChg chg="ord modNotes">
        <pc:chgData name="Andrew James" userId="87325ef21a490bf8" providerId="Windows Live" clId="Web-{3161597E-018F-402B-82F8-275CB3D1AE81}" dt="2024-01-28T15:19:22.391" v="399"/>
        <pc:sldMkLst>
          <pc:docMk/>
          <pc:sldMk cId="1700309885" sldId="305"/>
        </pc:sldMkLst>
      </pc:sldChg>
      <pc:sldChg chg="ord">
        <pc:chgData name="Andrew James" userId="87325ef21a490bf8" providerId="Windows Live" clId="Web-{3161597E-018F-402B-82F8-275CB3D1AE81}" dt="2024-01-28T14:27:47.958" v="13"/>
        <pc:sldMkLst>
          <pc:docMk/>
          <pc:sldMk cId="3635152419" sldId="306"/>
        </pc:sldMkLst>
      </pc:sldChg>
      <pc:sldChg chg="ord modNotes">
        <pc:chgData name="Andrew James" userId="87325ef21a490bf8" providerId="Windows Live" clId="Web-{3161597E-018F-402B-82F8-275CB3D1AE81}" dt="2024-01-28T14:41:36.329" v="181"/>
        <pc:sldMkLst>
          <pc:docMk/>
          <pc:sldMk cId="1003286736" sldId="413"/>
        </pc:sldMkLst>
      </pc:sldChg>
      <pc:sldChg chg="ord modNotes">
        <pc:chgData name="Andrew James" userId="87325ef21a490bf8" providerId="Windows Live" clId="Web-{3161597E-018F-402B-82F8-275CB3D1AE81}" dt="2024-01-28T15:27:03.781" v="451"/>
        <pc:sldMkLst>
          <pc:docMk/>
          <pc:sldMk cId="1398889450" sldId="414"/>
        </pc:sldMkLst>
      </pc:sldChg>
      <pc:sldChg chg="modSp">
        <pc:chgData name="Andrew James" userId="87325ef21a490bf8" providerId="Windows Live" clId="Web-{3161597E-018F-402B-82F8-275CB3D1AE81}" dt="2024-01-28T14:05:24.236" v="10" actId="20577"/>
        <pc:sldMkLst>
          <pc:docMk/>
          <pc:sldMk cId="3832989379" sldId="415"/>
        </pc:sldMkLst>
        <pc:spChg chg="mod">
          <ac:chgData name="Andrew James" userId="87325ef21a490bf8" providerId="Windows Live" clId="Web-{3161597E-018F-402B-82F8-275CB3D1AE81}" dt="2024-01-28T14:05:24.236" v="10" actId="20577"/>
          <ac:spMkLst>
            <pc:docMk/>
            <pc:sldMk cId="3832989379" sldId="415"/>
            <ac:spMk id="7" creationId="{A68B33FB-3B92-437B-B2C6-261AC4931B6D}"/>
          </ac:spMkLst>
        </pc:spChg>
      </pc:sldChg>
      <pc:sldChg chg="del">
        <pc:chgData name="Andrew James" userId="87325ef21a490bf8" providerId="Windows Live" clId="Web-{3161597E-018F-402B-82F8-275CB3D1AE81}" dt="2024-01-28T14:42:07.955" v="184"/>
        <pc:sldMkLst>
          <pc:docMk/>
          <pc:sldMk cId="1485613847" sldId="437"/>
        </pc:sldMkLst>
      </pc:sldChg>
      <pc:sldChg chg="del">
        <pc:chgData name="Andrew James" userId="87325ef21a490bf8" providerId="Windows Live" clId="Web-{3161597E-018F-402B-82F8-275CB3D1AE81}" dt="2024-01-28T14:05:04.610" v="4"/>
        <pc:sldMkLst>
          <pc:docMk/>
          <pc:sldMk cId="1844631340" sldId="439"/>
        </pc:sldMkLst>
      </pc:sldChg>
      <pc:sldChg chg="del">
        <pc:chgData name="Andrew James" userId="87325ef21a490bf8" providerId="Windows Live" clId="Web-{3161597E-018F-402B-82F8-275CB3D1AE81}" dt="2024-01-28T14:04:56.688" v="2"/>
        <pc:sldMkLst>
          <pc:docMk/>
          <pc:sldMk cId="556351749" sldId="440"/>
        </pc:sldMkLst>
      </pc:sldChg>
      <pc:sldChg chg="del">
        <pc:chgData name="Andrew James" userId="87325ef21a490bf8" providerId="Windows Live" clId="Web-{3161597E-018F-402B-82F8-275CB3D1AE81}" dt="2024-01-28T14:05:26.001" v="11"/>
        <pc:sldMkLst>
          <pc:docMk/>
          <pc:sldMk cId="2268123044" sldId="441"/>
        </pc:sldMkLst>
      </pc:sldChg>
      <pc:sldChg chg="del">
        <pc:chgData name="Andrew James" userId="87325ef21a490bf8" providerId="Windows Live" clId="Web-{3161597E-018F-402B-82F8-275CB3D1AE81}" dt="2024-01-28T14:05:03.297" v="3"/>
        <pc:sldMkLst>
          <pc:docMk/>
          <pc:sldMk cId="953195479" sldId="445"/>
        </pc:sldMkLst>
      </pc:sldChg>
    </pc:docChg>
  </pc:docChgLst>
  <pc:docChgLst>
    <pc:chgData name="Andrew James" userId="87325ef21a490bf8" providerId="LiveId" clId="{C159D128-2479-4C5A-9729-74CC4F19DE78}"/>
    <pc:docChg chg="undo custSel addSld delSld modSld sldOrd replTag delTag">
      <pc:chgData name="Andrew James" userId="87325ef21a490bf8" providerId="LiveId" clId="{C159D128-2479-4C5A-9729-74CC4F19DE78}" dt="2024-01-31T14:26:14.525" v="8598"/>
      <pc:docMkLst>
        <pc:docMk/>
      </pc:docMkLst>
      <pc:sldChg chg="modSp mod modNotesTx">
        <pc:chgData name="Andrew James" userId="87325ef21a490bf8" providerId="LiveId" clId="{C159D128-2479-4C5A-9729-74CC4F19DE78}" dt="2024-01-31T13:23:52.678" v="8093" actId="20577"/>
        <pc:sldMkLst>
          <pc:docMk/>
          <pc:sldMk cId="1147549936" sldId="256"/>
        </pc:sldMkLst>
        <pc:spChg chg="mod">
          <ac:chgData name="Andrew James" userId="87325ef21a490bf8" providerId="LiveId" clId="{C159D128-2479-4C5A-9729-74CC4F19DE78}" dt="2024-01-31T13:23:52.678" v="8093" actId="20577"/>
          <ac:spMkLst>
            <pc:docMk/>
            <pc:sldMk cId="1147549936" sldId="256"/>
            <ac:spMk id="2" creationId="{49738A7B-A423-4469-9B45-F5833C61CB9D}"/>
          </ac:spMkLst>
        </pc:spChg>
      </pc:sldChg>
      <pc:sldChg chg="addSp delSp modSp mod modClrScheme chgLayout">
        <pc:chgData name="Andrew James" userId="87325ef21a490bf8" providerId="LiveId" clId="{C159D128-2479-4C5A-9729-74CC4F19DE78}" dt="2024-01-31T13:23:11.560" v="8027" actId="113"/>
        <pc:sldMkLst>
          <pc:docMk/>
          <pc:sldMk cId="2967052623" sldId="259"/>
        </pc:sldMkLst>
        <pc:spChg chg="add mod">
          <ac:chgData name="Andrew James" userId="87325ef21a490bf8" providerId="LiveId" clId="{C159D128-2479-4C5A-9729-74CC4F19DE78}" dt="2024-01-31T13:21:31.285" v="8003" actId="767"/>
          <ac:spMkLst>
            <pc:docMk/>
            <pc:sldMk cId="2967052623" sldId="259"/>
            <ac:spMk id="2" creationId="{069B46EF-343C-DF3B-991C-089097B18373}"/>
          </ac:spMkLst>
        </pc:spChg>
        <pc:spChg chg="add mod">
          <ac:chgData name="Andrew James" userId="87325ef21a490bf8" providerId="LiveId" clId="{C159D128-2479-4C5A-9729-74CC4F19DE78}" dt="2024-01-31T13:21:50.491" v="8015" actId="20577"/>
          <ac:spMkLst>
            <pc:docMk/>
            <pc:sldMk cId="2967052623" sldId="259"/>
            <ac:spMk id="9" creationId="{069584AF-1AA6-7621-6CDC-950198DF6E42}"/>
          </ac:spMkLst>
        </pc:spChg>
        <pc:spChg chg="add mod">
          <ac:chgData name="Andrew James" userId="87325ef21a490bf8" providerId="LiveId" clId="{C159D128-2479-4C5A-9729-74CC4F19DE78}" dt="2024-01-31T13:23:11.560" v="8027" actId="113"/>
          <ac:spMkLst>
            <pc:docMk/>
            <pc:sldMk cId="2967052623" sldId="259"/>
            <ac:spMk id="11" creationId="{77AE9B16-222C-06C9-702C-9E40B1D5D53A}"/>
          </ac:spMkLst>
        </pc:spChg>
        <pc:picChg chg="del">
          <ac:chgData name="Andrew James" userId="87325ef21a490bf8" providerId="LiveId" clId="{C159D128-2479-4C5A-9729-74CC4F19DE78}" dt="2024-01-31T13:21:19.105" v="7999" actId="478"/>
          <ac:picMkLst>
            <pc:docMk/>
            <pc:sldMk cId="2967052623" sldId="259"/>
            <ac:picMk id="3" creationId="{9902B124-952F-7DDA-96FA-892F349D6361}"/>
          </ac:picMkLst>
        </pc:picChg>
        <pc:picChg chg="mod">
          <ac:chgData name="Andrew James" userId="87325ef21a490bf8" providerId="LiveId" clId="{C159D128-2479-4C5A-9729-74CC4F19DE78}" dt="2024-01-31T13:21:45.532" v="8004" actId="26606"/>
          <ac:picMkLst>
            <pc:docMk/>
            <pc:sldMk cId="2967052623" sldId="259"/>
            <ac:picMk id="4" creationId="{65E007AA-CAB3-6430-C6F1-0F82F48A036E}"/>
          </ac:picMkLst>
        </pc:picChg>
        <pc:picChg chg="del">
          <ac:chgData name="Andrew James" userId="87325ef21a490bf8" providerId="LiveId" clId="{C159D128-2479-4C5A-9729-74CC4F19DE78}" dt="2024-01-31T13:21:18.168" v="7998" actId="478"/>
          <ac:picMkLst>
            <pc:docMk/>
            <pc:sldMk cId="2967052623" sldId="259"/>
            <ac:picMk id="5" creationId="{CC1412E4-6EDB-5458-6F93-A9C9F13CADE7}"/>
          </ac:picMkLst>
        </pc:picChg>
      </pc:sldChg>
      <pc:sldChg chg="modAnim modNotesTx">
        <pc:chgData name="Andrew James" userId="87325ef21a490bf8" providerId="LiveId" clId="{C159D128-2479-4C5A-9729-74CC4F19DE78}" dt="2024-01-31T14:24:38.273" v="8553"/>
        <pc:sldMkLst>
          <pc:docMk/>
          <pc:sldMk cId="1101257619" sldId="264"/>
        </pc:sldMkLst>
      </pc:sldChg>
      <pc:sldChg chg="modSp mod ord modAnim modNotesTx">
        <pc:chgData name="Andrew James" userId="87325ef21a490bf8" providerId="LiveId" clId="{C159D128-2479-4C5A-9729-74CC4F19DE78}" dt="2024-01-31T14:18:30" v="8123"/>
        <pc:sldMkLst>
          <pc:docMk/>
          <pc:sldMk cId="1505703561" sldId="303"/>
        </pc:sldMkLst>
        <pc:spChg chg="mod">
          <ac:chgData name="Andrew James" userId="87325ef21a490bf8" providerId="LiveId" clId="{C159D128-2479-4C5A-9729-74CC4F19DE78}" dt="2024-01-31T13:12:46.862" v="7671" actId="403"/>
          <ac:spMkLst>
            <pc:docMk/>
            <pc:sldMk cId="1505703561" sldId="303"/>
            <ac:spMk id="3" creationId="{51FC60B5-D733-9322-0628-77AE656AE77A}"/>
          </ac:spMkLst>
        </pc:spChg>
      </pc:sldChg>
      <pc:sldChg chg="modSp mod modNotesTx">
        <pc:chgData name="Andrew James" userId="87325ef21a490bf8" providerId="LiveId" clId="{C159D128-2479-4C5A-9729-74CC4F19DE78}" dt="2024-01-31T13:13:33.436" v="7696" actId="1076"/>
        <pc:sldMkLst>
          <pc:docMk/>
          <pc:sldMk cId="770748586" sldId="304"/>
        </pc:sldMkLst>
        <pc:spChg chg="mod">
          <ac:chgData name="Andrew James" userId="87325ef21a490bf8" providerId="LiveId" clId="{C159D128-2479-4C5A-9729-74CC4F19DE78}" dt="2024-01-31T13:13:33.436" v="7696" actId="1076"/>
          <ac:spMkLst>
            <pc:docMk/>
            <pc:sldMk cId="770748586" sldId="304"/>
            <ac:spMk id="4" creationId="{D4AA7B1E-A4DE-0E14-0E25-57EAB2EE7C6D}"/>
          </ac:spMkLst>
        </pc:spChg>
      </pc:sldChg>
      <pc:sldChg chg="addSp modSp mod modClrScheme modAnim chgLayout modNotesTx">
        <pc:chgData name="Andrew James" userId="87325ef21a490bf8" providerId="LiveId" clId="{C159D128-2479-4C5A-9729-74CC4F19DE78}" dt="2024-01-31T14:24:51.542" v="8558"/>
        <pc:sldMkLst>
          <pc:docMk/>
          <pc:sldMk cId="1700309885" sldId="305"/>
        </pc:sldMkLst>
        <pc:spChg chg="mod">
          <ac:chgData name="Andrew James" userId="87325ef21a490bf8" providerId="LiveId" clId="{C159D128-2479-4C5A-9729-74CC4F19DE78}" dt="2024-01-31T13:19:16.034" v="7930" actId="255"/>
          <ac:spMkLst>
            <pc:docMk/>
            <pc:sldMk cId="1700309885" sldId="305"/>
            <ac:spMk id="3" creationId="{D76B4DC7-AF48-FED6-B225-BF50A45002AD}"/>
          </ac:spMkLst>
        </pc:spChg>
        <pc:spChg chg="mod">
          <ac:chgData name="Andrew James" userId="87325ef21a490bf8" providerId="LiveId" clId="{C159D128-2479-4C5A-9729-74CC4F19DE78}" dt="2024-01-31T13:19:01.472" v="7909" actId="26606"/>
          <ac:spMkLst>
            <pc:docMk/>
            <pc:sldMk cId="1700309885" sldId="305"/>
            <ac:spMk id="7" creationId="{A68B33FB-3B92-437B-B2C6-261AC4931B6D}"/>
          </ac:spMkLst>
        </pc:spChg>
        <pc:picChg chg="add mod">
          <ac:chgData name="Andrew James" userId="87325ef21a490bf8" providerId="LiveId" clId="{C159D128-2479-4C5A-9729-74CC4F19DE78}" dt="2024-01-31T13:19:01.472" v="7909" actId="26606"/>
          <ac:picMkLst>
            <pc:docMk/>
            <pc:sldMk cId="1700309885" sldId="305"/>
            <ac:picMk id="2" creationId="{5E762C00-5B99-3198-5EAB-B76A042BDB16}"/>
          </ac:picMkLst>
        </pc:picChg>
      </pc:sldChg>
      <pc:sldChg chg="addSp delSp modSp mod ord modClrScheme modAnim chgLayout modNotesTx">
        <pc:chgData name="Andrew James" userId="87325ef21a490bf8" providerId="LiveId" clId="{C159D128-2479-4C5A-9729-74CC4F19DE78}" dt="2024-01-31T14:25:20.524" v="8572"/>
        <pc:sldMkLst>
          <pc:docMk/>
          <pc:sldMk cId="3635152419" sldId="306"/>
        </pc:sldMkLst>
        <pc:spChg chg="mod">
          <ac:chgData name="Andrew James" userId="87325ef21a490bf8" providerId="LiveId" clId="{C159D128-2479-4C5A-9729-74CC4F19DE78}" dt="2024-01-31T10:02:57.242" v="4264" actId="26606"/>
          <ac:spMkLst>
            <pc:docMk/>
            <pc:sldMk cId="3635152419" sldId="306"/>
            <ac:spMk id="3" creationId="{39099532-3762-02EE-58B0-AF5B86939469}"/>
          </ac:spMkLst>
        </pc:spChg>
        <pc:spChg chg="del mod">
          <ac:chgData name="Andrew James" userId="87325ef21a490bf8" providerId="LiveId" clId="{C159D128-2479-4C5A-9729-74CC4F19DE78}" dt="2024-01-31T10:02:19.590" v="4252"/>
          <ac:spMkLst>
            <pc:docMk/>
            <pc:sldMk cId="3635152419" sldId="306"/>
            <ac:spMk id="5" creationId="{81F086A3-D990-5F82-B1F3-6D8E73CB47DB}"/>
          </ac:spMkLst>
        </pc:spChg>
        <pc:spChg chg="add mod">
          <ac:chgData name="Andrew James" userId="87325ef21a490bf8" providerId="LiveId" clId="{C159D128-2479-4C5A-9729-74CC4F19DE78}" dt="2024-01-31T10:04:55.821" v="4419" actId="20577"/>
          <ac:spMkLst>
            <pc:docMk/>
            <pc:sldMk cId="3635152419" sldId="306"/>
            <ac:spMk id="8" creationId="{6D0D3D58-1B6E-D697-E718-ECFAF44D3A29}"/>
          </ac:spMkLst>
        </pc:spChg>
        <pc:spChg chg="add mod">
          <ac:chgData name="Andrew James" userId="87325ef21a490bf8" providerId="LiveId" clId="{C159D128-2479-4C5A-9729-74CC4F19DE78}" dt="2024-01-31T10:08:32.565" v="4548" actId="20577"/>
          <ac:spMkLst>
            <pc:docMk/>
            <pc:sldMk cId="3635152419" sldId="306"/>
            <ac:spMk id="10" creationId="{2B3C8803-8701-008D-D027-040D62EE21CD}"/>
          </ac:spMkLst>
        </pc:spChg>
        <pc:picChg chg="add del">
          <ac:chgData name="Andrew James" userId="87325ef21a490bf8" providerId="LiveId" clId="{C159D128-2479-4C5A-9729-74CC4F19DE78}" dt="2024-01-31T12:33:48.205" v="5783" actId="478"/>
          <ac:picMkLst>
            <pc:docMk/>
            <pc:sldMk cId="3635152419" sldId="306"/>
            <ac:picMk id="2" creationId="{1BE46A25-6F5A-2F85-4019-80F8C6BF9296}"/>
          </ac:picMkLst>
        </pc:picChg>
        <pc:picChg chg="add del">
          <ac:chgData name="Andrew James" userId="87325ef21a490bf8" providerId="LiveId" clId="{C159D128-2479-4C5A-9729-74CC4F19DE78}" dt="2024-01-31T12:33:44.066" v="5779" actId="478"/>
          <ac:picMkLst>
            <pc:docMk/>
            <pc:sldMk cId="3635152419" sldId="306"/>
            <ac:picMk id="4" creationId="{0E6B5BD3-75B1-E0E5-A765-8922BED66E8B}"/>
          </ac:picMkLst>
        </pc:picChg>
      </pc:sldChg>
      <pc:sldChg chg="addSp modSp mod modClrScheme modAnim chgLayout modNotesTx">
        <pc:chgData name="Andrew James" userId="87325ef21a490bf8" providerId="LiveId" clId="{C159D128-2479-4C5A-9729-74CC4F19DE78}" dt="2024-01-31T14:24:20.301" v="8544"/>
        <pc:sldMkLst>
          <pc:docMk/>
          <pc:sldMk cId="1003286736" sldId="413"/>
        </pc:sldMkLst>
        <pc:spChg chg="mod">
          <ac:chgData name="Andrew James" userId="87325ef21a490bf8" providerId="LiveId" clId="{C159D128-2479-4C5A-9729-74CC4F19DE78}" dt="2024-01-31T13:17:34.933" v="7859" actId="26606"/>
          <ac:spMkLst>
            <pc:docMk/>
            <pc:sldMk cId="1003286736" sldId="413"/>
            <ac:spMk id="3" creationId="{3F0302CB-3929-8C4D-D8D9-2343214E5B25}"/>
          </ac:spMkLst>
        </pc:spChg>
        <pc:spChg chg="mod ord">
          <ac:chgData name="Andrew James" userId="87325ef21a490bf8" providerId="LiveId" clId="{C159D128-2479-4C5A-9729-74CC4F19DE78}" dt="2024-01-31T13:18:00.131" v="7878" actId="313"/>
          <ac:spMkLst>
            <pc:docMk/>
            <pc:sldMk cId="1003286736" sldId="413"/>
            <ac:spMk id="5" creationId="{65119F5C-7960-097A-4B80-ABFF66561517}"/>
          </ac:spMkLst>
        </pc:spChg>
        <pc:picChg chg="add mod">
          <ac:chgData name="Andrew James" userId="87325ef21a490bf8" providerId="LiveId" clId="{C159D128-2479-4C5A-9729-74CC4F19DE78}" dt="2024-01-31T13:17:36.758" v="7863" actId="27614"/>
          <ac:picMkLst>
            <pc:docMk/>
            <pc:sldMk cId="1003286736" sldId="413"/>
            <ac:picMk id="2" creationId="{80A5A88C-949A-1B1E-36D6-6F1D018BAFC6}"/>
          </ac:picMkLst>
        </pc:picChg>
      </pc:sldChg>
      <pc:sldChg chg="modNotesTx">
        <pc:chgData name="Andrew James" userId="87325ef21a490bf8" providerId="LiveId" clId="{C159D128-2479-4C5A-9729-74CC4F19DE78}" dt="2024-01-31T10:01:32.430" v="4194" actId="12"/>
        <pc:sldMkLst>
          <pc:docMk/>
          <pc:sldMk cId="1398889450" sldId="414"/>
        </pc:sldMkLst>
      </pc:sldChg>
      <pc:sldChg chg="addSp modSp mod ord modClrScheme modAnim chgLayout modNotesTx">
        <pc:chgData name="Andrew James" userId="87325ef21a490bf8" providerId="LiveId" clId="{C159D128-2479-4C5A-9729-74CC4F19DE78}" dt="2024-01-31T14:25:37.918" v="8581"/>
        <pc:sldMkLst>
          <pc:docMk/>
          <pc:sldMk cId="3832989379" sldId="415"/>
        </pc:sldMkLst>
        <pc:spChg chg="mod">
          <ac:chgData name="Andrew James" userId="87325ef21a490bf8" providerId="LiveId" clId="{C159D128-2479-4C5A-9729-74CC4F19DE78}" dt="2024-01-31T12:35:28.906" v="5788" actId="26606"/>
          <ac:spMkLst>
            <pc:docMk/>
            <pc:sldMk cId="3832989379" sldId="415"/>
            <ac:spMk id="3" creationId="{B36CE5A7-1C90-B81F-A003-5BB0F9EC9D89}"/>
          </ac:spMkLst>
        </pc:spChg>
        <pc:spChg chg="mod">
          <ac:chgData name="Andrew James" userId="87325ef21a490bf8" providerId="LiveId" clId="{C159D128-2479-4C5A-9729-74CC4F19DE78}" dt="2024-01-31T12:35:28.906" v="5788" actId="26606"/>
          <ac:spMkLst>
            <pc:docMk/>
            <pc:sldMk cId="3832989379" sldId="415"/>
            <ac:spMk id="7" creationId="{A68B33FB-3B92-437B-B2C6-261AC4931B6D}"/>
          </ac:spMkLst>
        </pc:spChg>
        <pc:picChg chg="add mod">
          <ac:chgData name="Andrew James" userId="87325ef21a490bf8" providerId="LiveId" clId="{C159D128-2479-4C5A-9729-74CC4F19DE78}" dt="2024-01-31T12:35:28.906" v="5788" actId="26606"/>
          <ac:picMkLst>
            <pc:docMk/>
            <pc:sldMk cId="3832989379" sldId="415"/>
            <ac:picMk id="2" creationId="{0119FF82-6531-81B2-FE18-69C960B75A65}"/>
          </ac:picMkLst>
        </pc:picChg>
      </pc:sldChg>
      <pc:sldChg chg="modSp mod modAnim modNotesTx">
        <pc:chgData name="Andrew James" userId="87325ef21a490bf8" providerId="LiveId" clId="{C159D128-2479-4C5A-9729-74CC4F19DE78}" dt="2024-01-31T14:25:54.137" v="8589"/>
        <pc:sldMkLst>
          <pc:docMk/>
          <pc:sldMk cId="192411701" sldId="417"/>
        </pc:sldMkLst>
        <pc:spChg chg="mod">
          <ac:chgData name="Andrew James" userId="87325ef21a490bf8" providerId="LiveId" clId="{C159D128-2479-4C5A-9729-74CC4F19DE78}" dt="2024-01-31T13:33:03.157" v="8098" actId="403"/>
          <ac:spMkLst>
            <pc:docMk/>
            <pc:sldMk cId="192411701" sldId="417"/>
            <ac:spMk id="3" creationId="{31B50798-A368-3CE6-CFB5-15717CC75CE8}"/>
          </ac:spMkLst>
        </pc:spChg>
      </pc:sldChg>
      <pc:sldChg chg="addSp modSp mod modClrScheme modAnim chgLayout modNotesTx">
        <pc:chgData name="Andrew James" userId="87325ef21a490bf8" providerId="LiveId" clId="{C159D128-2479-4C5A-9729-74CC4F19DE78}" dt="2024-01-31T14:26:08.923" v="8595"/>
        <pc:sldMkLst>
          <pc:docMk/>
          <pc:sldMk cId="1634222819" sldId="418"/>
        </pc:sldMkLst>
        <pc:spChg chg="mod ord">
          <ac:chgData name="Andrew James" userId="87325ef21a490bf8" providerId="LiveId" clId="{C159D128-2479-4C5A-9729-74CC4F19DE78}" dt="2024-01-31T13:20:06.033" v="7960" actId="26606"/>
          <ac:spMkLst>
            <pc:docMk/>
            <pc:sldMk cId="1634222819" sldId="418"/>
            <ac:spMk id="3" creationId="{1AAB3366-E224-F3E9-DFE1-9C11DFF7DE4B}"/>
          </ac:spMkLst>
        </pc:spChg>
        <pc:spChg chg="mod">
          <ac:chgData name="Andrew James" userId="87325ef21a490bf8" providerId="LiveId" clId="{C159D128-2479-4C5A-9729-74CC4F19DE78}" dt="2024-01-31T13:20:06.033" v="7960" actId="26606"/>
          <ac:spMkLst>
            <pc:docMk/>
            <pc:sldMk cId="1634222819" sldId="418"/>
            <ac:spMk id="7" creationId="{A68B33FB-3B92-437B-B2C6-261AC4931B6D}"/>
          </ac:spMkLst>
        </pc:spChg>
        <pc:picChg chg="add mod">
          <ac:chgData name="Andrew James" userId="87325ef21a490bf8" providerId="LiveId" clId="{C159D128-2479-4C5A-9729-74CC4F19DE78}" dt="2024-01-31T13:20:08.367" v="7964" actId="27614"/>
          <ac:picMkLst>
            <pc:docMk/>
            <pc:sldMk cId="1634222819" sldId="418"/>
            <ac:picMk id="2" creationId="{E4F3B422-35FB-E170-A002-871A1F02D941}"/>
          </ac:picMkLst>
        </pc:picChg>
      </pc:sldChg>
      <pc:sldChg chg="modSp mod">
        <pc:chgData name="Andrew James" userId="87325ef21a490bf8" providerId="LiveId" clId="{C159D128-2479-4C5A-9729-74CC4F19DE78}" dt="2024-01-31T13:20:19.524" v="7970" actId="403"/>
        <pc:sldMkLst>
          <pc:docMk/>
          <pc:sldMk cId="1752089295" sldId="419"/>
        </pc:sldMkLst>
        <pc:spChg chg="mod">
          <ac:chgData name="Andrew James" userId="87325ef21a490bf8" providerId="LiveId" clId="{C159D128-2479-4C5A-9729-74CC4F19DE78}" dt="2024-01-31T13:20:19.524" v="7970" actId="403"/>
          <ac:spMkLst>
            <pc:docMk/>
            <pc:sldMk cId="1752089295" sldId="419"/>
            <ac:spMk id="3" creationId="{BA99B7F4-8DE3-5448-08A0-8B08BF0670A5}"/>
          </ac:spMkLst>
        </pc:spChg>
      </pc:sldChg>
      <pc:sldChg chg="modSp mod modNotesTx">
        <pc:chgData name="Andrew James" userId="87325ef21a490bf8" providerId="LiveId" clId="{C159D128-2479-4C5A-9729-74CC4F19DE78}" dt="2024-01-31T13:20:35.382" v="7979" actId="1076"/>
        <pc:sldMkLst>
          <pc:docMk/>
          <pc:sldMk cId="4218235766" sldId="420"/>
        </pc:sldMkLst>
        <pc:spChg chg="mod">
          <ac:chgData name="Andrew James" userId="87325ef21a490bf8" providerId="LiveId" clId="{C159D128-2479-4C5A-9729-74CC4F19DE78}" dt="2024-01-31T13:20:35.382" v="7979" actId="1076"/>
          <ac:spMkLst>
            <pc:docMk/>
            <pc:sldMk cId="4218235766" sldId="420"/>
            <ac:spMk id="3" creationId="{E14E87BF-1240-76BC-61E2-998AD5C2465D}"/>
          </ac:spMkLst>
        </pc:spChg>
      </pc:sldChg>
      <pc:sldChg chg="modSp mod ord modAnim modNotesTx">
        <pc:chgData name="Andrew James" userId="87325ef21a490bf8" providerId="LiveId" clId="{C159D128-2479-4C5A-9729-74CC4F19DE78}" dt="2024-01-31T14:18:17.117" v="8119"/>
        <pc:sldMkLst>
          <pc:docMk/>
          <pc:sldMk cId="1430630832" sldId="421"/>
        </pc:sldMkLst>
        <pc:spChg chg="mod">
          <ac:chgData name="Andrew James" userId="87325ef21a490bf8" providerId="LiveId" clId="{C159D128-2479-4C5A-9729-74CC4F19DE78}" dt="2024-01-31T13:13:50.254" v="7706" actId="12"/>
          <ac:spMkLst>
            <pc:docMk/>
            <pc:sldMk cId="1430630832" sldId="421"/>
            <ac:spMk id="4" creationId="{CB923F3F-CA11-9BE1-1115-32053C6576FA}"/>
          </ac:spMkLst>
        </pc:spChg>
      </pc:sldChg>
      <pc:sldChg chg="modSp mod ord modAnim modNotesTx">
        <pc:chgData name="Andrew James" userId="87325ef21a490bf8" providerId="LiveId" clId="{C159D128-2479-4C5A-9729-74CC4F19DE78}" dt="2024-01-31T14:18:44.858" v="8127"/>
        <pc:sldMkLst>
          <pc:docMk/>
          <pc:sldMk cId="912104588" sldId="422"/>
        </pc:sldMkLst>
        <pc:spChg chg="mod">
          <ac:chgData name="Andrew James" userId="87325ef21a490bf8" providerId="LiveId" clId="{C159D128-2479-4C5A-9729-74CC4F19DE78}" dt="2024-01-31T13:14:25.124" v="7754" actId="403"/>
          <ac:spMkLst>
            <pc:docMk/>
            <pc:sldMk cId="912104588" sldId="422"/>
            <ac:spMk id="3" creationId="{C843580C-F743-50B0-7692-D8A69137357A}"/>
          </ac:spMkLst>
        </pc:spChg>
      </pc:sldChg>
      <pc:sldChg chg="modSp mod ord modNotesTx">
        <pc:chgData name="Andrew James" userId="87325ef21a490bf8" providerId="LiveId" clId="{C159D128-2479-4C5A-9729-74CC4F19DE78}" dt="2024-01-31T14:22:11.517" v="8492" actId="313"/>
        <pc:sldMkLst>
          <pc:docMk/>
          <pc:sldMk cId="3548678664" sldId="423"/>
        </pc:sldMkLst>
        <pc:spChg chg="mod">
          <ac:chgData name="Andrew James" userId="87325ef21a490bf8" providerId="LiveId" clId="{C159D128-2479-4C5A-9729-74CC4F19DE78}" dt="2024-01-31T13:14:52.504" v="7780" actId="1076"/>
          <ac:spMkLst>
            <pc:docMk/>
            <pc:sldMk cId="3548678664" sldId="423"/>
            <ac:spMk id="3" creationId="{BBC4C21C-6471-0E43-18B7-58ED31D8B719}"/>
          </ac:spMkLst>
        </pc:spChg>
      </pc:sldChg>
      <pc:sldChg chg="modSp mod">
        <pc:chgData name="Andrew James" userId="87325ef21a490bf8" providerId="LiveId" clId="{C159D128-2479-4C5A-9729-74CC4F19DE78}" dt="2024-01-31T13:21:01.791" v="7994" actId="33524"/>
        <pc:sldMkLst>
          <pc:docMk/>
          <pc:sldMk cId="1014421365" sldId="424"/>
        </pc:sldMkLst>
        <pc:spChg chg="mod">
          <ac:chgData name="Andrew James" userId="87325ef21a490bf8" providerId="LiveId" clId="{C159D128-2479-4C5A-9729-74CC4F19DE78}" dt="2024-01-31T13:21:01.791" v="7994" actId="33524"/>
          <ac:spMkLst>
            <pc:docMk/>
            <pc:sldMk cId="1014421365" sldId="424"/>
            <ac:spMk id="2" creationId="{8197FB18-CC70-B80E-F3D6-14C254EFB7CB}"/>
          </ac:spMkLst>
        </pc:spChg>
        <pc:spChg chg="mod">
          <ac:chgData name="Andrew James" userId="87325ef21a490bf8" providerId="LiveId" clId="{C159D128-2479-4C5A-9729-74CC4F19DE78}" dt="2024-01-31T13:20:55.710" v="7993" actId="403"/>
          <ac:spMkLst>
            <pc:docMk/>
            <pc:sldMk cId="1014421365" sldId="424"/>
            <ac:spMk id="3" creationId="{CA89FA33-933C-700F-BE86-5185E9E8F1BC}"/>
          </ac:spMkLst>
        </pc:spChg>
      </pc:sldChg>
      <pc:sldChg chg="delSp modSp mod ord modNotesTx">
        <pc:chgData name="Andrew James" userId="87325ef21a490bf8" providerId="LiveId" clId="{C159D128-2479-4C5A-9729-74CC4F19DE78}" dt="2024-01-31T13:15:09.109" v="7787" actId="1076"/>
        <pc:sldMkLst>
          <pc:docMk/>
          <pc:sldMk cId="1710427531" sldId="425"/>
        </pc:sldMkLst>
        <pc:spChg chg="del">
          <ac:chgData name="Andrew James" userId="87325ef21a490bf8" providerId="LiveId" clId="{C159D128-2479-4C5A-9729-74CC4F19DE78}" dt="2024-01-31T13:15:03.314" v="7784" actId="478"/>
          <ac:spMkLst>
            <pc:docMk/>
            <pc:sldMk cId="1710427531" sldId="425"/>
            <ac:spMk id="2" creationId="{108C4067-9F60-8130-911F-15ED46EC9408}"/>
          </ac:spMkLst>
        </pc:spChg>
        <pc:picChg chg="mod">
          <ac:chgData name="Andrew James" userId="87325ef21a490bf8" providerId="LiveId" clId="{C159D128-2479-4C5A-9729-74CC4F19DE78}" dt="2024-01-31T13:15:09.109" v="7787" actId="1076"/>
          <ac:picMkLst>
            <pc:docMk/>
            <pc:sldMk cId="1710427531" sldId="425"/>
            <ac:picMk id="4" creationId="{2D3E90D7-9EF6-DC9E-0523-928BD46D39B7}"/>
          </ac:picMkLst>
        </pc:picChg>
      </pc:sldChg>
      <pc:sldChg chg="modSp mod ord modAnim modNotesTx">
        <pc:chgData name="Andrew James" userId="87325ef21a490bf8" providerId="LiveId" clId="{C159D128-2479-4C5A-9729-74CC4F19DE78}" dt="2024-01-31T14:22:27.645" v="8496"/>
        <pc:sldMkLst>
          <pc:docMk/>
          <pc:sldMk cId="3846871020" sldId="426"/>
        </pc:sldMkLst>
        <pc:spChg chg="mod">
          <ac:chgData name="Andrew James" userId="87325ef21a490bf8" providerId="LiveId" clId="{C159D128-2479-4C5A-9729-74CC4F19DE78}" dt="2024-01-31T13:15:37.269" v="7803" actId="33524"/>
          <ac:spMkLst>
            <pc:docMk/>
            <pc:sldMk cId="3846871020" sldId="426"/>
            <ac:spMk id="3" creationId="{906008DC-FB62-872A-B21D-FE2A74D88EA7}"/>
          </ac:spMkLst>
        </pc:spChg>
      </pc:sldChg>
      <pc:sldChg chg="modSp mod modAnim modNotesTx">
        <pc:chgData name="Andrew James" userId="87325ef21a490bf8" providerId="LiveId" clId="{C159D128-2479-4C5A-9729-74CC4F19DE78}" dt="2024-01-31T14:22:44.879" v="8501"/>
        <pc:sldMkLst>
          <pc:docMk/>
          <pc:sldMk cId="2776053416" sldId="427"/>
        </pc:sldMkLst>
        <pc:spChg chg="mod">
          <ac:chgData name="Andrew James" userId="87325ef21a490bf8" providerId="LiveId" clId="{C159D128-2479-4C5A-9729-74CC4F19DE78}" dt="2024-01-31T13:15:49.749" v="7807" actId="12"/>
          <ac:spMkLst>
            <pc:docMk/>
            <pc:sldMk cId="2776053416" sldId="427"/>
            <ac:spMk id="3" creationId="{4D816A1A-4BC3-91B7-47AD-2365776BB7AF}"/>
          </ac:spMkLst>
        </pc:spChg>
      </pc:sldChg>
      <pc:sldChg chg="modSp mod modAnim modNotesTx">
        <pc:chgData name="Andrew James" userId="87325ef21a490bf8" providerId="LiveId" clId="{C159D128-2479-4C5A-9729-74CC4F19DE78}" dt="2024-01-31T14:23:34.635" v="8523"/>
        <pc:sldMkLst>
          <pc:docMk/>
          <pc:sldMk cId="2013973347" sldId="428"/>
        </pc:sldMkLst>
        <pc:spChg chg="mod">
          <ac:chgData name="Andrew James" userId="87325ef21a490bf8" providerId="LiveId" clId="{C159D128-2479-4C5A-9729-74CC4F19DE78}" dt="2024-01-31T13:16:29.232" v="7832" actId="12"/>
          <ac:spMkLst>
            <pc:docMk/>
            <pc:sldMk cId="2013973347" sldId="428"/>
            <ac:spMk id="3" creationId="{FE44C72B-0618-EF7F-F27D-7C28B4438184}"/>
          </ac:spMkLst>
        </pc:spChg>
      </pc:sldChg>
      <pc:sldChg chg="modSp mod modAnim modNotesTx">
        <pc:chgData name="Andrew James" userId="87325ef21a490bf8" providerId="LiveId" clId="{C159D128-2479-4C5A-9729-74CC4F19DE78}" dt="2024-01-31T14:24:00.707" v="8536"/>
        <pc:sldMkLst>
          <pc:docMk/>
          <pc:sldMk cId="135832474" sldId="429"/>
        </pc:sldMkLst>
        <pc:spChg chg="mod">
          <ac:chgData name="Andrew James" userId="87325ef21a490bf8" providerId="LiveId" clId="{C159D128-2479-4C5A-9729-74CC4F19DE78}" dt="2024-01-31T14:23:53.570" v="8532" actId="27636"/>
          <ac:spMkLst>
            <pc:docMk/>
            <pc:sldMk cId="135832474" sldId="429"/>
            <ac:spMk id="3" creationId="{40579611-B644-5CA9-0CDA-BD26C2C1E836}"/>
          </ac:spMkLst>
        </pc:spChg>
      </pc:sldChg>
      <pc:sldChg chg="modSp mod modNotesTx">
        <pc:chgData name="Andrew James" userId="87325ef21a490bf8" providerId="LiveId" clId="{C159D128-2479-4C5A-9729-74CC4F19DE78}" dt="2024-01-31T13:16:54.065" v="7854" actId="255"/>
        <pc:sldMkLst>
          <pc:docMk/>
          <pc:sldMk cId="1206175713" sldId="430"/>
        </pc:sldMkLst>
        <pc:spChg chg="mod">
          <ac:chgData name="Andrew James" userId="87325ef21a490bf8" providerId="LiveId" clId="{C159D128-2479-4C5A-9729-74CC4F19DE78}" dt="2024-01-31T13:16:54.065" v="7854" actId="255"/>
          <ac:spMkLst>
            <pc:docMk/>
            <pc:sldMk cId="1206175713" sldId="430"/>
            <ac:spMk id="3" creationId="{76563B6E-5E43-EB54-B5F5-EF6DA8E5E2BE}"/>
          </ac:spMkLst>
        </pc:spChg>
      </pc:sldChg>
      <pc:sldChg chg="modSp mod ord modAnim modNotesTx">
        <pc:chgData name="Andrew James" userId="87325ef21a490bf8" providerId="LiveId" clId="{C159D128-2479-4C5A-9729-74CC4F19DE78}" dt="2024-01-31T14:17:47.735" v="8110"/>
        <pc:sldMkLst>
          <pc:docMk/>
          <pc:sldMk cId="3594820099" sldId="435"/>
        </pc:sldMkLst>
        <pc:spChg chg="mod">
          <ac:chgData name="Andrew James" userId="87325ef21a490bf8" providerId="LiveId" clId="{C159D128-2479-4C5A-9729-74CC4F19DE78}" dt="2024-01-31T13:11:56.472" v="7619" actId="20577"/>
          <ac:spMkLst>
            <pc:docMk/>
            <pc:sldMk cId="3594820099" sldId="435"/>
            <ac:spMk id="3" creationId="{DD955A8C-761C-BC3D-D639-03D2915D5D20}"/>
          </ac:spMkLst>
        </pc:spChg>
      </pc:sldChg>
      <pc:sldChg chg="ord">
        <pc:chgData name="Andrew James" userId="87325ef21a490bf8" providerId="LiveId" clId="{C159D128-2479-4C5A-9729-74CC4F19DE78}" dt="2024-01-25T17:11:20.857" v="1714"/>
        <pc:sldMkLst>
          <pc:docMk/>
          <pc:sldMk cId="2136805987" sldId="436"/>
        </pc:sldMkLst>
      </pc:sldChg>
      <pc:sldChg chg="del">
        <pc:chgData name="Andrew James" userId="87325ef21a490bf8" providerId="LiveId" clId="{C159D128-2479-4C5A-9729-74CC4F19DE78}" dt="2024-01-25T15:43:46.588" v="6" actId="47"/>
        <pc:sldMkLst>
          <pc:docMk/>
          <pc:sldMk cId="3497429731" sldId="438"/>
        </pc:sldMkLst>
      </pc:sldChg>
      <pc:sldChg chg="ord">
        <pc:chgData name="Andrew James" userId="87325ef21a490bf8" providerId="LiveId" clId="{C159D128-2479-4C5A-9729-74CC4F19DE78}" dt="2024-01-25T15:44:08.527" v="11"/>
        <pc:sldMkLst>
          <pc:docMk/>
          <pc:sldMk cId="2268123044" sldId="441"/>
        </pc:sldMkLst>
      </pc:sldChg>
      <pc:sldChg chg="del">
        <pc:chgData name="Andrew James" userId="87325ef21a490bf8" providerId="LiveId" clId="{C159D128-2479-4C5A-9729-74CC4F19DE78}" dt="2024-01-25T15:45:32.870" v="56" actId="47"/>
        <pc:sldMkLst>
          <pc:docMk/>
          <pc:sldMk cId="2788715995" sldId="442"/>
        </pc:sldMkLst>
      </pc:sldChg>
      <pc:sldChg chg="del">
        <pc:chgData name="Andrew James" userId="87325ef21a490bf8" providerId="LiveId" clId="{C159D128-2479-4C5A-9729-74CC4F19DE78}" dt="2024-01-25T15:43:33.972" v="0" actId="47"/>
        <pc:sldMkLst>
          <pc:docMk/>
          <pc:sldMk cId="3062228734" sldId="444"/>
        </pc:sldMkLst>
      </pc:sldChg>
      <pc:sldChg chg="modSp new mod modAnim modNotesTx">
        <pc:chgData name="Andrew James" userId="87325ef21a490bf8" providerId="LiveId" clId="{C159D128-2479-4C5A-9729-74CC4F19DE78}" dt="2024-01-31T14:22:34.755" v="8497"/>
        <pc:sldMkLst>
          <pc:docMk/>
          <pc:sldMk cId="3789856073" sldId="446"/>
        </pc:sldMkLst>
        <pc:spChg chg="mod">
          <ac:chgData name="Andrew James" userId="87325ef21a490bf8" providerId="LiveId" clId="{C159D128-2479-4C5A-9729-74CC4F19DE78}" dt="2024-01-31T09:51:09.223" v="3442" actId="20577"/>
          <ac:spMkLst>
            <pc:docMk/>
            <pc:sldMk cId="3789856073" sldId="446"/>
            <ac:spMk id="2" creationId="{61C291F8-CE2E-03D8-4B6D-F95619E5567C}"/>
          </ac:spMkLst>
        </pc:spChg>
        <pc:spChg chg="mod">
          <ac:chgData name="Andrew James" userId="87325ef21a490bf8" providerId="LiveId" clId="{C159D128-2479-4C5A-9729-74CC4F19DE78}" dt="2024-01-31T09:54:34.959" v="3768" actId="20577"/>
          <ac:spMkLst>
            <pc:docMk/>
            <pc:sldMk cId="3789856073" sldId="446"/>
            <ac:spMk id="3" creationId="{4B6888D0-71C2-AF81-9290-B7CB24261B75}"/>
          </ac:spMkLst>
        </pc:spChg>
      </pc:sldChg>
      <pc:sldChg chg="modSp new mod modAnim modNotesTx">
        <pc:chgData name="Andrew James" userId="87325ef21a490bf8" providerId="LiveId" clId="{C159D128-2479-4C5A-9729-74CC4F19DE78}" dt="2024-01-31T14:13:54.558" v="8105" actId="20577"/>
        <pc:sldMkLst>
          <pc:docMk/>
          <pc:sldMk cId="3133413948" sldId="447"/>
        </pc:sldMkLst>
        <pc:spChg chg="mod">
          <ac:chgData name="Andrew James" userId="87325ef21a490bf8" providerId="LiveId" clId="{C159D128-2479-4C5A-9729-74CC4F19DE78}" dt="2024-01-25T15:49:05.124" v="170" actId="20577"/>
          <ac:spMkLst>
            <pc:docMk/>
            <pc:sldMk cId="3133413948" sldId="447"/>
            <ac:spMk id="2" creationId="{93F725A6-25A9-5902-FE8D-C0A5329AECD7}"/>
          </ac:spMkLst>
        </pc:spChg>
        <pc:spChg chg="mod">
          <ac:chgData name="Andrew James" userId="87325ef21a490bf8" providerId="LiveId" clId="{C159D128-2479-4C5A-9729-74CC4F19DE78}" dt="2024-01-31T14:13:54.558" v="8105" actId="20577"/>
          <ac:spMkLst>
            <pc:docMk/>
            <pc:sldMk cId="3133413948" sldId="447"/>
            <ac:spMk id="3" creationId="{0804F80F-A3D4-40A5-EC12-896144F3E547}"/>
          </ac:spMkLst>
        </pc:spChg>
      </pc:sldChg>
      <pc:sldChg chg="modSp new mod">
        <pc:chgData name="Andrew James" userId="87325ef21a490bf8" providerId="LiveId" clId="{C159D128-2479-4C5A-9729-74CC4F19DE78}" dt="2024-01-26T12:19:40.502" v="3417" actId="20577"/>
        <pc:sldMkLst>
          <pc:docMk/>
          <pc:sldMk cId="2259827707" sldId="448"/>
        </pc:sldMkLst>
        <pc:spChg chg="mod">
          <ac:chgData name="Andrew James" userId="87325ef21a490bf8" providerId="LiveId" clId="{C159D128-2479-4C5A-9729-74CC4F19DE78}" dt="2024-01-26T12:18:12.666" v="3244" actId="20577"/>
          <ac:spMkLst>
            <pc:docMk/>
            <pc:sldMk cId="2259827707" sldId="448"/>
            <ac:spMk id="2" creationId="{7D9B0F26-92DD-96FF-D74E-1C1B71C98619}"/>
          </ac:spMkLst>
        </pc:spChg>
        <pc:spChg chg="mod">
          <ac:chgData name="Andrew James" userId="87325ef21a490bf8" providerId="LiveId" clId="{C159D128-2479-4C5A-9729-74CC4F19DE78}" dt="2024-01-26T12:19:40.502" v="3417" actId="20577"/>
          <ac:spMkLst>
            <pc:docMk/>
            <pc:sldMk cId="2259827707" sldId="448"/>
            <ac:spMk id="3" creationId="{FEDB1B84-C4BA-1481-0D5A-A7B394E1203F}"/>
          </ac:spMkLst>
        </pc:spChg>
      </pc:sldChg>
      <pc:sldChg chg="addSp delSp modSp new mod modClrScheme modAnim chgLayout modNotesTx">
        <pc:chgData name="Andrew James" userId="87325ef21a490bf8" providerId="LiveId" clId="{C159D128-2479-4C5A-9729-74CC4F19DE78}" dt="2024-01-31T14:25:28.289" v="8576"/>
        <pc:sldMkLst>
          <pc:docMk/>
          <pc:sldMk cId="1793342567" sldId="449"/>
        </pc:sldMkLst>
        <pc:spChg chg="del">
          <ac:chgData name="Andrew James" userId="87325ef21a490bf8" providerId="LiveId" clId="{C159D128-2479-4C5A-9729-74CC4F19DE78}" dt="2024-01-31T10:13:51.664" v="4759" actId="26606"/>
          <ac:spMkLst>
            <pc:docMk/>
            <pc:sldMk cId="1793342567" sldId="449"/>
            <ac:spMk id="2" creationId="{D3CDB92B-E423-2178-4037-96687602878B}"/>
          </ac:spMkLst>
        </pc:spChg>
        <pc:spChg chg="del">
          <ac:chgData name="Andrew James" userId="87325ef21a490bf8" providerId="LiveId" clId="{C159D128-2479-4C5A-9729-74CC4F19DE78}" dt="2024-01-31T10:13:51.664" v="4759" actId="26606"/>
          <ac:spMkLst>
            <pc:docMk/>
            <pc:sldMk cId="1793342567" sldId="449"/>
            <ac:spMk id="3" creationId="{332D1E1A-1F6C-4486-2E7B-324162B1784F}"/>
          </ac:spMkLst>
        </pc:spChg>
        <pc:spChg chg="del">
          <ac:chgData name="Andrew James" userId="87325ef21a490bf8" providerId="LiveId" clId="{C159D128-2479-4C5A-9729-74CC4F19DE78}" dt="2024-01-31T10:13:51.664" v="4759" actId="26606"/>
          <ac:spMkLst>
            <pc:docMk/>
            <pc:sldMk cId="1793342567" sldId="449"/>
            <ac:spMk id="4" creationId="{86C5BB58-27AA-259A-E222-CBCF692F45F0}"/>
          </ac:spMkLst>
        </pc:spChg>
        <pc:spChg chg="add mod">
          <ac:chgData name="Andrew James" userId="87325ef21a490bf8" providerId="LiveId" clId="{C159D128-2479-4C5A-9729-74CC4F19DE78}" dt="2024-01-31T12:31:29.114" v="5750" actId="26606"/>
          <ac:spMkLst>
            <pc:docMk/>
            <pc:sldMk cId="1793342567" sldId="449"/>
            <ac:spMk id="9" creationId="{400FFBD7-2816-0EFC-2781-10D7AFE00F01}"/>
          </ac:spMkLst>
        </pc:spChg>
        <pc:spChg chg="add mod">
          <ac:chgData name="Andrew James" userId="87325ef21a490bf8" providerId="LiveId" clId="{C159D128-2479-4C5A-9729-74CC4F19DE78}" dt="2024-01-31T12:31:29.114" v="5750" actId="26606"/>
          <ac:spMkLst>
            <pc:docMk/>
            <pc:sldMk cId="1793342567" sldId="449"/>
            <ac:spMk id="11" creationId="{145F7625-0268-AA3A-9A91-AE94B1419D83}"/>
          </ac:spMkLst>
        </pc:spChg>
        <pc:picChg chg="add mod">
          <ac:chgData name="Andrew James" userId="87325ef21a490bf8" providerId="LiveId" clId="{C159D128-2479-4C5A-9729-74CC4F19DE78}" dt="2024-01-31T12:31:38.213" v="5755" actId="1076"/>
          <ac:picMkLst>
            <pc:docMk/>
            <pc:sldMk cId="1793342567" sldId="449"/>
            <ac:picMk id="5" creationId="{B9B789FE-1126-8F09-39D0-90FA339E5912}"/>
          </ac:picMkLst>
        </pc:picChg>
      </pc:sldChg>
      <pc:sldChg chg="addSp modSp new mod modClrScheme chgLayout modNotesTx">
        <pc:chgData name="Andrew James" userId="87325ef21a490bf8" providerId="LiveId" clId="{C159D128-2479-4C5A-9729-74CC4F19DE78}" dt="2024-01-31T12:32:47.112" v="5767" actId="27614"/>
        <pc:sldMkLst>
          <pc:docMk/>
          <pc:sldMk cId="792262218" sldId="450"/>
        </pc:sldMkLst>
        <pc:spChg chg="mod">
          <ac:chgData name="Andrew James" userId="87325ef21a490bf8" providerId="LiveId" clId="{C159D128-2479-4C5A-9729-74CC4F19DE78}" dt="2024-01-31T12:32:42.822" v="5763" actId="26606"/>
          <ac:spMkLst>
            <pc:docMk/>
            <pc:sldMk cId="792262218" sldId="450"/>
            <ac:spMk id="2" creationId="{31D823B4-E267-2505-91DE-D8FD84AEA12E}"/>
          </ac:spMkLst>
        </pc:spChg>
        <pc:spChg chg="mod ord">
          <ac:chgData name="Andrew James" userId="87325ef21a490bf8" providerId="LiveId" clId="{C159D128-2479-4C5A-9729-74CC4F19DE78}" dt="2024-01-31T12:32:42.822" v="5763" actId="26606"/>
          <ac:spMkLst>
            <pc:docMk/>
            <pc:sldMk cId="792262218" sldId="450"/>
            <ac:spMk id="3" creationId="{CB787CEC-49A0-78FC-5467-DF9C7DD49352}"/>
          </ac:spMkLst>
        </pc:spChg>
        <pc:picChg chg="add mod">
          <ac:chgData name="Andrew James" userId="87325ef21a490bf8" providerId="LiveId" clId="{C159D128-2479-4C5A-9729-74CC4F19DE78}" dt="2024-01-31T12:32:47.112" v="5767" actId="27614"/>
          <ac:picMkLst>
            <pc:docMk/>
            <pc:sldMk cId="792262218" sldId="450"/>
            <ac:picMk id="4" creationId="{1F3215AE-B4ED-E32F-DA32-662D78C608A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31/01/2024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Quick Introduction</a:t>
            </a:r>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from previous lesson</a:t>
            </a:r>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3999581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3221249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Send fighters Afghanistan</a:t>
            </a:r>
          </a:p>
          <a:p>
            <a:pPr marL="171450" indent="-171450">
              <a:buFont typeface="Wingdings" panose="05000000000000000000" pitchFamily="2" charset="2"/>
              <a:buChar char="Ø"/>
            </a:pPr>
            <a:r>
              <a:rPr lang="en-GB" dirty="0"/>
              <a:t>Global Jihad</a:t>
            </a:r>
          </a:p>
          <a:p>
            <a:pPr marL="171450" indent="-171450">
              <a:buFont typeface="Wingdings" panose="05000000000000000000" pitchFamily="2" charset="2"/>
              <a:buChar char="Ø"/>
            </a:pPr>
            <a:r>
              <a:rPr lang="en-GB" dirty="0"/>
              <a:t>Bin Ladens goal changed – why do you think?</a:t>
            </a:r>
          </a:p>
          <a:p>
            <a:pPr marL="171450" indent="-171450">
              <a:buFont typeface="Wingdings" panose="05000000000000000000" pitchFamily="2" charset="2"/>
              <a:buChar char="Ø"/>
            </a:pPr>
            <a:r>
              <a:rPr lang="en-GB" dirty="0"/>
              <a:t>Set up independent Muslim governments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Little known prior to 9/11</a:t>
            </a:r>
          </a:p>
          <a:p>
            <a:pPr marL="171450" indent="-171450">
              <a:buFont typeface="Wingdings" panose="05000000000000000000" pitchFamily="2" charset="2"/>
              <a:buChar char="Ø"/>
            </a:pPr>
            <a:r>
              <a:rPr lang="en-GB" dirty="0"/>
              <a:t>More focus on Islamic extremism</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Plan what times planes are in the area</a:t>
            </a:r>
          </a:p>
          <a:p>
            <a:pPr marL="171450" indent="-171450">
              <a:buFont typeface="Wingdings" panose="05000000000000000000" pitchFamily="2" charset="2"/>
              <a:buChar char="Ø"/>
            </a:pPr>
            <a:r>
              <a:rPr lang="en-GB" dirty="0"/>
              <a:t>Tickets, maybe guns to take control of the plane</a:t>
            </a:r>
          </a:p>
          <a:p>
            <a:pPr marL="171450" indent="-171450">
              <a:buFont typeface="Wingdings" panose="05000000000000000000" pitchFamily="2" charset="2"/>
              <a:buChar char="Ø"/>
            </a:pPr>
            <a:r>
              <a:rPr lang="en-GB" dirty="0"/>
              <a:t>Pay someone to store the equipment</a:t>
            </a:r>
          </a:p>
          <a:p>
            <a:pPr marL="171450" indent="-171450">
              <a:buFont typeface="Wingdings" panose="05000000000000000000" pitchFamily="2" charset="2"/>
              <a:buChar char="Ø"/>
            </a:pPr>
            <a:r>
              <a:rPr lang="en-GB" dirty="0"/>
              <a:t>Money</a:t>
            </a:r>
          </a:p>
          <a:p>
            <a:pPr marL="0"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3831684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7/7 2005</a:t>
            </a:r>
          </a:p>
          <a:p>
            <a:pPr marL="171450" indent="-171450">
              <a:buFont typeface="Wingdings" panose="05000000000000000000" pitchFamily="2" charset="2"/>
              <a:buChar char="Ø"/>
            </a:pPr>
            <a:r>
              <a:rPr lang="en-GB" dirty="0"/>
              <a:t>Four suicide bombers detonate bombs</a:t>
            </a:r>
          </a:p>
          <a:p>
            <a:pPr marL="628650" lvl="1" indent="-171450">
              <a:buFont typeface="Wingdings" panose="05000000000000000000" pitchFamily="2" charset="2"/>
              <a:buChar char="Ø"/>
            </a:pPr>
            <a:r>
              <a:rPr lang="en-GB" dirty="0"/>
              <a:t>3 on the rail system, 1 on a bus</a:t>
            </a:r>
          </a:p>
          <a:p>
            <a:pPr marL="171450" lvl="0" indent="-171450">
              <a:buFont typeface="Wingdings" panose="05000000000000000000" pitchFamily="2" charset="2"/>
              <a:buChar char="Ø"/>
            </a:pPr>
            <a:r>
              <a:rPr lang="en-GB" dirty="0"/>
              <a:t>Was meant to be synchronised</a:t>
            </a:r>
          </a:p>
          <a:p>
            <a:pPr marL="628650" lvl="1" indent="-171450">
              <a:buFont typeface="Wingdings" panose="05000000000000000000" pitchFamily="2" charset="2"/>
              <a:buChar char="Ø"/>
            </a:pPr>
            <a:r>
              <a:rPr lang="en-GB" dirty="0"/>
              <a:t>Bus was 2 hours later</a:t>
            </a:r>
          </a:p>
          <a:p>
            <a:pPr marL="628650" lvl="1" indent="-171450">
              <a:buFont typeface="Wingdings" panose="05000000000000000000" pitchFamily="2" charset="2"/>
              <a:buChar char="Ø"/>
            </a:pPr>
            <a:r>
              <a:rPr lang="en-GB" dirty="0"/>
              <a:t>Why do you think this?</a:t>
            </a:r>
          </a:p>
          <a:p>
            <a:pPr marL="171450" lvl="0" indent="-171450">
              <a:buFont typeface="Wingdings" panose="05000000000000000000" pitchFamily="2" charset="2"/>
              <a:buChar char="Ø"/>
            </a:pPr>
            <a:r>
              <a:rPr lang="en-GB" dirty="0"/>
              <a:t>1</a:t>
            </a:r>
            <a:r>
              <a:rPr lang="en-GB" baseline="30000" dirty="0"/>
              <a:t>st</a:t>
            </a:r>
            <a:r>
              <a:rPr lang="en-GB" dirty="0"/>
              <a:t> big attack committed by al – Qaeda in UK</a:t>
            </a:r>
          </a:p>
          <a:p>
            <a:pPr marL="171450" lvl="0" indent="-171450">
              <a:buFont typeface="Wingdings" panose="05000000000000000000" pitchFamily="2" charset="2"/>
              <a:buChar char="Ø"/>
            </a:pPr>
            <a:r>
              <a:rPr lang="en-GB" dirty="0"/>
              <a:t>2</a:t>
            </a:r>
            <a:r>
              <a:rPr lang="en-GB" baseline="30000" dirty="0"/>
              <a:t>nd</a:t>
            </a:r>
            <a:r>
              <a:rPr lang="en-GB" dirty="0"/>
              <a:t> attack was planned nearly 2 weeks later</a:t>
            </a: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All with exception to Lindsay born in the UK</a:t>
            </a:r>
          </a:p>
          <a:p>
            <a:pPr marL="171450" indent="-171450">
              <a:buFont typeface="Wingdings" panose="05000000000000000000" pitchFamily="2" charset="2"/>
              <a:buChar char="Ø"/>
            </a:pPr>
            <a:r>
              <a:rPr lang="en-GB" dirty="0"/>
              <a:t>Khan detonated on train to Paddington</a:t>
            </a:r>
          </a:p>
          <a:p>
            <a:pPr marL="171450" indent="-171450">
              <a:buFont typeface="Wingdings" panose="05000000000000000000" pitchFamily="2" charset="2"/>
              <a:buChar char="Ø"/>
            </a:pPr>
            <a:r>
              <a:rPr lang="en-GB" dirty="0" err="1"/>
              <a:t>Tanweer</a:t>
            </a:r>
            <a:r>
              <a:rPr lang="en-GB" dirty="0"/>
              <a:t> detonated on a train from Liverpool street to Aldgate</a:t>
            </a:r>
          </a:p>
          <a:p>
            <a:pPr marL="171450" indent="-171450">
              <a:buFont typeface="Wingdings" panose="05000000000000000000" pitchFamily="2" charset="2"/>
              <a:buChar char="Ø"/>
            </a:pPr>
            <a:r>
              <a:rPr lang="en-GB" dirty="0"/>
              <a:t>Lindsay detonated between Kings Cross and Russel Square</a:t>
            </a:r>
          </a:p>
          <a:p>
            <a:pPr marL="171450" indent="-171450">
              <a:buFont typeface="Wingdings" panose="05000000000000000000" pitchFamily="2" charset="2"/>
              <a:buChar char="Ø"/>
            </a:pPr>
            <a:r>
              <a:rPr lang="en-GB" dirty="0"/>
              <a:t>Hussain was the one who detonated on the bus</a:t>
            </a:r>
          </a:p>
          <a:p>
            <a:pPr marL="171450" indent="-171450">
              <a:buFont typeface="Wingdings" panose="05000000000000000000" pitchFamily="2" charset="2"/>
              <a:buChar char="Ø"/>
            </a:pPr>
            <a:r>
              <a:rPr lang="en-GB" dirty="0"/>
              <a:t>All of the Attackers died</a:t>
            </a: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3937950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52 people were fatally injured, 775 people injured</a:t>
            </a:r>
          </a:p>
          <a:p>
            <a:pPr marL="171450" indent="-171450">
              <a:buFont typeface="Wingdings" panose="05000000000000000000" pitchFamily="2" charset="2"/>
              <a:buChar char="Ø"/>
            </a:pPr>
            <a:r>
              <a:rPr lang="en-GB" dirty="0"/>
              <a:t>More than 50% treated at the Royal London Hospital, (Level 1 trauma hospital in East London</a:t>
            </a:r>
          </a:p>
          <a:p>
            <a:pPr marL="171450" indent="-171450">
              <a:buFont typeface="Wingdings" panose="05000000000000000000" pitchFamily="2" charset="2"/>
              <a:buChar char="Ø"/>
            </a:pPr>
            <a:r>
              <a:rPr lang="en-GB" dirty="0"/>
              <a:t>Read Zuckerman and Maynard</a:t>
            </a:r>
          </a:p>
          <a:p>
            <a:pPr marL="171450" indent="-171450">
              <a:buFont typeface="Wingdings" panose="05000000000000000000" pitchFamily="2" charset="2"/>
              <a:buChar char="Ø"/>
            </a:pPr>
            <a:r>
              <a:rPr lang="en-GB" dirty="0"/>
              <a:t>Many victims injured from the bombs resulted in</a:t>
            </a:r>
          </a:p>
          <a:p>
            <a:pPr marL="628650" lvl="1" indent="-171450">
              <a:buFont typeface="Wingdings" panose="05000000000000000000" pitchFamily="2" charset="2"/>
              <a:buChar char="Ø"/>
            </a:pPr>
            <a:r>
              <a:rPr lang="en-GB" dirty="0"/>
              <a:t>Amputation</a:t>
            </a:r>
          </a:p>
          <a:p>
            <a:pPr marL="628650" lvl="1" indent="-171450">
              <a:buFont typeface="Wingdings" panose="05000000000000000000" pitchFamily="2" charset="2"/>
              <a:buChar char="Ø"/>
            </a:pPr>
            <a:r>
              <a:rPr lang="en-GB" dirty="0"/>
              <a:t>Penetrating injuries</a:t>
            </a:r>
          </a:p>
          <a:p>
            <a:pPr marL="628650" lvl="1" indent="-171450">
              <a:buFont typeface="Wingdings" panose="05000000000000000000" pitchFamily="2" charset="2"/>
              <a:buChar char="Ø"/>
            </a:pPr>
            <a:r>
              <a:rPr lang="en-GB" dirty="0"/>
              <a:t>Fractures</a:t>
            </a:r>
          </a:p>
          <a:p>
            <a:pPr marL="628650" lvl="1" indent="-171450">
              <a:buFont typeface="Wingdings" panose="05000000000000000000" pitchFamily="2" charset="2"/>
              <a:buChar char="Ø"/>
            </a:pPr>
            <a:r>
              <a:rPr lang="en-GB" dirty="0"/>
              <a:t>burns</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3483052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picture of the people killed on 7/7</a:t>
            </a:r>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16849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Many issues with the emergency response</a:t>
            </a:r>
          </a:p>
          <a:p>
            <a:pPr marL="171450" indent="-171450">
              <a:buFont typeface="Wingdings" panose="05000000000000000000" pitchFamily="2" charset="2"/>
              <a:buChar char="Ø"/>
            </a:pPr>
            <a:r>
              <a:rPr lang="en-GB" dirty="0"/>
              <a:t>52-minute delay for ambulances to Tavistock square</a:t>
            </a:r>
          </a:p>
          <a:p>
            <a:pPr marL="171450" indent="-171450">
              <a:buFont typeface="Wingdings" panose="05000000000000000000" pitchFamily="2" charset="2"/>
              <a:buChar char="Ø"/>
            </a:pPr>
            <a:r>
              <a:rPr lang="en-GB" dirty="0"/>
              <a:t>Fire service could not enter Aldgate tunnel</a:t>
            </a:r>
          </a:p>
          <a:p>
            <a:pPr marL="171450" indent="-171450">
              <a:buFont typeface="Wingdings" panose="05000000000000000000" pitchFamily="2" charset="2"/>
              <a:buChar char="Ø"/>
            </a:pPr>
            <a:r>
              <a:rPr lang="en-GB" dirty="0"/>
              <a:t>Police could not use radios in the tunnel</a:t>
            </a:r>
          </a:p>
          <a:p>
            <a:pPr marL="171450" indent="-171450">
              <a:buFont typeface="Wingdings" panose="05000000000000000000" pitchFamily="2" charset="2"/>
              <a:buChar char="Ø"/>
            </a:pPr>
            <a:r>
              <a:rPr lang="en-GB" dirty="0"/>
              <a:t>Clashes between separate emergency responders</a:t>
            </a:r>
          </a:p>
          <a:p>
            <a:pPr marL="171450" indent="-171450">
              <a:buFont typeface="Wingdings" panose="05000000000000000000" pitchFamily="2" charset="2"/>
              <a:buChar char="Ø"/>
            </a:pPr>
            <a:r>
              <a:rPr lang="en-GB" dirty="0"/>
              <a:t>Many reviews into the emergency services</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3287089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Created in 1999, split from AQ in 2014</a:t>
            </a:r>
          </a:p>
          <a:p>
            <a:pPr marL="628650" lvl="1" indent="-171450">
              <a:buFont typeface="Wingdings" panose="05000000000000000000" pitchFamily="2" charset="2"/>
              <a:buChar char="Ø"/>
            </a:pPr>
            <a:r>
              <a:rPr lang="en-GB" dirty="0"/>
              <a:t>Grew in prominence</a:t>
            </a:r>
          </a:p>
          <a:p>
            <a:pPr marL="171450" lvl="0" indent="-171450">
              <a:buFont typeface="Wingdings" panose="05000000000000000000" pitchFamily="2" charset="2"/>
              <a:buChar char="Ø"/>
            </a:pPr>
            <a:r>
              <a:rPr lang="en-GB" dirty="0"/>
              <a:t>Held territory in Syria and Iraq</a:t>
            </a:r>
          </a:p>
          <a:p>
            <a:pPr marL="628650" lvl="1" indent="-171450">
              <a:buFont typeface="Wingdings" panose="05000000000000000000" pitchFamily="2" charset="2"/>
              <a:buChar char="Ø"/>
            </a:pPr>
            <a:r>
              <a:rPr lang="en-GB" dirty="0"/>
              <a:t>But can be found in other countries across the ME</a:t>
            </a:r>
          </a:p>
          <a:p>
            <a:pPr marL="171450" lvl="0" indent="-171450">
              <a:buFont typeface="Wingdings" panose="05000000000000000000" pitchFamily="2" charset="2"/>
              <a:buChar char="Ø"/>
            </a:pPr>
            <a:r>
              <a:rPr lang="en-GB" dirty="0"/>
              <a:t>They want to create an Islamic State</a:t>
            </a:r>
          </a:p>
          <a:p>
            <a:pPr marL="628650" lvl="1" indent="-171450">
              <a:buFont typeface="Wingdings" panose="05000000000000000000" pitchFamily="2" charset="2"/>
              <a:buChar char="Ø"/>
            </a:pPr>
            <a:r>
              <a:rPr lang="en-GB" dirty="0"/>
              <a:t>Like a Caliphate (Empire)</a:t>
            </a:r>
          </a:p>
          <a:p>
            <a:pPr marL="171450" lvl="0" indent="-171450">
              <a:buFont typeface="Wingdings" panose="05000000000000000000" pitchFamily="2" charset="2"/>
              <a:buChar char="Ø"/>
            </a:pPr>
            <a:r>
              <a:rPr lang="en-GB" dirty="0"/>
              <a:t>Was led in 90’s to lates 00’s by Abu Musab al-</a:t>
            </a:r>
            <a:r>
              <a:rPr lang="en-GB" dirty="0" err="1"/>
              <a:t>Zaraqawi</a:t>
            </a:r>
            <a:endParaRPr lang="en-GB" dirty="0"/>
          </a:p>
          <a:p>
            <a:pPr marL="628650" lvl="1" indent="-171450">
              <a:buFont typeface="Wingdings" panose="05000000000000000000" pitchFamily="2" charset="2"/>
              <a:buChar char="Ø"/>
            </a:pPr>
            <a:r>
              <a:rPr lang="en-GB" dirty="0"/>
              <a:t>In 2014 was led by Abu Bakr al-Baghdadi</a:t>
            </a:r>
          </a:p>
          <a:p>
            <a:pPr marL="171450" lvl="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156980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2017 a suicide bomber detonated explosive device</a:t>
            </a:r>
          </a:p>
          <a:p>
            <a:pPr marL="171450" indent="-171450">
              <a:buFont typeface="Wingdings" panose="05000000000000000000" pitchFamily="2" charset="2"/>
              <a:buChar char="Ø"/>
            </a:pPr>
            <a:r>
              <a:rPr lang="en-GB" dirty="0"/>
              <a:t>Happened at Ariana Grande concert</a:t>
            </a:r>
          </a:p>
          <a:p>
            <a:pPr marL="171450" indent="-171450">
              <a:buFont typeface="Wingdings" panose="05000000000000000000" pitchFamily="2" charset="2"/>
              <a:buChar char="Ø"/>
            </a:pPr>
            <a:r>
              <a:rPr lang="en-GB" dirty="0"/>
              <a:t>It was the most deadliest attack since 7/7</a:t>
            </a:r>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3965833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Salman Abedi British born of Libyan descent</a:t>
            </a:r>
          </a:p>
          <a:p>
            <a:pPr marL="171450" indent="-171450">
              <a:buFont typeface="Wingdings" panose="05000000000000000000" pitchFamily="2" charset="2"/>
              <a:buChar char="Ø"/>
            </a:pPr>
            <a:r>
              <a:rPr lang="en-GB" dirty="0"/>
              <a:t>Born in Manchester, parents fled Libya due to the Gaddafi regime</a:t>
            </a:r>
          </a:p>
          <a:p>
            <a:pPr marL="171450" indent="-171450">
              <a:buFont typeface="Wingdings" panose="05000000000000000000" pitchFamily="2" charset="2"/>
              <a:buChar char="Ø"/>
            </a:pPr>
            <a:r>
              <a:rPr lang="en-GB" dirty="0"/>
              <a:t>Abedi religious but did smoke and drank</a:t>
            </a:r>
          </a:p>
          <a:p>
            <a:pPr marL="171450" indent="-171450">
              <a:buFont typeface="Wingdings" panose="05000000000000000000" pitchFamily="2" charset="2"/>
              <a:buChar char="Ø"/>
            </a:pPr>
            <a:r>
              <a:rPr lang="en-GB" dirty="0"/>
              <a:t>Radicalised by Abu Qatada</a:t>
            </a:r>
          </a:p>
          <a:p>
            <a:pPr marL="171450" indent="-171450">
              <a:buFont typeface="Wingdings" panose="05000000000000000000" pitchFamily="2" charset="2"/>
              <a:buChar char="Ø"/>
            </a:pPr>
            <a:r>
              <a:rPr lang="en-GB" dirty="0"/>
              <a:t>Considered bin Laden’s spiritual ambassador to Europe</a:t>
            </a:r>
          </a:p>
          <a:p>
            <a:pPr marL="171450" indent="-171450">
              <a:buFont typeface="Wingdings" panose="05000000000000000000" pitchFamily="2" charset="2"/>
              <a:buChar char="Ø"/>
            </a:pPr>
            <a:r>
              <a:rPr lang="en-GB" dirty="0"/>
              <a:t>British law forbade Qatada deportation to Jordan</a:t>
            </a:r>
          </a:p>
          <a:p>
            <a:pPr marL="628650" lvl="1" indent="-171450">
              <a:buFont typeface="Wingdings" panose="05000000000000000000" pitchFamily="2" charset="2"/>
              <a:buChar char="Ø"/>
            </a:pPr>
            <a:r>
              <a:rPr lang="en-GB" dirty="0"/>
              <a:t>Possible torture</a:t>
            </a:r>
          </a:p>
          <a:p>
            <a:pPr marL="628650" lvl="1"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9846375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Bomb detonated moments after the concert finished</a:t>
            </a:r>
          </a:p>
          <a:p>
            <a:pPr marL="171450" indent="-171450">
              <a:buFont typeface="Wingdings" panose="05000000000000000000" pitchFamily="2" charset="2"/>
              <a:buChar char="Ø"/>
            </a:pPr>
            <a:r>
              <a:rPr lang="en-GB" dirty="0"/>
              <a:t>People began to scramble to exit</a:t>
            </a:r>
          </a:p>
          <a:p>
            <a:pPr marL="171450" indent="-171450">
              <a:buFont typeface="Wingdings" panose="05000000000000000000" pitchFamily="2" charset="2"/>
              <a:buChar char="Ø"/>
            </a:pPr>
            <a:r>
              <a:rPr lang="en-GB" dirty="0"/>
              <a:t>People were seen fleeing down the stairs into nearby station</a:t>
            </a:r>
          </a:p>
          <a:p>
            <a:pPr marL="171450" indent="-171450">
              <a:buFont typeface="Wingdings" panose="05000000000000000000" pitchFamily="2" charset="2"/>
              <a:buChar char="Ø"/>
            </a:pPr>
            <a:r>
              <a:rPr lang="en-GB" dirty="0"/>
              <a:t>Fans also fled to the car park</a:t>
            </a:r>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468131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22 people were killed</a:t>
            </a:r>
          </a:p>
          <a:p>
            <a:pPr marL="171450" indent="-171450">
              <a:buFont typeface="Wingdings" panose="05000000000000000000" pitchFamily="2" charset="2"/>
              <a:buChar char="Ø"/>
            </a:pPr>
            <a:r>
              <a:rPr lang="en-GB" dirty="0"/>
              <a:t>800 people have experienced psychological injuries</a:t>
            </a:r>
          </a:p>
          <a:p>
            <a:pPr marL="628650" lvl="1" indent="-171450">
              <a:buFont typeface="Wingdings" panose="05000000000000000000" pitchFamily="2" charset="2"/>
              <a:buChar char="Ø"/>
            </a:pPr>
            <a:r>
              <a:rPr lang="en-GB" dirty="0"/>
              <a:t>One girl was traumatised after seeing people dead and injured</a:t>
            </a:r>
          </a:p>
          <a:p>
            <a:pPr marL="171450" lvl="0" indent="-171450">
              <a:buFont typeface="Wingdings" panose="05000000000000000000" pitchFamily="2" charset="2"/>
              <a:buChar char="Ø"/>
            </a:pPr>
            <a:r>
              <a:rPr lang="en-GB" dirty="0"/>
              <a:t>Critically injured people were taken to hospital 3 ½ hours after the attack</a:t>
            </a:r>
          </a:p>
          <a:p>
            <a:pPr marL="171450" lvl="0" indent="-171450">
              <a:buFont typeface="Wingdings" panose="05000000000000000000" pitchFamily="2" charset="2"/>
              <a:buChar char="Ø"/>
            </a:pPr>
            <a:r>
              <a:rPr lang="en-GB" dirty="0"/>
              <a:t>Issue with the triage system</a:t>
            </a:r>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798871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cs typeface="Calibri" panose="020F0502020204030204"/>
              </a:rPr>
              <a:t>Attacked people Streatham with a knife and a hoax device strapped to his body</a:t>
            </a:r>
          </a:p>
          <a:p>
            <a:pPr marL="171450" indent="-171450">
              <a:buFont typeface="Wingdings" panose="05000000000000000000" pitchFamily="2" charset="2"/>
              <a:buChar char="Ø"/>
            </a:pPr>
            <a:r>
              <a:rPr lang="en-GB" dirty="0">
                <a:cs typeface="Calibri" panose="020F0502020204030204"/>
              </a:rPr>
              <a:t>Previously arrested in 2018 for planning an attack</a:t>
            </a:r>
          </a:p>
          <a:p>
            <a:pPr marL="628650" lvl="1" indent="-171450">
              <a:buFont typeface="Wingdings" panose="05000000000000000000" pitchFamily="2" charset="2"/>
              <a:buChar char="Ø"/>
            </a:pPr>
            <a:r>
              <a:rPr lang="en-GB" dirty="0">
                <a:cs typeface="Calibri" panose="020F0502020204030204"/>
              </a:rPr>
              <a:t>Was charged with propaganda offences instead</a:t>
            </a:r>
          </a:p>
          <a:p>
            <a:pPr indent="-171450">
              <a:buFont typeface="Wingdings" panose="05000000000000000000" pitchFamily="2" charset="2"/>
              <a:buChar char="Ø"/>
            </a:pPr>
            <a:r>
              <a:rPr lang="en-GB" dirty="0">
                <a:cs typeface="Calibri" panose="020F0502020204030204"/>
              </a:rPr>
              <a:t>His goal in life was to become a martyr</a:t>
            </a:r>
          </a:p>
          <a:p>
            <a:pPr indent="-171450">
              <a:buFont typeface="Wingdings" panose="05000000000000000000" pitchFamily="2" charset="2"/>
              <a:buChar char="Ø"/>
            </a:pPr>
            <a:r>
              <a:rPr lang="en-GB" dirty="0">
                <a:cs typeface="Calibri" panose="020F0502020204030204"/>
              </a:rPr>
              <a:t>He had pledge allegiance to the leader of IS</a:t>
            </a:r>
          </a:p>
          <a:p>
            <a:pPr indent="-171450">
              <a:buFont typeface="Wingdings" panose="05000000000000000000" pitchFamily="2" charset="2"/>
              <a:buChar char="Ø"/>
            </a:pPr>
            <a:r>
              <a:rPr lang="en-GB" dirty="0">
                <a:cs typeface="Calibri" panose="020F0502020204030204"/>
              </a:rPr>
              <a:t>Was released in 2020- probation, curfew, electronic tag, various other licence conditions</a:t>
            </a:r>
          </a:p>
          <a:p>
            <a:pPr indent="-171450">
              <a:buFont typeface="Wingdings" panose="05000000000000000000" pitchFamily="2" charset="2"/>
              <a:buChar char="Ø"/>
            </a:pPr>
            <a:r>
              <a:rPr lang="en-GB" dirty="0">
                <a:cs typeface="Calibri" panose="020F0502020204030204"/>
              </a:rPr>
              <a:t>Amman was shot dead at the scene</a:t>
            </a:r>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cs typeface="Calibri" panose="020F0502020204030204"/>
              </a:rPr>
              <a:t>The police protected the public and tried to prevent the attack</a:t>
            </a:r>
          </a:p>
          <a:p>
            <a:pPr marL="800100" lvl="1" indent="-171450">
              <a:buFont typeface="Wingdings" panose="05000000000000000000" pitchFamily="2" charset="2"/>
              <a:buChar char="Ø"/>
            </a:pPr>
            <a:r>
              <a:rPr lang="en-GB" dirty="0">
                <a:cs typeface="Calibri" panose="020F0502020204030204"/>
              </a:rPr>
              <a:t>Done through the use of surveillance and on-going investigations into Amman</a:t>
            </a:r>
          </a:p>
          <a:p>
            <a:pPr marL="171450" indent="-171450">
              <a:buFont typeface="Wingdings" panose="05000000000000000000" pitchFamily="2" charset="2"/>
              <a:buChar char="Ø"/>
            </a:pPr>
            <a:r>
              <a:rPr lang="en-GB" dirty="0">
                <a:cs typeface="Calibri" panose="020F0502020204030204"/>
              </a:rPr>
              <a:t>Two Act were passed </a:t>
            </a:r>
            <a:r>
              <a:rPr lang="en-GB" dirty="0" err="1">
                <a:cs typeface="Calibri" panose="020F0502020204030204"/>
              </a:rPr>
              <a:t>subsquently</a:t>
            </a:r>
          </a:p>
          <a:p>
            <a:pPr marL="800100" lvl="1" indent="-171450">
              <a:buFont typeface="Wingdings" panose="05000000000000000000" pitchFamily="2" charset="2"/>
              <a:buChar char="Ø"/>
            </a:pPr>
            <a:r>
              <a:rPr lang="en-GB" dirty="0">
                <a:cs typeface="Calibri" panose="020F0502020204030204"/>
              </a:rPr>
              <a:t>1st – Terrorist offenders Act 2020</a:t>
            </a:r>
          </a:p>
          <a:p>
            <a:pPr marL="1085850" lvl="2" indent="-171450">
              <a:buFont typeface="Wingdings" panose="05000000000000000000" pitchFamily="2" charset="2"/>
              <a:buChar char="Ø"/>
            </a:pPr>
            <a:r>
              <a:rPr lang="en-GB" dirty="0">
                <a:cs typeface="Calibri" panose="020F0502020204030204"/>
              </a:rPr>
              <a:t>Restricts eligibility for release on licence of terrorist prisoners</a:t>
            </a:r>
          </a:p>
          <a:p>
            <a:pPr marL="800100" lvl="1" indent="-171450">
              <a:buFont typeface="Wingdings" panose="05000000000000000000" pitchFamily="2" charset="2"/>
              <a:buChar char="Ø"/>
            </a:pPr>
            <a:r>
              <a:rPr lang="en-GB" dirty="0">
                <a:cs typeface="Calibri" panose="020F0502020204030204"/>
              </a:rPr>
              <a:t>2nd Counter-terrorism and sentencing Act 2021</a:t>
            </a:r>
          </a:p>
          <a:p>
            <a:pPr marL="1085850" lvl="2" indent="-171450">
              <a:buFont typeface="Wingdings" panose="05000000000000000000" pitchFamily="2" charset="2"/>
              <a:buChar char="Ø"/>
            </a:pPr>
            <a:r>
              <a:rPr lang="en-GB" dirty="0">
                <a:cs typeface="Calibri" panose="020F0502020204030204"/>
              </a:rPr>
              <a:t>Completely ends the prospect of early release</a:t>
            </a:r>
          </a:p>
        </p:txBody>
      </p:sp>
      <p:sp>
        <p:nvSpPr>
          <p:cNvPr id="4" name="Slide Number Placeholder 3"/>
          <p:cNvSpPr>
            <a:spLocks noGrp="1"/>
          </p:cNvSpPr>
          <p:nvPr>
            <p:ph type="sldNum" sz="quarter" idx="10"/>
          </p:nvPr>
        </p:nvSpPr>
        <p:spPr/>
        <p:txBody>
          <a:bodyPr/>
          <a:lstStyle/>
          <a:p>
            <a:fld id="{D6C0828C-A546-D941-9E35-D319F3E31C2F}" type="slidenum">
              <a:rPr lang="en-US" smtClean="0"/>
              <a:pPr/>
              <a:t>19</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cs typeface="Calibri" panose="020F0502020204030204"/>
              </a:rPr>
              <a:t>Khairi Saadallah – arrested and charged with the stabbings of 3 people</a:t>
            </a:r>
          </a:p>
          <a:p>
            <a:pPr marL="171450" indent="-171450">
              <a:buFont typeface="Wingdings" panose="05000000000000000000" pitchFamily="2" charset="2"/>
              <a:buChar char="Ø"/>
            </a:pPr>
            <a:r>
              <a:rPr lang="en-GB" dirty="0">
                <a:cs typeface="Calibri" panose="020F0502020204030204"/>
              </a:rPr>
              <a:t>Wanted to kill as many people he could in the name of violent jihad</a:t>
            </a:r>
          </a:p>
          <a:p>
            <a:pPr marL="171450" indent="-171450">
              <a:buFont typeface="Wingdings" panose="05000000000000000000" pitchFamily="2" charset="2"/>
              <a:buChar char="Ø"/>
            </a:pPr>
            <a:r>
              <a:rPr lang="en-GB" dirty="0">
                <a:cs typeface="Calibri" panose="020F0502020204030204"/>
              </a:rPr>
              <a:t>MI5 – tried to join a group in the middle east</a:t>
            </a:r>
          </a:p>
          <a:p>
            <a:pPr marL="171450" indent="-171450">
              <a:buFont typeface="Wingdings" panose="05000000000000000000" pitchFamily="2" charset="2"/>
              <a:buChar char="Ø"/>
            </a:pPr>
            <a:r>
              <a:rPr lang="en-GB" dirty="0">
                <a:cs typeface="Calibri" panose="020F0502020204030204"/>
              </a:rPr>
              <a:t>Jailed for life</a:t>
            </a:r>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cs typeface="Calibri" panose="020F0502020204030204"/>
              </a:rPr>
              <a:t>Police declare reading stabbings a terrorism incident#</a:t>
            </a:r>
          </a:p>
          <a:p>
            <a:pPr marL="171450" indent="-171450">
              <a:buFont typeface="Wingdings" panose="05000000000000000000" pitchFamily="2" charset="2"/>
              <a:buChar char="Ø"/>
            </a:pPr>
            <a:r>
              <a:rPr lang="en-GB" dirty="0">
                <a:cs typeface="Calibri" panose="020F0502020204030204"/>
              </a:rPr>
              <a:t>Then PM Boris Johnson hinted at a fresh crackdown on terrorism</a:t>
            </a:r>
          </a:p>
          <a:p>
            <a:pPr marL="171450" indent="-171450">
              <a:buFont typeface="Wingdings" panose="05000000000000000000" pitchFamily="2" charset="2"/>
              <a:buChar char="Ø"/>
            </a:pPr>
            <a:r>
              <a:rPr lang="en-GB" dirty="0">
                <a:cs typeface="Calibri" panose="020F0502020204030204"/>
              </a:rPr>
              <a:t>Received a life sentence</a:t>
            </a:r>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u="sng" dirty="0"/>
              <a:t>IS</a:t>
            </a:r>
          </a:p>
          <a:p>
            <a:pPr marL="171450" indent="-171450">
              <a:buFont typeface="Wingdings" panose="05000000000000000000" pitchFamily="2" charset="2"/>
              <a:buChar char="Ø"/>
            </a:pPr>
            <a:r>
              <a:rPr lang="en-GB" u="none" dirty="0"/>
              <a:t>Lone Wolf attacks</a:t>
            </a:r>
          </a:p>
          <a:p>
            <a:pPr marL="171450" indent="-171450">
              <a:buFont typeface="Wingdings" panose="05000000000000000000" pitchFamily="2" charset="2"/>
              <a:buChar char="Ø"/>
            </a:pPr>
            <a:r>
              <a:rPr lang="en-GB" u="none" dirty="0"/>
              <a:t>Less sophisticated</a:t>
            </a:r>
          </a:p>
          <a:p>
            <a:pPr marL="171450" indent="-171450">
              <a:buFont typeface="Wingdings" panose="05000000000000000000" pitchFamily="2" charset="2"/>
              <a:buChar char="Ø"/>
            </a:pPr>
            <a:r>
              <a:rPr lang="en-GB" u="none" dirty="0"/>
              <a:t>Requires less planning</a:t>
            </a:r>
          </a:p>
          <a:p>
            <a:pPr marL="171450" indent="-171450">
              <a:buFont typeface="Wingdings" panose="05000000000000000000" pitchFamily="2" charset="2"/>
              <a:buChar char="Ø"/>
            </a:pPr>
            <a:r>
              <a:rPr lang="en-GB" u="none" dirty="0"/>
              <a:t>Knives or Guns</a:t>
            </a:r>
          </a:p>
          <a:p>
            <a:pPr marL="171450" indent="-171450">
              <a:buFont typeface="Wingdings" panose="05000000000000000000" pitchFamily="2" charset="2"/>
              <a:buChar char="Ø"/>
            </a:pPr>
            <a:endParaRPr lang="en-GB" u="none" dirty="0"/>
          </a:p>
          <a:p>
            <a:pPr marL="0" indent="0">
              <a:buFont typeface="Wingdings" panose="05000000000000000000" pitchFamily="2" charset="2"/>
              <a:buNone/>
            </a:pPr>
            <a:r>
              <a:rPr lang="en-GB" u="sng" dirty="0"/>
              <a:t>AQ</a:t>
            </a:r>
          </a:p>
          <a:p>
            <a:pPr marL="171450" indent="-171450">
              <a:buFont typeface="Wingdings" panose="05000000000000000000" pitchFamily="2" charset="2"/>
              <a:buChar char="Ø"/>
            </a:pPr>
            <a:r>
              <a:rPr lang="en-GB" u="none" dirty="0"/>
              <a:t>More Large-scale attacks</a:t>
            </a:r>
          </a:p>
          <a:p>
            <a:pPr marL="171450" indent="-171450">
              <a:buFont typeface="Wingdings" panose="05000000000000000000" pitchFamily="2" charset="2"/>
              <a:buChar char="Ø"/>
            </a:pPr>
            <a:r>
              <a:rPr lang="en-GB" u="none" dirty="0"/>
              <a:t>Requires More Planning</a:t>
            </a:r>
          </a:p>
          <a:p>
            <a:pPr marL="171450" indent="-171450">
              <a:buFont typeface="Wingdings" panose="05000000000000000000" pitchFamily="2" charset="2"/>
              <a:buChar char="Ø"/>
            </a:pPr>
            <a:r>
              <a:rPr lang="en-GB" u="none" dirty="0"/>
              <a:t>Use of bombs</a:t>
            </a:r>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Hamas is Arabic acronym of Islamic Resistance Movement</a:t>
            </a:r>
          </a:p>
          <a:p>
            <a:pPr marL="171450" indent="-171450">
              <a:buFont typeface="Wingdings" panose="05000000000000000000" pitchFamily="2" charset="2"/>
              <a:buChar char="Ø"/>
            </a:pPr>
            <a:r>
              <a:rPr lang="en-GB" dirty="0"/>
              <a:t>Founded in 1987</a:t>
            </a:r>
          </a:p>
          <a:p>
            <a:pPr marL="171450" indent="-171450">
              <a:buFont typeface="Wingdings" panose="05000000000000000000" pitchFamily="2" charset="2"/>
              <a:buChar char="Ø"/>
            </a:pPr>
            <a:r>
              <a:rPr lang="en-GB" dirty="0"/>
              <a:t>Operates in the Gaza Strip</a:t>
            </a:r>
          </a:p>
          <a:p>
            <a:pPr marL="171450" indent="-171450">
              <a:buFont typeface="Wingdings" panose="05000000000000000000" pitchFamily="2" charset="2"/>
              <a:buChar char="Ø"/>
            </a:pPr>
            <a:r>
              <a:rPr lang="en-GB" dirty="0"/>
              <a:t>Wants a free Palestinian State</a:t>
            </a:r>
          </a:p>
          <a:p>
            <a:pPr marL="171450" indent="-171450">
              <a:buFont typeface="Wingdings" panose="05000000000000000000" pitchFamily="2" charset="2"/>
              <a:buChar char="Ø"/>
            </a:pPr>
            <a:r>
              <a:rPr lang="en-GB" dirty="0"/>
              <a:t>Does not recognise Israel</a:t>
            </a:r>
          </a:p>
          <a:p>
            <a:pPr marL="171450" indent="-171450">
              <a:buFont typeface="Wingdings" panose="05000000000000000000" pitchFamily="2" charset="2"/>
              <a:buChar char="Ø"/>
            </a:pPr>
            <a:r>
              <a:rPr lang="en-GB" dirty="0"/>
              <a:t>Gained control of Gaza from another group called Fatah in 2007</a:t>
            </a:r>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42286535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Gunman came across the border with Israel</a:t>
            </a:r>
          </a:p>
          <a:p>
            <a:pPr marL="171450" indent="-171450">
              <a:buFont typeface="Wingdings" panose="05000000000000000000" pitchFamily="2" charset="2"/>
              <a:buChar char="Ø"/>
            </a:pPr>
            <a:r>
              <a:rPr lang="en-GB" dirty="0"/>
              <a:t>Killed 1,300 people</a:t>
            </a:r>
          </a:p>
          <a:p>
            <a:pPr marL="171450" indent="-171450">
              <a:buFont typeface="Wingdings" panose="05000000000000000000" pitchFamily="2" charset="2"/>
              <a:buChar char="Ø"/>
            </a:pPr>
            <a:r>
              <a:rPr lang="en-GB" dirty="0"/>
              <a:t>Also took 250 people hostage and took them across the border</a:t>
            </a:r>
          </a:p>
          <a:p>
            <a:pPr marL="171450" indent="-171450">
              <a:buFont typeface="Wingdings" panose="05000000000000000000" pitchFamily="2" charset="2"/>
              <a:buChar char="Ø"/>
            </a:pPr>
            <a:r>
              <a:rPr lang="en-GB" dirty="0"/>
              <a:t>This has led to war between Israel and Hamas</a:t>
            </a: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433675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Initially created after WW1 finished</a:t>
            </a:r>
          </a:p>
          <a:p>
            <a:pPr marL="171450" indent="-171450">
              <a:buFont typeface="Wingdings" panose="05000000000000000000" pitchFamily="2" charset="2"/>
              <a:buChar char="Ø"/>
            </a:pPr>
            <a:r>
              <a:rPr lang="en-GB" dirty="0"/>
              <a:t>Split in 1921 into pro treaty and anti treaty</a:t>
            </a:r>
          </a:p>
          <a:p>
            <a:pPr marL="171450" indent="-171450">
              <a:buFont typeface="Wingdings" panose="05000000000000000000" pitchFamily="2" charset="2"/>
              <a:buChar char="Ø"/>
            </a:pPr>
            <a:r>
              <a:rPr lang="en-GB" dirty="0"/>
              <a:t>Reformed in 1969</a:t>
            </a:r>
          </a:p>
          <a:p>
            <a:pPr marL="628650" lvl="1" indent="-171450">
              <a:buFont typeface="Wingdings" panose="05000000000000000000" pitchFamily="2" charset="2"/>
              <a:buChar char="Ø"/>
            </a:pPr>
            <a:r>
              <a:rPr lang="en-GB" dirty="0"/>
              <a:t>Was initially created to protect the rights of Catholics and republicans</a:t>
            </a:r>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Want end of British rule in NI</a:t>
            </a:r>
          </a:p>
          <a:p>
            <a:pPr marL="171450" indent="-171450">
              <a:buFont typeface="Wingdings" panose="05000000000000000000" pitchFamily="2" charset="2"/>
              <a:buChar char="Ø"/>
            </a:pPr>
            <a:r>
              <a:rPr lang="en-GB" dirty="0"/>
              <a:t>Independent Republic</a:t>
            </a:r>
          </a:p>
          <a:p>
            <a:pPr marL="171450" indent="-171450">
              <a:buFont typeface="Wingdings" panose="05000000000000000000" pitchFamily="2" charset="2"/>
              <a:buChar char="Ø"/>
            </a:pPr>
            <a:r>
              <a:rPr lang="en-GB" dirty="0"/>
              <a:t>OIRA – was more political activism</a:t>
            </a:r>
          </a:p>
          <a:p>
            <a:pPr marL="171450" indent="-171450">
              <a:buFont typeface="Wingdings" panose="05000000000000000000" pitchFamily="2" charset="2"/>
              <a:buChar char="Ø"/>
            </a:pPr>
            <a:r>
              <a:rPr lang="en-GB" dirty="0"/>
              <a:t>PIRA – paramilitary efforts</a:t>
            </a:r>
          </a:p>
          <a:p>
            <a:pPr marL="628650" lvl="1" indent="-171450">
              <a:buFont typeface="Wingdings" panose="05000000000000000000" pitchFamily="2" charset="2"/>
              <a:buChar char="Ø"/>
            </a:pPr>
            <a:r>
              <a:rPr lang="en-GB" dirty="0"/>
              <a:t>Committed more attacks on the UK mainland</a:t>
            </a:r>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Bloody Friday</a:t>
            </a:r>
          </a:p>
          <a:p>
            <a:pPr marL="628650" lvl="1" indent="-171450">
              <a:buFont typeface="Wingdings" panose="05000000000000000000" pitchFamily="2" charset="2"/>
              <a:buChar char="Ø"/>
            </a:pPr>
            <a:r>
              <a:rPr lang="en-GB" dirty="0"/>
              <a:t>20 bombs detonated in a space of 8 minutes killing 9 and injuring 130 people</a:t>
            </a:r>
          </a:p>
          <a:p>
            <a:pPr marL="171450" indent="-171450">
              <a:buFont typeface="Wingdings" panose="05000000000000000000" pitchFamily="2" charset="2"/>
              <a:buChar char="Ø"/>
            </a:pPr>
            <a:r>
              <a:rPr lang="en-GB" dirty="0"/>
              <a:t>Birmingham pub bombings</a:t>
            </a:r>
          </a:p>
          <a:p>
            <a:pPr marL="628650" lvl="1" indent="-171450">
              <a:buFont typeface="Wingdings" panose="05000000000000000000" pitchFamily="2" charset="2"/>
              <a:buChar char="Ø"/>
            </a:pPr>
            <a:r>
              <a:rPr lang="en-GB" dirty="0"/>
              <a:t>Two bombs detonated at two pubs in Birmingham killing 21 and injuring 182</a:t>
            </a:r>
          </a:p>
          <a:p>
            <a:pPr marL="171450" indent="-171450">
              <a:buFont typeface="Wingdings" panose="05000000000000000000" pitchFamily="2" charset="2"/>
              <a:buChar char="Ø"/>
            </a:pPr>
            <a:r>
              <a:rPr lang="en-GB" dirty="0"/>
              <a:t>Warrenpoint Ambush</a:t>
            </a:r>
          </a:p>
          <a:p>
            <a:pPr marL="628650" lvl="1" indent="-171450">
              <a:buFont typeface="Wingdings" panose="05000000000000000000" pitchFamily="2" charset="2"/>
              <a:buChar char="Ø"/>
            </a:pPr>
            <a:r>
              <a:rPr lang="en-GB" dirty="0"/>
              <a:t>18 British Soldiers killed and 20 wounded</a:t>
            </a:r>
          </a:p>
          <a:p>
            <a:pPr marL="171450" indent="-171450">
              <a:buFont typeface="Wingdings" panose="05000000000000000000" pitchFamily="2" charset="2"/>
              <a:buChar char="Ø"/>
            </a:pPr>
            <a:r>
              <a:rPr lang="en-GB" dirty="0"/>
              <a:t>Remembrance Day</a:t>
            </a:r>
          </a:p>
          <a:p>
            <a:pPr marL="628650" lvl="1" indent="-171450">
              <a:buFont typeface="Wingdings" panose="05000000000000000000" pitchFamily="2" charset="2"/>
              <a:buChar char="Ø"/>
            </a:pPr>
            <a:r>
              <a:rPr lang="en-GB" dirty="0"/>
              <a:t>Bomb exploding near a war memorial killing 12 and injuring 63</a:t>
            </a:r>
          </a:p>
          <a:p>
            <a:pPr marL="171450" indent="-171450">
              <a:buFont typeface="Wingdings" panose="05000000000000000000" pitchFamily="2" charset="2"/>
              <a:buChar char="Ø"/>
            </a:pPr>
            <a:r>
              <a:rPr lang="en-GB" dirty="0"/>
              <a:t>Warrington</a:t>
            </a:r>
          </a:p>
          <a:p>
            <a:pPr marL="628650" lvl="1" indent="-171450">
              <a:buFont typeface="Wingdings" panose="05000000000000000000" pitchFamily="2" charset="2"/>
              <a:buChar char="Ø"/>
            </a:pPr>
            <a:r>
              <a:rPr lang="en-GB" dirty="0"/>
              <a:t>1 bomb caused extensive damage, 2 smaller bombs killing 2 and injuring 56</a:t>
            </a:r>
          </a:p>
          <a:p>
            <a:pPr marL="171450" indent="-171450">
              <a:buFont typeface="Wingdings" panose="05000000000000000000" pitchFamily="2" charset="2"/>
              <a:buChar char="Ø"/>
            </a:pPr>
            <a:r>
              <a:rPr lang="en-GB" dirty="0"/>
              <a:t>London Docklands</a:t>
            </a:r>
          </a:p>
          <a:p>
            <a:pPr marL="628650" lvl="1" indent="-171450">
              <a:buFont typeface="Wingdings" panose="05000000000000000000" pitchFamily="2" charset="2"/>
              <a:buChar char="Ø"/>
            </a:pPr>
            <a:r>
              <a:rPr lang="en-GB" dirty="0"/>
              <a:t>Detonated a truck bomb that killed 2 and injured more 100 people, also caused an estimate of £150 million in damage to the area</a:t>
            </a:r>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Peaceful protest adopted by prisoners</a:t>
            </a:r>
          </a:p>
          <a:p>
            <a:pPr marL="171450" indent="-171450">
              <a:buFont typeface="Wingdings" panose="05000000000000000000" pitchFamily="2" charset="2"/>
              <a:buChar char="Ø"/>
            </a:pPr>
            <a:r>
              <a:rPr lang="en-GB" dirty="0"/>
              <a:t>Lasted from 1976 to 1981</a:t>
            </a:r>
          </a:p>
          <a:p>
            <a:pPr marL="171450" indent="-171450">
              <a:buFont typeface="Wingdings" panose="05000000000000000000" pitchFamily="2" charset="2"/>
              <a:buChar char="Ø"/>
            </a:pPr>
            <a:r>
              <a:rPr lang="en-GB" dirty="0"/>
              <a:t>Happened at Long Kesh prison</a:t>
            </a:r>
          </a:p>
          <a:p>
            <a:pPr marL="171450" indent="-171450">
              <a:buFont typeface="Wingdings" panose="05000000000000000000" pitchFamily="2" charset="2"/>
              <a:buChar char="Ø"/>
            </a:pPr>
            <a:r>
              <a:rPr lang="en-GB" dirty="0"/>
              <a:t>1971 government imprisoned Catholics suspected of being pro republic</a:t>
            </a:r>
          </a:p>
          <a:p>
            <a:pPr marL="171450" indent="-171450">
              <a:buFont typeface="Wingdings" panose="05000000000000000000" pitchFamily="2" charset="2"/>
              <a:buChar char="Ø"/>
            </a:pPr>
            <a:r>
              <a:rPr lang="en-GB" dirty="0"/>
              <a:t>Detained for undefined sentences</a:t>
            </a:r>
          </a:p>
          <a:p>
            <a:pPr marL="171450" indent="-171450">
              <a:buFont typeface="Wingdings" panose="05000000000000000000" pitchFamily="2" charset="2"/>
              <a:buChar char="Ø"/>
            </a:pPr>
            <a:r>
              <a:rPr lang="en-GB" dirty="0"/>
              <a:t>Wanted to change their status from a normal prisoner to political prisoner</a:t>
            </a:r>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32</a:t>
            </a:fld>
            <a:endParaRPr lang="en-GB"/>
          </a:p>
        </p:txBody>
      </p:sp>
    </p:spTree>
    <p:extLst>
      <p:ext uri="{BB962C8B-B14F-4D97-AF65-F5344CB8AC3E}">
        <p14:creationId xmlns:p14="http://schemas.microsoft.com/office/powerpoint/2010/main" val="35077573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dirty="0">
                <a:ln>
                  <a:noFill/>
                </a:ln>
                <a:solidFill>
                  <a:prstClr val="white"/>
                </a:solidFill>
                <a:effectLst/>
                <a:uLnTx/>
                <a:uFillTx/>
                <a:latin typeface="Myriad Pro"/>
                <a:ea typeface="+mj-ea"/>
                <a:cs typeface="+mj-cs"/>
              </a:rPr>
              <a:t>Terrorism and Public Service Responses</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2400" b="1" i="0" u="none" strike="noStrike" kern="1200" cap="none" spc="0" normalizeH="0" baseline="0" noProof="0" dirty="0">
                <a:ln>
                  <a:noFill/>
                </a:ln>
                <a:solidFill>
                  <a:prstClr val="white"/>
                </a:solidFill>
                <a:effectLst/>
                <a:uLnTx/>
                <a:uFillTx/>
                <a:latin typeface="Myriad Pro"/>
                <a:ea typeface="+mj-ea"/>
                <a:cs typeface="+mj-cs"/>
              </a:rPr>
              <a:t>Week 2 – Terrorism Groups and Ideologies</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725A6-25A9-5902-FE8D-C0A5329AECD7}"/>
              </a:ext>
            </a:extLst>
          </p:cNvPr>
          <p:cNvSpPr>
            <a:spLocks noGrp="1"/>
          </p:cNvSpPr>
          <p:nvPr>
            <p:ph type="title"/>
          </p:nvPr>
        </p:nvSpPr>
        <p:spPr/>
        <p:txBody>
          <a:bodyPr/>
          <a:lstStyle/>
          <a:p>
            <a:r>
              <a:rPr lang="en-GB" dirty="0"/>
              <a:t>Recap of Last Week</a:t>
            </a:r>
          </a:p>
        </p:txBody>
      </p:sp>
      <p:sp>
        <p:nvSpPr>
          <p:cNvPr id="3" name="Content Placeholder 2">
            <a:extLst>
              <a:ext uri="{FF2B5EF4-FFF2-40B4-BE49-F238E27FC236}">
                <a16:creationId xmlns:a16="http://schemas.microsoft.com/office/drawing/2014/main" id="{0804F80F-A3D4-40A5-EC12-896144F3E547}"/>
              </a:ext>
            </a:extLst>
          </p:cNvPr>
          <p:cNvSpPr>
            <a:spLocks noGrp="1"/>
          </p:cNvSpPr>
          <p:nvPr>
            <p:ph idx="1"/>
          </p:nvPr>
        </p:nvSpPr>
        <p:spPr/>
        <p:txBody>
          <a:bodyPr/>
          <a:lstStyle/>
          <a:p>
            <a:r>
              <a:rPr lang="en-GB" dirty="0"/>
              <a:t>What is the definition of Terrorism?</a:t>
            </a:r>
          </a:p>
          <a:p>
            <a:r>
              <a:rPr lang="en-GB" dirty="0"/>
              <a:t>Why is it hard to define Terrorism?</a:t>
            </a:r>
          </a:p>
          <a:p>
            <a:endParaRPr lang="en-GB" dirty="0"/>
          </a:p>
        </p:txBody>
      </p:sp>
    </p:spTree>
    <p:extLst>
      <p:ext uri="{BB962C8B-B14F-4D97-AF65-F5344CB8AC3E}">
        <p14:creationId xmlns:p14="http://schemas.microsoft.com/office/powerpoint/2010/main" val="313341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69584AF-1AA6-7621-6CDC-950198DF6E42}"/>
              </a:ext>
            </a:extLst>
          </p:cNvPr>
          <p:cNvSpPr>
            <a:spLocks noGrp="1"/>
          </p:cNvSpPr>
          <p:nvPr>
            <p:ph type="title"/>
          </p:nvPr>
        </p:nvSpPr>
        <p:spPr>
          <a:xfrm>
            <a:off x="457200" y="274638"/>
            <a:ext cx="8229600" cy="1143000"/>
          </a:xfrm>
        </p:spPr>
        <p:txBody>
          <a:bodyPr/>
          <a:lstStyle/>
          <a:p>
            <a:r>
              <a:rPr lang="en-US" dirty="0"/>
              <a:t>Lesson Aims</a:t>
            </a:r>
          </a:p>
        </p:txBody>
      </p:sp>
      <p:pic>
        <p:nvPicPr>
          <p:cNvPr id="4" name="Picture 3">
            <a:extLst>
              <a:ext uri="{FF2B5EF4-FFF2-40B4-BE49-F238E27FC236}">
                <a16:creationId xmlns:a16="http://schemas.microsoft.com/office/drawing/2014/main" id="{65E007AA-CAB3-6430-C6F1-0F82F48A036E}"/>
              </a:ext>
            </a:extLst>
          </p:cNvPr>
          <p:cNvPicPr>
            <a:picLocks noChangeAspect="1"/>
          </p:cNvPicPr>
          <p:nvPr/>
        </p:nvPicPr>
        <p:blipFill>
          <a:blip r:embed="rId3"/>
          <a:stretch>
            <a:fillRect/>
          </a:stretch>
        </p:blipFill>
        <p:spPr>
          <a:xfrm>
            <a:off x="457200" y="1600662"/>
            <a:ext cx="4038600" cy="3988118"/>
          </a:xfrm>
          <a:prstGeom prst="rect">
            <a:avLst/>
          </a:prstGeom>
          <a:noFill/>
        </p:spPr>
      </p:pic>
      <p:sp>
        <p:nvSpPr>
          <p:cNvPr id="11" name="Content Placeholder 3">
            <a:extLst>
              <a:ext uri="{FF2B5EF4-FFF2-40B4-BE49-F238E27FC236}">
                <a16:creationId xmlns:a16="http://schemas.microsoft.com/office/drawing/2014/main" id="{77AE9B16-222C-06C9-702C-9E40B1D5D53A}"/>
              </a:ext>
            </a:extLst>
          </p:cNvPr>
          <p:cNvSpPr>
            <a:spLocks noGrp="1"/>
          </p:cNvSpPr>
          <p:nvPr>
            <p:ph sz="half" idx="2"/>
          </p:nvPr>
        </p:nvSpPr>
        <p:spPr>
          <a:xfrm>
            <a:off x="4648200" y="1600201"/>
            <a:ext cx="4038600" cy="3989040"/>
          </a:xfrm>
        </p:spPr>
        <p:txBody>
          <a:bodyPr/>
          <a:lstStyle/>
          <a:p>
            <a:pPr marL="342900" lvl="0" indent="-342900" algn="just">
              <a:lnSpc>
                <a:spcPct val="107000"/>
              </a:lnSpc>
              <a:buFont typeface="Symbol" panose="05050102010706020507" pitchFamily="18" charset="2"/>
              <a:buChar char=""/>
            </a:pPr>
            <a:r>
              <a:rPr lang="en-GB" sz="2400" dirty="0">
                <a:effectLst/>
                <a:ea typeface="Times New Roman" panose="02020603050405020304" pitchFamily="18" charset="0"/>
              </a:rPr>
              <a:t>To identify the different terror groups</a:t>
            </a:r>
          </a:p>
          <a:p>
            <a:pPr marL="342900" lvl="0" indent="-342900" algn="just">
              <a:lnSpc>
                <a:spcPct val="107000"/>
              </a:lnSpc>
              <a:buFont typeface="Symbol" panose="05050102010706020507" pitchFamily="18" charset="2"/>
              <a:buChar char=""/>
            </a:pPr>
            <a:r>
              <a:rPr lang="en-GB" sz="2400" dirty="0">
                <a:effectLst/>
                <a:ea typeface="Times New Roman" panose="02020603050405020304" pitchFamily="18" charset="0"/>
              </a:rPr>
              <a:t>The ideologies of these terror groups</a:t>
            </a:r>
          </a:p>
          <a:p>
            <a:pPr marL="342900" lvl="0" indent="-342900" algn="just">
              <a:lnSpc>
                <a:spcPct val="107000"/>
              </a:lnSpc>
              <a:buFont typeface="Symbol" panose="05050102010706020507" pitchFamily="18" charset="2"/>
              <a:buChar char=""/>
            </a:pPr>
            <a:r>
              <a:rPr lang="en-GB" sz="2400" dirty="0">
                <a:effectLst/>
                <a:ea typeface="Times New Roman" panose="02020603050405020304" pitchFamily="18" charset="0"/>
              </a:rPr>
              <a:t>Notable terror attacks committed by the terror groups learned</a:t>
            </a:r>
          </a:p>
          <a:p>
            <a:pPr marL="342900" lvl="0" indent="-342900" algn="just">
              <a:lnSpc>
                <a:spcPct val="107000"/>
              </a:lnSpc>
              <a:buFont typeface="Symbol" panose="05050102010706020507" pitchFamily="18" charset="2"/>
              <a:buChar char=""/>
            </a:pPr>
            <a:r>
              <a:rPr lang="en-GB" sz="2400" dirty="0">
                <a:effectLst/>
                <a:ea typeface="Times New Roman" panose="02020603050405020304" pitchFamily="18" charset="0"/>
              </a:rPr>
              <a:t>How the police would respond in these events</a:t>
            </a:r>
          </a:p>
          <a:p>
            <a:pPr marL="0" indent="0">
              <a:buNone/>
            </a:pPr>
            <a:endParaRPr lang="en-US"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D60B0E-6605-EE0C-50D4-33CF51AC1AC0}"/>
              </a:ext>
            </a:extLst>
          </p:cNvPr>
          <p:cNvSpPr>
            <a:spLocks noGrp="1"/>
          </p:cNvSpPr>
          <p:nvPr>
            <p:ph idx="1"/>
          </p:nvPr>
        </p:nvSpPr>
        <p:spPr>
          <a:xfrm>
            <a:off x="457200" y="2286002"/>
            <a:ext cx="8229600" cy="3917032"/>
          </a:xfrm>
        </p:spPr>
        <p:txBody>
          <a:bodyPr/>
          <a:lstStyle/>
          <a:p>
            <a:pPr marL="0" indent="0" algn="ctr">
              <a:buNone/>
            </a:pPr>
            <a:r>
              <a:rPr lang="en-GB" dirty="0">
                <a:solidFill>
                  <a:srgbClr val="FF0000"/>
                </a:solidFill>
              </a:rPr>
              <a:t>Case Studies – Warning!</a:t>
            </a:r>
          </a:p>
          <a:p>
            <a:pPr marL="0" indent="0" algn="ctr">
              <a:buNone/>
            </a:pPr>
            <a:endParaRPr lang="en-GB" dirty="0">
              <a:solidFill>
                <a:srgbClr val="FF0000"/>
              </a:solidFill>
            </a:endParaRPr>
          </a:p>
          <a:p>
            <a:pPr marL="0" indent="0" algn="ctr">
              <a:buNone/>
            </a:pPr>
            <a:endParaRPr lang="en-GB" dirty="0">
              <a:solidFill>
                <a:srgbClr val="FF0000"/>
              </a:solidFill>
            </a:endParaRPr>
          </a:p>
        </p:txBody>
      </p:sp>
    </p:spTree>
    <p:extLst>
      <p:ext uri="{BB962C8B-B14F-4D97-AF65-F5344CB8AC3E}">
        <p14:creationId xmlns:p14="http://schemas.microsoft.com/office/powerpoint/2010/main" val="418804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19100" y="62939"/>
            <a:ext cx="8229600" cy="1143000"/>
          </a:xfrm>
        </p:spPr>
        <p:txBody>
          <a:bodyPr/>
          <a:lstStyle/>
          <a:p>
            <a:r>
              <a:rPr lang="en-GB" dirty="0"/>
              <a:t>Who are Al Qaeda?</a:t>
            </a:r>
          </a:p>
        </p:txBody>
      </p:sp>
      <p:sp>
        <p:nvSpPr>
          <p:cNvPr id="3" name="TextBox 2">
            <a:extLst>
              <a:ext uri="{FF2B5EF4-FFF2-40B4-BE49-F238E27FC236}">
                <a16:creationId xmlns:a16="http://schemas.microsoft.com/office/drawing/2014/main" id="{51FC60B5-D733-9322-0628-77AE656AE77A}"/>
              </a:ext>
            </a:extLst>
          </p:cNvPr>
          <p:cNvSpPr txBox="1"/>
          <p:nvPr/>
        </p:nvSpPr>
        <p:spPr>
          <a:xfrm>
            <a:off x="457200" y="1604112"/>
            <a:ext cx="8294914" cy="3477875"/>
          </a:xfrm>
          <a:prstGeom prst="rect">
            <a:avLst/>
          </a:prstGeom>
          <a:noFill/>
        </p:spPr>
        <p:txBody>
          <a:bodyPr wrap="square">
            <a:spAutoFit/>
          </a:bodyPr>
          <a:lstStyle/>
          <a:p>
            <a:pPr marL="285750" indent="-285750">
              <a:buFont typeface="Arial" panose="020B0604020202020204" pitchFamily="34" charset="0"/>
              <a:buChar char="•"/>
            </a:pPr>
            <a:r>
              <a:rPr lang="en-GB" sz="2000" dirty="0"/>
              <a:t>Al Qaeda transpired as a group of Muslims fighting the Soviet Union during the 1980s.</a:t>
            </a:r>
          </a:p>
          <a:p>
            <a:endParaRPr lang="en-GB" sz="2000" dirty="0"/>
          </a:p>
          <a:p>
            <a:pPr marL="285750" indent="-285750">
              <a:buFont typeface="Arial" panose="020B0604020202020204" pitchFamily="34" charset="0"/>
              <a:buChar char="•"/>
            </a:pPr>
            <a:r>
              <a:rPr lang="en-GB" sz="2000" dirty="0"/>
              <a:t>Leader - Bin Laden’s vision was to create frontline fighters who could lead the ’global jihad’ project and unite hundreds of jihadists struggling against their own regimes under a single umbrella. </a:t>
            </a:r>
          </a:p>
          <a:p>
            <a:endParaRPr lang="en-GB" sz="2000" dirty="0"/>
          </a:p>
          <a:p>
            <a:pPr marL="285750" indent="-285750">
              <a:buFont typeface="Arial" panose="020B0604020202020204" pitchFamily="34" charset="0"/>
              <a:buChar char="•"/>
            </a:pPr>
            <a:r>
              <a:rPr lang="en-GB" sz="2000" dirty="0"/>
              <a:t>By the 1990s Bin Ladens goal changed focusing on a ‘bigger enemy’ – The United States. </a:t>
            </a:r>
          </a:p>
          <a:p>
            <a:endParaRPr lang="en-GB" sz="2000" dirty="0"/>
          </a:p>
          <a:p>
            <a:pPr marL="285750" indent="-285750">
              <a:buFont typeface="Arial" panose="020B0604020202020204" pitchFamily="34" charset="0"/>
              <a:buChar char="•"/>
            </a:pPr>
            <a:r>
              <a:rPr lang="en-GB" sz="2000" dirty="0"/>
              <a:t>Al Qaeda seeks to establish Islamic Governments in Muslim Countries</a:t>
            </a:r>
          </a:p>
        </p:txBody>
      </p:sp>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64571FA-916C-142F-149D-3EE783BCC086}"/>
              </a:ext>
            </a:extLst>
          </p:cNvPr>
          <p:cNvSpPr>
            <a:spLocks noGrp="1"/>
          </p:cNvSpPr>
          <p:nvPr>
            <p:ph type="title"/>
          </p:nvPr>
        </p:nvSpPr>
        <p:spPr>
          <a:xfrm>
            <a:off x="54428" y="0"/>
            <a:ext cx="8229600" cy="1143000"/>
          </a:xfrm>
        </p:spPr>
        <p:txBody>
          <a:bodyPr/>
          <a:lstStyle/>
          <a:p>
            <a:r>
              <a:rPr lang="en-US" dirty="0"/>
              <a:t>9/11</a:t>
            </a:r>
          </a:p>
        </p:txBody>
      </p:sp>
      <p:sp>
        <p:nvSpPr>
          <p:cNvPr id="4" name="TextBox 3">
            <a:extLst>
              <a:ext uri="{FF2B5EF4-FFF2-40B4-BE49-F238E27FC236}">
                <a16:creationId xmlns:a16="http://schemas.microsoft.com/office/drawing/2014/main" id="{D4AA7B1E-A4DE-0E14-0E25-57EAB2EE7C6D}"/>
              </a:ext>
            </a:extLst>
          </p:cNvPr>
          <p:cNvSpPr txBox="1"/>
          <p:nvPr/>
        </p:nvSpPr>
        <p:spPr>
          <a:xfrm>
            <a:off x="506185" y="1412475"/>
            <a:ext cx="4572000" cy="3477875"/>
          </a:xfrm>
          <a:prstGeom prst="rect">
            <a:avLst/>
          </a:prstGeom>
          <a:noFill/>
        </p:spPr>
        <p:txBody>
          <a:bodyPr wrap="square">
            <a:spAutoFit/>
          </a:bodyPr>
          <a:lstStyle/>
          <a:p>
            <a:pPr marL="285750" indent="-285750">
              <a:buFont typeface="Arial" panose="020B0604020202020204" pitchFamily="34" charset="0"/>
              <a:buChar char="•"/>
            </a:pPr>
            <a:r>
              <a:rPr lang="en-GB" sz="2000" dirty="0"/>
              <a:t>Little was known about Al Qaeda’s operations before 9/11, the attack on the World Trade Centres on September 11th, 2001.</a:t>
            </a:r>
          </a:p>
          <a:p>
            <a:endParaRPr lang="en-GB" sz="2000" dirty="0"/>
          </a:p>
          <a:p>
            <a:r>
              <a:rPr lang="en-GB" sz="2000" dirty="0"/>
              <a:t>“Since the attacks of September 11, 2001, UK government statements on the terrorist threat have almost exclusively related Islamist and radical Jihadist groups” (Matthews, 2013, p. 295). </a:t>
            </a:r>
          </a:p>
        </p:txBody>
      </p:sp>
      <p:pic>
        <p:nvPicPr>
          <p:cNvPr id="5" name="Picture 4">
            <a:extLst>
              <a:ext uri="{FF2B5EF4-FFF2-40B4-BE49-F238E27FC236}">
                <a16:creationId xmlns:a16="http://schemas.microsoft.com/office/drawing/2014/main" id="{3CADE368-3456-0231-E888-C5A7587093EC}"/>
              </a:ext>
            </a:extLst>
          </p:cNvPr>
          <p:cNvPicPr>
            <a:picLocks noChangeAspect="1"/>
          </p:cNvPicPr>
          <p:nvPr/>
        </p:nvPicPr>
        <p:blipFill>
          <a:blip r:embed="rId3"/>
          <a:stretch>
            <a:fillRect/>
          </a:stretch>
        </p:blipFill>
        <p:spPr>
          <a:xfrm>
            <a:off x="5441587" y="1513113"/>
            <a:ext cx="3379113" cy="3276601"/>
          </a:xfrm>
          <a:prstGeom prst="rect">
            <a:avLst/>
          </a:prstGeom>
        </p:spPr>
      </p:pic>
    </p:spTree>
    <p:extLst>
      <p:ext uri="{BB962C8B-B14F-4D97-AF65-F5344CB8AC3E}">
        <p14:creationId xmlns:p14="http://schemas.microsoft.com/office/powerpoint/2010/main" val="77074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918F9-E186-709E-8F3A-4FC36C9145A3}"/>
              </a:ext>
            </a:extLst>
          </p:cNvPr>
          <p:cNvSpPr>
            <a:spLocks noGrp="1"/>
          </p:cNvSpPr>
          <p:nvPr>
            <p:ph type="title"/>
          </p:nvPr>
        </p:nvSpPr>
        <p:spPr>
          <a:xfrm>
            <a:off x="244928" y="0"/>
            <a:ext cx="8229600" cy="1143000"/>
          </a:xfrm>
        </p:spPr>
        <p:txBody>
          <a:bodyPr/>
          <a:lstStyle/>
          <a:p>
            <a:r>
              <a:rPr lang="en-GB" dirty="0"/>
              <a:t>Group Task </a:t>
            </a:r>
          </a:p>
        </p:txBody>
      </p:sp>
      <p:sp>
        <p:nvSpPr>
          <p:cNvPr id="3" name="Content Placeholder 2">
            <a:extLst>
              <a:ext uri="{FF2B5EF4-FFF2-40B4-BE49-F238E27FC236}">
                <a16:creationId xmlns:a16="http://schemas.microsoft.com/office/drawing/2014/main" id="{DD955A8C-761C-BC3D-D639-03D2915D5D20}"/>
              </a:ext>
            </a:extLst>
          </p:cNvPr>
          <p:cNvSpPr>
            <a:spLocks noGrp="1"/>
          </p:cNvSpPr>
          <p:nvPr>
            <p:ph idx="1"/>
          </p:nvPr>
        </p:nvSpPr>
        <p:spPr>
          <a:xfrm>
            <a:off x="408214" y="1333501"/>
            <a:ext cx="8229600" cy="3917032"/>
          </a:xfrm>
        </p:spPr>
        <p:txBody>
          <a:bodyPr>
            <a:normAutofit/>
          </a:bodyPr>
          <a:lstStyle/>
          <a:p>
            <a:pPr marL="0" indent="0">
              <a:buNone/>
            </a:pPr>
            <a:r>
              <a:rPr lang="en-GB" sz="2400" dirty="0"/>
              <a:t>In groups, discuss what you would need to plan a terror attack like 9/11?</a:t>
            </a:r>
          </a:p>
          <a:p>
            <a:pPr marL="0" indent="0">
              <a:buNone/>
            </a:pPr>
            <a:r>
              <a:rPr lang="en-GB" sz="2400" dirty="0"/>
              <a:t>Think about:</a:t>
            </a:r>
          </a:p>
          <a:p>
            <a:r>
              <a:rPr lang="en-GB" sz="2400" dirty="0"/>
              <a:t>How would you choose the target?</a:t>
            </a:r>
          </a:p>
          <a:p>
            <a:r>
              <a:rPr lang="en-GB" sz="2400" dirty="0"/>
              <a:t>What equipment will you need?</a:t>
            </a:r>
          </a:p>
          <a:p>
            <a:r>
              <a:rPr lang="en-GB" sz="2400" dirty="0"/>
              <a:t>How do you and the equipment get onto the plane?</a:t>
            </a:r>
          </a:p>
          <a:p>
            <a:r>
              <a:rPr lang="en-GB" sz="2400" dirty="0"/>
              <a:t>What is the one overarching thing you will need?</a:t>
            </a:r>
          </a:p>
          <a:p>
            <a:pPr marL="0" indent="0">
              <a:buNone/>
            </a:pPr>
            <a:endParaRPr lang="en-GB" sz="2400" dirty="0"/>
          </a:p>
        </p:txBody>
      </p:sp>
    </p:spTree>
    <p:extLst>
      <p:ext uri="{BB962C8B-B14F-4D97-AF65-F5344CB8AC3E}">
        <p14:creationId xmlns:p14="http://schemas.microsoft.com/office/powerpoint/2010/main" val="359482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7/7 London Bombings</a:t>
            </a:r>
          </a:p>
        </p:txBody>
      </p:sp>
      <p:sp>
        <p:nvSpPr>
          <p:cNvPr id="4" name="TextBox 3">
            <a:extLst>
              <a:ext uri="{FF2B5EF4-FFF2-40B4-BE49-F238E27FC236}">
                <a16:creationId xmlns:a16="http://schemas.microsoft.com/office/drawing/2014/main" id="{CB923F3F-CA11-9BE1-1115-32053C6576FA}"/>
              </a:ext>
            </a:extLst>
          </p:cNvPr>
          <p:cNvSpPr txBox="1"/>
          <p:nvPr/>
        </p:nvSpPr>
        <p:spPr>
          <a:xfrm>
            <a:off x="457200" y="1600201"/>
            <a:ext cx="4038600" cy="3989040"/>
          </a:xfrm>
          <a:prstGeom prst="rect">
            <a:avLst/>
          </a:prstGeom>
        </p:spPr>
        <p:txBody>
          <a:bodyPr vert="horz" lIns="91440" tIns="45720" rIns="91440" bIns="45720" rtlCol="0">
            <a:normAutofit lnSpcReduction="10000"/>
          </a:bodyPr>
          <a:lstStyle/>
          <a:p>
            <a:pPr marL="285750" indent="-285750">
              <a:lnSpc>
                <a:spcPct val="90000"/>
              </a:lnSpc>
              <a:spcBef>
                <a:spcPct val="20000"/>
              </a:spcBef>
              <a:buFont typeface="Arial" panose="020B0604020202020204" pitchFamily="34" charset="0"/>
              <a:buChar char="•"/>
            </a:pPr>
            <a:r>
              <a:rPr lang="en-GB" dirty="0"/>
              <a:t>7th July 2005.</a:t>
            </a:r>
          </a:p>
          <a:p>
            <a:pPr marL="285750" indent="-285750">
              <a:lnSpc>
                <a:spcPct val="90000"/>
              </a:lnSpc>
              <a:spcBef>
                <a:spcPct val="20000"/>
              </a:spcBef>
              <a:buFont typeface="Arial" panose="020B0604020202020204" pitchFamily="34" charset="0"/>
              <a:buChar char="•"/>
            </a:pPr>
            <a:r>
              <a:rPr lang="en-GB" dirty="0"/>
              <a:t>Four bombs detonated in London Central.</a:t>
            </a:r>
          </a:p>
          <a:p>
            <a:pPr marL="285750" indent="-285750">
              <a:lnSpc>
                <a:spcPct val="90000"/>
              </a:lnSpc>
              <a:spcBef>
                <a:spcPct val="20000"/>
              </a:spcBef>
              <a:buFont typeface="Arial" panose="020B0604020202020204" pitchFamily="34" charset="0"/>
              <a:buChar char="•"/>
            </a:pPr>
            <a:r>
              <a:rPr lang="en-GB" dirty="0"/>
              <a:t>Synchronised suicide bombers - detonated nearly simultaneously.</a:t>
            </a:r>
          </a:p>
          <a:p>
            <a:pPr marL="285750" indent="-285750">
              <a:lnSpc>
                <a:spcPct val="90000"/>
              </a:lnSpc>
              <a:spcBef>
                <a:spcPct val="20000"/>
              </a:spcBef>
              <a:buFont typeface="Arial" panose="020B0604020202020204" pitchFamily="34" charset="0"/>
              <a:buChar char="•"/>
            </a:pPr>
            <a:r>
              <a:rPr lang="en-GB" dirty="0"/>
              <a:t>The attacks on the London Train systems were synchronised where three suicide bombers detonated their devices nearly simultaneously</a:t>
            </a:r>
          </a:p>
          <a:p>
            <a:pPr marL="285750" indent="-285750">
              <a:lnSpc>
                <a:spcPct val="90000"/>
              </a:lnSpc>
              <a:spcBef>
                <a:spcPct val="20000"/>
              </a:spcBef>
              <a:buFont typeface="Arial" panose="020B0604020202020204" pitchFamily="34" charset="0"/>
              <a:buChar char="•"/>
            </a:pPr>
            <a:r>
              <a:rPr lang="en-GB" dirty="0"/>
              <a:t>The fourth attacker detonated their bomb on a double decker nearly two hours later.</a:t>
            </a:r>
          </a:p>
          <a:p>
            <a:pPr marL="285750" indent="-285750">
              <a:lnSpc>
                <a:spcPct val="90000"/>
              </a:lnSpc>
              <a:spcBef>
                <a:spcPct val="20000"/>
              </a:spcBef>
              <a:buFont typeface="Arial" panose="020B0604020202020204" pitchFamily="34" charset="0"/>
              <a:buChar char="•"/>
            </a:pPr>
            <a:r>
              <a:rPr lang="en-GB" dirty="0"/>
              <a:t>Why do you think that is?</a:t>
            </a:r>
          </a:p>
          <a:p>
            <a:pPr marL="285750" indent="-285750">
              <a:lnSpc>
                <a:spcPct val="90000"/>
              </a:lnSpc>
              <a:spcBef>
                <a:spcPct val="20000"/>
              </a:spcBef>
              <a:buFont typeface="Arial" panose="020B0604020202020204" pitchFamily="34" charset="0"/>
              <a:buChar char="•"/>
            </a:pPr>
            <a:r>
              <a:rPr lang="en-GB" dirty="0"/>
              <a:t>Linked to al Qaeda.</a:t>
            </a:r>
          </a:p>
          <a:p>
            <a:pPr marL="285750" indent="-285750">
              <a:lnSpc>
                <a:spcPct val="90000"/>
              </a:lnSpc>
              <a:spcBef>
                <a:spcPct val="20000"/>
              </a:spcBef>
              <a:buFont typeface="Arial" panose="020B0604020202020204" pitchFamily="34" charset="0"/>
              <a:buChar char="•"/>
            </a:pPr>
            <a:r>
              <a:rPr lang="en-GB" dirty="0"/>
              <a:t>Largest attack on the UK since World War 2.</a:t>
            </a:r>
          </a:p>
        </p:txBody>
      </p:sp>
      <p:pic>
        <p:nvPicPr>
          <p:cNvPr id="2" name="Picture 1">
            <a:extLst>
              <a:ext uri="{FF2B5EF4-FFF2-40B4-BE49-F238E27FC236}">
                <a16:creationId xmlns:a16="http://schemas.microsoft.com/office/drawing/2014/main" id="{35B97917-FB38-1C51-3704-48FB5A5A2490}"/>
              </a:ext>
            </a:extLst>
          </p:cNvPr>
          <p:cNvPicPr>
            <a:picLocks noChangeAspect="1"/>
          </p:cNvPicPr>
          <p:nvPr/>
        </p:nvPicPr>
        <p:blipFill rotWithShape="1">
          <a:blip r:embed="rId3"/>
          <a:srcRect l="22631" r="20420"/>
          <a:stretch/>
        </p:blipFill>
        <p:spPr>
          <a:xfrm>
            <a:off x="4648200" y="1600201"/>
            <a:ext cx="4038600" cy="3989040"/>
          </a:xfrm>
          <a:prstGeom prst="rect">
            <a:avLst/>
          </a:prstGeom>
          <a:noFill/>
        </p:spPr>
      </p:pic>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3580C-F743-50B0-7692-D8A69137357A}"/>
              </a:ext>
            </a:extLst>
          </p:cNvPr>
          <p:cNvSpPr>
            <a:spLocks noGrp="1"/>
          </p:cNvSpPr>
          <p:nvPr>
            <p:ph idx="1"/>
          </p:nvPr>
        </p:nvSpPr>
        <p:spPr>
          <a:xfrm>
            <a:off x="3641272" y="2492830"/>
            <a:ext cx="5257800" cy="3917032"/>
          </a:xfrm>
        </p:spPr>
        <p:txBody>
          <a:bodyPr>
            <a:normAutofit fontScale="47500" lnSpcReduction="20000"/>
          </a:bodyPr>
          <a:lstStyle/>
          <a:p>
            <a:r>
              <a:rPr lang="en-GB" dirty="0"/>
              <a:t>All of the attackers were born in the UK apart from Lindsay who was born in Jamacia and immigrated to the UK with his mother. </a:t>
            </a:r>
          </a:p>
          <a:p>
            <a:endParaRPr lang="en-GB" dirty="0"/>
          </a:p>
          <a:p>
            <a:r>
              <a:rPr lang="en-GB" dirty="0"/>
              <a:t>Khan detonated the explosive device aboard the train that was travelling towards Paddington.</a:t>
            </a:r>
          </a:p>
          <a:p>
            <a:r>
              <a:rPr lang="en-GB" dirty="0" err="1"/>
              <a:t>Tanweer</a:t>
            </a:r>
            <a:r>
              <a:rPr lang="en-GB" dirty="0"/>
              <a:t> detonated the explosive device while travelling on a train between Liverpool Street and Aldgate.</a:t>
            </a:r>
          </a:p>
          <a:p>
            <a:r>
              <a:rPr lang="en-GB" dirty="0"/>
              <a:t>Lindsay detonated the bomb while travelling between Kings Cross and Russel Square. </a:t>
            </a:r>
          </a:p>
          <a:p>
            <a:r>
              <a:rPr lang="en-GB" dirty="0"/>
              <a:t>Hussain detonated the bomb abord a double decker bus. </a:t>
            </a:r>
          </a:p>
          <a:p>
            <a:endParaRPr lang="en-GB" dirty="0"/>
          </a:p>
          <a:p>
            <a:r>
              <a:rPr lang="en-GB" dirty="0"/>
              <a:t>All of the attackers died following detonating the explosive devises.</a:t>
            </a:r>
          </a:p>
          <a:p>
            <a:endParaRPr lang="en-GB" dirty="0"/>
          </a:p>
        </p:txBody>
      </p:sp>
      <p:pic>
        <p:nvPicPr>
          <p:cNvPr id="4" name="Picture 3">
            <a:extLst>
              <a:ext uri="{FF2B5EF4-FFF2-40B4-BE49-F238E27FC236}">
                <a16:creationId xmlns:a16="http://schemas.microsoft.com/office/drawing/2014/main" id="{40026A2F-1DD1-9735-2FAB-776B92291BC4}"/>
              </a:ext>
            </a:extLst>
          </p:cNvPr>
          <p:cNvPicPr>
            <a:picLocks noChangeAspect="1"/>
          </p:cNvPicPr>
          <p:nvPr/>
        </p:nvPicPr>
        <p:blipFill>
          <a:blip r:embed="rId3"/>
          <a:stretch>
            <a:fillRect/>
          </a:stretch>
        </p:blipFill>
        <p:spPr>
          <a:xfrm>
            <a:off x="185056" y="124098"/>
            <a:ext cx="8675915" cy="2212358"/>
          </a:xfrm>
          <a:prstGeom prst="rect">
            <a:avLst/>
          </a:prstGeom>
        </p:spPr>
      </p:pic>
      <p:sp>
        <p:nvSpPr>
          <p:cNvPr id="6" name="TextBox 5">
            <a:extLst>
              <a:ext uri="{FF2B5EF4-FFF2-40B4-BE49-F238E27FC236}">
                <a16:creationId xmlns:a16="http://schemas.microsoft.com/office/drawing/2014/main" id="{BAECBCF2-94AC-28CB-D3BF-F14284487E67}"/>
              </a:ext>
            </a:extLst>
          </p:cNvPr>
          <p:cNvSpPr txBox="1"/>
          <p:nvPr/>
        </p:nvSpPr>
        <p:spPr>
          <a:xfrm>
            <a:off x="805543" y="3565463"/>
            <a:ext cx="4572000" cy="369332"/>
          </a:xfrm>
          <a:prstGeom prst="rect">
            <a:avLst/>
          </a:prstGeom>
          <a:noFill/>
        </p:spPr>
        <p:txBody>
          <a:bodyPr wrap="square">
            <a:spAutoFit/>
          </a:bodyPr>
          <a:lstStyle/>
          <a:p>
            <a:r>
              <a:rPr lang="en-GB" dirty="0"/>
              <a:t>The Attackers</a:t>
            </a:r>
          </a:p>
        </p:txBody>
      </p:sp>
    </p:spTree>
    <p:extLst>
      <p:ext uri="{BB962C8B-B14F-4D97-AF65-F5344CB8AC3E}">
        <p14:creationId xmlns:p14="http://schemas.microsoft.com/office/powerpoint/2010/main" val="912104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D8B6-437A-438A-26B6-719B6146C13D}"/>
              </a:ext>
            </a:extLst>
          </p:cNvPr>
          <p:cNvSpPr>
            <a:spLocks noGrp="1"/>
          </p:cNvSpPr>
          <p:nvPr>
            <p:ph type="title"/>
          </p:nvPr>
        </p:nvSpPr>
        <p:spPr/>
        <p:txBody>
          <a:bodyPr/>
          <a:lstStyle/>
          <a:p>
            <a:r>
              <a:rPr lang="en-GB" dirty="0"/>
              <a:t>The Victims</a:t>
            </a:r>
          </a:p>
        </p:txBody>
      </p:sp>
      <p:sp>
        <p:nvSpPr>
          <p:cNvPr id="3" name="Content Placeholder 2">
            <a:extLst>
              <a:ext uri="{FF2B5EF4-FFF2-40B4-BE49-F238E27FC236}">
                <a16:creationId xmlns:a16="http://schemas.microsoft.com/office/drawing/2014/main" id="{BBC4C21C-6471-0E43-18B7-58ED31D8B719}"/>
              </a:ext>
            </a:extLst>
          </p:cNvPr>
          <p:cNvSpPr>
            <a:spLocks noGrp="1"/>
          </p:cNvSpPr>
          <p:nvPr>
            <p:ph idx="1"/>
          </p:nvPr>
        </p:nvSpPr>
        <p:spPr>
          <a:xfrm>
            <a:off x="457200" y="1417638"/>
            <a:ext cx="8229600" cy="3917032"/>
          </a:xfrm>
        </p:spPr>
        <p:txBody>
          <a:bodyPr>
            <a:normAutofit fontScale="25000" lnSpcReduction="20000"/>
          </a:bodyPr>
          <a:lstStyle/>
          <a:p>
            <a:pPr marL="0" indent="0">
              <a:buNone/>
            </a:pPr>
            <a:r>
              <a:rPr lang="en-GB" sz="8000" dirty="0"/>
              <a:t>52 innocent civilians were fatally injured and the four suicide bombers also died. There were also 775 people injured. More than 50% of those injured were treated at the Royal London Hospital, a busy level 1 trauma centre in East London.</a:t>
            </a:r>
          </a:p>
          <a:p>
            <a:pPr marL="0" indent="0">
              <a:buNone/>
            </a:pPr>
            <a:endParaRPr lang="en-GB" sz="8000" dirty="0"/>
          </a:p>
          <a:p>
            <a:pPr marL="0" indent="0">
              <a:buNone/>
            </a:pPr>
            <a:r>
              <a:rPr lang="en-GB" sz="8000" dirty="0"/>
              <a:t>Zuckerman and Maynard et al classified blast injuries according to the physical effects they can have on the body as a direct result of the released energy from the explosive device. For example: Primary, blast overpressure from high explosives interacts with air-soft tissue and can result in injury/concussion, amputation, membrane rupture or haemorrhages. Quaternary refers to any other form of injury or exacerbation of disease caused by the blast and can result in burns and angina. </a:t>
            </a:r>
          </a:p>
          <a:p>
            <a:pPr marL="0" indent="0">
              <a:buNone/>
            </a:pPr>
            <a:endParaRPr lang="en-GB" sz="8000" dirty="0"/>
          </a:p>
          <a:p>
            <a:pPr marL="0" indent="0">
              <a:buNone/>
            </a:pPr>
            <a:r>
              <a:rPr lang="en-GB" sz="8000" dirty="0"/>
              <a:t>Many of the victims injured from the bombs resulted in amputation, penetrating injuries, fractures and burns.</a:t>
            </a:r>
          </a:p>
          <a:p>
            <a:pPr marL="0" indent="0">
              <a:buNone/>
            </a:pPr>
            <a:endParaRPr lang="en-GB" dirty="0"/>
          </a:p>
        </p:txBody>
      </p:sp>
    </p:spTree>
    <p:extLst>
      <p:ext uri="{BB962C8B-B14F-4D97-AF65-F5344CB8AC3E}">
        <p14:creationId xmlns:p14="http://schemas.microsoft.com/office/powerpoint/2010/main" val="3548678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D3E90D7-9EF6-DC9E-0523-928BD46D39B7}"/>
              </a:ext>
            </a:extLst>
          </p:cNvPr>
          <p:cNvPicPr>
            <a:picLocks noGrp="1" noChangeAspect="1"/>
          </p:cNvPicPr>
          <p:nvPr>
            <p:ph idx="1"/>
          </p:nvPr>
        </p:nvPicPr>
        <p:blipFill>
          <a:blip r:embed="rId3"/>
          <a:stretch>
            <a:fillRect/>
          </a:stretch>
        </p:blipFill>
        <p:spPr>
          <a:xfrm>
            <a:off x="1081384" y="620486"/>
            <a:ext cx="6981231" cy="4538095"/>
          </a:xfrm>
          <a:prstGeom prst="rect">
            <a:avLst/>
          </a:prstGeom>
        </p:spPr>
      </p:pic>
    </p:spTree>
    <p:extLst>
      <p:ext uri="{BB962C8B-B14F-4D97-AF65-F5344CB8AC3E}">
        <p14:creationId xmlns:p14="http://schemas.microsoft.com/office/powerpoint/2010/main" val="1710427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BD7D-5A40-FC4C-7887-01381E7D67D4}"/>
              </a:ext>
            </a:extLst>
          </p:cNvPr>
          <p:cNvSpPr>
            <a:spLocks noGrp="1"/>
          </p:cNvSpPr>
          <p:nvPr>
            <p:ph type="title"/>
          </p:nvPr>
        </p:nvSpPr>
        <p:spPr/>
        <p:txBody>
          <a:bodyPr/>
          <a:lstStyle/>
          <a:p>
            <a:r>
              <a:rPr lang="en-GB" dirty="0"/>
              <a:t>Responses</a:t>
            </a:r>
          </a:p>
        </p:txBody>
      </p:sp>
      <p:sp>
        <p:nvSpPr>
          <p:cNvPr id="3" name="Content Placeholder 2">
            <a:extLst>
              <a:ext uri="{FF2B5EF4-FFF2-40B4-BE49-F238E27FC236}">
                <a16:creationId xmlns:a16="http://schemas.microsoft.com/office/drawing/2014/main" id="{906008DC-FB62-872A-B21D-FE2A74D88EA7}"/>
              </a:ext>
            </a:extLst>
          </p:cNvPr>
          <p:cNvSpPr>
            <a:spLocks noGrp="1"/>
          </p:cNvSpPr>
          <p:nvPr>
            <p:ph idx="1"/>
          </p:nvPr>
        </p:nvSpPr>
        <p:spPr/>
        <p:txBody>
          <a:bodyPr>
            <a:normAutofit fontScale="70000" lnSpcReduction="20000"/>
          </a:bodyPr>
          <a:lstStyle/>
          <a:p>
            <a:r>
              <a:rPr lang="en-GB" sz="3400" dirty="0"/>
              <a:t>There are many issues with emergency responses to the 7/7 bombings. </a:t>
            </a:r>
          </a:p>
          <a:p>
            <a:r>
              <a:rPr lang="en-GB" sz="3400" dirty="0"/>
              <a:t>For example, there was a 52-minute delay in getting ambulance services to Tavistock Square, the fire services could not enter Aldgate tunnel due to their own safety rules as they could not get confirmation that the live lines had been turned off and the police could not use their radios underground. </a:t>
            </a:r>
          </a:p>
          <a:p>
            <a:r>
              <a:rPr lang="en-GB" sz="3400" dirty="0"/>
              <a:t>Also, there were also clashes between the separate emergency responders as well. </a:t>
            </a:r>
          </a:p>
          <a:p>
            <a:r>
              <a:rPr lang="en-GB" sz="3400" dirty="0"/>
              <a:t>This led to many reviews into the emergency response to the 7/7 attacks.</a:t>
            </a:r>
          </a:p>
          <a:p>
            <a:pPr marL="0" indent="0">
              <a:buNone/>
            </a:pPr>
            <a:endParaRPr lang="en-GB" dirty="0"/>
          </a:p>
        </p:txBody>
      </p:sp>
    </p:spTree>
    <p:extLst>
      <p:ext uri="{BB962C8B-B14F-4D97-AF65-F5344CB8AC3E}">
        <p14:creationId xmlns:p14="http://schemas.microsoft.com/office/powerpoint/2010/main" val="384687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291F8-CE2E-03D8-4B6D-F95619E5567C}"/>
              </a:ext>
            </a:extLst>
          </p:cNvPr>
          <p:cNvSpPr>
            <a:spLocks noGrp="1"/>
          </p:cNvSpPr>
          <p:nvPr>
            <p:ph type="title"/>
          </p:nvPr>
        </p:nvSpPr>
        <p:spPr/>
        <p:txBody>
          <a:bodyPr/>
          <a:lstStyle/>
          <a:p>
            <a:r>
              <a:rPr lang="en-GB" dirty="0"/>
              <a:t>Who is Islamic State?</a:t>
            </a:r>
          </a:p>
        </p:txBody>
      </p:sp>
      <p:sp>
        <p:nvSpPr>
          <p:cNvPr id="3" name="Content Placeholder 2">
            <a:extLst>
              <a:ext uri="{FF2B5EF4-FFF2-40B4-BE49-F238E27FC236}">
                <a16:creationId xmlns:a16="http://schemas.microsoft.com/office/drawing/2014/main" id="{4B6888D0-71C2-AF81-9290-B7CB24261B75}"/>
              </a:ext>
            </a:extLst>
          </p:cNvPr>
          <p:cNvSpPr>
            <a:spLocks noGrp="1"/>
          </p:cNvSpPr>
          <p:nvPr>
            <p:ph idx="1"/>
          </p:nvPr>
        </p:nvSpPr>
        <p:spPr/>
        <p:txBody>
          <a:bodyPr/>
          <a:lstStyle/>
          <a:p>
            <a:r>
              <a:rPr lang="en-GB" dirty="0"/>
              <a:t>Created in 1999</a:t>
            </a:r>
          </a:p>
          <a:p>
            <a:r>
              <a:rPr lang="en-GB" dirty="0"/>
              <a:t>Mainly operates in Iraq and Syria</a:t>
            </a:r>
          </a:p>
          <a:p>
            <a:r>
              <a:rPr lang="en-GB" dirty="0"/>
              <a:t>Wants to create a Worldwide Islamic State</a:t>
            </a:r>
          </a:p>
          <a:p>
            <a:r>
              <a:rPr lang="en-GB" dirty="0"/>
              <a:t>Was led by Abu Bakr al-Baghdadi</a:t>
            </a:r>
          </a:p>
          <a:p>
            <a:endParaRPr lang="en-GB" dirty="0"/>
          </a:p>
        </p:txBody>
      </p:sp>
    </p:spTree>
    <p:extLst>
      <p:ext uri="{BB962C8B-B14F-4D97-AF65-F5344CB8AC3E}">
        <p14:creationId xmlns:p14="http://schemas.microsoft.com/office/powerpoint/2010/main" val="378985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6FBD9-2BF7-2947-7B61-5E0302D049AF}"/>
              </a:ext>
            </a:extLst>
          </p:cNvPr>
          <p:cNvSpPr>
            <a:spLocks noGrp="1"/>
          </p:cNvSpPr>
          <p:nvPr>
            <p:ph type="title"/>
          </p:nvPr>
        </p:nvSpPr>
        <p:spPr/>
        <p:txBody>
          <a:bodyPr/>
          <a:lstStyle/>
          <a:p>
            <a:r>
              <a:rPr lang="en-GB" dirty="0"/>
              <a:t>Manchester Arena</a:t>
            </a:r>
          </a:p>
        </p:txBody>
      </p:sp>
      <p:sp>
        <p:nvSpPr>
          <p:cNvPr id="3" name="Content Placeholder 2">
            <a:extLst>
              <a:ext uri="{FF2B5EF4-FFF2-40B4-BE49-F238E27FC236}">
                <a16:creationId xmlns:a16="http://schemas.microsoft.com/office/drawing/2014/main" id="{4D816A1A-4BC3-91B7-47AD-2365776BB7AF}"/>
              </a:ext>
            </a:extLst>
          </p:cNvPr>
          <p:cNvSpPr>
            <a:spLocks noGrp="1"/>
          </p:cNvSpPr>
          <p:nvPr>
            <p:ph idx="1"/>
          </p:nvPr>
        </p:nvSpPr>
        <p:spPr/>
        <p:txBody>
          <a:bodyPr/>
          <a:lstStyle/>
          <a:p>
            <a:r>
              <a:rPr lang="en-GB" dirty="0"/>
              <a:t>May 22, 2017, a suicide bomber detonated an explosive device in the Manchester Arena.</a:t>
            </a:r>
          </a:p>
          <a:p>
            <a:r>
              <a:rPr lang="en-GB" dirty="0"/>
              <a:t>Happened moments after Ariana Grande finished her final song.</a:t>
            </a:r>
          </a:p>
          <a:p>
            <a:r>
              <a:rPr lang="en-GB" dirty="0"/>
              <a:t>Deadliest attack in the UK since the 2005 London Bombings.</a:t>
            </a:r>
          </a:p>
          <a:p>
            <a:pPr marL="0" indent="0">
              <a:buNone/>
            </a:pPr>
            <a:endParaRPr lang="en-GB" dirty="0"/>
          </a:p>
        </p:txBody>
      </p:sp>
    </p:spTree>
    <p:extLst>
      <p:ext uri="{BB962C8B-B14F-4D97-AF65-F5344CB8AC3E}">
        <p14:creationId xmlns:p14="http://schemas.microsoft.com/office/powerpoint/2010/main" val="277605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5B42-1112-610B-F62A-F7EA9AD0522A}"/>
              </a:ext>
            </a:extLst>
          </p:cNvPr>
          <p:cNvSpPr>
            <a:spLocks noGrp="1"/>
          </p:cNvSpPr>
          <p:nvPr>
            <p:ph type="title"/>
          </p:nvPr>
        </p:nvSpPr>
        <p:spPr/>
        <p:txBody>
          <a:bodyPr/>
          <a:lstStyle/>
          <a:p>
            <a:r>
              <a:rPr lang="en-GB" dirty="0"/>
              <a:t>The Attacker</a:t>
            </a:r>
          </a:p>
        </p:txBody>
      </p:sp>
      <p:sp>
        <p:nvSpPr>
          <p:cNvPr id="3" name="Content Placeholder 2">
            <a:extLst>
              <a:ext uri="{FF2B5EF4-FFF2-40B4-BE49-F238E27FC236}">
                <a16:creationId xmlns:a16="http://schemas.microsoft.com/office/drawing/2014/main" id="{FE44C72B-0618-EF7F-F27D-7C28B4438184}"/>
              </a:ext>
            </a:extLst>
          </p:cNvPr>
          <p:cNvSpPr>
            <a:spLocks noGrp="1"/>
          </p:cNvSpPr>
          <p:nvPr>
            <p:ph idx="1"/>
          </p:nvPr>
        </p:nvSpPr>
        <p:spPr>
          <a:xfrm>
            <a:off x="282732" y="1328969"/>
            <a:ext cx="5050971" cy="3198576"/>
          </a:xfrm>
        </p:spPr>
        <p:txBody>
          <a:bodyPr>
            <a:normAutofit fontScale="25000" lnSpcReduction="20000"/>
          </a:bodyPr>
          <a:lstStyle/>
          <a:p>
            <a:r>
              <a:rPr lang="en-GB" sz="6000" dirty="0"/>
              <a:t>Salman Abedi was a British born citizen of Libyan descent. </a:t>
            </a:r>
          </a:p>
          <a:p>
            <a:r>
              <a:rPr lang="en-GB" sz="6000" dirty="0"/>
              <a:t>He was born December 31st 1994 in Manchester and his parents had previously fled Libya as opponents of the Gaddafi regime (Gaddafi came into power in Libya in September 1969 and was a skilled political manipulator that played different tribes against each other. </a:t>
            </a:r>
          </a:p>
          <a:p>
            <a:r>
              <a:rPr lang="en-GB" sz="6000" dirty="0"/>
              <a:t>Gaddafi banned all private enterprise and burned ‘unsound’ books’, essentially people in Libya were living in a dictatorship). Acquaintances report that Abedi and his family were religious however, Abedi regularly smoked and drank. </a:t>
            </a:r>
          </a:p>
          <a:p>
            <a:r>
              <a:rPr lang="en-GB" sz="6000" dirty="0"/>
              <a:t>He attended Didsbury Mosque whilst growing up and his father supported the radical cleric Abu Qatada. </a:t>
            </a:r>
          </a:p>
          <a:p>
            <a:r>
              <a:rPr lang="en-GB" sz="6000" dirty="0"/>
              <a:t>Abu Qatada was at one point considered Osama bin Ladens spiritual ambassador in Europe – the United Nations accuses Qatada of encouraging ‘’the commission, preparation and instigation of acts of terrorism’’. </a:t>
            </a:r>
          </a:p>
          <a:p>
            <a:r>
              <a:rPr lang="en-GB" sz="6000" dirty="0"/>
              <a:t>British Law forbade Qatada’s deportation due to the possibility of him being tortured in Jordan. </a:t>
            </a:r>
          </a:p>
          <a:p>
            <a:pPr marL="0" indent="0">
              <a:buNone/>
            </a:pPr>
            <a:endParaRPr lang="en-GB" dirty="0"/>
          </a:p>
        </p:txBody>
      </p:sp>
      <p:pic>
        <p:nvPicPr>
          <p:cNvPr id="4" name="Picture 3">
            <a:extLst>
              <a:ext uri="{FF2B5EF4-FFF2-40B4-BE49-F238E27FC236}">
                <a16:creationId xmlns:a16="http://schemas.microsoft.com/office/drawing/2014/main" id="{9BA2FAA2-B878-7E08-A8CC-312FEB267E61}"/>
              </a:ext>
            </a:extLst>
          </p:cNvPr>
          <p:cNvPicPr>
            <a:picLocks noChangeAspect="1"/>
          </p:cNvPicPr>
          <p:nvPr/>
        </p:nvPicPr>
        <p:blipFill>
          <a:blip r:embed="rId3"/>
          <a:stretch>
            <a:fillRect/>
          </a:stretch>
        </p:blipFill>
        <p:spPr>
          <a:xfrm>
            <a:off x="5285014" y="1981199"/>
            <a:ext cx="3576254" cy="2683329"/>
          </a:xfrm>
          <a:prstGeom prst="rect">
            <a:avLst/>
          </a:prstGeom>
        </p:spPr>
      </p:pic>
    </p:spTree>
    <p:extLst>
      <p:ext uri="{BB962C8B-B14F-4D97-AF65-F5344CB8AC3E}">
        <p14:creationId xmlns:p14="http://schemas.microsoft.com/office/powerpoint/2010/main" val="201397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579611-B644-5CA9-0CDA-BD26C2C1E836}"/>
              </a:ext>
            </a:extLst>
          </p:cNvPr>
          <p:cNvSpPr>
            <a:spLocks noGrp="1"/>
          </p:cNvSpPr>
          <p:nvPr>
            <p:ph sz="half" idx="1"/>
          </p:nvPr>
        </p:nvSpPr>
        <p:spPr>
          <a:xfrm>
            <a:off x="457200" y="745673"/>
            <a:ext cx="4038600" cy="3989040"/>
          </a:xfrm>
        </p:spPr>
        <p:txBody>
          <a:bodyPr>
            <a:normAutofit fontScale="85000" lnSpcReduction="20000"/>
          </a:bodyPr>
          <a:lstStyle/>
          <a:p>
            <a:pPr>
              <a:lnSpc>
                <a:spcPct val="90000"/>
              </a:lnSpc>
            </a:pPr>
            <a:r>
              <a:rPr lang="en-GB" sz="2200" dirty="0"/>
              <a:t>The bomb was detonated moments after Ariana Grande had performed her final song and fans had started making their way home. People began scrambling for the arena’s exit and were seen fleeing down the stairs from the foyer into the station.</a:t>
            </a:r>
          </a:p>
          <a:p>
            <a:pPr>
              <a:lnSpc>
                <a:spcPct val="90000"/>
              </a:lnSpc>
            </a:pPr>
            <a:endParaRPr lang="en-GB" sz="2200" dirty="0"/>
          </a:p>
          <a:p>
            <a:pPr>
              <a:lnSpc>
                <a:spcPct val="90000"/>
              </a:lnSpc>
            </a:pPr>
            <a:r>
              <a:rPr lang="en-GB" sz="2200" dirty="0"/>
              <a:t>The image shows the exits that were used – crowds escaped down the stairs into Victoria station, and utilise the other exits such as Hunts Bank, Trinity Way and the main entrance to the Arena. Fans also fled to the carpark.</a:t>
            </a:r>
          </a:p>
          <a:p>
            <a:pPr marL="0" indent="0">
              <a:lnSpc>
                <a:spcPct val="90000"/>
              </a:lnSpc>
              <a:buNone/>
            </a:pPr>
            <a:endParaRPr lang="en-GB" sz="1800" dirty="0"/>
          </a:p>
        </p:txBody>
      </p:sp>
      <p:pic>
        <p:nvPicPr>
          <p:cNvPr id="4" name="Picture 3" descr="A diagram of a building&#10;&#10;Description automatically generated">
            <a:extLst>
              <a:ext uri="{FF2B5EF4-FFF2-40B4-BE49-F238E27FC236}">
                <a16:creationId xmlns:a16="http://schemas.microsoft.com/office/drawing/2014/main" id="{C0EE74DB-EDA1-0D2C-2E42-898C754A0866}"/>
              </a:ext>
            </a:extLst>
          </p:cNvPr>
          <p:cNvPicPr>
            <a:picLocks noChangeAspect="1"/>
          </p:cNvPicPr>
          <p:nvPr/>
        </p:nvPicPr>
        <p:blipFill>
          <a:blip r:embed="rId3"/>
          <a:stretch>
            <a:fillRect/>
          </a:stretch>
        </p:blipFill>
        <p:spPr>
          <a:xfrm>
            <a:off x="4648202" y="1533661"/>
            <a:ext cx="4038600" cy="2413063"/>
          </a:xfrm>
          <a:prstGeom prst="rect">
            <a:avLst/>
          </a:prstGeom>
          <a:noFill/>
        </p:spPr>
      </p:pic>
    </p:spTree>
    <p:extLst>
      <p:ext uri="{BB962C8B-B14F-4D97-AF65-F5344CB8AC3E}">
        <p14:creationId xmlns:p14="http://schemas.microsoft.com/office/powerpoint/2010/main" val="13583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A8A0-3138-51B3-0C73-636BCE2FF7EE}"/>
              </a:ext>
            </a:extLst>
          </p:cNvPr>
          <p:cNvSpPr>
            <a:spLocks noGrp="1"/>
          </p:cNvSpPr>
          <p:nvPr>
            <p:ph type="title"/>
          </p:nvPr>
        </p:nvSpPr>
        <p:spPr/>
        <p:txBody>
          <a:bodyPr/>
          <a:lstStyle/>
          <a:p>
            <a:r>
              <a:rPr lang="en-GB" dirty="0"/>
              <a:t>The Victims</a:t>
            </a:r>
          </a:p>
        </p:txBody>
      </p:sp>
      <p:sp>
        <p:nvSpPr>
          <p:cNvPr id="3" name="Content Placeholder 2">
            <a:extLst>
              <a:ext uri="{FF2B5EF4-FFF2-40B4-BE49-F238E27FC236}">
                <a16:creationId xmlns:a16="http://schemas.microsoft.com/office/drawing/2014/main" id="{76563B6E-5E43-EB54-B5F5-EF6DA8E5E2BE}"/>
              </a:ext>
            </a:extLst>
          </p:cNvPr>
          <p:cNvSpPr>
            <a:spLocks noGrp="1"/>
          </p:cNvSpPr>
          <p:nvPr>
            <p:ph idx="1"/>
          </p:nvPr>
        </p:nvSpPr>
        <p:spPr/>
        <p:txBody>
          <a:bodyPr>
            <a:normAutofit fontScale="25000" lnSpcReduction="20000"/>
          </a:bodyPr>
          <a:lstStyle/>
          <a:p>
            <a:pPr marL="0" indent="0">
              <a:buNone/>
            </a:pPr>
            <a:r>
              <a:rPr lang="en-GB" sz="7200" dirty="0"/>
              <a:t>22 individuals were fatally injured following the Manchester attack. </a:t>
            </a:r>
          </a:p>
          <a:p>
            <a:pPr marL="0" indent="0">
              <a:buNone/>
            </a:pPr>
            <a:endParaRPr lang="en-GB" sz="7200" dirty="0"/>
          </a:p>
          <a:p>
            <a:pPr marL="0" indent="0">
              <a:buNone/>
            </a:pPr>
            <a:r>
              <a:rPr lang="en-GB" sz="7200" dirty="0"/>
              <a:t>More than 800 people are now known to have experienced  psychological injuries after the Manchester attack. One young girl called Erin stated that she has been left traumatised after seeing the bodies that were injured or killed as she left the concert and has been suffering with flashbacks and insomnia following the attack.</a:t>
            </a:r>
          </a:p>
          <a:p>
            <a:pPr marL="0" indent="0">
              <a:buNone/>
            </a:pPr>
            <a:endParaRPr lang="en-GB" sz="7200" dirty="0"/>
          </a:p>
          <a:p>
            <a:pPr marL="0" indent="0">
              <a:buNone/>
            </a:pPr>
            <a:r>
              <a:rPr lang="en-GB" sz="7200" dirty="0"/>
              <a:t>It was found that more than a dozen critically injured in the Manchester Arena attack were only taken to hospital by ambulance from the scene three and half hours after the attack.</a:t>
            </a:r>
          </a:p>
          <a:p>
            <a:pPr marL="0" indent="0">
              <a:buNone/>
            </a:pPr>
            <a:endParaRPr lang="en-GB" sz="7200" dirty="0"/>
          </a:p>
          <a:p>
            <a:pPr marL="0" indent="0">
              <a:buNone/>
            </a:pPr>
            <a:r>
              <a:rPr lang="en-GB" sz="7200" dirty="0"/>
              <a:t>However, witnesses suggested that the problem was not that hospitals were unable to take the patients or a lack of ambulances – but the triage system in the Arena worked well. The delay in getting injured victims to hospital was down to stabilising patients on the scene.</a:t>
            </a:r>
          </a:p>
          <a:p>
            <a:pPr marL="0" indent="0">
              <a:buNone/>
            </a:pPr>
            <a:endParaRPr lang="en-GB" dirty="0"/>
          </a:p>
        </p:txBody>
      </p:sp>
    </p:spTree>
    <p:extLst>
      <p:ext uri="{BB962C8B-B14F-4D97-AF65-F5344CB8AC3E}">
        <p14:creationId xmlns:p14="http://schemas.microsoft.com/office/powerpoint/2010/main" val="1206175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0302CB-3929-8C4D-D8D9-2343214E5B25}"/>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a:latin typeface="+mj-lt"/>
                <a:ea typeface="+mj-ea"/>
                <a:cs typeface="+mj-cs"/>
              </a:rPr>
              <a:t>Streatham attack - 2020</a:t>
            </a:r>
          </a:p>
        </p:txBody>
      </p:sp>
      <p:pic>
        <p:nvPicPr>
          <p:cNvPr id="2" name="Picture 1" descr="A double decker bus on a street&#10;&#10;Description automatically generated">
            <a:extLst>
              <a:ext uri="{FF2B5EF4-FFF2-40B4-BE49-F238E27FC236}">
                <a16:creationId xmlns:a16="http://schemas.microsoft.com/office/drawing/2014/main" id="{80A5A88C-949A-1B1E-36D6-6F1D018BAFC6}"/>
              </a:ext>
            </a:extLst>
          </p:cNvPr>
          <p:cNvPicPr>
            <a:picLocks noChangeAspect="1"/>
          </p:cNvPicPr>
          <p:nvPr/>
        </p:nvPicPr>
        <p:blipFill rotWithShape="1">
          <a:blip r:embed="rId3"/>
          <a:srcRect l="19584" r="4484"/>
          <a:stretch/>
        </p:blipFill>
        <p:spPr>
          <a:xfrm>
            <a:off x="457200" y="1600201"/>
            <a:ext cx="4038600" cy="3989040"/>
          </a:xfrm>
          <a:prstGeom prst="rect">
            <a:avLst/>
          </a:prstGeom>
          <a:noFill/>
        </p:spPr>
      </p:pic>
      <p:sp>
        <p:nvSpPr>
          <p:cNvPr id="5" name="TextBox 4">
            <a:extLst>
              <a:ext uri="{FF2B5EF4-FFF2-40B4-BE49-F238E27FC236}">
                <a16:creationId xmlns:a16="http://schemas.microsoft.com/office/drawing/2014/main" id="{65119F5C-7960-097A-4B80-ABFF66561517}"/>
              </a:ext>
            </a:extLst>
          </p:cNvPr>
          <p:cNvSpPr txBox="1"/>
          <p:nvPr/>
        </p:nvSpPr>
        <p:spPr>
          <a:xfrm>
            <a:off x="4648200" y="1600201"/>
            <a:ext cx="4038600" cy="3989040"/>
          </a:xfrm>
          <a:prstGeom prst="rect">
            <a:avLst/>
          </a:prstGeom>
        </p:spPr>
        <p:txBody>
          <a:bodyPr vert="horz" lIns="91440" tIns="45720" rIns="91440" bIns="45720" rtlCol="0">
            <a:normAutofit fontScale="92500" lnSpcReduction="10000"/>
          </a:bodyPr>
          <a:lstStyle/>
          <a:p>
            <a:pPr marL="342900" indent="-342900">
              <a:lnSpc>
                <a:spcPct val="90000"/>
              </a:lnSpc>
              <a:spcBef>
                <a:spcPct val="20000"/>
              </a:spcBef>
              <a:buFont typeface="Arial" pitchFamily="34" charset="0"/>
              <a:buChar char="•"/>
            </a:pPr>
            <a:r>
              <a:rPr lang="en-US" sz="1600" dirty="0"/>
              <a:t>Sudesh Amman – attacked people in Streatham high street with a knife and had a hoax device strapped to his body. </a:t>
            </a:r>
          </a:p>
          <a:p>
            <a:pPr marL="342900" indent="-342900">
              <a:lnSpc>
                <a:spcPct val="90000"/>
              </a:lnSpc>
              <a:spcBef>
                <a:spcPct val="20000"/>
              </a:spcBef>
              <a:buFont typeface="Arial" pitchFamily="34" charset="0"/>
              <a:buChar char="•"/>
            </a:pPr>
            <a:endParaRPr lang="en-US" sz="1600" dirty="0"/>
          </a:p>
          <a:p>
            <a:pPr marL="342900" indent="-342900">
              <a:lnSpc>
                <a:spcPct val="90000"/>
              </a:lnSpc>
              <a:spcBef>
                <a:spcPct val="20000"/>
              </a:spcBef>
              <a:buFont typeface="Arial" pitchFamily="34" charset="0"/>
              <a:buChar char="•"/>
            </a:pPr>
            <a:r>
              <a:rPr lang="en-US" sz="1600" dirty="0"/>
              <a:t>Amman was previously arrested in 2018 on suspicion of planning an attack – but, charged with propaganda offences.</a:t>
            </a:r>
          </a:p>
          <a:p>
            <a:pPr marL="342900" indent="-342900">
              <a:lnSpc>
                <a:spcPct val="90000"/>
              </a:lnSpc>
              <a:spcBef>
                <a:spcPct val="20000"/>
              </a:spcBef>
              <a:buFont typeface="Arial" pitchFamily="34" charset="0"/>
              <a:buChar char="•"/>
            </a:pPr>
            <a:endParaRPr lang="en-US" sz="1600" dirty="0"/>
          </a:p>
          <a:p>
            <a:pPr marL="342900" indent="-342900">
              <a:lnSpc>
                <a:spcPct val="90000"/>
              </a:lnSpc>
              <a:spcBef>
                <a:spcPct val="20000"/>
              </a:spcBef>
              <a:buFont typeface="Arial" pitchFamily="34" charset="0"/>
              <a:buChar char="•"/>
            </a:pPr>
            <a:r>
              <a:rPr lang="en-US" sz="1600" dirty="0"/>
              <a:t>Goal in life – to die as a martyr.</a:t>
            </a:r>
          </a:p>
          <a:p>
            <a:pPr marL="342900" indent="-342900">
              <a:lnSpc>
                <a:spcPct val="90000"/>
              </a:lnSpc>
              <a:spcBef>
                <a:spcPct val="20000"/>
              </a:spcBef>
              <a:buFont typeface="Arial" pitchFamily="34" charset="0"/>
              <a:buChar char="•"/>
            </a:pPr>
            <a:endParaRPr lang="en-US" sz="1600" dirty="0"/>
          </a:p>
          <a:p>
            <a:pPr marL="342900" indent="-342900">
              <a:lnSpc>
                <a:spcPct val="90000"/>
              </a:lnSpc>
              <a:spcBef>
                <a:spcPct val="20000"/>
              </a:spcBef>
              <a:buFont typeface="Arial" pitchFamily="34" charset="0"/>
              <a:buChar char="•"/>
            </a:pPr>
            <a:r>
              <a:rPr lang="en-US" sz="1600" dirty="0"/>
              <a:t>Pledge allegiance to the leader of the IS</a:t>
            </a:r>
          </a:p>
          <a:p>
            <a:pPr marL="342900" indent="-342900">
              <a:lnSpc>
                <a:spcPct val="90000"/>
              </a:lnSpc>
              <a:spcBef>
                <a:spcPct val="20000"/>
              </a:spcBef>
              <a:buFont typeface="Arial" pitchFamily="34" charset="0"/>
              <a:buChar char="•"/>
            </a:pPr>
            <a:endParaRPr lang="en-US" sz="1600" dirty="0"/>
          </a:p>
          <a:p>
            <a:pPr marL="342900" indent="-342900">
              <a:lnSpc>
                <a:spcPct val="90000"/>
              </a:lnSpc>
              <a:spcBef>
                <a:spcPct val="20000"/>
              </a:spcBef>
              <a:buFont typeface="Arial" pitchFamily="34" charset="0"/>
              <a:buChar char="•"/>
            </a:pPr>
            <a:r>
              <a:rPr lang="en-US" sz="1600" dirty="0"/>
              <a:t>Released 23 January 2020 – probation hostel, had a curfew, electronic tag and various other license conditions.</a:t>
            </a:r>
          </a:p>
          <a:p>
            <a:pPr marL="342900" indent="-342900">
              <a:lnSpc>
                <a:spcPct val="90000"/>
              </a:lnSpc>
              <a:spcBef>
                <a:spcPct val="20000"/>
              </a:spcBef>
              <a:buFont typeface="Arial" pitchFamily="34" charset="0"/>
              <a:buChar char="•"/>
            </a:pPr>
            <a:endParaRPr lang="en-US" sz="1600" dirty="0"/>
          </a:p>
          <a:p>
            <a:pPr marL="342900" indent="-342900">
              <a:lnSpc>
                <a:spcPct val="90000"/>
              </a:lnSpc>
              <a:spcBef>
                <a:spcPct val="20000"/>
              </a:spcBef>
              <a:buFont typeface="Arial" pitchFamily="34" charset="0"/>
              <a:buChar char="•"/>
            </a:pPr>
            <a:r>
              <a:rPr lang="en-US" sz="1600" dirty="0"/>
              <a:t>Amman was shot dead at the scene.</a:t>
            </a:r>
          </a:p>
        </p:txBody>
      </p:sp>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08759C-421C-0749-9D7E-8F345CBC6D5D}"/>
              </a:ext>
            </a:extLst>
          </p:cNvPr>
          <p:cNvSpPr txBox="1"/>
          <p:nvPr/>
        </p:nvSpPr>
        <p:spPr>
          <a:xfrm>
            <a:off x="3227615" y="185449"/>
            <a:ext cx="4572000" cy="646331"/>
          </a:xfrm>
          <a:prstGeom prst="rect">
            <a:avLst/>
          </a:prstGeom>
          <a:noFill/>
        </p:spPr>
        <p:txBody>
          <a:bodyPr wrap="square">
            <a:spAutoFit/>
          </a:bodyPr>
          <a:lstStyle/>
          <a:p>
            <a:r>
              <a:rPr lang="en-GB" sz="3600" dirty="0"/>
              <a:t>Response</a:t>
            </a:r>
          </a:p>
        </p:txBody>
      </p:sp>
      <p:sp>
        <p:nvSpPr>
          <p:cNvPr id="5" name="TextBox 4">
            <a:extLst>
              <a:ext uri="{FF2B5EF4-FFF2-40B4-BE49-F238E27FC236}">
                <a16:creationId xmlns:a16="http://schemas.microsoft.com/office/drawing/2014/main" id="{9998B3B6-16DB-1BAD-AD5A-8761D005E522}"/>
              </a:ext>
            </a:extLst>
          </p:cNvPr>
          <p:cNvSpPr txBox="1"/>
          <p:nvPr/>
        </p:nvSpPr>
        <p:spPr>
          <a:xfrm>
            <a:off x="416378" y="1637356"/>
            <a:ext cx="8311243" cy="3139321"/>
          </a:xfrm>
          <a:prstGeom prst="rect">
            <a:avLst/>
          </a:prstGeom>
          <a:noFill/>
        </p:spPr>
        <p:txBody>
          <a:bodyPr wrap="square">
            <a:spAutoFit/>
          </a:bodyPr>
          <a:lstStyle/>
          <a:p>
            <a:pPr marL="285750" indent="-285750">
              <a:buFont typeface="Arial" panose="020B0604020202020204" pitchFamily="34" charset="0"/>
              <a:buChar char="•"/>
            </a:pPr>
            <a:r>
              <a:rPr lang="en-GB" dirty="0"/>
              <a:t>Police – Protected the public and tried to prevent the attack through surveillance and on-going investigations into Amman.</a:t>
            </a:r>
          </a:p>
          <a:p>
            <a:endParaRPr lang="en-GB" dirty="0"/>
          </a:p>
          <a:p>
            <a:endParaRPr lang="en-GB" dirty="0"/>
          </a:p>
          <a:p>
            <a:pPr marL="285750" indent="-285750">
              <a:buFont typeface="Arial" panose="020B0604020202020204" pitchFamily="34" charset="0"/>
              <a:buChar char="•"/>
            </a:pPr>
            <a:r>
              <a:rPr lang="en-GB" dirty="0"/>
              <a:t>Governmental – Terrorist Offenders Act 2020</a:t>
            </a:r>
            <a:br>
              <a:rPr lang="en-GB" dirty="0"/>
            </a:br>
            <a:br>
              <a:rPr lang="en-GB" dirty="0"/>
            </a:br>
            <a:r>
              <a:rPr lang="en-GB" dirty="0"/>
              <a:t>-Restricts eligibility for release on licence of terrorist prisoners.</a:t>
            </a:r>
          </a:p>
          <a:p>
            <a:endParaRPr lang="en-GB" dirty="0"/>
          </a:p>
          <a:p>
            <a:pPr marL="285750" indent="-285750">
              <a:buFont typeface="Arial" panose="020B0604020202020204" pitchFamily="34" charset="0"/>
              <a:buChar char="•"/>
            </a:pPr>
            <a:r>
              <a:rPr lang="en-GB" dirty="0"/>
              <a:t>Governmental – Counter-Terrorism and Sentencing Act (2021)</a:t>
            </a:r>
            <a:br>
              <a:rPr lang="en-GB" dirty="0"/>
            </a:br>
            <a:br>
              <a:rPr lang="en-GB" dirty="0"/>
            </a:br>
            <a:r>
              <a:rPr lang="en-GB" dirty="0"/>
              <a:t>- Completely ends the prospect of early release.</a:t>
            </a:r>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Reading Attack 2020</a:t>
            </a:r>
          </a:p>
        </p:txBody>
      </p:sp>
      <p:sp>
        <p:nvSpPr>
          <p:cNvPr id="3" name="TextBox 2">
            <a:extLst>
              <a:ext uri="{FF2B5EF4-FFF2-40B4-BE49-F238E27FC236}">
                <a16:creationId xmlns:a16="http://schemas.microsoft.com/office/drawing/2014/main" id="{D76B4DC7-AF48-FED6-B225-BF50A45002AD}"/>
              </a:ext>
            </a:extLst>
          </p:cNvPr>
          <p:cNvSpPr txBox="1"/>
          <p:nvPr/>
        </p:nvSpPr>
        <p:spPr>
          <a:xfrm>
            <a:off x="457200" y="1600201"/>
            <a:ext cx="4038600" cy="3989040"/>
          </a:xfrm>
          <a:prstGeom prst="rect">
            <a:avLst/>
          </a:prstGeom>
        </p:spPr>
        <p:txBody>
          <a:bodyPr vert="horz" lIns="91440" tIns="45720" rIns="91440" bIns="45720" rtlCol="0">
            <a:noAutofit/>
          </a:bodyPr>
          <a:lstStyle/>
          <a:p>
            <a:pPr marL="342900" indent="-342900">
              <a:lnSpc>
                <a:spcPct val="90000"/>
              </a:lnSpc>
              <a:spcBef>
                <a:spcPct val="20000"/>
              </a:spcBef>
              <a:buFont typeface="Arial" pitchFamily="34" charset="0"/>
              <a:buChar char="•"/>
            </a:pPr>
            <a:r>
              <a:rPr lang="en-US" dirty="0"/>
              <a:t>Khairi </a:t>
            </a:r>
            <a:r>
              <a:rPr lang="en-US" dirty="0" err="1"/>
              <a:t>Saadallah</a:t>
            </a:r>
            <a:r>
              <a:rPr lang="en-US" dirty="0"/>
              <a:t> – arrested and charged with the 3 stabbings in Reading. </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dirty="0"/>
              <a:t>Wanted to kill as many people he could in the name of violent Jihad.</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dirty="0"/>
              <a:t>Came to attention of MI5 when they received intelligence that he was seeking to join an Islamist group in the Middle East.</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dirty="0"/>
              <a:t>Jailed for life after admitting to three counts of murder and three counts of attempted murder.</a:t>
            </a:r>
          </a:p>
        </p:txBody>
      </p:sp>
      <p:pic>
        <p:nvPicPr>
          <p:cNvPr id="2" name="Picture 1">
            <a:extLst>
              <a:ext uri="{FF2B5EF4-FFF2-40B4-BE49-F238E27FC236}">
                <a16:creationId xmlns:a16="http://schemas.microsoft.com/office/drawing/2014/main" id="{5E762C00-5B99-3198-5EAB-B76A042BDB16}"/>
              </a:ext>
            </a:extLst>
          </p:cNvPr>
          <p:cNvPicPr>
            <a:picLocks noChangeAspect="1"/>
          </p:cNvPicPr>
          <p:nvPr/>
        </p:nvPicPr>
        <p:blipFill rotWithShape="1">
          <a:blip r:embed="rId3"/>
          <a:srcRect l="19776" r="23275"/>
          <a:stretch/>
        </p:blipFill>
        <p:spPr>
          <a:xfrm>
            <a:off x="4648200" y="1600201"/>
            <a:ext cx="4038600" cy="3989040"/>
          </a:xfrm>
          <a:prstGeom prst="rect">
            <a:avLst/>
          </a:prstGeom>
          <a:noFill/>
        </p:spPr>
      </p:pic>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Response</a:t>
            </a:r>
          </a:p>
        </p:txBody>
      </p:sp>
      <p:sp>
        <p:nvSpPr>
          <p:cNvPr id="5" name="TextBox 4">
            <a:extLst>
              <a:ext uri="{FF2B5EF4-FFF2-40B4-BE49-F238E27FC236}">
                <a16:creationId xmlns:a16="http://schemas.microsoft.com/office/drawing/2014/main" id="{8EB19ADA-A523-E93F-C39D-30E843B92400}"/>
              </a:ext>
            </a:extLst>
          </p:cNvPr>
          <p:cNvSpPr txBox="1"/>
          <p:nvPr/>
        </p:nvSpPr>
        <p:spPr>
          <a:xfrm>
            <a:off x="718457" y="2413338"/>
            <a:ext cx="7870372" cy="1477328"/>
          </a:xfrm>
          <a:prstGeom prst="rect">
            <a:avLst/>
          </a:prstGeom>
          <a:noFill/>
        </p:spPr>
        <p:txBody>
          <a:bodyPr wrap="square">
            <a:spAutoFit/>
          </a:bodyPr>
          <a:lstStyle/>
          <a:p>
            <a:pPr marL="285750" indent="-285750">
              <a:buFont typeface="Arial" panose="020B0604020202020204" pitchFamily="34" charset="0"/>
              <a:buChar char="•"/>
            </a:pPr>
            <a:r>
              <a:rPr lang="en-GB" dirty="0"/>
              <a:t>Police declare Reading stabbings a terrorism incident</a:t>
            </a:r>
          </a:p>
          <a:p>
            <a:endParaRPr lang="en-GB" dirty="0"/>
          </a:p>
          <a:p>
            <a:pPr marL="285750" indent="-285750">
              <a:buFont typeface="Arial" panose="020B0604020202020204" pitchFamily="34" charset="0"/>
              <a:buChar char="•"/>
            </a:pPr>
            <a:r>
              <a:rPr lang="en-GB" dirty="0"/>
              <a:t>Boris Johnson hinted at a fresh crackdown on terrorism</a:t>
            </a:r>
          </a:p>
          <a:p>
            <a:endParaRPr lang="en-GB" dirty="0"/>
          </a:p>
          <a:p>
            <a:pPr marL="285750" indent="-285750">
              <a:buFont typeface="Arial" panose="020B0604020202020204" pitchFamily="34" charset="0"/>
              <a:buChar char="•"/>
            </a:pPr>
            <a:r>
              <a:rPr lang="en-GB" dirty="0"/>
              <a:t>Arrested and now charged  - Life sentence</a:t>
            </a:r>
          </a:p>
        </p:txBody>
      </p:sp>
    </p:spTree>
    <p:extLst>
      <p:ext uri="{BB962C8B-B14F-4D97-AF65-F5344CB8AC3E}">
        <p14:creationId xmlns:p14="http://schemas.microsoft.com/office/powerpoint/2010/main" val="1398889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099532-3762-02EE-58B0-AF5B86939469}"/>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dirty="0">
                <a:latin typeface="+mj-lt"/>
                <a:ea typeface="+mj-ea"/>
                <a:cs typeface="+mj-cs"/>
              </a:rPr>
              <a:t>IS Terror attacks Compared to Al-Qaeda</a:t>
            </a:r>
          </a:p>
        </p:txBody>
      </p:sp>
      <p:sp>
        <p:nvSpPr>
          <p:cNvPr id="8" name="Content Placeholder 2">
            <a:extLst>
              <a:ext uri="{FF2B5EF4-FFF2-40B4-BE49-F238E27FC236}">
                <a16:creationId xmlns:a16="http://schemas.microsoft.com/office/drawing/2014/main" id="{6D0D3D58-1B6E-D697-E718-ECFAF44D3A29}"/>
              </a:ext>
            </a:extLst>
          </p:cNvPr>
          <p:cNvSpPr>
            <a:spLocks noGrp="1"/>
          </p:cNvSpPr>
          <p:nvPr>
            <p:ph sz="half" idx="1"/>
          </p:nvPr>
        </p:nvSpPr>
        <p:spPr>
          <a:xfrm>
            <a:off x="457200" y="1600201"/>
            <a:ext cx="4038600" cy="3989040"/>
          </a:xfrm>
        </p:spPr>
        <p:txBody>
          <a:bodyPr/>
          <a:lstStyle/>
          <a:p>
            <a:pPr marL="0" indent="0" algn="ctr">
              <a:buNone/>
            </a:pPr>
            <a:r>
              <a:rPr lang="en-US" u="sng" dirty="0"/>
              <a:t>IS</a:t>
            </a:r>
          </a:p>
          <a:p>
            <a:r>
              <a:rPr lang="en-US" dirty="0"/>
              <a:t>Commit more ‘Lone Wolf’ Attacks</a:t>
            </a:r>
          </a:p>
          <a:p>
            <a:r>
              <a:rPr lang="en-US" dirty="0"/>
              <a:t>Less Sophisticated, less planning</a:t>
            </a:r>
          </a:p>
          <a:p>
            <a:r>
              <a:rPr lang="en-US" dirty="0"/>
              <a:t>Knives or Guns</a:t>
            </a:r>
          </a:p>
        </p:txBody>
      </p:sp>
      <p:sp>
        <p:nvSpPr>
          <p:cNvPr id="10" name="Content Placeholder 3">
            <a:extLst>
              <a:ext uri="{FF2B5EF4-FFF2-40B4-BE49-F238E27FC236}">
                <a16:creationId xmlns:a16="http://schemas.microsoft.com/office/drawing/2014/main" id="{2B3C8803-8701-008D-D027-040D62EE21CD}"/>
              </a:ext>
            </a:extLst>
          </p:cNvPr>
          <p:cNvSpPr>
            <a:spLocks noGrp="1"/>
          </p:cNvSpPr>
          <p:nvPr>
            <p:ph sz="half" idx="2"/>
          </p:nvPr>
        </p:nvSpPr>
        <p:spPr>
          <a:xfrm>
            <a:off x="4648200" y="1600201"/>
            <a:ext cx="4038600" cy="3989040"/>
          </a:xfrm>
        </p:spPr>
        <p:txBody>
          <a:bodyPr/>
          <a:lstStyle/>
          <a:p>
            <a:pPr marL="0" indent="0" algn="ctr">
              <a:buNone/>
            </a:pPr>
            <a:r>
              <a:rPr lang="en-US" u="sng" dirty="0"/>
              <a:t>AQ</a:t>
            </a:r>
          </a:p>
          <a:p>
            <a:r>
              <a:rPr lang="en-US" dirty="0"/>
              <a:t>More large-scale attacks</a:t>
            </a:r>
          </a:p>
          <a:p>
            <a:r>
              <a:rPr lang="en-US" dirty="0"/>
              <a:t>Requires more planning</a:t>
            </a:r>
          </a:p>
          <a:p>
            <a:r>
              <a:rPr lang="en-US" dirty="0"/>
              <a:t>Use of bombs</a:t>
            </a:r>
          </a:p>
        </p:txBody>
      </p:sp>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00FFBD7-2816-0EFC-2781-10D7AFE00F01}"/>
              </a:ext>
            </a:extLst>
          </p:cNvPr>
          <p:cNvSpPr>
            <a:spLocks noGrp="1"/>
          </p:cNvSpPr>
          <p:nvPr>
            <p:ph type="title"/>
          </p:nvPr>
        </p:nvSpPr>
        <p:spPr>
          <a:xfrm>
            <a:off x="457200" y="274638"/>
            <a:ext cx="8229600" cy="1143000"/>
          </a:xfrm>
        </p:spPr>
        <p:txBody>
          <a:bodyPr anchor="ctr">
            <a:normAutofit/>
          </a:bodyPr>
          <a:lstStyle/>
          <a:p>
            <a:r>
              <a:rPr lang="en-US" dirty="0"/>
              <a:t>Hamas</a:t>
            </a:r>
          </a:p>
        </p:txBody>
      </p:sp>
      <p:sp>
        <p:nvSpPr>
          <p:cNvPr id="11" name="Content Placeholder 2">
            <a:extLst>
              <a:ext uri="{FF2B5EF4-FFF2-40B4-BE49-F238E27FC236}">
                <a16:creationId xmlns:a16="http://schemas.microsoft.com/office/drawing/2014/main" id="{145F7625-0268-AA3A-9A91-AE94B1419D83}"/>
              </a:ext>
            </a:extLst>
          </p:cNvPr>
          <p:cNvSpPr>
            <a:spLocks noGrp="1"/>
          </p:cNvSpPr>
          <p:nvPr>
            <p:ph sz="half" idx="1"/>
          </p:nvPr>
        </p:nvSpPr>
        <p:spPr>
          <a:xfrm>
            <a:off x="457200" y="1600201"/>
            <a:ext cx="4038600" cy="3989040"/>
          </a:xfrm>
        </p:spPr>
        <p:txBody>
          <a:bodyPr>
            <a:normAutofit/>
          </a:bodyPr>
          <a:lstStyle/>
          <a:p>
            <a:pPr>
              <a:lnSpc>
                <a:spcPct val="90000"/>
              </a:lnSpc>
            </a:pPr>
            <a:r>
              <a:rPr lang="en-US" dirty="0"/>
              <a:t>Acronym of Islamic Resistance Movement</a:t>
            </a:r>
            <a:endParaRPr lang="en-US"/>
          </a:p>
          <a:p>
            <a:pPr>
              <a:lnSpc>
                <a:spcPct val="90000"/>
              </a:lnSpc>
            </a:pPr>
            <a:r>
              <a:rPr lang="en-US" dirty="0"/>
              <a:t>Founded 1987</a:t>
            </a:r>
            <a:endParaRPr lang="en-US"/>
          </a:p>
          <a:p>
            <a:pPr>
              <a:lnSpc>
                <a:spcPct val="90000"/>
              </a:lnSpc>
            </a:pPr>
            <a:r>
              <a:rPr lang="en-US" dirty="0"/>
              <a:t>Operates in the Gaza Strip</a:t>
            </a:r>
            <a:endParaRPr lang="en-US"/>
          </a:p>
          <a:p>
            <a:pPr>
              <a:lnSpc>
                <a:spcPct val="90000"/>
              </a:lnSpc>
            </a:pPr>
            <a:r>
              <a:rPr lang="en-US" dirty="0"/>
              <a:t>Wants a free Palestinian State</a:t>
            </a:r>
            <a:endParaRPr lang="en-US"/>
          </a:p>
          <a:p>
            <a:pPr>
              <a:lnSpc>
                <a:spcPct val="90000"/>
              </a:lnSpc>
            </a:pPr>
            <a:r>
              <a:rPr lang="en-US" dirty="0"/>
              <a:t>Does not recognise Israel</a:t>
            </a:r>
            <a:endParaRPr lang="en-US"/>
          </a:p>
        </p:txBody>
      </p:sp>
      <p:pic>
        <p:nvPicPr>
          <p:cNvPr id="5" name="Picture 4" descr="A logo of a military emblem&#10;&#10;Description automatically generated with medium confidence">
            <a:extLst>
              <a:ext uri="{FF2B5EF4-FFF2-40B4-BE49-F238E27FC236}">
                <a16:creationId xmlns:a16="http://schemas.microsoft.com/office/drawing/2014/main" id="{B9B789FE-1126-8F09-39D0-90FA339E5912}"/>
              </a:ext>
            </a:extLst>
          </p:cNvPr>
          <p:cNvPicPr>
            <a:picLocks noChangeAspect="1"/>
          </p:cNvPicPr>
          <p:nvPr/>
        </p:nvPicPr>
        <p:blipFill>
          <a:blip r:embed="rId3"/>
          <a:stretch>
            <a:fillRect/>
          </a:stretch>
        </p:blipFill>
        <p:spPr>
          <a:xfrm>
            <a:off x="4897843" y="1417638"/>
            <a:ext cx="3626400" cy="3989040"/>
          </a:xfrm>
          <a:prstGeom prst="rect">
            <a:avLst/>
          </a:prstGeom>
          <a:noFill/>
        </p:spPr>
      </p:pic>
    </p:spTree>
    <p:extLst>
      <p:ext uri="{BB962C8B-B14F-4D97-AF65-F5344CB8AC3E}">
        <p14:creationId xmlns:p14="http://schemas.microsoft.com/office/powerpoint/2010/main" val="179334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823B4-E267-2505-91DE-D8FD84AEA12E}"/>
              </a:ext>
            </a:extLst>
          </p:cNvPr>
          <p:cNvSpPr>
            <a:spLocks noGrp="1"/>
          </p:cNvSpPr>
          <p:nvPr>
            <p:ph type="title"/>
          </p:nvPr>
        </p:nvSpPr>
        <p:spPr>
          <a:xfrm>
            <a:off x="457200" y="274638"/>
            <a:ext cx="8229600" cy="1143000"/>
          </a:xfrm>
        </p:spPr>
        <p:txBody>
          <a:bodyPr anchor="ctr">
            <a:normAutofit/>
          </a:bodyPr>
          <a:lstStyle/>
          <a:p>
            <a:r>
              <a:rPr lang="en-GB" dirty="0"/>
              <a:t>7</a:t>
            </a:r>
            <a:r>
              <a:rPr lang="en-GB" baseline="30000" dirty="0"/>
              <a:t>th</a:t>
            </a:r>
            <a:r>
              <a:rPr lang="en-GB" dirty="0"/>
              <a:t> October 2023 Hamas Attack</a:t>
            </a:r>
          </a:p>
        </p:txBody>
      </p:sp>
      <p:pic>
        <p:nvPicPr>
          <p:cNvPr id="4" name="Picture 3" descr="A map of a city&#10;&#10;Description automatically generated">
            <a:extLst>
              <a:ext uri="{FF2B5EF4-FFF2-40B4-BE49-F238E27FC236}">
                <a16:creationId xmlns:a16="http://schemas.microsoft.com/office/drawing/2014/main" id="{1F3215AE-B4ED-E32F-DA32-662D78C608A7}"/>
              </a:ext>
            </a:extLst>
          </p:cNvPr>
          <p:cNvPicPr>
            <a:picLocks noChangeAspect="1"/>
          </p:cNvPicPr>
          <p:nvPr/>
        </p:nvPicPr>
        <p:blipFill>
          <a:blip r:embed="rId3"/>
          <a:stretch>
            <a:fillRect/>
          </a:stretch>
        </p:blipFill>
        <p:spPr>
          <a:xfrm>
            <a:off x="457200" y="1964137"/>
            <a:ext cx="4038600" cy="3261168"/>
          </a:xfrm>
          <a:prstGeom prst="rect">
            <a:avLst/>
          </a:prstGeom>
          <a:noFill/>
        </p:spPr>
      </p:pic>
      <p:sp>
        <p:nvSpPr>
          <p:cNvPr id="3" name="Content Placeholder 2">
            <a:extLst>
              <a:ext uri="{FF2B5EF4-FFF2-40B4-BE49-F238E27FC236}">
                <a16:creationId xmlns:a16="http://schemas.microsoft.com/office/drawing/2014/main" id="{CB787CEC-49A0-78FC-5467-DF9C7DD49352}"/>
              </a:ext>
            </a:extLst>
          </p:cNvPr>
          <p:cNvSpPr>
            <a:spLocks noGrp="1"/>
          </p:cNvSpPr>
          <p:nvPr>
            <p:ph sz="half" idx="2"/>
          </p:nvPr>
        </p:nvSpPr>
        <p:spPr>
          <a:xfrm>
            <a:off x="4648200" y="1600201"/>
            <a:ext cx="4038600" cy="3989040"/>
          </a:xfrm>
        </p:spPr>
        <p:txBody>
          <a:bodyPr>
            <a:normAutofit/>
          </a:bodyPr>
          <a:lstStyle/>
          <a:p>
            <a:pPr>
              <a:lnSpc>
                <a:spcPct val="90000"/>
              </a:lnSpc>
            </a:pPr>
            <a:r>
              <a:rPr lang="en-GB" dirty="0"/>
              <a:t>Hamas gunman came across the border with Israel</a:t>
            </a:r>
            <a:endParaRPr lang="en-GB"/>
          </a:p>
          <a:p>
            <a:pPr>
              <a:lnSpc>
                <a:spcPct val="90000"/>
              </a:lnSpc>
            </a:pPr>
            <a:r>
              <a:rPr lang="en-GB" dirty="0"/>
              <a:t>Killed 1,300 people</a:t>
            </a:r>
            <a:endParaRPr lang="en-GB"/>
          </a:p>
          <a:p>
            <a:pPr>
              <a:lnSpc>
                <a:spcPct val="90000"/>
              </a:lnSpc>
            </a:pPr>
            <a:r>
              <a:rPr lang="en-GB" dirty="0"/>
              <a:t>Also took 250 people hostage</a:t>
            </a:r>
            <a:endParaRPr lang="en-GB"/>
          </a:p>
          <a:p>
            <a:pPr>
              <a:lnSpc>
                <a:spcPct val="90000"/>
              </a:lnSpc>
            </a:pPr>
            <a:r>
              <a:rPr lang="en-GB" dirty="0"/>
              <a:t>Has led to War between Israel and Hamas</a:t>
            </a:r>
            <a:endParaRPr lang="en-GB"/>
          </a:p>
        </p:txBody>
      </p:sp>
    </p:spTree>
    <p:extLst>
      <p:ext uri="{BB962C8B-B14F-4D97-AF65-F5344CB8AC3E}">
        <p14:creationId xmlns:p14="http://schemas.microsoft.com/office/powerpoint/2010/main" val="792262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The Irish Republican Army (IRA)</a:t>
            </a:r>
          </a:p>
        </p:txBody>
      </p:sp>
      <p:sp>
        <p:nvSpPr>
          <p:cNvPr id="3" name="TextBox 2">
            <a:extLst>
              <a:ext uri="{FF2B5EF4-FFF2-40B4-BE49-F238E27FC236}">
                <a16:creationId xmlns:a16="http://schemas.microsoft.com/office/drawing/2014/main" id="{B36CE5A7-1C90-B81F-A003-5BB0F9EC9D89}"/>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a:t>Created in 1919 from members of the Irish Volunteers and the Irish Citizen Army . </a:t>
            </a:r>
          </a:p>
          <a:p>
            <a:pPr marL="342900" indent="-342900">
              <a:lnSpc>
                <a:spcPct val="90000"/>
              </a:lnSpc>
              <a:spcBef>
                <a:spcPct val="20000"/>
              </a:spcBef>
              <a:buFont typeface="Arial" pitchFamily="34" charset="0"/>
              <a:buChar char="•"/>
            </a:pPr>
            <a:r>
              <a:rPr lang="en-US" sz="2200"/>
              <a:t>Split into numerous factions:</a:t>
            </a:r>
          </a:p>
          <a:p>
            <a:pPr marL="342900" indent="-342900">
              <a:lnSpc>
                <a:spcPct val="90000"/>
              </a:lnSpc>
              <a:spcBef>
                <a:spcPct val="20000"/>
              </a:spcBef>
              <a:buFont typeface="Arial" pitchFamily="34" charset="0"/>
              <a:buChar char="•"/>
            </a:pPr>
            <a:r>
              <a:rPr lang="en-US" sz="2200"/>
              <a:t>1921 split into Pro-Treaty IRA (happy to remain under British sovereignty) and Anti-Treaty IRA. </a:t>
            </a:r>
          </a:p>
          <a:p>
            <a:pPr marL="342900" indent="-342900">
              <a:lnSpc>
                <a:spcPct val="90000"/>
              </a:lnSpc>
              <a:spcBef>
                <a:spcPct val="20000"/>
              </a:spcBef>
              <a:buFont typeface="Arial" pitchFamily="34" charset="0"/>
              <a:buChar char="•"/>
            </a:pPr>
            <a:r>
              <a:rPr lang="en-US" sz="2200"/>
              <a:t>1969 – Official IRA &amp; Provisional IRA.</a:t>
            </a:r>
          </a:p>
        </p:txBody>
      </p:sp>
      <p:pic>
        <p:nvPicPr>
          <p:cNvPr id="2" name="Picture 1">
            <a:extLst>
              <a:ext uri="{FF2B5EF4-FFF2-40B4-BE49-F238E27FC236}">
                <a16:creationId xmlns:a16="http://schemas.microsoft.com/office/drawing/2014/main" id="{0119FF82-6531-81B2-FE18-69C960B75A65}"/>
              </a:ext>
            </a:extLst>
          </p:cNvPr>
          <p:cNvPicPr>
            <a:picLocks noChangeAspect="1"/>
          </p:cNvPicPr>
          <p:nvPr/>
        </p:nvPicPr>
        <p:blipFill>
          <a:blip r:embed="rId3"/>
          <a:stretch>
            <a:fillRect/>
          </a:stretch>
        </p:blipFill>
        <p:spPr>
          <a:xfrm>
            <a:off x="4672980" y="1600201"/>
            <a:ext cx="3989040" cy="3989040"/>
          </a:xfrm>
          <a:prstGeom prst="rect">
            <a:avLst/>
          </a:prstGeom>
          <a:noFill/>
        </p:spPr>
      </p:pic>
    </p:spTree>
    <p:extLst>
      <p:ext uri="{BB962C8B-B14F-4D97-AF65-F5344CB8AC3E}">
        <p14:creationId xmlns:p14="http://schemas.microsoft.com/office/powerpoint/2010/main" val="38329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59EEC6-2A49-D13D-EAD1-1B8D4702D909}"/>
              </a:ext>
            </a:extLst>
          </p:cNvPr>
          <p:cNvPicPr>
            <a:picLocks noChangeAspect="1"/>
          </p:cNvPicPr>
          <p:nvPr/>
        </p:nvPicPr>
        <p:blipFill>
          <a:blip r:embed="rId3"/>
          <a:stretch>
            <a:fillRect/>
          </a:stretch>
        </p:blipFill>
        <p:spPr>
          <a:xfrm>
            <a:off x="446314" y="1374542"/>
            <a:ext cx="8098971" cy="2790862"/>
          </a:xfrm>
          <a:prstGeom prst="rect">
            <a:avLst/>
          </a:prstGeom>
        </p:spPr>
      </p:pic>
    </p:spTree>
    <p:extLst>
      <p:ext uri="{BB962C8B-B14F-4D97-AF65-F5344CB8AC3E}">
        <p14:creationId xmlns:p14="http://schemas.microsoft.com/office/powerpoint/2010/main" val="3587967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Motives and Goals</a:t>
            </a:r>
          </a:p>
        </p:txBody>
      </p:sp>
      <p:sp>
        <p:nvSpPr>
          <p:cNvPr id="3" name="TextBox 2">
            <a:extLst>
              <a:ext uri="{FF2B5EF4-FFF2-40B4-BE49-F238E27FC236}">
                <a16:creationId xmlns:a16="http://schemas.microsoft.com/office/drawing/2014/main" id="{31B50798-A368-3CE6-CFB5-15717CC75CE8}"/>
              </a:ext>
            </a:extLst>
          </p:cNvPr>
          <p:cNvSpPr txBox="1"/>
          <p:nvPr/>
        </p:nvSpPr>
        <p:spPr>
          <a:xfrm>
            <a:off x="1230086" y="2230122"/>
            <a:ext cx="5802086" cy="1938992"/>
          </a:xfrm>
          <a:prstGeom prst="rect">
            <a:avLst/>
          </a:prstGeom>
          <a:noFill/>
        </p:spPr>
        <p:txBody>
          <a:bodyPr wrap="square">
            <a:spAutoFit/>
          </a:bodyPr>
          <a:lstStyle/>
          <a:p>
            <a:pPr marL="285750" indent="-285750">
              <a:buFont typeface="Arial" panose="020B0604020202020204" pitchFamily="34" charset="0"/>
              <a:buChar char="•"/>
            </a:pPr>
            <a:r>
              <a:rPr lang="en-GB" sz="2400" dirty="0"/>
              <a:t>End British Rule of Northern Ireland</a:t>
            </a:r>
          </a:p>
          <a:p>
            <a:pPr marL="285750" indent="-285750">
              <a:buFont typeface="Arial" panose="020B0604020202020204" pitchFamily="34" charset="0"/>
              <a:buChar char="•"/>
            </a:pPr>
            <a:r>
              <a:rPr lang="en-GB" sz="2400" dirty="0"/>
              <a:t>Independent republic</a:t>
            </a:r>
          </a:p>
          <a:p>
            <a:endParaRPr lang="en-GB" sz="2400" dirty="0"/>
          </a:p>
          <a:p>
            <a:r>
              <a:rPr lang="en-GB" sz="2400" dirty="0"/>
              <a:t>OIRA – political activism</a:t>
            </a:r>
          </a:p>
          <a:p>
            <a:r>
              <a:rPr lang="en-GB" sz="2400" dirty="0"/>
              <a:t>PIRA – paramilitary efforts.</a:t>
            </a:r>
          </a:p>
        </p:txBody>
      </p:sp>
    </p:spTree>
    <p:extLst>
      <p:ext uri="{BB962C8B-B14F-4D97-AF65-F5344CB8AC3E}">
        <p14:creationId xmlns:p14="http://schemas.microsoft.com/office/powerpoint/2010/main" val="19241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C2E65-F8A2-770B-A9AB-5FF9B0E5F464}"/>
              </a:ext>
            </a:extLst>
          </p:cNvPr>
          <p:cNvSpPr>
            <a:spLocks noGrp="1"/>
          </p:cNvSpPr>
          <p:nvPr>
            <p:ph type="title"/>
          </p:nvPr>
        </p:nvSpPr>
        <p:spPr>
          <a:xfrm>
            <a:off x="348343" y="62366"/>
            <a:ext cx="8229600" cy="1143000"/>
          </a:xfrm>
        </p:spPr>
        <p:txBody>
          <a:bodyPr/>
          <a:lstStyle/>
          <a:p>
            <a:r>
              <a:rPr lang="en-GB" dirty="0"/>
              <a:t>Group Task </a:t>
            </a:r>
          </a:p>
        </p:txBody>
      </p:sp>
      <p:sp>
        <p:nvSpPr>
          <p:cNvPr id="3" name="Content Placeholder 2">
            <a:extLst>
              <a:ext uri="{FF2B5EF4-FFF2-40B4-BE49-F238E27FC236}">
                <a16:creationId xmlns:a16="http://schemas.microsoft.com/office/drawing/2014/main" id="{98BA0D7A-D9CB-A94C-0F2F-38522A35E3A9}"/>
              </a:ext>
            </a:extLst>
          </p:cNvPr>
          <p:cNvSpPr>
            <a:spLocks noGrp="1"/>
          </p:cNvSpPr>
          <p:nvPr>
            <p:ph idx="1"/>
          </p:nvPr>
        </p:nvSpPr>
        <p:spPr/>
        <p:txBody>
          <a:bodyPr/>
          <a:lstStyle/>
          <a:p>
            <a:pPr marL="0" indent="0">
              <a:buNone/>
            </a:pPr>
            <a:r>
              <a:rPr lang="en-GB" dirty="0"/>
              <a:t>In groups research an attack by the IRA &amp; provide a brief overview of the attack. </a:t>
            </a:r>
          </a:p>
          <a:p>
            <a:pPr marL="0" indent="0">
              <a:buNone/>
            </a:pPr>
            <a:endParaRPr lang="en-GB" dirty="0"/>
          </a:p>
        </p:txBody>
      </p:sp>
    </p:spTree>
    <p:extLst>
      <p:ext uri="{BB962C8B-B14F-4D97-AF65-F5344CB8AC3E}">
        <p14:creationId xmlns:p14="http://schemas.microsoft.com/office/powerpoint/2010/main" val="2136805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Attacks</a:t>
            </a:r>
          </a:p>
        </p:txBody>
      </p:sp>
      <p:sp>
        <p:nvSpPr>
          <p:cNvPr id="3" name="TextBox 2">
            <a:extLst>
              <a:ext uri="{FF2B5EF4-FFF2-40B4-BE49-F238E27FC236}">
                <a16:creationId xmlns:a16="http://schemas.microsoft.com/office/drawing/2014/main" id="{1AAB3366-E224-F3E9-DFE1-9C11DFF7DE4B}"/>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000" dirty="0"/>
              <a:t>21 June 1972: Bloody Friday</a:t>
            </a:r>
          </a:p>
          <a:p>
            <a:pPr marL="342900" indent="-342900">
              <a:lnSpc>
                <a:spcPct val="90000"/>
              </a:lnSpc>
              <a:spcBef>
                <a:spcPct val="20000"/>
              </a:spcBef>
              <a:buFont typeface="Arial" pitchFamily="34" charset="0"/>
              <a:buChar char="•"/>
            </a:pPr>
            <a:r>
              <a:rPr lang="en-US" sz="2000" dirty="0"/>
              <a:t>21 Nov. 1974: Two pubs in Birmingham.</a:t>
            </a:r>
          </a:p>
          <a:p>
            <a:pPr marL="342900" indent="-342900">
              <a:lnSpc>
                <a:spcPct val="90000"/>
              </a:lnSpc>
              <a:spcBef>
                <a:spcPct val="20000"/>
              </a:spcBef>
              <a:buFont typeface="Arial" pitchFamily="34" charset="0"/>
              <a:buChar char="•"/>
            </a:pPr>
            <a:r>
              <a:rPr lang="en-US" sz="2000" dirty="0"/>
              <a:t>27 Aug. 1979: Bomb kills four</a:t>
            </a:r>
          </a:p>
          <a:p>
            <a:pPr marL="342900" indent="-342900">
              <a:lnSpc>
                <a:spcPct val="90000"/>
              </a:lnSpc>
              <a:spcBef>
                <a:spcPct val="20000"/>
              </a:spcBef>
              <a:buFont typeface="Arial" pitchFamily="34" charset="0"/>
              <a:buChar char="•"/>
            </a:pPr>
            <a:r>
              <a:rPr lang="en-US" sz="2000" dirty="0"/>
              <a:t>8 Nov. 1987: IRA bombing</a:t>
            </a:r>
          </a:p>
          <a:p>
            <a:pPr marL="342900" indent="-342900">
              <a:lnSpc>
                <a:spcPct val="90000"/>
              </a:lnSpc>
              <a:spcBef>
                <a:spcPct val="20000"/>
              </a:spcBef>
              <a:buFont typeface="Arial" pitchFamily="34" charset="0"/>
              <a:buChar char="•"/>
            </a:pPr>
            <a:r>
              <a:rPr lang="en-US" sz="2000" dirty="0"/>
              <a:t>20 Mar. 1993: Warrington Bombing</a:t>
            </a:r>
          </a:p>
          <a:p>
            <a:pPr marL="342900" indent="-342900">
              <a:lnSpc>
                <a:spcPct val="90000"/>
              </a:lnSpc>
              <a:spcBef>
                <a:spcPct val="20000"/>
              </a:spcBef>
              <a:buFont typeface="Arial" pitchFamily="34" charset="0"/>
              <a:buChar char="•"/>
            </a:pPr>
            <a:r>
              <a:rPr lang="en-US" sz="2000" dirty="0"/>
              <a:t>9 Feb. 1996: IRA ends ceasefire – Bombing London Docklands</a:t>
            </a:r>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r>
              <a:rPr lang="en-US" sz="2000" b="1" dirty="0"/>
              <a:t>These are not all the attacks by the IRA!</a:t>
            </a:r>
          </a:p>
        </p:txBody>
      </p:sp>
      <p:pic>
        <p:nvPicPr>
          <p:cNvPr id="2" name="Picture 1" descr="A wrecked car on the road&#10;&#10;Description automatically generated">
            <a:extLst>
              <a:ext uri="{FF2B5EF4-FFF2-40B4-BE49-F238E27FC236}">
                <a16:creationId xmlns:a16="http://schemas.microsoft.com/office/drawing/2014/main" id="{E4F3B422-35FB-E170-A002-871A1F02D941}"/>
              </a:ext>
            </a:extLst>
          </p:cNvPr>
          <p:cNvPicPr>
            <a:picLocks noChangeAspect="1"/>
          </p:cNvPicPr>
          <p:nvPr/>
        </p:nvPicPr>
        <p:blipFill>
          <a:blip r:embed="rId3"/>
          <a:stretch>
            <a:fillRect/>
          </a:stretch>
        </p:blipFill>
        <p:spPr>
          <a:xfrm>
            <a:off x="4648200" y="2167749"/>
            <a:ext cx="4038600" cy="2853944"/>
          </a:xfrm>
          <a:prstGeom prst="rect">
            <a:avLst/>
          </a:prstGeom>
          <a:noFill/>
        </p:spPr>
      </p:pic>
    </p:spTree>
    <p:extLst>
      <p:ext uri="{BB962C8B-B14F-4D97-AF65-F5344CB8AC3E}">
        <p14:creationId xmlns:p14="http://schemas.microsoft.com/office/powerpoint/2010/main" val="163422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370114" y="89581"/>
            <a:ext cx="8229600" cy="1143000"/>
          </a:xfrm>
        </p:spPr>
        <p:txBody>
          <a:bodyPr/>
          <a:lstStyle/>
          <a:p>
            <a:r>
              <a:rPr lang="en-GB" dirty="0"/>
              <a:t>IRA – Hunger Strikes</a:t>
            </a:r>
          </a:p>
        </p:txBody>
      </p:sp>
      <p:sp>
        <p:nvSpPr>
          <p:cNvPr id="3" name="TextBox 2">
            <a:extLst>
              <a:ext uri="{FF2B5EF4-FFF2-40B4-BE49-F238E27FC236}">
                <a16:creationId xmlns:a16="http://schemas.microsoft.com/office/drawing/2014/main" id="{BA99B7F4-8DE3-5448-08A0-8B08BF0670A5}"/>
              </a:ext>
            </a:extLst>
          </p:cNvPr>
          <p:cNvSpPr txBox="1"/>
          <p:nvPr/>
        </p:nvSpPr>
        <p:spPr>
          <a:xfrm>
            <a:off x="1050470" y="2168409"/>
            <a:ext cx="7184571" cy="2554545"/>
          </a:xfrm>
          <a:prstGeom prst="rect">
            <a:avLst/>
          </a:prstGeom>
          <a:noFill/>
        </p:spPr>
        <p:txBody>
          <a:bodyPr wrap="square">
            <a:spAutoFit/>
          </a:bodyPr>
          <a:lstStyle/>
          <a:p>
            <a:r>
              <a:rPr lang="en-GB" sz="2000" dirty="0"/>
              <a:t>TASK - think about: </a:t>
            </a:r>
          </a:p>
          <a:p>
            <a:endParaRPr lang="en-GB" sz="2000" dirty="0"/>
          </a:p>
          <a:p>
            <a:pPr marL="285750" indent="-285750">
              <a:buFont typeface="Arial" panose="020B0604020202020204" pitchFamily="34" charset="0"/>
              <a:buChar char="•"/>
            </a:pPr>
            <a:r>
              <a:rPr lang="en-GB" sz="2000" dirty="0"/>
              <a:t>The purpose of the hunger strikes.  </a:t>
            </a:r>
          </a:p>
          <a:p>
            <a:pPr marL="285750" indent="-285750">
              <a:buFont typeface="Arial" panose="020B0604020202020204" pitchFamily="34" charset="0"/>
              <a:buChar char="•"/>
            </a:pPr>
            <a:r>
              <a:rPr lang="en-GB" sz="2000" dirty="0"/>
              <a:t>The impact of the hunger strikes.</a:t>
            </a:r>
          </a:p>
          <a:p>
            <a:endParaRPr lang="en-GB" sz="2000" dirty="0"/>
          </a:p>
          <a:p>
            <a:endParaRPr lang="en-GB" sz="2000" dirty="0"/>
          </a:p>
          <a:p>
            <a:r>
              <a:rPr lang="en-GB" sz="2000" dirty="0"/>
              <a:t>Do these non-violent means fit with our definitions of terrorism?</a:t>
            </a:r>
          </a:p>
        </p:txBody>
      </p:sp>
    </p:spTree>
    <p:extLst>
      <p:ext uri="{BB962C8B-B14F-4D97-AF65-F5344CB8AC3E}">
        <p14:creationId xmlns:p14="http://schemas.microsoft.com/office/powerpoint/2010/main" val="17520892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Blanket Protest</a:t>
            </a:r>
          </a:p>
        </p:txBody>
      </p:sp>
      <p:sp>
        <p:nvSpPr>
          <p:cNvPr id="3" name="TextBox 2">
            <a:extLst>
              <a:ext uri="{FF2B5EF4-FFF2-40B4-BE49-F238E27FC236}">
                <a16:creationId xmlns:a16="http://schemas.microsoft.com/office/drawing/2014/main" id="{E14E87BF-1240-76BC-61E2-998AD5C2465D}"/>
              </a:ext>
            </a:extLst>
          </p:cNvPr>
          <p:cNvSpPr txBox="1"/>
          <p:nvPr/>
        </p:nvSpPr>
        <p:spPr>
          <a:xfrm>
            <a:off x="133350" y="1417638"/>
            <a:ext cx="8877300" cy="3785652"/>
          </a:xfrm>
          <a:prstGeom prst="rect">
            <a:avLst/>
          </a:prstGeom>
          <a:noFill/>
        </p:spPr>
        <p:txBody>
          <a:bodyPr wrap="square">
            <a:spAutoFit/>
          </a:bodyPr>
          <a:lstStyle/>
          <a:p>
            <a:r>
              <a:rPr lang="en-GB" sz="2000" dirty="0"/>
              <a:t>The Blanket Protest is a term referring to a form of peaceful protests adopted by IRA prisoners during the times of the Troubles in NI and lasted from 1976 to 1981.</a:t>
            </a:r>
          </a:p>
          <a:p>
            <a:endParaRPr lang="en-GB" sz="2000" dirty="0"/>
          </a:p>
          <a:p>
            <a:r>
              <a:rPr lang="en-GB" sz="2000" dirty="0"/>
              <a:t>This struggle lasted several years and took place in Long Kesh prison.</a:t>
            </a:r>
          </a:p>
          <a:p>
            <a:r>
              <a:rPr lang="en-GB" sz="2000" dirty="0"/>
              <a:t>Since 1971, the British Government imprisoned without trial any catholic suspected of pro-Republic activism. They were crammed into H-Blocks and detained for sometimes undefined sentences. </a:t>
            </a:r>
          </a:p>
          <a:p>
            <a:endParaRPr lang="en-GB" sz="2000" dirty="0"/>
          </a:p>
          <a:p>
            <a:r>
              <a:rPr lang="en-GB" sz="2000" dirty="0"/>
              <a:t>Faced with these imprisonments that did not respect the Human Rights Convention the prisoners wished to take part in the struggle and demand the change of their status from a prisoner to political prisoner.</a:t>
            </a:r>
          </a:p>
        </p:txBody>
      </p:sp>
    </p:spTree>
    <p:extLst>
      <p:ext uri="{BB962C8B-B14F-4D97-AF65-F5344CB8AC3E}">
        <p14:creationId xmlns:p14="http://schemas.microsoft.com/office/powerpoint/2010/main" val="4218235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FB18-CC70-B80E-F3D6-14C254EFB7CB}"/>
              </a:ext>
            </a:extLst>
          </p:cNvPr>
          <p:cNvSpPr>
            <a:spLocks noGrp="1"/>
          </p:cNvSpPr>
          <p:nvPr>
            <p:ph type="title"/>
          </p:nvPr>
        </p:nvSpPr>
        <p:spPr/>
        <p:txBody>
          <a:bodyPr>
            <a:normAutofit fontScale="90000"/>
          </a:bodyPr>
          <a:lstStyle/>
          <a:p>
            <a:r>
              <a:rPr lang="en-GB" dirty="0"/>
              <a:t>Right Wing Terrorist Attacks Worldwide</a:t>
            </a:r>
          </a:p>
        </p:txBody>
      </p:sp>
      <p:sp>
        <p:nvSpPr>
          <p:cNvPr id="3" name="Content Placeholder 2">
            <a:extLst>
              <a:ext uri="{FF2B5EF4-FFF2-40B4-BE49-F238E27FC236}">
                <a16:creationId xmlns:a16="http://schemas.microsoft.com/office/drawing/2014/main" id="{CA89FA33-933C-700F-BE86-5185E9E8F1BC}"/>
              </a:ext>
            </a:extLst>
          </p:cNvPr>
          <p:cNvSpPr>
            <a:spLocks noGrp="1"/>
          </p:cNvSpPr>
          <p:nvPr>
            <p:ph idx="1"/>
          </p:nvPr>
        </p:nvSpPr>
        <p:spPr/>
        <p:txBody>
          <a:bodyPr>
            <a:normAutofit fontScale="32500" lnSpcReduction="20000"/>
          </a:bodyPr>
          <a:lstStyle/>
          <a:p>
            <a:pPr marL="0" indent="0">
              <a:buNone/>
            </a:pPr>
            <a:r>
              <a:rPr lang="en-GB" sz="5500" dirty="0"/>
              <a:t>2011 Norway Attacks.</a:t>
            </a:r>
          </a:p>
          <a:p>
            <a:pPr marL="0" indent="0">
              <a:buNone/>
            </a:pPr>
            <a:r>
              <a:rPr lang="en-GB" sz="5500" dirty="0"/>
              <a:t>2013 – Murder of Mohammed Saleem.</a:t>
            </a:r>
          </a:p>
          <a:p>
            <a:pPr marL="0" indent="0">
              <a:buNone/>
            </a:pPr>
            <a:r>
              <a:rPr lang="en-GB" sz="5500" dirty="0"/>
              <a:t>2016 – Murder of Jo Cox.</a:t>
            </a:r>
          </a:p>
          <a:p>
            <a:pPr marL="0" indent="0">
              <a:buNone/>
            </a:pPr>
            <a:r>
              <a:rPr lang="en-GB" sz="5500" dirty="0"/>
              <a:t>2016 – Munich Shooting.</a:t>
            </a:r>
          </a:p>
          <a:p>
            <a:pPr marL="0" indent="0">
              <a:buNone/>
            </a:pPr>
            <a:r>
              <a:rPr lang="en-GB" sz="5500" dirty="0"/>
              <a:t>2017 – Quebec City Mosque Shooting.</a:t>
            </a:r>
          </a:p>
          <a:p>
            <a:pPr marL="0" indent="0">
              <a:buNone/>
            </a:pPr>
            <a:r>
              <a:rPr lang="en-GB" sz="5500" dirty="0"/>
              <a:t>2017 – Finsbury Park Attack.</a:t>
            </a:r>
          </a:p>
          <a:p>
            <a:pPr marL="0" indent="0">
              <a:buNone/>
            </a:pPr>
            <a:r>
              <a:rPr lang="en-GB" sz="5500" dirty="0"/>
              <a:t>2017 – Charlottesville Car Attack.</a:t>
            </a:r>
          </a:p>
          <a:p>
            <a:pPr marL="0" indent="0">
              <a:buNone/>
            </a:pPr>
            <a:r>
              <a:rPr lang="en-GB" sz="5500" dirty="0"/>
              <a:t>2019 – Christchurch Mosque Shootings.</a:t>
            </a:r>
          </a:p>
          <a:p>
            <a:pPr marL="0" indent="0">
              <a:buNone/>
            </a:pPr>
            <a:r>
              <a:rPr lang="en-GB" sz="5500" dirty="0"/>
              <a:t>2019 El Paso Shooting.</a:t>
            </a:r>
          </a:p>
          <a:p>
            <a:pPr marL="0" indent="0">
              <a:buNone/>
            </a:pPr>
            <a:r>
              <a:rPr lang="en-GB" sz="5500" dirty="0"/>
              <a:t>2020 Hanau Shootings.</a:t>
            </a:r>
          </a:p>
          <a:p>
            <a:pPr marL="0" indent="0">
              <a:buNone/>
            </a:pPr>
            <a:r>
              <a:rPr lang="en-GB" sz="5500" dirty="0"/>
              <a:t>2021 – Ontario Truck Attack</a:t>
            </a:r>
          </a:p>
          <a:p>
            <a:pPr marL="0" indent="0">
              <a:buNone/>
            </a:pPr>
            <a:endParaRPr lang="en-GB" sz="5500" dirty="0"/>
          </a:p>
          <a:p>
            <a:pPr marL="0" indent="0">
              <a:buNone/>
            </a:pPr>
            <a:r>
              <a:rPr lang="en-GB" sz="5500" dirty="0"/>
              <a:t>Task: In pairs or groups, google one of these attacks and summarise for the class</a:t>
            </a:r>
          </a:p>
          <a:p>
            <a:pPr marL="0" indent="0">
              <a:buNone/>
            </a:pPr>
            <a:endParaRPr lang="en-GB" dirty="0"/>
          </a:p>
        </p:txBody>
      </p:sp>
    </p:spTree>
    <p:extLst>
      <p:ext uri="{BB962C8B-B14F-4D97-AF65-F5344CB8AC3E}">
        <p14:creationId xmlns:p14="http://schemas.microsoft.com/office/powerpoint/2010/main" val="1014421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B0F26-92DD-96FF-D74E-1C1B71C9861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FEDB1B84-C4BA-1481-0D5A-A7B394E1203F}"/>
              </a:ext>
            </a:extLst>
          </p:cNvPr>
          <p:cNvSpPr>
            <a:spLocks noGrp="1"/>
          </p:cNvSpPr>
          <p:nvPr>
            <p:ph idx="1"/>
          </p:nvPr>
        </p:nvSpPr>
        <p:spPr/>
        <p:txBody>
          <a:bodyPr/>
          <a:lstStyle/>
          <a:p>
            <a:pPr marL="0" indent="0">
              <a:buNone/>
            </a:pPr>
            <a:r>
              <a:rPr lang="en-GB" dirty="0"/>
              <a:t>In today’s lesson we have:</a:t>
            </a:r>
          </a:p>
          <a:p>
            <a:r>
              <a:rPr lang="en-GB" dirty="0"/>
              <a:t>Identified Terror Groups</a:t>
            </a:r>
          </a:p>
          <a:p>
            <a:r>
              <a:rPr lang="en-GB" dirty="0"/>
              <a:t>Ideology of the Terror Groups</a:t>
            </a:r>
          </a:p>
          <a:p>
            <a:r>
              <a:rPr lang="en-GB" dirty="0"/>
              <a:t>Examples of attacks committed by these Terror Groups</a:t>
            </a:r>
          </a:p>
        </p:txBody>
      </p:sp>
    </p:spTree>
    <p:extLst>
      <p:ext uri="{BB962C8B-B14F-4D97-AF65-F5344CB8AC3E}">
        <p14:creationId xmlns:p14="http://schemas.microsoft.com/office/powerpoint/2010/main" val="2259827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A4FAF-3896-6E2C-E31A-7A86623B4DC8}"/>
              </a:ext>
            </a:extLst>
          </p:cNvPr>
          <p:cNvSpPr>
            <a:spLocks noGrp="1"/>
          </p:cNvSpPr>
          <p:nvPr>
            <p:ph idx="1"/>
          </p:nvPr>
        </p:nvSpPr>
        <p:spPr>
          <a:xfrm>
            <a:off x="2966357" y="2275115"/>
            <a:ext cx="8229600" cy="3917032"/>
          </a:xfrm>
        </p:spPr>
        <p:txBody>
          <a:bodyPr/>
          <a:lstStyle/>
          <a:p>
            <a:pPr marL="0" indent="0">
              <a:buNone/>
            </a:pPr>
            <a:r>
              <a:rPr lang="en-GB" dirty="0"/>
              <a:t>Any Questions? </a:t>
            </a:r>
          </a:p>
        </p:txBody>
      </p:sp>
    </p:spTree>
    <p:extLst>
      <p:ext uri="{BB962C8B-B14F-4D97-AF65-F5344CB8AC3E}">
        <p14:creationId xmlns:p14="http://schemas.microsoft.com/office/powerpoint/2010/main" val="7691167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cbd3bbe-f71a-4d9b-b8c2-59bc3a5de7c2"/>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ADA0CDED-E7C0-4778-89DC-F75DE928FF50}">
  <ds:schemaRefs>
    <ds:schemaRef ds:uri="http://schemas.openxmlformats.org/package/2006/metadata/core-properties"/>
    <ds:schemaRef ds:uri="http://schemas.microsoft.com/office/2006/documentManagement/types"/>
    <ds:schemaRef ds:uri="http://purl.org/dc/dcmitype/"/>
    <ds:schemaRef ds:uri="2e89cfda-a374-4413-9f0d-8b601eddeb70"/>
    <ds:schemaRef ds:uri="http://purl.org/dc/elements/1.1/"/>
    <ds:schemaRef ds:uri="http://www.w3.org/XML/1998/namespace"/>
    <ds:schemaRef ds:uri="http://schemas.microsoft.com/office/infopath/2007/PartnerControls"/>
    <ds:schemaRef ds:uri="1ecf5648-3750-43f5-867d-bfaa16e6e17e"/>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385</TotalTime>
  <Words>2831</Words>
  <Application>Microsoft Office PowerPoint</Application>
  <PresentationFormat>On-screen Show (4:3)</PresentationFormat>
  <Paragraphs>362</Paragraphs>
  <Slides>34</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Myriad Pro</vt:lpstr>
      <vt:lpstr>Symbol</vt:lpstr>
      <vt:lpstr>Times New Roman</vt:lpstr>
      <vt:lpstr>Wingdings</vt:lpstr>
      <vt:lpstr>Theme1.thmx first page pp</vt:lpstr>
      <vt:lpstr>Terrorism and Public Service Responses  Week 2 – Terrorism Groups and Ideologies</vt:lpstr>
      <vt:lpstr>Recap of Last Week</vt:lpstr>
      <vt:lpstr>Lesson Aims</vt:lpstr>
      <vt:lpstr>PowerPoint Presentation</vt:lpstr>
      <vt:lpstr>Who are Al Qaeda?</vt:lpstr>
      <vt:lpstr>9/11</vt:lpstr>
      <vt:lpstr>Group Task </vt:lpstr>
      <vt:lpstr>7/7 London Bombings</vt:lpstr>
      <vt:lpstr>PowerPoint Presentation</vt:lpstr>
      <vt:lpstr>The Victims</vt:lpstr>
      <vt:lpstr>PowerPoint Presentation</vt:lpstr>
      <vt:lpstr>Responses</vt:lpstr>
      <vt:lpstr>Who is Islamic State?</vt:lpstr>
      <vt:lpstr>Manchester Arena</vt:lpstr>
      <vt:lpstr>The Attacker</vt:lpstr>
      <vt:lpstr>PowerPoint Presentation</vt:lpstr>
      <vt:lpstr>The Victims</vt:lpstr>
      <vt:lpstr>PowerPoint Presentation</vt:lpstr>
      <vt:lpstr>PowerPoint Presentation</vt:lpstr>
      <vt:lpstr>Reading Attack 2020</vt:lpstr>
      <vt:lpstr>Response</vt:lpstr>
      <vt:lpstr>PowerPoint Presentation</vt:lpstr>
      <vt:lpstr>Hamas</vt:lpstr>
      <vt:lpstr>7th October 2023 Hamas Attack</vt:lpstr>
      <vt:lpstr>The Irish Republican Army (IRA)</vt:lpstr>
      <vt:lpstr>PowerPoint Presentation</vt:lpstr>
      <vt:lpstr>Motives and Goals</vt:lpstr>
      <vt:lpstr>Group Task </vt:lpstr>
      <vt:lpstr>Attacks</vt:lpstr>
      <vt:lpstr>IRA – Hunger Strikes</vt:lpstr>
      <vt:lpstr>Blanket Protest</vt:lpstr>
      <vt:lpstr>Right Wing Terrorist Attacks Worldwide</vt:lpstr>
      <vt:lpstr>Recap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Andrew James</cp:lastModifiedBy>
  <cp:revision>117</cp:revision>
  <dcterms:created xsi:type="dcterms:W3CDTF">2020-01-03T17:59:45Z</dcterms:created>
  <dcterms:modified xsi:type="dcterms:W3CDTF">2024-01-31T14:26:14Z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