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70" r:id="rId4"/>
    <p:sldId id="268" r:id="rId5"/>
    <p:sldId id="265" r:id="rId6"/>
    <p:sldId id="267" r:id="rId7"/>
    <p:sldId id="269" r:id="rId8"/>
    <p:sldId id="266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585"/>
    <p:restoredTop sz="94599"/>
  </p:normalViewPr>
  <p:slideViewPr>
    <p:cSldViewPr snapToGrid="0">
      <p:cViewPr>
        <p:scale>
          <a:sx n="100" d="100"/>
          <a:sy n="100" d="100"/>
        </p:scale>
        <p:origin x="760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BAF477-814F-4FD6-BE64-556280E0DC52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D132B38-46C0-47F9-AEA9-B3FE4E08FC60}">
      <dgm:prSet/>
      <dgm:spPr/>
      <dgm:t>
        <a:bodyPr/>
        <a:lstStyle/>
        <a:p>
          <a:r>
            <a:rPr lang="en-US"/>
            <a:t>Johnson defines strategy as the direction of an organisation which through its formation of resources achieves an advantage with the aim of satisfying stakeholder expectations. (Johnson, Whittington, &amp; Scholes, 2008).</a:t>
          </a:r>
        </a:p>
      </dgm:t>
    </dgm:pt>
    <dgm:pt modelId="{59A1C0C5-59CA-4EE2-9C97-2FE6B8F76C03}" type="parTrans" cxnId="{84988BEF-C013-43CC-9FF8-E71F88EA0D0B}">
      <dgm:prSet/>
      <dgm:spPr/>
      <dgm:t>
        <a:bodyPr/>
        <a:lstStyle/>
        <a:p>
          <a:endParaRPr lang="en-US"/>
        </a:p>
      </dgm:t>
    </dgm:pt>
    <dgm:pt modelId="{42464CDA-2C09-450F-953B-B3408EFD878F}" type="sibTrans" cxnId="{84988BEF-C013-43CC-9FF8-E71F88EA0D0B}">
      <dgm:prSet/>
      <dgm:spPr/>
      <dgm:t>
        <a:bodyPr/>
        <a:lstStyle/>
        <a:p>
          <a:endParaRPr lang="en-US"/>
        </a:p>
      </dgm:t>
    </dgm:pt>
    <dgm:pt modelId="{EC59AA5B-977B-4171-B570-D59D62F8E81D}">
      <dgm:prSet/>
      <dgm:spPr/>
      <dgm:t>
        <a:bodyPr/>
        <a:lstStyle/>
        <a:p>
          <a:r>
            <a:rPr lang="en-US"/>
            <a:t>Strategic management is “an ongoing process that evaluates and controls the business and the industries In which the company is involved” (Culp, 2012).</a:t>
          </a:r>
        </a:p>
      </dgm:t>
    </dgm:pt>
    <dgm:pt modelId="{53381DD8-B84B-438E-BDFF-BF648DDB6377}" type="parTrans" cxnId="{BC6F5D8B-75DF-4595-8442-5C7DB0C721E8}">
      <dgm:prSet/>
      <dgm:spPr/>
      <dgm:t>
        <a:bodyPr/>
        <a:lstStyle/>
        <a:p>
          <a:endParaRPr lang="en-US"/>
        </a:p>
      </dgm:t>
    </dgm:pt>
    <dgm:pt modelId="{89E38126-BB27-46CC-B112-22E180B07C89}" type="sibTrans" cxnId="{BC6F5D8B-75DF-4595-8442-5C7DB0C721E8}">
      <dgm:prSet/>
      <dgm:spPr/>
      <dgm:t>
        <a:bodyPr/>
        <a:lstStyle/>
        <a:p>
          <a:endParaRPr lang="en-US"/>
        </a:p>
      </dgm:t>
    </dgm:pt>
    <dgm:pt modelId="{85F7D72F-D715-4ADC-AEEA-4F527704A041}">
      <dgm:prSet/>
      <dgm:spPr/>
      <dgm:t>
        <a:bodyPr/>
        <a:lstStyle/>
        <a:p>
          <a:r>
            <a:rPr lang="en-US"/>
            <a:t>Michael Porter believed that strategy is about how an organization wins in its environment, his views very much focused on two options these were: “Do what everyone else is doing (but spend less money doing it) or do something no one else can do” (Ovans, 2015).</a:t>
          </a:r>
        </a:p>
      </dgm:t>
    </dgm:pt>
    <dgm:pt modelId="{1EB4914C-6343-4DC1-9360-C2E57F38AE54}" type="parTrans" cxnId="{DE523577-9580-4BA8-9FBE-48931892E5FB}">
      <dgm:prSet/>
      <dgm:spPr/>
      <dgm:t>
        <a:bodyPr/>
        <a:lstStyle/>
        <a:p>
          <a:endParaRPr lang="en-US"/>
        </a:p>
      </dgm:t>
    </dgm:pt>
    <dgm:pt modelId="{E1511244-5E03-45B4-9437-BCB13B89A154}" type="sibTrans" cxnId="{DE523577-9580-4BA8-9FBE-48931892E5FB}">
      <dgm:prSet/>
      <dgm:spPr/>
      <dgm:t>
        <a:bodyPr/>
        <a:lstStyle/>
        <a:p>
          <a:endParaRPr lang="en-US"/>
        </a:p>
      </dgm:t>
    </dgm:pt>
    <dgm:pt modelId="{80737901-72FD-7D47-9C9A-4E3C6903D98A}" type="pres">
      <dgm:prSet presAssocID="{44BAF477-814F-4FD6-BE64-556280E0DC52}" presName="vert0" presStyleCnt="0">
        <dgm:presLayoutVars>
          <dgm:dir/>
          <dgm:animOne val="branch"/>
          <dgm:animLvl val="lvl"/>
        </dgm:presLayoutVars>
      </dgm:prSet>
      <dgm:spPr/>
    </dgm:pt>
    <dgm:pt modelId="{784B2DDE-6108-3B45-86BE-1A1CA54624EC}" type="pres">
      <dgm:prSet presAssocID="{4D132B38-46C0-47F9-AEA9-B3FE4E08FC60}" presName="thickLine" presStyleLbl="alignNode1" presStyleIdx="0" presStyleCnt="3"/>
      <dgm:spPr/>
    </dgm:pt>
    <dgm:pt modelId="{055F62E1-04AF-3A43-B533-84DE38CEBE81}" type="pres">
      <dgm:prSet presAssocID="{4D132B38-46C0-47F9-AEA9-B3FE4E08FC60}" presName="horz1" presStyleCnt="0"/>
      <dgm:spPr/>
    </dgm:pt>
    <dgm:pt modelId="{DC1C437D-0E41-8646-B607-D8EC8AD981A9}" type="pres">
      <dgm:prSet presAssocID="{4D132B38-46C0-47F9-AEA9-B3FE4E08FC60}" presName="tx1" presStyleLbl="revTx" presStyleIdx="0" presStyleCnt="3"/>
      <dgm:spPr/>
    </dgm:pt>
    <dgm:pt modelId="{804FEE82-15AC-C746-A314-6556633BF9BD}" type="pres">
      <dgm:prSet presAssocID="{4D132B38-46C0-47F9-AEA9-B3FE4E08FC60}" presName="vert1" presStyleCnt="0"/>
      <dgm:spPr/>
    </dgm:pt>
    <dgm:pt modelId="{FF1C46FB-2CC8-FC43-AAB7-B4B59BA8B9CE}" type="pres">
      <dgm:prSet presAssocID="{EC59AA5B-977B-4171-B570-D59D62F8E81D}" presName="thickLine" presStyleLbl="alignNode1" presStyleIdx="1" presStyleCnt="3"/>
      <dgm:spPr/>
    </dgm:pt>
    <dgm:pt modelId="{2858AF2B-4905-4849-BBA7-13905A0FAA8B}" type="pres">
      <dgm:prSet presAssocID="{EC59AA5B-977B-4171-B570-D59D62F8E81D}" presName="horz1" presStyleCnt="0"/>
      <dgm:spPr/>
    </dgm:pt>
    <dgm:pt modelId="{82C07EDB-375E-6E44-BD98-C72155C3C2F2}" type="pres">
      <dgm:prSet presAssocID="{EC59AA5B-977B-4171-B570-D59D62F8E81D}" presName="tx1" presStyleLbl="revTx" presStyleIdx="1" presStyleCnt="3"/>
      <dgm:spPr/>
    </dgm:pt>
    <dgm:pt modelId="{53AAA8E6-668C-6E43-9429-93EDA140E23A}" type="pres">
      <dgm:prSet presAssocID="{EC59AA5B-977B-4171-B570-D59D62F8E81D}" presName="vert1" presStyleCnt="0"/>
      <dgm:spPr/>
    </dgm:pt>
    <dgm:pt modelId="{934923ED-91D4-C74B-90BD-C2AE3B10BBD6}" type="pres">
      <dgm:prSet presAssocID="{85F7D72F-D715-4ADC-AEEA-4F527704A041}" presName="thickLine" presStyleLbl="alignNode1" presStyleIdx="2" presStyleCnt="3"/>
      <dgm:spPr/>
    </dgm:pt>
    <dgm:pt modelId="{00118804-1344-FC4E-BC04-7293DBC33C17}" type="pres">
      <dgm:prSet presAssocID="{85F7D72F-D715-4ADC-AEEA-4F527704A041}" presName="horz1" presStyleCnt="0"/>
      <dgm:spPr/>
    </dgm:pt>
    <dgm:pt modelId="{33E15FB5-7A3C-6943-8A60-C8A5AD679D44}" type="pres">
      <dgm:prSet presAssocID="{85F7D72F-D715-4ADC-AEEA-4F527704A041}" presName="tx1" presStyleLbl="revTx" presStyleIdx="2" presStyleCnt="3"/>
      <dgm:spPr/>
    </dgm:pt>
    <dgm:pt modelId="{D8191B5C-4554-5043-83A7-E584C5EAEFFE}" type="pres">
      <dgm:prSet presAssocID="{85F7D72F-D715-4ADC-AEEA-4F527704A041}" presName="vert1" presStyleCnt="0"/>
      <dgm:spPr/>
    </dgm:pt>
  </dgm:ptLst>
  <dgm:cxnLst>
    <dgm:cxn modelId="{DE523577-9580-4BA8-9FBE-48931892E5FB}" srcId="{44BAF477-814F-4FD6-BE64-556280E0DC52}" destId="{85F7D72F-D715-4ADC-AEEA-4F527704A041}" srcOrd="2" destOrd="0" parTransId="{1EB4914C-6343-4DC1-9360-C2E57F38AE54}" sibTransId="{E1511244-5E03-45B4-9437-BCB13B89A154}"/>
    <dgm:cxn modelId="{BC6F5D8B-75DF-4595-8442-5C7DB0C721E8}" srcId="{44BAF477-814F-4FD6-BE64-556280E0DC52}" destId="{EC59AA5B-977B-4171-B570-D59D62F8E81D}" srcOrd="1" destOrd="0" parTransId="{53381DD8-B84B-438E-BDFF-BF648DDB6377}" sibTransId="{89E38126-BB27-46CC-B112-22E180B07C89}"/>
    <dgm:cxn modelId="{88A1D6A8-759E-344E-8199-5D942D6FEC18}" type="presOf" srcId="{EC59AA5B-977B-4171-B570-D59D62F8E81D}" destId="{82C07EDB-375E-6E44-BD98-C72155C3C2F2}" srcOrd="0" destOrd="0" presId="urn:microsoft.com/office/officeart/2008/layout/LinedList"/>
    <dgm:cxn modelId="{257FB3B2-2538-4044-BD57-8708E65091D6}" type="presOf" srcId="{85F7D72F-D715-4ADC-AEEA-4F527704A041}" destId="{33E15FB5-7A3C-6943-8A60-C8A5AD679D44}" srcOrd="0" destOrd="0" presId="urn:microsoft.com/office/officeart/2008/layout/LinedList"/>
    <dgm:cxn modelId="{B7BACAC6-3837-6242-A607-9E2F40FB540E}" type="presOf" srcId="{4D132B38-46C0-47F9-AEA9-B3FE4E08FC60}" destId="{DC1C437D-0E41-8646-B607-D8EC8AD981A9}" srcOrd="0" destOrd="0" presId="urn:microsoft.com/office/officeart/2008/layout/LinedList"/>
    <dgm:cxn modelId="{9F03A1C8-2B0B-F647-9115-21704930DD74}" type="presOf" srcId="{44BAF477-814F-4FD6-BE64-556280E0DC52}" destId="{80737901-72FD-7D47-9C9A-4E3C6903D98A}" srcOrd="0" destOrd="0" presId="urn:microsoft.com/office/officeart/2008/layout/LinedList"/>
    <dgm:cxn modelId="{84988BEF-C013-43CC-9FF8-E71F88EA0D0B}" srcId="{44BAF477-814F-4FD6-BE64-556280E0DC52}" destId="{4D132B38-46C0-47F9-AEA9-B3FE4E08FC60}" srcOrd="0" destOrd="0" parTransId="{59A1C0C5-59CA-4EE2-9C97-2FE6B8F76C03}" sibTransId="{42464CDA-2C09-450F-953B-B3408EFD878F}"/>
    <dgm:cxn modelId="{26F22388-560B-3B43-93FA-96AE829AAEF6}" type="presParOf" srcId="{80737901-72FD-7D47-9C9A-4E3C6903D98A}" destId="{784B2DDE-6108-3B45-86BE-1A1CA54624EC}" srcOrd="0" destOrd="0" presId="urn:microsoft.com/office/officeart/2008/layout/LinedList"/>
    <dgm:cxn modelId="{78621AB9-0353-1147-8609-63087F79389A}" type="presParOf" srcId="{80737901-72FD-7D47-9C9A-4E3C6903D98A}" destId="{055F62E1-04AF-3A43-B533-84DE38CEBE81}" srcOrd="1" destOrd="0" presId="urn:microsoft.com/office/officeart/2008/layout/LinedList"/>
    <dgm:cxn modelId="{0080413F-FFE1-FB42-9E9F-B9EA8831F83D}" type="presParOf" srcId="{055F62E1-04AF-3A43-B533-84DE38CEBE81}" destId="{DC1C437D-0E41-8646-B607-D8EC8AD981A9}" srcOrd="0" destOrd="0" presId="urn:microsoft.com/office/officeart/2008/layout/LinedList"/>
    <dgm:cxn modelId="{DCBA0B31-1678-B045-9F7A-1F34FF18F2CE}" type="presParOf" srcId="{055F62E1-04AF-3A43-B533-84DE38CEBE81}" destId="{804FEE82-15AC-C746-A314-6556633BF9BD}" srcOrd="1" destOrd="0" presId="urn:microsoft.com/office/officeart/2008/layout/LinedList"/>
    <dgm:cxn modelId="{D3D1181D-EB77-3144-A5A8-F8C25B5CA1A1}" type="presParOf" srcId="{80737901-72FD-7D47-9C9A-4E3C6903D98A}" destId="{FF1C46FB-2CC8-FC43-AAB7-B4B59BA8B9CE}" srcOrd="2" destOrd="0" presId="urn:microsoft.com/office/officeart/2008/layout/LinedList"/>
    <dgm:cxn modelId="{52A7174D-EEF6-9D46-99B0-E13941D8C151}" type="presParOf" srcId="{80737901-72FD-7D47-9C9A-4E3C6903D98A}" destId="{2858AF2B-4905-4849-BBA7-13905A0FAA8B}" srcOrd="3" destOrd="0" presId="urn:microsoft.com/office/officeart/2008/layout/LinedList"/>
    <dgm:cxn modelId="{AC8A9758-CCF7-5B4C-8A1A-347146D01B71}" type="presParOf" srcId="{2858AF2B-4905-4849-BBA7-13905A0FAA8B}" destId="{82C07EDB-375E-6E44-BD98-C72155C3C2F2}" srcOrd="0" destOrd="0" presId="urn:microsoft.com/office/officeart/2008/layout/LinedList"/>
    <dgm:cxn modelId="{02AC712B-BCEE-714C-8DFA-5D414C5B6942}" type="presParOf" srcId="{2858AF2B-4905-4849-BBA7-13905A0FAA8B}" destId="{53AAA8E6-668C-6E43-9429-93EDA140E23A}" srcOrd="1" destOrd="0" presId="urn:microsoft.com/office/officeart/2008/layout/LinedList"/>
    <dgm:cxn modelId="{DD716CC1-AAE5-E74D-B265-607E59FE7967}" type="presParOf" srcId="{80737901-72FD-7D47-9C9A-4E3C6903D98A}" destId="{934923ED-91D4-C74B-90BD-C2AE3B10BBD6}" srcOrd="4" destOrd="0" presId="urn:microsoft.com/office/officeart/2008/layout/LinedList"/>
    <dgm:cxn modelId="{A50650BF-D801-8A47-90C5-E737DEA0A9E5}" type="presParOf" srcId="{80737901-72FD-7D47-9C9A-4E3C6903D98A}" destId="{00118804-1344-FC4E-BC04-7293DBC33C17}" srcOrd="5" destOrd="0" presId="urn:microsoft.com/office/officeart/2008/layout/LinedList"/>
    <dgm:cxn modelId="{3FDE814C-1EA1-A94C-9BBE-0265A3272823}" type="presParOf" srcId="{00118804-1344-FC4E-BC04-7293DBC33C17}" destId="{33E15FB5-7A3C-6943-8A60-C8A5AD679D44}" srcOrd="0" destOrd="0" presId="urn:microsoft.com/office/officeart/2008/layout/LinedList"/>
    <dgm:cxn modelId="{3366B49B-B72B-FB49-91B2-449696386816}" type="presParOf" srcId="{00118804-1344-FC4E-BC04-7293DBC33C17}" destId="{D8191B5C-4554-5043-83A7-E584C5EAEFF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AFA270-754F-43F1-8E3C-0E6948C4F16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4E6A09-37B3-419E-A95E-4CCD3E8216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Develop their e-commerce platform. </a:t>
          </a:r>
        </a:p>
      </dgm:t>
    </dgm:pt>
    <dgm:pt modelId="{C84D795A-DCCA-4191-BD3D-6217B425D8FB}" type="parTrans" cxnId="{EF38A8B4-AC14-4053-98E8-8900A7354AFC}">
      <dgm:prSet/>
      <dgm:spPr/>
      <dgm:t>
        <a:bodyPr/>
        <a:lstStyle/>
        <a:p>
          <a:endParaRPr lang="en-US"/>
        </a:p>
      </dgm:t>
    </dgm:pt>
    <dgm:pt modelId="{781ECB12-569D-484F-AECC-8A940C430253}" type="sibTrans" cxnId="{EF38A8B4-AC14-4053-98E8-8900A7354AFC}">
      <dgm:prSet/>
      <dgm:spPr/>
      <dgm:t>
        <a:bodyPr/>
        <a:lstStyle/>
        <a:p>
          <a:endParaRPr lang="en-US"/>
        </a:p>
      </dgm:t>
    </dgm:pt>
    <dgm:pt modelId="{5584D579-AA7C-4C4A-B5A6-80A55B9F49F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Use eco friendly products / materials. </a:t>
          </a:r>
        </a:p>
      </dgm:t>
    </dgm:pt>
    <dgm:pt modelId="{C80B2737-A1EF-4488-AA7C-A13F6301CFAC}" type="parTrans" cxnId="{3C9752C4-E00C-462E-9E0C-00BCF4A0F76B}">
      <dgm:prSet/>
      <dgm:spPr/>
      <dgm:t>
        <a:bodyPr/>
        <a:lstStyle/>
        <a:p>
          <a:endParaRPr lang="en-US"/>
        </a:p>
      </dgm:t>
    </dgm:pt>
    <dgm:pt modelId="{6AEF4E74-39C0-4046-BF71-986EE683AF70}" type="sibTrans" cxnId="{3C9752C4-E00C-462E-9E0C-00BCF4A0F76B}">
      <dgm:prSet/>
      <dgm:spPr/>
      <dgm:t>
        <a:bodyPr/>
        <a:lstStyle/>
        <a:p>
          <a:endParaRPr lang="en-US"/>
        </a:p>
      </dgm:t>
    </dgm:pt>
    <dgm:pt modelId="{91A1E116-4290-4D57-AB10-9C2805BF4E2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Open more branches.</a:t>
          </a:r>
        </a:p>
      </dgm:t>
    </dgm:pt>
    <dgm:pt modelId="{A837B849-4855-4C23-B6C4-29B26FEC1055}" type="parTrans" cxnId="{B74CE67F-AFF5-48CE-8696-49A9DE439B3A}">
      <dgm:prSet/>
      <dgm:spPr/>
      <dgm:t>
        <a:bodyPr/>
        <a:lstStyle/>
        <a:p>
          <a:endParaRPr lang="en-US"/>
        </a:p>
      </dgm:t>
    </dgm:pt>
    <dgm:pt modelId="{31543352-45A9-4309-A14C-0E738A17C232}" type="sibTrans" cxnId="{B74CE67F-AFF5-48CE-8696-49A9DE439B3A}">
      <dgm:prSet/>
      <dgm:spPr/>
      <dgm:t>
        <a:bodyPr/>
        <a:lstStyle/>
        <a:p>
          <a:endParaRPr lang="en-US"/>
        </a:p>
      </dgm:t>
    </dgm:pt>
    <dgm:pt modelId="{5DA9548D-DD82-45DB-BECF-CFCF99E17A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Relaunch discontinued products.</a:t>
          </a:r>
        </a:p>
      </dgm:t>
    </dgm:pt>
    <dgm:pt modelId="{022FF13B-CE6B-419F-BA0C-6A6085FD44AC}" type="parTrans" cxnId="{EDF90FAD-1310-45F8-9F89-8EDD9184A661}">
      <dgm:prSet/>
      <dgm:spPr/>
      <dgm:t>
        <a:bodyPr/>
        <a:lstStyle/>
        <a:p>
          <a:endParaRPr lang="en-US"/>
        </a:p>
      </dgm:t>
    </dgm:pt>
    <dgm:pt modelId="{AA7D71E4-9C2E-4B49-85E3-DE923226EBB5}" type="sibTrans" cxnId="{EDF90FAD-1310-45F8-9F89-8EDD9184A661}">
      <dgm:prSet/>
      <dgm:spPr/>
      <dgm:t>
        <a:bodyPr/>
        <a:lstStyle/>
        <a:p>
          <a:endParaRPr lang="en-US"/>
        </a:p>
      </dgm:t>
    </dgm:pt>
    <dgm:pt modelId="{916F4428-081F-48E9-9189-8487B0098F69}" type="pres">
      <dgm:prSet presAssocID="{0AAFA270-754F-43F1-8E3C-0E6948C4F163}" presName="root" presStyleCnt="0">
        <dgm:presLayoutVars>
          <dgm:dir/>
          <dgm:resizeHandles val="exact"/>
        </dgm:presLayoutVars>
      </dgm:prSet>
      <dgm:spPr/>
    </dgm:pt>
    <dgm:pt modelId="{87B8C6BA-DBCF-493C-853A-BF494D36B740}" type="pres">
      <dgm:prSet presAssocID="{9A4E6A09-37B3-419E-A95E-4CCD3E821642}" presName="compNode" presStyleCnt="0"/>
      <dgm:spPr/>
    </dgm:pt>
    <dgm:pt modelId="{3B789532-C355-460B-B6A4-AF42FADFEBF6}" type="pres">
      <dgm:prSet presAssocID="{9A4E6A09-37B3-419E-A95E-4CCD3E82164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4CAA3315-6717-4557-A6FE-9807E2989D53}" type="pres">
      <dgm:prSet presAssocID="{9A4E6A09-37B3-419E-A95E-4CCD3E821642}" presName="spaceRect" presStyleCnt="0"/>
      <dgm:spPr/>
    </dgm:pt>
    <dgm:pt modelId="{06D0AAD8-6261-4EF4-9B4B-DE75C6D2A2A3}" type="pres">
      <dgm:prSet presAssocID="{9A4E6A09-37B3-419E-A95E-4CCD3E821642}" presName="textRect" presStyleLbl="revTx" presStyleIdx="0" presStyleCnt="4">
        <dgm:presLayoutVars>
          <dgm:chMax val="1"/>
          <dgm:chPref val="1"/>
        </dgm:presLayoutVars>
      </dgm:prSet>
      <dgm:spPr/>
    </dgm:pt>
    <dgm:pt modelId="{E88BE170-973D-46B2-A1CD-0249AE7E7C1C}" type="pres">
      <dgm:prSet presAssocID="{781ECB12-569D-484F-AECC-8A940C430253}" presName="sibTrans" presStyleCnt="0"/>
      <dgm:spPr/>
    </dgm:pt>
    <dgm:pt modelId="{52C99E06-128F-45CC-B48A-931849F64D56}" type="pres">
      <dgm:prSet presAssocID="{5584D579-AA7C-4C4A-B5A6-80A55B9F49F9}" presName="compNode" presStyleCnt="0"/>
      <dgm:spPr/>
    </dgm:pt>
    <dgm:pt modelId="{5D298B83-6EFC-4ABA-97F7-B46EF5AA6176}" type="pres">
      <dgm:prSet presAssocID="{5584D579-AA7C-4C4A-B5A6-80A55B9F49F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E4587B4D-2430-47DD-A2E0-5F1F18F53349}" type="pres">
      <dgm:prSet presAssocID="{5584D579-AA7C-4C4A-B5A6-80A55B9F49F9}" presName="spaceRect" presStyleCnt="0"/>
      <dgm:spPr/>
    </dgm:pt>
    <dgm:pt modelId="{481E7BA8-7B2D-4650-B4AC-654CA9BA4FA6}" type="pres">
      <dgm:prSet presAssocID="{5584D579-AA7C-4C4A-B5A6-80A55B9F49F9}" presName="textRect" presStyleLbl="revTx" presStyleIdx="1" presStyleCnt="4">
        <dgm:presLayoutVars>
          <dgm:chMax val="1"/>
          <dgm:chPref val="1"/>
        </dgm:presLayoutVars>
      </dgm:prSet>
      <dgm:spPr/>
    </dgm:pt>
    <dgm:pt modelId="{3A18829D-6A4A-49C2-8767-C56C86CA119E}" type="pres">
      <dgm:prSet presAssocID="{6AEF4E74-39C0-4046-BF71-986EE683AF70}" presName="sibTrans" presStyleCnt="0"/>
      <dgm:spPr/>
    </dgm:pt>
    <dgm:pt modelId="{5DF697DB-2F14-41A9-8B1C-9E356241EDE0}" type="pres">
      <dgm:prSet presAssocID="{91A1E116-4290-4D57-AB10-9C2805BF4E26}" presName="compNode" presStyleCnt="0"/>
      <dgm:spPr/>
    </dgm:pt>
    <dgm:pt modelId="{9E370916-AD4D-4236-A540-18FD5A728E50}" type="pres">
      <dgm:prSet presAssocID="{91A1E116-4290-4D57-AB10-9C2805BF4E2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E04F68ED-DCA0-4D97-A0DF-A4F449DADEFB}" type="pres">
      <dgm:prSet presAssocID="{91A1E116-4290-4D57-AB10-9C2805BF4E26}" presName="spaceRect" presStyleCnt="0"/>
      <dgm:spPr/>
    </dgm:pt>
    <dgm:pt modelId="{5B99C3AB-8DFF-459C-9302-6809F6D53656}" type="pres">
      <dgm:prSet presAssocID="{91A1E116-4290-4D57-AB10-9C2805BF4E26}" presName="textRect" presStyleLbl="revTx" presStyleIdx="2" presStyleCnt="4">
        <dgm:presLayoutVars>
          <dgm:chMax val="1"/>
          <dgm:chPref val="1"/>
        </dgm:presLayoutVars>
      </dgm:prSet>
      <dgm:spPr/>
    </dgm:pt>
    <dgm:pt modelId="{DF4F179F-3EA5-468B-BF8B-01B428A0D685}" type="pres">
      <dgm:prSet presAssocID="{31543352-45A9-4309-A14C-0E738A17C232}" presName="sibTrans" presStyleCnt="0"/>
      <dgm:spPr/>
    </dgm:pt>
    <dgm:pt modelId="{EE301D7A-49AE-477F-99F5-D7AB4A491036}" type="pres">
      <dgm:prSet presAssocID="{5DA9548D-DD82-45DB-BECF-CFCF99E17A97}" presName="compNode" presStyleCnt="0"/>
      <dgm:spPr/>
    </dgm:pt>
    <dgm:pt modelId="{DE819591-6B93-4D4D-849B-C1E050592013}" type="pres">
      <dgm:prSet presAssocID="{5DA9548D-DD82-45DB-BECF-CFCF99E17A9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ind"/>
        </a:ext>
      </dgm:extLst>
    </dgm:pt>
    <dgm:pt modelId="{B04994A3-7E90-4B05-9818-BC2D7C1B0D79}" type="pres">
      <dgm:prSet presAssocID="{5DA9548D-DD82-45DB-BECF-CFCF99E17A97}" presName="spaceRect" presStyleCnt="0"/>
      <dgm:spPr/>
    </dgm:pt>
    <dgm:pt modelId="{9101D352-980B-4BD5-A13F-564BA0C4AEAF}" type="pres">
      <dgm:prSet presAssocID="{5DA9548D-DD82-45DB-BECF-CFCF99E17A9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3256628-0C8F-46EC-8C14-AB3F49CC90C5}" type="presOf" srcId="{5584D579-AA7C-4C4A-B5A6-80A55B9F49F9}" destId="{481E7BA8-7B2D-4650-B4AC-654CA9BA4FA6}" srcOrd="0" destOrd="0" presId="urn:microsoft.com/office/officeart/2018/2/layout/IconLabelList"/>
    <dgm:cxn modelId="{29122F56-64A5-4815-9C86-75F927A71A40}" type="presOf" srcId="{9A4E6A09-37B3-419E-A95E-4CCD3E821642}" destId="{06D0AAD8-6261-4EF4-9B4B-DE75C6D2A2A3}" srcOrd="0" destOrd="0" presId="urn:microsoft.com/office/officeart/2018/2/layout/IconLabelList"/>
    <dgm:cxn modelId="{C93A5267-8F6E-49BE-A70F-6562CBD53DB0}" type="presOf" srcId="{0AAFA270-754F-43F1-8E3C-0E6948C4F163}" destId="{916F4428-081F-48E9-9189-8487B0098F69}" srcOrd="0" destOrd="0" presId="urn:microsoft.com/office/officeart/2018/2/layout/IconLabelList"/>
    <dgm:cxn modelId="{AC52F86B-18CA-4556-8485-5FB55B037647}" type="presOf" srcId="{5DA9548D-DD82-45DB-BECF-CFCF99E17A97}" destId="{9101D352-980B-4BD5-A13F-564BA0C4AEAF}" srcOrd="0" destOrd="0" presId="urn:microsoft.com/office/officeart/2018/2/layout/IconLabelList"/>
    <dgm:cxn modelId="{B74CE67F-AFF5-48CE-8696-49A9DE439B3A}" srcId="{0AAFA270-754F-43F1-8E3C-0E6948C4F163}" destId="{91A1E116-4290-4D57-AB10-9C2805BF4E26}" srcOrd="2" destOrd="0" parTransId="{A837B849-4855-4C23-B6C4-29B26FEC1055}" sibTransId="{31543352-45A9-4309-A14C-0E738A17C232}"/>
    <dgm:cxn modelId="{61B0448D-8BB0-42CC-BED4-0F883F7CFD64}" type="presOf" srcId="{91A1E116-4290-4D57-AB10-9C2805BF4E26}" destId="{5B99C3AB-8DFF-459C-9302-6809F6D53656}" srcOrd="0" destOrd="0" presId="urn:microsoft.com/office/officeart/2018/2/layout/IconLabelList"/>
    <dgm:cxn modelId="{EDF90FAD-1310-45F8-9F89-8EDD9184A661}" srcId="{0AAFA270-754F-43F1-8E3C-0E6948C4F163}" destId="{5DA9548D-DD82-45DB-BECF-CFCF99E17A97}" srcOrd="3" destOrd="0" parTransId="{022FF13B-CE6B-419F-BA0C-6A6085FD44AC}" sibTransId="{AA7D71E4-9C2E-4B49-85E3-DE923226EBB5}"/>
    <dgm:cxn modelId="{EF38A8B4-AC14-4053-98E8-8900A7354AFC}" srcId="{0AAFA270-754F-43F1-8E3C-0E6948C4F163}" destId="{9A4E6A09-37B3-419E-A95E-4CCD3E821642}" srcOrd="0" destOrd="0" parTransId="{C84D795A-DCCA-4191-BD3D-6217B425D8FB}" sibTransId="{781ECB12-569D-484F-AECC-8A940C430253}"/>
    <dgm:cxn modelId="{3C9752C4-E00C-462E-9E0C-00BCF4A0F76B}" srcId="{0AAFA270-754F-43F1-8E3C-0E6948C4F163}" destId="{5584D579-AA7C-4C4A-B5A6-80A55B9F49F9}" srcOrd="1" destOrd="0" parTransId="{C80B2737-A1EF-4488-AA7C-A13F6301CFAC}" sibTransId="{6AEF4E74-39C0-4046-BF71-986EE683AF70}"/>
    <dgm:cxn modelId="{1C1C77EB-4D78-47D1-8A07-BFC95F921ECF}" type="presParOf" srcId="{916F4428-081F-48E9-9189-8487B0098F69}" destId="{87B8C6BA-DBCF-493C-853A-BF494D36B740}" srcOrd="0" destOrd="0" presId="urn:microsoft.com/office/officeart/2018/2/layout/IconLabelList"/>
    <dgm:cxn modelId="{55D95A6B-6774-4BC1-ABAF-BD4658060598}" type="presParOf" srcId="{87B8C6BA-DBCF-493C-853A-BF494D36B740}" destId="{3B789532-C355-460B-B6A4-AF42FADFEBF6}" srcOrd="0" destOrd="0" presId="urn:microsoft.com/office/officeart/2018/2/layout/IconLabelList"/>
    <dgm:cxn modelId="{32F332D6-0474-45D3-96A3-AB7EE7DAE62C}" type="presParOf" srcId="{87B8C6BA-DBCF-493C-853A-BF494D36B740}" destId="{4CAA3315-6717-4557-A6FE-9807E2989D53}" srcOrd="1" destOrd="0" presId="urn:microsoft.com/office/officeart/2018/2/layout/IconLabelList"/>
    <dgm:cxn modelId="{7DA3DDA7-3C8C-4447-864E-9760B48A7028}" type="presParOf" srcId="{87B8C6BA-DBCF-493C-853A-BF494D36B740}" destId="{06D0AAD8-6261-4EF4-9B4B-DE75C6D2A2A3}" srcOrd="2" destOrd="0" presId="urn:microsoft.com/office/officeart/2018/2/layout/IconLabelList"/>
    <dgm:cxn modelId="{ADEBF095-EF8E-47D8-891B-B4538E54A02E}" type="presParOf" srcId="{916F4428-081F-48E9-9189-8487B0098F69}" destId="{E88BE170-973D-46B2-A1CD-0249AE7E7C1C}" srcOrd="1" destOrd="0" presId="urn:microsoft.com/office/officeart/2018/2/layout/IconLabelList"/>
    <dgm:cxn modelId="{483DB701-D0D7-44EC-B776-9F0EE54856BE}" type="presParOf" srcId="{916F4428-081F-48E9-9189-8487B0098F69}" destId="{52C99E06-128F-45CC-B48A-931849F64D56}" srcOrd="2" destOrd="0" presId="urn:microsoft.com/office/officeart/2018/2/layout/IconLabelList"/>
    <dgm:cxn modelId="{9B4FC249-E721-4228-A2C1-C1CB3EBB6B92}" type="presParOf" srcId="{52C99E06-128F-45CC-B48A-931849F64D56}" destId="{5D298B83-6EFC-4ABA-97F7-B46EF5AA6176}" srcOrd="0" destOrd="0" presId="urn:microsoft.com/office/officeart/2018/2/layout/IconLabelList"/>
    <dgm:cxn modelId="{460B9DED-3BD2-4641-894C-87AC8807AE6B}" type="presParOf" srcId="{52C99E06-128F-45CC-B48A-931849F64D56}" destId="{E4587B4D-2430-47DD-A2E0-5F1F18F53349}" srcOrd="1" destOrd="0" presId="urn:microsoft.com/office/officeart/2018/2/layout/IconLabelList"/>
    <dgm:cxn modelId="{9F6262BB-A5AC-4794-9849-61CC6D92BB78}" type="presParOf" srcId="{52C99E06-128F-45CC-B48A-931849F64D56}" destId="{481E7BA8-7B2D-4650-B4AC-654CA9BA4FA6}" srcOrd="2" destOrd="0" presId="urn:microsoft.com/office/officeart/2018/2/layout/IconLabelList"/>
    <dgm:cxn modelId="{0EB9A9DF-F19B-490F-A57D-EB1B4133E73E}" type="presParOf" srcId="{916F4428-081F-48E9-9189-8487B0098F69}" destId="{3A18829D-6A4A-49C2-8767-C56C86CA119E}" srcOrd="3" destOrd="0" presId="urn:microsoft.com/office/officeart/2018/2/layout/IconLabelList"/>
    <dgm:cxn modelId="{26D43830-1B99-4BCB-B7C6-998EF6AA5055}" type="presParOf" srcId="{916F4428-081F-48E9-9189-8487B0098F69}" destId="{5DF697DB-2F14-41A9-8B1C-9E356241EDE0}" srcOrd="4" destOrd="0" presId="urn:microsoft.com/office/officeart/2018/2/layout/IconLabelList"/>
    <dgm:cxn modelId="{69696B93-0EF7-4F9A-914E-3F5860853ACD}" type="presParOf" srcId="{5DF697DB-2F14-41A9-8B1C-9E356241EDE0}" destId="{9E370916-AD4D-4236-A540-18FD5A728E50}" srcOrd="0" destOrd="0" presId="urn:microsoft.com/office/officeart/2018/2/layout/IconLabelList"/>
    <dgm:cxn modelId="{A527BD1A-A10D-465A-9429-6E3B064CA60B}" type="presParOf" srcId="{5DF697DB-2F14-41A9-8B1C-9E356241EDE0}" destId="{E04F68ED-DCA0-4D97-A0DF-A4F449DADEFB}" srcOrd="1" destOrd="0" presId="urn:microsoft.com/office/officeart/2018/2/layout/IconLabelList"/>
    <dgm:cxn modelId="{E4A1F213-F5E8-48AA-967F-714D85868D06}" type="presParOf" srcId="{5DF697DB-2F14-41A9-8B1C-9E356241EDE0}" destId="{5B99C3AB-8DFF-459C-9302-6809F6D53656}" srcOrd="2" destOrd="0" presId="urn:microsoft.com/office/officeart/2018/2/layout/IconLabelList"/>
    <dgm:cxn modelId="{B9882E89-18AC-4A50-8CC1-F41522F9650A}" type="presParOf" srcId="{916F4428-081F-48E9-9189-8487B0098F69}" destId="{DF4F179F-3EA5-468B-BF8B-01B428A0D685}" srcOrd="5" destOrd="0" presId="urn:microsoft.com/office/officeart/2018/2/layout/IconLabelList"/>
    <dgm:cxn modelId="{0E05F347-2190-4571-8E83-F156378D8B27}" type="presParOf" srcId="{916F4428-081F-48E9-9189-8487B0098F69}" destId="{EE301D7A-49AE-477F-99F5-D7AB4A491036}" srcOrd="6" destOrd="0" presId="urn:microsoft.com/office/officeart/2018/2/layout/IconLabelList"/>
    <dgm:cxn modelId="{3E77D94B-E8EF-476B-B586-0E1ABADEBDD0}" type="presParOf" srcId="{EE301D7A-49AE-477F-99F5-D7AB4A491036}" destId="{DE819591-6B93-4D4D-849B-C1E050592013}" srcOrd="0" destOrd="0" presId="urn:microsoft.com/office/officeart/2018/2/layout/IconLabelList"/>
    <dgm:cxn modelId="{A68D321B-AA22-4E31-A903-782305F2CF61}" type="presParOf" srcId="{EE301D7A-49AE-477F-99F5-D7AB4A491036}" destId="{B04994A3-7E90-4B05-9818-BC2D7C1B0D79}" srcOrd="1" destOrd="0" presId="urn:microsoft.com/office/officeart/2018/2/layout/IconLabelList"/>
    <dgm:cxn modelId="{9B08DE09-24EB-4BC3-8C9A-201DBA228D98}" type="presParOf" srcId="{EE301D7A-49AE-477F-99F5-D7AB4A491036}" destId="{9101D352-980B-4BD5-A13F-564BA0C4AEA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4B2DDE-6108-3B45-86BE-1A1CA54624EC}">
      <dsp:nvSpPr>
        <dsp:cNvPr id="0" name=""/>
        <dsp:cNvSpPr/>
      </dsp:nvSpPr>
      <dsp:spPr>
        <a:xfrm>
          <a:off x="0" y="1912"/>
          <a:ext cx="7955451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C1C437D-0E41-8646-B607-D8EC8AD981A9}">
      <dsp:nvSpPr>
        <dsp:cNvPr id="0" name=""/>
        <dsp:cNvSpPr/>
      </dsp:nvSpPr>
      <dsp:spPr>
        <a:xfrm>
          <a:off x="0" y="1912"/>
          <a:ext cx="7955451" cy="1304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Johnson defines strategy as the direction of an organisation which through its formation of resources achieves an advantage with the aim of satisfying stakeholder expectations. (Johnson, Whittington, &amp; Scholes, 2008).</a:t>
          </a:r>
        </a:p>
      </dsp:txBody>
      <dsp:txXfrm>
        <a:off x="0" y="1912"/>
        <a:ext cx="7955451" cy="1304649"/>
      </dsp:txXfrm>
    </dsp:sp>
    <dsp:sp modelId="{FF1C46FB-2CC8-FC43-AAB7-B4B59BA8B9CE}">
      <dsp:nvSpPr>
        <dsp:cNvPr id="0" name=""/>
        <dsp:cNvSpPr/>
      </dsp:nvSpPr>
      <dsp:spPr>
        <a:xfrm>
          <a:off x="0" y="1306561"/>
          <a:ext cx="7955451" cy="0"/>
        </a:xfrm>
        <a:prstGeom prst="line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2C07EDB-375E-6E44-BD98-C72155C3C2F2}">
      <dsp:nvSpPr>
        <dsp:cNvPr id="0" name=""/>
        <dsp:cNvSpPr/>
      </dsp:nvSpPr>
      <dsp:spPr>
        <a:xfrm>
          <a:off x="0" y="1306561"/>
          <a:ext cx="7955451" cy="1304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Strategic management is “an ongoing process that evaluates and controls the business and the industries In which the company is involved” (Culp, 2012).</a:t>
          </a:r>
        </a:p>
      </dsp:txBody>
      <dsp:txXfrm>
        <a:off x="0" y="1306561"/>
        <a:ext cx="7955451" cy="1304649"/>
      </dsp:txXfrm>
    </dsp:sp>
    <dsp:sp modelId="{934923ED-91D4-C74B-90BD-C2AE3B10BBD6}">
      <dsp:nvSpPr>
        <dsp:cNvPr id="0" name=""/>
        <dsp:cNvSpPr/>
      </dsp:nvSpPr>
      <dsp:spPr>
        <a:xfrm>
          <a:off x="0" y="2611211"/>
          <a:ext cx="7955451" cy="0"/>
        </a:xfrm>
        <a:prstGeom prst="line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3E15FB5-7A3C-6943-8A60-C8A5AD679D44}">
      <dsp:nvSpPr>
        <dsp:cNvPr id="0" name=""/>
        <dsp:cNvSpPr/>
      </dsp:nvSpPr>
      <dsp:spPr>
        <a:xfrm>
          <a:off x="0" y="2611211"/>
          <a:ext cx="7955451" cy="1304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Michael Porter believed that strategy is about how an organization wins in its environment, his views very much focused on two options these were: “Do what everyone else is doing (but spend less money doing it) or do something no one else can do” (Ovans, 2015).</a:t>
          </a:r>
        </a:p>
      </dsp:txBody>
      <dsp:txXfrm>
        <a:off x="0" y="2611211"/>
        <a:ext cx="7955451" cy="13046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789532-C355-460B-B6A4-AF42FADFEBF6}">
      <dsp:nvSpPr>
        <dsp:cNvPr id="0" name=""/>
        <dsp:cNvSpPr/>
      </dsp:nvSpPr>
      <dsp:spPr>
        <a:xfrm>
          <a:off x="577292" y="478381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D0AAD8-6261-4EF4-9B4B-DE75C6D2A2A3}">
      <dsp:nvSpPr>
        <dsp:cNvPr id="0" name=""/>
        <dsp:cNvSpPr/>
      </dsp:nvSpPr>
      <dsp:spPr>
        <a:xfrm>
          <a:off x="82292" y="155846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Develop their e-commerce platform. </a:t>
          </a:r>
        </a:p>
      </dsp:txBody>
      <dsp:txXfrm>
        <a:off x="82292" y="1558466"/>
        <a:ext cx="1800000" cy="720000"/>
      </dsp:txXfrm>
    </dsp:sp>
    <dsp:sp modelId="{5D298B83-6EFC-4ABA-97F7-B46EF5AA6176}">
      <dsp:nvSpPr>
        <dsp:cNvPr id="0" name=""/>
        <dsp:cNvSpPr/>
      </dsp:nvSpPr>
      <dsp:spPr>
        <a:xfrm>
          <a:off x="2692293" y="478381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1E7BA8-7B2D-4650-B4AC-654CA9BA4FA6}">
      <dsp:nvSpPr>
        <dsp:cNvPr id="0" name=""/>
        <dsp:cNvSpPr/>
      </dsp:nvSpPr>
      <dsp:spPr>
        <a:xfrm>
          <a:off x="2197293" y="155846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Use eco friendly products / materials. </a:t>
          </a:r>
        </a:p>
      </dsp:txBody>
      <dsp:txXfrm>
        <a:off x="2197293" y="1558466"/>
        <a:ext cx="1800000" cy="720000"/>
      </dsp:txXfrm>
    </dsp:sp>
    <dsp:sp modelId="{9E370916-AD4D-4236-A540-18FD5A728E50}">
      <dsp:nvSpPr>
        <dsp:cNvPr id="0" name=""/>
        <dsp:cNvSpPr/>
      </dsp:nvSpPr>
      <dsp:spPr>
        <a:xfrm>
          <a:off x="4807292" y="478381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99C3AB-8DFF-459C-9302-6809F6D53656}">
      <dsp:nvSpPr>
        <dsp:cNvPr id="0" name=""/>
        <dsp:cNvSpPr/>
      </dsp:nvSpPr>
      <dsp:spPr>
        <a:xfrm>
          <a:off x="4312293" y="155846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Open more branches.</a:t>
          </a:r>
        </a:p>
      </dsp:txBody>
      <dsp:txXfrm>
        <a:off x="4312293" y="1558466"/>
        <a:ext cx="1800000" cy="720000"/>
      </dsp:txXfrm>
    </dsp:sp>
    <dsp:sp modelId="{DE819591-6B93-4D4D-849B-C1E050592013}">
      <dsp:nvSpPr>
        <dsp:cNvPr id="0" name=""/>
        <dsp:cNvSpPr/>
      </dsp:nvSpPr>
      <dsp:spPr>
        <a:xfrm>
          <a:off x="6922293" y="478381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1D352-980B-4BD5-A13F-564BA0C4AEAF}">
      <dsp:nvSpPr>
        <dsp:cNvPr id="0" name=""/>
        <dsp:cNvSpPr/>
      </dsp:nvSpPr>
      <dsp:spPr>
        <a:xfrm>
          <a:off x="6427292" y="155846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Relaunch discontinued products.</a:t>
          </a:r>
        </a:p>
      </dsp:txBody>
      <dsp:txXfrm>
        <a:off x="6427292" y="1558466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520EE-3E67-AF63-2F79-EAAC38C8C9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41C93D-CC83-3B34-5957-A1ADE96AD5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81AE9-2062-8C8B-1CEC-520D6C52A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E08E6-F9D6-0345-B52F-02E25DFBB99C}" type="datetimeFigureOut">
              <a:rPr lang="en-US" smtClean="0"/>
              <a:t>11/10/22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BE8ADF-5E8C-AE95-296F-F30FCBCB6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C19E2D-8E27-445C-E6CF-C36F3A846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9EF1C-3035-2849-A960-CCE1E77075F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402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E9E4C-C841-9C17-99DE-83035DEF2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6F1AD-744C-7470-06D8-39C2684967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42A04C-C4CA-1610-9BF2-6F2799C4E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E08E6-F9D6-0345-B52F-02E25DFBB99C}" type="datetimeFigureOut">
              <a:rPr lang="en-US" smtClean="0"/>
              <a:t>11/10/22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DBB6F-2FB1-463B-9E80-FC2D5F47C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E87E4B-420C-4521-9C4C-6951C046B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9EF1C-3035-2849-A960-CCE1E77075F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2740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EB9CE-C870-5F39-AC30-32CB04076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15C3F9-D932-322D-4919-55132FBD57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E87255-F256-C929-BAE5-F8470D1CD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E08E6-F9D6-0345-B52F-02E25DFBB99C}" type="datetimeFigureOut">
              <a:rPr lang="en-US" smtClean="0"/>
              <a:t>11/10/22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9DD6C5-F30E-EE59-9500-33F2A184CA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D98396-8B17-C282-B5E9-04CB1BC84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9EF1C-3035-2849-A960-CCE1E77075F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1805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7C51C-8E18-CFBD-224D-C66391C84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C35B3B-0C5D-AD89-68AE-CA9FD7862F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440AAE-7219-5F8F-8275-9FB0B2BB97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80BE61-28FF-DA58-8822-3CEDEB812B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E08E6-F9D6-0345-B52F-02E25DFBB99C}" type="datetimeFigureOut">
              <a:rPr lang="en-US" smtClean="0"/>
              <a:t>11/10/22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705498-7CC2-F3D5-7723-D132E985E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2A64B0-5832-533C-5083-66EE8EFD6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9EF1C-3035-2849-A960-CCE1E77075F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874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9EF23-E3B5-9713-97E0-EAB948E94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8C552D-31FD-E81B-DECE-7DD65F5DC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607F7A-96D3-0DDB-6BEF-9F39ABDD4F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6E2408-71B8-7667-66FE-9A6FE8814E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670D00-5839-44A5-0F5D-7D85C8DD23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68DC68-4A02-D580-E364-FA673F96E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E08E6-F9D6-0345-B52F-02E25DFBB99C}" type="datetimeFigureOut">
              <a:rPr lang="en-US" smtClean="0"/>
              <a:t>11/10/22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93310C-E5F0-C956-9981-3362CDF3A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784073-9F75-C770-DD60-41E27B4CD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9EF1C-3035-2849-A960-CCE1E77075F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10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5F0ED-9429-D4A4-564B-1077A3772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E931FF-C51E-A5A4-53FB-DE7FF94CA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E08E6-F9D6-0345-B52F-02E25DFBB99C}" type="datetimeFigureOut">
              <a:rPr lang="en-US" smtClean="0"/>
              <a:t>11/10/22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352470-B01A-468E-6A17-9A353BD2F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C8ED1E-863E-E959-EAE1-7F3E2E8D4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9EF1C-3035-2849-A960-CCE1E77075F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9745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87CCF3-E312-0889-1048-E294644DF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E08E6-F9D6-0345-B52F-02E25DFBB99C}" type="datetimeFigureOut">
              <a:rPr lang="en-US" smtClean="0"/>
              <a:t>11/10/22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D54935-CA19-2A16-0F83-25BE740DB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40DD3E-F8B2-9544-8FBF-BA7F4590A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9EF1C-3035-2849-A960-CCE1E77075F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0201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D72E1-D1CD-2884-E55F-44C784BD8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BABC9-A5BE-50FD-CD0B-0AE77F9558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E1BA00-FD5B-E6DC-A8BF-0B162755D8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A74CEA-EEF6-B84C-6ACD-42F6D3237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E08E6-F9D6-0345-B52F-02E25DFBB99C}" type="datetimeFigureOut">
              <a:rPr lang="en-US" smtClean="0"/>
              <a:t>11/10/22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731017-6638-41D1-8E8E-DFE12A701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EC8B0B-72BF-D5BE-C101-5FC7F41DA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9EF1C-3035-2849-A960-CCE1E77075F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126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0156B-440D-CDB8-1707-12B61E535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48FBF5-6269-90BE-D5B0-7F3126C191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A76921-C3EF-E9A4-EDC0-44C5902456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5C86E-5225-D06A-9ECA-4C2AAA18F8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E08E6-F9D6-0345-B52F-02E25DFBB99C}" type="datetimeFigureOut">
              <a:rPr lang="en-US" smtClean="0"/>
              <a:t>11/10/22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774406-BA08-B8D4-E373-EC0FF3F03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389918-3C00-7B05-A2BA-C013F384D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9EF1C-3035-2849-A960-CCE1E77075F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804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FBCA3-9348-B439-5F90-63DDF8F7E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921A09-8E80-04B0-D7A4-6577A6FB2F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FDD7FD-E23F-21CD-EEB9-F315DE541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E08E6-F9D6-0345-B52F-02E25DFBB99C}" type="datetimeFigureOut">
              <a:rPr lang="en-US" smtClean="0"/>
              <a:t>11/10/22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79BB7-37A9-59A2-15E8-4D930CE2B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175CF0-6F0F-1ECB-F570-28EE3FC8E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9EF1C-3035-2849-A960-CCE1E77075F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339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D0ADE4-F03B-97C9-2807-F1956AE403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EA1D00-9D52-290B-BA30-D76B104F2E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212BA-6CF3-2E2F-1F33-E93C018E93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E08E6-F9D6-0345-B52F-02E25DFBB99C}" type="datetimeFigureOut">
              <a:rPr lang="en-US" smtClean="0"/>
              <a:t>11/10/22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47B35F-8EB2-F947-D21C-1CCE751DD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68D575-C520-CC8B-DBD7-DF39288A9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9EF1C-3035-2849-A960-CCE1E77075F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126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384B98-CF6A-FE07-4768-25A4D91F6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C37F2A-14CC-E9F0-F4D0-C8D1832CEE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E090D4-A52E-074C-9B6D-8ACC62CB26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9E08E6-F9D6-0345-B52F-02E25DFBB99C}" type="datetimeFigureOut">
              <a:rPr lang="en-US" smtClean="0"/>
              <a:t>11/10/22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A2F2CB-E109-5E2B-42D5-4CDAEA6E3F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8BD52-EDAE-CB97-87D3-16D42A5223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9EF1C-3035-2849-A960-CCE1E77075F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4276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aisel.aisnet.org/cgi/viewcontent.cgi?article=1009&amp;context=icis1981" TargetMode="External"/><Relationship Id="rId13" Type="http://schemas.openxmlformats.org/officeDocument/2006/relationships/hyperlink" Target="https://managementweekly.org/porters-generic-competitive-strategies/" TargetMode="External"/><Relationship Id="rId3" Type="http://schemas.openxmlformats.org/officeDocument/2006/relationships/hyperlink" Target="https://r2.vlereader.com/Reader?ean=9788132325833" TargetMode="External"/><Relationship Id="rId7" Type="http://schemas.openxmlformats.org/officeDocument/2006/relationships/hyperlink" Target="http://www.mim.ac.mw/books/Johnson%20and%20Scholes%20Exploring%20Corporate%20Strategy.pdf" TargetMode="External"/><Relationship Id="rId12" Type="http://schemas.openxmlformats.org/officeDocument/2006/relationships/hyperlink" Target="https://www.marketing91.com/what-is-bowmans-strategy-clock/" TargetMode="External"/><Relationship Id="rId2" Type="http://schemas.openxmlformats.org/officeDocument/2006/relationships/hyperlink" Target="https://www.linkedin.com/learning/conducting-a-swot-analysis/what-is-a-swot-analysis?autoplay=tru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2.vlereader.com/Reader?ean=9780273724186" TargetMode="External"/><Relationship Id="rId11" Type="http://schemas.openxmlformats.org/officeDocument/2006/relationships/hyperlink" Target="https://www.proquest.com/docview/2515480659?accountid=130472&amp;parentSessionId=SRX%2BZtrA%2Bq3smX2WF8VyYMvCyDcd0kN9Q5erFqp5z7w%3D&amp;pq-origsite=primo" TargetMode="External"/><Relationship Id="rId5" Type="http://schemas.openxmlformats.org/officeDocument/2006/relationships/hyperlink" Target="https://www.ikea.com/gb/en/this-is-ikea/about-us/our-heritage-pubad29a981" TargetMode="External"/><Relationship Id="rId10" Type="http://schemas.openxmlformats.org/officeDocument/2006/relationships/hyperlink" Target="https://ebookcentral.proquest.com/lib/trinity/reader.action?docID=4934952&amp;ppg=50" TargetMode="External"/><Relationship Id="rId4" Type="http://schemas.openxmlformats.org/officeDocument/2006/relationships/hyperlink" Target="https://www.ikea.com/gb/en/this-is-ikea/about-us/the-ikea-vision-and-values-pub9aa779d0" TargetMode="External"/><Relationship Id="rId9" Type="http://schemas.openxmlformats.org/officeDocument/2006/relationships/hyperlink" Target="https://hbr.org/2015/05/what-is-strategy-agai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0262E669-7774-4EAE-BBCE-F9FFE664D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0CD485ED-328F-4350-AB3E-F6EA45149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484" y="837483"/>
            <a:ext cx="10500646" cy="4843095"/>
          </a:xfrm>
          <a:custGeom>
            <a:avLst/>
            <a:gdLst>
              <a:gd name="connsiteX0" fmla="*/ 0 w 10052180"/>
              <a:gd name="connsiteY0" fmla="*/ 0 h 4650769"/>
              <a:gd name="connsiteX1" fmla="*/ 10052180 w 10052180"/>
              <a:gd name="connsiteY1" fmla="*/ 0 h 4650769"/>
              <a:gd name="connsiteX2" fmla="*/ 10052180 w 10052180"/>
              <a:gd name="connsiteY2" fmla="*/ 4571218 h 4650769"/>
              <a:gd name="connsiteX3" fmla="*/ 10050702 w 10052180"/>
              <a:gd name="connsiteY3" fmla="*/ 4571562 h 4650769"/>
              <a:gd name="connsiteX4" fmla="*/ 10001878 w 10052180"/>
              <a:gd name="connsiteY4" fmla="*/ 4572066 h 4650769"/>
              <a:gd name="connsiteX5" fmla="*/ 9969638 w 10052180"/>
              <a:gd name="connsiteY5" fmla="*/ 4575824 h 4650769"/>
              <a:gd name="connsiteX6" fmla="*/ 9864299 w 10052180"/>
              <a:gd name="connsiteY6" fmla="*/ 4580290 h 4650769"/>
              <a:gd name="connsiteX7" fmla="*/ 9796089 w 10052180"/>
              <a:gd name="connsiteY7" fmla="*/ 4591897 h 4650769"/>
              <a:gd name="connsiteX8" fmla="*/ 9658617 w 10052180"/>
              <a:gd name="connsiteY8" fmla="*/ 4628572 h 4650769"/>
              <a:gd name="connsiteX9" fmla="*/ 9605787 w 10052180"/>
              <a:gd name="connsiteY9" fmla="*/ 4633374 h 4650769"/>
              <a:gd name="connsiteX10" fmla="*/ 9408928 w 10052180"/>
              <a:gd name="connsiteY10" fmla="*/ 4634030 h 4650769"/>
              <a:gd name="connsiteX11" fmla="*/ 9290980 w 10052180"/>
              <a:gd name="connsiteY11" fmla="*/ 4628234 h 4650769"/>
              <a:gd name="connsiteX12" fmla="*/ 9195937 w 10052180"/>
              <a:gd name="connsiteY12" fmla="*/ 4629562 h 4650769"/>
              <a:gd name="connsiteX13" fmla="*/ 9091821 w 10052180"/>
              <a:gd name="connsiteY13" fmla="*/ 4619955 h 4650769"/>
              <a:gd name="connsiteX14" fmla="*/ 9005324 w 10052180"/>
              <a:gd name="connsiteY14" fmla="*/ 4627981 h 4650769"/>
              <a:gd name="connsiteX15" fmla="*/ 8911383 w 10052180"/>
              <a:gd name="connsiteY15" fmla="*/ 4634700 h 4650769"/>
              <a:gd name="connsiteX16" fmla="*/ 8853295 w 10052180"/>
              <a:gd name="connsiteY16" fmla="*/ 4644792 h 4650769"/>
              <a:gd name="connsiteX17" fmla="*/ 8813991 w 10052180"/>
              <a:gd name="connsiteY17" fmla="*/ 4634596 h 4650769"/>
              <a:gd name="connsiteX18" fmla="*/ 8687179 w 10052180"/>
              <a:gd name="connsiteY18" fmla="*/ 4588065 h 4650769"/>
              <a:gd name="connsiteX19" fmla="*/ 8623955 w 10052180"/>
              <a:gd name="connsiteY19" fmla="*/ 4578046 h 4650769"/>
              <a:gd name="connsiteX20" fmla="*/ 8622786 w 10052180"/>
              <a:gd name="connsiteY20" fmla="*/ 4577305 h 4650769"/>
              <a:gd name="connsiteX21" fmla="*/ 8600904 w 10052180"/>
              <a:gd name="connsiteY21" fmla="*/ 4582918 h 4650769"/>
              <a:gd name="connsiteX22" fmla="*/ 8433071 w 10052180"/>
              <a:gd name="connsiteY22" fmla="*/ 4606234 h 4650769"/>
              <a:gd name="connsiteX23" fmla="*/ 8318071 w 10052180"/>
              <a:gd name="connsiteY23" fmla="*/ 4586590 h 4650769"/>
              <a:gd name="connsiteX24" fmla="*/ 8242424 w 10052180"/>
              <a:gd name="connsiteY24" fmla="*/ 4566486 h 4650769"/>
              <a:gd name="connsiteX25" fmla="*/ 8193517 w 10052180"/>
              <a:gd name="connsiteY25" fmla="*/ 4551756 h 4650769"/>
              <a:gd name="connsiteX26" fmla="*/ 8156253 w 10052180"/>
              <a:gd name="connsiteY26" fmla="*/ 4539485 h 4650769"/>
              <a:gd name="connsiteX27" fmla="*/ 8105237 w 10052180"/>
              <a:gd name="connsiteY27" fmla="*/ 4530754 h 4650769"/>
              <a:gd name="connsiteX28" fmla="*/ 8012182 w 10052180"/>
              <a:gd name="connsiteY28" fmla="*/ 4569955 h 4650769"/>
              <a:gd name="connsiteX29" fmla="*/ 7873023 w 10052180"/>
              <a:gd name="connsiteY29" fmla="*/ 4594395 h 4650769"/>
              <a:gd name="connsiteX30" fmla="*/ 7766598 w 10052180"/>
              <a:gd name="connsiteY30" fmla="*/ 4583182 h 4650769"/>
              <a:gd name="connsiteX31" fmla="*/ 7739745 w 10052180"/>
              <a:gd name="connsiteY31" fmla="*/ 4588115 h 4650769"/>
              <a:gd name="connsiteX32" fmla="*/ 7616434 w 10052180"/>
              <a:gd name="connsiteY32" fmla="*/ 4564808 h 4650769"/>
              <a:gd name="connsiteX33" fmla="*/ 7431215 w 10052180"/>
              <a:gd name="connsiteY33" fmla="*/ 4552516 h 4650769"/>
              <a:gd name="connsiteX34" fmla="*/ 7237422 w 10052180"/>
              <a:gd name="connsiteY34" fmla="*/ 4498285 h 4650769"/>
              <a:gd name="connsiteX35" fmla="*/ 7011658 w 10052180"/>
              <a:gd name="connsiteY35" fmla="*/ 4451218 h 4650769"/>
              <a:gd name="connsiteX36" fmla="*/ 6867111 w 10052180"/>
              <a:gd name="connsiteY36" fmla="*/ 4419048 h 4650769"/>
              <a:gd name="connsiteX37" fmla="*/ 6712288 w 10052180"/>
              <a:gd name="connsiteY37" fmla="*/ 4430721 h 4650769"/>
              <a:gd name="connsiteX38" fmla="*/ 6543149 w 10052180"/>
              <a:gd name="connsiteY38" fmla="*/ 4429858 h 4650769"/>
              <a:gd name="connsiteX39" fmla="*/ 6393064 w 10052180"/>
              <a:gd name="connsiteY39" fmla="*/ 4406561 h 4650769"/>
              <a:gd name="connsiteX40" fmla="*/ 6303049 w 10052180"/>
              <a:gd name="connsiteY40" fmla="*/ 4399385 h 4650769"/>
              <a:gd name="connsiteX41" fmla="*/ 6268511 w 10052180"/>
              <a:gd name="connsiteY41" fmla="*/ 4407283 h 4650769"/>
              <a:gd name="connsiteX42" fmla="*/ 6220512 w 10052180"/>
              <a:gd name="connsiteY42" fmla="*/ 4411171 h 4650769"/>
              <a:gd name="connsiteX43" fmla="*/ 6135538 w 10052180"/>
              <a:gd name="connsiteY43" fmla="*/ 4426253 h 4650769"/>
              <a:gd name="connsiteX44" fmla="*/ 6031127 w 10052180"/>
              <a:gd name="connsiteY44" fmla="*/ 4420204 h 4650769"/>
              <a:gd name="connsiteX45" fmla="*/ 5969808 w 10052180"/>
              <a:gd name="connsiteY45" fmla="*/ 4408049 h 4650769"/>
              <a:gd name="connsiteX46" fmla="*/ 5944950 w 10052180"/>
              <a:gd name="connsiteY46" fmla="*/ 4393767 h 4650769"/>
              <a:gd name="connsiteX47" fmla="*/ 5509282 w 10052180"/>
              <a:gd name="connsiteY47" fmla="*/ 4393767 h 4650769"/>
              <a:gd name="connsiteX48" fmla="*/ 5488183 w 10052180"/>
              <a:gd name="connsiteY48" fmla="*/ 4398554 h 4650769"/>
              <a:gd name="connsiteX49" fmla="*/ 5481447 w 10052180"/>
              <a:gd name="connsiteY49" fmla="*/ 4395975 h 4650769"/>
              <a:gd name="connsiteX50" fmla="*/ 5473864 w 10052180"/>
              <a:gd name="connsiteY50" fmla="*/ 4393767 h 4650769"/>
              <a:gd name="connsiteX51" fmla="*/ 5441368 w 10052180"/>
              <a:gd name="connsiteY51" fmla="*/ 4393767 h 4650769"/>
              <a:gd name="connsiteX52" fmla="*/ 5427734 w 10052180"/>
              <a:gd name="connsiteY52" fmla="*/ 4401537 h 4650769"/>
              <a:gd name="connsiteX53" fmla="*/ 5412372 w 10052180"/>
              <a:gd name="connsiteY53" fmla="*/ 4394628 h 4650769"/>
              <a:gd name="connsiteX54" fmla="*/ 5412559 w 10052180"/>
              <a:gd name="connsiteY54" fmla="*/ 4393767 h 4650769"/>
              <a:gd name="connsiteX55" fmla="*/ 5182205 w 10052180"/>
              <a:gd name="connsiteY55" fmla="*/ 4393767 h 4650769"/>
              <a:gd name="connsiteX56" fmla="*/ 5167180 w 10052180"/>
              <a:gd name="connsiteY56" fmla="*/ 4401547 h 4650769"/>
              <a:gd name="connsiteX57" fmla="*/ 5116191 w 10052180"/>
              <a:gd name="connsiteY57" fmla="*/ 4410857 h 4650769"/>
              <a:gd name="connsiteX58" fmla="*/ 4978049 w 10052180"/>
              <a:gd name="connsiteY58" fmla="*/ 4444099 h 4650769"/>
              <a:gd name="connsiteX59" fmla="*/ 4918199 w 10052180"/>
              <a:gd name="connsiteY59" fmla="*/ 4475969 h 4650769"/>
              <a:gd name="connsiteX60" fmla="*/ 4819404 w 10052180"/>
              <a:gd name="connsiteY60" fmla="*/ 4498170 h 4650769"/>
              <a:gd name="connsiteX61" fmla="*/ 4748850 w 10052180"/>
              <a:gd name="connsiteY61" fmla="*/ 4510039 h 4650769"/>
              <a:gd name="connsiteX62" fmla="*/ 4728909 w 10052180"/>
              <a:gd name="connsiteY62" fmla="*/ 4533669 h 4650769"/>
              <a:gd name="connsiteX63" fmla="*/ 4728624 w 10052180"/>
              <a:gd name="connsiteY63" fmla="*/ 4534109 h 4650769"/>
              <a:gd name="connsiteX64" fmla="*/ 4685733 w 10052180"/>
              <a:gd name="connsiteY64" fmla="*/ 4537269 h 4650769"/>
              <a:gd name="connsiteX65" fmla="*/ 4591811 w 10052180"/>
              <a:gd name="connsiteY65" fmla="*/ 4562739 h 4650769"/>
              <a:gd name="connsiteX66" fmla="*/ 4562217 w 10052180"/>
              <a:gd name="connsiteY66" fmla="*/ 4569392 h 4650769"/>
              <a:gd name="connsiteX67" fmla="*/ 4546453 w 10052180"/>
              <a:gd name="connsiteY67" fmla="*/ 4575327 h 4650769"/>
              <a:gd name="connsiteX68" fmla="*/ 4522757 w 10052180"/>
              <a:gd name="connsiteY68" fmla="*/ 4559783 h 4650769"/>
              <a:gd name="connsiteX69" fmla="*/ 4493193 w 10052180"/>
              <a:gd name="connsiteY69" fmla="*/ 4566418 h 4650769"/>
              <a:gd name="connsiteX70" fmla="*/ 4486309 w 10052180"/>
              <a:gd name="connsiteY70" fmla="*/ 4568571 h 4650769"/>
              <a:gd name="connsiteX71" fmla="*/ 4434522 w 10052180"/>
              <a:gd name="connsiteY71" fmla="*/ 4553363 h 4650769"/>
              <a:gd name="connsiteX72" fmla="*/ 4429460 w 10052180"/>
              <a:gd name="connsiteY72" fmla="*/ 4547302 h 4650769"/>
              <a:gd name="connsiteX73" fmla="*/ 4403505 w 10052180"/>
              <a:gd name="connsiteY73" fmla="*/ 4544604 h 4650769"/>
              <a:gd name="connsiteX74" fmla="*/ 4400557 w 10052180"/>
              <a:gd name="connsiteY74" fmla="*/ 4546201 h 4650769"/>
              <a:gd name="connsiteX75" fmla="*/ 4379030 w 10052180"/>
              <a:gd name="connsiteY75" fmla="*/ 4536886 h 4650769"/>
              <a:gd name="connsiteX76" fmla="*/ 4292758 w 10052180"/>
              <a:gd name="connsiteY76" fmla="*/ 4520332 h 4650769"/>
              <a:gd name="connsiteX77" fmla="*/ 4126934 w 10052180"/>
              <a:gd name="connsiteY77" fmla="*/ 4511325 h 4650769"/>
              <a:gd name="connsiteX78" fmla="*/ 3954199 w 10052180"/>
              <a:gd name="connsiteY78" fmla="*/ 4486409 h 4650769"/>
              <a:gd name="connsiteX79" fmla="*/ 3790501 w 10052180"/>
              <a:gd name="connsiteY79" fmla="*/ 4495445 h 4650769"/>
              <a:gd name="connsiteX80" fmla="*/ 3492963 w 10052180"/>
              <a:gd name="connsiteY80" fmla="*/ 4468480 h 4650769"/>
              <a:gd name="connsiteX81" fmla="*/ 3390904 w 10052180"/>
              <a:gd name="connsiteY81" fmla="*/ 4465867 h 4650769"/>
              <a:gd name="connsiteX82" fmla="*/ 3322528 w 10052180"/>
              <a:gd name="connsiteY82" fmla="*/ 4464799 h 4650769"/>
              <a:gd name="connsiteX83" fmla="*/ 3317795 w 10052180"/>
              <a:gd name="connsiteY83" fmla="*/ 4467272 h 4650769"/>
              <a:gd name="connsiteX84" fmla="*/ 3298702 w 10052180"/>
              <a:gd name="connsiteY84" fmla="*/ 4468689 h 4650769"/>
              <a:gd name="connsiteX85" fmla="*/ 3293503 w 10052180"/>
              <a:gd name="connsiteY85" fmla="*/ 4479690 h 4650769"/>
              <a:gd name="connsiteX86" fmla="*/ 3229705 w 10052180"/>
              <a:gd name="connsiteY86" fmla="*/ 4489069 h 4650769"/>
              <a:gd name="connsiteX87" fmla="*/ 3076109 w 10052180"/>
              <a:gd name="connsiteY87" fmla="*/ 4492987 h 4650769"/>
              <a:gd name="connsiteX88" fmla="*/ 2962379 w 10052180"/>
              <a:gd name="connsiteY88" fmla="*/ 4474229 h 4650769"/>
              <a:gd name="connsiteX89" fmla="*/ 2924375 w 10052180"/>
              <a:gd name="connsiteY89" fmla="*/ 4484334 h 4650769"/>
              <a:gd name="connsiteX90" fmla="*/ 2871297 w 10052180"/>
              <a:gd name="connsiteY90" fmla="*/ 4491313 h 4650769"/>
              <a:gd name="connsiteX91" fmla="*/ 2700663 w 10052180"/>
              <a:gd name="connsiteY91" fmla="*/ 4485036 h 4650769"/>
              <a:gd name="connsiteX92" fmla="*/ 2560084 w 10052180"/>
              <a:gd name="connsiteY92" fmla="*/ 4489523 h 4650769"/>
              <a:gd name="connsiteX93" fmla="*/ 2479658 w 10052180"/>
              <a:gd name="connsiteY93" fmla="*/ 4499250 h 4650769"/>
              <a:gd name="connsiteX94" fmla="*/ 2309526 w 10052180"/>
              <a:gd name="connsiteY94" fmla="*/ 4471569 h 4650769"/>
              <a:gd name="connsiteX95" fmla="*/ 2143849 w 10052180"/>
              <a:gd name="connsiteY95" fmla="*/ 4458678 h 4650769"/>
              <a:gd name="connsiteX96" fmla="*/ 2054460 w 10052180"/>
              <a:gd name="connsiteY96" fmla="*/ 4444435 h 4650769"/>
              <a:gd name="connsiteX97" fmla="*/ 1875690 w 10052180"/>
              <a:gd name="connsiteY97" fmla="*/ 4462877 h 4650769"/>
              <a:gd name="connsiteX98" fmla="*/ 1829588 w 10052180"/>
              <a:gd name="connsiteY98" fmla="*/ 4463680 h 4650769"/>
              <a:gd name="connsiteX99" fmla="*/ 1729685 w 10052180"/>
              <a:gd name="connsiteY99" fmla="*/ 4483196 h 4650769"/>
              <a:gd name="connsiteX100" fmla="*/ 1672107 w 10052180"/>
              <a:gd name="connsiteY100" fmla="*/ 4487209 h 4650769"/>
              <a:gd name="connsiteX101" fmla="*/ 1514794 w 10052180"/>
              <a:gd name="connsiteY101" fmla="*/ 4506035 h 4650769"/>
              <a:gd name="connsiteX102" fmla="*/ 1375355 w 10052180"/>
              <a:gd name="connsiteY102" fmla="*/ 4535286 h 4650769"/>
              <a:gd name="connsiteX103" fmla="*/ 1281723 w 10052180"/>
              <a:gd name="connsiteY103" fmla="*/ 4557767 h 4650769"/>
              <a:gd name="connsiteX104" fmla="*/ 1152251 w 10052180"/>
              <a:gd name="connsiteY104" fmla="*/ 4596280 h 4650769"/>
              <a:gd name="connsiteX105" fmla="*/ 1112386 w 10052180"/>
              <a:gd name="connsiteY105" fmla="*/ 4603999 h 4650769"/>
              <a:gd name="connsiteX106" fmla="*/ 1055042 w 10052180"/>
              <a:gd name="connsiteY106" fmla="*/ 4590297 h 4650769"/>
              <a:gd name="connsiteX107" fmla="*/ 961705 w 10052180"/>
              <a:gd name="connsiteY107" fmla="*/ 4577719 h 4650769"/>
              <a:gd name="connsiteX108" fmla="*/ 875879 w 10052180"/>
              <a:gd name="connsiteY108" fmla="*/ 4564303 h 4650769"/>
              <a:gd name="connsiteX109" fmla="*/ 771366 w 10052180"/>
              <a:gd name="connsiteY109" fmla="*/ 4567383 h 4650769"/>
              <a:gd name="connsiteX110" fmla="*/ 676592 w 10052180"/>
              <a:gd name="connsiteY110" fmla="*/ 4560117 h 4650769"/>
              <a:gd name="connsiteX111" fmla="*/ 558512 w 10052180"/>
              <a:gd name="connsiteY111" fmla="*/ 4558530 h 4650769"/>
              <a:gd name="connsiteX112" fmla="*/ 362079 w 10052180"/>
              <a:gd name="connsiteY112" fmla="*/ 4545572 h 4650769"/>
              <a:gd name="connsiteX113" fmla="*/ 309653 w 10052180"/>
              <a:gd name="connsiteY113" fmla="*/ 4537476 h 4650769"/>
              <a:gd name="connsiteX114" fmla="*/ 174742 w 10052180"/>
              <a:gd name="connsiteY114" fmla="*/ 4492281 h 4650769"/>
              <a:gd name="connsiteX115" fmla="*/ 107390 w 10052180"/>
              <a:gd name="connsiteY115" fmla="*/ 4476433 h 4650769"/>
              <a:gd name="connsiteX116" fmla="*/ 2537 w 10052180"/>
              <a:gd name="connsiteY116" fmla="*/ 4465393 h 4650769"/>
              <a:gd name="connsiteX117" fmla="*/ 0 w 10052180"/>
              <a:gd name="connsiteY117" fmla="*/ 4463105 h 46507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10052180" h="4650769">
                <a:moveTo>
                  <a:pt x="0" y="0"/>
                </a:moveTo>
                <a:lnTo>
                  <a:pt x="10052180" y="0"/>
                </a:lnTo>
                <a:lnTo>
                  <a:pt x="10052180" y="4571218"/>
                </a:lnTo>
                <a:lnTo>
                  <a:pt x="10050702" y="4571562"/>
                </a:lnTo>
                <a:cubicBezTo>
                  <a:pt x="10033695" y="4573943"/>
                  <a:pt x="10017259" y="4574375"/>
                  <a:pt x="10001878" y="4572066"/>
                </a:cubicBezTo>
                <a:cubicBezTo>
                  <a:pt x="9987347" y="4562370"/>
                  <a:pt x="9978539" y="4560848"/>
                  <a:pt x="9969638" y="4575824"/>
                </a:cubicBezTo>
                <a:cubicBezTo>
                  <a:pt x="9931111" y="4571506"/>
                  <a:pt x="9885705" y="4604598"/>
                  <a:pt x="9864299" y="4580290"/>
                </a:cubicBezTo>
                <a:cubicBezTo>
                  <a:pt x="9860644" y="4614890"/>
                  <a:pt x="9811449" y="4560843"/>
                  <a:pt x="9796089" y="4591897"/>
                </a:cubicBezTo>
                <a:cubicBezTo>
                  <a:pt x="9744340" y="4604414"/>
                  <a:pt x="9702353" y="4613016"/>
                  <a:pt x="9658617" y="4628572"/>
                </a:cubicBezTo>
                <a:cubicBezTo>
                  <a:pt x="9625107" y="4639733"/>
                  <a:pt x="9621223" y="4635658"/>
                  <a:pt x="9605787" y="4633374"/>
                </a:cubicBezTo>
                <a:cubicBezTo>
                  <a:pt x="9564172" y="4634284"/>
                  <a:pt x="9459602" y="4639135"/>
                  <a:pt x="9408928" y="4634030"/>
                </a:cubicBezTo>
                <a:cubicBezTo>
                  <a:pt x="9373936" y="4630911"/>
                  <a:pt x="9320962" y="4677031"/>
                  <a:pt x="9290980" y="4628234"/>
                </a:cubicBezTo>
                <a:cubicBezTo>
                  <a:pt x="9269062" y="4638218"/>
                  <a:pt x="9223761" y="4630232"/>
                  <a:pt x="9195937" y="4629562"/>
                </a:cubicBezTo>
                <a:cubicBezTo>
                  <a:pt x="9143088" y="4610116"/>
                  <a:pt x="9133223" y="4633821"/>
                  <a:pt x="9091821" y="4619955"/>
                </a:cubicBezTo>
                <a:cubicBezTo>
                  <a:pt x="9032935" y="4627891"/>
                  <a:pt x="9027183" y="4624471"/>
                  <a:pt x="9005324" y="4627981"/>
                </a:cubicBezTo>
                <a:cubicBezTo>
                  <a:pt x="8967164" y="4640966"/>
                  <a:pt x="8953005" y="4638659"/>
                  <a:pt x="8911383" y="4634700"/>
                </a:cubicBezTo>
                <a:cubicBezTo>
                  <a:pt x="8910140" y="4622209"/>
                  <a:pt x="8861731" y="4642891"/>
                  <a:pt x="8853295" y="4644792"/>
                </a:cubicBezTo>
                <a:cubicBezTo>
                  <a:pt x="8855383" y="4637166"/>
                  <a:pt x="8821677" y="4629387"/>
                  <a:pt x="8813991" y="4634596"/>
                </a:cubicBezTo>
                <a:cubicBezTo>
                  <a:pt x="8714011" y="4640974"/>
                  <a:pt x="8735462" y="4587278"/>
                  <a:pt x="8687179" y="4588065"/>
                </a:cubicBezTo>
                <a:cubicBezTo>
                  <a:pt x="8647941" y="4587885"/>
                  <a:pt x="8644846" y="4590573"/>
                  <a:pt x="8623955" y="4578046"/>
                </a:cubicBezTo>
                <a:lnTo>
                  <a:pt x="8622786" y="4577305"/>
                </a:lnTo>
                <a:lnTo>
                  <a:pt x="8600904" y="4582918"/>
                </a:lnTo>
                <a:cubicBezTo>
                  <a:pt x="8551179" y="4589770"/>
                  <a:pt x="8503007" y="4582778"/>
                  <a:pt x="8433071" y="4606234"/>
                </a:cubicBezTo>
                <a:cubicBezTo>
                  <a:pt x="8391517" y="4597543"/>
                  <a:pt x="8356812" y="4603351"/>
                  <a:pt x="8318071" y="4586590"/>
                </a:cubicBezTo>
                <a:cubicBezTo>
                  <a:pt x="8301780" y="4574528"/>
                  <a:pt x="8258966" y="4594748"/>
                  <a:pt x="8242424" y="4566486"/>
                </a:cubicBezTo>
                <a:cubicBezTo>
                  <a:pt x="8237603" y="4584126"/>
                  <a:pt x="8200783" y="4561583"/>
                  <a:pt x="8193517" y="4551756"/>
                </a:cubicBezTo>
                <a:cubicBezTo>
                  <a:pt x="8181915" y="4557821"/>
                  <a:pt x="8167403" y="4540618"/>
                  <a:pt x="8156253" y="4539485"/>
                </a:cubicBezTo>
                <a:cubicBezTo>
                  <a:pt x="8141597" y="4496572"/>
                  <a:pt x="8127998" y="4557617"/>
                  <a:pt x="8105237" y="4530754"/>
                </a:cubicBezTo>
                <a:cubicBezTo>
                  <a:pt x="8091039" y="4542025"/>
                  <a:pt x="8045973" y="4563365"/>
                  <a:pt x="8012182" y="4569955"/>
                </a:cubicBezTo>
                <a:cubicBezTo>
                  <a:pt x="7945237" y="4585532"/>
                  <a:pt x="7935255" y="4616038"/>
                  <a:pt x="7873023" y="4594395"/>
                </a:cubicBezTo>
                <a:cubicBezTo>
                  <a:pt x="7859384" y="4618199"/>
                  <a:pt x="7761094" y="4535441"/>
                  <a:pt x="7766598" y="4583182"/>
                </a:cubicBezTo>
                <a:cubicBezTo>
                  <a:pt x="7745587" y="4577284"/>
                  <a:pt x="7733182" y="4556528"/>
                  <a:pt x="7739745" y="4588115"/>
                </a:cubicBezTo>
                <a:lnTo>
                  <a:pt x="7616434" y="4564808"/>
                </a:lnTo>
                <a:cubicBezTo>
                  <a:pt x="7546376" y="4561257"/>
                  <a:pt x="7499612" y="4575632"/>
                  <a:pt x="7431215" y="4552516"/>
                </a:cubicBezTo>
                <a:cubicBezTo>
                  <a:pt x="7362500" y="4539342"/>
                  <a:pt x="7331229" y="4514002"/>
                  <a:pt x="7237422" y="4498285"/>
                </a:cubicBezTo>
                <a:cubicBezTo>
                  <a:pt x="7171877" y="4484375"/>
                  <a:pt x="7080174" y="4453116"/>
                  <a:pt x="7011658" y="4451218"/>
                </a:cubicBezTo>
                <a:cubicBezTo>
                  <a:pt x="6935893" y="4414558"/>
                  <a:pt x="6950516" y="4446303"/>
                  <a:pt x="6867111" y="4419048"/>
                </a:cubicBezTo>
                <a:cubicBezTo>
                  <a:pt x="6820640" y="4462144"/>
                  <a:pt x="6759791" y="4426229"/>
                  <a:pt x="6712288" y="4430721"/>
                </a:cubicBezTo>
                <a:cubicBezTo>
                  <a:pt x="6658294" y="4432523"/>
                  <a:pt x="6596353" y="4433885"/>
                  <a:pt x="6543149" y="4429858"/>
                </a:cubicBezTo>
                <a:cubicBezTo>
                  <a:pt x="6505785" y="4400413"/>
                  <a:pt x="6438998" y="4445436"/>
                  <a:pt x="6393064" y="4406561"/>
                </a:cubicBezTo>
                <a:cubicBezTo>
                  <a:pt x="6375470" y="4396073"/>
                  <a:pt x="6316748" y="4386920"/>
                  <a:pt x="6303049" y="4399385"/>
                </a:cubicBezTo>
                <a:cubicBezTo>
                  <a:pt x="6290271" y="4400402"/>
                  <a:pt x="6276955" y="4392864"/>
                  <a:pt x="6268511" y="4407283"/>
                </a:cubicBezTo>
                <a:cubicBezTo>
                  <a:pt x="6255819" y="4424201"/>
                  <a:pt x="6218422" y="4388280"/>
                  <a:pt x="6220512" y="4411171"/>
                </a:cubicBezTo>
                <a:cubicBezTo>
                  <a:pt x="6193829" y="4386375"/>
                  <a:pt x="6162713" y="4421037"/>
                  <a:pt x="6135538" y="4426253"/>
                </a:cubicBezTo>
                <a:cubicBezTo>
                  <a:pt x="6115250" y="4402715"/>
                  <a:pt x="6087532" y="4424859"/>
                  <a:pt x="6031127" y="4420204"/>
                </a:cubicBezTo>
                <a:cubicBezTo>
                  <a:pt x="6014546" y="4399963"/>
                  <a:pt x="5996210" y="4415252"/>
                  <a:pt x="5969808" y="4408049"/>
                </a:cubicBezTo>
                <a:lnTo>
                  <a:pt x="5944950" y="4393767"/>
                </a:lnTo>
                <a:lnTo>
                  <a:pt x="5509282" y="4393767"/>
                </a:lnTo>
                <a:lnTo>
                  <a:pt x="5488183" y="4398554"/>
                </a:lnTo>
                <a:lnTo>
                  <a:pt x="5481447" y="4395975"/>
                </a:lnTo>
                <a:lnTo>
                  <a:pt x="5473864" y="4393767"/>
                </a:lnTo>
                <a:lnTo>
                  <a:pt x="5441368" y="4393767"/>
                </a:lnTo>
                <a:lnTo>
                  <a:pt x="5427734" y="4401537"/>
                </a:lnTo>
                <a:cubicBezTo>
                  <a:pt x="5424659" y="4397308"/>
                  <a:pt x="5420116" y="4394509"/>
                  <a:pt x="5412372" y="4394628"/>
                </a:cubicBezTo>
                <a:lnTo>
                  <a:pt x="5412559" y="4393767"/>
                </a:lnTo>
                <a:lnTo>
                  <a:pt x="5182205" y="4393767"/>
                </a:lnTo>
                <a:lnTo>
                  <a:pt x="5167180" y="4401547"/>
                </a:lnTo>
                <a:cubicBezTo>
                  <a:pt x="5145322" y="4388995"/>
                  <a:pt x="5130136" y="4396666"/>
                  <a:pt x="5116191" y="4410857"/>
                </a:cubicBezTo>
                <a:cubicBezTo>
                  <a:pt x="5069121" y="4410132"/>
                  <a:pt x="5029330" y="4432817"/>
                  <a:pt x="4978049" y="4444099"/>
                </a:cubicBezTo>
                <a:cubicBezTo>
                  <a:pt x="4921746" y="4464946"/>
                  <a:pt x="4952787" y="4460274"/>
                  <a:pt x="4918199" y="4475969"/>
                </a:cubicBezTo>
                <a:lnTo>
                  <a:pt x="4819404" y="4498170"/>
                </a:lnTo>
                <a:lnTo>
                  <a:pt x="4748850" y="4510039"/>
                </a:lnTo>
                <a:lnTo>
                  <a:pt x="4728909" y="4533669"/>
                </a:lnTo>
                <a:lnTo>
                  <a:pt x="4728624" y="4534109"/>
                </a:lnTo>
                <a:lnTo>
                  <a:pt x="4685733" y="4537269"/>
                </a:lnTo>
                <a:cubicBezTo>
                  <a:pt x="4662932" y="4542040"/>
                  <a:pt x="4617689" y="4556675"/>
                  <a:pt x="4591811" y="4562739"/>
                </a:cubicBezTo>
                <a:cubicBezTo>
                  <a:pt x="4568298" y="4558219"/>
                  <a:pt x="4553786" y="4538337"/>
                  <a:pt x="4562217" y="4569392"/>
                </a:cubicBezTo>
                <a:cubicBezTo>
                  <a:pt x="4554496" y="4568788"/>
                  <a:pt x="4549787" y="4571298"/>
                  <a:pt x="4546453" y="4575327"/>
                </a:cubicBezTo>
                <a:lnTo>
                  <a:pt x="4522757" y="4559783"/>
                </a:lnTo>
                <a:lnTo>
                  <a:pt x="4493193" y="4566418"/>
                </a:lnTo>
                <a:lnTo>
                  <a:pt x="4486309" y="4568571"/>
                </a:lnTo>
                <a:lnTo>
                  <a:pt x="4434522" y="4553363"/>
                </a:lnTo>
                <a:lnTo>
                  <a:pt x="4429460" y="4547302"/>
                </a:lnTo>
                <a:cubicBezTo>
                  <a:pt x="4424037" y="4543565"/>
                  <a:pt x="4416331" y="4541821"/>
                  <a:pt x="4403505" y="4544604"/>
                </a:cubicBezTo>
                <a:lnTo>
                  <a:pt x="4400557" y="4546201"/>
                </a:lnTo>
                <a:lnTo>
                  <a:pt x="4379030" y="4536886"/>
                </a:lnTo>
                <a:cubicBezTo>
                  <a:pt x="4372078" y="4532654"/>
                  <a:pt x="4297808" y="4527155"/>
                  <a:pt x="4292758" y="4520332"/>
                </a:cubicBezTo>
                <a:cubicBezTo>
                  <a:pt x="4211493" y="4536974"/>
                  <a:pt x="4205812" y="4507045"/>
                  <a:pt x="4126934" y="4511325"/>
                </a:cubicBezTo>
                <a:cubicBezTo>
                  <a:pt x="4058483" y="4465563"/>
                  <a:pt x="4015465" y="4493211"/>
                  <a:pt x="3954199" y="4486409"/>
                </a:cubicBezTo>
                <a:cubicBezTo>
                  <a:pt x="3895850" y="4481584"/>
                  <a:pt x="3868881" y="4496263"/>
                  <a:pt x="3790501" y="4495445"/>
                </a:cubicBezTo>
                <a:cubicBezTo>
                  <a:pt x="3707431" y="4485284"/>
                  <a:pt x="3586435" y="4490248"/>
                  <a:pt x="3492963" y="4468480"/>
                </a:cubicBezTo>
                <a:cubicBezTo>
                  <a:pt x="3419549" y="4461359"/>
                  <a:pt x="3419311" y="4466480"/>
                  <a:pt x="3390904" y="4465867"/>
                </a:cubicBezTo>
                <a:cubicBezTo>
                  <a:pt x="3381467" y="4468795"/>
                  <a:pt x="3331557" y="4460030"/>
                  <a:pt x="3322528" y="4464799"/>
                </a:cubicBezTo>
                <a:lnTo>
                  <a:pt x="3317795" y="4467272"/>
                </a:lnTo>
                <a:lnTo>
                  <a:pt x="3298702" y="4468689"/>
                </a:lnTo>
                <a:lnTo>
                  <a:pt x="3293503" y="4479690"/>
                </a:lnTo>
                <a:lnTo>
                  <a:pt x="3229705" y="4489069"/>
                </a:lnTo>
                <a:cubicBezTo>
                  <a:pt x="3187202" y="4462144"/>
                  <a:pt x="3151062" y="4494035"/>
                  <a:pt x="3076109" y="4492987"/>
                </a:cubicBezTo>
                <a:cubicBezTo>
                  <a:pt x="3056222" y="4483674"/>
                  <a:pt x="2977114" y="4460921"/>
                  <a:pt x="2962379" y="4474229"/>
                </a:cubicBezTo>
                <a:cubicBezTo>
                  <a:pt x="2948249" y="4476071"/>
                  <a:pt x="2933210" y="4469418"/>
                  <a:pt x="2924375" y="4484334"/>
                </a:cubicBezTo>
                <a:cubicBezTo>
                  <a:pt x="2910921" y="4502015"/>
                  <a:pt x="2868144" y="4468636"/>
                  <a:pt x="2871297" y="4491313"/>
                </a:cubicBezTo>
                <a:cubicBezTo>
                  <a:pt x="2834012" y="4491430"/>
                  <a:pt x="2752532" y="4485335"/>
                  <a:pt x="2700663" y="4485036"/>
                </a:cubicBezTo>
                <a:cubicBezTo>
                  <a:pt x="2675164" y="4459571"/>
                  <a:pt x="2600340" y="4494322"/>
                  <a:pt x="2560084" y="4489523"/>
                </a:cubicBezTo>
                <a:cubicBezTo>
                  <a:pt x="2524760" y="4491171"/>
                  <a:pt x="2521424" y="4504416"/>
                  <a:pt x="2479658" y="4499250"/>
                </a:cubicBezTo>
                <a:cubicBezTo>
                  <a:pt x="2405210" y="4494755"/>
                  <a:pt x="2378207" y="4484444"/>
                  <a:pt x="2309526" y="4471569"/>
                </a:cubicBezTo>
                <a:cubicBezTo>
                  <a:pt x="2231692" y="4461873"/>
                  <a:pt x="2230867" y="4475023"/>
                  <a:pt x="2143849" y="4458678"/>
                </a:cubicBezTo>
                <a:cubicBezTo>
                  <a:pt x="2123776" y="4453795"/>
                  <a:pt x="2075082" y="4453878"/>
                  <a:pt x="2054460" y="4444435"/>
                </a:cubicBezTo>
                <a:cubicBezTo>
                  <a:pt x="2025665" y="4449526"/>
                  <a:pt x="1907402" y="4455434"/>
                  <a:pt x="1875690" y="4462877"/>
                </a:cubicBezTo>
                <a:cubicBezTo>
                  <a:pt x="1830650" y="4467513"/>
                  <a:pt x="1869806" y="4459610"/>
                  <a:pt x="1829588" y="4463680"/>
                </a:cubicBezTo>
                <a:cubicBezTo>
                  <a:pt x="1791050" y="4448543"/>
                  <a:pt x="1782985" y="4472982"/>
                  <a:pt x="1729685" y="4483196"/>
                </a:cubicBezTo>
                <a:cubicBezTo>
                  <a:pt x="1707743" y="4468503"/>
                  <a:pt x="1689784" y="4474556"/>
                  <a:pt x="1672107" y="4487209"/>
                </a:cubicBezTo>
                <a:cubicBezTo>
                  <a:pt x="1620500" y="4481667"/>
                  <a:pt x="1573015" y="4500097"/>
                  <a:pt x="1514794" y="4506035"/>
                </a:cubicBezTo>
                <a:cubicBezTo>
                  <a:pt x="1452269" y="4488005"/>
                  <a:pt x="1437575" y="4529096"/>
                  <a:pt x="1375355" y="4535286"/>
                </a:cubicBezTo>
                <a:cubicBezTo>
                  <a:pt x="1321736" y="4564899"/>
                  <a:pt x="1333953" y="4560797"/>
                  <a:pt x="1281723" y="4557767"/>
                </a:cubicBezTo>
                <a:cubicBezTo>
                  <a:pt x="1233584" y="4553963"/>
                  <a:pt x="1251636" y="4608894"/>
                  <a:pt x="1152251" y="4596280"/>
                </a:cubicBezTo>
                <a:cubicBezTo>
                  <a:pt x="1144905" y="4590601"/>
                  <a:pt x="1110779" y="4596258"/>
                  <a:pt x="1112386" y="4603999"/>
                </a:cubicBezTo>
                <a:cubicBezTo>
                  <a:pt x="1104086" y="4601575"/>
                  <a:pt x="1057064" y="4577908"/>
                  <a:pt x="1055042" y="4590297"/>
                </a:cubicBezTo>
                <a:cubicBezTo>
                  <a:pt x="1013255" y="4591647"/>
                  <a:pt x="998979" y="4593064"/>
                  <a:pt x="961705" y="4577719"/>
                </a:cubicBezTo>
                <a:cubicBezTo>
                  <a:pt x="940108" y="4572850"/>
                  <a:pt x="934154" y="4575904"/>
                  <a:pt x="875879" y="4564303"/>
                </a:cubicBezTo>
                <a:cubicBezTo>
                  <a:pt x="833691" y="4575554"/>
                  <a:pt x="825327" y="4551279"/>
                  <a:pt x="771366" y="4567383"/>
                </a:cubicBezTo>
                <a:cubicBezTo>
                  <a:pt x="743555" y="4566313"/>
                  <a:pt x="697843" y="4571452"/>
                  <a:pt x="676592" y="4560117"/>
                </a:cubicBezTo>
                <a:cubicBezTo>
                  <a:pt x="643619" y="4606945"/>
                  <a:pt x="593631" y="4557605"/>
                  <a:pt x="558512" y="4558530"/>
                </a:cubicBezTo>
                <a:cubicBezTo>
                  <a:pt x="507618" y="4560458"/>
                  <a:pt x="403556" y="4549081"/>
                  <a:pt x="362079" y="4545572"/>
                </a:cubicBezTo>
                <a:cubicBezTo>
                  <a:pt x="346531" y="4546886"/>
                  <a:pt x="342400" y="4550710"/>
                  <a:pt x="309653" y="4537476"/>
                </a:cubicBezTo>
                <a:cubicBezTo>
                  <a:pt x="266974" y="4519218"/>
                  <a:pt x="225607" y="4508008"/>
                  <a:pt x="174742" y="4492281"/>
                </a:cubicBezTo>
                <a:cubicBezTo>
                  <a:pt x="161353" y="4460328"/>
                  <a:pt x="108876" y="4511194"/>
                  <a:pt x="107390" y="4476433"/>
                </a:cubicBezTo>
                <a:cubicBezTo>
                  <a:pt x="84507" y="4499356"/>
                  <a:pt x="41258" y="4463491"/>
                  <a:pt x="2537" y="4465393"/>
                </a:cubicBezTo>
                <a:lnTo>
                  <a:pt x="0" y="446310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7BA0C9-2145-5EA7-AC3F-F41EA98C35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32376" y="1729408"/>
            <a:ext cx="7127248" cy="2105613"/>
          </a:xfrm>
        </p:spPr>
        <p:txBody>
          <a:bodyPr anchor="b">
            <a:normAutofit/>
          </a:bodyPr>
          <a:lstStyle/>
          <a:p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Strategies for Resilience and Prosperity: (BMSP6006)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075D01-7366-F7E3-2DC5-E91163DA2C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21456" y="4195065"/>
            <a:ext cx="5549088" cy="1125469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Strategic management analysis of Ikea</a:t>
            </a:r>
          </a:p>
          <a:p>
            <a:endParaRPr lang="en-US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Rachel </a:t>
            </a:r>
            <a:r>
              <a:rPr lang="en-US" sz="18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Pickersgill</a:t>
            </a: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(2004655)</a:t>
            </a:r>
          </a:p>
        </p:txBody>
      </p:sp>
      <p:sp>
        <p:nvSpPr>
          <p:cNvPr id="84" name="Rectangle 6">
            <a:extLst>
              <a:ext uri="{FF2B5EF4-FFF2-40B4-BE49-F238E27FC236}">
                <a16:creationId xmlns:a16="http://schemas.microsoft.com/office/drawing/2014/main" id="{5353D259-DA18-451D-9A95-02198BF55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546282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Audio Recording 10 Nov 2022 at 15:02:58">
            <a:hlinkClick r:id="" action="ppaction://media"/>
            <a:extLst>
              <a:ext uri="{FF2B5EF4-FFF2-40B4-BE49-F238E27FC236}">
                <a16:creationId xmlns:a16="http://schemas.microsoft.com/office/drawing/2014/main" id="{6951F136-21D3-6509-A241-4E2629AB42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41716" y="34378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848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9320B5-11A9-A8E9-B0F1-A108E95DC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dirty="0"/>
              <a:t>Strategy and Strategic Management </a:t>
            </a:r>
          </a:p>
        </p:txBody>
      </p:sp>
      <p:sp>
        <p:nvSpPr>
          <p:cNvPr id="21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68AD54A-8B23-54B6-7B32-6C49BD4155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5162796"/>
              </p:ext>
            </p:extLst>
          </p:nvPr>
        </p:nvGraphicFramePr>
        <p:xfrm>
          <a:off x="1137033" y="2198362"/>
          <a:ext cx="7955451" cy="3917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Recording 10 Nov 2022 at 14:58:12">
            <a:hlinkClick r:id="" action="ppaction://media"/>
            <a:extLst>
              <a:ext uri="{FF2B5EF4-FFF2-40B4-BE49-F238E27FC236}">
                <a16:creationId xmlns:a16="http://schemas.microsoft.com/office/drawing/2014/main" id="{B77E14C9-E2FE-3421-111E-D1D1A3AE2C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29455" y="35855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06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08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5AEBDD3-B56F-481F-B681-E422663D2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482342"/>
          </a:xfrm>
          <a:custGeom>
            <a:avLst/>
            <a:gdLst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67374 w 12192000"/>
              <a:gd name="connsiteY53" fmla="*/ 1959575 h 3482342"/>
              <a:gd name="connsiteX54" fmla="*/ 8447067 w 12192000"/>
              <a:gd name="connsiteY54" fmla="*/ 1949706 h 3482342"/>
              <a:gd name="connsiteX55" fmla="*/ 8426060 w 12192000"/>
              <a:gd name="connsiteY55" fmla="*/ 1947126 h 3482342"/>
              <a:gd name="connsiteX56" fmla="*/ 8424042 w 12192000"/>
              <a:gd name="connsiteY56" fmla="*/ 1949367 h 3482342"/>
              <a:gd name="connsiteX57" fmla="*/ 8401276 w 12192000"/>
              <a:gd name="connsiteY57" fmla="*/ 1953968 h 3482342"/>
              <a:gd name="connsiteX58" fmla="*/ 8294129 w 12192000"/>
              <a:gd name="connsiteY58" fmla="*/ 1958387 h 3482342"/>
              <a:gd name="connsiteX59" fmla="*/ 8293892 w 12192000"/>
              <a:gd name="connsiteY59" fmla="*/ 1960370 h 3482342"/>
              <a:gd name="connsiteX60" fmla="*/ 8288078 w 12192000"/>
              <a:gd name="connsiteY60" fmla="*/ 1965222 h 3482342"/>
              <a:gd name="connsiteX61" fmla="*/ 8248914 w 12192000"/>
              <a:gd name="connsiteY61" fmla="*/ 1954175 h 3482342"/>
              <a:gd name="connsiteX62" fmla="*/ 8132104 w 12192000"/>
              <a:gd name="connsiteY62" fmla="*/ 1895727 h 3482342"/>
              <a:gd name="connsiteX63" fmla="*/ 7918078 w 12192000"/>
              <a:gd name="connsiteY63" fmla="*/ 1862668 h 3482342"/>
              <a:gd name="connsiteX64" fmla="*/ 7817899 w 12192000"/>
              <a:gd name="connsiteY64" fmla="*/ 1862176 h 3482342"/>
              <a:gd name="connsiteX65" fmla="*/ 7768994 w 12192000"/>
              <a:gd name="connsiteY65" fmla="*/ 1855721 h 3482342"/>
              <a:gd name="connsiteX66" fmla="*/ 7618027 w 12192000"/>
              <a:gd name="connsiteY66" fmla="*/ 1830959 h 3482342"/>
              <a:gd name="connsiteX67" fmla="*/ 7449425 w 12192000"/>
              <a:gd name="connsiteY67" fmla="*/ 1810910 h 3482342"/>
              <a:gd name="connsiteX68" fmla="*/ 7342915 w 12192000"/>
              <a:gd name="connsiteY68" fmla="*/ 1819827 h 3482342"/>
              <a:gd name="connsiteX69" fmla="*/ 7255191 w 12192000"/>
              <a:gd name="connsiteY69" fmla="*/ 1834354 h 3482342"/>
              <a:gd name="connsiteX70" fmla="*/ 7131205 w 12192000"/>
              <a:gd name="connsiteY70" fmla="*/ 1845557 h 3482342"/>
              <a:gd name="connsiteX71" fmla="*/ 6917124 w 12192000"/>
              <a:gd name="connsiteY71" fmla="*/ 1837109 h 3482342"/>
              <a:gd name="connsiteX72" fmla="*/ 6837145 w 12192000"/>
              <a:gd name="connsiteY72" fmla="*/ 1870724 h 3482342"/>
              <a:gd name="connsiteX73" fmla="*/ 6753991 w 12192000"/>
              <a:gd name="connsiteY73" fmla="*/ 1860969 h 3482342"/>
              <a:gd name="connsiteX74" fmla="*/ 6727754 w 12192000"/>
              <a:gd name="connsiteY74" fmla="*/ 1882372 h 3482342"/>
              <a:gd name="connsiteX75" fmla="*/ 6723371 w 12192000"/>
              <a:gd name="connsiteY75" fmla="*/ 1886494 h 3482342"/>
              <a:gd name="connsiteX76" fmla="*/ 6702779 w 12192000"/>
              <a:gd name="connsiteY76" fmla="*/ 1893601 h 3482342"/>
              <a:gd name="connsiteX77" fmla="*/ 6700779 w 12192000"/>
              <a:gd name="connsiteY77" fmla="*/ 1907344 h 3482342"/>
              <a:gd name="connsiteX78" fmla="*/ 6672513 w 12192000"/>
              <a:gd name="connsiteY78" fmla="*/ 1926452 h 3482342"/>
              <a:gd name="connsiteX79" fmla="*/ 6633549 w 12192000"/>
              <a:gd name="connsiteY79" fmla="*/ 1936255 h 3482342"/>
              <a:gd name="connsiteX80" fmla="*/ 6444344 w 12192000"/>
              <a:gd name="connsiteY80" fmla="*/ 1969663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42310 w 12192000"/>
              <a:gd name="connsiteY84" fmla="*/ 2092510 h 3482342"/>
              <a:gd name="connsiteX85" fmla="*/ 6007916 w 12192000"/>
              <a:gd name="connsiteY85" fmla="*/ 2143752 h 3482342"/>
              <a:gd name="connsiteX86" fmla="*/ 5894610 w 12192000"/>
              <a:gd name="connsiteY86" fmla="*/ 2130684 h 3482342"/>
              <a:gd name="connsiteX87" fmla="*/ 5817682 w 12192000"/>
              <a:gd name="connsiteY87" fmla="*/ 2157358 h 3482342"/>
              <a:gd name="connsiteX88" fmla="*/ 5591469 w 12192000"/>
              <a:gd name="connsiteY88" fmla="*/ 2178389 h 3482342"/>
              <a:gd name="connsiteX89" fmla="*/ 5414282 w 12192000"/>
              <a:gd name="connsiteY89" fmla="*/ 2183070 h 3482342"/>
              <a:gd name="connsiteX90" fmla="*/ 5368369 w 12192000"/>
              <a:gd name="connsiteY90" fmla="*/ 2204272 h 3482342"/>
              <a:gd name="connsiteX91" fmla="*/ 5291263 w 12192000"/>
              <a:gd name="connsiteY91" fmla="*/ 2239182 h 3482342"/>
              <a:gd name="connsiteX92" fmla="*/ 5240857 w 12192000"/>
              <a:gd name="connsiteY92" fmla="*/ 2289444 h 3482342"/>
              <a:gd name="connsiteX93" fmla="*/ 5173523 w 12192000"/>
              <a:gd name="connsiteY93" fmla="*/ 2309057 h 3482342"/>
              <a:gd name="connsiteX94" fmla="*/ 5148543 w 12192000"/>
              <a:gd name="connsiteY94" fmla="*/ 2282356 h 3482342"/>
              <a:gd name="connsiteX95" fmla="*/ 5079548 w 12192000"/>
              <a:gd name="connsiteY95" fmla="*/ 2313485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47067 w 12192000"/>
              <a:gd name="connsiteY54" fmla="*/ 1949706 h 3482342"/>
              <a:gd name="connsiteX55" fmla="*/ 8426060 w 12192000"/>
              <a:gd name="connsiteY55" fmla="*/ 1947126 h 3482342"/>
              <a:gd name="connsiteX56" fmla="*/ 8424042 w 12192000"/>
              <a:gd name="connsiteY56" fmla="*/ 1949367 h 3482342"/>
              <a:gd name="connsiteX57" fmla="*/ 8401276 w 12192000"/>
              <a:gd name="connsiteY57" fmla="*/ 1953968 h 3482342"/>
              <a:gd name="connsiteX58" fmla="*/ 8294129 w 12192000"/>
              <a:gd name="connsiteY58" fmla="*/ 1958387 h 3482342"/>
              <a:gd name="connsiteX59" fmla="*/ 8293892 w 12192000"/>
              <a:gd name="connsiteY59" fmla="*/ 1960370 h 3482342"/>
              <a:gd name="connsiteX60" fmla="*/ 8288078 w 12192000"/>
              <a:gd name="connsiteY60" fmla="*/ 1965222 h 3482342"/>
              <a:gd name="connsiteX61" fmla="*/ 8248914 w 12192000"/>
              <a:gd name="connsiteY61" fmla="*/ 1954175 h 3482342"/>
              <a:gd name="connsiteX62" fmla="*/ 8132104 w 12192000"/>
              <a:gd name="connsiteY62" fmla="*/ 1895727 h 3482342"/>
              <a:gd name="connsiteX63" fmla="*/ 7918078 w 12192000"/>
              <a:gd name="connsiteY63" fmla="*/ 1862668 h 3482342"/>
              <a:gd name="connsiteX64" fmla="*/ 7817899 w 12192000"/>
              <a:gd name="connsiteY64" fmla="*/ 1862176 h 3482342"/>
              <a:gd name="connsiteX65" fmla="*/ 7768994 w 12192000"/>
              <a:gd name="connsiteY65" fmla="*/ 1855721 h 3482342"/>
              <a:gd name="connsiteX66" fmla="*/ 7618027 w 12192000"/>
              <a:gd name="connsiteY66" fmla="*/ 1830959 h 3482342"/>
              <a:gd name="connsiteX67" fmla="*/ 7449425 w 12192000"/>
              <a:gd name="connsiteY67" fmla="*/ 1810910 h 3482342"/>
              <a:gd name="connsiteX68" fmla="*/ 7342915 w 12192000"/>
              <a:gd name="connsiteY68" fmla="*/ 1819827 h 3482342"/>
              <a:gd name="connsiteX69" fmla="*/ 7255191 w 12192000"/>
              <a:gd name="connsiteY69" fmla="*/ 1834354 h 3482342"/>
              <a:gd name="connsiteX70" fmla="*/ 7131205 w 12192000"/>
              <a:gd name="connsiteY70" fmla="*/ 1845557 h 3482342"/>
              <a:gd name="connsiteX71" fmla="*/ 6917124 w 12192000"/>
              <a:gd name="connsiteY71" fmla="*/ 1837109 h 3482342"/>
              <a:gd name="connsiteX72" fmla="*/ 6837145 w 12192000"/>
              <a:gd name="connsiteY72" fmla="*/ 1870724 h 3482342"/>
              <a:gd name="connsiteX73" fmla="*/ 6753991 w 12192000"/>
              <a:gd name="connsiteY73" fmla="*/ 1860969 h 3482342"/>
              <a:gd name="connsiteX74" fmla="*/ 6727754 w 12192000"/>
              <a:gd name="connsiteY74" fmla="*/ 1882372 h 3482342"/>
              <a:gd name="connsiteX75" fmla="*/ 6723371 w 12192000"/>
              <a:gd name="connsiteY75" fmla="*/ 1886494 h 3482342"/>
              <a:gd name="connsiteX76" fmla="*/ 6702779 w 12192000"/>
              <a:gd name="connsiteY76" fmla="*/ 1893601 h 3482342"/>
              <a:gd name="connsiteX77" fmla="*/ 6700779 w 12192000"/>
              <a:gd name="connsiteY77" fmla="*/ 1907344 h 3482342"/>
              <a:gd name="connsiteX78" fmla="*/ 6672513 w 12192000"/>
              <a:gd name="connsiteY78" fmla="*/ 1926452 h 3482342"/>
              <a:gd name="connsiteX79" fmla="*/ 6633549 w 12192000"/>
              <a:gd name="connsiteY79" fmla="*/ 1936255 h 3482342"/>
              <a:gd name="connsiteX80" fmla="*/ 6444344 w 12192000"/>
              <a:gd name="connsiteY80" fmla="*/ 1969663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42310 w 12192000"/>
              <a:gd name="connsiteY84" fmla="*/ 2092510 h 3482342"/>
              <a:gd name="connsiteX85" fmla="*/ 6007916 w 12192000"/>
              <a:gd name="connsiteY85" fmla="*/ 2143752 h 3482342"/>
              <a:gd name="connsiteX86" fmla="*/ 5894610 w 12192000"/>
              <a:gd name="connsiteY86" fmla="*/ 2130684 h 3482342"/>
              <a:gd name="connsiteX87" fmla="*/ 5817682 w 12192000"/>
              <a:gd name="connsiteY87" fmla="*/ 2157358 h 3482342"/>
              <a:gd name="connsiteX88" fmla="*/ 5591469 w 12192000"/>
              <a:gd name="connsiteY88" fmla="*/ 2178389 h 3482342"/>
              <a:gd name="connsiteX89" fmla="*/ 5414282 w 12192000"/>
              <a:gd name="connsiteY89" fmla="*/ 2183070 h 3482342"/>
              <a:gd name="connsiteX90" fmla="*/ 5368369 w 12192000"/>
              <a:gd name="connsiteY90" fmla="*/ 2204272 h 3482342"/>
              <a:gd name="connsiteX91" fmla="*/ 5291263 w 12192000"/>
              <a:gd name="connsiteY91" fmla="*/ 2239182 h 3482342"/>
              <a:gd name="connsiteX92" fmla="*/ 5240857 w 12192000"/>
              <a:gd name="connsiteY92" fmla="*/ 2289444 h 3482342"/>
              <a:gd name="connsiteX93" fmla="*/ 5173523 w 12192000"/>
              <a:gd name="connsiteY93" fmla="*/ 2309057 h 3482342"/>
              <a:gd name="connsiteX94" fmla="*/ 5148543 w 12192000"/>
              <a:gd name="connsiteY94" fmla="*/ 2282356 h 3482342"/>
              <a:gd name="connsiteX95" fmla="*/ 5079548 w 12192000"/>
              <a:gd name="connsiteY95" fmla="*/ 2313485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112" fmla="*/ 0 w 12192000"/>
              <a:gd name="connsiteY11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294129 w 12192000"/>
              <a:gd name="connsiteY57" fmla="*/ 1958387 h 3482342"/>
              <a:gd name="connsiteX58" fmla="*/ 8293892 w 12192000"/>
              <a:gd name="connsiteY58" fmla="*/ 1960370 h 3482342"/>
              <a:gd name="connsiteX59" fmla="*/ 8288078 w 12192000"/>
              <a:gd name="connsiteY59" fmla="*/ 1965222 h 3482342"/>
              <a:gd name="connsiteX60" fmla="*/ 8248914 w 12192000"/>
              <a:gd name="connsiteY60" fmla="*/ 1954175 h 3482342"/>
              <a:gd name="connsiteX61" fmla="*/ 8132104 w 12192000"/>
              <a:gd name="connsiteY61" fmla="*/ 1895727 h 3482342"/>
              <a:gd name="connsiteX62" fmla="*/ 7918078 w 12192000"/>
              <a:gd name="connsiteY62" fmla="*/ 1862668 h 3482342"/>
              <a:gd name="connsiteX63" fmla="*/ 7817899 w 12192000"/>
              <a:gd name="connsiteY63" fmla="*/ 1862176 h 3482342"/>
              <a:gd name="connsiteX64" fmla="*/ 7768994 w 12192000"/>
              <a:gd name="connsiteY64" fmla="*/ 1855721 h 3482342"/>
              <a:gd name="connsiteX65" fmla="*/ 7618027 w 12192000"/>
              <a:gd name="connsiteY65" fmla="*/ 1830959 h 3482342"/>
              <a:gd name="connsiteX66" fmla="*/ 7449425 w 12192000"/>
              <a:gd name="connsiteY66" fmla="*/ 1810910 h 3482342"/>
              <a:gd name="connsiteX67" fmla="*/ 7342915 w 12192000"/>
              <a:gd name="connsiteY67" fmla="*/ 1819827 h 3482342"/>
              <a:gd name="connsiteX68" fmla="*/ 7255191 w 12192000"/>
              <a:gd name="connsiteY68" fmla="*/ 1834354 h 3482342"/>
              <a:gd name="connsiteX69" fmla="*/ 7131205 w 12192000"/>
              <a:gd name="connsiteY69" fmla="*/ 1845557 h 3482342"/>
              <a:gd name="connsiteX70" fmla="*/ 6917124 w 12192000"/>
              <a:gd name="connsiteY70" fmla="*/ 1837109 h 3482342"/>
              <a:gd name="connsiteX71" fmla="*/ 6837145 w 12192000"/>
              <a:gd name="connsiteY71" fmla="*/ 1870724 h 3482342"/>
              <a:gd name="connsiteX72" fmla="*/ 6753991 w 12192000"/>
              <a:gd name="connsiteY72" fmla="*/ 1860969 h 3482342"/>
              <a:gd name="connsiteX73" fmla="*/ 6727754 w 12192000"/>
              <a:gd name="connsiteY73" fmla="*/ 1882372 h 3482342"/>
              <a:gd name="connsiteX74" fmla="*/ 6723371 w 12192000"/>
              <a:gd name="connsiteY74" fmla="*/ 1886494 h 3482342"/>
              <a:gd name="connsiteX75" fmla="*/ 6702779 w 12192000"/>
              <a:gd name="connsiteY75" fmla="*/ 1893601 h 3482342"/>
              <a:gd name="connsiteX76" fmla="*/ 6700779 w 12192000"/>
              <a:gd name="connsiteY76" fmla="*/ 1907344 h 3482342"/>
              <a:gd name="connsiteX77" fmla="*/ 6672513 w 12192000"/>
              <a:gd name="connsiteY77" fmla="*/ 1926452 h 3482342"/>
              <a:gd name="connsiteX78" fmla="*/ 6633549 w 12192000"/>
              <a:gd name="connsiteY78" fmla="*/ 1936255 h 3482342"/>
              <a:gd name="connsiteX79" fmla="*/ 6444344 w 12192000"/>
              <a:gd name="connsiteY79" fmla="*/ 1969663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42310 w 12192000"/>
              <a:gd name="connsiteY83" fmla="*/ 2092510 h 3482342"/>
              <a:gd name="connsiteX84" fmla="*/ 6007916 w 12192000"/>
              <a:gd name="connsiteY84" fmla="*/ 2143752 h 3482342"/>
              <a:gd name="connsiteX85" fmla="*/ 5894610 w 12192000"/>
              <a:gd name="connsiteY85" fmla="*/ 2130684 h 3482342"/>
              <a:gd name="connsiteX86" fmla="*/ 5817682 w 12192000"/>
              <a:gd name="connsiteY86" fmla="*/ 2157358 h 3482342"/>
              <a:gd name="connsiteX87" fmla="*/ 5591469 w 12192000"/>
              <a:gd name="connsiteY87" fmla="*/ 2178389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291263 w 12192000"/>
              <a:gd name="connsiteY90" fmla="*/ 2239182 h 3482342"/>
              <a:gd name="connsiteX91" fmla="*/ 5240857 w 12192000"/>
              <a:gd name="connsiteY91" fmla="*/ 2289444 h 3482342"/>
              <a:gd name="connsiteX92" fmla="*/ 5173523 w 12192000"/>
              <a:gd name="connsiteY92" fmla="*/ 2309057 h 3482342"/>
              <a:gd name="connsiteX93" fmla="*/ 5148543 w 12192000"/>
              <a:gd name="connsiteY93" fmla="*/ 2282356 h 3482342"/>
              <a:gd name="connsiteX94" fmla="*/ 5079548 w 12192000"/>
              <a:gd name="connsiteY94" fmla="*/ 2313485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294129 w 12192000"/>
              <a:gd name="connsiteY57" fmla="*/ 1958387 h 3482342"/>
              <a:gd name="connsiteX58" fmla="*/ 8293892 w 12192000"/>
              <a:gd name="connsiteY58" fmla="*/ 1960370 h 3482342"/>
              <a:gd name="connsiteX59" fmla="*/ 8351578 w 12192000"/>
              <a:gd name="connsiteY59" fmla="*/ 1914422 h 3482342"/>
              <a:gd name="connsiteX60" fmla="*/ 8248914 w 12192000"/>
              <a:gd name="connsiteY60" fmla="*/ 1954175 h 3482342"/>
              <a:gd name="connsiteX61" fmla="*/ 8132104 w 12192000"/>
              <a:gd name="connsiteY61" fmla="*/ 1895727 h 3482342"/>
              <a:gd name="connsiteX62" fmla="*/ 7918078 w 12192000"/>
              <a:gd name="connsiteY62" fmla="*/ 1862668 h 3482342"/>
              <a:gd name="connsiteX63" fmla="*/ 7817899 w 12192000"/>
              <a:gd name="connsiteY63" fmla="*/ 1862176 h 3482342"/>
              <a:gd name="connsiteX64" fmla="*/ 7768994 w 12192000"/>
              <a:gd name="connsiteY64" fmla="*/ 1855721 h 3482342"/>
              <a:gd name="connsiteX65" fmla="*/ 7618027 w 12192000"/>
              <a:gd name="connsiteY65" fmla="*/ 1830959 h 3482342"/>
              <a:gd name="connsiteX66" fmla="*/ 7449425 w 12192000"/>
              <a:gd name="connsiteY66" fmla="*/ 1810910 h 3482342"/>
              <a:gd name="connsiteX67" fmla="*/ 7342915 w 12192000"/>
              <a:gd name="connsiteY67" fmla="*/ 1819827 h 3482342"/>
              <a:gd name="connsiteX68" fmla="*/ 7255191 w 12192000"/>
              <a:gd name="connsiteY68" fmla="*/ 1834354 h 3482342"/>
              <a:gd name="connsiteX69" fmla="*/ 7131205 w 12192000"/>
              <a:gd name="connsiteY69" fmla="*/ 1845557 h 3482342"/>
              <a:gd name="connsiteX70" fmla="*/ 6917124 w 12192000"/>
              <a:gd name="connsiteY70" fmla="*/ 1837109 h 3482342"/>
              <a:gd name="connsiteX71" fmla="*/ 6837145 w 12192000"/>
              <a:gd name="connsiteY71" fmla="*/ 1870724 h 3482342"/>
              <a:gd name="connsiteX72" fmla="*/ 6753991 w 12192000"/>
              <a:gd name="connsiteY72" fmla="*/ 1860969 h 3482342"/>
              <a:gd name="connsiteX73" fmla="*/ 6727754 w 12192000"/>
              <a:gd name="connsiteY73" fmla="*/ 1882372 h 3482342"/>
              <a:gd name="connsiteX74" fmla="*/ 6723371 w 12192000"/>
              <a:gd name="connsiteY74" fmla="*/ 1886494 h 3482342"/>
              <a:gd name="connsiteX75" fmla="*/ 6702779 w 12192000"/>
              <a:gd name="connsiteY75" fmla="*/ 1893601 h 3482342"/>
              <a:gd name="connsiteX76" fmla="*/ 6700779 w 12192000"/>
              <a:gd name="connsiteY76" fmla="*/ 1907344 h 3482342"/>
              <a:gd name="connsiteX77" fmla="*/ 6672513 w 12192000"/>
              <a:gd name="connsiteY77" fmla="*/ 1926452 h 3482342"/>
              <a:gd name="connsiteX78" fmla="*/ 6633549 w 12192000"/>
              <a:gd name="connsiteY78" fmla="*/ 1936255 h 3482342"/>
              <a:gd name="connsiteX79" fmla="*/ 6444344 w 12192000"/>
              <a:gd name="connsiteY79" fmla="*/ 1969663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42310 w 12192000"/>
              <a:gd name="connsiteY83" fmla="*/ 2092510 h 3482342"/>
              <a:gd name="connsiteX84" fmla="*/ 6007916 w 12192000"/>
              <a:gd name="connsiteY84" fmla="*/ 2143752 h 3482342"/>
              <a:gd name="connsiteX85" fmla="*/ 5894610 w 12192000"/>
              <a:gd name="connsiteY85" fmla="*/ 2130684 h 3482342"/>
              <a:gd name="connsiteX86" fmla="*/ 5817682 w 12192000"/>
              <a:gd name="connsiteY86" fmla="*/ 2157358 h 3482342"/>
              <a:gd name="connsiteX87" fmla="*/ 5591469 w 12192000"/>
              <a:gd name="connsiteY87" fmla="*/ 2178389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291263 w 12192000"/>
              <a:gd name="connsiteY90" fmla="*/ 2239182 h 3482342"/>
              <a:gd name="connsiteX91" fmla="*/ 5240857 w 12192000"/>
              <a:gd name="connsiteY91" fmla="*/ 2289444 h 3482342"/>
              <a:gd name="connsiteX92" fmla="*/ 5173523 w 12192000"/>
              <a:gd name="connsiteY92" fmla="*/ 2309057 h 3482342"/>
              <a:gd name="connsiteX93" fmla="*/ 5148543 w 12192000"/>
              <a:gd name="connsiteY93" fmla="*/ 2282356 h 3482342"/>
              <a:gd name="connsiteX94" fmla="*/ 5079548 w 12192000"/>
              <a:gd name="connsiteY94" fmla="*/ 2313485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294129 w 12192000"/>
              <a:gd name="connsiteY57" fmla="*/ 1958387 h 3482342"/>
              <a:gd name="connsiteX58" fmla="*/ 8351578 w 12192000"/>
              <a:gd name="connsiteY58" fmla="*/ 1914422 h 3482342"/>
              <a:gd name="connsiteX59" fmla="*/ 8248914 w 12192000"/>
              <a:gd name="connsiteY59" fmla="*/ 195417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17124 w 12192000"/>
              <a:gd name="connsiteY69" fmla="*/ 1837109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700779 w 12192000"/>
              <a:gd name="connsiteY75" fmla="*/ 1907344 h 3482342"/>
              <a:gd name="connsiteX76" fmla="*/ 6672513 w 12192000"/>
              <a:gd name="connsiteY76" fmla="*/ 1926452 h 3482342"/>
              <a:gd name="connsiteX77" fmla="*/ 6633549 w 12192000"/>
              <a:gd name="connsiteY77" fmla="*/ 1936255 h 3482342"/>
              <a:gd name="connsiteX78" fmla="*/ 6444344 w 12192000"/>
              <a:gd name="connsiteY78" fmla="*/ 1969663 h 3482342"/>
              <a:gd name="connsiteX79" fmla="*/ 6333446 w 12192000"/>
              <a:gd name="connsiteY79" fmla="*/ 1997163 h 3482342"/>
              <a:gd name="connsiteX80" fmla="*/ 6294933 w 12192000"/>
              <a:gd name="connsiteY80" fmla="*/ 2019412 h 3482342"/>
              <a:gd name="connsiteX81" fmla="*/ 6238719 w 12192000"/>
              <a:gd name="connsiteY81" fmla="*/ 2042547 h 3482342"/>
              <a:gd name="connsiteX82" fmla="*/ 6142310 w 12192000"/>
              <a:gd name="connsiteY82" fmla="*/ 2092510 h 3482342"/>
              <a:gd name="connsiteX83" fmla="*/ 6007916 w 12192000"/>
              <a:gd name="connsiteY83" fmla="*/ 2143752 h 3482342"/>
              <a:gd name="connsiteX84" fmla="*/ 5894610 w 12192000"/>
              <a:gd name="connsiteY84" fmla="*/ 2130684 h 3482342"/>
              <a:gd name="connsiteX85" fmla="*/ 5817682 w 12192000"/>
              <a:gd name="connsiteY85" fmla="*/ 2157358 h 3482342"/>
              <a:gd name="connsiteX86" fmla="*/ 5591469 w 12192000"/>
              <a:gd name="connsiteY86" fmla="*/ 2178389 h 3482342"/>
              <a:gd name="connsiteX87" fmla="*/ 5414282 w 12192000"/>
              <a:gd name="connsiteY87" fmla="*/ 2183070 h 3482342"/>
              <a:gd name="connsiteX88" fmla="*/ 5368369 w 12192000"/>
              <a:gd name="connsiteY88" fmla="*/ 2204272 h 3482342"/>
              <a:gd name="connsiteX89" fmla="*/ 5291263 w 12192000"/>
              <a:gd name="connsiteY89" fmla="*/ 2239182 h 3482342"/>
              <a:gd name="connsiteX90" fmla="*/ 5240857 w 12192000"/>
              <a:gd name="connsiteY90" fmla="*/ 2289444 h 3482342"/>
              <a:gd name="connsiteX91" fmla="*/ 5173523 w 12192000"/>
              <a:gd name="connsiteY91" fmla="*/ 2309057 h 3482342"/>
              <a:gd name="connsiteX92" fmla="*/ 5148543 w 12192000"/>
              <a:gd name="connsiteY92" fmla="*/ 2282356 h 3482342"/>
              <a:gd name="connsiteX93" fmla="*/ 5079548 w 12192000"/>
              <a:gd name="connsiteY93" fmla="*/ 2313485 h 3482342"/>
              <a:gd name="connsiteX94" fmla="*/ 4975908 w 12192000"/>
              <a:gd name="connsiteY94" fmla="*/ 2364128 h 3482342"/>
              <a:gd name="connsiteX95" fmla="*/ 4913723 w 12192000"/>
              <a:gd name="connsiteY95" fmla="*/ 2385265 h 3482342"/>
              <a:gd name="connsiteX96" fmla="*/ 4746485 w 12192000"/>
              <a:gd name="connsiteY96" fmla="*/ 2451769 h 3482342"/>
              <a:gd name="connsiteX97" fmla="*/ 4681588 w 12192000"/>
              <a:gd name="connsiteY97" fmla="*/ 2467494 h 3482342"/>
              <a:gd name="connsiteX98" fmla="*/ 1783655 w 12192000"/>
              <a:gd name="connsiteY98" fmla="*/ 3163860 h 3482342"/>
              <a:gd name="connsiteX99" fmla="*/ 1325955 w 12192000"/>
              <a:gd name="connsiteY99" fmla="*/ 3176692 h 3482342"/>
              <a:gd name="connsiteX100" fmla="*/ 1190384 w 12192000"/>
              <a:gd name="connsiteY100" fmla="*/ 3203504 h 3482342"/>
              <a:gd name="connsiteX101" fmla="*/ 1094537 w 12192000"/>
              <a:gd name="connsiteY101" fmla="*/ 3229469 h 3482342"/>
              <a:gd name="connsiteX102" fmla="*/ 779276 w 12192000"/>
              <a:gd name="connsiteY102" fmla="*/ 3327290 h 3482342"/>
              <a:gd name="connsiteX103" fmla="*/ 600378 w 12192000"/>
              <a:gd name="connsiteY103" fmla="*/ 3335250 h 3482342"/>
              <a:gd name="connsiteX104" fmla="*/ 493457 w 12192000"/>
              <a:gd name="connsiteY104" fmla="*/ 3365044 h 3482342"/>
              <a:gd name="connsiteX105" fmla="*/ 349402 w 12192000"/>
              <a:gd name="connsiteY105" fmla="*/ 3380897 h 3482342"/>
              <a:gd name="connsiteX106" fmla="*/ 192183 w 12192000"/>
              <a:gd name="connsiteY106" fmla="*/ 3460075 h 3482342"/>
              <a:gd name="connsiteX107" fmla="*/ 46713 w 12192000"/>
              <a:gd name="connsiteY107" fmla="*/ 3462986 h 3482342"/>
              <a:gd name="connsiteX108" fmla="*/ 2765 w 12192000"/>
              <a:gd name="connsiteY108" fmla="*/ 3480770 h 3482342"/>
              <a:gd name="connsiteX109" fmla="*/ 0 w 12192000"/>
              <a:gd name="connsiteY109" fmla="*/ 3482342 h 3482342"/>
              <a:gd name="connsiteX110" fmla="*/ 0 w 12192000"/>
              <a:gd name="connsiteY11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351578 w 12192000"/>
              <a:gd name="connsiteY57" fmla="*/ 1914422 h 3482342"/>
              <a:gd name="connsiteX58" fmla="*/ 8248914 w 12192000"/>
              <a:gd name="connsiteY58" fmla="*/ 195417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17124 w 12192000"/>
              <a:gd name="connsiteY68" fmla="*/ 1837109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700779 w 12192000"/>
              <a:gd name="connsiteY74" fmla="*/ 1907344 h 3482342"/>
              <a:gd name="connsiteX75" fmla="*/ 6672513 w 12192000"/>
              <a:gd name="connsiteY75" fmla="*/ 1926452 h 3482342"/>
              <a:gd name="connsiteX76" fmla="*/ 6633549 w 12192000"/>
              <a:gd name="connsiteY76" fmla="*/ 1936255 h 3482342"/>
              <a:gd name="connsiteX77" fmla="*/ 6444344 w 12192000"/>
              <a:gd name="connsiteY77" fmla="*/ 1969663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42310 w 12192000"/>
              <a:gd name="connsiteY81" fmla="*/ 2092510 h 3482342"/>
              <a:gd name="connsiteX82" fmla="*/ 6007916 w 12192000"/>
              <a:gd name="connsiteY82" fmla="*/ 2143752 h 3482342"/>
              <a:gd name="connsiteX83" fmla="*/ 5894610 w 12192000"/>
              <a:gd name="connsiteY83" fmla="*/ 2130684 h 3482342"/>
              <a:gd name="connsiteX84" fmla="*/ 5817682 w 12192000"/>
              <a:gd name="connsiteY84" fmla="*/ 2157358 h 3482342"/>
              <a:gd name="connsiteX85" fmla="*/ 5591469 w 12192000"/>
              <a:gd name="connsiteY85" fmla="*/ 2178389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291263 w 12192000"/>
              <a:gd name="connsiteY88" fmla="*/ 2239182 h 3482342"/>
              <a:gd name="connsiteX89" fmla="*/ 5240857 w 12192000"/>
              <a:gd name="connsiteY89" fmla="*/ 2289444 h 3482342"/>
              <a:gd name="connsiteX90" fmla="*/ 5173523 w 12192000"/>
              <a:gd name="connsiteY90" fmla="*/ 2309057 h 3482342"/>
              <a:gd name="connsiteX91" fmla="*/ 5148543 w 12192000"/>
              <a:gd name="connsiteY91" fmla="*/ 2282356 h 3482342"/>
              <a:gd name="connsiteX92" fmla="*/ 5079548 w 12192000"/>
              <a:gd name="connsiteY92" fmla="*/ 2313485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351578 w 12192000"/>
              <a:gd name="connsiteY57" fmla="*/ 1914422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17124 w 12192000"/>
              <a:gd name="connsiteY68" fmla="*/ 1837109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700779 w 12192000"/>
              <a:gd name="connsiteY74" fmla="*/ 1907344 h 3482342"/>
              <a:gd name="connsiteX75" fmla="*/ 6672513 w 12192000"/>
              <a:gd name="connsiteY75" fmla="*/ 1926452 h 3482342"/>
              <a:gd name="connsiteX76" fmla="*/ 6633549 w 12192000"/>
              <a:gd name="connsiteY76" fmla="*/ 1936255 h 3482342"/>
              <a:gd name="connsiteX77" fmla="*/ 6444344 w 12192000"/>
              <a:gd name="connsiteY77" fmla="*/ 1969663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42310 w 12192000"/>
              <a:gd name="connsiteY81" fmla="*/ 2092510 h 3482342"/>
              <a:gd name="connsiteX82" fmla="*/ 6007916 w 12192000"/>
              <a:gd name="connsiteY82" fmla="*/ 2143752 h 3482342"/>
              <a:gd name="connsiteX83" fmla="*/ 5894610 w 12192000"/>
              <a:gd name="connsiteY83" fmla="*/ 2130684 h 3482342"/>
              <a:gd name="connsiteX84" fmla="*/ 5817682 w 12192000"/>
              <a:gd name="connsiteY84" fmla="*/ 2157358 h 3482342"/>
              <a:gd name="connsiteX85" fmla="*/ 5591469 w 12192000"/>
              <a:gd name="connsiteY85" fmla="*/ 2178389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291263 w 12192000"/>
              <a:gd name="connsiteY88" fmla="*/ 2239182 h 3482342"/>
              <a:gd name="connsiteX89" fmla="*/ 5240857 w 12192000"/>
              <a:gd name="connsiteY89" fmla="*/ 2289444 h 3482342"/>
              <a:gd name="connsiteX90" fmla="*/ 5173523 w 12192000"/>
              <a:gd name="connsiteY90" fmla="*/ 2309057 h 3482342"/>
              <a:gd name="connsiteX91" fmla="*/ 5148543 w 12192000"/>
              <a:gd name="connsiteY91" fmla="*/ 2282356 h 3482342"/>
              <a:gd name="connsiteX92" fmla="*/ 5079548 w 12192000"/>
              <a:gd name="connsiteY92" fmla="*/ 2313485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345228 w 12192000"/>
              <a:gd name="connsiteY57" fmla="*/ 1939822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17124 w 12192000"/>
              <a:gd name="connsiteY68" fmla="*/ 1837109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700779 w 12192000"/>
              <a:gd name="connsiteY74" fmla="*/ 1907344 h 3482342"/>
              <a:gd name="connsiteX75" fmla="*/ 6672513 w 12192000"/>
              <a:gd name="connsiteY75" fmla="*/ 1926452 h 3482342"/>
              <a:gd name="connsiteX76" fmla="*/ 6633549 w 12192000"/>
              <a:gd name="connsiteY76" fmla="*/ 1936255 h 3482342"/>
              <a:gd name="connsiteX77" fmla="*/ 6444344 w 12192000"/>
              <a:gd name="connsiteY77" fmla="*/ 1969663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42310 w 12192000"/>
              <a:gd name="connsiteY81" fmla="*/ 2092510 h 3482342"/>
              <a:gd name="connsiteX82" fmla="*/ 6007916 w 12192000"/>
              <a:gd name="connsiteY82" fmla="*/ 2143752 h 3482342"/>
              <a:gd name="connsiteX83" fmla="*/ 5894610 w 12192000"/>
              <a:gd name="connsiteY83" fmla="*/ 2130684 h 3482342"/>
              <a:gd name="connsiteX84" fmla="*/ 5817682 w 12192000"/>
              <a:gd name="connsiteY84" fmla="*/ 2157358 h 3482342"/>
              <a:gd name="connsiteX85" fmla="*/ 5591469 w 12192000"/>
              <a:gd name="connsiteY85" fmla="*/ 2178389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291263 w 12192000"/>
              <a:gd name="connsiteY88" fmla="*/ 2239182 h 3482342"/>
              <a:gd name="connsiteX89" fmla="*/ 5240857 w 12192000"/>
              <a:gd name="connsiteY89" fmla="*/ 2289444 h 3482342"/>
              <a:gd name="connsiteX90" fmla="*/ 5173523 w 12192000"/>
              <a:gd name="connsiteY90" fmla="*/ 2309057 h 3482342"/>
              <a:gd name="connsiteX91" fmla="*/ 5148543 w 12192000"/>
              <a:gd name="connsiteY91" fmla="*/ 2282356 h 3482342"/>
              <a:gd name="connsiteX92" fmla="*/ 5079548 w 12192000"/>
              <a:gd name="connsiteY92" fmla="*/ 2313485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345228 w 12192000"/>
              <a:gd name="connsiteY56" fmla="*/ 1939822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17124 w 12192000"/>
              <a:gd name="connsiteY67" fmla="*/ 1837109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700779 w 12192000"/>
              <a:gd name="connsiteY73" fmla="*/ 1907344 h 3482342"/>
              <a:gd name="connsiteX74" fmla="*/ 6672513 w 12192000"/>
              <a:gd name="connsiteY74" fmla="*/ 1926452 h 3482342"/>
              <a:gd name="connsiteX75" fmla="*/ 6633549 w 12192000"/>
              <a:gd name="connsiteY75" fmla="*/ 1936255 h 3482342"/>
              <a:gd name="connsiteX76" fmla="*/ 6444344 w 12192000"/>
              <a:gd name="connsiteY76" fmla="*/ 1969663 h 3482342"/>
              <a:gd name="connsiteX77" fmla="*/ 6333446 w 12192000"/>
              <a:gd name="connsiteY77" fmla="*/ 1997163 h 3482342"/>
              <a:gd name="connsiteX78" fmla="*/ 6294933 w 12192000"/>
              <a:gd name="connsiteY78" fmla="*/ 2019412 h 3482342"/>
              <a:gd name="connsiteX79" fmla="*/ 6238719 w 12192000"/>
              <a:gd name="connsiteY79" fmla="*/ 2042547 h 3482342"/>
              <a:gd name="connsiteX80" fmla="*/ 6142310 w 12192000"/>
              <a:gd name="connsiteY80" fmla="*/ 2092510 h 3482342"/>
              <a:gd name="connsiteX81" fmla="*/ 6007916 w 12192000"/>
              <a:gd name="connsiteY81" fmla="*/ 2143752 h 3482342"/>
              <a:gd name="connsiteX82" fmla="*/ 5894610 w 12192000"/>
              <a:gd name="connsiteY82" fmla="*/ 2130684 h 3482342"/>
              <a:gd name="connsiteX83" fmla="*/ 5817682 w 12192000"/>
              <a:gd name="connsiteY83" fmla="*/ 2157358 h 3482342"/>
              <a:gd name="connsiteX84" fmla="*/ 5591469 w 12192000"/>
              <a:gd name="connsiteY84" fmla="*/ 2178389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291263 w 12192000"/>
              <a:gd name="connsiteY87" fmla="*/ 2239182 h 3482342"/>
              <a:gd name="connsiteX88" fmla="*/ 5240857 w 12192000"/>
              <a:gd name="connsiteY88" fmla="*/ 2289444 h 3482342"/>
              <a:gd name="connsiteX89" fmla="*/ 5173523 w 12192000"/>
              <a:gd name="connsiteY89" fmla="*/ 2309057 h 3482342"/>
              <a:gd name="connsiteX90" fmla="*/ 5148543 w 12192000"/>
              <a:gd name="connsiteY90" fmla="*/ 2282356 h 3482342"/>
              <a:gd name="connsiteX91" fmla="*/ 5079548 w 12192000"/>
              <a:gd name="connsiteY91" fmla="*/ 2313485 h 3482342"/>
              <a:gd name="connsiteX92" fmla="*/ 4975908 w 12192000"/>
              <a:gd name="connsiteY92" fmla="*/ 2364128 h 3482342"/>
              <a:gd name="connsiteX93" fmla="*/ 4913723 w 12192000"/>
              <a:gd name="connsiteY93" fmla="*/ 2385265 h 3482342"/>
              <a:gd name="connsiteX94" fmla="*/ 4746485 w 12192000"/>
              <a:gd name="connsiteY94" fmla="*/ 2451769 h 3482342"/>
              <a:gd name="connsiteX95" fmla="*/ 4681588 w 12192000"/>
              <a:gd name="connsiteY95" fmla="*/ 2467494 h 3482342"/>
              <a:gd name="connsiteX96" fmla="*/ 1783655 w 12192000"/>
              <a:gd name="connsiteY96" fmla="*/ 3163860 h 3482342"/>
              <a:gd name="connsiteX97" fmla="*/ 1325955 w 12192000"/>
              <a:gd name="connsiteY97" fmla="*/ 3176692 h 3482342"/>
              <a:gd name="connsiteX98" fmla="*/ 1190384 w 12192000"/>
              <a:gd name="connsiteY98" fmla="*/ 3203504 h 3482342"/>
              <a:gd name="connsiteX99" fmla="*/ 1094537 w 12192000"/>
              <a:gd name="connsiteY99" fmla="*/ 3229469 h 3482342"/>
              <a:gd name="connsiteX100" fmla="*/ 779276 w 12192000"/>
              <a:gd name="connsiteY100" fmla="*/ 3327290 h 3482342"/>
              <a:gd name="connsiteX101" fmla="*/ 600378 w 12192000"/>
              <a:gd name="connsiteY101" fmla="*/ 3335250 h 3482342"/>
              <a:gd name="connsiteX102" fmla="*/ 493457 w 12192000"/>
              <a:gd name="connsiteY102" fmla="*/ 3365044 h 3482342"/>
              <a:gd name="connsiteX103" fmla="*/ 349402 w 12192000"/>
              <a:gd name="connsiteY103" fmla="*/ 3380897 h 3482342"/>
              <a:gd name="connsiteX104" fmla="*/ 192183 w 12192000"/>
              <a:gd name="connsiteY104" fmla="*/ 3460075 h 3482342"/>
              <a:gd name="connsiteX105" fmla="*/ 46713 w 12192000"/>
              <a:gd name="connsiteY105" fmla="*/ 3462986 h 3482342"/>
              <a:gd name="connsiteX106" fmla="*/ 2765 w 12192000"/>
              <a:gd name="connsiteY106" fmla="*/ 3480770 h 3482342"/>
              <a:gd name="connsiteX107" fmla="*/ 0 w 12192000"/>
              <a:gd name="connsiteY107" fmla="*/ 3482342 h 3482342"/>
              <a:gd name="connsiteX108" fmla="*/ 0 w 12192000"/>
              <a:gd name="connsiteY10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30392 w 12192000"/>
              <a:gd name="connsiteY55" fmla="*/ 1898567 h 3482342"/>
              <a:gd name="connsiteX56" fmla="*/ 8345228 w 12192000"/>
              <a:gd name="connsiteY56" fmla="*/ 1939822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17124 w 12192000"/>
              <a:gd name="connsiteY67" fmla="*/ 1837109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700779 w 12192000"/>
              <a:gd name="connsiteY73" fmla="*/ 1907344 h 3482342"/>
              <a:gd name="connsiteX74" fmla="*/ 6672513 w 12192000"/>
              <a:gd name="connsiteY74" fmla="*/ 1926452 h 3482342"/>
              <a:gd name="connsiteX75" fmla="*/ 6633549 w 12192000"/>
              <a:gd name="connsiteY75" fmla="*/ 1936255 h 3482342"/>
              <a:gd name="connsiteX76" fmla="*/ 6444344 w 12192000"/>
              <a:gd name="connsiteY76" fmla="*/ 1969663 h 3482342"/>
              <a:gd name="connsiteX77" fmla="*/ 6333446 w 12192000"/>
              <a:gd name="connsiteY77" fmla="*/ 1997163 h 3482342"/>
              <a:gd name="connsiteX78" fmla="*/ 6294933 w 12192000"/>
              <a:gd name="connsiteY78" fmla="*/ 2019412 h 3482342"/>
              <a:gd name="connsiteX79" fmla="*/ 6238719 w 12192000"/>
              <a:gd name="connsiteY79" fmla="*/ 2042547 h 3482342"/>
              <a:gd name="connsiteX80" fmla="*/ 6142310 w 12192000"/>
              <a:gd name="connsiteY80" fmla="*/ 2092510 h 3482342"/>
              <a:gd name="connsiteX81" fmla="*/ 6007916 w 12192000"/>
              <a:gd name="connsiteY81" fmla="*/ 2143752 h 3482342"/>
              <a:gd name="connsiteX82" fmla="*/ 5894610 w 12192000"/>
              <a:gd name="connsiteY82" fmla="*/ 2130684 h 3482342"/>
              <a:gd name="connsiteX83" fmla="*/ 5817682 w 12192000"/>
              <a:gd name="connsiteY83" fmla="*/ 2157358 h 3482342"/>
              <a:gd name="connsiteX84" fmla="*/ 5591469 w 12192000"/>
              <a:gd name="connsiteY84" fmla="*/ 2178389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291263 w 12192000"/>
              <a:gd name="connsiteY87" fmla="*/ 2239182 h 3482342"/>
              <a:gd name="connsiteX88" fmla="*/ 5240857 w 12192000"/>
              <a:gd name="connsiteY88" fmla="*/ 2289444 h 3482342"/>
              <a:gd name="connsiteX89" fmla="*/ 5173523 w 12192000"/>
              <a:gd name="connsiteY89" fmla="*/ 2309057 h 3482342"/>
              <a:gd name="connsiteX90" fmla="*/ 5148543 w 12192000"/>
              <a:gd name="connsiteY90" fmla="*/ 2282356 h 3482342"/>
              <a:gd name="connsiteX91" fmla="*/ 5079548 w 12192000"/>
              <a:gd name="connsiteY91" fmla="*/ 2313485 h 3482342"/>
              <a:gd name="connsiteX92" fmla="*/ 4975908 w 12192000"/>
              <a:gd name="connsiteY92" fmla="*/ 2364128 h 3482342"/>
              <a:gd name="connsiteX93" fmla="*/ 4913723 w 12192000"/>
              <a:gd name="connsiteY93" fmla="*/ 2385265 h 3482342"/>
              <a:gd name="connsiteX94" fmla="*/ 4746485 w 12192000"/>
              <a:gd name="connsiteY94" fmla="*/ 2451769 h 3482342"/>
              <a:gd name="connsiteX95" fmla="*/ 4681588 w 12192000"/>
              <a:gd name="connsiteY95" fmla="*/ 2467494 h 3482342"/>
              <a:gd name="connsiteX96" fmla="*/ 1783655 w 12192000"/>
              <a:gd name="connsiteY96" fmla="*/ 3163860 h 3482342"/>
              <a:gd name="connsiteX97" fmla="*/ 1325955 w 12192000"/>
              <a:gd name="connsiteY97" fmla="*/ 3176692 h 3482342"/>
              <a:gd name="connsiteX98" fmla="*/ 1190384 w 12192000"/>
              <a:gd name="connsiteY98" fmla="*/ 3203504 h 3482342"/>
              <a:gd name="connsiteX99" fmla="*/ 1094537 w 12192000"/>
              <a:gd name="connsiteY99" fmla="*/ 3229469 h 3482342"/>
              <a:gd name="connsiteX100" fmla="*/ 779276 w 12192000"/>
              <a:gd name="connsiteY100" fmla="*/ 3327290 h 3482342"/>
              <a:gd name="connsiteX101" fmla="*/ 600378 w 12192000"/>
              <a:gd name="connsiteY101" fmla="*/ 3335250 h 3482342"/>
              <a:gd name="connsiteX102" fmla="*/ 493457 w 12192000"/>
              <a:gd name="connsiteY102" fmla="*/ 3365044 h 3482342"/>
              <a:gd name="connsiteX103" fmla="*/ 349402 w 12192000"/>
              <a:gd name="connsiteY103" fmla="*/ 3380897 h 3482342"/>
              <a:gd name="connsiteX104" fmla="*/ 192183 w 12192000"/>
              <a:gd name="connsiteY104" fmla="*/ 3460075 h 3482342"/>
              <a:gd name="connsiteX105" fmla="*/ 46713 w 12192000"/>
              <a:gd name="connsiteY105" fmla="*/ 3462986 h 3482342"/>
              <a:gd name="connsiteX106" fmla="*/ 2765 w 12192000"/>
              <a:gd name="connsiteY106" fmla="*/ 3480770 h 3482342"/>
              <a:gd name="connsiteX107" fmla="*/ 0 w 12192000"/>
              <a:gd name="connsiteY107" fmla="*/ 3482342 h 3482342"/>
              <a:gd name="connsiteX108" fmla="*/ 0 w 12192000"/>
              <a:gd name="connsiteY10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30392 w 12192000"/>
              <a:gd name="connsiteY54" fmla="*/ 1898567 h 3482342"/>
              <a:gd name="connsiteX55" fmla="*/ 8345228 w 12192000"/>
              <a:gd name="connsiteY55" fmla="*/ 1939822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17124 w 12192000"/>
              <a:gd name="connsiteY66" fmla="*/ 1837109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700779 w 12192000"/>
              <a:gd name="connsiteY72" fmla="*/ 1907344 h 3482342"/>
              <a:gd name="connsiteX73" fmla="*/ 6672513 w 12192000"/>
              <a:gd name="connsiteY73" fmla="*/ 1926452 h 3482342"/>
              <a:gd name="connsiteX74" fmla="*/ 6633549 w 12192000"/>
              <a:gd name="connsiteY74" fmla="*/ 1936255 h 3482342"/>
              <a:gd name="connsiteX75" fmla="*/ 6444344 w 12192000"/>
              <a:gd name="connsiteY75" fmla="*/ 1969663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42310 w 12192000"/>
              <a:gd name="connsiteY79" fmla="*/ 2092510 h 3482342"/>
              <a:gd name="connsiteX80" fmla="*/ 6007916 w 12192000"/>
              <a:gd name="connsiteY80" fmla="*/ 2143752 h 3482342"/>
              <a:gd name="connsiteX81" fmla="*/ 5894610 w 12192000"/>
              <a:gd name="connsiteY81" fmla="*/ 2130684 h 3482342"/>
              <a:gd name="connsiteX82" fmla="*/ 5817682 w 12192000"/>
              <a:gd name="connsiteY82" fmla="*/ 2157358 h 3482342"/>
              <a:gd name="connsiteX83" fmla="*/ 5591469 w 12192000"/>
              <a:gd name="connsiteY83" fmla="*/ 2178389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291263 w 12192000"/>
              <a:gd name="connsiteY86" fmla="*/ 2239182 h 3482342"/>
              <a:gd name="connsiteX87" fmla="*/ 5240857 w 12192000"/>
              <a:gd name="connsiteY87" fmla="*/ 2289444 h 3482342"/>
              <a:gd name="connsiteX88" fmla="*/ 5173523 w 12192000"/>
              <a:gd name="connsiteY88" fmla="*/ 2309057 h 3482342"/>
              <a:gd name="connsiteX89" fmla="*/ 5148543 w 12192000"/>
              <a:gd name="connsiteY89" fmla="*/ 2282356 h 3482342"/>
              <a:gd name="connsiteX90" fmla="*/ 5079548 w 12192000"/>
              <a:gd name="connsiteY90" fmla="*/ 2313485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36742 w 12192000"/>
              <a:gd name="connsiteY54" fmla="*/ 1923967 h 3482342"/>
              <a:gd name="connsiteX55" fmla="*/ 8345228 w 12192000"/>
              <a:gd name="connsiteY55" fmla="*/ 1939822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17124 w 12192000"/>
              <a:gd name="connsiteY66" fmla="*/ 1837109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700779 w 12192000"/>
              <a:gd name="connsiteY72" fmla="*/ 1907344 h 3482342"/>
              <a:gd name="connsiteX73" fmla="*/ 6672513 w 12192000"/>
              <a:gd name="connsiteY73" fmla="*/ 1926452 h 3482342"/>
              <a:gd name="connsiteX74" fmla="*/ 6633549 w 12192000"/>
              <a:gd name="connsiteY74" fmla="*/ 1936255 h 3482342"/>
              <a:gd name="connsiteX75" fmla="*/ 6444344 w 12192000"/>
              <a:gd name="connsiteY75" fmla="*/ 1969663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42310 w 12192000"/>
              <a:gd name="connsiteY79" fmla="*/ 2092510 h 3482342"/>
              <a:gd name="connsiteX80" fmla="*/ 6007916 w 12192000"/>
              <a:gd name="connsiteY80" fmla="*/ 2143752 h 3482342"/>
              <a:gd name="connsiteX81" fmla="*/ 5894610 w 12192000"/>
              <a:gd name="connsiteY81" fmla="*/ 2130684 h 3482342"/>
              <a:gd name="connsiteX82" fmla="*/ 5817682 w 12192000"/>
              <a:gd name="connsiteY82" fmla="*/ 2157358 h 3482342"/>
              <a:gd name="connsiteX83" fmla="*/ 5591469 w 12192000"/>
              <a:gd name="connsiteY83" fmla="*/ 2178389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291263 w 12192000"/>
              <a:gd name="connsiteY86" fmla="*/ 2239182 h 3482342"/>
              <a:gd name="connsiteX87" fmla="*/ 5240857 w 12192000"/>
              <a:gd name="connsiteY87" fmla="*/ 2289444 h 3482342"/>
              <a:gd name="connsiteX88" fmla="*/ 5173523 w 12192000"/>
              <a:gd name="connsiteY88" fmla="*/ 2309057 h 3482342"/>
              <a:gd name="connsiteX89" fmla="*/ 5148543 w 12192000"/>
              <a:gd name="connsiteY89" fmla="*/ 2282356 h 3482342"/>
              <a:gd name="connsiteX90" fmla="*/ 5079548 w 12192000"/>
              <a:gd name="connsiteY90" fmla="*/ 2313485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0447 w 12192000"/>
              <a:gd name="connsiteY23" fmla="*/ 12870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36742 w 12192000"/>
              <a:gd name="connsiteY54" fmla="*/ 1923967 h 3482342"/>
              <a:gd name="connsiteX55" fmla="*/ 8345228 w 12192000"/>
              <a:gd name="connsiteY55" fmla="*/ 1939822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17124 w 12192000"/>
              <a:gd name="connsiteY66" fmla="*/ 1837109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700779 w 12192000"/>
              <a:gd name="connsiteY72" fmla="*/ 1907344 h 3482342"/>
              <a:gd name="connsiteX73" fmla="*/ 6672513 w 12192000"/>
              <a:gd name="connsiteY73" fmla="*/ 1926452 h 3482342"/>
              <a:gd name="connsiteX74" fmla="*/ 6633549 w 12192000"/>
              <a:gd name="connsiteY74" fmla="*/ 1936255 h 3482342"/>
              <a:gd name="connsiteX75" fmla="*/ 6444344 w 12192000"/>
              <a:gd name="connsiteY75" fmla="*/ 1969663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42310 w 12192000"/>
              <a:gd name="connsiteY79" fmla="*/ 2092510 h 3482342"/>
              <a:gd name="connsiteX80" fmla="*/ 6007916 w 12192000"/>
              <a:gd name="connsiteY80" fmla="*/ 2143752 h 3482342"/>
              <a:gd name="connsiteX81" fmla="*/ 5894610 w 12192000"/>
              <a:gd name="connsiteY81" fmla="*/ 2130684 h 3482342"/>
              <a:gd name="connsiteX82" fmla="*/ 5817682 w 12192000"/>
              <a:gd name="connsiteY82" fmla="*/ 2157358 h 3482342"/>
              <a:gd name="connsiteX83" fmla="*/ 5591469 w 12192000"/>
              <a:gd name="connsiteY83" fmla="*/ 2178389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291263 w 12192000"/>
              <a:gd name="connsiteY86" fmla="*/ 2239182 h 3482342"/>
              <a:gd name="connsiteX87" fmla="*/ 5240857 w 12192000"/>
              <a:gd name="connsiteY87" fmla="*/ 2289444 h 3482342"/>
              <a:gd name="connsiteX88" fmla="*/ 5173523 w 12192000"/>
              <a:gd name="connsiteY88" fmla="*/ 2309057 h 3482342"/>
              <a:gd name="connsiteX89" fmla="*/ 5148543 w 12192000"/>
              <a:gd name="connsiteY89" fmla="*/ 2282356 h 3482342"/>
              <a:gd name="connsiteX90" fmla="*/ 5079548 w 12192000"/>
              <a:gd name="connsiteY90" fmla="*/ 2313485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294073 w 12192000"/>
              <a:gd name="connsiteY17" fmla="*/ 897260 h 3482342"/>
              <a:gd name="connsiteX18" fmla="*/ 11228040 w 12192000"/>
              <a:gd name="connsiteY18" fmla="*/ 958953 h 3482342"/>
              <a:gd name="connsiteX19" fmla="*/ 11193568 w 12192000"/>
              <a:gd name="connsiteY19" fmla="*/ 982314 h 3482342"/>
              <a:gd name="connsiteX20" fmla="*/ 11139869 w 12192000"/>
              <a:gd name="connsiteY20" fmla="*/ 1126133 h 3482342"/>
              <a:gd name="connsiteX21" fmla="*/ 11003287 w 12192000"/>
              <a:gd name="connsiteY21" fmla="*/ 1243468 h 3482342"/>
              <a:gd name="connsiteX22" fmla="*/ 10930447 w 12192000"/>
              <a:gd name="connsiteY22" fmla="*/ 1287088 h 3482342"/>
              <a:gd name="connsiteX23" fmla="*/ 10832727 w 12192000"/>
              <a:gd name="connsiteY23" fmla="*/ 1341335 h 3482342"/>
              <a:gd name="connsiteX24" fmla="*/ 10720408 w 12192000"/>
              <a:gd name="connsiteY24" fmla="*/ 1344999 h 3482342"/>
              <a:gd name="connsiteX25" fmla="*/ 10635456 w 12192000"/>
              <a:gd name="connsiteY25" fmla="*/ 1337688 h 3482342"/>
              <a:gd name="connsiteX26" fmla="*/ 10629954 w 12192000"/>
              <a:gd name="connsiteY26" fmla="*/ 1330628 h 3482342"/>
              <a:gd name="connsiteX27" fmla="*/ 10623883 w 12192000"/>
              <a:gd name="connsiteY27" fmla="*/ 1332776 h 3482342"/>
              <a:gd name="connsiteX28" fmla="*/ 10622090 w 12192000"/>
              <a:gd name="connsiteY28" fmla="*/ 1341385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264922 w 12192000"/>
              <a:gd name="connsiteY34" fmla="*/ 1472107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524524 w 12192000"/>
              <a:gd name="connsiteY52" fmla="*/ 1902425 h 3482342"/>
              <a:gd name="connsiteX53" fmla="*/ 8436742 w 12192000"/>
              <a:gd name="connsiteY53" fmla="*/ 1923967 h 3482342"/>
              <a:gd name="connsiteX54" fmla="*/ 8345228 w 12192000"/>
              <a:gd name="connsiteY54" fmla="*/ 1939822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17124 w 12192000"/>
              <a:gd name="connsiteY65" fmla="*/ 1837109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700779 w 12192000"/>
              <a:gd name="connsiteY71" fmla="*/ 1907344 h 3482342"/>
              <a:gd name="connsiteX72" fmla="*/ 6672513 w 12192000"/>
              <a:gd name="connsiteY72" fmla="*/ 1926452 h 3482342"/>
              <a:gd name="connsiteX73" fmla="*/ 6633549 w 12192000"/>
              <a:gd name="connsiteY73" fmla="*/ 1936255 h 3482342"/>
              <a:gd name="connsiteX74" fmla="*/ 6444344 w 12192000"/>
              <a:gd name="connsiteY74" fmla="*/ 1969663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42310 w 12192000"/>
              <a:gd name="connsiteY78" fmla="*/ 2092510 h 3482342"/>
              <a:gd name="connsiteX79" fmla="*/ 6007916 w 12192000"/>
              <a:gd name="connsiteY79" fmla="*/ 2143752 h 3482342"/>
              <a:gd name="connsiteX80" fmla="*/ 5894610 w 12192000"/>
              <a:gd name="connsiteY80" fmla="*/ 2130684 h 3482342"/>
              <a:gd name="connsiteX81" fmla="*/ 5817682 w 12192000"/>
              <a:gd name="connsiteY81" fmla="*/ 2157358 h 3482342"/>
              <a:gd name="connsiteX82" fmla="*/ 5591469 w 12192000"/>
              <a:gd name="connsiteY82" fmla="*/ 2178389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291263 w 12192000"/>
              <a:gd name="connsiteY85" fmla="*/ 2239182 h 3482342"/>
              <a:gd name="connsiteX86" fmla="*/ 5240857 w 12192000"/>
              <a:gd name="connsiteY86" fmla="*/ 2289444 h 3482342"/>
              <a:gd name="connsiteX87" fmla="*/ 5173523 w 12192000"/>
              <a:gd name="connsiteY87" fmla="*/ 2309057 h 3482342"/>
              <a:gd name="connsiteX88" fmla="*/ 5148543 w 12192000"/>
              <a:gd name="connsiteY88" fmla="*/ 2282356 h 3482342"/>
              <a:gd name="connsiteX89" fmla="*/ 5079548 w 12192000"/>
              <a:gd name="connsiteY89" fmla="*/ 2313485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38523 w 12192000"/>
              <a:gd name="connsiteY17" fmla="*/ 852810 h 3482342"/>
              <a:gd name="connsiteX18" fmla="*/ 11228040 w 12192000"/>
              <a:gd name="connsiteY18" fmla="*/ 958953 h 3482342"/>
              <a:gd name="connsiteX19" fmla="*/ 11193568 w 12192000"/>
              <a:gd name="connsiteY19" fmla="*/ 982314 h 3482342"/>
              <a:gd name="connsiteX20" fmla="*/ 11139869 w 12192000"/>
              <a:gd name="connsiteY20" fmla="*/ 1126133 h 3482342"/>
              <a:gd name="connsiteX21" fmla="*/ 11003287 w 12192000"/>
              <a:gd name="connsiteY21" fmla="*/ 1243468 h 3482342"/>
              <a:gd name="connsiteX22" fmla="*/ 10930447 w 12192000"/>
              <a:gd name="connsiteY22" fmla="*/ 1287088 h 3482342"/>
              <a:gd name="connsiteX23" fmla="*/ 10832727 w 12192000"/>
              <a:gd name="connsiteY23" fmla="*/ 1341335 h 3482342"/>
              <a:gd name="connsiteX24" fmla="*/ 10720408 w 12192000"/>
              <a:gd name="connsiteY24" fmla="*/ 1344999 h 3482342"/>
              <a:gd name="connsiteX25" fmla="*/ 10635456 w 12192000"/>
              <a:gd name="connsiteY25" fmla="*/ 1337688 h 3482342"/>
              <a:gd name="connsiteX26" fmla="*/ 10629954 w 12192000"/>
              <a:gd name="connsiteY26" fmla="*/ 1330628 h 3482342"/>
              <a:gd name="connsiteX27" fmla="*/ 10623883 w 12192000"/>
              <a:gd name="connsiteY27" fmla="*/ 1332776 h 3482342"/>
              <a:gd name="connsiteX28" fmla="*/ 10622090 w 12192000"/>
              <a:gd name="connsiteY28" fmla="*/ 1341385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264922 w 12192000"/>
              <a:gd name="connsiteY34" fmla="*/ 1472107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524524 w 12192000"/>
              <a:gd name="connsiteY52" fmla="*/ 1902425 h 3482342"/>
              <a:gd name="connsiteX53" fmla="*/ 8436742 w 12192000"/>
              <a:gd name="connsiteY53" fmla="*/ 1923967 h 3482342"/>
              <a:gd name="connsiteX54" fmla="*/ 8345228 w 12192000"/>
              <a:gd name="connsiteY54" fmla="*/ 1939822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17124 w 12192000"/>
              <a:gd name="connsiteY65" fmla="*/ 1837109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700779 w 12192000"/>
              <a:gd name="connsiteY71" fmla="*/ 1907344 h 3482342"/>
              <a:gd name="connsiteX72" fmla="*/ 6672513 w 12192000"/>
              <a:gd name="connsiteY72" fmla="*/ 1926452 h 3482342"/>
              <a:gd name="connsiteX73" fmla="*/ 6633549 w 12192000"/>
              <a:gd name="connsiteY73" fmla="*/ 1936255 h 3482342"/>
              <a:gd name="connsiteX74" fmla="*/ 6444344 w 12192000"/>
              <a:gd name="connsiteY74" fmla="*/ 1969663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42310 w 12192000"/>
              <a:gd name="connsiteY78" fmla="*/ 2092510 h 3482342"/>
              <a:gd name="connsiteX79" fmla="*/ 6007916 w 12192000"/>
              <a:gd name="connsiteY79" fmla="*/ 2143752 h 3482342"/>
              <a:gd name="connsiteX80" fmla="*/ 5894610 w 12192000"/>
              <a:gd name="connsiteY80" fmla="*/ 2130684 h 3482342"/>
              <a:gd name="connsiteX81" fmla="*/ 5817682 w 12192000"/>
              <a:gd name="connsiteY81" fmla="*/ 2157358 h 3482342"/>
              <a:gd name="connsiteX82" fmla="*/ 5591469 w 12192000"/>
              <a:gd name="connsiteY82" fmla="*/ 2178389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291263 w 12192000"/>
              <a:gd name="connsiteY85" fmla="*/ 2239182 h 3482342"/>
              <a:gd name="connsiteX86" fmla="*/ 5240857 w 12192000"/>
              <a:gd name="connsiteY86" fmla="*/ 2289444 h 3482342"/>
              <a:gd name="connsiteX87" fmla="*/ 5173523 w 12192000"/>
              <a:gd name="connsiteY87" fmla="*/ 2309057 h 3482342"/>
              <a:gd name="connsiteX88" fmla="*/ 5148543 w 12192000"/>
              <a:gd name="connsiteY88" fmla="*/ 2282356 h 3482342"/>
              <a:gd name="connsiteX89" fmla="*/ 5079548 w 12192000"/>
              <a:gd name="connsiteY89" fmla="*/ 2313485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01920 w 12192000"/>
              <a:gd name="connsiteY16" fmla="*/ 813109 h 3482342"/>
              <a:gd name="connsiteX17" fmla="*/ 11338523 w 12192000"/>
              <a:gd name="connsiteY17" fmla="*/ 852810 h 3482342"/>
              <a:gd name="connsiteX18" fmla="*/ 11228040 w 12192000"/>
              <a:gd name="connsiteY18" fmla="*/ 958953 h 3482342"/>
              <a:gd name="connsiteX19" fmla="*/ 11193568 w 12192000"/>
              <a:gd name="connsiteY19" fmla="*/ 982314 h 3482342"/>
              <a:gd name="connsiteX20" fmla="*/ 11139869 w 12192000"/>
              <a:gd name="connsiteY20" fmla="*/ 1126133 h 3482342"/>
              <a:gd name="connsiteX21" fmla="*/ 11003287 w 12192000"/>
              <a:gd name="connsiteY21" fmla="*/ 1243468 h 3482342"/>
              <a:gd name="connsiteX22" fmla="*/ 10930447 w 12192000"/>
              <a:gd name="connsiteY22" fmla="*/ 1287088 h 3482342"/>
              <a:gd name="connsiteX23" fmla="*/ 10832727 w 12192000"/>
              <a:gd name="connsiteY23" fmla="*/ 1341335 h 3482342"/>
              <a:gd name="connsiteX24" fmla="*/ 10720408 w 12192000"/>
              <a:gd name="connsiteY24" fmla="*/ 1344999 h 3482342"/>
              <a:gd name="connsiteX25" fmla="*/ 10635456 w 12192000"/>
              <a:gd name="connsiteY25" fmla="*/ 1337688 h 3482342"/>
              <a:gd name="connsiteX26" fmla="*/ 10629954 w 12192000"/>
              <a:gd name="connsiteY26" fmla="*/ 1330628 h 3482342"/>
              <a:gd name="connsiteX27" fmla="*/ 10623883 w 12192000"/>
              <a:gd name="connsiteY27" fmla="*/ 1332776 h 3482342"/>
              <a:gd name="connsiteX28" fmla="*/ 10622090 w 12192000"/>
              <a:gd name="connsiteY28" fmla="*/ 1341385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264922 w 12192000"/>
              <a:gd name="connsiteY34" fmla="*/ 1472107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524524 w 12192000"/>
              <a:gd name="connsiteY52" fmla="*/ 1902425 h 3482342"/>
              <a:gd name="connsiteX53" fmla="*/ 8436742 w 12192000"/>
              <a:gd name="connsiteY53" fmla="*/ 1923967 h 3482342"/>
              <a:gd name="connsiteX54" fmla="*/ 8345228 w 12192000"/>
              <a:gd name="connsiteY54" fmla="*/ 1939822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17124 w 12192000"/>
              <a:gd name="connsiteY65" fmla="*/ 1837109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700779 w 12192000"/>
              <a:gd name="connsiteY71" fmla="*/ 1907344 h 3482342"/>
              <a:gd name="connsiteX72" fmla="*/ 6672513 w 12192000"/>
              <a:gd name="connsiteY72" fmla="*/ 1926452 h 3482342"/>
              <a:gd name="connsiteX73" fmla="*/ 6633549 w 12192000"/>
              <a:gd name="connsiteY73" fmla="*/ 1936255 h 3482342"/>
              <a:gd name="connsiteX74" fmla="*/ 6444344 w 12192000"/>
              <a:gd name="connsiteY74" fmla="*/ 1969663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42310 w 12192000"/>
              <a:gd name="connsiteY78" fmla="*/ 2092510 h 3482342"/>
              <a:gd name="connsiteX79" fmla="*/ 6007916 w 12192000"/>
              <a:gd name="connsiteY79" fmla="*/ 2143752 h 3482342"/>
              <a:gd name="connsiteX80" fmla="*/ 5894610 w 12192000"/>
              <a:gd name="connsiteY80" fmla="*/ 2130684 h 3482342"/>
              <a:gd name="connsiteX81" fmla="*/ 5817682 w 12192000"/>
              <a:gd name="connsiteY81" fmla="*/ 2157358 h 3482342"/>
              <a:gd name="connsiteX82" fmla="*/ 5591469 w 12192000"/>
              <a:gd name="connsiteY82" fmla="*/ 2178389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291263 w 12192000"/>
              <a:gd name="connsiteY85" fmla="*/ 2239182 h 3482342"/>
              <a:gd name="connsiteX86" fmla="*/ 5240857 w 12192000"/>
              <a:gd name="connsiteY86" fmla="*/ 2289444 h 3482342"/>
              <a:gd name="connsiteX87" fmla="*/ 5173523 w 12192000"/>
              <a:gd name="connsiteY87" fmla="*/ 2309057 h 3482342"/>
              <a:gd name="connsiteX88" fmla="*/ 5148543 w 12192000"/>
              <a:gd name="connsiteY88" fmla="*/ 2282356 h 3482342"/>
              <a:gd name="connsiteX89" fmla="*/ 5079548 w 12192000"/>
              <a:gd name="connsiteY89" fmla="*/ 2313485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98231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930447 w 12192000"/>
              <a:gd name="connsiteY21" fmla="*/ 1287088 h 3482342"/>
              <a:gd name="connsiteX22" fmla="*/ 10832727 w 12192000"/>
              <a:gd name="connsiteY22" fmla="*/ 1341335 h 3482342"/>
              <a:gd name="connsiteX23" fmla="*/ 10720408 w 12192000"/>
              <a:gd name="connsiteY23" fmla="*/ 1344999 h 3482342"/>
              <a:gd name="connsiteX24" fmla="*/ 10635456 w 12192000"/>
              <a:gd name="connsiteY24" fmla="*/ 1337688 h 3482342"/>
              <a:gd name="connsiteX25" fmla="*/ 10629954 w 12192000"/>
              <a:gd name="connsiteY25" fmla="*/ 1330628 h 3482342"/>
              <a:gd name="connsiteX26" fmla="*/ 10623883 w 12192000"/>
              <a:gd name="connsiteY26" fmla="*/ 1332776 h 3482342"/>
              <a:gd name="connsiteX27" fmla="*/ 10622090 w 12192000"/>
              <a:gd name="connsiteY27" fmla="*/ 1341385 h 3482342"/>
              <a:gd name="connsiteX28" fmla="*/ 10573203 w 12192000"/>
              <a:gd name="connsiteY28" fmla="*/ 1351996 h 3482342"/>
              <a:gd name="connsiteX29" fmla="*/ 10513263 w 12192000"/>
              <a:gd name="connsiteY29" fmla="*/ 1350756 h 3482342"/>
              <a:gd name="connsiteX30" fmla="*/ 10464012 w 12192000"/>
              <a:gd name="connsiteY30" fmla="*/ 1391778 h 3482342"/>
              <a:gd name="connsiteX31" fmla="*/ 10405409 w 12192000"/>
              <a:gd name="connsiteY31" fmla="*/ 1422789 h 3482342"/>
              <a:gd name="connsiteX32" fmla="*/ 10370530 w 12192000"/>
              <a:gd name="connsiteY32" fmla="*/ 1441596 h 3482342"/>
              <a:gd name="connsiteX33" fmla="*/ 10264922 w 12192000"/>
              <a:gd name="connsiteY33" fmla="*/ 1472107 h 3482342"/>
              <a:gd name="connsiteX34" fmla="*/ 10058690 w 12192000"/>
              <a:gd name="connsiteY34" fmla="*/ 1474888 h 3482342"/>
              <a:gd name="connsiteX35" fmla="*/ 10004424 w 12192000"/>
              <a:gd name="connsiteY35" fmla="*/ 1489801 h 3482342"/>
              <a:gd name="connsiteX36" fmla="*/ 9999951 w 12192000"/>
              <a:gd name="connsiteY36" fmla="*/ 1499127 h 3482342"/>
              <a:gd name="connsiteX37" fmla="*/ 9845462 w 12192000"/>
              <a:gd name="connsiteY37" fmla="*/ 1548192 h 3482342"/>
              <a:gd name="connsiteX38" fmla="*/ 9736156 w 12192000"/>
              <a:gd name="connsiteY38" fmla="*/ 1581928 h 3482342"/>
              <a:gd name="connsiteX39" fmla="*/ 9693355 w 12192000"/>
              <a:gd name="connsiteY39" fmla="*/ 1602632 h 3482342"/>
              <a:gd name="connsiteX40" fmla="*/ 9664242 w 12192000"/>
              <a:gd name="connsiteY40" fmla="*/ 1622075 h 3482342"/>
              <a:gd name="connsiteX41" fmla="*/ 9579195 w 12192000"/>
              <a:gd name="connsiteY41" fmla="*/ 1648017 h 3482342"/>
              <a:gd name="connsiteX42" fmla="*/ 9433652 w 12192000"/>
              <a:gd name="connsiteY42" fmla="*/ 1681174 h 3482342"/>
              <a:gd name="connsiteX43" fmla="*/ 9403775 w 12192000"/>
              <a:gd name="connsiteY43" fmla="*/ 1690403 h 3482342"/>
              <a:gd name="connsiteX44" fmla="*/ 9382503 w 12192000"/>
              <a:gd name="connsiteY44" fmla="*/ 1706957 h 3482342"/>
              <a:gd name="connsiteX45" fmla="*/ 9381410 w 12192000"/>
              <a:gd name="connsiteY45" fmla="*/ 1718312 h 3482342"/>
              <a:gd name="connsiteX46" fmla="*/ 9365685 w 12192000"/>
              <a:gd name="connsiteY46" fmla="*/ 1724772 h 3482342"/>
              <a:gd name="connsiteX47" fmla="*/ 9278020 w 12192000"/>
              <a:gd name="connsiteY47" fmla="*/ 1741161 h 3482342"/>
              <a:gd name="connsiteX48" fmla="*/ 9217145 w 12192000"/>
              <a:gd name="connsiteY48" fmla="*/ 1771195 h 3482342"/>
              <a:gd name="connsiteX49" fmla="*/ 8955875 w 12192000"/>
              <a:gd name="connsiteY49" fmla="*/ 1796806 h 3482342"/>
              <a:gd name="connsiteX50" fmla="*/ 8648415 w 12192000"/>
              <a:gd name="connsiteY50" fmla="*/ 1878623 h 3482342"/>
              <a:gd name="connsiteX51" fmla="*/ 8524524 w 12192000"/>
              <a:gd name="connsiteY51" fmla="*/ 1902425 h 3482342"/>
              <a:gd name="connsiteX52" fmla="*/ 8436742 w 12192000"/>
              <a:gd name="connsiteY52" fmla="*/ 1923967 h 3482342"/>
              <a:gd name="connsiteX53" fmla="*/ 8345228 w 12192000"/>
              <a:gd name="connsiteY53" fmla="*/ 1939822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17124 w 12192000"/>
              <a:gd name="connsiteY64" fmla="*/ 1837109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700779 w 12192000"/>
              <a:gd name="connsiteY70" fmla="*/ 1907344 h 3482342"/>
              <a:gd name="connsiteX71" fmla="*/ 6672513 w 12192000"/>
              <a:gd name="connsiteY71" fmla="*/ 1926452 h 3482342"/>
              <a:gd name="connsiteX72" fmla="*/ 6633549 w 12192000"/>
              <a:gd name="connsiteY72" fmla="*/ 1936255 h 3482342"/>
              <a:gd name="connsiteX73" fmla="*/ 6444344 w 12192000"/>
              <a:gd name="connsiteY73" fmla="*/ 1969663 h 3482342"/>
              <a:gd name="connsiteX74" fmla="*/ 6333446 w 12192000"/>
              <a:gd name="connsiteY74" fmla="*/ 1997163 h 3482342"/>
              <a:gd name="connsiteX75" fmla="*/ 6294933 w 12192000"/>
              <a:gd name="connsiteY75" fmla="*/ 2019412 h 3482342"/>
              <a:gd name="connsiteX76" fmla="*/ 6238719 w 12192000"/>
              <a:gd name="connsiteY76" fmla="*/ 2042547 h 3482342"/>
              <a:gd name="connsiteX77" fmla="*/ 6142310 w 12192000"/>
              <a:gd name="connsiteY77" fmla="*/ 2092510 h 3482342"/>
              <a:gd name="connsiteX78" fmla="*/ 6007916 w 12192000"/>
              <a:gd name="connsiteY78" fmla="*/ 2143752 h 3482342"/>
              <a:gd name="connsiteX79" fmla="*/ 5894610 w 12192000"/>
              <a:gd name="connsiteY79" fmla="*/ 2130684 h 3482342"/>
              <a:gd name="connsiteX80" fmla="*/ 5817682 w 12192000"/>
              <a:gd name="connsiteY80" fmla="*/ 2157358 h 3482342"/>
              <a:gd name="connsiteX81" fmla="*/ 5591469 w 12192000"/>
              <a:gd name="connsiteY81" fmla="*/ 2178389 h 3482342"/>
              <a:gd name="connsiteX82" fmla="*/ 5414282 w 12192000"/>
              <a:gd name="connsiteY82" fmla="*/ 2183070 h 3482342"/>
              <a:gd name="connsiteX83" fmla="*/ 5368369 w 12192000"/>
              <a:gd name="connsiteY83" fmla="*/ 2204272 h 3482342"/>
              <a:gd name="connsiteX84" fmla="*/ 5291263 w 12192000"/>
              <a:gd name="connsiteY84" fmla="*/ 2239182 h 3482342"/>
              <a:gd name="connsiteX85" fmla="*/ 5240857 w 12192000"/>
              <a:gd name="connsiteY85" fmla="*/ 2289444 h 3482342"/>
              <a:gd name="connsiteX86" fmla="*/ 5173523 w 12192000"/>
              <a:gd name="connsiteY86" fmla="*/ 2309057 h 3482342"/>
              <a:gd name="connsiteX87" fmla="*/ 5148543 w 12192000"/>
              <a:gd name="connsiteY87" fmla="*/ 2282356 h 3482342"/>
              <a:gd name="connsiteX88" fmla="*/ 5079548 w 12192000"/>
              <a:gd name="connsiteY88" fmla="*/ 2313485 h 3482342"/>
              <a:gd name="connsiteX89" fmla="*/ 4975908 w 12192000"/>
              <a:gd name="connsiteY89" fmla="*/ 2364128 h 3482342"/>
              <a:gd name="connsiteX90" fmla="*/ 4913723 w 12192000"/>
              <a:gd name="connsiteY90" fmla="*/ 2385265 h 3482342"/>
              <a:gd name="connsiteX91" fmla="*/ 4746485 w 12192000"/>
              <a:gd name="connsiteY91" fmla="*/ 2451769 h 3482342"/>
              <a:gd name="connsiteX92" fmla="*/ 4681588 w 12192000"/>
              <a:gd name="connsiteY92" fmla="*/ 2467494 h 3482342"/>
              <a:gd name="connsiteX93" fmla="*/ 1783655 w 12192000"/>
              <a:gd name="connsiteY93" fmla="*/ 3163860 h 3482342"/>
              <a:gd name="connsiteX94" fmla="*/ 1325955 w 12192000"/>
              <a:gd name="connsiteY94" fmla="*/ 3176692 h 3482342"/>
              <a:gd name="connsiteX95" fmla="*/ 1190384 w 12192000"/>
              <a:gd name="connsiteY95" fmla="*/ 3203504 h 3482342"/>
              <a:gd name="connsiteX96" fmla="*/ 1094537 w 12192000"/>
              <a:gd name="connsiteY96" fmla="*/ 3229469 h 3482342"/>
              <a:gd name="connsiteX97" fmla="*/ 779276 w 12192000"/>
              <a:gd name="connsiteY97" fmla="*/ 3327290 h 3482342"/>
              <a:gd name="connsiteX98" fmla="*/ 600378 w 12192000"/>
              <a:gd name="connsiteY98" fmla="*/ 3335250 h 3482342"/>
              <a:gd name="connsiteX99" fmla="*/ 493457 w 12192000"/>
              <a:gd name="connsiteY99" fmla="*/ 3365044 h 3482342"/>
              <a:gd name="connsiteX100" fmla="*/ 349402 w 12192000"/>
              <a:gd name="connsiteY100" fmla="*/ 3380897 h 3482342"/>
              <a:gd name="connsiteX101" fmla="*/ 192183 w 12192000"/>
              <a:gd name="connsiteY101" fmla="*/ 3460075 h 3482342"/>
              <a:gd name="connsiteX102" fmla="*/ 46713 w 12192000"/>
              <a:gd name="connsiteY102" fmla="*/ 3462986 h 3482342"/>
              <a:gd name="connsiteX103" fmla="*/ 2765 w 12192000"/>
              <a:gd name="connsiteY103" fmla="*/ 3480770 h 3482342"/>
              <a:gd name="connsiteX104" fmla="*/ 0 w 12192000"/>
              <a:gd name="connsiteY104" fmla="*/ 3482342 h 3482342"/>
              <a:gd name="connsiteX105" fmla="*/ 0 w 12192000"/>
              <a:gd name="connsiteY10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930447 w 12192000"/>
              <a:gd name="connsiteY21" fmla="*/ 1287088 h 3482342"/>
              <a:gd name="connsiteX22" fmla="*/ 10832727 w 12192000"/>
              <a:gd name="connsiteY22" fmla="*/ 1341335 h 3482342"/>
              <a:gd name="connsiteX23" fmla="*/ 10720408 w 12192000"/>
              <a:gd name="connsiteY23" fmla="*/ 1344999 h 3482342"/>
              <a:gd name="connsiteX24" fmla="*/ 10635456 w 12192000"/>
              <a:gd name="connsiteY24" fmla="*/ 1337688 h 3482342"/>
              <a:gd name="connsiteX25" fmla="*/ 10629954 w 12192000"/>
              <a:gd name="connsiteY25" fmla="*/ 1330628 h 3482342"/>
              <a:gd name="connsiteX26" fmla="*/ 10623883 w 12192000"/>
              <a:gd name="connsiteY26" fmla="*/ 1332776 h 3482342"/>
              <a:gd name="connsiteX27" fmla="*/ 10622090 w 12192000"/>
              <a:gd name="connsiteY27" fmla="*/ 1341385 h 3482342"/>
              <a:gd name="connsiteX28" fmla="*/ 10573203 w 12192000"/>
              <a:gd name="connsiteY28" fmla="*/ 1351996 h 3482342"/>
              <a:gd name="connsiteX29" fmla="*/ 10513263 w 12192000"/>
              <a:gd name="connsiteY29" fmla="*/ 1350756 h 3482342"/>
              <a:gd name="connsiteX30" fmla="*/ 10464012 w 12192000"/>
              <a:gd name="connsiteY30" fmla="*/ 1391778 h 3482342"/>
              <a:gd name="connsiteX31" fmla="*/ 10405409 w 12192000"/>
              <a:gd name="connsiteY31" fmla="*/ 1422789 h 3482342"/>
              <a:gd name="connsiteX32" fmla="*/ 10370530 w 12192000"/>
              <a:gd name="connsiteY32" fmla="*/ 1441596 h 3482342"/>
              <a:gd name="connsiteX33" fmla="*/ 10264922 w 12192000"/>
              <a:gd name="connsiteY33" fmla="*/ 1472107 h 3482342"/>
              <a:gd name="connsiteX34" fmla="*/ 10058690 w 12192000"/>
              <a:gd name="connsiteY34" fmla="*/ 1474888 h 3482342"/>
              <a:gd name="connsiteX35" fmla="*/ 10004424 w 12192000"/>
              <a:gd name="connsiteY35" fmla="*/ 1489801 h 3482342"/>
              <a:gd name="connsiteX36" fmla="*/ 9999951 w 12192000"/>
              <a:gd name="connsiteY36" fmla="*/ 1499127 h 3482342"/>
              <a:gd name="connsiteX37" fmla="*/ 9845462 w 12192000"/>
              <a:gd name="connsiteY37" fmla="*/ 1548192 h 3482342"/>
              <a:gd name="connsiteX38" fmla="*/ 9736156 w 12192000"/>
              <a:gd name="connsiteY38" fmla="*/ 1581928 h 3482342"/>
              <a:gd name="connsiteX39" fmla="*/ 9693355 w 12192000"/>
              <a:gd name="connsiteY39" fmla="*/ 1602632 h 3482342"/>
              <a:gd name="connsiteX40" fmla="*/ 9664242 w 12192000"/>
              <a:gd name="connsiteY40" fmla="*/ 1622075 h 3482342"/>
              <a:gd name="connsiteX41" fmla="*/ 9579195 w 12192000"/>
              <a:gd name="connsiteY41" fmla="*/ 1648017 h 3482342"/>
              <a:gd name="connsiteX42" fmla="*/ 9433652 w 12192000"/>
              <a:gd name="connsiteY42" fmla="*/ 1681174 h 3482342"/>
              <a:gd name="connsiteX43" fmla="*/ 9403775 w 12192000"/>
              <a:gd name="connsiteY43" fmla="*/ 1690403 h 3482342"/>
              <a:gd name="connsiteX44" fmla="*/ 9382503 w 12192000"/>
              <a:gd name="connsiteY44" fmla="*/ 1706957 h 3482342"/>
              <a:gd name="connsiteX45" fmla="*/ 9381410 w 12192000"/>
              <a:gd name="connsiteY45" fmla="*/ 1718312 h 3482342"/>
              <a:gd name="connsiteX46" fmla="*/ 9365685 w 12192000"/>
              <a:gd name="connsiteY46" fmla="*/ 1724772 h 3482342"/>
              <a:gd name="connsiteX47" fmla="*/ 9278020 w 12192000"/>
              <a:gd name="connsiteY47" fmla="*/ 1741161 h 3482342"/>
              <a:gd name="connsiteX48" fmla="*/ 9217145 w 12192000"/>
              <a:gd name="connsiteY48" fmla="*/ 1771195 h 3482342"/>
              <a:gd name="connsiteX49" fmla="*/ 8955875 w 12192000"/>
              <a:gd name="connsiteY49" fmla="*/ 1796806 h 3482342"/>
              <a:gd name="connsiteX50" fmla="*/ 8648415 w 12192000"/>
              <a:gd name="connsiteY50" fmla="*/ 1878623 h 3482342"/>
              <a:gd name="connsiteX51" fmla="*/ 8524524 w 12192000"/>
              <a:gd name="connsiteY51" fmla="*/ 1902425 h 3482342"/>
              <a:gd name="connsiteX52" fmla="*/ 8436742 w 12192000"/>
              <a:gd name="connsiteY52" fmla="*/ 1923967 h 3482342"/>
              <a:gd name="connsiteX53" fmla="*/ 8345228 w 12192000"/>
              <a:gd name="connsiteY53" fmla="*/ 1939822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17124 w 12192000"/>
              <a:gd name="connsiteY64" fmla="*/ 1837109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700779 w 12192000"/>
              <a:gd name="connsiteY70" fmla="*/ 1907344 h 3482342"/>
              <a:gd name="connsiteX71" fmla="*/ 6672513 w 12192000"/>
              <a:gd name="connsiteY71" fmla="*/ 1926452 h 3482342"/>
              <a:gd name="connsiteX72" fmla="*/ 6633549 w 12192000"/>
              <a:gd name="connsiteY72" fmla="*/ 1936255 h 3482342"/>
              <a:gd name="connsiteX73" fmla="*/ 6444344 w 12192000"/>
              <a:gd name="connsiteY73" fmla="*/ 1969663 h 3482342"/>
              <a:gd name="connsiteX74" fmla="*/ 6333446 w 12192000"/>
              <a:gd name="connsiteY74" fmla="*/ 1997163 h 3482342"/>
              <a:gd name="connsiteX75" fmla="*/ 6294933 w 12192000"/>
              <a:gd name="connsiteY75" fmla="*/ 2019412 h 3482342"/>
              <a:gd name="connsiteX76" fmla="*/ 6238719 w 12192000"/>
              <a:gd name="connsiteY76" fmla="*/ 2042547 h 3482342"/>
              <a:gd name="connsiteX77" fmla="*/ 6142310 w 12192000"/>
              <a:gd name="connsiteY77" fmla="*/ 2092510 h 3482342"/>
              <a:gd name="connsiteX78" fmla="*/ 6007916 w 12192000"/>
              <a:gd name="connsiteY78" fmla="*/ 2143752 h 3482342"/>
              <a:gd name="connsiteX79" fmla="*/ 5894610 w 12192000"/>
              <a:gd name="connsiteY79" fmla="*/ 2130684 h 3482342"/>
              <a:gd name="connsiteX80" fmla="*/ 5817682 w 12192000"/>
              <a:gd name="connsiteY80" fmla="*/ 2157358 h 3482342"/>
              <a:gd name="connsiteX81" fmla="*/ 5591469 w 12192000"/>
              <a:gd name="connsiteY81" fmla="*/ 2178389 h 3482342"/>
              <a:gd name="connsiteX82" fmla="*/ 5414282 w 12192000"/>
              <a:gd name="connsiteY82" fmla="*/ 2183070 h 3482342"/>
              <a:gd name="connsiteX83" fmla="*/ 5368369 w 12192000"/>
              <a:gd name="connsiteY83" fmla="*/ 2204272 h 3482342"/>
              <a:gd name="connsiteX84" fmla="*/ 5291263 w 12192000"/>
              <a:gd name="connsiteY84" fmla="*/ 2239182 h 3482342"/>
              <a:gd name="connsiteX85" fmla="*/ 5240857 w 12192000"/>
              <a:gd name="connsiteY85" fmla="*/ 2289444 h 3482342"/>
              <a:gd name="connsiteX86" fmla="*/ 5173523 w 12192000"/>
              <a:gd name="connsiteY86" fmla="*/ 2309057 h 3482342"/>
              <a:gd name="connsiteX87" fmla="*/ 5148543 w 12192000"/>
              <a:gd name="connsiteY87" fmla="*/ 2282356 h 3482342"/>
              <a:gd name="connsiteX88" fmla="*/ 5079548 w 12192000"/>
              <a:gd name="connsiteY88" fmla="*/ 2313485 h 3482342"/>
              <a:gd name="connsiteX89" fmla="*/ 4975908 w 12192000"/>
              <a:gd name="connsiteY89" fmla="*/ 2364128 h 3482342"/>
              <a:gd name="connsiteX90" fmla="*/ 4913723 w 12192000"/>
              <a:gd name="connsiteY90" fmla="*/ 2385265 h 3482342"/>
              <a:gd name="connsiteX91" fmla="*/ 4746485 w 12192000"/>
              <a:gd name="connsiteY91" fmla="*/ 2451769 h 3482342"/>
              <a:gd name="connsiteX92" fmla="*/ 4681588 w 12192000"/>
              <a:gd name="connsiteY92" fmla="*/ 2467494 h 3482342"/>
              <a:gd name="connsiteX93" fmla="*/ 1783655 w 12192000"/>
              <a:gd name="connsiteY93" fmla="*/ 3163860 h 3482342"/>
              <a:gd name="connsiteX94" fmla="*/ 1325955 w 12192000"/>
              <a:gd name="connsiteY94" fmla="*/ 3176692 h 3482342"/>
              <a:gd name="connsiteX95" fmla="*/ 1190384 w 12192000"/>
              <a:gd name="connsiteY95" fmla="*/ 3203504 h 3482342"/>
              <a:gd name="connsiteX96" fmla="*/ 1094537 w 12192000"/>
              <a:gd name="connsiteY96" fmla="*/ 3229469 h 3482342"/>
              <a:gd name="connsiteX97" fmla="*/ 779276 w 12192000"/>
              <a:gd name="connsiteY97" fmla="*/ 3327290 h 3482342"/>
              <a:gd name="connsiteX98" fmla="*/ 600378 w 12192000"/>
              <a:gd name="connsiteY98" fmla="*/ 3335250 h 3482342"/>
              <a:gd name="connsiteX99" fmla="*/ 493457 w 12192000"/>
              <a:gd name="connsiteY99" fmla="*/ 3365044 h 3482342"/>
              <a:gd name="connsiteX100" fmla="*/ 349402 w 12192000"/>
              <a:gd name="connsiteY100" fmla="*/ 3380897 h 3482342"/>
              <a:gd name="connsiteX101" fmla="*/ 192183 w 12192000"/>
              <a:gd name="connsiteY101" fmla="*/ 3460075 h 3482342"/>
              <a:gd name="connsiteX102" fmla="*/ 46713 w 12192000"/>
              <a:gd name="connsiteY102" fmla="*/ 3462986 h 3482342"/>
              <a:gd name="connsiteX103" fmla="*/ 2765 w 12192000"/>
              <a:gd name="connsiteY103" fmla="*/ 3480770 h 3482342"/>
              <a:gd name="connsiteX104" fmla="*/ 0 w 12192000"/>
              <a:gd name="connsiteY104" fmla="*/ 3482342 h 3482342"/>
              <a:gd name="connsiteX105" fmla="*/ 0 w 12192000"/>
              <a:gd name="connsiteY10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832727 w 12192000"/>
              <a:gd name="connsiteY21" fmla="*/ 1341335 h 3482342"/>
              <a:gd name="connsiteX22" fmla="*/ 10720408 w 12192000"/>
              <a:gd name="connsiteY22" fmla="*/ 1344999 h 3482342"/>
              <a:gd name="connsiteX23" fmla="*/ 10635456 w 12192000"/>
              <a:gd name="connsiteY23" fmla="*/ 1337688 h 3482342"/>
              <a:gd name="connsiteX24" fmla="*/ 10629954 w 12192000"/>
              <a:gd name="connsiteY24" fmla="*/ 1330628 h 3482342"/>
              <a:gd name="connsiteX25" fmla="*/ 10623883 w 12192000"/>
              <a:gd name="connsiteY25" fmla="*/ 1332776 h 3482342"/>
              <a:gd name="connsiteX26" fmla="*/ 10622090 w 12192000"/>
              <a:gd name="connsiteY26" fmla="*/ 1341385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264922 w 12192000"/>
              <a:gd name="connsiteY32" fmla="*/ 1472107 h 3482342"/>
              <a:gd name="connsiteX33" fmla="*/ 10058690 w 12192000"/>
              <a:gd name="connsiteY33" fmla="*/ 1474888 h 3482342"/>
              <a:gd name="connsiteX34" fmla="*/ 10004424 w 12192000"/>
              <a:gd name="connsiteY34" fmla="*/ 1489801 h 3482342"/>
              <a:gd name="connsiteX35" fmla="*/ 9999951 w 12192000"/>
              <a:gd name="connsiteY35" fmla="*/ 1499127 h 3482342"/>
              <a:gd name="connsiteX36" fmla="*/ 9845462 w 12192000"/>
              <a:gd name="connsiteY36" fmla="*/ 1548192 h 3482342"/>
              <a:gd name="connsiteX37" fmla="*/ 9736156 w 12192000"/>
              <a:gd name="connsiteY37" fmla="*/ 1581928 h 3482342"/>
              <a:gd name="connsiteX38" fmla="*/ 9693355 w 12192000"/>
              <a:gd name="connsiteY38" fmla="*/ 1602632 h 3482342"/>
              <a:gd name="connsiteX39" fmla="*/ 9664242 w 12192000"/>
              <a:gd name="connsiteY39" fmla="*/ 1622075 h 3482342"/>
              <a:gd name="connsiteX40" fmla="*/ 9579195 w 12192000"/>
              <a:gd name="connsiteY40" fmla="*/ 1648017 h 3482342"/>
              <a:gd name="connsiteX41" fmla="*/ 9433652 w 12192000"/>
              <a:gd name="connsiteY41" fmla="*/ 1681174 h 3482342"/>
              <a:gd name="connsiteX42" fmla="*/ 9403775 w 12192000"/>
              <a:gd name="connsiteY42" fmla="*/ 1690403 h 3482342"/>
              <a:gd name="connsiteX43" fmla="*/ 9382503 w 12192000"/>
              <a:gd name="connsiteY43" fmla="*/ 1706957 h 3482342"/>
              <a:gd name="connsiteX44" fmla="*/ 9381410 w 12192000"/>
              <a:gd name="connsiteY44" fmla="*/ 1718312 h 3482342"/>
              <a:gd name="connsiteX45" fmla="*/ 9365685 w 12192000"/>
              <a:gd name="connsiteY45" fmla="*/ 1724772 h 3482342"/>
              <a:gd name="connsiteX46" fmla="*/ 9278020 w 12192000"/>
              <a:gd name="connsiteY46" fmla="*/ 1741161 h 3482342"/>
              <a:gd name="connsiteX47" fmla="*/ 9217145 w 12192000"/>
              <a:gd name="connsiteY47" fmla="*/ 1771195 h 3482342"/>
              <a:gd name="connsiteX48" fmla="*/ 8955875 w 12192000"/>
              <a:gd name="connsiteY48" fmla="*/ 1796806 h 3482342"/>
              <a:gd name="connsiteX49" fmla="*/ 8648415 w 12192000"/>
              <a:gd name="connsiteY49" fmla="*/ 1878623 h 3482342"/>
              <a:gd name="connsiteX50" fmla="*/ 8524524 w 12192000"/>
              <a:gd name="connsiteY50" fmla="*/ 1902425 h 3482342"/>
              <a:gd name="connsiteX51" fmla="*/ 8436742 w 12192000"/>
              <a:gd name="connsiteY51" fmla="*/ 1923967 h 3482342"/>
              <a:gd name="connsiteX52" fmla="*/ 8345228 w 12192000"/>
              <a:gd name="connsiteY52" fmla="*/ 1939822 h 3482342"/>
              <a:gd name="connsiteX53" fmla="*/ 8236214 w 12192000"/>
              <a:gd name="connsiteY53" fmla="*/ 1909725 h 3482342"/>
              <a:gd name="connsiteX54" fmla="*/ 8132104 w 12192000"/>
              <a:gd name="connsiteY54" fmla="*/ 1895727 h 3482342"/>
              <a:gd name="connsiteX55" fmla="*/ 7918078 w 12192000"/>
              <a:gd name="connsiteY55" fmla="*/ 1862668 h 3482342"/>
              <a:gd name="connsiteX56" fmla="*/ 7817899 w 12192000"/>
              <a:gd name="connsiteY56" fmla="*/ 1862176 h 3482342"/>
              <a:gd name="connsiteX57" fmla="*/ 7768994 w 12192000"/>
              <a:gd name="connsiteY57" fmla="*/ 1855721 h 3482342"/>
              <a:gd name="connsiteX58" fmla="*/ 7618027 w 12192000"/>
              <a:gd name="connsiteY58" fmla="*/ 1830959 h 3482342"/>
              <a:gd name="connsiteX59" fmla="*/ 7449425 w 12192000"/>
              <a:gd name="connsiteY59" fmla="*/ 1810910 h 3482342"/>
              <a:gd name="connsiteX60" fmla="*/ 7342915 w 12192000"/>
              <a:gd name="connsiteY60" fmla="*/ 1819827 h 3482342"/>
              <a:gd name="connsiteX61" fmla="*/ 7255191 w 12192000"/>
              <a:gd name="connsiteY61" fmla="*/ 1834354 h 3482342"/>
              <a:gd name="connsiteX62" fmla="*/ 7131205 w 12192000"/>
              <a:gd name="connsiteY62" fmla="*/ 1845557 h 3482342"/>
              <a:gd name="connsiteX63" fmla="*/ 6917124 w 12192000"/>
              <a:gd name="connsiteY63" fmla="*/ 1837109 h 3482342"/>
              <a:gd name="connsiteX64" fmla="*/ 6837145 w 12192000"/>
              <a:gd name="connsiteY64" fmla="*/ 1870724 h 3482342"/>
              <a:gd name="connsiteX65" fmla="*/ 6753991 w 12192000"/>
              <a:gd name="connsiteY65" fmla="*/ 1860969 h 3482342"/>
              <a:gd name="connsiteX66" fmla="*/ 6727754 w 12192000"/>
              <a:gd name="connsiteY66" fmla="*/ 1882372 h 3482342"/>
              <a:gd name="connsiteX67" fmla="*/ 6723371 w 12192000"/>
              <a:gd name="connsiteY67" fmla="*/ 1886494 h 3482342"/>
              <a:gd name="connsiteX68" fmla="*/ 6702779 w 12192000"/>
              <a:gd name="connsiteY68" fmla="*/ 1893601 h 3482342"/>
              <a:gd name="connsiteX69" fmla="*/ 6700779 w 12192000"/>
              <a:gd name="connsiteY69" fmla="*/ 1907344 h 3482342"/>
              <a:gd name="connsiteX70" fmla="*/ 6672513 w 12192000"/>
              <a:gd name="connsiteY70" fmla="*/ 1926452 h 3482342"/>
              <a:gd name="connsiteX71" fmla="*/ 6633549 w 12192000"/>
              <a:gd name="connsiteY71" fmla="*/ 1936255 h 3482342"/>
              <a:gd name="connsiteX72" fmla="*/ 6444344 w 12192000"/>
              <a:gd name="connsiteY72" fmla="*/ 1969663 h 3482342"/>
              <a:gd name="connsiteX73" fmla="*/ 6333446 w 12192000"/>
              <a:gd name="connsiteY73" fmla="*/ 1997163 h 3482342"/>
              <a:gd name="connsiteX74" fmla="*/ 6294933 w 12192000"/>
              <a:gd name="connsiteY74" fmla="*/ 2019412 h 3482342"/>
              <a:gd name="connsiteX75" fmla="*/ 6238719 w 12192000"/>
              <a:gd name="connsiteY75" fmla="*/ 2042547 h 3482342"/>
              <a:gd name="connsiteX76" fmla="*/ 6142310 w 12192000"/>
              <a:gd name="connsiteY76" fmla="*/ 2092510 h 3482342"/>
              <a:gd name="connsiteX77" fmla="*/ 6007916 w 12192000"/>
              <a:gd name="connsiteY77" fmla="*/ 2143752 h 3482342"/>
              <a:gd name="connsiteX78" fmla="*/ 5894610 w 12192000"/>
              <a:gd name="connsiteY78" fmla="*/ 2130684 h 3482342"/>
              <a:gd name="connsiteX79" fmla="*/ 5817682 w 12192000"/>
              <a:gd name="connsiteY79" fmla="*/ 2157358 h 3482342"/>
              <a:gd name="connsiteX80" fmla="*/ 5591469 w 12192000"/>
              <a:gd name="connsiteY80" fmla="*/ 2178389 h 3482342"/>
              <a:gd name="connsiteX81" fmla="*/ 5414282 w 12192000"/>
              <a:gd name="connsiteY81" fmla="*/ 2183070 h 3482342"/>
              <a:gd name="connsiteX82" fmla="*/ 5368369 w 12192000"/>
              <a:gd name="connsiteY82" fmla="*/ 2204272 h 3482342"/>
              <a:gd name="connsiteX83" fmla="*/ 5291263 w 12192000"/>
              <a:gd name="connsiteY83" fmla="*/ 2239182 h 3482342"/>
              <a:gd name="connsiteX84" fmla="*/ 5240857 w 12192000"/>
              <a:gd name="connsiteY84" fmla="*/ 2289444 h 3482342"/>
              <a:gd name="connsiteX85" fmla="*/ 5173523 w 12192000"/>
              <a:gd name="connsiteY85" fmla="*/ 2309057 h 3482342"/>
              <a:gd name="connsiteX86" fmla="*/ 5148543 w 12192000"/>
              <a:gd name="connsiteY86" fmla="*/ 2282356 h 3482342"/>
              <a:gd name="connsiteX87" fmla="*/ 5079548 w 12192000"/>
              <a:gd name="connsiteY87" fmla="*/ 2313485 h 3482342"/>
              <a:gd name="connsiteX88" fmla="*/ 4975908 w 12192000"/>
              <a:gd name="connsiteY88" fmla="*/ 2364128 h 3482342"/>
              <a:gd name="connsiteX89" fmla="*/ 4913723 w 12192000"/>
              <a:gd name="connsiteY89" fmla="*/ 2385265 h 3482342"/>
              <a:gd name="connsiteX90" fmla="*/ 4746485 w 12192000"/>
              <a:gd name="connsiteY90" fmla="*/ 2451769 h 3482342"/>
              <a:gd name="connsiteX91" fmla="*/ 4681588 w 12192000"/>
              <a:gd name="connsiteY91" fmla="*/ 2467494 h 3482342"/>
              <a:gd name="connsiteX92" fmla="*/ 1783655 w 12192000"/>
              <a:gd name="connsiteY92" fmla="*/ 3163860 h 3482342"/>
              <a:gd name="connsiteX93" fmla="*/ 1325955 w 12192000"/>
              <a:gd name="connsiteY93" fmla="*/ 3176692 h 3482342"/>
              <a:gd name="connsiteX94" fmla="*/ 1190384 w 12192000"/>
              <a:gd name="connsiteY94" fmla="*/ 3203504 h 3482342"/>
              <a:gd name="connsiteX95" fmla="*/ 1094537 w 12192000"/>
              <a:gd name="connsiteY95" fmla="*/ 3229469 h 3482342"/>
              <a:gd name="connsiteX96" fmla="*/ 779276 w 12192000"/>
              <a:gd name="connsiteY96" fmla="*/ 3327290 h 3482342"/>
              <a:gd name="connsiteX97" fmla="*/ 600378 w 12192000"/>
              <a:gd name="connsiteY97" fmla="*/ 3335250 h 3482342"/>
              <a:gd name="connsiteX98" fmla="*/ 493457 w 12192000"/>
              <a:gd name="connsiteY98" fmla="*/ 3365044 h 3482342"/>
              <a:gd name="connsiteX99" fmla="*/ 349402 w 12192000"/>
              <a:gd name="connsiteY99" fmla="*/ 3380897 h 3482342"/>
              <a:gd name="connsiteX100" fmla="*/ 192183 w 12192000"/>
              <a:gd name="connsiteY100" fmla="*/ 3460075 h 3482342"/>
              <a:gd name="connsiteX101" fmla="*/ 46713 w 12192000"/>
              <a:gd name="connsiteY101" fmla="*/ 3462986 h 3482342"/>
              <a:gd name="connsiteX102" fmla="*/ 2765 w 12192000"/>
              <a:gd name="connsiteY102" fmla="*/ 3480770 h 3482342"/>
              <a:gd name="connsiteX103" fmla="*/ 0 w 12192000"/>
              <a:gd name="connsiteY103" fmla="*/ 3482342 h 3482342"/>
              <a:gd name="connsiteX104" fmla="*/ 0 w 12192000"/>
              <a:gd name="connsiteY10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720408 w 12192000"/>
              <a:gd name="connsiteY21" fmla="*/ 134499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573203 w 12192000"/>
              <a:gd name="connsiteY25" fmla="*/ 1351996 h 3482342"/>
              <a:gd name="connsiteX26" fmla="*/ 10513263 w 12192000"/>
              <a:gd name="connsiteY26" fmla="*/ 1350756 h 3482342"/>
              <a:gd name="connsiteX27" fmla="*/ 10464012 w 12192000"/>
              <a:gd name="connsiteY27" fmla="*/ 1391778 h 3482342"/>
              <a:gd name="connsiteX28" fmla="*/ 10405409 w 12192000"/>
              <a:gd name="connsiteY28" fmla="*/ 1422789 h 3482342"/>
              <a:gd name="connsiteX29" fmla="*/ 10370530 w 12192000"/>
              <a:gd name="connsiteY29" fmla="*/ 1441596 h 3482342"/>
              <a:gd name="connsiteX30" fmla="*/ 10264922 w 12192000"/>
              <a:gd name="connsiteY30" fmla="*/ 1472107 h 3482342"/>
              <a:gd name="connsiteX31" fmla="*/ 10058690 w 12192000"/>
              <a:gd name="connsiteY31" fmla="*/ 1474888 h 3482342"/>
              <a:gd name="connsiteX32" fmla="*/ 10004424 w 12192000"/>
              <a:gd name="connsiteY32" fmla="*/ 1489801 h 3482342"/>
              <a:gd name="connsiteX33" fmla="*/ 9999951 w 12192000"/>
              <a:gd name="connsiteY33" fmla="*/ 1499127 h 3482342"/>
              <a:gd name="connsiteX34" fmla="*/ 9845462 w 12192000"/>
              <a:gd name="connsiteY34" fmla="*/ 1548192 h 3482342"/>
              <a:gd name="connsiteX35" fmla="*/ 9736156 w 12192000"/>
              <a:gd name="connsiteY35" fmla="*/ 1581928 h 3482342"/>
              <a:gd name="connsiteX36" fmla="*/ 9693355 w 12192000"/>
              <a:gd name="connsiteY36" fmla="*/ 1602632 h 3482342"/>
              <a:gd name="connsiteX37" fmla="*/ 9664242 w 12192000"/>
              <a:gd name="connsiteY37" fmla="*/ 1622075 h 3482342"/>
              <a:gd name="connsiteX38" fmla="*/ 9579195 w 12192000"/>
              <a:gd name="connsiteY38" fmla="*/ 1648017 h 3482342"/>
              <a:gd name="connsiteX39" fmla="*/ 9433652 w 12192000"/>
              <a:gd name="connsiteY39" fmla="*/ 1681174 h 3482342"/>
              <a:gd name="connsiteX40" fmla="*/ 9403775 w 12192000"/>
              <a:gd name="connsiteY40" fmla="*/ 1690403 h 3482342"/>
              <a:gd name="connsiteX41" fmla="*/ 9382503 w 12192000"/>
              <a:gd name="connsiteY41" fmla="*/ 1706957 h 3482342"/>
              <a:gd name="connsiteX42" fmla="*/ 9381410 w 12192000"/>
              <a:gd name="connsiteY42" fmla="*/ 1718312 h 3482342"/>
              <a:gd name="connsiteX43" fmla="*/ 9365685 w 12192000"/>
              <a:gd name="connsiteY43" fmla="*/ 1724772 h 3482342"/>
              <a:gd name="connsiteX44" fmla="*/ 9278020 w 12192000"/>
              <a:gd name="connsiteY44" fmla="*/ 1741161 h 3482342"/>
              <a:gd name="connsiteX45" fmla="*/ 9217145 w 12192000"/>
              <a:gd name="connsiteY45" fmla="*/ 1771195 h 3482342"/>
              <a:gd name="connsiteX46" fmla="*/ 8955875 w 12192000"/>
              <a:gd name="connsiteY46" fmla="*/ 1796806 h 3482342"/>
              <a:gd name="connsiteX47" fmla="*/ 8648415 w 12192000"/>
              <a:gd name="connsiteY47" fmla="*/ 1878623 h 3482342"/>
              <a:gd name="connsiteX48" fmla="*/ 8524524 w 12192000"/>
              <a:gd name="connsiteY48" fmla="*/ 1902425 h 3482342"/>
              <a:gd name="connsiteX49" fmla="*/ 8436742 w 12192000"/>
              <a:gd name="connsiteY49" fmla="*/ 1923967 h 3482342"/>
              <a:gd name="connsiteX50" fmla="*/ 8345228 w 12192000"/>
              <a:gd name="connsiteY50" fmla="*/ 1939822 h 3482342"/>
              <a:gd name="connsiteX51" fmla="*/ 8236214 w 12192000"/>
              <a:gd name="connsiteY51" fmla="*/ 1909725 h 3482342"/>
              <a:gd name="connsiteX52" fmla="*/ 8132104 w 12192000"/>
              <a:gd name="connsiteY52" fmla="*/ 1895727 h 3482342"/>
              <a:gd name="connsiteX53" fmla="*/ 7918078 w 12192000"/>
              <a:gd name="connsiteY53" fmla="*/ 1862668 h 3482342"/>
              <a:gd name="connsiteX54" fmla="*/ 7817899 w 12192000"/>
              <a:gd name="connsiteY54" fmla="*/ 1862176 h 3482342"/>
              <a:gd name="connsiteX55" fmla="*/ 7768994 w 12192000"/>
              <a:gd name="connsiteY55" fmla="*/ 1855721 h 3482342"/>
              <a:gd name="connsiteX56" fmla="*/ 7618027 w 12192000"/>
              <a:gd name="connsiteY56" fmla="*/ 1830959 h 3482342"/>
              <a:gd name="connsiteX57" fmla="*/ 7449425 w 12192000"/>
              <a:gd name="connsiteY57" fmla="*/ 1810910 h 3482342"/>
              <a:gd name="connsiteX58" fmla="*/ 7342915 w 12192000"/>
              <a:gd name="connsiteY58" fmla="*/ 1819827 h 3482342"/>
              <a:gd name="connsiteX59" fmla="*/ 7255191 w 12192000"/>
              <a:gd name="connsiteY59" fmla="*/ 1834354 h 3482342"/>
              <a:gd name="connsiteX60" fmla="*/ 7131205 w 12192000"/>
              <a:gd name="connsiteY60" fmla="*/ 1845557 h 3482342"/>
              <a:gd name="connsiteX61" fmla="*/ 6917124 w 12192000"/>
              <a:gd name="connsiteY61" fmla="*/ 1837109 h 3482342"/>
              <a:gd name="connsiteX62" fmla="*/ 6837145 w 12192000"/>
              <a:gd name="connsiteY62" fmla="*/ 1870724 h 3482342"/>
              <a:gd name="connsiteX63" fmla="*/ 6753991 w 12192000"/>
              <a:gd name="connsiteY63" fmla="*/ 1860969 h 3482342"/>
              <a:gd name="connsiteX64" fmla="*/ 6727754 w 12192000"/>
              <a:gd name="connsiteY64" fmla="*/ 1882372 h 3482342"/>
              <a:gd name="connsiteX65" fmla="*/ 6723371 w 12192000"/>
              <a:gd name="connsiteY65" fmla="*/ 1886494 h 3482342"/>
              <a:gd name="connsiteX66" fmla="*/ 6702779 w 12192000"/>
              <a:gd name="connsiteY66" fmla="*/ 1893601 h 3482342"/>
              <a:gd name="connsiteX67" fmla="*/ 6700779 w 12192000"/>
              <a:gd name="connsiteY67" fmla="*/ 1907344 h 3482342"/>
              <a:gd name="connsiteX68" fmla="*/ 6672513 w 12192000"/>
              <a:gd name="connsiteY68" fmla="*/ 1926452 h 3482342"/>
              <a:gd name="connsiteX69" fmla="*/ 6633549 w 12192000"/>
              <a:gd name="connsiteY69" fmla="*/ 1936255 h 3482342"/>
              <a:gd name="connsiteX70" fmla="*/ 6444344 w 12192000"/>
              <a:gd name="connsiteY70" fmla="*/ 1969663 h 3482342"/>
              <a:gd name="connsiteX71" fmla="*/ 6333446 w 12192000"/>
              <a:gd name="connsiteY71" fmla="*/ 1997163 h 3482342"/>
              <a:gd name="connsiteX72" fmla="*/ 6294933 w 12192000"/>
              <a:gd name="connsiteY72" fmla="*/ 2019412 h 3482342"/>
              <a:gd name="connsiteX73" fmla="*/ 6238719 w 12192000"/>
              <a:gd name="connsiteY73" fmla="*/ 2042547 h 3482342"/>
              <a:gd name="connsiteX74" fmla="*/ 6142310 w 12192000"/>
              <a:gd name="connsiteY74" fmla="*/ 2092510 h 3482342"/>
              <a:gd name="connsiteX75" fmla="*/ 6007916 w 12192000"/>
              <a:gd name="connsiteY75" fmla="*/ 2143752 h 3482342"/>
              <a:gd name="connsiteX76" fmla="*/ 5894610 w 12192000"/>
              <a:gd name="connsiteY76" fmla="*/ 2130684 h 3482342"/>
              <a:gd name="connsiteX77" fmla="*/ 5817682 w 12192000"/>
              <a:gd name="connsiteY77" fmla="*/ 2157358 h 3482342"/>
              <a:gd name="connsiteX78" fmla="*/ 5591469 w 12192000"/>
              <a:gd name="connsiteY78" fmla="*/ 2178389 h 3482342"/>
              <a:gd name="connsiteX79" fmla="*/ 5414282 w 12192000"/>
              <a:gd name="connsiteY79" fmla="*/ 2183070 h 3482342"/>
              <a:gd name="connsiteX80" fmla="*/ 5368369 w 12192000"/>
              <a:gd name="connsiteY80" fmla="*/ 2204272 h 3482342"/>
              <a:gd name="connsiteX81" fmla="*/ 5291263 w 12192000"/>
              <a:gd name="connsiteY81" fmla="*/ 2239182 h 3482342"/>
              <a:gd name="connsiteX82" fmla="*/ 5240857 w 12192000"/>
              <a:gd name="connsiteY82" fmla="*/ 2289444 h 3482342"/>
              <a:gd name="connsiteX83" fmla="*/ 5173523 w 12192000"/>
              <a:gd name="connsiteY83" fmla="*/ 2309057 h 3482342"/>
              <a:gd name="connsiteX84" fmla="*/ 5148543 w 12192000"/>
              <a:gd name="connsiteY84" fmla="*/ 2282356 h 3482342"/>
              <a:gd name="connsiteX85" fmla="*/ 5079548 w 12192000"/>
              <a:gd name="connsiteY85" fmla="*/ 2313485 h 3482342"/>
              <a:gd name="connsiteX86" fmla="*/ 4975908 w 12192000"/>
              <a:gd name="connsiteY86" fmla="*/ 2364128 h 3482342"/>
              <a:gd name="connsiteX87" fmla="*/ 4913723 w 12192000"/>
              <a:gd name="connsiteY87" fmla="*/ 2385265 h 3482342"/>
              <a:gd name="connsiteX88" fmla="*/ 4746485 w 12192000"/>
              <a:gd name="connsiteY88" fmla="*/ 2451769 h 3482342"/>
              <a:gd name="connsiteX89" fmla="*/ 4681588 w 12192000"/>
              <a:gd name="connsiteY89" fmla="*/ 2467494 h 3482342"/>
              <a:gd name="connsiteX90" fmla="*/ 1783655 w 12192000"/>
              <a:gd name="connsiteY90" fmla="*/ 3163860 h 3482342"/>
              <a:gd name="connsiteX91" fmla="*/ 1325955 w 12192000"/>
              <a:gd name="connsiteY91" fmla="*/ 3176692 h 3482342"/>
              <a:gd name="connsiteX92" fmla="*/ 1190384 w 12192000"/>
              <a:gd name="connsiteY92" fmla="*/ 3203504 h 3482342"/>
              <a:gd name="connsiteX93" fmla="*/ 1094537 w 12192000"/>
              <a:gd name="connsiteY93" fmla="*/ 3229469 h 3482342"/>
              <a:gd name="connsiteX94" fmla="*/ 779276 w 12192000"/>
              <a:gd name="connsiteY94" fmla="*/ 3327290 h 3482342"/>
              <a:gd name="connsiteX95" fmla="*/ 600378 w 12192000"/>
              <a:gd name="connsiteY95" fmla="*/ 3335250 h 3482342"/>
              <a:gd name="connsiteX96" fmla="*/ 493457 w 12192000"/>
              <a:gd name="connsiteY96" fmla="*/ 3365044 h 3482342"/>
              <a:gd name="connsiteX97" fmla="*/ 349402 w 12192000"/>
              <a:gd name="connsiteY97" fmla="*/ 3380897 h 3482342"/>
              <a:gd name="connsiteX98" fmla="*/ 192183 w 12192000"/>
              <a:gd name="connsiteY98" fmla="*/ 3460075 h 3482342"/>
              <a:gd name="connsiteX99" fmla="*/ 46713 w 12192000"/>
              <a:gd name="connsiteY99" fmla="*/ 3462986 h 3482342"/>
              <a:gd name="connsiteX100" fmla="*/ 2765 w 12192000"/>
              <a:gd name="connsiteY100" fmla="*/ 3480770 h 3482342"/>
              <a:gd name="connsiteX101" fmla="*/ 0 w 12192000"/>
              <a:gd name="connsiteY101" fmla="*/ 3482342 h 3482342"/>
              <a:gd name="connsiteX102" fmla="*/ 0 w 12192000"/>
              <a:gd name="connsiteY10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68054 w 12192000"/>
              <a:gd name="connsiteY23" fmla="*/ 14195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68054 w 12192000"/>
              <a:gd name="connsiteY23" fmla="*/ 14195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236214 w 12192000"/>
              <a:gd name="connsiteY49" fmla="*/ 1909725 h 3482342"/>
              <a:gd name="connsiteX50" fmla="*/ 8132104 w 12192000"/>
              <a:gd name="connsiteY50" fmla="*/ 1895727 h 3482342"/>
              <a:gd name="connsiteX51" fmla="*/ 7918078 w 12192000"/>
              <a:gd name="connsiteY51" fmla="*/ 1862668 h 3482342"/>
              <a:gd name="connsiteX52" fmla="*/ 7817899 w 12192000"/>
              <a:gd name="connsiteY52" fmla="*/ 1862176 h 3482342"/>
              <a:gd name="connsiteX53" fmla="*/ 7768994 w 12192000"/>
              <a:gd name="connsiteY53" fmla="*/ 1855721 h 3482342"/>
              <a:gd name="connsiteX54" fmla="*/ 7618027 w 12192000"/>
              <a:gd name="connsiteY54" fmla="*/ 1830959 h 3482342"/>
              <a:gd name="connsiteX55" fmla="*/ 7449425 w 12192000"/>
              <a:gd name="connsiteY55" fmla="*/ 1810910 h 3482342"/>
              <a:gd name="connsiteX56" fmla="*/ 7342915 w 12192000"/>
              <a:gd name="connsiteY56" fmla="*/ 1819827 h 3482342"/>
              <a:gd name="connsiteX57" fmla="*/ 7255191 w 12192000"/>
              <a:gd name="connsiteY57" fmla="*/ 1834354 h 3482342"/>
              <a:gd name="connsiteX58" fmla="*/ 7131205 w 12192000"/>
              <a:gd name="connsiteY58" fmla="*/ 1845557 h 3482342"/>
              <a:gd name="connsiteX59" fmla="*/ 6917124 w 12192000"/>
              <a:gd name="connsiteY59" fmla="*/ 1837109 h 3482342"/>
              <a:gd name="connsiteX60" fmla="*/ 6837145 w 12192000"/>
              <a:gd name="connsiteY60" fmla="*/ 1870724 h 3482342"/>
              <a:gd name="connsiteX61" fmla="*/ 6753991 w 12192000"/>
              <a:gd name="connsiteY61" fmla="*/ 1860969 h 3482342"/>
              <a:gd name="connsiteX62" fmla="*/ 6727754 w 12192000"/>
              <a:gd name="connsiteY62" fmla="*/ 1882372 h 3482342"/>
              <a:gd name="connsiteX63" fmla="*/ 6723371 w 12192000"/>
              <a:gd name="connsiteY63" fmla="*/ 1886494 h 3482342"/>
              <a:gd name="connsiteX64" fmla="*/ 6702779 w 12192000"/>
              <a:gd name="connsiteY64" fmla="*/ 1893601 h 3482342"/>
              <a:gd name="connsiteX65" fmla="*/ 6700779 w 12192000"/>
              <a:gd name="connsiteY65" fmla="*/ 1907344 h 3482342"/>
              <a:gd name="connsiteX66" fmla="*/ 6672513 w 12192000"/>
              <a:gd name="connsiteY66" fmla="*/ 1926452 h 3482342"/>
              <a:gd name="connsiteX67" fmla="*/ 6633549 w 12192000"/>
              <a:gd name="connsiteY67" fmla="*/ 1936255 h 3482342"/>
              <a:gd name="connsiteX68" fmla="*/ 6444344 w 12192000"/>
              <a:gd name="connsiteY68" fmla="*/ 1969663 h 3482342"/>
              <a:gd name="connsiteX69" fmla="*/ 6333446 w 12192000"/>
              <a:gd name="connsiteY69" fmla="*/ 1997163 h 3482342"/>
              <a:gd name="connsiteX70" fmla="*/ 6294933 w 12192000"/>
              <a:gd name="connsiteY70" fmla="*/ 2019412 h 3482342"/>
              <a:gd name="connsiteX71" fmla="*/ 6238719 w 12192000"/>
              <a:gd name="connsiteY71" fmla="*/ 2042547 h 3482342"/>
              <a:gd name="connsiteX72" fmla="*/ 6142310 w 12192000"/>
              <a:gd name="connsiteY72" fmla="*/ 2092510 h 3482342"/>
              <a:gd name="connsiteX73" fmla="*/ 6007916 w 12192000"/>
              <a:gd name="connsiteY73" fmla="*/ 2143752 h 3482342"/>
              <a:gd name="connsiteX74" fmla="*/ 5894610 w 12192000"/>
              <a:gd name="connsiteY74" fmla="*/ 2130684 h 3482342"/>
              <a:gd name="connsiteX75" fmla="*/ 5817682 w 12192000"/>
              <a:gd name="connsiteY75" fmla="*/ 2157358 h 3482342"/>
              <a:gd name="connsiteX76" fmla="*/ 5591469 w 12192000"/>
              <a:gd name="connsiteY76" fmla="*/ 2178389 h 3482342"/>
              <a:gd name="connsiteX77" fmla="*/ 5414282 w 12192000"/>
              <a:gd name="connsiteY77" fmla="*/ 2183070 h 3482342"/>
              <a:gd name="connsiteX78" fmla="*/ 5368369 w 12192000"/>
              <a:gd name="connsiteY78" fmla="*/ 2204272 h 3482342"/>
              <a:gd name="connsiteX79" fmla="*/ 5291263 w 12192000"/>
              <a:gd name="connsiteY79" fmla="*/ 2239182 h 3482342"/>
              <a:gd name="connsiteX80" fmla="*/ 5240857 w 12192000"/>
              <a:gd name="connsiteY80" fmla="*/ 2289444 h 3482342"/>
              <a:gd name="connsiteX81" fmla="*/ 5173523 w 12192000"/>
              <a:gd name="connsiteY81" fmla="*/ 2309057 h 3482342"/>
              <a:gd name="connsiteX82" fmla="*/ 5148543 w 12192000"/>
              <a:gd name="connsiteY82" fmla="*/ 2282356 h 3482342"/>
              <a:gd name="connsiteX83" fmla="*/ 5079548 w 12192000"/>
              <a:gd name="connsiteY83" fmla="*/ 2313485 h 3482342"/>
              <a:gd name="connsiteX84" fmla="*/ 4975908 w 12192000"/>
              <a:gd name="connsiteY84" fmla="*/ 2364128 h 3482342"/>
              <a:gd name="connsiteX85" fmla="*/ 4913723 w 12192000"/>
              <a:gd name="connsiteY85" fmla="*/ 2385265 h 3482342"/>
              <a:gd name="connsiteX86" fmla="*/ 4746485 w 12192000"/>
              <a:gd name="connsiteY86" fmla="*/ 2451769 h 3482342"/>
              <a:gd name="connsiteX87" fmla="*/ 4681588 w 12192000"/>
              <a:gd name="connsiteY87" fmla="*/ 2467494 h 3482342"/>
              <a:gd name="connsiteX88" fmla="*/ 1783655 w 12192000"/>
              <a:gd name="connsiteY88" fmla="*/ 3163860 h 3482342"/>
              <a:gd name="connsiteX89" fmla="*/ 1325955 w 12192000"/>
              <a:gd name="connsiteY89" fmla="*/ 3176692 h 3482342"/>
              <a:gd name="connsiteX90" fmla="*/ 1190384 w 12192000"/>
              <a:gd name="connsiteY90" fmla="*/ 3203504 h 3482342"/>
              <a:gd name="connsiteX91" fmla="*/ 1094537 w 12192000"/>
              <a:gd name="connsiteY91" fmla="*/ 3229469 h 3482342"/>
              <a:gd name="connsiteX92" fmla="*/ 779276 w 12192000"/>
              <a:gd name="connsiteY92" fmla="*/ 3327290 h 3482342"/>
              <a:gd name="connsiteX93" fmla="*/ 600378 w 12192000"/>
              <a:gd name="connsiteY93" fmla="*/ 3335250 h 3482342"/>
              <a:gd name="connsiteX94" fmla="*/ 493457 w 12192000"/>
              <a:gd name="connsiteY94" fmla="*/ 3365044 h 3482342"/>
              <a:gd name="connsiteX95" fmla="*/ 349402 w 12192000"/>
              <a:gd name="connsiteY95" fmla="*/ 3380897 h 3482342"/>
              <a:gd name="connsiteX96" fmla="*/ 192183 w 12192000"/>
              <a:gd name="connsiteY96" fmla="*/ 3460075 h 3482342"/>
              <a:gd name="connsiteX97" fmla="*/ 46713 w 12192000"/>
              <a:gd name="connsiteY97" fmla="*/ 3462986 h 3482342"/>
              <a:gd name="connsiteX98" fmla="*/ 2765 w 12192000"/>
              <a:gd name="connsiteY98" fmla="*/ 3480770 h 3482342"/>
              <a:gd name="connsiteX99" fmla="*/ 0 w 12192000"/>
              <a:gd name="connsiteY99" fmla="*/ 3482342 h 3482342"/>
              <a:gd name="connsiteX100" fmla="*/ 0 w 12192000"/>
              <a:gd name="connsiteY10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33796 w 12192000"/>
              <a:gd name="connsiteY79" fmla="*/ 2268260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33796 w 12192000"/>
              <a:gd name="connsiteY79" fmla="*/ 2268260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33796 w 12192000"/>
              <a:gd name="connsiteY79" fmla="*/ 2268260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336354 w 12192000"/>
              <a:gd name="connsiteY78" fmla="*/ 2218920 h 3482342"/>
              <a:gd name="connsiteX79" fmla="*/ 5291263 w 12192000"/>
              <a:gd name="connsiteY79" fmla="*/ 2239182 h 3482342"/>
              <a:gd name="connsiteX80" fmla="*/ 5233796 w 12192000"/>
              <a:gd name="connsiteY80" fmla="*/ 2268260 h 3482342"/>
              <a:gd name="connsiteX81" fmla="*/ 5173523 w 12192000"/>
              <a:gd name="connsiteY81" fmla="*/ 2309057 h 3482342"/>
              <a:gd name="connsiteX82" fmla="*/ 5123830 w 12192000"/>
              <a:gd name="connsiteY82" fmla="*/ 2307070 h 3482342"/>
              <a:gd name="connsiteX83" fmla="*/ 5065426 w 12192000"/>
              <a:gd name="connsiteY83" fmla="*/ 2324076 h 3482342"/>
              <a:gd name="connsiteX84" fmla="*/ 4975908 w 12192000"/>
              <a:gd name="connsiteY84" fmla="*/ 2364128 h 3482342"/>
              <a:gd name="connsiteX85" fmla="*/ 4913723 w 12192000"/>
              <a:gd name="connsiteY85" fmla="*/ 2385265 h 3482342"/>
              <a:gd name="connsiteX86" fmla="*/ 4746485 w 12192000"/>
              <a:gd name="connsiteY86" fmla="*/ 2451769 h 3482342"/>
              <a:gd name="connsiteX87" fmla="*/ 4681588 w 12192000"/>
              <a:gd name="connsiteY87" fmla="*/ 2467494 h 3482342"/>
              <a:gd name="connsiteX88" fmla="*/ 1783655 w 12192000"/>
              <a:gd name="connsiteY88" fmla="*/ 3163860 h 3482342"/>
              <a:gd name="connsiteX89" fmla="*/ 1325955 w 12192000"/>
              <a:gd name="connsiteY89" fmla="*/ 3176692 h 3482342"/>
              <a:gd name="connsiteX90" fmla="*/ 1190384 w 12192000"/>
              <a:gd name="connsiteY90" fmla="*/ 3203504 h 3482342"/>
              <a:gd name="connsiteX91" fmla="*/ 1094537 w 12192000"/>
              <a:gd name="connsiteY91" fmla="*/ 3229469 h 3482342"/>
              <a:gd name="connsiteX92" fmla="*/ 779276 w 12192000"/>
              <a:gd name="connsiteY92" fmla="*/ 3327290 h 3482342"/>
              <a:gd name="connsiteX93" fmla="*/ 600378 w 12192000"/>
              <a:gd name="connsiteY93" fmla="*/ 3335250 h 3482342"/>
              <a:gd name="connsiteX94" fmla="*/ 493457 w 12192000"/>
              <a:gd name="connsiteY94" fmla="*/ 3365044 h 3482342"/>
              <a:gd name="connsiteX95" fmla="*/ 349402 w 12192000"/>
              <a:gd name="connsiteY95" fmla="*/ 3380897 h 3482342"/>
              <a:gd name="connsiteX96" fmla="*/ 192183 w 12192000"/>
              <a:gd name="connsiteY96" fmla="*/ 3460075 h 3482342"/>
              <a:gd name="connsiteX97" fmla="*/ 46713 w 12192000"/>
              <a:gd name="connsiteY97" fmla="*/ 3462986 h 3482342"/>
              <a:gd name="connsiteX98" fmla="*/ 2765 w 12192000"/>
              <a:gd name="connsiteY98" fmla="*/ 3480770 h 3482342"/>
              <a:gd name="connsiteX99" fmla="*/ 0 w 12192000"/>
              <a:gd name="connsiteY99" fmla="*/ 3482342 h 3482342"/>
              <a:gd name="connsiteX100" fmla="*/ 0 w 12192000"/>
              <a:gd name="connsiteY10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336354 w 12192000"/>
              <a:gd name="connsiteY78" fmla="*/ 2218920 h 3482342"/>
              <a:gd name="connsiteX79" fmla="*/ 5291263 w 12192000"/>
              <a:gd name="connsiteY79" fmla="*/ 2239182 h 3482342"/>
              <a:gd name="connsiteX80" fmla="*/ 5255152 w 12192000"/>
              <a:gd name="connsiteY80" fmla="*/ 2247164 h 3482342"/>
              <a:gd name="connsiteX81" fmla="*/ 5233796 w 12192000"/>
              <a:gd name="connsiteY81" fmla="*/ 2268260 h 3482342"/>
              <a:gd name="connsiteX82" fmla="*/ 5173523 w 12192000"/>
              <a:gd name="connsiteY82" fmla="*/ 2309057 h 3482342"/>
              <a:gd name="connsiteX83" fmla="*/ 5123830 w 12192000"/>
              <a:gd name="connsiteY83" fmla="*/ 2307070 h 3482342"/>
              <a:gd name="connsiteX84" fmla="*/ 5065426 w 12192000"/>
              <a:gd name="connsiteY84" fmla="*/ 2324076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336354 w 12192000"/>
              <a:gd name="connsiteY78" fmla="*/ 2218920 h 3482342"/>
              <a:gd name="connsiteX79" fmla="*/ 5291263 w 12192000"/>
              <a:gd name="connsiteY79" fmla="*/ 2239182 h 3482342"/>
              <a:gd name="connsiteX80" fmla="*/ 5255152 w 12192000"/>
              <a:gd name="connsiteY80" fmla="*/ 2247164 h 3482342"/>
              <a:gd name="connsiteX81" fmla="*/ 5233796 w 12192000"/>
              <a:gd name="connsiteY81" fmla="*/ 2268260 h 3482342"/>
              <a:gd name="connsiteX82" fmla="*/ 5212786 w 12192000"/>
              <a:gd name="connsiteY82" fmla="*/ 2296592 h 3482342"/>
              <a:gd name="connsiteX83" fmla="*/ 5173523 w 12192000"/>
              <a:gd name="connsiteY83" fmla="*/ 2309057 h 3482342"/>
              <a:gd name="connsiteX84" fmla="*/ 5123830 w 12192000"/>
              <a:gd name="connsiteY84" fmla="*/ 2307070 h 3482342"/>
              <a:gd name="connsiteX85" fmla="*/ 5065426 w 12192000"/>
              <a:gd name="connsiteY85" fmla="*/ 2324076 h 3482342"/>
              <a:gd name="connsiteX86" fmla="*/ 4975908 w 12192000"/>
              <a:gd name="connsiteY86" fmla="*/ 2364128 h 3482342"/>
              <a:gd name="connsiteX87" fmla="*/ 4913723 w 12192000"/>
              <a:gd name="connsiteY87" fmla="*/ 2385265 h 3482342"/>
              <a:gd name="connsiteX88" fmla="*/ 4746485 w 12192000"/>
              <a:gd name="connsiteY88" fmla="*/ 2451769 h 3482342"/>
              <a:gd name="connsiteX89" fmla="*/ 4681588 w 12192000"/>
              <a:gd name="connsiteY89" fmla="*/ 2467494 h 3482342"/>
              <a:gd name="connsiteX90" fmla="*/ 1783655 w 12192000"/>
              <a:gd name="connsiteY90" fmla="*/ 3163860 h 3482342"/>
              <a:gd name="connsiteX91" fmla="*/ 1325955 w 12192000"/>
              <a:gd name="connsiteY91" fmla="*/ 3176692 h 3482342"/>
              <a:gd name="connsiteX92" fmla="*/ 1190384 w 12192000"/>
              <a:gd name="connsiteY92" fmla="*/ 3203504 h 3482342"/>
              <a:gd name="connsiteX93" fmla="*/ 1094537 w 12192000"/>
              <a:gd name="connsiteY93" fmla="*/ 3229469 h 3482342"/>
              <a:gd name="connsiteX94" fmla="*/ 779276 w 12192000"/>
              <a:gd name="connsiteY94" fmla="*/ 3327290 h 3482342"/>
              <a:gd name="connsiteX95" fmla="*/ 600378 w 12192000"/>
              <a:gd name="connsiteY95" fmla="*/ 3335250 h 3482342"/>
              <a:gd name="connsiteX96" fmla="*/ 493457 w 12192000"/>
              <a:gd name="connsiteY96" fmla="*/ 3365044 h 3482342"/>
              <a:gd name="connsiteX97" fmla="*/ 349402 w 12192000"/>
              <a:gd name="connsiteY97" fmla="*/ 3380897 h 3482342"/>
              <a:gd name="connsiteX98" fmla="*/ 192183 w 12192000"/>
              <a:gd name="connsiteY98" fmla="*/ 3460075 h 3482342"/>
              <a:gd name="connsiteX99" fmla="*/ 46713 w 12192000"/>
              <a:gd name="connsiteY99" fmla="*/ 3462986 h 3482342"/>
              <a:gd name="connsiteX100" fmla="*/ 2765 w 12192000"/>
              <a:gd name="connsiteY100" fmla="*/ 3480770 h 3482342"/>
              <a:gd name="connsiteX101" fmla="*/ 0 w 12192000"/>
              <a:gd name="connsiteY101" fmla="*/ 3482342 h 3482342"/>
              <a:gd name="connsiteX102" fmla="*/ 0 w 12192000"/>
              <a:gd name="connsiteY10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52860 w 12192000"/>
              <a:gd name="connsiteY76" fmla="*/ 2180085 h 3482342"/>
              <a:gd name="connsiteX77" fmla="*/ 5414282 w 12192000"/>
              <a:gd name="connsiteY77" fmla="*/ 2183070 h 3482342"/>
              <a:gd name="connsiteX78" fmla="*/ 5368369 w 12192000"/>
              <a:gd name="connsiteY78" fmla="*/ 2204272 h 3482342"/>
              <a:gd name="connsiteX79" fmla="*/ 5336354 w 12192000"/>
              <a:gd name="connsiteY79" fmla="*/ 2218920 h 3482342"/>
              <a:gd name="connsiteX80" fmla="*/ 5291263 w 12192000"/>
              <a:gd name="connsiteY80" fmla="*/ 2239182 h 3482342"/>
              <a:gd name="connsiteX81" fmla="*/ 5255152 w 12192000"/>
              <a:gd name="connsiteY81" fmla="*/ 2247164 h 3482342"/>
              <a:gd name="connsiteX82" fmla="*/ 5233796 w 12192000"/>
              <a:gd name="connsiteY82" fmla="*/ 2268260 h 3482342"/>
              <a:gd name="connsiteX83" fmla="*/ 5212786 w 12192000"/>
              <a:gd name="connsiteY83" fmla="*/ 2296592 h 3482342"/>
              <a:gd name="connsiteX84" fmla="*/ 5173523 w 12192000"/>
              <a:gd name="connsiteY84" fmla="*/ 2309057 h 3482342"/>
              <a:gd name="connsiteX85" fmla="*/ 5123830 w 12192000"/>
              <a:gd name="connsiteY85" fmla="*/ 2307070 h 3482342"/>
              <a:gd name="connsiteX86" fmla="*/ 5065426 w 12192000"/>
              <a:gd name="connsiteY86" fmla="*/ 2324076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947131 w 12192000"/>
              <a:gd name="connsiteY73" fmla="*/ 2148310 h 3482342"/>
              <a:gd name="connsiteX74" fmla="*/ 5894610 w 12192000"/>
              <a:gd name="connsiteY74" fmla="*/ 2130684 h 3482342"/>
              <a:gd name="connsiteX75" fmla="*/ 5817682 w 12192000"/>
              <a:gd name="connsiteY75" fmla="*/ 2157358 h 3482342"/>
              <a:gd name="connsiteX76" fmla="*/ 5591469 w 12192000"/>
              <a:gd name="connsiteY76" fmla="*/ 2178389 h 3482342"/>
              <a:gd name="connsiteX77" fmla="*/ 5452860 w 12192000"/>
              <a:gd name="connsiteY77" fmla="*/ 2180085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336354 w 12192000"/>
              <a:gd name="connsiteY80" fmla="*/ 2218920 h 3482342"/>
              <a:gd name="connsiteX81" fmla="*/ 5291263 w 12192000"/>
              <a:gd name="connsiteY81" fmla="*/ 2239182 h 3482342"/>
              <a:gd name="connsiteX82" fmla="*/ 5255152 w 12192000"/>
              <a:gd name="connsiteY82" fmla="*/ 2247164 h 3482342"/>
              <a:gd name="connsiteX83" fmla="*/ 5233796 w 12192000"/>
              <a:gd name="connsiteY83" fmla="*/ 2268260 h 3482342"/>
              <a:gd name="connsiteX84" fmla="*/ 5212786 w 12192000"/>
              <a:gd name="connsiteY84" fmla="*/ 2296592 h 3482342"/>
              <a:gd name="connsiteX85" fmla="*/ 5173523 w 12192000"/>
              <a:gd name="connsiteY85" fmla="*/ 2309057 h 3482342"/>
              <a:gd name="connsiteX86" fmla="*/ 5123830 w 12192000"/>
              <a:gd name="connsiteY86" fmla="*/ 2307070 h 3482342"/>
              <a:gd name="connsiteX87" fmla="*/ 5065426 w 12192000"/>
              <a:gd name="connsiteY87" fmla="*/ 2324076 h 3482342"/>
              <a:gd name="connsiteX88" fmla="*/ 4975908 w 12192000"/>
              <a:gd name="connsiteY88" fmla="*/ 2364128 h 3482342"/>
              <a:gd name="connsiteX89" fmla="*/ 4913723 w 12192000"/>
              <a:gd name="connsiteY89" fmla="*/ 2385265 h 3482342"/>
              <a:gd name="connsiteX90" fmla="*/ 4746485 w 12192000"/>
              <a:gd name="connsiteY90" fmla="*/ 2451769 h 3482342"/>
              <a:gd name="connsiteX91" fmla="*/ 4681588 w 12192000"/>
              <a:gd name="connsiteY91" fmla="*/ 2467494 h 3482342"/>
              <a:gd name="connsiteX92" fmla="*/ 1783655 w 12192000"/>
              <a:gd name="connsiteY92" fmla="*/ 3163860 h 3482342"/>
              <a:gd name="connsiteX93" fmla="*/ 1325955 w 12192000"/>
              <a:gd name="connsiteY93" fmla="*/ 3176692 h 3482342"/>
              <a:gd name="connsiteX94" fmla="*/ 1190384 w 12192000"/>
              <a:gd name="connsiteY94" fmla="*/ 3203504 h 3482342"/>
              <a:gd name="connsiteX95" fmla="*/ 1094537 w 12192000"/>
              <a:gd name="connsiteY95" fmla="*/ 3229469 h 3482342"/>
              <a:gd name="connsiteX96" fmla="*/ 779276 w 12192000"/>
              <a:gd name="connsiteY96" fmla="*/ 3327290 h 3482342"/>
              <a:gd name="connsiteX97" fmla="*/ 600378 w 12192000"/>
              <a:gd name="connsiteY97" fmla="*/ 3335250 h 3482342"/>
              <a:gd name="connsiteX98" fmla="*/ 493457 w 12192000"/>
              <a:gd name="connsiteY98" fmla="*/ 3365044 h 3482342"/>
              <a:gd name="connsiteX99" fmla="*/ 349402 w 12192000"/>
              <a:gd name="connsiteY99" fmla="*/ 3380897 h 3482342"/>
              <a:gd name="connsiteX100" fmla="*/ 192183 w 12192000"/>
              <a:gd name="connsiteY100" fmla="*/ 3460075 h 3482342"/>
              <a:gd name="connsiteX101" fmla="*/ 46713 w 12192000"/>
              <a:gd name="connsiteY101" fmla="*/ 3462986 h 3482342"/>
              <a:gd name="connsiteX102" fmla="*/ 2765 w 12192000"/>
              <a:gd name="connsiteY102" fmla="*/ 3480770 h 3482342"/>
              <a:gd name="connsiteX103" fmla="*/ 0 w 12192000"/>
              <a:gd name="connsiteY103" fmla="*/ 3482342 h 3482342"/>
              <a:gd name="connsiteX104" fmla="*/ 0 w 12192000"/>
              <a:gd name="connsiteY10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52860 w 12192000"/>
              <a:gd name="connsiteY78" fmla="*/ 2180085 h 3482342"/>
              <a:gd name="connsiteX79" fmla="*/ 5414282 w 12192000"/>
              <a:gd name="connsiteY79" fmla="*/ 2183070 h 3482342"/>
              <a:gd name="connsiteX80" fmla="*/ 5368369 w 12192000"/>
              <a:gd name="connsiteY80" fmla="*/ 2204272 h 3482342"/>
              <a:gd name="connsiteX81" fmla="*/ 5336354 w 12192000"/>
              <a:gd name="connsiteY81" fmla="*/ 2218920 h 3482342"/>
              <a:gd name="connsiteX82" fmla="*/ 5291263 w 12192000"/>
              <a:gd name="connsiteY82" fmla="*/ 2239182 h 3482342"/>
              <a:gd name="connsiteX83" fmla="*/ 5255152 w 12192000"/>
              <a:gd name="connsiteY83" fmla="*/ 2247164 h 3482342"/>
              <a:gd name="connsiteX84" fmla="*/ 5233796 w 12192000"/>
              <a:gd name="connsiteY84" fmla="*/ 2268260 h 3482342"/>
              <a:gd name="connsiteX85" fmla="*/ 5212786 w 12192000"/>
              <a:gd name="connsiteY85" fmla="*/ 2296592 h 3482342"/>
              <a:gd name="connsiteX86" fmla="*/ 5173523 w 12192000"/>
              <a:gd name="connsiteY86" fmla="*/ 2309057 h 3482342"/>
              <a:gd name="connsiteX87" fmla="*/ 5123830 w 12192000"/>
              <a:gd name="connsiteY87" fmla="*/ 2307070 h 3482342"/>
              <a:gd name="connsiteX88" fmla="*/ 5065426 w 12192000"/>
              <a:gd name="connsiteY88" fmla="*/ 2324076 h 3482342"/>
              <a:gd name="connsiteX89" fmla="*/ 4975908 w 12192000"/>
              <a:gd name="connsiteY89" fmla="*/ 2364128 h 3482342"/>
              <a:gd name="connsiteX90" fmla="*/ 4913723 w 12192000"/>
              <a:gd name="connsiteY90" fmla="*/ 2385265 h 3482342"/>
              <a:gd name="connsiteX91" fmla="*/ 4746485 w 12192000"/>
              <a:gd name="connsiteY91" fmla="*/ 2451769 h 3482342"/>
              <a:gd name="connsiteX92" fmla="*/ 4681588 w 12192000"/>
              <a:gd name="connsiteY92" fmla="*/ 2467494 h 3482342"/>
              <a:gd name="connsiteX93" fmla="*/ 1783655 w 12192000"/>
              <a:gd name="connsiteY93" fmla="*/ 3163860 h 3482342"/>
              <a:gd name="connsiteX94" fmla="*/ 1325955 w 12192000"/>
              <a:gd name="connsiteY94" fmla="*/ 3176692 h 3482342"/>
              <a:gd name="connsiteX95" fmla="*/ 1190384 w 12192000"/>
              <a:gd name="connsiteY95" fmla="*/ 3203504 h 3482342"/>
              <a:gd name="connsiteX96" fmla="*/ 1094537 w 12192000"/>
              <a:gd name="connsiteY96" fmla="*/ 3229469 h 3482342"/>
              <a:gd name="connsiteX97" fmla="*/ 779276 w 12192000"/>
              <a:gd name="connsiteY97" fmla="*/ 3327290 h 3482342"/>
              <a:gd name="connsiteX98" fmla="*/ 600378 w 12192000"/>
              <a:gd name="connsiteY98" fmla="*/ 3335250 h 3482342"/>
              <a:gd name="connsiteX99" fmla="*/ 493457 w 12192000"/>
              <a:gd name="connsiteY99" fmla="*/ 3365044 h 3482342"/>
              <a:gd name="connsiteX100" fmla="*/ 349402 w 12192000"/>
              <a:gd name="connsiteY100" fmla="*/ 3380897 h 3482342"/>
              <a:gd name="connsiteX101" fmla="*/ 192183 w 12192000"/>
              <a:gd name="connsiteY101" fmla="*/ 3460075 h 3482342"/>
              <a:gd name="connsiteX102" fmla="*/ 46713 w 12192000"/>
              <a:gd name="connsiteY102" fmla="*/ 3462986 h 3482342"/>
              <a:gd name="connsiteX103" fmla="*/ 2765 w 12192000"/>
              <a:gd name="connsiteY103" fmla="*/ 3480770 h 3482342"/>
              <a:gd name="connsiteX104" fmla="*/ 0 w 12192000"/>
              <a:gd name="connsiteY104" fmla="*/ 3482342 h 3482342"/>
              <a:gd name="connsiteX105" fmla="*/ 0 w 12192000"/>
              <a:gd name="connsiteY10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4610 w 12192000"/>
              <a:gd name="connsiteY75" fmla="*/ 2130684 h 3482342"/>
              <a:gd name="connsiteX76" fmla="*/ 5855337 w 12192000"/>
              <a:gd name="connsiteY76" fmla="*/ 2137719 h 3482342"/>
              <a:gd name="connsiteX77" fmla="*/ 5817682 w 12192000"/>
              <a:gd name="connsiteY77" fmla="*/ 2157358 h 3482342"/>
              <a:gd name="connsiteX78" fmla="*/ 5591469 w 12192000"/>
              <a:gd name="connsiteY78" fmla="*/ 2178389 h 3482342"/>
              <a:gd name="connsiteX79" fmla="*/ 5452860 w 12192000"/>
              <a:gd name="connsiteY79" fmla="*/ 2180085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336354 w 12192000"/>
              <a:gd name="connsiteY82" fmla="*/ 2218920 h 3482342"/>
              <a:gd name="connsiteX83" fmla="*/ 5291263 w 12192000"/>
              <a:gd name="connsiteY83" fmla="*/ 2239182 h 3482342"/>
              <a:gd name="connsiteX84" fmla="*/ 5255152 w 12192000"/>
              <a:gd name="connsiteY84" fmla="*/ 2247164 h 3482342"/>
              <a:gd name="connsiteX85" fmla="*/ 5233796 w 12192000"/>
              <a:gd name="connsiteY85" fmla="*/ 2268260 h 3482342"/>
              <a:gd name="connsiteX86" fmla="*/ 5212786 w 12192000"/>
              <a:gd name="connsiteY86" fmla="*/ 2296592 h 3482342"/>
              <a:gd name="connsiteX87" fmla="*/ 5173523 w 12192000"/>
              <a:gd name="connsiteY87" fmla="*/ 2309057 h 3482342"/>
              <a:gd name="connsiteX88" fmla="*/ 5123830 w 12192000"/>
              <a:gd name="connsiteY88" fmla="*/ 2307070 h 3482342"/>
              <a:gd name="connsiteX89" fmla="*/ 5065426 w 12192000"/>
              <a:gd name="connsiteY89" fmla="*/ 2324076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8141 w 12192000"/>
              <a:gd name="connsiteY75" fmla="*/ 2144806 h 3482342"/>
              <a:gd name="connsiteX76" fmla="*/ 5855337 w 12192000"/>
              <a:gd name="connsiteY76" fmla="*/ 2137719 h 3482342"/>
              <a:gd name="connsiteX77" fmla="*/ 5817682 w 12192000"/>
              <a:gd name="connsiteY77" fmla="*/ 2157358 h 3482342"/>
              <a:gd name="connsiteX78" fmla="*/ 5591469 w 12192000"/>
              <a:gd name="connsiteY78" fmla="*/ 2178389 h 3482342"/>
              <a:gd name="connsiteX79" fmla="*/ 5452860 w 12192000"/>
              <a:gd name="connsiteY79" fmla="*/ 2180085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336354 w 12192000"/>
              <a:gd name="connsiteY82" fmla="*/ 2218920 h 3482342"/>
              <a:gd name="connsiteX83" fmla="*/ 5291263 w 12192000"/>
              <a:gd name="connsiteY83" fmla="*/ 2239182 h 3482342"/>
              <a:gd name="connsiteX84" fmla="*/ 5255152 w 12192000"/>
              <a:gd name="connsiteY84" fmla="*/ 2247164 h 3482342"/>
              <a:gd name="connsiteX85" fmla="*/ 5233796 w 12192000"/>
              <a:gd name="connsiteY85" fmla="*/ 2268260 h 3482342"/>
              <a:gd name="connsiteX86" fmla="*/ 5212786 w 12192000"/>
              <a:gd name="connsiteY86" fmla="*/ 2296592 h 3482342"/>
              <a:gd name="connsiteX87" fmla="*/ 5173523 w 12192000"/>
              <a:gd name="connsiteY87" fmla="*/ 2309057 h 3482342"/>
              <a:gd name="connsiteX88" fmla="*/ 5123830 w 12192000"/>
              <a:gd name="connsiteY88" fmla="*/ 2307070 h 3482342"/>
              <a:gd name="connsiteX89" fmla="*/ 5065426 w 12192000"/>
              <a:gd name="connsiteY89" fmla="*/ 2324076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8141 w 12192000"/>
              <a:gd name="connsiteY75" fmla="*/ 2144806 h 3482342"/>
              <a:gd name="connsiteX76" fmla="*/ 5855337 w 12192000"/>
              <a:gd name="connsiteY76" fmla="*/ 2137719 h 3482342"/>
              <a:gd name="connsiteX77" fmla="*/ 5817682 w 12192000"/>
              <a:gd name="connsiteY77" fmla="*/ 2157358 h 3482342"/>
              <a:gd name="connsiteX78" fmla="*/ 5735300 w 12192000"/>
              <a:gd name="connsiteY78" fmla="*/ 2158902 h 3482342"/>
              <a:gd name="connsiteX79" fmla="*/ 5591469 w 12192000"/>
              <a:gd name="connsiteY79" fmla="*/ 2178389 h 3482342"/>
              <a:gd name="connsiteX80" fmla="*/ 5452860 w 12192000"/>
              <a:gd name="connsiteY80" fmla="*/ 2180085 h 3482342"/>
              <a:gd name="connsiteX81" fmla="*/ 5414282 w 12192000"/>
              <a:gd name="connsiteY81" fmla="*/ 2183070 h 3482342"/>
              <a:gd name="connsiteX82" fmla="*/ 5368369 w 12192000"/>
              <a:gd name="connsiteY82" fmla="*/ 2204272 h 3482342"/>
              <a:gd name="connsiteX83" fmla="*/ 5336354 w 12192000"/>
              <a:gd name="connsiteY83" fmla="*/ 2218920 h 3482342"/>
              <a:gd name="connsiteX84" fmla="*/ 5291263 w 12192000"/>
              <a:gd name="connsiteY84" fmla="*/ 2239182 h 3482342"/>
              <a:gd name="connsiteX85" fmla="*/ 5255152 w 12192000"/>
              <a:gd name="connsiteY85" fmla="*/ 2247164 h 3482342"/>
              <a:gd name="connsiteX86" fmla="*/ 5233796 w 12192000"/>
              <a:gd name="connsiteY86" fmla="*/ 2268260 h 3482342"/>
              <a:gd name="connsiteX87" fmla="*/ 5212786 w 12192000"/>
              <a:gd name="connsiteY87" fmla="*/ 2296592 h 3482342"/>
              <a:gd name="connsiteX88" fmla="*/ 5173523 w 12192000"/>
              <a:gd name="connsiteY88" fmla="*/ 2309057 h 3482342"/>
              <a:gd name="connsiteX89" fmla="*/ 5123830 w 12192000"/>
              <a:gd name="connsiteY89" fmla="*/ 2307070 h 3482342"/>
              <a:gd name="connsiteX90" fmla="*/ 5065426 w 12192000"/>
              <a:gd name="connsiteY90" fmla="*/ 2324076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333446 w 12192000"/>
              <a:gd name="connsiteY69" fmla="*/ 1997163 h 3482342"/>
              <a:gd name="connsiteX70" fmla="*/ 6294933 w 12192000"/>
              <a:gd name="connsiteY70" fmla="*/ 2019412 h 3482342"/>
              <a:gd name="connsiteX71" fmla="*/ 6238719 w 12192000"/>
              <a:gd name="connsiteY71" fmla="*/ 2042547 h 3482342"/>
              <a:gd name="connsiteX72" fmla="*/ 6142310 w 12192000"/>
              <a:gd name="connsiteY72" fmla="*/ 2092510 h 3482342"/>
              <a:gd name="connsiteX73" fmla="*/ 6056576 w 12192000"/>
              <a:gd name="connsiteY73" fmla="*/ 2134188 h 3482342"/>
              <a:gd name="connsiteX74" fmla="*/ 6007916 w 12192000"/>
              <a:gd name="connsiteY74" fmla="*/ 2143752 h 3482342"/>
              <a:gd name="connsiteX75" fmla="*/ 5947131 w 12192000"/>
              <a:gd name="connsiteY75" fmla="*/ 2148310 h 3482342"/>
              <a:gd name="connsiteX76" fmla="*/ 5898141 w 12192000"/>
              <a:gd name="connsiteY76" fmla="*/ 2144806 h 3482342"/>
              <a:gd name="connsiteX77" fmla="*/ 5855337 w 12192000"/>
              <a:gd name="connsiteY77" fmla="*/ 2137719 h 3482342"/>
              <a:gd name="connsiteX78" fmla="*/ 5817682 w 12192000"/>
              <a:gd name="connsiteY78" fmla="*/ 2157358 h 3482342"/>
              <a:gd name="connsiteX79" fmla="*/ 5735300 w 12192000"/>
              <a:gd name="connsiteY79" fmla="*/ 2158902 h 3482342"/>
              <a:gd name="connsiteX80" fmla="*/ 5591469 w 12192000"/>
              <a:gd name="connsiteY80" fmla="*/ 2178389 h 3482342"/>
              <a:gd name="connsiteX81" fmla="*/ 5452860 w 12192000"/>
              <a:gd name="connsiteY81" fmla="*/ 2180085 h 3482342"/>
              <a:gd name="connsiteX82" fmla="*/ 5414282 w 12192000"/>
              <a:gd name="connsiteY82" fmla="*/ 2183070 h 3482342"/>
              <a:gd name="connsiteX83" fmla="*/ 5368369 w 12192000"/>
              <a:gd name="connsiteY83" fmla="*/ 2204272 h 3482342"/>
              <a:gd name="connsiteX84" fmla="*/ 5336354 w 12192000"/>
              <a:gd name="connsiteY84" fmla="*/ 2218920 h 3482342"/>
              <a:gd name="connsiteX85" fmla="*/ 5291263 w 12192000"/>
              <a:gd name="connsiteY85" fmla="*/ 2239182 h 3482342"/>
              <a:gd name="connsiteX86" fmla="*/ 5255152 w 12192000"/>
              <a:gd name="connsiteY86" fmla="*/ 2247164 h 3482342"/>
              <a:gd name="connsiteX87" fmla="*/ 5233796 w 12192000"/>
              <a:gd name="connsiteY87" fmla="*/ 2268260 h 3482342"/>
              <a:gd name="connsiteX88" fmla="*/ 5212786 w 12192000"/>
              <a:gd name="connsiteY88" fmla="*/ 2296592 h 3482342"/>
              <a:gd name="connsiteX89" fmla="*/ 5173523 w 12192000"/>
              <a:gd name="connsiteY89" fmla="*/ 2309057 h 3482342"/>
              <a:gd name="connsiteX90" fmla="*/ 5123830 w 12192000"/>
              <a:gd name="connsiteY90" fmla="*/ 2307070 h 3482342"/>
              <a:gd name="connsiteX91" fmla="*/ 5065426 w 12192000"/>
              <a:gd name="connsiteY91" fmla="*/ 2324076 h 3482342"/>
              <a:gd name="connsiteX92" fmla="*/ 4975908 w 12192000"/>
              <a:gd name="connsiteY92" fmla="*/ 2364128 h 3482342"/>
              <a:gd name="connsiteX93" fmla="*/ 4913723 w 12192000"/>
              <a:gd name="connsiteY93" fmla="*/ 2385265 h 3482342"/>
              <a:gd name="connsiteX94" fmla="*/ 4746485 w 12192000"/>
              <a:gd name="connsiteY94" fmla="*/ 2451769 h 3482342"/>
              <a:gd name="connsiteX95" fmla="*/ 4681588 w 12192000"/>
              <a:gd name="connsiteY95" fmla="*/ 2467494 h 3482342"/>
              <a:gd name="connsiteX96" fmla="*/ 1783655 w 12192000"/>
              <a:gd name="connsiteY96" fmla="*/ 3163860 h 3482342"/>
              <a:gd name="connsiteX97" fmla="*/ 1325955 w 12192000"/>
              <a:gd name="connsiteY97" fmla="*/ 3176692 h 3482342"/>
              <a:gd name="connsiteX98" fmla="*/ 1190384 w 12192000"/>
              <a:gd name="connsiteY98" fmla="*/ 3203504 h 3482342"/>
              <a:gd name="connsiteX99" fmla="*/ 1094537 w 12192000"/>
              <a:gd name="connsiteY99" fmla="*/ 3229469 h 3482342"/>
              <a:gd name="connsiteX100" fmla="*/ 779276 w 12192000"/>
              <a:gd name="connsiteY100" fmla="*/ 3327290 h 3482342"/>
              <a:gd name="connsiteX101" fmla="*/ 600378 w 12192000"/>
              <a:gd name="connsiteY101" fmla="*/ 3335250 h 3482342"/>
              <a:gd name="connsiteX102" fmla="*/ 493457 w 12192000"/>
              <a:gd name="connsiteY102" fmla="*/ 3365044 h 3482342"/>
              <a:gd name="connsiteX103" fmla="*/ 349402 w 12192000"/>
              <a:gd name="connsiteY103" fmla="*/ 3380897 h 3482342"/>
              <a:gd name="connsiteX104" fmla="*/ 192183 w 12192000"/>
              <a:gd name="connsiteY104" fmla="*/ 3460075 h 3482342"/>
              <a:gd name="connsiteX105" fmla="*/ 46713 w 12192000"/>
              <a:gd name="connsiteY105" fmla="*/ 3462986 h 3482342"/>
              <a:gd name="connsiteX106" fmla="*/ 2765 w 12192000"/>
              <a:gd name="connsiteY106" fmla="*/ 3480770 h 3482342"/>
              <a:gd name="connsiteX107" fmla="*/ 0 w 12192000"/>
              <a:gd name="connsiteY107" fmla="*/ 3482342 h 3482342"/>
              <a:gd name="connsiteX108" fmla="*/ 0 w 12192000"/>
              <a:gd name="connsiteY10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56576 w 12192000"/>
              <a:gd name="connsiteY74" fmla="*/ 2134188 h 3482342"/>
              <a:gd name="connsiteX75" fmla="*/ 6007916 w 12192000"/>
              <a:gd name="connsiteY75" fmla="*/ 2143752 h 3482342"/>
              <a:gd name="connsiteX76" fmla="*/ 5947131 w 12192000"/>
              <a:gd name="connsiteY76" fmla="*/ 2148310 h 3482342"/>
              <a:gd name="connsiteX77" fmla="*/ 5898141 w 12192000"/>
              <a:gd name="connsiteY77" fmla="*/ 2144806 h 3482342"/>
              <a:gd name="connsiteX78" fmla="*/ 5855337 w 12192000"/>
              <a:gd name="connsiteY78" fmla="*/ 2137719 h 3482342"/>
              <a:gd name="connsiteX79" fmla="*/ 5817682 w 12192000"/>
              <a:gd name="connsiteY79" fmla="*/ 2157358 h 3482342"/>
              <a:gd name="connsiteX80" fmla="*/ 5735300 w 12192000"/>
              <a:gd name="connsiteY80" fmla="*/ 2158902 h 3482342"/>
              <a:gd name="connsiteX81" fmla="*/ 5591469 w 12192000"/>
              <a:gd name="connsiteY81" fmla="*/ 2178389 h 3482342"/>
              <a:gd name="connsiteX82" fmla="*/ 5452860 w 12192000"/>
              <a:gd name="connsiteY82" fmla="*/ 2180085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336354 w 12192000"/>
              <a:gd name="connsiteY85" fmla="*/ 2218920 h 3482342"/>
              <a:gd name="connsiteX86" fmla="*/ 5291263 w 12192000"/>
              <a:gd name="connsiteY86" fmla="*/ 2239182 h 3482342"/>
              <a:gd name="connsiteX87" fmla="*/ 5255152 w 12192000"/>
              <a:gd name="connsiteY87" fmla="*/ 2247164 h 3482342"/>
              <a:gd name="connsiteX88" fmla="*/ 5233796 w 12192000"/>
              <a:gd name="connsiteY88" fmla="*/ 2268260 h 3482342"/>
              <a:gd name="connsiteX89" fmla="*/ 5212786 w 12192000"/>
              <a:gd name="connsiteY89" fmla="*/ 2296592 h 3482342"/>
              <a:gd name="connsiteX90" fmla="*/ 5173523 w 12192000"/>
              <a:gd name="connsiteY90" fmla="*/ 2309057 h 3482342"/>
              <a:gd name="connsiteX91" fmla="*/ 5123830 w 12192000"/>
              <a:gd name="connsiteY91" fmla="*/ 2307070 h 3482342"/>
              <a:gd name="connsiteX92" fmla="*/ 5065426 w 12192000"/>
              <a:gd name="connsiteY92" fmla="*/ 2324076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38780 w 12192000"/>
              <a:gd name="connsiteY73" fmla="*/ 2081918 h 3482342"/>
              <a:gd name="connsiteX74" fmla="*/ 6056576 w 12192000"/>
              <a:gd name="connsiteY74" fmla="*/ 2134188 h 3482342"/>
              <a:gd name="connsiteX75" fmla="*/ 6007916 w 12192000"/>
              <a:gd name="connsiteY75" fmla="*/ 2143752 h 3482342"/>
              <a:gd name="connsiteX76" fmla="*/ 5947131 w 12192000"/>
              <a:gd name="connsiteY76" fmla="*/ 2148310 h 3482342"/>
              <a:gd name="connsiteX77" fmla="*/ 5898141 w 12192000"/>
              <a:gd name="connsiteY77" fmla="*/ 2144806 h 3482342"/>
              <a:gd name="connsiteX78" fmla="*/ 5855337 w 12192000"/>
              <a:gd name="connsiteY78" fmla="*/ 2137719 h 3482342"/>
              <a:gd name="connsiteX79" fmla="*/ 5817682 w 12192000"/>
              <a:gd name="connsiteY79" fmla="*/ 2157358 h 3482342"/>
              <a:gd name="connsiteX80" fmla="*/ 5735300 w 12192000"/>
              <a:gd name="connsiteY80" fmla="*/ 2158902 h 3482342"/>
              <a:gd name="connsiteX81" fmla="*/ 5591469 w 12192000"/>
              <a:gd name="connsiteY81" fmla="*/ 2178389 h 3482342"/>
              <a:gd name="connsiteX82" fmla="*/ 5452860 w 12192000"/>
              <a:gd name="connsiteY82" fmla="*/ 2180085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336354 w 12192000"/>
              <a:gd name="connsiteY85" fmla="*/ 2218920 h 3482342"/>
              <a:gd name="connsiteX86" fmla="*/ 5291263 w 12192000"/>
              <a:gd name="connsiteY86" fmla="*/ 2239182 h 3482342"/>
              <a:gd name="connsiteX87" fmla="*/ 5255152 w 12192000"/>
              <a:gd name="connsiteY87" fmla="*/ 2247164 h 3482342"/>
              <a:gd name="connsiteX88" fmla="*/ 5233796 w 12192000"/>
              <a:gd name="connsiteY88" fmla="*/ 2268260 h 3482342"/>
              <a:gd name="connsiteX89" fmla="*/ 5212786 w 12192000"/>
              <a:gd name="connsiteY89" fmla="*/ 2296592 h 3482342"/>
              <a:gd name="connsiteX90" fmla="*/ 5173523 w 12192000"/>
              <a:gd name="connsiteY90" fmla="*/ 2309057 h 3482342"/>
              <a:gd name="connsiteX91" fmla="*/ 5123830 w 12192000"/>
              <a:gd name="connsiteY91" fmla="*/ 2307070 h 3482342"/>
              <a:gd name="connsiteX92" fmla="*/ 5065426 w 12192000"/>
              <a:gd name="connsiteY92" fmla="*/ 2324076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056576 w 12192000"/>
              <a:gd name="connsiteY75" fmla="*/ 2134188 h 3482342"/>
              <a:gd name="connsiteX76" fmla="*/ 6007916 w 12192000"/>
              <a:gd name="connsiteY76" fmla="*/ 2143752 h 3482342"/>
              <a:gd name="connsiteX77" fmla="*/ 5947131 w 12192000"/>
              <a:gd name="connsiteY77" fmla="*/ 2148310 h 3482342"/>
              <a:gd name="connsiteX78" fmla="*/ 5898141 w 12192000"/>
              <a:gd name="connsiteY78" fmla="*/ 2144806 h 3482342"/>
              <a:gd name="connsiteX79" fmla="*/ 5855337 w 12192000"/>
              <a:gd name="connsiteY79" fmla="*/ 2137719 h 3482342"/>
              <a:gd name="connsiteX80" fmla="*/ 5817682 w 12192000"/>
              <a:gd name="connsiteY80" fmla="*/ 2157358 h 3482342"/>
              <a:gd name="connsiteX81" fmla="*/ 5735300 w 12192000"/>
              <a:gd name="connsiteY81" fmla="*/ 2158902 h 3482342"/>
              <a:gd name="connsiteX82" fmla="*/ 5591469 w 12192000"/>
              <a:gd name="connsiteY82" fmla="*/ 2178389 h 3482342"/>
              <a:gd name="connsiteX83" fmla="*/ 5452860 w 12192000"/>
              <a:gd name="connsiteY83" fmla="*/ 2180085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336354 w 12192000"/>
              <a:gd name="connsiteY86" fmla="*/ 2218920 h 3482342"/>
              <a:gd name="connsiteX87" fmla="*/ 5291263 w 12192000"/>
              <a:gd name="connsiteY87" fmla="*/ 2239182 h 3482342"/>
              <a:gd name="connsiteX88" fmla="*/ 5255152 w 12192000"/>
              <a:gd name="connsiteY88" fmla="*/ 2247164 h 3482342"/>
              <a:gd name="connsiteX89" fmla="*/ 5233796 w 12192000"/>
              <a:gd name="connsiteY89" fmla="*/ 2268260 h 3482342"/>
              <a:gd name="connsiteX90" fmla="*/ 5212786 w 12192000"/>
              <a:gd name="connsiteY90" fmla="*/ 2296592 h 3482342"/>
              <a:gd name="connsiteX91" fmla="*/ 5173523 w 12192000"/>
              <a:gd name="connsiteY91" fmla="*/ 2309057 h 3482342"/>
              <a:gd name="connsiteX92" fmla="*/ 5123830 w 12192000"/>
              <a:gd name="connsiteY92" fmla="*/ 2307070 h 3482342"/>
              <a:gd name="connsiteX93" fmla="*/ 5065426 w 12192000"/>
              <a:gd name="connsiteY93" fmla="*/ 2324076 h 3482342"/>
              <a:gd name="connsiteX94" fmla="*/ 4975908 w 12192000"/>
              <a:gd name="connsiteY94" fmla="*/ 2364128 h 3482342"/>
              <a:gd name="connsiteX95" fmla="*/ 4913723 w 12192000"/>
              <a:gd name="connsiteY95" fmla="*/ 2385265 h 3482342"/>
              <a:gd name="connsiteX96" fmla="*/ 4746485 w 12192000"/>
              <a:gd name="connsiteY96" fmla="*/ 2451769 h 3482342"/>
              <a:gd name="connsiteX97" fmla="*/ 4681588 w 12192000"/>
              <a:gd name="connsiteY97" fmla="*/ 2467494 h 3482342"/>
              <a:gd name="connsiteX98" fmla="*/ 1783655 w 12192000"/>
              <a:gd name="connsiteY98" fmla="*/ 3163860 h 3482342"/>
              <a:gd name="connsiteX99" fmla="*/ 1325955 w 12192000"/>
              <a:gd name="connsiteY99" fmla="*/ 3176692 h 3482342"/>
              <a:gd name="connsiteX100" fmla="*/ 1190384 w 12192000"/>
              <a:gd name="connsiteY100" fmla="*/ 3203504 h 3482342"/>
              <a:gd name="connsiteX101" fmla="*/ 1094537 w 12192000"/>
              <a:gd name="connsiteY101" fmla="*/ 3229469 h 3482342"/>
              <a:gd name="connsiteX102" fmla="*/ 779276 w 12192000"/>
              <a:gd name="connsiteY102" fmla="*/ 3327290 h 3482342"/>
              <a:gd name="connsiteX103" fmla="*/ 600378 w 12192000"/>
              <a:gd name="connsiteY103" fmla="*/ 3335250 h 3482342"/>
              <a:gd name="connsiteX104" fmla="*/ 493457 w 12192000"/>
              <a:gd name="connsiteY104" fmla="*/ 3365044 h 3482342"/>
              <a:gd name="connsiteX105" fmla="*/ 349402 w 12192000"/>
              <a:gd name="connsiteY105" fmla="*/ 3380897 h 3482342"/>
              <a:gd name="connsiteX106" fmla="*/ 192183 w 12192000"/>
              <a:gd name="connsiteY106" fmla="*/ 3460075 h 3482342"/>
              <a:gd name="connsiteX107" fmla="*/ 46713 w 12192000"/>
              <a:gd name="connsiteY107" fmla="*/ 3462986 h 3482342"/>
              <a:gd name="connsiteX108" fmla="*/ 2765 w 12192000"/>
              <a:gd name="connsiteY108" fmla="*/ 3480770 h 3482342"/>
              <a:gd name="connsiteX109" fmla="*/ 0 w 12192000"/>
              <a:gd name="connsiteY109" fmla="*/ 3482342 h 3482342"/>
              <a:gd name="connsiteX110" fmla="*/ 0 w 12192000"/>
              <a:gd name="connsiteY11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34188 h 3482342"/>
              <a:gd name="connsiteX77" fmla="*/ 6007916 w 12192000"/>
              <a:gd name="connsiteY77" fmla="*/ 2143752 h 3482342"/>
              <a:gd name="connsiteX78" fmla="*/ 5947131 w 12192000"/>
              <a:gd name="connsiteY78" fmla="*/ 2148310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6007916 w 12192000"/>
              <a:gd name="connsiteY77" fmla="*/ 2143752 h 3482342"/>
              <a:gd name="connsiteX78" fmla="*/ 5947131 w 12192000"/>
              <a:gd name="connsiteY78" fmla="*/ 2148310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7131 w 12192000"/>
              <a:gd name="connsiteY78" fmla="*/ 2148310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3601 w 12192000"/>
              <a:gd name="connsiteY78" fmla="*/ 2137719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3601 w 12192000"/>
              <a:gd name="connsiteY78" fmla="*/ 2137719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505818 w 12192000"/>
              <a:gd name="connsiteY84" fmla="*/ 2194207 h 3482342"/>
              <a:gd name="connsiteX85" fmla="*/ 5452860 w 12192000"/>
              <a:gd name="connsiteY85" fmla="*/ 2180085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336354 w 12192000"/>
              <a:gd name="connsiteY88" fmla="*/ 2218920 h 3482342"/>
              <a:gd name="connsiteX89" fmla="*/ 5291263 w 12192000"/>
              <a:gd name="connsiteY89" fmla="*/ 2239182 h 3482342"/>
              <a:gd name="connsiteX90" fmla="*/ 5255152 w 12192000"/>
              <a:gd name="connsiteY90" fmla="*/ 2247164 h 3482342"/>
              <a:gd name="connsiteX91" fmla="*/ 5233796 w 12192000"/>
              <a:gd name="connsiteY91" fmla="*/ 2268260 h 3482342"/>
              <a:gd name="connsiteX92" fmla="*/ 5212786 w 12192000"/>
              <a:gd name="connsiteY92" fmla="*/ 2296592 h 3482342"/>
              <a:gd name="connsiteX93" fmla="*/ 5173523 w 12192000"/>
              <a:gd name="connsiteY93" fmla="*/ 2309057 h 3482342"/>
              <a:gd name="connsiteX94" fmla="*/ 5123830 w 12192000"/>
              <a:gd name="connsiteY94" fmla="*/ 2307070 h 3482342"/>
              <a:gd name="connsiteX95" fmla="*/ 5065426 w 12192000"/>
              <a:gd name="connsiteY95" fmla="*/ 2324076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112" fmla="*/ 0 w 12192000"/>
              <a:gd name="connsiteY11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3601 w 12192000"/>
              <a:gd name="connsiteY78" fmla="*/ 2137719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505818 w 12192000"/>
              <a:gd name="connsiteY84" fmla="*/ 2194207 h 3482342"/>
              <a:gd name="connsiteX85" fmla="*/ 5452860 w 12192000"/>
              <a:gd name="connsiteY85" fmla="*/ 2180085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336354 w 12192000"/>
              <a:gd name="connsiteY88" fmla="*/ 2218920 h 3482342"/>
              <a:gd name="connsiteX89" fmla="*/ 5291263 w 12192000"/>
              <a:gd name="connsiteY89" fmla="*/ 2239182 h 3482342"/>
              <a:gd name="connsiteX90" fmla="*/ 5255152 w 12192000"/>
              <a:gd name="connsiteY90" fmla="*/ 2247164 h 3482342"/>
              <a:gd name="connsiteX91" fmla="*/ 5233796 w 12192000"/>
              <a:gd name="connsiteY91" fmla="*/ 2268260 h 3482342"/>
              <a:gd name="connsiteX92" fmla="*/ 5212786 w 12192000"/>
              <a:gd name="connsiteY92" fmla="*/ 2296592 h 3482342"/>
              <a:gd name="connsiteX93" fmla="*/ 5173523 w 12192000"/>
              <a:gd name="connsiteY93" fmla="*/ 2309057 h 3482342"/>
              <a:gd name="connsiteX94" fmla="*/ 5123830 w 12192000"/>
              <a:gd name="connsiteY94" fmla="*/ 2307070 h 3482342"/>
              <a:gd name="connsiteX95" fmla="*/ 5065426 w 12192000"/>
              <a:gd name="connsiteY95" fmla="*/ 2324076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112" fmla="*/ 0 w 12192000"/>
              <a:gd name="connsiteY11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50998 w 12192000"/>
              <a:gd name="connsiteY21" fmla="*/ 1269215 h 3482342"/>
              <a:gd name="connsiteX22" fmla="*/ 10815658 w 12192000"/>
              <a:gd name="connsiteY22" fmla="*/ 1287849 h 3482342"/>
              <a:gd name="connsiteX23" fmla="*/ 10679906 w 12192000"/>
              <a:gd name="connsiteY23" fmla="*/ 1324988 h 3482342"/>
              <a:gd name="connsiteX24" fmla="*/ 10636304 w 12192000"/>
              <a:gd name="connsiteY24" fmla="*/ 1317928 h 3482342"/>
              <a:gd name="connsiteX25" fmla="*/ 10573203 w 12192000"/>
              <a:gd name="connsiteY25" fmla="*/ 1351996 h 3482342"/>
              <a:gd name="connsiteX26" fmla="*/ 10513263 w 12192000"/>
              <a:gd name="connsiteY26" fmla="*/ 1350756 h 3482342"/>
              <a:gd name="connsiteX27" fmla="*/ 10464012 w 12192000"/>
              <a:gd name="connsiteY27" fmla="*/ 1391778 h 3482342"/>
              <a:gd name="connsiteX28" fmla="*/ 10405409 w 12192000"/>
              <a:gd name="connsiteY28" fmla="*/ 1422789 h 3482342"/>
              <a:gd name="connsiteX29" fmla="*/ 10370530 w 12192000"/>
              <a:gd name="connsiteY29" fmla="*/ 1441596 h 3482342"/>
              <a:gd name="connsiteX30" fmla="*/ 10264922 w 12192000"/>
              <a:gd name="connsiteY30" fmla="*/ 1472107 h 3482342"/>
              <a:gd name="connsiteX31" fmla="*/ 10058690 w 12192000"/>
              <a:gd name="connsiteY31" fmla="*/ 1474888 h 3482342"/>
              <a:gd name="connsiteX32" fmla="*/ 10004424 w 12192000"/>
              <a:gd name="connsiteY32" fmla="*/ 1489801 h 3482342"/>
              <a:gd name="connsiteX33" fmla="*/ 9999951 w 12192000"/>
              <a:gd name="connsiteY33" fmla="*/ 1499127 h 3482342"/>
              <a:gd name="connsiteX34" fmla="*/ 9845462 w 12192000"/>
              <a:gd name="connsiteY34" fmla="*/ 1548192 h 3482342"/>
              <a:gd name="connsiteX35" fmla="*/ 9736156 w 12192000"/>
              <a:gd name="connsiteY35" fmla="*/ 1581928 h 3482342"/>
              <a:gd name="connsiteX36" fmla="*/ 9693355 w 12192000"/>
              <a:gd name="connsiteY36" fmla="*/ 1602632 h 3482342"/>
              <a:gd name="connsiteX37" fmla="*/ 9664242 w 12192000"/>
              <a:gd name="connsiteY37" fmla="*/ 1622075 h 3482342"/>
              <a:gd name="connsiteX38" fmla="*/ 9579195 w 12192000"/>
              <a:gd name="connsiteY38" fmla="*/ 1648017 h 3482342"/>
              <a:gd name="connsiteX39" fmla="*/ 9433652 w 12192000"/>
              <a:gd name="connsiteY39" fmla="*/ 1681174 h 3482342"/>
              <a:gd name="connsiteX40" fmla="*/ 9403775 w 12192000"/>
              <a:gd name="connsiteY40" fmla="*/ 1690403 h 3482342"/>
              <a:gd name="connsiteX41" fmla="*/ 9382503 w 12192000"/>
              <a:gd name="connsiteY41" fmla="*/ 1706957 h 3482342"/>
              <a:gd name="connsiteX42" fmla="*/ 9381410 w 12192000"/>
              <a:gd name="connsiteY42" fmla="*/ 1718312 h 3482342"/>
              <a:gd name="connsiteX43" fmla="*/ 9365685 w 12192000"/>
              <a:gd name="connsiteY43" fmla="*/ 1724772 h 3482342"/>
              <a:gd name="connsiteX44" fmla="*/ 9278020 w 12192000"/>
              <a:gd name="connsiteY44" fmla="*/ 1741161 h 3482342"/>
              <a:gd name="connsiteX45" fmla="*/ 9217145 w 12192000"/>
              <a:gd name="connsiteY45" fmla="*/ 1771195 h 3482342"/>
              <a:gd name="connsiteX46" fmla="*/ 8955875 w 12192000"/>
              <a:gd name="connsiteY46" fmla="*/ 1796806 h 3482342"/>
              <a:gd name="connsiteX47" fmla="*/ 8648415 w 12192000"/>
              <a:gd name="connsiteY47" fmla="*/ 1878623 h 3482342"/>
              <a:gd name="connsiteX48" fmla="*/ 8495949 w 12192000"/>
              <a:gd name="connsiteY48" fmla="*/ 1902425 h 3482342"/>
              <a:gd name="connsiteX49" fmla="*/ 8236214 w 12192000"/>
              <a:gd name="connsiteY49" fmla="*/ 1909725 h 3482342"/>
              <a:gd name="connsiteX50" fmla="*/ 8132104 w 12192000"/>
              <a:gd name="connsiteY50" fmla="*/ 1895727 h 3482342"/>
              <a:gd name="connsiteX51" fmla="*/ 7918078 w 12192000"/>
              <a:gd name="connsiteY51" fmla="*/ 1862668 h 3482342"/>
              <a:gd name="connsiteX52" fmla="*/ 7817899 w 12192000"/>
              <a:gd name="connsiteY52" fmla="*/ 1862176 h 3482342"/>
              <a:gd name="connsiteX53" fmla="*/ 7768994 w 12192000"/>
              <a:gd name="connsiteY53" fmla="*/ 1855721 h 3482342"/>
              <a:gd name="connsiteX54" fmla="*/ 7618027 w 12192000"/>
              <a:gd name="connsiteY54" fmla="*/ 1830959 h 3482342"/>
              <a:gd name="connsiteX55" fmla="*/ 7449425 w 12192000"/>
              <a:gd name="connsiteY55" fmla="*/ 1810910 h 3482342"/>
              <a:gd name="connsiteX56" fmla="*/ 7342915 w 12192000"/>
              <a:gd name="connsiteY56" fmla="*/ 1819827 h 3482342"/>
              <a:gd name="connsiteX57" fmla="*/ 7255191 w 12192000"/>
              <a:gd name="connsiteY57" fmla="*/ 1834354 h 3482342"/>
              <a:gd name="connsiteX58" fmla="*/ 7131205 w 12192000"/>
              <a:gd name="connsiteY58" fmla="*/ 1845557 h 3482342"/>
              <a:gd name="connsiteX59" fmla="*/ 6941837 w 12192000"/>
              <a:gd name="connsiteY59" fmla="*/ 1840640 h 3482342"/>
              <a:gd name="connsiteX60" fmla="*/ 6837145 w 12192000"/>
              <a:gd name="connsiteY60" fmla="*/ 1870724 h 3482342"/>
              <a:gd name="connsiteX61" fmla="*/ 6753991 w 12192000"/>
              <a:gd name="connsiteY61" fmla="*/ 1860969 h 3482342"/>
              <a:gd name="connsiteX62" fmla="*/ 6727754 w 12192000"/>
              <a:gd name="connsiteY62" fmla="*/ 1882372 h 3482342"/>
              <a:gd name="connsiteX63" fmla="*/ 6723371 w 12192000"/>
              <a:gd name="connsiteY63" fmla="*/ 1886494 h 3482342"/>
              <a:gd name="connsiteX64" fmla="*/ 6702779 w 12192000"/>
              <a:gd name="connsiteY64" fmla="*/ 1893601 h 3482342"/>
              <a:gd name="connsiteX65" fmla="*/ 6686657 w 12192000"/>
              <a:gd name="connsiteY65" fmla="*/ 1907344 h 3482342"/>
              <a:gd name="connsiteX66" fmla="*/ 6651330 w 12192000"/>
              <a:gd name="connsiteY66" fmla="*/ 1922921 h 3482342"/>
              <a:gd name="connsiteX67" fmla="*/ 6622958 w 12192000"/>
              <a:gd name="connsiteY67" fmla="*/ 1936255 h 3482342"/>
              <a:gd name="connsiteX68" fmla="*/ 6522602 w 12192000"/>
              <a:gd name="connsiteY68" fmla="*/ 1954133 h 3482342"/>
              <a:gd name="connsiteX69" fmla="*/ 6444344 w 12192000"/>
              <a:gd name="connsiteY69" fmla="*/ 1969663 h 3482342"/>
              <a:gd name="connsiteX70" fmla="*/ 6409626 w 12192000"/>
              <a:gd name="connsiteY70" fmla="*/ 1978846 h 3482342"/>
              <a:gd name="connsiteX71" fmla="*/ 6333446 w 12192000"/>
              <a:gd name="connsiteY71" fmla="*/ 1997163 h 3482342"/>
              <a:gd name="connsiteX72" fmla="*/ 6294933 w 12192000"/>
              <a:gd name="connsiteY72" fmla="*/ 2019412 h 3482342"/>
              <a:gd name="connsiteX73" fmla="*/ 6238719 w 12192000"/>
              <a:gd name="connsiteY73" fmla="*/ 2042547 h 3482342"/>
              <a:gd name="connsiteX74" fmla="*/ 6187205 w 12192000"/>
              <a:gd name="connsiteY74" fmla="*/ 2060048 h 3482342"/>
              <a:gd name="connsiteX75" fmla="*/ 6138780 w 12192000"/>
              <a:gd name="connsiteY75" fmla="*/ 2081918 h 3482342"/>
              <a:gd name="connsiteX76" fmla="*/ 6120125 w 12192000"/>
              <a:gd name="connsiteY76" fmla="*/ 2109475 h 3482342"/>
              <a:gd name="connsiteX77" fmla="*/ 6056576 w 12192000"/>
              <a:gd name="connsiteY77" fmla="*/ 2120066 h 3482342"/>
              <a:gd name="connsiteX78" fmla="*/ 5993794 w 12192000"/>
              <a:gd name="connsiteY78" fmla="*/ 2122569 h 3482342"/>
              <a:gd name="connsiteX79" fmla="*/ 5943601 w 12192000"/>
              <a:gd name="connsiteY79" fmla="*/ 2137719 h 3482342"/>
              <a:gd name="connsiteX80" fmla="*/ 5898141 w 12192000"/>
              <a:gd name="connsiteY80" fmla="*/ 2144806 h 3482342"/>
              <a:gd name="connsiteX81" fmla="*/ 5855337 w 12192000"/>
              <a:gd name="connsiteY81" fmla="*/ 2137719 h 3482342"/>
              <a:gd name="connsiteX82" fmla="*/ 5817682 w 12192000"/>
              <a:gd name="connsiteY82" fmla="*/ 2157358 h 3482342"/>
              <a:gd name="connsiteX83" fmla="*/ 5735300 w 12192000"/>
              <a:gd name="connsiteY83" fmla="*/ 2158902 h 3482342"/>
              <a:gd name="connsiteX84" fmla="*/ 5591469 w 12192000"/>
              <a:gd name="connsiteY84" fmla="*/ 2178389 h 3482342"/>
              <a:gd name="connsiteX85" fmla="*/ 5505818 w 12192000"/>
              <a:gd name="connsiteY85" fmla="*/ 2194207 h 3482342"/>
              <a:gd name="connsiteX86" fmla="*/ 5452860 w 12192000"/>
              <a:gd name="connsiteY86" fmla="*/ 2180085 h 3482342"/>
              <a:gd name="connsiteX87" fmla="*/ 5414282 w 12192000"/>
              <a:gd name="connsiteY87" fmla="*/ 2183070 h 3482342"/>
              <a:gd name="connsiteX88" fmla="*/ 5368369 w 12192000"/>
              <a:gd name="connsiteY88" fmla="*/ 2204272 h 3482342"/>
              <a:gd name="connsiteX89" fmla="*/ 5336354 w 12192000"/>
              <a:gd name="connsiteY89" fmla="*/ 2218920 h 3482342"/>
              <a:gd name="connsiteX90" fmla="*/ 5291263 w 12192000"/>
              <a:gd name="connsiteY90" fmla="*/ 2239182 h 3482342"/>
              <a:gd name="connsiteX91" fmla="*/ 5255152 w 12192000"/>
              <a:gd name="connsiteY91" fmla="*/ 2247164 h 3482342"/>
              <a:gd name="connsiteX92" fmla="*/ 5233796 w 12192000"/>
              <a:gd name="connsiteY92" fmla="*/ 2268260 h 3482342"/>
              <a:gd name="connsiteX93" fmla="*/ 5212786 w 12192000"/>
              <a:gd name="connsiteY93" fmla="*/ 2296592 h 3482342"/>
              <a:gd name="connsiteX94" fmla="*/ 5173523 w 12192000"/>
              <a:gd name="connsiteY94" fmla="*/ 2309057 h 3482342"/>
              <a:gd name="connsiteX95" fmla="*/ 5123830 w 12192000"/>
              <a:gd name="connsiteY95" fmla="*/ 2307070 h 3482342"/>
              <a:gd name="connsiteX96" fmla="*/ 5065426 w 12192000"/>
              <a:gd name="connsiteY96" fmla="*/ 2324076 h 3482342"/>
              <a:gd name="connsiteX97" fmla="*/ 4975908 w 12192000"/>
              <a:gd name="connsiteY97" fmla="*/ 2364128 h 3482342"/>
              <a:gd name="connsiteX98" fmla="*/ 4913723 w 12192000"/>
              <a:gd name="connsiteY98" fmla="*/ 2385265 h 3482342"/>
              <a:gd name="connsiteX99" fmla="*/ 4746485 w 12192000"/>
              <a:gd name="connsiteY99" fmla="*/ 2451769 h 3482342"/>
              <a:gd name="connsiteX100" fmla="*/ 4681588 w 12192000"/>
              <a:gd name="connsiteY100" fmla="*/ 2467494 h 3482342"/>
              <a:gd name="connsiteX101" fmla="*/ 1783655 w 12192000"/>
              <a:gd name="connsiteY101" fmla="*/ 3163860 h 3482342"/>
              <a:gd name="connsiteX102" fmla="*/ 1325955 w 12192000"/>
              <a:gd name="connsiteY102" fmla="*/ 3176692 h 3482342"/>
              <a:gd name="connsiteX103" fmla="*/ 1190384 w 12192000"/>
              <a:gd name="connsiteY103" fmla="*/ 3203504 h 3482342"/>
              <a:gd name="connsiteX104" fmla="*/ 1094537 w 12192000"/>
              <a:gd name="connsiteY104" fmla="*/ 3229469 h 3482342"/>
              <a:gd name="connsiteX105" fmla="*/ 779276 w 12192000"/>
              <a:gd name="connsiteY105" fmla="*/ 3327290 h 3482342"/>
              <a:gd name="connsiteX106" fmla="*/ 600378 w 12192000"/>
              <a:gd name="connsiteY106" fmla="*/ 3335250 h 3482342"/>
              <a:gd name="connsiteX107" fmla="*/ 493457 w 12192000"/>
              <a:gd name="connsiteY107" fmla="*/ 3365044 h 3482342"/>
              <a:gd name="connsiteX108" fmla="*/ 349402 w 12192000"/>
              <a:gd name="connsiteY108" fmla="*/ 3380897 h 3482342"/>
              <a:gd name="connsiteX109" fmla="*/ 192183 w 12192000"/>
              <a:gd name="connsiteY109" fmla="*/ 3460075 h 3482342"/>
              <a:gd name="connsiteX110" fmla="*/ 46713 w 12192000"/>
              <a:gd name="connsiteY110" fmla="*/ 3462986 h 3482342"/>
              <a:gd name="connsiteX111" fmla="*/ 2765 w 12192000"/>
              <a:gd name="connsiteY111" fmla="*/ 3480770 h 3482342"/>
              <a:gd name="connsiteX112" fmla="*/ 0 w 12192000"/>
              <a:gd name="connsiteY112" fmla="*/ 3482342 h 3482342"/>
              <a:gd name="connsiteX113" fmla="*/ 0 w 12192000"/>
              <a:gd name="connsiteY11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495949 w 12192000"/>
              <a:gd name="connsiteY49" fmla="*/ 1902425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41837 w 12192000"/>
              <a:gd name="connsiteY60" fmla="*/ 1840640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686657 w 12192000"/>
              <a:gd name="connsiteY66" fmla="*/ 1907344 h 3482342"/>
              <a:gd name="connsiteX67" fmla="*/ 6651330 w 12192000"/>
              <a:gd name="connsiteY67" fmla="*/ 1922921 h 3482342"/>
              <a:gd name="connsiteX68" fmla="*/ 6622958 w 12192000"/>
              <a:gd name="connsiteY68" fmla="*/ 1936255 h 3482342"/>
              <a:gd name="connsiteX69" fmla="*/ 6522602 w 12192000"/>
              <a:gd name="connsiteY69" fmla="*/ 1954133 h 3482342"/>
              <a:gd name="connsiteX70" fmla="*/ 6444344 w 12192000"/>
              <a:gd name="connsiteY70" fmla="*/ 1969663 h 3482342"/>
              <a:gd name="connsiteX71" fmla="*/ 6409626 w 12192000"/>
              <a:gd name="connsiteY71" fmla="*/ 1978846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87205 w 12192000"/>
              <a:gd name="connsiteY75" fmla="*/ 2060048 h 3482342"/>
              <a:gd name="connsiteX76" fmla="*/ 6138780 w 12192000"/>
              <a:gd name="connsiteY76" fmla="*/ 2081918 h 3482342"/>
              <a:gd name="connsiteX77" fmla="*/ 6120125 w 12192000"/>
              <a:gd name="connsiteY77" fmla="*/ 2109475 h 3482342"/>
              <a:gd name="connsiteX78" fmla="*/ 6056576 w 12192000"/>
              <a:gd name="connsiteY78" fmla="*/ 2120066 h 3482342"/>
              <a:gd name="connsiteX79" fmla="*/ 5993794 w 12192000"/>
              <a:gd name="connsiteY79" fmla="*/ 2122569 h 3482342"/>
              <a:gd name="connsiteX80" fmla="*/ 5943601 w 12192000"/>
              <a:gd name="connsiteY80" fmla="*/ 2137719 h 3482342"/>
              <a:gd name="connsiteX81" fmla="*/ 5898141 w 12192000"/>
              <a:gd name="connsiteY81" fmla="*/ 2144806 h 3482342"/>
              <a:gd name="connsiteX82" fmla="*/ 5855337 w 12192000"/>
              <a:gd name="connsiteY82" fmla="*/ 2137719 h 3482342"/>
              <a:gd name="connsiteX83" fmla="*/ 5817682 w 12192000"/>
              <a:gd name="connsiteY83" fmla="*/ 2157358 h 3482342"/>
              <a:gd name="connsiteX84" fmla="*/ 5735300 w 12192000"/>
              <a:gd name="connsiteY84" fmla="*/ 2158902 h 3482342"/>
              <a:gd name="connsiteX85" fmla="*/ 5591469 w 12192000"/>
              <a:gd name="connsiteY85" fmla="*/ 2178389 h 3482342"/>
              <a:gd name="connsiteX86" fmla="*/ 5505818 w 12192000"/>
              <a:gd name="connsiteY86" fmla="*/ 2194207 h 3482342"/>
              <a:gd name="connsiteX87" fmla="*/ 5452860 w 12192000"/>
              <a:gd name="connsiteY87" fmla="*/ 2180085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336354 w 12192000"/>
              <a:gd name="connsiteY90" fmla="*/ 2218920 h 3482342"/>
              <a:gd name="connsiteX91" fmla="*/ 5291263 w 12192000"/>
              <a:gd name="connsiteY91" fmla="*/ 2239182 h 3482342"/>
              <a:gd name="connsiteX92" fmla="*/ 5255152 w 12192000"/>
              <a:gd name="connsiteY92" fmla="*/ 2247164 h 3482342"/>
              <a:gd name="connsiteX93" fmla="*/ 5233796 w 12192000"/>
              <a:gd name="connsiteY93" fmla="*/ 2268260 h 3482342"/>
              <a:gd name="connsiteX94" fmla="*/ 5212786 w 12192000"/>
              <a:gd name="connsiteY94" fmla="*/ 2296592 h 3482342"/>
              <a:gd name="connsiteX95" fmla="*/ 5173523 w 12192000"/>
              <a:gd name="connsiteY95" fmla="*/ 2309057 h 3482342"/>
              <a:gd name="connsiteX96" fmla="*/ 5123830 w 12192000"/>
              <a:gd name="connsiteY96" fmla="*/ 2307070 h 3482342"/>
              <a:gd name="connsiteX97" fmla="*/ 5065426 w 12192000"/>
              <a:gd name="connsiteY97" fmla="*/ 2324076 h 3482342"/>
              <a:gd name="connsiteX98" fmla="*/ 4975908 w 12192000"/>
              <a:gd name="connsiteY98" fmla="*/ 2364128 h 3482342"/>
              <a:gd name="connsiteX99" fmla="*/ 4913723 w 12192000"/>
              <a:gd name="connsiteY99" fmla="*/ 2385265 h 3482342"/>
              <a:gd name="connsiteX100" fmla="*/ 4746485 w 12192000"/>
              <a:gd name="connsiteY100" fmla="*/ 2451769 h 3482342"/>
              <a:gd name="connsiteX101" fmla="*/ 4681588 w 12192000"/>
              <a:gd name="connsiteY101" fmla="*/ 2467494 h 3482342"/>
              <a:gd name="connsiteX102" fmla="*/ 1783655 w 12192000"/>
              <a:gd name="connsiteY102" fmla="*/ 3163860 h 3482342"/>
              <a:gd name="connsiteX103" fmla="*/ 1325955 w 12192000"/>
              <a:gd name="connsiteY103" fmla="*/ 3176692 h 3482342"/>
              <a:gd name="connsiteX104" fmla="*/ 1190384 w 12192000"/>
              <a:gd name="connsiteY104" fmla="*/ 3203504 h 3482342"/>
              <a:gd name="connsiteX105" fmla="*/ 1094537 w 12192000"/>
              <a:gd name="connsiteY105" fmla="*/ 3229469 h 3482342"/>
              <a:gd name="connsiteX106" fmla="*/ 779276 w 12192000"/>
              <a:gd name="connsiteY106" fmla="*/ 3327290 h 3482342"/>
              <a:gd name="connsiteX107" fmla="*/ 600378 w 12192000"/>
              <a:gd name="connsiteY107" fmla="*/ 3335250 h 3482342"/>
              <a:gd name="connsiteX108" fmla="*/ 493457 w 12192000"/>
              <a:gd name="connsiteY108" fmla="*/ 3365044 h 3482342"/>
              <a:gd name="connsiteX109" fmla="*/ 349402 w 12192000"/>
              <a:gd name="connsiteY109" fmla="*/ 3380897 h 3482342"/>
              <a:gd name="connsiteX110" fmla="*/ 192183 w 12192000"/>
              <a:gd name="connsiteY110" fmla="*/ 3460075 h 3482342"/>
              <a:gd name="connsiteX111" fmla="*/ 46713 w 12192000"/>
              <a:gd name="connsiteY111" fmla="*/ 3462986 h 3482342"/>
              <a:gd name="connsiteX112" fmla="*/ 2765 w 12192000"/>
              <a:gd name="connsiteY112" fmla="*/ 3480770 h 3482342"/>
              <a:gd name="connsiteX113" fmla="*/ 0 w 12192000"/>
              <a:gd name="connsiteY113" fmla="*/ 3482342 h 3482342"/>
              <a:gd name="connsiteX114" fmla="*/ 0 w 12192000"/>
              <a:gd name="connsiteY11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495949 w 12192000"/>
              <a:gd name="connsiteY49" fmla="*/ 1902425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41837 w 12192000"/>
              <a:gd name="connsiteY60" fmla="*/ 1840640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686657 w 12192000"/>
              <a:gd name="connsiteY66" fmla="*/ 1907344 h 3482342"/>
              <a:gd name="connsiteX67" fmla="*/ 6651330 w 12192000"/>
              <a:gd name="connsiteY67" fmla="*/ 1922921 h 3482342"/>
              <a:gd name="connsiteX68" fmla="*/ 6622958 w 12192000"/>
              <a:gd name="connsiteY68" fmla="*/ 1936255 h 3482342"/>
              <a:gd name="connsiteX69" fmla="*/ 6522602 w 12192000"/>
              <a:gd name="connsiteY69" fmla="*/ 1954133 h 3482342"/>
              <a:gd name="connsiteX70" fmla="*/ 6444344 w 12192000"/>
              <a:gd name="connsiteY70" fmla="*/ 1969663 h 3482342"/>
              <a:gd name="connsiteX71" fmla="*/ 6409626 w 12192000"/>
              <a:gd name="connsiteY71" fmla="*/ 1978846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87205 w 12192000"/>
              <a:gd name="connsiteY75" fmla="*/ 2060048 h 3482342"/>
              <a:gd name="connsiteX76" fmla="*/ 6138780 w 12192000"/>
              <a:gd name="connsiteY76" fmla="*/ 2081918 h 3482342"/>
              <a:gd name="connsiteX77" fmla="*/ 6120125 w 12192000"/>
              <a:gd name="connsiteY77" fmla="*/ 2109475 h 3482342"/>
              <a:gd name="connsiteX78" fmla="*/ 6056576 w 12192000"/>
              <a:gd name="connsiteY78" fmla="*/ 2120066 h 3482342"/>
              <a:gd name="connsiteX79" fmla="*/ 5993794 w 12192000"/>
              <a:gd name="connsiteY79" fmla="*/ 2122569 h 3482342"/>
              <a:gd name="connsiteX80" fmla="*/ 5943601 w 12192000"/>
              <a:gd name="connsiteY80" fmla="*/ 2137719 h 3482342"/>
              <a:gd name="connsiteX81" fmla="*/ 5898141 w 12192000"/>
              <a:gd name="connsiteY81" fmla="*/ 2144806 h 3482342"/>
              <a:gd name="connsiteX82" fmla="*/ 5855337 w 12192000"/>
              <a:gd name="connsiteY82" fmla="*/ 2137719 h 3482342"/>
              <a:gd name="connsiteX83" fmla="*/ 5817682 w 12192000"/>
              <a:gd name="connsiteY83" fmla="*/ 2157358 h 3482342"/>
              <a:gd name="connsiteX84" fmla="*/ 5735300 w 12192000"/>
              <a:gd name="connsiteY84" fmla="*/ 2158902 h 3482342"/>
              <a:gd name="connsiteX85" fmla="*/ 5591469 w 12192000"/>
              <a:gd name="connsiteY85" fmla="*/ 2178389 h 3482342"/>
              <a:gd name="connsiteX86" fmla="*/ 5505818 w 12192000"/>
              <a:gd name="connsiteY86" fmla="*/ 2194207 h 3482342"/>
              <a:gd name="connsiteX87" fmla="*/ 5452860 w 12192000"/>
              <a:gd name="connsiteY87" fmla="*/ 2180085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336354 w 12192000"/>
              <a:gd name="connsiteY90" fmla="*/ 2218920 h 3482342"/>
              <a:gd name="connsiteX91" fmla="*/ 5291263 w 12192000"/>
              <a:gd name="connsiteY91" fmla="*/ 2239182 h 3482342"/>
              <a:gd name="connsiteX92" fmla="*/ 5255152 w 12192000"/>
              <a:gd name="connsiteY92" fmla="*/ 2247164 h 3482342"/>
              <a:gd name="connsiteX93" fmla="*/ 5233796 w 12192000"/>
              <a:gd name="connsiteY93" fmla="*/ 2268260 h 3482342"/>
              <a:gd name="connsiteX94" fmla="*/ 5212786 w 12192000"/>
              <a:gd name="connsiteY94" fmla="*/ 2296592 h 3482342"/>
              <a:gd name="connsiteX95" fmla="*/ 5173523 w 12192000"/>
              <a:gd name="connsiteY95" fmla="*/ 2309057 h 3482342"/>
              <a:gd name="connsiteX96" fmla="*/ 5123830 w 12192000"/>
              <a:gd name="connsiteY96" fmla="*/ 2307070 h 3482342"/>
              <a:gd name="connsiteX97" fmla="*/ 5065426 w 12192000"/>
              <a:gd name="connsiteY97" fmla="*/ 2324076 h 3482342"/>
              <a:gd name="connsiteX98" fmla="*/ 4975908 w 12192000"/>
              <a:gd name="connsiteY98" fmla="*/ 2364128 h 3482342"/>
              <a:gd name="connsiteX99" fmla="*/ 4913723 w 12192000"/>
              <a:gd name="connsiteY99" fmla="*/ 2385265 h 3482342"/>
              <a:gd name="connsiteX100" fmla="*/ 4746485 w 12192000"/>
              <a:gd name="connsiteY100" fmla="*/ 2451769 h 3482342"/>
              <a:gd name="connsiteX101" fmla="*/ 4681588 w 12192000"/>
              <a:gd name="connsiteY101" fmla="*/ 2467494 h 3482342"/>
              <a:gd name="connsiteX102" fmla="*/ 1783655 w 12192000"/>
              <a:gd name="connsiteY102" fmla="*/ 3163860 h 3482342"/>
              <a:gd name="connsiteX103" fmla="*/ 1325955 w 12192000"/>
              <a:gd name="connsiteY103" fmla="*/ 3176692 h 3482342"/>
              <a:gd name="connsiteX104" fmla="*/ 1190384 w 12192000"/>
              <a:gd name="connsiteY104" fmla="*/ 3203504 h 3482342"/>
              <a:gd name="connsiteX105" fmla="*/ 1094537 w 12192000"/>
              <a:gd name="connsiteY105" fmla="*/ 3229469 h 3482342"/>
              <a:gd name="connsiteX106" fmla="*/ 779276 w 12192000"/>
              <a:gd name="connsiteY106" fmla="*/ 3327290 h 3482342"/>
              <a:gd name="connsiteX107" fmla="*/ 600378 w 12192000"/>
              <a:gd name="connsiteY107" fmla="*/ 3335250 h 3482342"/>
              <a:gd name="connsiteX108" fmla="*/ 493457 w 12192000"/>
              <a:gd name="connsiteY108" fmla="*/ 3365044 h 3482342"/>
              <a:gd name="connsiteX109" fmla="*/ 349402 w 12192000"/>
              <a:gd name="connsiteY109" fmla="*/ 3380897 h 3482342"/>
              <a:gd name="connsiteX110" fmla="*/ 192183 w 12192000"/>
              <a:gd name="connsiteY110" fmla="*/ 3460075 h 3482342"/>
              <a:gd name="connsiteX111" fmla="*/ 46713 w 12192000"/>
              <a:gd name="connsiteY111" fmla="*/ 3462986 h 3482342"/>
              <a:gd name="connsiteX112" fmla="*/ 2765 w 12192000"/>
              <a:gd name="connsiteY112" fmla="*/ 3480770 h 3482342"/>
              <a:gd name="connsiteX113" fmla="*/ 0 w 12192000"/>
              <a:gd name="connsiteY113" fmla="*/ 3482342 h 3482342"/>
              <a:gd name="connsiteX114" fmla="*/ 0 w 12192000"/>
              <a:gd name="connsiteY11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264922 w 12192000"/>
              <a:gd name="connsiteY32" fmla="*/ 1472107 h 3482342"/>
              <a:gd name="connsiteX33" fmla="*/ 10058690 w 12192000"/>
              <a:gd name="connsiteY33" fmla="*/ 1474888 h 3482342"/>
              <a:gd name="connsiteX34" fmla="*/ 10004424 w 12192000"/>
              <a:gd name="connsiteY34" fmla="*/ 1489801 h 3482342"/>
              <a:gd name="connsiteX35" fmla="*/ 9999951 w 12192000"/>
              <a:gd name="connsiteY35" fmla="*/ 1499127 h 3482342"/>
              <a:gd name="connsiteX36" fmla="*/ 9845462 w 12192000"/>
              <a:gd name="connsiteY36" fmla="*/ 1548192 h 3482342"/>
              <a:gd name="connsiteX37" fmla="*/ 9736156 w 12192000"/>
              <a:gd name="connsiteY37" fmla="*/ 1581928 h 3482342"/>
              <a:gd name="connsiteX38" fmla="*/ 9693355 w 12192000"/>
              <a:gd name="connsiteY38" fmla="*/ 1602632 h 3482342"/>
              <a:gd name="connsiteX39" fmla="*/ 9664242 w 12192000"/>
              <a:gd name="connsiteY39" fmla="*/ 1622075 h 3482342"/>
              <a:gd name="connsiteX40" fmla="*/ 9579195 w 12192000"/>
              <a:gd name="connsiteY40" fmla="*/ 1648017 h 3482342"/>
              <a:gd name="connsiteX41" fmla="*/ 9433652 w 12192000"/>
              <a:gd name="connsiteY41" fmla="*/ 1681174 h 3482342"/>
              <a:gd name="connsiteX42" fmla="*/ 9403775 w 12192000"/>
              <a:gd name="connsiteY42" fmla="*/ 1690403 h 3482342"/>
              <a:gd name="connsiteX43" fmla="*/ 9382503 w 12192000"/>
              <a:gd name="connsiteY43" fmla="*/ 1706957 h 3482342"/>
              <a:gd name="connsiteX44" fmla="*/ 9381410 w 12192000"/>
              <a:gd name="connsiteY44" fmla="*/ 1718312 h 3482342"/>
              <a:gd name="connsiteX45" fmla="*/ 9365685 w 12192000"/>
              <a:gd name="connsiteY45" fmla="*/ 1724772 h 3482342"/>
              <a:gd name="connsiteX46" fmla="*/ 9278020 w 12192000"/>
              <a:gd name="connsiteY46" fmla="*/ 1741161 h 3482342"/>
              <a:gd name="connsiteX47" fmla="*/ 9217145 w 12192000"/>
              <a:gd name="connsiteY47" fmla="*/ 1771195 h 3482342"/>
              <a:gd name="connsiteX48" fmla="*/ 8955875 w 12192000"/>
              <a:gd name="connsiteY48" fmla="*/ 1796806 h 3482342"/>
              <a:gd name="connsiteX49" fmla="*/ 8648415 w 12192000"/>
              <a:gd name="connsiteY49" fmla="*/ 1878623 h 3482342"/>
              <a:gd name="connsiteX50" fmla="*/ 8495949 w 12192000"/>
              <a:gd name="connsiteY50" fmla="*/ 1902425 h 3482342"/>
              <a:gd name="connsiteX51" fmla="*/ 8236214 w 12192000"/>
              <a:gd name="connsiteY51" fmla="*/ 1909725 h 3482342"/>
              <a:gd name="connsiteX52" fmla="*/ 8132104 w 12192000"/>
              <a:gd name="connsiteY52" fmla="*/ 1895727 h 3482342"/>
              <a:gd name="connsiteX53" fmla="*/ 7918078 w 12192000"/>
              <a:gd name="connsiteY53" fmla="*/ 1862668 h 3482342"/>
              <a:gd name="connsiteX54" fmla="*/ 7817899 w 12192000"/>
              <a:gd name="connsiteY54" fmla="*/ 1862176 h 3482342"/>
              <a:gd name="connsiteX55" fmla="*/ 7768994 w 12192000"/>
              <a:gd name="connsiteY55" fmla="*/ 1855721 h 3482342"/>
              <a:gd name="connsiteX56" fmla="*/ 7618027 w 12192000"/>
              <a:gd name="connsiteY56" fmla="*/ 1830959 h 3482342"/>
              <a:gd name="connsiteX57" fmla="*/ 7449425 w 12192000"/>
              <a:gd name="connsiteY57" fmla="*/ 1810910 h 3482342"/>
              <a:gd name="connsiteX58" fmla="*/ 7342915 w 12192000"/>
              <a:gd name="connsiteY58" fmla="*/ 1819827 h 3482342"/>
              <a:gd name="connsiteX59" fmla="*/ 7255191 w 12192000"/>
              <a:gd name="connsiteY59" fmla="*/ 1834354 h 3482342"/>
              <a:gd name="connsiteX60" fmla="*/ 7131205 w 12192000"/>
              <a:gd name="connsiteY60" fmla="*/ 1845557 h 3482342"/>
              <a:gd name="connsiteX61" fmla="*/ 6941837 w 12192000"/>
              <a:gd name="connsiteY61" fmla="*/ 1840640 h 3482342"/>
              <a:gd name="connsiteX62" fmla="*/ 6837145 w 12192000"/>
              <a:gd name="connsiteY62" fmla="*/ 1870724 h 3482342"/>
              <a:gd name="connsiteX63" fmla="*/ 6753991 w 12192000"/>
              <a:gd name="connsiteY63" fmla="*/ 1860969 h 3482342"/>
              <a:gd name="connsiteX64" fmla="*/ 6727754 w 12192000"/>
              <a:gd name="connsiteY64" fmla="*/ 1882372 h 3482342"/>
              <a:gd name="connsiteX65" fmla="*/ 6723371 w 12192000"/>
              <a:gd name="connsiteY65" fmla="*/ 1886494 h 3482342"/>
              <a:gd name="connsiteX66" fmla="*/ 6702779 w 12192000"/>
              <a:gd name="connsiteY66" fmla="*/ 1893601 h 3482342"/>
              <a:gd name="connsiteX67" fmla="*/ 6686657 w 12192000"/>
              <a:gd name="connsiteY67" fmla="*/ 1907344 h 3482342"/>
              <a:gd name="connsiteX68" fmla="*/ 6651330 w 12192000"/>
              <a:gd name="connsiteY68" fmla="*/ 1922921 h 3482342"/>
              <a:gd name="connsiteX69" fmla="*/ 6622958 w 12192000"/>
              <a:gd name="connsiteY69" fmla="*/ 1936255 h 3482342"/>
              <a:gd name="connsiteX70" fmla="*/ 6522602 w 12192000"/>
              <a:gd name="connsiteY70" fmla="*/ 1954133 h 3482342"/>
              <a:gd name="connsiteX71" fmla="*/ 6444344 w 12192000"/>
              <a:gd name="connsiteY71" fmla="*/ 1969663 h 3482342"/>
              <a:gd name="connsiteX72" fmla="*/ 6409626 w 12192000"/>
              <a:gd name="connsiteY72" fmla="*/ 1978846 h 3482342"/>
              <a:gd name="connsiteX73" fmla="*/ 6333446 w 12192000"/>
              <a:gd name="connsiteY73" fmla="*/ 1997163 h 3482342"/>
              <a:gd name="connsiteX74" fmla="*/ 6294933 w 12192000"/>
              <a:gd name="connsiteY74" fmla="*/ 2019412 h 3482342"/>
              <a:gd name="connsiteX75" fmla="*/ 6238719 w 12192000"/>
              <a:gd name="connsiteY75" fmla="*/ 2042547 h 3482342"/>
              <a:gd name="connsiteX76" fmla="*/ 6187205 w 12192000"/>
              <a:gd name="connsiteY76" fmla="*/ 2060048 h 3482342"/>
              <a:gd name="connsiteX77" fmla="*/ 6138780 w 12192000"/>
              <a:gd name="connsiteY77" fmla="*/ 2081918 h 3482342"/>
              <a:gd name="connsiteX78" fmla="*/ 6120125 w 12192000"/>
              <a:gd name="connsiteY78" fmla="*/ 2109475 h 3482342"/>
              <a:gd name="connsiteX79" fmla="*/ 6056576 w 12192000"/>
              <a:gd name="connsiteY79" fmla="*/ 2120066 h 3482342"/>
              <a:gd name="connsiteX80" fmla="*/ 5993794 w 12192000"/>
              <a:gd name="connsiteY80" fmla="*/ 2122569 h 3482342"/>
              <a:gd name="connsiteX81" fmla="*/ 5943601 w 12192000"/>
              <a:gd name="connsiteY81" fmla="*/ 2137719 h 3482342"/>
              <a:gd name="connsiteX82" fmla="*/ 5898141 w 12192000"/>
              <a:gd name="connsiteY82" fmla="*/ 2144806 h 3482342"/>
              <a:gd name="connsiteX83" fmla="*/ 5855337 w 12192000"/>
              <a:gd name="connsiteY83" fmla="*/ 2137719 h 3482342"/>
              <a:gd name="connsiteX84" fmla="*/ 5817682 w 12192000"/>
              <a:gd name="connsiteY84" fmla="*/ 2157358 h 3482342"/>
              <a:gd name="connsiteX85" fmla="*/ 5735300 w 12192000"/>
              <a:gd name="connsiteY85" fmla="*/ 2158902 h 3482342"/>
              <a:gd name="connsiteX86" fmla="*/ 5591469 w 12192000"/>
              <a:gd name="connsiteY86" fmla="*/ 2178389 h 3482342"/>
              <a:gd name="connsiteX87" fmla="*/ 5505818 w 12192000"/>
              <a:gd name="connsiteY87" fmla="*/ 2194207 h 3482342"/>
              <a:gd name="connsiteX88" fmla="*/ 5452860 w 12192000"/>
              <a:gd name="connsiteY88" fmla="*/ 2180085 h 3482342"/>
              <a:gd name="connsiteX89" fmla="*/ 5414282 w 12192000"/>
              <a:gd name="connsiteY89" fmla="*/ 2183070 h 3482342"/>
              <a:gd name="connsiteX90" fmla="*/ 5368369 w 12192000"/>
              <a:gd name="connsiteY90" fmla="*/ 2204272 h 3482342"/>
              <a:gd name="connsiteX91" fmla="*/ 5336354 w 12192000"/>
              <a:gd name="connsiteY91" fmla="*/ 2218920 h 3482342"/>
              <a:gd name="connsiteX92" fmla="*/ 5291263 w 12192000"/>
              <a:gd name="connsiteY92" fmla="*/ 2239182 h 3482342"/>
              <a:gd name="connsiteX93" fmla="*/ 5255152 w 12192000"/>
              <a:gd name="connsiteY93" fmla="*/ 2247164 h 3482342"/>
              <a:gd name="connsiteX94" fmla="*/ 5233796 w 12192000"/>
              <a:gd name="connsiteY94" fmla="*/ 2268260 h 3482342"/>
              <a:gd name="connsiteX95" fmla="*/ 5212786 w 12192000"/>
              <a:gd name="connsiteY95" fmla="*/ 2296592 h 3482342"/>
              <a:gd name="connsiteX96" fmla="*/ 5173523 w 12192000"/>
              <a:gd name="connsiteY96" fmla="*/ 2309057 h 3482342"/>
              <a:gd name="connsiteX97" fmla="*/ 5123830 w 12192000"/>
              <a:gd name="connsiteY97" fmla="*/ 2307070 h 3482342"/>
              <a:gd name="connsiteX98" fmla="*/ 5065426 w 12192000"/>
              <a:gd name="connsiteY98" fmla="*/ 2324076 h 3482342"/>
              <a:gd name="connsiteX99" fmla="*/ 4975908 w 12192000"/>
              <a:gd name="connsiteY99" fmla="*/ 2364128 h 3482342"/>
              <a:gd name="connsiteX100" fmla="*/ 4913723 w 12192000"/>
              <a:gd name="connsiteY100" fmla="*/ 2385265 h 3482342"/>
              <a:gd name="connsiteX101" fmla="*/ 4746485 w 12192000"/>
              <a:gd name="connsiteY101" fmla="*/ 2451769 h 3482342"/>
              <a:gd name="connsiteX102" fmla="*/ 4681588 w 12192000"/>
              <a:gd name="connsiteY102" fmla="*/ 2467494 h 3482342"/>
              <a:gd name="connsiteX103" fmla="*/ 1783655 w 12192000"/>
              <a:gd name="connsiteY103" fmla="*/ 3163860 h 3482342"/>
              <a:gd name="connsiteX104" fmla="*/ 1325955 w 12192000"/>
              <a:gd name="connsiteY104" fmla="*/ 3176692 h 3482342"/>
              <a:gd name="connsiteX105" fmla="*/ 1190384 w 12192000"/>
              <a:gd name="connsiteY105" fmla="*/ 3203504 h 3482342"/>
              <a:gd name="connsiteX106" fmla="*/ 1094537 w 12192000"/>
              <a:gd name="connsiteY106" fmla="*/ 3229469 h 3482342"/>
              <a:gd name="connsiteX107" fmla="*/ 779276 w 12192000"/>
              <a:gd name="connsiteY107" fmla="*/ 3327290 h 3482342"/>
              <a:gd name="connsiteX108" fmla="*/ 600378 w 12192000"/>
              <a:gd name="connsiteY108" fmla="*/ 3335250 h 3482342"/>
              <a:gd name="connsiteX109" fmla="*/ 493457 w 12192000"/>
              <a:gd name="connsiteY109" fmla="*/ 3365044 h 3482342"/>
              <a:gd name="connsiteX110" fmla="*/ 349402 w 12192000"/>
              <a:gd name="connsiteY110" fmla="*/ 3380897 h 3482342"/>
              <a:gd name="connsiteX111" fmla="*/ 192183 w 12192000"/>
              <a:gd name="connsiteY111" fmla="*/ 3460075 h 3482342"/>
              <a:gd name="connsiteX112" fmla="*/ 46713 w 12192000"/>
              <a:gd name="connsiteY112" fmla="*/ 3462986 h 3482342"/>
              <a:gd name="connsiteX113" fmla="*/ 2765 w 12192000"/>
              <a:gd name="connsiteY113" fmla="*/ 3480770 h 3482342"/>
              <a:gd name="connsiteX114" fmla="*/ 0 w 12192000"/>
              <a:gd name="connsiteY114" fmla="*/ 3482342 h 3482342"/>
              <a:gd name="connsiteX115" fmla="*/ 0 w 12192000"/>
              <a:gd name="connsiteY11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058690 w 12192000"/>
              <a:gd name="connsiteY34" fmla="*/ 1474888 h 3482342"/>
              <a:gd name="connsiteX35" fmla="*/ 10004424 w 12192000"/>
              <a:gd name="connsiteY35" fmla="*/ 1489801 h 3482342"/>
              <a:gd name="connsiteX36" fmla="*/ 9999951 w 12192000"/>
              <a:gd name="connsiteY36" fmla="*/ 1499127 h 3482342"/>
              <a:gd name="connsiteX37" fmla="*/ 9845462 w 12192000"/>
              <a:gd name="connsiteY37" fmla="*/ 1548192 h 3482342"/>
              <a:gd name="connsiteX38" fmla="*/ 9736156 w 12192000"/>
              <a:gd name="connsiteY38" fmla="*/ 1581928 h 3482342"/>
              <a:gd name="connsiteX39" fmla="*/ 9693355 w 12192000"/>
              <a:gd name="connsiteY39" fmla="*/ 1602632 h 3482342"/>
              <a:gd name="connsiteX40" fmla="*/ 9664242 w 12192000"/>
              <a:gd name="connsiteY40" fmla="*/ 1622075 h 3482342"/>
              <a:gd name="connsiteX41" fmla="*/ 9579195 w 12192000"/>
              <a:gd name="connsiteY41" fmla="*/ 1648017 h 3482342"/>
              <a:gd name="connsiteX42" fmla="*/ 9433652 w 12192000"/>
              <a:gd name="connsiteY42" fmla="*/ 1681174 h 3482342"/>
              <a:gd name="connsiteX43" fmla="*/ 9403775 w 12192000"/>
              <a:gd name="connsiteY43" fmla="*/ 1690403 h 3482342"/>
              <a:gd name="connsiteX44" fmla="*/ 9382503 w 12192000"/>
              <a:gd name="connsiteY44" fmla="*/ 1706957 h 3482342"/>
              <a:gd name="connsiteX45" fmla="*/ 9381410 w 12192000"/>
              <a:gd name="connsiteY45" fmla="*/ 1718312 h 3482342"/>
              <a:gd name="connsiteX46" fmla="*/ 9365685 w 12192000"/>
              <a:gd name="connsiteY46" fmla="*/ 1724772 h 3482342"/>
              <a:gd name="connsiteX47" fmla="*/ 9278020 w 12192000"/>
              <a:gd name="connsiteY47" fmla="*/ 1741161 h 3482342"/>
              <a:gd name="connsiteX48" fmla="*/ 9217145 w 12192000"/>
              <a:gd name="connsiteY48" fmla="*/ 1771195 h 3482342"/>
              <a:gd name="connsiteX49" fmla="*/ 8955875 w 12192000"/>
              <a:gd name="connsiteY49" fmla="*/ 1796806 h 3482342"/>
              <a:gd name="connsiteX50" fmla="*/ 8648415 w 12192000"/>
              <a:gd name="connsiteY50" fmla="*/ 1878623 h 3482342"/>
              <a:gd name="connsiteX51" fmla="*/ 8495949 w 12192000"/>
              <a:gd name="connsiteY51" fmla="*/ 1902425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41837 w 12192000"/>
              <a:gd name="connsiteY62" fmla="*/ 1840640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686657 w 12192000"/>
              <a:gd name="connsiteY68" fmla="*/ 1907344 h 3482342"/>
              <a:gd name="connsiteX69" fmla="*/ 6651330 w 12192000"/>
              <a:gd name="connsiteY69" fmla="*/ 1922921 h 3482342"/>
              <a:gd name="connsiteX70" fmla="*/ 6622958 w 12192000"/>
              <a:gd name="connsiteY70" fmla="*/ 1936255 h 3482342"/>
              <a:gd name="connsiteX71" fmla="*/ 6522602 w 12192000"/>
              <a:gd name="connsiteY71" fmla="*/ 1954133 h 3482342"/>
              <a:gd name="connsiteX72" fmla="*/ 6444344 w 12192000"/>
              <a:gd name="connsiteY72" fmla="*/ 1969663 h 3482342"/>
              <a:gd name="connsiteX73" fmla="*/ 6409626 w 12192000"/>
              <a:gd name="connsiteY73" fmla="*/ 1978846 h 3482342"/>
              <a:gd name="connsiteX74" fmla="*/ 6333446 w 12192000"/>
              <a:gd name="connsiteY74" fmla="*/ 1997163 h 3482342"/>
              <a:gd name="connsiteX75" fmla="*/ 6294933 w 12192000"/>
              <a:gd name="connsiteY75" fmla="*/ 2019412 h 3482342"/>
              <a:gd name="connsiteX76" fmla="*/ 6238719 w 12192000"/>
              <a:gd name="connsiteY76" fmla="*/ 2042547 h 3482342"/>
              <a:gd name="connsiteX77" fmla="*/ 6187205 w 12192000"/>
              <a:gd name="connsiteY77" fmla="*/ 2060048 h 3482342"/>
              <a:gd name="connsiteX78" fmla="*/ 6138780 w 12192000"/>
              <a:gd name="connsiteY78" fmla="*/ 2081918 h 3482342"/>
              <a:gd name="connsiteX79" fmla="*/ 6120125 w 12192000"/>
              <a:gd name="connsiteY79" fmla="*/ 2109475 h 3482342"/>
              <a:gd name="connsiteX80" fmla="*/ 6056576 w 12192000"/>
              <a:gd name="connsiteY80" fmla="*/ 2120066 h 3482342"/>
              <a:gd name="connsiteX81" fmla="*/ 5993794 w 12192000"/>
              <a:gd name="connsiteY81" fmla="*/ 2122569 h 3482342"/>
              <a:gd name="connsiteX82" fmla="*/ 5943601 w 12192000"/>
              <a:gd name="connsiteY82" fmla="*/ 2137719 h 3482342"/>
              <a:gd name="connsiteX83" fmla="*/ 5898141 w 12192000"/>
              <a:gd name="connsiteY83" fmla="*/ 2144806 h 3482342"/>
              <a:gd name="connsiteX84" fmla="*/ 5855337 w 12192000"/>
              <a:gd name="connsiteY84" fmla="*/ 2137719 h 3482342"/>
              <a:gd name="connsiteX85" fmla="*/ 5817682 w 12192000"/>
              <a:gd name="connsiteY85" fmla="*/ 2157358 h 3482342"/>
              <a:gd name="connsiteX86" fmla="*/ 5735300 w 12192000"/>
              <a:gd name="connsiteY86" fmla="*/ 2158902 h 3482342"/>
              <a:gd name="connsiteX87" fmla="*/ 5591469 w 12192000"/>
              <a:gd name="connsiteY87" fmla="*/ 2178389 h 3482342"/>
              <a:gd name="connsiteX88" fmla="*/ 5505818 w 12192000"/>
              <a:gd name="connsiteY88" fmla="*/ 2194207 h 3482342"/>
              <a:gd name="connsiteX89" fmla="*/ 5452860 w 12192000"/>
              <a:gd name="connsiteY89" fmla="*/ 2180085 h 3482342"/>
              <a:gd name="connsiteX90" fmla="*/ 5414282 w 12192000"/>
              <a:gd name="connsiteY90" fmla="*/ 2183070 h 3482342"/>
              <a:gd name="connsiteX91" fmla="*/ 5368369 w 12192000"/>
              <a:gd name="connsiteY91" fmla="*/ 2204272 h 3482342"/>
              <a:gd name="connsiteX92" fmla="*/ 5336354 w 12192000"/>
              <a:gd name="connsiteY92" fmla="*/ 2218920 h 3482342"/>
              <a:gd name="connsiteX93" fmla="*/ 5291263 w 12192000"/>
              <a:gd name="connsiteY93" fmla="*/ 2239182 h 3482342"/>
              <a:gd name="connsiteX94" fmla="*/ 5255152 w 12192000"/>
              <a:gd name="connsiteY94" fmla="*/ 2247164 h 3482342"/>
              <a:gd name="connsiteX95" fmla="*/ 5233796 w 12192000"/>
              <a:gd name="connsiteY95" fmla="*/ 2268260 h 3482342"/>
              <a:gd name="connsiteX96" fmla="*/ 5212786 w 12192000"/>
              <a:gd name="connsiteY96" fmla="*/ 2296592 h 3482342"/>
              <a:gd name="connsiteX97" fmla="*/ 5173523 w 12192000"/>
              <a:gd name="connsiteY97" fmla="*/ 2309057 h 3482342"/>
              <a:gd name="connsiteX98" fmla="*/ 5123830 w 12192000"/>
              <a:gd name="connsiteY98" fmla="*/ 2307070 h 3482342"/>
              <a:gd name="connsiteX99" fmla="*/ 5065426 w 12192000"/>
              <a:gd name="connsiteY99" fmla="*/ 2324076 h 3482342"/>
              <a:gd name="connsiteX100" fmla="*/ 4975908 w 12192000"/>
              <a:gd name="connsiteY100" fmla="*/ 2364128 h 3482342"/>
              <a:gd name="connsiteX101" fmla="*/ 4913723 w 12192000"/>
              <a:gd name="connsiteY101" fmla="*/ 2385265 h 3482342"/>
              <a:gd name="connsiteX102" fmla="*/ 4746485 w 12192000"/>
              <a:gd name="connsiteY102" fmla="*/ 2451769 h 3482342"/>
              <a:gd name="connsiteX103" fmla="*/ 4681588 w 12192000"/>
              <a:gd name="connsiteY103" fmla="*/ 2467494 h 3482342"/>
              <a:gd name="connsiteX104" fmla="*/ 1783655 w 12192000"/>
              <a:gd name="connsiteY104" fmla="*/ 3163860 h 3482342"/>
              <a:gd name="connsiteX105" fmla="*/ 1325955 w 12192000"/>
              <a:gd name="connsiteY105" fmla="*/ 3176692 h 3482342"/>
              <a:gd name="connsiteX106" fmla="*/ 1190384 w 12192000"/>
              <a:gd name="connsiteY106" fmla="*/ 3203504 h 3482342"/>
              <a:gd name="connsiteX107" fmla="*/ 1094537 w 12192000"/>
              <a:gd name="connsiteY107" fmla="*/ 3229469 h 3482342"/>
              <a:gd name="connsiteX108" fmla="*/ 779276 w 12192000"/>
              <a:gd name="connsiteY108" fmla="*/ 3327290 h 3482342"/>
              <a:gd name="connsiteX109" fmla="*/ 600378 w 12192000"/>
              <a:gd name="connsiteY109" fmla="*/ 3335250 h 3482342"/>
              <a:gd name="connsiteX110" fmla="*/ 493457 w 12192000"/>
              <a:gd name="connsiteY110" fmla="*/ 3365044 h 3482342"/>
              <a:gd name="connsiteX111" fmla="*/ 349402 w 12192000"/>
              <a:gd name="connsiteY111" fmla="*/ 3380897 h 3482342"/>
              <a:gd name="connsiteX112" fmla="*/ 192183 w 12192000"/>
              <a:gd name="connsiteY112" fmla="*/ 3460075 h 3482342"/>
              <a:gd name="connsiteX113" fmla="*/ 46713 w 12192000"/>
              <a:gd name="connsiteY113" fmla="*/ 3462986 h 3482342"/>
              <a:gd name="connsiteX114" fmla="*/ 2765 w 12192000"/>
              <a:gd name="connsiteY114" fmla="*/ 3480770 h 3482342"/>
              <a:gd name="connsiteX115" fmla="*/ 0 w 12192000"/>
              <a:gd name="connsiteY115" fmla="*/ 3482342 h 3482342"/>
              <a:gd name="connsiteX116" fmla="*/ 0 w 12192000"/>
              <a:gd name="connsiteY11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495949 w 12192000"/>
              <a:gd name="connsiteY52" fmla="*/ 1902425 h 3482342"/>
              <a:gd name="connsiteX53" fmla="*/ 8236214 w 12192000"/>
              <a:gd name="connsiteY53" fmla="*/ 1909725 h 3482342"/>
              <a:gd name="connsiteX54" fmla="*/ 8132104 w 12192000"/>
              <a:gd name="connsiteY54" fmla="*/ 1895727 h 3482342"/>
              <a:gd name="connsiteX55" fmla="*/ 7918078 w 12192000"/>
              <a:gd name="connsiteY55" fmla="*/ 1862668 h 3482342"/>
              <a:gd name="connsiteX56" fmla="*/ 7817899 w 12192000"/>
              <a:gd name="connsiteY56" fmla="*/ 1862176 h 3482342"/>
              <a:gd name="connsiteX57" fmla="*/ 7768994 w 12192000"/>
              <a:gd name="connsiteY57" fmla="*/ 1855721 h 3482342"/>
              <a:gd name="connsiteX58" fmla="*/ 7618027 w 12192000"/>
              <a:gd name="connsiteY58" fmla="*/ 1830959 h 3482342"/>
              <a:gd name="connsiteX59" fmla="*/ 7449425 w 12192000"/>
              <a:gd name="connsiteY59" fmla="*/ 1810910 h 3482342"/>
              <a:gd name="connsiteX60" fmla="*/ 7342915 w 12192000"/>
              <a:gd name="connsiteY60" fmla="*/ 1819827 h 3482342"/>
              <a:gd name="connsiteX61" fmla="*/ 7255191 w 12192000"/>
              <a:gd name="connsiteY61" fmla="*/ 1834354 h 3482342"/>
              <a:gd name="connsiteX62" fmla="*/ 7131205 w 12192000"/>
              <a:gd name="connsiteY62" fmla="*/ 1845557 h 3482342"/>
              <a:gd name="connsiteX63" fmla="*/ 6941837 w 12192000"/>
              <a:gd name="connsiteY63" fmla="*/ 1840640 h 3482342"/>
              <a:gd name="connsiteX64" fmla="*/ 6837145 w 12192000"/>
              <a:gd name="connsiteY64" fmla="*/ 1870724 h 3482342"/>
              <a:gd name="connsiteX65" fmla="*/ 6753991 w 12192000"/>
              <a:gd name="connsiteY65" fmla="*/ 1860969 h 3482342"/>
              <a:gd name="connsiteX66" fmla="*/ 6727754 w 12192000"/>
              <a:gd name="connsiteY66" fmla="*/ 1882372 h 3482342"/>
              <a:gd name="connsiteX67" fmla="*/ 6723371 w 12192000"/>
              <a:gd name="connsiteY67" fmla="*/ 1886494 h 3482342"/>
              <a:gd name="connsiteX68" fmla="*/ 6702779 w 12192000"/>
              <a:gd name="connsiteY68" fmla="*/ 1893601 h 3482342"/>
              <a:gd name="connsiteX69" fmla="*/ 6686657 w 12192000"/>
              <a:gd name="connsiteY69" fmla="*/ 1907344 h 3482342"/>
              <a:gd name="connsiteX70" fmla="*/ 6651330 w 12192000"/>
              <a:gd name="connsiteY70" fmla="*/ 1922921 h 3482342"/>
              <a:gd name="connsiteX71" fmla="*/ 6622958 w 12192000"/>
              <a:gd name="connsiteY71" fmla="*/ 1936255 h 3482342"/>
              <a:gd name="connsiteX72" fmla="*/ 6522602 w 12192000"/>
              <a:gd name="connsiteY72" fmla="*/ 1954133 h 3482342"/>
              <a:gd name="connsiteX73" fmla="*/ 6444344 w 12192000"/>
              <a:gd name="connsiteY73" fmla="*/ 1969663 h 3482342"/>
              <a:gd name="connsiteX74" fmla="*/ 6409626 w 12192000"/>
              <a:gd name="connsiteY74" fmla="*/ 1978846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87205 w 12192000"/>
              <a:gd name="connsiteY78" fmla="*/ 2060048 h 3482342"/>
              <a:gd name="connsiteX79" fmla="*/ 6138780 w 12192000"/>
              <a:gd name="connsiteY79" fmla="*/ 2081918 h 3482342"/>
              <a:gd name="connsiteX80" fmla="*/ 6120125 w 12192000"/>
              <a:gd name="connsiteY80" fmla="*/ 2109475 h 3482342"/>
              <a:gd name="connsiteX81" fmla="*/ 6056576 w 12192000"/>
              <a:gd name="connsiteY81" fmla="*/ 2120066 h 3482342"/>
              <a:gd name="connsiteX82" fmla="*/ 5993794 w 12192000"/>
              <a:gd name="connsiteY82" fmla="*/ 2122569 h 3482342"/>
              <a:gd name="connsiteX83" fmla="*/ 5943601 w 12192000"/>
              <a:gd name="connsiteY83" fmla="*/ 2137719 h 3482342"/>
              <a:gd name="connsiteX84" fmla="*/ 5898141 w 12192000"/>
              <a:gd name="connsiteY84" fmla="*/ 2144806 h 3482342"/>
              <a:gd name="connsiteX85" fmla="*/ 5855337 w 12192000"/>
              <a:gd name="connsiteY85" fmla="*/ 2137719 h 3482342"/>
              <a:gd name="connsiteX86" fmla="*/ 5817682 w 12192000"/>
              <a:gd name="connsiteY86" fmla="*/ 2157358 h 3482342"/>
              <a:gd name="connsiteX87" fmla="*/ 5735300 w 12192000"/>
              <a:gd name="connsiteY87" fmla="*/ 2158902 h 3482342"/>
              <a:gd name="connsiteX88" fmla="*/ 5591469 w 12192000"/>
              <a:gd name="connsiteY88" fmla="*/ 2178389 h 3482342"/>
              <a:gd name="connsiteX89" fmla="*/ 5505818 w 12192000"/>
              <a:gd name="connsiteY89" fmla="*/ 2194207 h 3482342"/>
              <a:gd name="connsiteX90" fmla="*/ 5452860 w 12192000"/>
              <a:gd name="connsiteY90" fmla="*/ 2180085 h 3482342"/>
              <a:gd name="connsiteX91" fmla="*/ 5414282 w 12192000"/>
              <a:gd name="connsiteY91" fmla="*/ 2183070 h 3482342"/>
              <a:gd name="connsiteX92" fmla="*/ 5368369 w 12192000"/>
              <a:gd name="connsiteY92" fmla="*/ 2204272 h 3482342"/>
              <a:gd name="connsiteX93" fmla="*/ 5336354 w 12192000"/>
              <a:gd name="connsiteY93" fmla="*/ 2218920 h 3482342"/>
              <a:gd name="connsiteX94" fmla="*/ 5291263 w 12192000"/>
              <a:gd name="connsiteY94" fmla="*/ 2239182 h 3482342"/>
              <a:gd name="connsiteX95" fmla="*/ 5255152 w 12192000"/>
              <a:gd name="connsiteY95" fmla="*/ 2247164 h 3482342"/>
              <a:gd name="connsiteX96" fmla="*/ 5233796 w 12192000"/>
              <a:gd name="connsiteY96" fmla="*/ 2268260 h 3482342"/>
              <a:gd name="connsiteX97" fmla="*/ 5212786 w 12192000"/>
              <a:gd name="connsiteY97" fmla="*/ 2296592 h 3482342"/>
              <a:gd name="connsiteX98" fmla="*/ 5173523 w 12192000"/>
              <a:gd name="connsiteY98" fmla="*/ 2309057 h 3482342"/>
              <a:gd name="connsiteX99" fmla="*/ 5123830 w 12192000"/>
              <a:gd name="connsiteY99" fmla="*/ 2307070 h 3482342"/>
              <a:gd name="connsiteX100" fmla="*/ 5065426 w 12192000"/>
              <a:gd name="connsiteY100" fmla="*/ 2324076 h 3482342"/>
              <a:gd name="connsiteX101" fmla="*/ 4975908 w 12192000"/>
              <a:gd name="connsiteY101" fmla="*/ 2364128 h 3482342"/>
              <a:gd name="connsiteX102" fmla="*/ 4913723 w 12192000"/>
              <a:gd name="connsiteY102" fmla="*/ 2385265 h 3482342"/>
              <a:gd name="connsiteX103" fmla="*/ 4746485 w 12192000"/>
              <a:gd name="connsiteY103" fmla="*/ 2451769 h 3482342"/>
              <a:gd name="connsiteX104" fmla="*/ 4681588 w 12192000"/>
              <a:gd name="connsiteY104" fmla="*/ 2467494 h 3482342"/>
              <a:gd name="connsiteX105" fmla="*/ 1783655 w 12192000"/>
              <a:gd name="connsiteY105" fmla="*/ 3163860 h 3482342"/>
              <a:gd name="connsiteX106" fmla="*/ 1325955 w 12192000"/>
              <a:gd name="connsiteY106" fmla="*/ 3176692 h 3482342"/>
              <a:gd name="connsiteX107" fmla="*/ 1190384 w 12192000"/>
              <a:gd name="connsiteY107" fmla="*/ 3203504 h 3482342"/>
              <a:gd name="connsiteX108" fmla="*/ 1094537 w 12192000"/>
              <a:gd name="connsiteY108" fmla="*/ 3229469 h 3482342"/>
              <a:gd name="connsiteX109" fmla="*/ 779276 w 12192000"/>
              <a:gd name="connsiteY109" fmla="*/ 3327290 h 3482342"/>
              <a:gd name="connsiteX110" fmla="*/ 600378 w 12192000"/>
              <a:gd name="connsiteY110" fmla="*/ 3335250 h 3482342"/>
              <a:gd name="connsiteX111" fmla="*/ 493457 w 12192000"/>
              <a:gd name="connsiteY111" fmla="*/ 3365044 h 3482342"/>
              <a:gd name="connsiteX112" fmla="*/ 349402 w 12192000"/>
              <a:gd name="connsiteY112" fmla="*/ 3380897 h 3482342"/>
              <a:gd name="connsiteX113" fmla="*/ 192183 w 12192000"/>
              <a:gd name="connsiteY113" fmla="*/ 3460075 h 3482342"/>
              <a:gd name="connsiteX114" fmla="*/ 46713 w 12192000"/>
              <a:gd name="connsiteY114" fmla="*/ 3462986 h 3482342"/>
              <a:gd name="connsiteX115" fmla="*/ 2765 w 12192000"/>
              <a:gd name="connsiteY115" fmla="*/ 3480770 h 3482342"/>
              <a:gd name="connsiteX116" fmla="*/ 0 w 12192000"/>
              <a:gd name="connsiteY116" fmla="*/ 3482342 h 3482342"/>
              <a:gd name="connsiteX117" fmla="*/ 0 w 12192000"/>
              <a:gd name="connsiteY11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495949 w 12192000"/>
              <a:gd name="connsiteY52" fmla="*/ 1902425 h 3482342"/>
              <a:gd name="connsiteX53" fmla="*/ 8236214 w 12192000"/>
              <a:gd name="connsiteY53" fmla="*/ 1909725 h 3482342"/>
              <a:gd name="connsiteX54" fmla="*/ 8132104 w 12192000"/>
              <a:gd name="connsiteY54" fmla="*/ 1895727 h 3482342"/>
              <a:gd name="connsiteX55" fmla="*/ 7918078 w 12192000"/>
              <a:gd name="connsiteY55" fmla="*/ 1862668 h 3482342"/>
              <a:gd name="connsiteX56" fmla="*/ 7817899 w 12192000"/>
              <a:gd name="connsiteY56" fmla="*/ 1862176 h 3482342"/>
              <a:gd name="connsiteX57" fmla="*/ 7768994 w 12192000"/>
              <a:gd name="connsiteY57" fmla="*/ 1855721 h 3482342"/>
              <a:gd name="connsiteX58" fmla="*/ 7618027 w 12192000"/>
              <a:gd name="connsiteY58" fmla="*/ 1830959 h 3482342"/>
              <a:gd name="connsiteX59" fmla="*/ 7449425 w 12192000"/>
              <a:gd name="connsiteY59" fmla="*/ 1810910 h 3482342"/>
              <a:gd name="connsiteX60" fmla="*/ 7342915 w 12192000"/>
              <a:gd name="connsiteY60" fmla="*/ 1819827 h 3482342"/>
              <a:gd name="connsiteX61" fmla="*/ 7255191 w 12192000"/>
              <a:gd name="connsiteY61" fmla="*/ 1834354 h 3482342"/>
              <a:gd name="connsiteX62" fmla="*/ 7131205 w 12192000"/>
              <a:gd name="connsiteY62" fmla="*/ 1845557 h 3482342"/>
              <a:gd name="connsiteX63" fmla="*/ 6941837 w 12192000"/>
              <a:gd name="connsiteY63" fmla="*/ 1840640 h 3482342"/>
              <a:gd name="connsiteX64" fmla="*/ 6837145 w 12192000"/>
              <a:gd name="connsiteY64" fmla="*/ 1870724 h 3482342"/>
              <a:gd name="connsiteX65" fmla="*/ 6753991 w 12192000"/>
              <a:gd name="connsiteY65" fmla="*/ 1860969 h 3482342"/>
              <a:gd name="connsiteX66" fmla="*/ 6727754 w 12192000"/>
              <a:gd name="connsiteY66" fmla="*/ 1882372 h 3482342"/>
              <a:gd name="connsiteX67" fmla="*/ 6723371 w 12192000"/>
              <a:gd name="connsiteY67" fmla="*/ 1886494 h 3482342"/>
              <a:gd name="connsiteX68" fmla="*/ 6702779 w 12192000"/>
              <a:gd name="connsiteY68" fmla="*/ 1893601 h 3482342"/>
              <a:gd name="connsiteX69" fmla="*/ 6686657 w 12192000"/>
              <a:gd name="connsiteY69" fmla="*/ 1907344 h 3482342"/>
              <a:gd name="connsiteX70" fmla="*/ 6651330 w 12192000"/>
              <a:gd name="connsiteY70" fmla="*/ 1922921 h 3482342"/>
              <a:gd name="connsiteX71" fmla="*/ 6622958 w 12192000"/>
              <a:gd name="connsiteY71" fmla="*/ 1936255 h 3482342"/>
              <a:gd name="connsiteX72" fmla="*/ 6522602 w 12192000"/>
              <a:gd name="connsiteY72" fmla="*/ 1954133 h 3482342"/>
              <a:gd name="connsiteX73" fmla="*/ 6444344 w 12192000"/>
              <a:gd name="connsiteY73" fmla="*/ 1969663 h 3482342"/>
              <a:gd name="connsiteX74" fmla="*/ 6409626 w 12192000"/>
              <a:gd name="connsiteY74" fmla="*/ 1978846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87205 w 12192000"/>
              <a:gd name="connsiteY78" fmla="*/ 2060048 h 3482342"/>
              <a:gd name="connsiteX79" fmla="*/ 6138780 w 12192000"/>
              <a:gd name="connsiteY79" fmla="*/ 2081918 h 3482342"/>
              <a:gd name="connsiteX80" fmla="*/ 6120125 w 12192000"/>
              <a:gd name="connsiteY80" fmla="*/ 2109475 h 3482342"/>
              <a:gd name="connsiteX81" fmla="*/ 6056576 w 12192000"/>
              <a:gd name="connsiteY81" fmla="*/ 2120066 h 3482342"/>
              <a:gd name="connsiteX82" fmla="*/ 5993794 w 12192000"/>
              <a:gd name="connsiteY82" fmla="*/ 2122569 h 3482342"/>
              <a:gd name="connsiteX83" fmla="*/ 5943601 w 12192000"/>
              <a:gd name="connsiteY83" fmla="*/ 2137719 h 3482342"/>
              <a:gd name="connsiteX84" fmla="*/ 5898141 w 12192000"/>
              <a:gd name="connsiteY84" fmla="*/ 2144806 h 3482342"/>
              <a:gd name="connsiteX85" fmla="*/ 5855337 w 12192000"/>
              <a:gd name="connsiteY85" fmla="*/ 2137719 h 3482342"/>
              <a:gd name="connsiteX86" fmla="*/ 5817682 w 12192000"/>
              <a:gd name="connsiteY86" fmla="*/ 2157358 h 3482342"/>
              <a:gd name="connsiteX87" fmla="*/ 5735300 w 12192000"/>
              <a:gd name="connsiteY87" fmla="*/ 2158902 h 3482342"/>
              <a:gd name="connsiteX88" fmla="*/ 5591469 w 12192000"/>
              <a:gd name="connsiteY88" fmla="*/ 2178389 h 3482342"/>
              <a:gd name="connsiteX89" fmla="*/ 5505818 w 12192000"/>
              <a:gd name="connsiteY89" fmla="*/ 2194207 h 3482342"/>
              <a:gd name="connsiteX90" fmla="*/ 5452860 w 12192000"/>
              <a:gd name="connsiteY90" fmla="*/ 2180085 h 3482342"/>
              <a:gd name="connsiteX91" fmla="*/ 5414282 w 12192000"/>
              <a:gd name="connsiteY91" fmla="*/ 2183070 h 3482342"/>
              <a:gd name="connsiteX92" fmla="*/ 5368369 w 12192000"/>
              <a:gd name="connsiteY92" fmla="*/ 2204272 h 3482342"/>
              <a:gd name="connsiteX93" fmla="*/ 5336354 w 12192000"/>
              <a:gd name="connsiteY93" fmla="*/ 2218920 h 3482342"/>
              <a:gd name="connsiteX94" fmla="*/ 5291263 w 12192000"/>
              <a:gd name="connsiteY94" fmla="*/ 2239182 h 3482342"/>
              <a:gd name="connsiteX95" fmla="*/ 5255152 w 12192000"/>
              <a:gd name="connsiteY95" fmla="*/ 2247164 h 3482342"/>
              <a:gd name="connsiteX96" fmla="*/ 5233796 w 12192000"/>
              <a:gd name="connsiteY96" fmla="*/ 2268260 h 3482342"/>
              <a:gd name="connsiteX97" fmla="*/ 5212786 w 12192000"/>
              <a:gd name="connsiteY97" fmla="*/ 2296592 h 3482342"/>
              <a:gd name="connsiteX98" fmla="*/ 5173523 w 12192000"/>
              <a:gd name="connsiteY98" fmla="*/ 2309057 h 3482342"/>
              <a:gd name="connsiteX99" fmla="*/ 5123830 w 12192000"/>
              <a:gd name="connsiteY99" fmla="*/ 2307070 h 3482342"/>
              <a:gd name="connsiteX100" fmla="*/ 5065426 w 12192000"/>
              <a:gd name="connsiteY100" fmla="*/ 2324076 h 3482342"/>
              <a:gd name="connsiteX101" fmla="*/ 4975908 w 12192000"/>
              <a:gd name="connsiteY101" fmla="*/ 2364128 h 3482342"/>
              <a:gd name="connsiteX102" fmla="*/ 4913723 w 12192000"/>
              <a:gd name="connsiteY102" fmla="*/ 2385265 h 3482342"/>
              <a:gd name="connsiteX103" fmla="*/ 4746485 w 12192000"/>
              <a:gd name="connsiteY103" fmla="*/ 2451769 h 3482342"/>
              <a:gd name="connsiteX104" fmla="*/ 4681588 w 12192000"/>
              <a:gd name="connsiteY104" fmla="*/ 2467494 h 3482342"/>
              <a:gd name="connsiteX105" fmla="*/ 1783655 w 12192000"/>
              <a:gd name="connsiteY105" fmla="*/ 3163860 h 3482342"/>
              <a:gd name="connsiteX106" fmla="*/ 1325955 w 12192000"/>
              <a:gd name="connsiteY106" fmla="*/ 3176692 h 3482342"/>
              <a:gd name="connsiteX107" fmla="*/ 1190384 w 12192000"/>
              <a:gd name="connsiteY107" fmla="*/ 3203504 h 3482342"/>
              <a:gd name="connsiteX108" fmla="*/ 1094537 w 12192000"/>
              <a:gd name="connsiteY108" fmla="*/ 3229469 h 3482342"/>
              <a:gd name="connsiteX109" fmla="*/ 779276 w 12192000"/>
              <a:gd name="connsiteY109" fmla="*/ 3327290 h 3482342"/>
              <a:gd name="connsiteX110" fmla="*/ 600378 w 12192000"/>
              <a:gd name="connsiteY110" fmla="*/ 3335250 h 3482342"/>
              <a:gd name="connsiteX111" fmla="*/ 493457 w 12192000"/>
              <a:gd name="connsiteY111" fmla="*/ 3365044 h 3482342"/>
              <a:gd name="connsiteX112" fmla="*/ 349402 w 12192000"/>
              <a:gd name="connsiteY112" fmla="*/ 3380897 h 3482342"/>
              <a:gd name="connsiteX113" fmla="*/ 192183 w 12192000"/>
              <a:gd name="connsiteY113" fmla="*/ 3460075 h 3482342"/>
              <a:gd name="connsiteX114" fmla="*/ 46713 w 12192000"/>
              <a:gd name="connsiteY114" fmla="*/ 3462986 h 3482342"/>
              <a:gd name="connsiteX115" fmla="*/ 2765 w 12192000"/>
              <a:gd name="connsiteY115" fmla="*/ 3480770 h 3482342"/>
              <a:gd name="connsiteX116" fmla="*/ 0 w 12192000"/>
              <a:gd name="connsiteY116" fmla="*/ 3482342 h 3482342"/>
              <a:gd name="connsiteX117" fmla="*/ 0 w 12192000"/>
              <a:gd name="connsiteY11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120184 w 12192000"/>
              <a:gd name="connsiteY35" fmla="*/ 1466924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95949 w 12192000"/>
              <a:gd name="connsiteY53" fmla="*/ 1902425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41837 w 12192000"/>
              <a:gd name="connsiteY64" fmla="*/ 1840640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686657 w 12192000"/>
              <a:gd name="connsiteY70" fmla="*/ 1907344 h 3482342"/>
              <a:gd name="connsiteX71" fmla="*/ 6651330 w 12192000"/>
              <a:gd name="connsiteY71" fmla="*/ 1922921 h 3482342"/>
              <a:gd name="connsiteX72" fmla="*/ 6622958 w 12192000"/>
              <a:gd name="connsiteY72" fmla="*/ 1936255 h 3482342"/>
              <a:gd name="connsiteX73" fmla="*/ 6522602 w 12192000"/>
              <a:gd name="connsiteY73" fmla="*/ 1954133 h 3482342"/>
              <a:gd name="connsiteX74" fmla="*/ 6444344 w 12192000"/>
              <a:gd name="connsiteY74" fmla="*/ 1969663 h 3482342"/>
              <a:gd name="connsiteX75" fmla="*/ 6409626 w 12192000"/>
              <a:gd name="connsiteY75" fmla="*/ 1978846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87205 w 12192000"/>
              <a:gd name="connsiteY79" fmla="*/ 2060048 h 3482342"/>
              <a:gd name="connsiteX80" fmla="*/ 6138780 w 12192000"/>
              <a:gd name="connsiteY80" fmla="*/ 2081918 h 3482342"/>
              <a:gd name="connsiteX81" fmla="*/ 6120125 w 12192000"/>
              <a:gd name="connsiteY81" fmla="*/ 2109475 h 3482342"/>
              <a:gd name="connsiteX82" fmla="*/ 6056576 w 12192000"/>
              <a:gd name="connsiteY82" fmla="*/ 2120066 h 3482342"/>
              <a:gd name="connsiteX83" fmla="*/ 5993794 w 12192000"/>
              <a:gd name="connsiteY83" fmla="*/ 2122569 h 3482342"/>
              <a:gd name="connsiteX84" fmla="*/ 5943601 w 12192000"/>
              <a:gd name="connsiteY84" fmla="*/ 2137719 h 3482342"/>
              <a:gd name="connsiteX85" fmla="*/ 5898141 w 12192000"/>
              <a:gd name="connsiteY85" fmla="*/ 2144806 h 3482342"/>
              <a:gd name="connsiteX86" fmla="*/ 5855337 w 12192000"/>
              <a:gd name="connsiteY86" fmla="*/ 2137719 h 3482342"/>
              <a:gd name="connsiteX87" fmla="*/ 5817682 w 12192000"/>
              <a:gd name="connsiteY87" fmla="*/ 2157358 h 3482342"/>
              <a:gd name="connsiteX88" fmla="*/ 5735300 w 12192000"/>
              <a:gd name="connsiteY88" fmla="*/ 2158902 h 3482342"/>
              <a:gd name="connsiteX89" fmla="*/ 5591469 w 12192000"/>
              <a:gd name="connsiteY89" fmla="*/ 2178389 h 3482342"/>
              <a:gd name="connsiteX90" fmla="*/ 5505818 w 12192000"/>
              <a:gd name="connsiteY90" fmla="*/ 2194207 h 3482342"/>
              <a:gd name="connsiteX91" fmla="*/ 5452860 w 12192000"/>
              <a:gd name="connsiteY91" fmla="*/ 2180085 h 3482342"/>
              <a:gd name="connsiteX92" fmla="*/ 5414282 w 12192000"/>
              <a:gd name="connsiteY92" fmla="*/ 2183070 h 3482342"/>
              <a:gd name="connsiteX93" fmla="*/ 5368369 w 12192000"/>
              <a:gd name="connsiteY93" fmla="*/ 2204272 h 3482342"/>
              <a:gd name="connsiteX94" fmla="*/ 5336354 w 12192000"/>
              <a:gd name="connsiteY94" fmla="*/ 2218920 h 3482342"/>
              <a:gd name="connsiteX95" fmla="*/ 5291263 w 12192000"/>
              <a:gd name="connsiteY95" fmla="*/ 2239182 h 3482342"/>
              <a:gd name="connsiteX96" fmla="*/ 5255152 w 12192000"/>
              <a:gd name="connsiteY96" fmla="*/ 2247164 h 3482342"/>
              <a:gd name="connsiteX97" fmla="*/ 5233796 w 12192000"/>
              <a:gd name="connsiteY97" fmla="*/ 2268260 h 3482342"/>
              <a:gd name="connsiteX98" fmla="*/ 5212786 w 12192000"/>
              <a:gd name="connsiteY98" fmla="*/ 2296592 h 3482342"/>
              <a:gd name="connsiteX99" fmla="*/ 5173523 w 12192000"/>
              <a:gd name="connsiteY99" fmla="*/ 2309057 h 3482342"/>
              <a:gd name="connsiteX100" fmla="*/ 5123830 w 12192000"/>
              <a:gd name="connsiteY100" fmla="*/ 2307070 h 3482342"/>
              <a:gd name="connsiteX101" fmla="*/ 5065426 w 12192000"/>
              <a:gd name="connsiteY101" fmla="*/ 2324076 h 3482342"/>
              <a:gd name="connsiteX102" fmla="*/ 4975908 w 12192000"/>
              <a:gd name="connsiteY102" fmla="*/ 2364128 h 3482342"/>
              <a:gd name="connsiteX103" fmla="*/ 4913723 w 12192000"/>
              <a:gd name="connsiteY103" fmla="*/ 2385265 h 3482342"/>
              <a:gd name="connsiteX104" fmla="*/ 4746485 w 12192000"/>
              <a:gd name="connsiteY104" fmla="*/ 2451769 h 3482342"/>
              <a:gd name="connsiteX105" fmla="*/ 4681588 w 12192000"/>
              <a:gd name="connsiteY105" fmla="*/ 2467494 h 3482342"/>
              <a:gd name="connsiteX106" fmla="*/ 1783655 w 12192000"/>
              <a:gd name="connsiteY106" fmla="*/ 3163860 h 3482342"/>
              <a:gd name="connsiteX107" fmla="*/ 1325955 w 12192000"/>
              <a:gd name="connsiteY107" fmla="*/ 3176692 h 3482342"/>
              <a:gd name="connsiteX108" fmla="*/ 1190384 w 12192000"/>
              <a:gd name="connsiteY108" fmla="*/ 3203504 h 3482342"/>
              <a:gd name="connsiteX109" fmla="*/ 1094537 w 12192000"/>
              <a:gd name="connsiteY109" fmla="*/ 3229469 h 3482342"/>
              <a:gd name="connsiteX110" fmla="*/ 779276 w 12192000"/>
              <a:gd name="connsiteY110" fmla="*/ 3327290 h 3482342"/>
              <a:gd name="connsiteX111" fmla="*/ 600378 w 12192000"/>
              <a:gd name="connsiteY111" fmla="*/ 3335250 h 3482342"/>
              <a:gd name="connsiteX112" fmla="*/ 493457 w 12192000"/>
              <a:gd name="connsiteY112" fmla="*/ 3365044 h 3482342"/>
              <a:gd name="connsiteX113" fmla="*/ 349402 w 12192000"/>
              <a:gd name="connsiteY113" fmla="*/ 3380897 h 3482342"/>
              <a:gd name="connsiteX114" fmla="*/ 192183 w 12192000"/>
              <a:gd name="connsiteY114" fmla="*/ 3460075 h 3482342"/>
              <a:gd name="connsiteX115" fmla="*/ 46713 w 12192000"/>
              <a:gd name="connsiteY115" fmla="*/ 3462986 h 3482342"/>
              <a:gd name="connsiteX116" fmla="*/ 2765 w 12192000"/>
              <a:gd name="connsiteY116" fmla="*/ 3480770 h 3482342"/>
              <a:gd name="connsiteX117" fmla="*/ 0 w 12192000"/>
              <a:gd name="connsiteY117" fmla="*/ 3482342 h 3482342"/>
              <a:gd name="connsiteX118" fmla="*/ 0 w 12192000"/>
              <a:gd name="connsiteY11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120184 w 12192000"/>
              <a:gd name="connsiteY35" fmla="*/ 1466924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95949 w 12192000"/>
              <a:gd name="connsiteY53" fmla="*/ 1902425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41837 w 12192000"/>
              <a:gd name="connsiteY64" fmla="*/ 1840640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686657 w 12192000"/>
              <a:gd name="connsiteY70" fmla="*/ 1907344 h 3482342"/>
              <a:gd name="connsiteX71" fmla="*/ 6651330 w 12192000"/>
              <a:gd name="connsiteY71" fmla="*/ 1922921 h 3482342"/>
              <a:gd name="connsiteX72" fmla="*/ 6622958 w 12192000"/>
              <a:gd name="connsiteY72" fmla="*/ 1936255 h 3482342"/>
              <a:gd name="connsiteX73" fmla="*/ 6522602 w 12192000"/>
              <a:gd name="connsiteY73" fmla="*/ 1954133 h 3482342"/>
              <a:gd name="connsiteX74" fmla="*/ 6444344 w 12192000"/>
              <a:gd name="connsiteY74" fmla="*/ 1969663 h 3482342"/>
              <a:gd name="connsiteX75" fmla="*/ 6409626 w 12192000"/>
              <a:gd name="connsiteY75" fmla="*/ 1978846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87205 w 12192000"/>
              <a:gd name="connsiteY79" fmla="*/ 2060048 h 3482342"/>
              <a:gd name="connsiteX80" fmla="*/ 6138780 w 12192000"/>
              <a:gd name="connsiteY80" fmla="*/ 2081918 h 3482342"/>
              <a:gd name="connsiteX81" fmla="*/ 6120125 w 12192000"/>
              <a:gd name="connsiteY81" fmla="*/ 2109475 h 3482342"/>
              <a:gd name="connsiteX82" fmla="*/ 6056576 w 12192000"/>
              <a:gd name="connsiteY82" fmla="*/ 2120066 h 3482342"/>
              <a:gd name="connsiteX83" fmla="*/ 5993794 w 12192000"/>
              <a:gd name="connsiteY83" fmla="*/ 2122569 h 3482342"/>
              <a:gd name="connsiteX84" fmla="*/ 5943601 w 12192000"/>
              <a:gd name="connsiteY84" fmla="*/ 2137719 h 3482342"/>
              <a:gd name="connsiteX85" fmla="*/ 5898141 w 12192000"/>
              <a:gd name="connsiteY85" fmla="*/ 2144806 h 3482342"/>
              <a:gd name="connsiteX86" fmla="*/ 5855337 w 12192000"/>
              <a:gd name="connsiteY86" fmla="*/ 2137719 h 3482342"/>
              <a:gd name="connsiteX87" fmla="*/ 5817682 w 12192000"/>
              <a:gd name="connsiteY87" fmla="*/ 2157358 h 3482342"/>
              <a:gd name="connsiteX88" fmla="*/ 5735300 w 12192000"/>
              <a:gd name="connsiteY88" fmla="*/ 2158902 h 3482342"/>
              <a:gd name="connsiteX89" fmla="*/ 5591469 w 12192000"/>
              <a:gd name="connsiteY89" fmla="*/ 2178389 h 3482342"/>
              <a:gd name="connsiteX90" fmla="*/ 5505818 w 12192000"/>
              <a:gd name="connsiteY90" fmla="*/ 2194207 h 3482342"/>
              <a:gd name="connsiteX91" fmla="*/ 5452860 w 12192000"/>
              <a:gd name="connsiteY91" fmla="*/ 2180085 h 3482342"/>
              <a:gd name="connsiteX92" fmla="*/ 5414282 w 12192000"/>
              <a:gd name="connsiteY92" fmla="*/ 2183070 h 3482342"/>
              <a:gd name="connsiteX93" fmla="*/ 5368369 w 12192000"/>
              <a:gd name="connsiteY93" fmla="*/ 2204272 h 3482342"/>
              <a:gd name="connsiteX94" fmla="*/ 5336354 w 12192000"/>
              <a:gd name="connsiteY94" fmla="*/ 2218920 h 3482342"/>
              <a:gd name="connsiteX95" fmla="*/ 5291263 w 12192000"/>
              <a:gd name="connsiteY95" fmla="*/ 2239182 h 3482342"/>
              <a:gd name="connsiteX96" fmla="*/ 5255152 w 12192000"/>
              <a:gd name="connsiteY96" fmla="*/ 2247164 h 3482342"/>
              <a:gd name="connsiteX97" fmla="*/ 5233796 w 12192000"/>
              <a:gd name="connsiteY97" fmla="*/ 2268260 h 3482342"/>
              <a:gd name="connsiteX98" fmla="*/ 5212786 w 12192000"/>
              <a:gd name="connsiteY98" fmla="*/ 2296592 h 3482342"/>
              <a:gd name="connsiteX99" fmla="*/ 5173523 w 12192000"/>
              <a:gd name="connsiteY99" fmla="*/ 2309057 h 3482342"/>
              <a:gd name="connsiteX100" fmla="*/ 5123830 w 12192000"/>
              <a:gd name="connsiteY100" fmla="*/ 2307070 h 3482342"/>
              <a:gd name="connsiteX101" fmla="*/ 5065426 w 12192000"/>
              <a:gd name="connsiteY101" fmla="*/ 2324076 h 3482342"/>
              <a:gd name="connsiteX102" fmla="*/ 4975908 w 12192000"/>
              <a:gd name="connsiteY102" fmla="*/ 2364128 h 3482342"/>
              <a:gd name="connsiteX103" fmla="*/ 4913723 w 12192000"/>
              <a:gd name="connsiteY103" fmla="*/ 2385265 h 3482342"/>
              <a:gd name="connsiteX104" fmla="*/ 4746485 w 12192000"/>
              <a:gd name="connsiteY104" fmla="*/ 2451769 h 3482342"/>
              <a:gd name="connsiteX105" fmla="*/ 4681588 w 12192000"/>
              <a:gd name="connsiteY105" fmla="*/ 2467494 h 3482342"/>
              <a:gd name="connsiteX106" fmla="*/ 1783655 w 12192000"/>
              <a:gd name="connsiteY106" fmla="*/ 3163860 h 3482342"/>
              <a:gd name="connsiteX107" fmla="*/ 1325955 w 12192000"/>
              <a:gd name="connsiteY107" fmla="*/ 3176692 h 3482342"/>
              <a:gd name="connsiteX108" fmla="*/ 1190384 w 12192000"/>
              <a:gd name="connsiteY108" fmla="*/ 3203504 h 3482342"/>
              <a:gd name="connsiteX109" fmla="*/ 1094537 w 12192000"/>
              <a:gd name="connsiteY109" fmla="*/ 3229469 h 3482342"/>
              <a:gd name="connsiteX110" fmla="*/ 779276 w 12192000"/>
              <a:gd name="connsiteY110" fmla="*/ 3327290 h 3482342"/>
              <a:gd name="connsiteX111" fmla="*/ 600378 w 12192000"/>
              <a:gd name="connsiteY111" fmla="*/ 3335250 h 3482342"/>
              <a:gd name="connsiteX112" fmla="*/ 493457 w 12192000"/>
              <a:gd name="connsiteY112" fmla="*/ 3365044 h 3482342"/>
              <a:gd name="connsiteX113" fmla="*/ 349402 w 12192000"/>
              <a:gd name="connsiteY113" fmla="*/ 3380897 h 3482342"/>
              <a:gd name="connsiteX114" fmla="*/ 192183 w 12192000"/>
              <a:gd name="connsiteY114" fmla="*/ 3460075 h 3482342"/>
              <a:gd name="connsiteX115" fmla="*/ 46713 w 12192000"/>
              <a:gd name="connsiteY115" fmla="*/ 3462986 h 3482342"/>
              <a:gd name="connsiteX116" fmla="*/ 2765 w 12192000"/>
              <a:gd name="connsiteY116" fmla="*/ 3480770 h 3482342"/>
              <a:gd name="connsiteX117" fmla="*/ 0 w 12192000"/>
              <a:gd name="connsiteY117" fmla="*/ 3482342 h 3482342"/>
              <a:gd name="connsiteX118" fmla="*/ 0 w 12192000"/>
              <a:gd name="connsiteY11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01385 w 12192000"/>
              <a:gd name="connsiteY34" fmla="*/ 1477515 h 3482342"/>
              <a:gd name="connsiteX35" fmla="*/ 10120184 w 12192000"/>
              <a:gd name="connsiteY35" fmla="*/ 1466924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95949 w 12192000"/>
              <a:gd name="connsiteY53" fmla="*/ 1902425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41837 w 12192000"/>
              <a:gd name="connsiteY64" fmla="*/ 1840640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686657 w 12192000"/>
              <a:gd name="connsiteY70" fmla="*/ 1907344 h 3482342"/>
              <a:gd name="connsiteX71" fmla="*/ 6651330 w 12192000"/>
              <a:gd name="connsiteY71" fmla="*/ 1922921 h 3482342"/>
              <a:gd name="connsiteX72" fmla="*/ 6622958 w 12192000"/>
              <a:gd name="connsiteY72" fmla="*/ 1936255 h 3482342"/>
              <a:gd name="connsiteX73" fmla="*/ 6522602 w 12192000"/>
              <a:gd name="connsiteY73" fmla="*/ 1954133 h 3482342"/>
              <a:gd name="connsiteX74" fmla="*/ 6444344 w 12192000"/>
              <a:gd name="connsiteY74" fmla="*/ 1969663 h 3482342"/>
              <a:gd name="connsiteX75" fmla="*/ 6409626 w 12192000"/>
              <a:gd name="connsiteY75" fmla="*/ 1978846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87205 w 12192000"/>
              <a:gd name="connsiteY79" fmla="*/ 2060048 h 3482342"/>
              <a:gd name="connsiteX80" fmla="*/ 6138780 w 12192000"/>
              <a:gd name="connsiteY80" fmla="*/ 2081918 h 3482342"/>
              <a:gd name="connsiteX81" fmla="*/ 6120125 w 12192000"/>
              <a:gd name="connsiteY81" fmla="*/ 2109475 h 3482342"/>
              <a:gd name="connsiteX82" fmla="*/ 6056576 w 12192000"/>
              <a:gd name="connsiteY82" fmla="*/ 2120066 h 3482342"/>
              <a:gd name="connsiteX83" fmla="*/ 5993794 w 12192000"/>
              <a:gd name="connsiteY83" fmla="*/ 2122569 h 3482342"/>
              <a:gd name="connsiteX84" fmla="*/ 5943601 w 12192000"/>
              <a:gd name="connsiteY84" fmla="*/ 2137719 h 3482342"/>
              <a:gd name="connsiteX85" fmla="*/ 5898141 w 12192000"/>
              <a:gd name="connsiteY85" fmla="*/ 2144806 h 3482342"/>
              <a:gd name="connsiteX86" fmla="*/ 5855337 w 12192000"/>
              <a:gd name="connsiteY86" fmla="*/ 2137719 h 3482342"/>
              <a:gd name="connsiteX87" fmla="*/ 5817682 w 12192000"/>
              <a:gd name="connsiteY87" fmla="*/ 2157358 h 3482342"/>
              <a:gd name="connsiteX88" fmla="*/ 5735300 w 12192000"/>
              <a:gd name="connsiteY88" fmla="*/ 2158902 h 3482342"/>
              <a:gd name="connsiteX89" fmla="*/ 5591469 w 12192000"/>
              <a:gd name="connsiteY89" fmla="*/ 2178389 h 3482342"/>
              <a:gd name="connsiteX90" fmla="*/ 5505818 w 12192000"/>
              <a:gd name="connsiteY90" fmla="*/ 2194207 h 3482342"/>
              <a:gd name="connsiteX91" fmla="*/ 5452860 w 12192000"/>
              <a:gd name="connsiteY91" fmla="*/ 2180085 h 3482342"/>
              <a:gd name="connsiteX92" fmla="*/ 5414282 w 12192000"/>
              <a:gd name="connsiteY92" fmla="*/ 2183070 h 3482342"/>
              <a:gd name="connsiteX93" fmla="*/ 5368369 w 12192000"/>
              <a:gd name="connsiteY93" fmla="*/ 2204272 h 3482342"/>
              <a:gd name="connsiteX94" fmla="*/ 5336354 w 12192000"/>
              <a:gd name="connsiteY94" fmla="*/ 2218920 h 3482342"/>
              <a:gd name="connsiteX95" fmla="*/ 5291263 w 12192000"/>
              <a:gd name="connsiteY95" fmla="*/ 2239182 h 3482342"/>
              <a:gd name="connsiteX96" fmla="*/ 5255152 w 12192000"/>
              <a:gd name="connsiteY96" fmla="*/ 2247164 h 3482342"/>
              <a:gd name="connsiteX97" fmla="*/ 5233796 w 12192000"/>
              <a:gd name="connsiteY97" fmla="*/ 2268260 h 3482342"/>
              <a:gd name="connsiteX98" fmla="*/ 5212786 w 12192000"/>
              <a:gd name="connsiteY98" fmla="*/ 2296592 h 3482342"/>
              <a:gd name="connsiteX99" fmla="*/ 5173523 w 12192000"/>
              <a:gd name="connsiteY99" fmla="*/ 2309057 h 3482342"/>
              <a:gd name="connsiteX100" fmla="*/ 5123830 w 12192000"/>
              <a:gd name="connsiteY100" fmla="*/ 2307070 h 3482342"/>
              <a:gd name="connsiteX101" fmla="*/ 5065426 w 12192000"/>
              <a:gd name="connsiteY101" fmla="*/ 2324076 h 3482342"/>
              <a:gd name="connsiteX102" fmla="*/ 4975908 w 12192000"/>
              <a:gd name="connsiteY102" fmla="*/ 2364128 h 3482342"/>
              <a:gd name="connsiteX103" fmla="*/ 4913723 w 12192000"/>
              <a:gd name="connsiteY103" fmla="*/ 2385265 h 3482342"/>
              <a:gd name="connsiteX104" fmla="*/ 4746485 w 12192000"/>
              <a:gd name="connsiteY104" fmla="*/ 2451769 h 3482342"/>
              <a:gd name="connsiteX105" fmla="*/ 4681588 w 12192000"/>
              <a:gd name="connsiteY105" fmla="*/ 2467494 h 3482342"/>
              <a:gd name="connsiteX106" fmla="*/ 1783655 w 12192000"/>
              <a:gd name="connsiteY106" fmla="*/ 3163860 h 3482342"/>
              <a:gd name="connsiteX107" fmla="*/ 1325955 w 12192000"/>
              <a:gd name="connsiteY107" fmla="*/ 3176692 h 3482342"/>
              <a:gd name="connsiteX108" fmla="*/ 1190384 w 12192000"/>
              <a:gd name="connsiteY108" fmla="*/ 3203504 h 3482342"/>
              <a:gd name="connsiteX109" fmla="*/ 1094537 w 12192000"/>
              <a:gd name="connsiteY109" fmla="*/ 3229469 h 3482342"/>
              <a:gd name="connsiteX110" fmla="*/ 779276 w 12192000"/>
              <a:gd name="connsiteY110" fmla="*/ 3327290 h 3482342"/>
              <a:gd name="connsiteX111" fmla="*/ 600378 w 12192000"/>
              <a:gd name="connsiteY111" fmla="*/ 3335250 h 3482342"/>
              <a:gd name="connsiteX112" fmla="*/ 493457 w 12192000"/>
              <a:gd name="connsiteY112" fmla="*/ 3365044 h 3482342"/>
              <a:gd name="connsiteX113" fmla="*/ 349402 w 12192000"/>
              <a:gd name="connsiteY113" fmla="*/ 3380897 h 3482342"/>
              <a:gd name="connsiteX114" fmla="*/ 192183 w 12192000"/>
              <a:gd name="connsiteY114" fmla="*/ 3460075 h 3482342"/>
              <a:gd name="connsiteX115" fmla="*/ 46713 w 12192000"/>
              <a:gd name="connsiteY115" fmla="*/ 3462986 h 3482342"/>
              <a:gd name="connsiteX116" fmla="*/ 2765 w 12192000"/>
              <a:gd name="connsiteY116" fmla="*/ 3480770 h 3482342"/>
              <a:gd name="connsiteX117" fmla="*/ 0 w 12192000"/>
              <a:gd name="connsiteY117" fmla="*/ 3482342 h 3482342"/>
              <a:gd name="connsiteX118" fmla="*/ 0 w 12192000"/>
              <a:gd name="connsiteY11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75804 w 12192000"/>
              <a:gd name="connsiteY19" fmla="*/ 1067977 h 3482342"/>
              <a:gd name="connsiteX20" fmla="*/ 11120819 w 12192000"/>
              <a:gd name="connsiteY20" fmla="*/ 1126133 h 3482342"/>
              <a:gd name="connsiteX21" fmla="*/ 11028687 w 12192000"/>
              <a:gd name="connsiteY21" fmla="*/ 1199018 h 3482342"/>
              <a:gd name="connsiteX22" fmla="*/ 10960443 w 12192000"/>
              <a:gd name="connsiteY22" fmla="*/ 1244502 h 3482342"/>
              <a:gd name="connsiteX23" fmla="*/ 10850998 w 12192000"/>
              <a:gd name="connsiteY23" fmla="*/ 1269215 h 3482342"/>
              <a:gd name="connsiteX24" fmla="*/ 10815658 w 12192000"/>
              <a:gd name="connsiteY24" fmla="*/ 1287849 h 3482342"/>
              <a:gd name="connsiteX25" fmla="*/ 10679906 w 12192000"/>
              <a:gd name="connsiteY25" fmla="*/ 1324988 h 3482342"/>
              <a:gd name="connsiteX26" fmla="*/ 10636304 w 12192000"/>
              <a:gd name="connsiteY26" fmla="*/ 1317928 h 3482342"/>
              <a:gd name="connsiteX27" fmla="*/ 10603863 w 12192000"/>
              <a:gd name="connsiteY27" fmla="*/ 1346886 h 3482342"/>
              <a:gd name="connsiteX28" fmla="*/ 10573203 w 12192000"/>
              <a:gd name="connsiteY28" fmla="*/ 1351996 h 3482342"/>
              <a:gd name="connsiteX29" fmla="*/ 10513263 w 12192000"/>
              <a:gd name="connsiteY29" fmla="*/ 1350756 h 3482342"/>
              <a:gd name="connsiteX30" fmla="*/ 10464012 w 12192000"/>
              <a:gd name="connsiteY30" fmla="*/ 1391778 h 3482342"/>
              <a:gd name="connsiteX31" fmla="*/ 10405409 w 12192000"/>
              <a:gd name="connsiteY31" fmla="*/ 1422789 h 3482342"/>
              <a:gd name="connsiteX32" fmla="*/ 10370530 w 12192000"/>
              <a:gd name="connsiteY32" fmla="*/ 1441596 h 3482342"/>
              <a:gd name="connsiteX33" fmla="*/ 10314361 w 12192000"/>
              <a:gd name="connsiteY33" fmla="*/ 1466924 h 3482342"/>
              <a:gd name="connsiteX34" fmla="*/ 10264922 w 12192000"/>
              <a:gd name="connsiteY34" fmla="*/ 1472107 h 3482342"/>
              <a:gd name="connsiteX35" fmla="*/ 10201385 w 12192000"/>
              <a:gd name="connsiteY35" fmla="*/ 1477515 h 3482342"/>
              <a:gd name="connsiteX36" fmla="*/ 10120184 w 12192000"/>
              <a:gd name="connsiteY36" fmla="*/ 1466924 h 3482342"/>
              <a:gd name="connsiteX37" fmla="*/ 10058690 w 12192000"/>
              <a:gd name="connsiteY37" fmla="*/ 1474888 h 3482342"/>
              <a:gd name="connsiteX38" fmla="*/ 10004424 w 12192000"/>
              <a:gd name="connsiteY38" fmla="*/ 1489801 h 3482342"/>
              <a:gd name="connsiteX39" fmla="*/ 9999951 w 12192000"/>
              <a:gd name="connsiteY39" fmla="*/ 1499127 h 3482342"/>
              <a:gd name="connsiteX40" fmla="*/ 9845462 w 12192000"/>
              <a:gd name="connsiteY40" fmla="*/ 1548192 h 3482342"/>
              <a:gd name="connsiteX41" fmla="*/ 9736156 w 12192000"/>
              <a:gd name="connsiteY41" fmla="*/ 1581928 h 3482342"/>
              <a:gd name="connsiteX42" fmla="*/ 9693355 w 12192000"/>
              <a:gd name="connsiteY42" fmla="*/ 1602632 h 3482342"/>
              <a:gd name="connsiteX43" fmla="*/ 9664242 w 12192000"/>
              <a:gd name="connsiteY43" fmla="*/ 1622075 h 3482342"/>
              <a:gd name="connsiteX44" fmla="*/ 9579195 w 12192000"/>
              <a:gd name="connsiteY44" fmla="*/ 1648017 h 3482342"/>
              <a:gd name="connsiteX45" fmla="*/ 9433652 w 12192000"/>
              <a:gd name="connsiteY45" fmla="*/ 1681174 h 3482342"/>
              <a:gd name="connsiteX46" fmla="*/ 9403775 w 12192000"/>
              <a:gd name="connsiteY46" fmla="*/ 1690403 h 3482342"/>
              <a:gd name="connsiteX47" fmla="*/ 9382503 w 12192000"/>
              <a:gd name="connsiteY47" fmla="*/ 1706957 h 3482342"/>
              <a:gd name="connsiteX48" fmla="*/ 9381410 w 12192000"/>
              <a:gd name="connsiteY48" fmla="*/ 1718312 h 3482342"/>
              <a:gd name="connsiteX49" fmla="*/ 9365685 w 12192000"/>
              <a:gd name="connsiteY49" fmla="*/ 1724772 h 3482342"/>
              <a:gd name="connsiteX50" fmla="*/ 9278020 w 12192000"/>
              <a:gd name="connsiteY50" fmla="*/ 1741161 h 3482342"/>
              <a:gd name="connsiteX51" fmla="*/ 9217145 w 12192000"/>
              <a:gd name="connsiteY51" fmla="*/ 1771195 h 3482342"/>
              <a:gd name="connsiteX52" fmla="*/ 8955875 w 12192000"/>
              <a:gd name="connsiteY52" fmla="*/ 1796806 h 3482342"/>
              <a:gd name="connsiteX53" fmla="*/ 8648415 w 12192000"/>
              <a:gd name="connsiteY53" fmla="*/ 1878623 h 3482342"/>
              <a:gd name="connsiteX54" fmla="*/ 8495949 w 12192000"/>
              <a:gd name="connsiteY54" fmla="*/ 1902425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41837 w 12192000"/>
              <a:gd name="connsiteY65" fmla="*/ 1840640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686657 w 12192000"/>
              <a:gd name="connsiteY71" fmla="*/ 1907344 h 3482342"/>
              <a:gd name="connsiteX72" fmla="*/ 6651330 w 12192000"/>
              <a:gd name="connsiteY72" fmla="*/ 1922921 h 3482342"/>
              <a:gd name="connsiteX73" fmla="*/ 6622958 w 12192000"/>
              <a:gd name="connsiteY73" fmla="*/ 1936255 h 3482342"/>
              <a:gd name="connsiteX74" fmla="*/ 6522602 w 12192000"/>
              <a:gd name="connsiteY74" fmla="*/ 1954133 h 3482342"/>
              <a:gd name="connsiteX75" fmla="*/ 6444344 w 12192000"/>
              <a:gd name="connsiteY75" fmla="*/ 1969663 h 3482342"/>
              <a:gd name="connsiteX76" fmla="*/ 6409626 w 12192000"/>
              <a:gd name="connsiteY76" fmla="*/ 1978846 h 3482342"/>
              <a:gd name="connsiteX77" fmla="*/ 6333446 w 12192000"/>
              <a:gd name="connsiteY77" fmla="*/ 1997163 h 3482342"/>
              <a:gd name="connsiteX78" fmla="*/ 6294933 w 12192000"/>
              <a:gd name="connsiteY78" fmla="*/ 2019412 h 3482342"/>
              <a:gd name="connsiteX79" fmla="*/ 6238719 w 12192000"/>
              <a:gd name="connsiteY79" fmla="*/ 2042547 h 3482342"/>
              <a:gd name="connsiteX80" fmla="*/ 6187205 w 12192000"/>
              <a:gd name="connsiteY80" fmla="*/ 2060048 h 3482342"/>
              <a:gd name="connsiteX81" fmla="*/ 6138780 w 12192000"/>
              <a:gd name="connsiteY81" fmla="*/ 2081918 h 3482342"/>
              <a:gd name="connsiteX82" fmla="*/ 6120125 w 12192000"/>
              <a:gd name="connsiteY82" fmla="*/ 2109475 h 3482342"/>
              <a:gd name="connsiteX83" fmla="*/ 6056576 w 12192000"/>
              <a:gd name="connsiteY83" fmla="*/ 2120066 h 3482342"/>
              <a:gd name="connsiteX84" fmla="*/ 5993794 w 12192000"/>
              <a:gd name="connsiteY84" fmla="*/ 2122569 h 3482342"/>
              <a:gd name="connsiteX85" fmla="*/ 5943601 w 12192000"/>
              <a:gd name="connsiteY85" fmla="*/ 2137719 h 3482342"/>
              <a:gd name="connsiteX86" fmla="*/ 5898141 w 12192000"/>
              <a:gd name="connsiteY86" fmla="*/ 2144806 h 3482342"/>
              <a:gd name="connsiteX87" fmla="*/ 5855337 w 12192000"/>
              <a:gd name="connsiteY87" fmla="*/ 2137719 h 3482342"/>
              <a:gd name="connsiteX88" fmla="*/ 5817682 w 12192000"/>
              <a:gd name="connsiteY88" fmla="*/ 2157358 h 3482342"/>
              <a:gd name="connsiteX89" fmla="*/ 5735300 w 12192000"/>
              <a:gd name="connsiteY89" fmla="*/ 2158902 h 3482342"/>
              <a:gd name="connsiteX90" fmla="*/ 5591469 w 12192000"/>
              <a:gd name="connsiteY90" fmla="*/ 2178389 h 3482342"/>
              <a:gd name="connsiteX91" fmla="*/ 5505818 w 12192000"/>
              <a:gd name="connsiteY91" fmla="*/ 2194207 h 3482342"/>
              <a:gd name="connsiteX92" fmla="*/ 5452860 w 12192000"/>
              <a:gd name="connsiteY92" fmla="*/ 2180085 h 3482342"/>
              <a:gd name="connsiteX93" fmla="*/ 5414282 w 12192000"/>
              <a:gd name="connsiteY93" fmla="*/ 2183070 h 3482342"/>
              <a:gd name="connsiteX94" fmla="*/ 5368369 w 12192000"/>
              <a:gd name="connsiteY94" fmla="*/ 2204272 h 3482342"/>
              <a:gd name="connsiteX95" fmla="*/ 5336354 w 12192000"/>
              <a:gd name="connsiteY95" fmla="*/ 2218920 h 3482342"/>
              <a:gd name="connsiteX96" fmla="*/ 5291263 w 12192000"/>
              <a:gd name="connsiteY96" fmla="*/ 2239182 h 3482342"/>
              <a:gd name="connsiteX97" fmla="*/ 5255152 w 12192000"/>
              <a:gd name="connsiteY97" fmla="*/ 2247164 h 3482342"/>
              <a:gd name="connsiteX98" fmla="*/ 5233796 w 12192000"/>
              <a:gd name="connsiteY98" fmla="*/ 2268260 h 3482342"/>
              <a:gd name="connsiteX99" fmla="*/ 5212786 w 12192000"/>
              <a:gd name="connsiteY99" fmla="*/ 2296592 h 3482342"/>
              <a:gd name="connsiteX100" fmla="*/ 5173523 w 12192000"/>
              <a:gd name="connsiteY100" fmla="*/ 2309057 h 3482342"/>
              <a:gd name="connsiteX101" fmla="*/ 5123830 w 12192000"/>
              <a:gd name="connsiteY101" fmla="*/ 2307070 h 3482342"/>
              <a:gd name="connsiteX102" fmla="*/ 5065426 w 12192000"/>
              <a:gd name="connsiteY102" fmla="*/ 2324076 h 3482342"/>
              <a:gd name="connsiteX103" fmla="*/ 4975908 w 12192000"/>
              <a:gd name="connsiteY103" fmla="*/ 2364128 h 3482342"/>
              <a:gd name="connsiteX104" fmla="*/ 4913723 w 12192000"/>
              <a:gd name="connsiteY104" fmla="*/ 2385265 h 3482342"/>
              <a:gd name="connsiteX105" fmla="*/ 4746485 w 12192000"/>
              <a:gd name="connsiteY105" fmla="*/ 2451769 h 3482342"/>
              <a:gd name="connsiteX106" fmla="*/ 4681588 w 12192000"/>
              <a:gd name="connsiteY106" fmla="*/ 2467494 h 3482342"/>
              <a:gd name="connsiteX107" fmla="*/ 1783655 w 12192000"/>
              <a:gd name="connsiteY107" fmla="*/ 3163860 h 3482342"/>
              <a:gd name="connsiteX108" fmla="*/ 1325955 w 12192000"/>
              <a:gd name="connsiteY108" fmla="*/ 3176692 h 3482342"/>
              <a:gd name="connsiteX109" fmla="*/ 1190384 w 12192000"/>
              <a:gd name="connsiteY109" fmla="*/ 3203504 h 3482342"/>
              <a:gd name="connsiteX110" fmla="*/ 1094537 w 12192000"/>
              <a:gd name="connsiteY110" fmla="*/ 3229469 h 3482342"/>
              <a:gd name="connsiteX111" fmla="*/ 779276 w 12192000"/>
              <a:gd name="connsiteY111" fmla="*/ 3327290 h 3482342"/>
              <a:gd name="connsiteX112" fmla="*/ 600378 w 12192000"/>
              <a:gd name="connsiteY112" fmla="*/ 3335250 h 3482342"/>
              <a:gd name="connsiteX113" fmla="*/ 493457 w 12192000"/>
              <a:gd name="connsiteY113" fmla="*/ 3365044 h 3482342"/>
              <a:gd name="connsiteX114" fmla="*/ 349402 w 12192000"/>
              <a:gd name="connsiteY114" fmla="*/ 3380897 h 3482342"/>
              <a:gd name="connsiteX115" fmla="*/ 192183 w 12192000"/>
              <a:gd name="connsiteY115" fmla="*/ 3460075 h 3482342"/>
              <a:gd name="connsiteX116" fmla="*/ 46713 w 12192000"/>
              <a:gd name="connsiteY116" fmla="*/ 3462986 h 3482342"/>
              <a:gd name="connsiteX117" fmla="*/ 2765 w 12192000"/>
              <a:gd name="connsiteY117" fmla="*/ 3480770 h 3482342"/>
              <a:gd name="connsiteX118" fmla="*/ 0 w 12192000"/>
              <a:gd name="connsiteY118" fmla="*/ 3482342 h 3482342"/>
              <a:gd name="connsiteX119" fmla="*/ 0 w 12192000"/>
              <a:gd name="connsiteY11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6987 w 12192000"/>
              <a:gd name="connsiteY18" fmla="*/ 1000897 h 3482342"/>
              <a:gd name="connsiteX19" fmla="*/ 11193568 w 12192000"/>
              <a:gd name="connsiteY19" fmla="*/ 1039464 h 3482342"/>
              <a:gd name="connsiteX20" fmla="*/ 11175804 w 12192000"/>
              <a:gd name="connsiteY20" fmla="*/ 1067977 h 3482342"/>
              <a:gd name="connsiteX21" fmla="*/ 11120819 w 12192000"/>
              <a:gd name="connsiteY21" fmla="*/ 1126133 h 3482342"/>
              <a:gd name="connsiteX22" fmla="*/ 11028687 w 12192000"/>
              <a:gd name="connsiteY22" fmla="*/ 1199018 h 3482342"/>
              <a:gd name="connsiteX23" fmla="*/ 10960443 w 12192000"/>
              <a:gd name="connsiteY23" fmla="*/ 1244502 h 3482342"/>
              <a:gd name="connsiteX24" fmla="*/ 10850998 w 12192000"/>
              <a:gd name="connsiteY24" fmla="*/ 1269215 h 3482342"/>
              <a:gd name="connsiteX25" fmla="*/ 10815658 w 12192000"/>
              <a:gd name="connsiteY25" fmla="*/ 1287849 h 3482342"/>
              <a:gd name="connsiteX26" fmla="*/ 10679906 w 12192000"/>
              <a:gd name="connsiteY26" fmla="*/ 1324988 h 3482342"/>
              <a:gd name="connsiteX27" fmla="*/ 10636304 w 12192000"/>
              <a:gd name="connsiteY27" fmla="*/ 1317928 h 3482342"/>
              <a:gd name="connsiteX28" fmla="*/ 10603863 w 12192000"/>
              <a:gd name="connsiteY28" fmla="*/ 1346886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314361 w 12192000"/>
              <a:gd name="connsiteY34" fmla="*/ 1466924 h 3482342"/>
              <a:gd name="connsiteX35" fmla="*/ 10264922 w 12192000"/>
              <a:gd name="connsiteY35" fmla="*/ 1472107 h 3482342"/>
              <a:gd name="connsiteX36" fmla="*/ 10201385 w 12192000"/>
              <a:gd name="connsiteY36" fmla="*/ 1477515 h 3482342"/>
              <a:gd name="connsiteX37" fmla="*/ 10120184 w 12192000"/>
              <a:gd name="connsiteY37" fmla="*/ 1466924 h 3482342"/>
              <a:gd name="connsiteX38" fmla="*/ 10058690 w 12192000"/>
              <a:gd name="connsiteY38" fmla="*/ 1474888 h 3482342"/>
              <a:gd name="connsiteX39" fmla="*/ 10004424 w 12192000"/>
              <a:gd name="connsiteY39" fmla="*/ 1489801 h 3482342"/>
              <a:gd name="connsiteX40" fmla="*/ 9999951 w 12192000"/>
              <a:gd name="connsiteY40" fmla="*/ 1499127 h 3482342"/>
              <a:gd name="connsiteX41" fmla="*/ 9845462 w 12192000"/>
              <a:gd name="connsiteY41" fmla="*/ 1548192 h 3482342"/>
              <a:gd name="connsiteX42" fmla="*/ 9736156 w 12192000"/>
              <a:gd name="connsiteY42" fmla="*/ 1581928 h 3482342"/>
              <a:gd name="connsiteX43" fmla="*/ 9693355 w 12192000"/>
              <a:gd name="connsiteY43" fmla="*/ 1602632 h 3482342"/>
              <a:gd name="connsiteX44" fmla="*/ 9664242 w 12192000"/>
              <a:gd name="connsiteY44" fmla="*/ 1622075 h 3482342"/>
              <a:gd name="connsiteX45" fmla="*/ 9579195 w 12192000"/>
              <a:gd name="connsiteY45" fmla="*/ 1648017 h 3482342"/>
              <a:gd name="connsiteX46" fmla="*/ 9433652 w 12192000"/>
              <a:gd name="connsiteY46" fmla="*/ 1681174 h 3482342"/>
              <a:gd name="connsiteX47" fmla="*/ 9403775 w 12192000"/>
              <a:gd name="connsiteY47" fmla="*/ 1690403 h 3482342"/>
              <a:gd name="connsiteX48" fmla="*/ 9382503 w 12192000"/>
              <a:gd name="connsiteY48" fmla="*/ 1706957 h 3482342"/>
              <a:gd name="connsiteX49" fmla="*/ 9381410 w 12192000"/>
              <a:gd name="connsiteY49" fmla="*/ 1718312 h 3482342"/>
              <a:gd name="connsiteX50" fmla="*/ 9365685 w 12192000"/>
              <a:gd name="connsiteY50" fmla="*/ 1724772 h 3482342"/>
              <a:gd name="connsiteX51" fmla="*/ 9278020 w 12192000"/>
              <a:gd name="connsiteY51" fmla="*/ 1741161 h 3482342"/>
              <a:gd name="connsiteX52" fmla="*/ 9217145 w 12192000"/>
              <a:gd name="connsiteY52" fmla="*/ 1771195 h 3482342"/>
              <a:gd name="connsiteX53" fmla="*/ 8955875 w 12192000"/>
              <a:gd name="connsiteY53" fmla="*/ 1796806 h 3482342"/>
              <a:gd name="connsiteX54" fmla="*/ 8648415 w 12192000"/>
              <a:gd name="connsiteY54" fmla="*/ 1878623 h 3482342"/>
              <a:gd name="connsiteX55" fmla="*/ 8495949 w 12192000"/>
              <a:gd name="connsiteY55" fmla="*/ 1902425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41837 w 12192000"/>
              <a:gd name="connsiteY66" fmla="*/ 1840640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686657 w 12192000"/>
              <a:gd name="connsiteY72" fmla="*/ 1907344 h 3482342"/>
              <a:gd name="connsiteX73" fmla="*/ 6651330 w 12192000"/>
              <a:gd name="connsiteY73" fmla="*/ 1922921 h 3482342"/>
              <a:gd name="connsiteX74" fmla="*/ 6622958 w 12192000"/>
              <a:gd name="connsiteY74" fmla="*/ 1936255 h 3482342"/>
              <a:gd name="connsiteX75" fmla="*/ 6522602 w 12192000"/>
              <a:gd name="connsiteY75" fmla="*/ 1954133 h 3482342"/>
              <a:gd name="connsiteX76" fmla="*/ 6444344 w 12192000"/>
              <a:gd name="connsiteY76" fmla="*/ 1969663 h 3482342"/>
              <a:gd name="connsiteX77" fmla="*/ 6409626 w 12192000"/>
              <a:gd name="connsiteY77" fmla="*/ 1978846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87205 w 12192000"/>
              <a:gd name="connsiteY81" fmla="*/ 2060048 h 3482342"/>
              <a:gd name="connsiteX82" fmla="*/ 6138780 w 12192000"/>
              <a:gd name="connsiteY82" fmla="*/ 2081918 h 3482342"/>
              <a:gd name="connsiteX83" fmla="*/ 6120125 w 12192000"/>
              <a:gd name="connsiteY83" fmla="*/ 2109475 h 3482342"/>
              <a:gd name="connsiteX84" fmla="*/ 6056576 w 12192000"/>
              <a:gd name="connsiteY84" fmla="*/ 2120066 h 3482342"/>
              <a:gd name="connsiteX85" fmla="*/ 5993794 w 12192000"/>
              <a:gd name="connsiteY85" fmla="*/ 2122569 h 3482342"/>
              <a:gd name="connsiteX86" fmla="*/ 5943601 w 12192000"/>
              <a:gd name="connsiteY86" fmla="*/ 2137719 h 3482342"/>
              <a:gd name="connsiteX87" fmla="*/ 5898141 w 12192000"/>
              <a:gd name="connsiteY87" fmla="*/ 2144806 h 3482342"/>
              <a:gd name="connsiteX88" fmla="*/ 5855337 w 12192000"/>
              <a:gd name="connsiteY88" fmla="*/ 2137719 h 3482342"/>
              <a:gd name="connsiteX89" fmla="*/ 5817682 w 12192000"/>
              <a:gd name="connsiteY89" fmla="*/ 2157358 h 3482342"/>
              <a:gd name="connsiteX90" fmla="*/ 5735300 w 12192000"/>
              <a:gd name="connsiteY90" fmla="*/ 2158902 h 3482342"/>
              <a:gd name="connsiteX91" fmla="*/ 5591469 w 12192000"/>
              <a:gd name="connsiteY91" fmla="*/ 2178389 h 3482342"/>
              <a:gd name="connsiteX92" fmla="*/ 5505818 w 12192000"/>
              <a:gd name="connsiteY92" fmla="*/ 2194207 h 3482342"/>
              <a:gd name="connsiteX93" fmla="*/ 5452860 w 12192000"/>
              <a:gd name="connsiteY93" fmla="*/ 2180085 h 3482342"/>
              <a:gd name="connsiteX94" fmla="*/ 5414282 w 12192000"/>
              <a:gd name="connsiteY94" fmla="*/ 2183070 h 3482342"/>
              <a:gd name="connsiteX95" fmla="*/ 5368369 w 12192000"/>
              <a:gd name="connsiteY95" fmla="*/ 2204272 h 3482342"/>
              <a:gd name="connsiteX96" fmla="*/ 5336354 w 12192000"/>
              <a:gd name="connsiteY96" fmla="*/ 2218920 h 3482342"/>
              <a:gd name="connsiteX97" fmla="*/ 5291263 w 12192000"/>
              <a:gd name="connsiteY97" fmla="*/ 2239182 h 3482342"/>
              <a:gd name="connsiteX98" fmla="*/ 5255152 w 12192000"/>
              <a:gd name="connsiteY98" fmla="*/ 2247164 h 3482342"/>
              <a:gd name="connsiteX99" fmla="*/ 5233796 w 12192000"/>
              <a:gd name="connsiteY99" fmla="*/ 2268260 h 3482342"/>
              <a:gd name="connsiteX100" fmla="*/ 5212786 w 12192000"/>
              <a:gd name="connsiteY100" fmla="*/ 2296592 h 3482342"/>
              <a:gd name="connsiteX101" fmla="*/ 5173523 w 12192000"/>
              <a:gd name="connsiteY101" fmla="*/ 2309057 h 3482342"/>
              <a:gd name="connsiteX102" fmla="*/ 5123830 w 12192000"/>
              <a:gd name="connsiteY102" fmla="*/ 2307070 h 3482342"/>
              <a:gd name="connsiteX103" fmla="*/ 5065426 w 12192000"/>
              <a:gd name="connsiteY103" fmla="*/ 2324076 h 3482342"/>
              <a:gd name="connsiteX104" fmla="*/ 4975908 w 12192000"/>
              <a:gd name="connsiteY104" fmla="*/ 2364128 h 3482342"/>
              <a:gd name="connsiteX105" fmla="*/ 4913723 w 12192000"/>
              <a:gd name="connsiteY105" fmla="*/ 2385265 h 3482342"/>
              <a:gd name="connsiteX106" fmla="*/ 4746485 w 12192000"/>
              <a:gd name="connsiteY106" fmla="*/ 2451769 h 3482342"/>
              <a:gd name="connsiteX107" fmla="*/ 4681588 w 12192000"/>
              <a:gd name="connsiteY107" fmla="*/ 2467494 h 3482342"/>
              <a:gd name="connsiteX108" fmla="*/ 1783655 w 12192000"/>
              <a:gd name="connsiteY108" fmla="*/ 3163860 h 3482342"/>
              <a:gd name="connsiteX109" fmla="*/ 1325955 w 12192000"/>
              <a:gd name="connsiteY109" fmla="*/ 3176692 h 3482342"/>
              <a:gd name="connsiteX110" fmla="*/ 1190384 w 12192000"/>
              <a:gd name="connsiteY110" fmla="*/ 3203504 h 3482342"/>
              <a:gd name="connsiteX111" fmla="*/ 1094537 w 12192000"/>
              <a:gd name="connsiteY111" fmla="*/ 3229469 h 3482342"/>
              <a:gd name="connsiteX112" fmla="*/ 779276 w 12192000"/>
              <a:gd name="connsiteY112" fmla="*/ 3327290 h 3482342"/>
              <a:gd name="connsiteX113" fmla="*/ 600378 w 12192000"/>
              <a:gd name="connsiteY113" fmla="*/ 3335250 h 3482342"/>
              <a:gd name="connsiteX114" fmla="*/ 493457 w 12192000"/>
              <a:gd name="connsiteY114" fmla="*/ 3365044 h 3482342"/>
              <a:gd name="connsiteX115" fmla="*/ 349402 w 12192000"/>
              <a:gd name="connsiteY115" fmla="*/ 3380897 h 3482342"/>
              <a:gd name="connsiteX116" fmla="*/ 192183 w 12192000"/>
              <a:gd name="connsiteY116" fmla="*/ 3460075 h 3482342"/>
              <a:gd name="connsiteX117" fmla="*/ 46713 w 12192000"/>
              <a:gd name="connsiteY117" fmla="*/ 3462986 h 3482342"/>
              <a:gd name="connsiteX118" fmla="*/ 2765 w 12192000"/>
              <a:gd name="connsiteY118" fmla="*/ 3480770 h 3482342"/>
              <a:gd name="connsiteX119" fmla="*/ 0 w 12192000"/>
              <a:gd name="connsiteY119" fmla="*/ 3482342 h 3482342"/>
              <a:gd name="connsiteX120" fmla="*/ 0 w 12192000"/>
              <a:gd name="connsiteY12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313493 w 12192000"/>
              <a:gd name="connsiteY17" fmla="*/ 880860 h 3482342"/>
              <a:gd name="connsiteX18" fmla="*/ 11228040 w 12192000"/>
              <a:gd name="connsiteY18" fmla="*/ 958953 h 3482342"/>
              <a:gd name="connsiteX19" fmla="*/ 11196987 w 12192000"/>
              <a:gd name="connsiteY19" fmla="*/ 1000897 h 3482342"/>
              <a:gd name="connsiteX20" fmla="*/ 11193568 w 12192000"/>
              <a:gd name="connsiteY20" fmla="*/ 1039464 h 3482342"/>
              <a:gd name="connsiteX21" fmla="*/ 11175804 w 12192000"/>
              <a:gd name="connsiteY21" fmla="*/ 1067977 h 3482342"/>
              <a:gd name="connsiteX22" fmla="*/ 11120819 w 12192000"/>
              <a:gd name="connsiteY22" fmla="*/ 1126133 h 3482342"/>
              <a:gd name="connsiteX23" fmla="*/ 11028687 w 12192000"/>
              <a:gd name="connsiteY23" fmla="*/ 1199018 h 3482342"/>
              <a:gd name="connsiteX24" fmla="*/ 10960443 w 12192000"/>
              <a:gd name="connsiteY24" fmla="*/ 1244502 h 3482342"/>
              <a:gd name="connsiteX25" fmla="*/ 10850998 w 12192000"/>
              <a:gd name="connsiteY25" fmla="*/ 1269215 h 3482342"/>
              <a:gd name="connsiteX26" fmla="*/ 10815658 w 12192000"/>
              <a:gd name="connsiteY26" fmla="*/ 1287849 h 3482342"/>
              <a:gd name="connsiteX27" fmla="*/ 10679906 w 12192000"/>
              <a:gd name="connsiteY27" fmla="*/ 1324988 h 3482342"/>
              <a:gd name="connsiteX28" fmla="*/ 10636304 w 12192000"/>
              <a:gd name="connsiteY28" fmla="*/ 1317928 h 3482342"/>
              <a:gd name="connsiteX29" fmla="*/ 10603863 w 12192000"/>
              <a:gd name="connsiteY29" fmla="*/ 1346886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314361 w 12192000"/>
              <a:gd name="connsiteY35" fmla="*/ 1466924 h 3482342"/>
              <a:gd name="connsiteX36" fmla="*/ 10264922 w 12192000"/>
              <a:gd name="connsiteY36" fmla="*/ 1472107 h 3482342"/>
              <a:gd name="connsiteX37" fmla="*/ 10201385 w 12192000"/>
              <a:gd name="connsiteY37" fmla="*/ 1477515 h 3482342"/>
              <a:gd name="connsiteX38" fmla="*/ 10120184 w 12192000"/>
              <a:gd name="connsiteY38" fmla="*/ 1466924 h 3482342"/>
              <a:gd name="connsiteX39" fmla="*/ 10058690 w 12192000"/>
              <a:gd name="connsiteY39" fmla="*/ 1474888 h 3482342"/>
              <a:gd name="connsiteX40" fmla="*/ 10004424 w 12192000"/>
              <a:gd name="connsiteY40" fmla="*/ 1489801 h 3482342"/>
              <a:gd name="connsiteX41" fmla="*/ 9999951 w 12192000"/>
              <a:gd name="connsiteY41" fmla="*/ 1499127 h 3482342"/>
              <a:gd name="connsiteX42" fmla="*/ 9845462 w 12192000"/>
              <a:gd name="connsiteY42" fmla="*/ 1548192 h 3482342"/>
              <a:gd name="connsiteX43" fmla="*/ 9736156 w 12192000"/>
              <a:gd name="connsiteY43" fmla="*/ 1581928 h 3482342"/>
              <a:gd name="connsiteX44" fmla="*/ 9693355 w 12192000"/>
              <a:gd name="connsiteY44" fmla="*/ 1602632 h 3482342"/>
              <a:gd name="connsiteX45" fmla="*/ 9664242 w 12192000"/>
              <a:gd name="connsiteY45" fmla="*/ 1622075 h 3482342"/>
              <a:gd name="connsiteX46" fmla="*/ 9579195 w 12192000"/>
              <a:gd name="connsiteY46" fmla="*/ 1648017 h 3482342"/>
              <a:gd name="connsiteX47" fmla="*/ 9433652 w 12192000"/>
              <a:gd name="connsiteY47" fmla="*/ 1681174 h 3482342"/>
              <a:gd name="connsiteX48" fmla="*/ 9403775 w 12192000"/>
              <a:gd name="connsiteY48" fmla="*/ 1690403 h 3482342"/>
              <a:gd name="connsiteX49" fmla="*/ 9382503 w 12192000"/>
              <a:gd name="connsiteY49" fmla="*/ 1706957 h 3482342"/>
              <a:gd name="connsiteX50" fmla="*/ 9381410 w 12192000"/>
              <a:gd name="connsiteY50" fmla="*/ 1718312 h 3482342"/>
              <a:gd name="connsiteX51" fmla="*/ 9365685 w 12192000"/>
              <a:gd name="connsiteY51" fmla="*/ 1724772 h 3482342"/>
              <a:gd name="connsiteX52" fmla="*/ 9278020 w 12192000"/>
              <a:gd name="connsiteY52" fmla="*/ 1741161 h 3482342"/>
              <a:gd name="connsiteX53" fmla="*/ 9217145 w 12192000"/>
              <a:gd name="connsiteY53" fmla="*/ 1771195 h 3482342"/>
              <a:gd name="connsiteX54" fmla="*/ 8955875 w 12192000"/>
              <a:gd name="connsiteY54" fmla="*/ 1796806 h 3482342"/>
              <a:gd name="connsiteX55" fmla="*/ 8648415 w 12192000"/>
              <a:gd name="connsiteY55" fmla="*/ 1878623 h 3482342"/>
              <a:gd name="connsiteX56" fmla="*/ 8495949 w 12192000"/>
              <a:gd name="connsiteY56" fmla="*/ 1902425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41837 w 12192000"/>
              <a:gd name="connsiteY67" fmla="*/ 1840640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686657 w 12192000"/>
              <a:gd name="connsiteY73" fmla="*/ 1907344 h 3482342"/>
              <a:gd name="connsiteX74" fmla="*/ 6651330 w 12192000"/>
              <a:gd name="connsiteY74" fmla="*/ 1922921 h 3482342"/>
              <a:gd name="connsiteX75" fmla="*/ 6622958 w 12192000"/>
              <a:gd name="connsiteY75" fmla="*/ 1936255 h 3482342"/>
              <a:gd name="connsiteX76" fmla="*/ 6522602 w 12192000"/>
              <a:gd name="connsiteY76" fmla="*/ 1954133 h 3482342"/>
              <a:gd name="connsiteX77" fmla="*/ 6444344 w 12192000"/>
              <a:gd name="connsiteY77" fmla="*/ 1969663 h 3482342"/>
              <a:gd name="connsiteX78" fmla="*/ 6409626 w 12192000"/>
              <a:gd name="connsiteY78" fmla="*/ 1978846 h 3482342"/>
              <a:gd name="connsiteX79" fmla="*/ 6333446 w 12192000"/>
              <a:gd name="connsiteY79" fmla="*/ 1997163 h 3482342"/>
              <a:gd name="connsiteX80" fmla="*/ 6294933 w 12192000"/>
              <a:gd name="connsiteY80" fmla="*/ 2019412 h 3482342"/>
              <a:gd name="connsiteX81" fmla="*/ 6238719 w 12192000"/>
              <a:gd name="connsiteY81" fmla="*/ 2042547 h 3482342"/>
              <a:gd name="connsiteX82" fmla="*/ 6187205 w 12192000"/>
              <a:gd name="connsiteY82" fmla="*/ 2060048 h 3482342"/>
              <a:gd name="connsiteX83" fmla="*/ 6138780 w 12192000"/>
              <a:gd name="connsiteY83" fmla="*/ 2081918 h 3482342"/>
              <a:gd name="connsiteX84" fmla="*/ 6120125 w 12192000"/>
              <a:gd name="connsiteY84" fmla="*/ 2109475 h 3482342"/>
              <a:gd name="connsiteX85" fmla="*/ 6056576 w 12192000"/>
              <a:gd name="connsiteY85" fmla="*/ 2120066 h 3482342"/>
              <a:gd name="connsiteX86" fmla="*/ 5993794 w 12192000"/>
              <a:gd name="connsiteY86" fmla="*/ 2122569 h 3482342"/>
              <a:gd name="connsiteX87" fmla="*/ 5943601 w 12192000"/>
              <a:gd name="connsiteY87" fmla="*/ 2137719 h 3482342"/>
              <a:gd name="connsiteX88" fmla="*/ 5898141 w 12192000"/>
              <a:gd name="connsiteY88" fmla="*/ 2144806 h 3482342"/>
              <a:gd name="connsiteX89" fmla="*/ 5855337 w 12192000"/>
              <a:gd name="connsiteY89" fmla="*/ 2137719 h 3482342"/>
              <a:gd name="connsiteX90" fmla="*/ 5817682 w 12192000"/>
              <a:gd name="connsiteY90" fmla="*/ 2157358 h 3482342"/>
              <a:gd name="connsiteX91" fmla="*/ 5735300 w 12192000"/>
              <a:gd name="connsiteY91" fmla="*/ 2158902 h 3482342"/>
              <a:gd name="connsiteX92" fmla="*/ 5591469 w 12192000"/>
              <a:gd name="connsiteY92" fmla="*/ 2178389 h 3482342"/>
              <a:gd name="connsiteX93" fmla="*/ 5505818 w 12192000"/>
              <a:gd name="connsiteY93" fmla="*/ 2194207 h 3482342"/>
              <a:gd name="connsiteX94" fmla="*/ 5452860 w 12192000"/>
              <a:gd name="connsiteY94" fmla="*/ 2180085 h 3482342"/>
              <a:gd name="connsiteX95" fmla="*/ 5414282 w 12192000"/>
              <a:gd name="connsiteY95" fmla="*/ 2183070 h 3482342"/>
              <a:gd name="connsiteX96" fmla="*/ 5368369 w 12192000"/>
              <a:gd name="connsiteY96" fmla="*/ 2204272 h 3482342"/>
              <a:gd name="connsiteX97" fmla="*/ 5336354 w 12192000"/>
              <a:gd name="connsiteY97" fmla="*/ 2218920 h 3482342"/>
              <a:gd name="connsiteX98" fmla="*/ 5291263 w 12192000"/>
              <a:gd name="connsiteY98" fmla="*/ 2239182 h 3482342"/>
              <a:gd name="connsiteX99" fmla="*/ 5255152 w 12192000"/>
              <a:gd name="connsiteY99" fmla="*/ 2247164 h 3482342"/>
              <a:gd name="connsiteX100" fmla="*/ 5233796 w 12192000"/>
              <a:gd name="connsiteY100" fmla="*/ 2268260 h 3482342"/>
              <a:gd name="connsiteX101" fmla="*/ 5212786 w 12192000"/>
              <a:gd name="connsiteY101" fmla="*/ 2296592 h 3482342"/>
              <a:gd name="connsiteX102" fmla="*/ 5173523 w 12192000"/>
              <a:gd name="connsiteY102" fmla="*/ 2309057 h 3482342"/>
              <a:gd name="connsiteX103" fmla="*/ 5123830 w 12192000"/>
              <a:gd name="connsiteY103" fmla="*/ 2307070 h 3482342"/>
              <a:gd name="connsiteX104" fmla="*/ 5065426 w 12192000"/>
              <a:gd name="connsiteY104" fmla="*/ 2324076 h 3482342"/>
              <a:gd name="connsiteX105" fmla="*/ 4975908 w 12192000"/>
              <a:gd name="connsiteY105" fmla="*/ 2364128 h 3482342"/>
              <a:gd name="connsiteX106" fmla="*/ 4913723 w 12192000"/>
              <a:gd name="connsiteY106" fmla="*/ 2385265 h 3482342"/>
              <a:gd name="connsiteX107" fmla="*/ 4746485 w 12192000"/>
              <a:gd name="connsiteY107" fmla="*/ 2451769 h 3482342"/>
              <a:gd name="connsiteX108" fmla="*/ 4681588 w 12192000"/>
              <a:gd name="connsiteY108" fmla="*/ 2467494 h 3482342"/>
              <a:gd name="connsiteX109" fmla="*/ 1783655 w 12192000"/>
              <a:gd name="connsiteY109" fmla="*/ 3163860 h 3482342"/>
              <a:gd name="connsiteX110" fmla="*/ 1325955 w 12192000"/>
              <a:gd name="connsiteY110" fmla="*/ 3176692 h 3482342"/>
              <a:gd name="connsiteX111" fmla="*/ 1190384 w 12192000"/>
              <a:gd name="connsiteY111" fmla="*/ 3203504 h 3482342"/>
              <a:gd name="connsiteX112" fmla="*/ 1094537 w 12192000"/>
              <a:gd name="connsiteY112" fmla="*/ 3229469 h 3482342"/>
              <a:gd name="connsiteX113" fmla="*/ 779276 w 12192000"/>
              <a:gd name="connsiteY113" fmla="*/ 3327290 h 3482342"/>
              <a:gd name="connsiteX114" fmla="*/ 600378 w 12192000"/>
              <a:gd name="connsiteY114" fmla="*/ 3335250 h 3482342"/>
              <a:gd name="connsiteX115" fmla="*/ 493457 w 12192000"/>
              <a:gd name="connsiteY115" fmla="*/ 3365044 h 3482342"/>
              <a:gd name="connsiteX116" fmla="*/ 349402 w 12192000"/>
              <a:gd name="connsiteY116" fmla="*/ 3380897 h 3482342"/>
              <a:gd name="connsiteX117" fmla="*/ 192183 w 12192000"/>
              <a:gd name="connsiteY117" fmla="*/ 3460075 h 3482342"/>
              <a:gd name="connsiteX118" fmla="*/ 46713 w 12192000"/>
              <a:gd name="connsiteY118" fmla="*/ 3462986 h 3482342"/>
              <a:gd name="connsiteX119" fmla="*/ 2765 w 12192000"/>
              <a:gd name="connsiteY119" fmla="*/ 3480770 h 3482342"/>
              <a:gd name="connsiteX120" fmla="*/ 0 w 12192000"/>
              <a:gd name="connsiteY120" fmla="*/ 3482342 h 3482342"/>
              <a:gd name="connsiteX121" fmla="*/ 0 w 12192000"/>
              <a:gd name="connsiteY12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313493 w 12192000"/>
              <a:gd name="connsiteY17" fmla="*/ 880860 h 3482342"/>
              <a:gd name="connsiteX18" fmla="*/ 11228040 w 12192000"/>
              <a:gd name="connsiteY18" fmla="*/ 958953 h 3482342"/>
              <a:gd name="connsiteX19" fmla="*/ 11196987 w 12192000"/>
              <a:gd name="connsiteY19" fmla="*/ 1000897 h 3482342"/>
              <a:gd name="connsiteX20" fmla="*/ 11193568 w 12192000"/>
              <a:gd name="connsiteY20" fmla="*/ 1039464 h 3482342"/>
              <a:gd name="connsiteX21" fmla="*/ 11175804 w 12192000"/>
              <a:gd name="connsiteY21" fmla="*/ 1067977 h 3482342"/>
              <a:gd name="connsiteX22" fmla="*/ 11120819 w 12192000"/>
              <a:gd name="connsiteY22" fmla="*/ 1126133 h 3482342"/>
              <a:gd name="connsiteX23" fmla="*/ 11028687 w 12192000"/>
              <a:gd name="connsiteY23" fmla="*/ 1199018 h 3482342"/>
              <a:gd name="connsiteX24" fmla="*/ 10960443 w 12192000"/>
              <a:gd name="connsiteY24" fmla="*/ 1244502 h 3482342"/>
              <a:gd name="connsiteX25" fmla="*/ 10850998 w 12192000"/>
              <a:gd name="connsiteY25" fmla="*/ 1269215 h 3482342"/>
              <a:gd name="connsiteX26" fmla="*/ 10815658 w 12192000"/>
              <a:gd name="connsiteY26" fmla="*/ 1287849 h 3482342"/>
              <a:gd name="connsiteX27" fmla="*/ 10679906 w 12192000"/>
              <a:gd name="connsiteY27" fmla="*/ 1324988 h 3482342"/>
              <a:gd name="connsiteX28" fmla="*/ 10636304 w 12192000"/>
              <a:gd name="connsiteY28" fmla="*/ 1317928 h 3482342"/>
              <a:gd name="connsiteX29" fmla="*/ 10603863 w 12192000"/>
              <a:gd name="connsiteY29" fmla="*/ 1346886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314361 w 12192000"/>
              <a:gd name="connsiteY35" fmla="*/ 1466924 h 3482342"/>
              <a:gd name="connsiteX36" fmla="*/ 10264922 w 12192000"/>
              <a:gd name="connsiteY36" fmla="*/ 1472107 h 3482342"/>
              <a:gd name="connsiteX37" fmla="*/ 10201385 w 12192000"/>
              <a:gd name="connsiteY37" fmla="*/ 1477515 h 3482342"/>
              <a:gd name="connsiteX38" fmla="*/ 10120184 w 12192000"/>
              <a:gd name="connsiteY38" fmla="*/ 1466924 h 3482342"/>
              <a:gd name="connsiteX39" fmla="*/ 10058690 w 12192000"/>
              <a:gd name="connsiteY39" fmla="*/ 1474888 h 3482342"/>
              <a:gd name="connsiteX40" fmla="*/ 10004424 w 12192000"/>
              <a:gd name="connsiteY40" fmla="*/ 1489801 h 3482342"/>
              <a:gd name="connsiteX41" fmla="*/ 9999951 w 12192000"/>
              <a:gd name="connsiteY41" fmla="*/ 1499127 h 3482342"/>
              <a:gd name="connsiteX42" fmla="*/ 9845462 w 12192000"/>
              <a:gd name="connsiteY42" fmla="*/ 1548192 h 3482342"/>
              <a:gd name="connsiteX43" fmla="*/ 9736156 w 12192000"/>
              <a:gd name="connsiteY43" fmla="*/ 1581928 h 3482342"/>
              <a:gd name="connsiteX44" fmla="*/ 9693355 w 12192000"/>
              <a:gd name="connsiteY44" fmla="*/ 1602632 h 3482342"/>
              <a:gd name="connsiteX45" fmla="*/ 9664242 w 12192000"/>
              <a:gd name="connsiteY45" fmla="*/ 1622075 h 3482342"/>
              <a:gd name="connsiteX46" fmla="*/ 9579195 w 12192000"/>
              <a:gd name="connsiteY46" fmla="*/ 1648017 h 3482342"/>
              <a:gd name="connsiteX47" fmla="*/ 9433652 w 12192000"/>
              <a:gd name="connsiteY47" fmla="*/ 1681174 h 3482342"/>
              <a:gd name="connsiteX48" fmla="*/ 9403775 w 12192000"/>
              <a:gd name="connsiteY48" fmla="*/ 1690403 h 3482342"/>
              <a:gd name="connsiteX49" fmla="*/ 9382503 w 12192000"/>
              <a:gd name="connsiteY49" fmla="*/ 1706957 h 3482342"/>
              <a:gd name="connsiteX50" fmla="*/ 9381410 w 12192000"/>
              <a:gd name="connsiteY50" fmla="*/ 1718312 h 3482342"/>
              <a:gd name="connsiteX51" fmla="*/ 9365685 w 12192000"/>
              <a:gd name="connsiteY51" fmla="*/ 1724772 h 3482342"/>
              <a:gd name="connsiteX52" fmla="*/ 9278020 w 12192000"/>
              <a:gd name="connsiteY52" fmla="*/ 1741161 h 3482342"/>
              <a:gd name="connsiteX53" fmla="*/ 9217145 w 12192000"/>
              <a:gd name="connsiteY53" fmla="*/ 1771195 h 3482342"/>
              <a:gd name="connsiteX54" fmla="*/ 8955875 w 12192000"/>
              <a:gd name="connsiteY54" fmla="*/ 1796806 h 3482342"/>
              <a:gd name="connsiteX55" fmla="*/ 8648415 w 12192000"/>
              <a:gd name="connsiteY55" fmla="*/ 1878623 h 3482342"/>
              <a:gd name="connsiteX56" fmla="*/ 8495949 w 12192000"/>
              <a:gd name="connsiteY56" fmla="*/ 1902425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41837 w 12192000"/>
              <a:gd name="connsiteY67" fmla="*/ 1840640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686657 w 12192000"/>
              <a:gd name="connsiteY73" fmla="*/ 1907344 h 3482342"/>
              <a:gd name="connsiteX74" fmla="*/ 6651330 w 12192000"/>
              <a:gd name="connsiteY74" fmla="*/ 1922921 h 3482342"/>
              <a:gd name="connsiteX75" fmla="*/ 6622958 w 12192000"/>
              <a:gd name="connsiteY75" fmla="*/ 1936255 h 3482342"/>
              <a:gd name="connsiteX76" fmla="*/ 6522602 w 12192000"/>
              <a:gd name="connsiteY76" fmla="*/ 1954133 h 3482342"/>
              <a:gd name="connsiteX77" fmla="*/ 6444344 w 12192000"/>
              <a:gd name="connsiteY77" fmla="*/ 1969663 h 3482342"/>
              <a:gd name="connsiteX78" fmla="*/ 6409626 w 12192000"/>
              <a:gd name="connsiteY78" fmla="*/ 1978846 h 3482342"/>
              <a:gd name="connsiteX79" fmla="*/ 6333446 w 12192000"/>
              <a:gd name="connsiteY79" fmla="*/ 1997163 h 3482342"/>
              <a:gd name="connsiteX80" fmla="*/ 6294933 w 12192000"/>
              <a:gd name="connsiteY80" fmla="*/ 2019412 h 3482342"/>
              <a:gd name="connsiteX81" fmla="*/ 6238719 w 12192000"/>
              <a:gd name="connsiteY81" fmla="*/ 2042547 h 3482342"/>
              <a:gd name="connsiteX82" fmla="*/ 6187205 w 12192000"/>
              <a:gd name="connsiteY82" fmla="*/ 2060048 h 3482342"/>
              <a:gd name="connsiteX83" fmla="*/ 6138780 w 12192000"/>
              <a:gd name="connsiteY83" fmla="*/ 2081918 h 3482342"/>
              <a:gd name="connsiteX84" fmla="*/ 6120125 w 12192000"/>
              <a:gd name="connsiteY84" fmla="*/ 2109475 h 3482342"/>
              <a:gd name="connsiteX85" fmla="*/ 6056576 w 12192000"/>
              <a:gd name="connsiteY85" fmla="*/ 2120066 h 3482342"/>
              <a:gd name="connsiteX86" fmla="*/ 5993794 w 12192000"/>
              <a:gd name="connsiteY86" fmla="*/ 2122569 h 3482342"/>
              <a:gd name="connsiteX87" fmla="*/ 5943601 w 12192000"/>
              <a:gd name="connsiteY87" fmla="*/ 2137719 h 3482342"/>
              <a:gd name="connsiteX88" fmla="*/ 5898141 w 12192000"/>
              <a:gd name="connsiteY88" fmla="*/ 2144806 h 3482342"/>
              <a:gd name="connsiteX89" fmla="*/ 5855337 w 12192000"/>
              <a:gd name="connsiteY89" fmla="*/ 2137719 h 3482342"/>
              <a:gd name="connsiteX90" fmla="*/ 5817682 w 12192000"/>
              <a:gd name="connsiteY90" fmla="*/ 2157358 h 3482342"/>
              <a:gd name="connsiteX91" fmla="*/ 5735300 w 12192000"/>
              <a:gd name="connsiteY91" fmla="*/ 2158902 h 3482342"/>
              <a:gd name="connsiteX92" fmla="*/ 5591469 w 12192000"/>
              <a:gd name="connsiteY92" fmla="*/ 2178389 h 3482342"/>
              <a:gd name="connsiteX93" fmla="*/ 5505818 w 12192000"/>
              <a:gd name="connsiteY93" fmla="*/ 2194207 h 3482342"/>
              <a:gd name="connsiteX94" fmla="*/ 5452860 w 12192000"/>
              <a:gd name="connsiteY94" fmla="*/ 2180085 h 3482342"/>
              <a:gd name="connsiteX95" fmla="*/ 5414282 w 12192000"/>
              <a:gd name="connsiteY95" fmla="*/ 2183070 h 3482342"/>
              <a:gd name="connsiteX96" fmla="*/ 5368369 w 12192000"/>
              <a:gd name="connsiteY96" fmla="*/ 2204272 h 3482342"/>
              <a:gd name="connsiteX97" fmla="*/ 5336354 w 12192000"/>
              <a:gd name="connsiteY97" fmla="*/ 2218920 h 3482342"/>
              <a:gd name="connsiteX98" fmla="*/ 5291263 w 12192000"/>
              <a:gd name="connsiteY98" fmla="*/ 2239182 h 3482342"/>
              <a:gd name="connsiteX99" fmla="*/ 5255152 w 12192000"/>
              <a:gd name="connsiteY99" fmla="*/ 2247164 h 3482342"/>
              <a:gd name="connsiteX100" fmla="*/ 5233796 w 12192000"/>
              <a:gd name="connsiteY100" fmla="*/ 2268260 h 3482342"/>
              <a:gd name="connsiteX101" fmla="*/ 5212786 w 12192000"/>
              <a:gd name="connsiteY101" fmla="*/ 2296592 h 3482342"/>
              <a:gd name="connsiteX102" fmla="*/ 5173523 w 12192000"/>
              <a:gd name="connsiteY102" fmla="*/ 2309057 h 3482342"/>
              <a:gd name="connsiteX103" fmla="*/ 5123830 w 12192000"/>
              <a:gd name="connsiteY103" fmla="*/ 2307070 h 3482342"/>
              <a:gd name="connsiteX104" fmla="*/ 5065426 w 12192000"/>
              <a:gd name="connsiteY104" fmla="*/ 2324076 h 3482342"/>
              <a:gd name="connsiteX105" fmla="*/ 4975908 w 12192000"/>
              <a:gd name="connsiteY105" fmla="*/ 2364128 h 3482342"/>
              <a:gd name="connsiteX106" fmla="*/ 4913723 w 12192000"/>
              <a:gd name="connsiteY106" fmla="*/ 2385265 h 3482342"/>
              <a:gd name="connsiteX107" fmla="*/ 4746485 w 12192000"/>
              <a:gd name="connsiteY107" fmla="*/ 2451769 h 3482342"/>
              <a:gd name="connsiteX108" fmla="*/ 4681588 w 12192000"/>
              <a:gd name="connsiteY108" fmla="*/ 2467494 h 3482342"/>
              <a:gd name="connsiteX109" fmla="*/ 1783655 w 12192000"/>
              <a:gd name="connsiteY109" fmla="*/ 3163860 h 3482342"/>
              <a:gd name="connsiteX110" fmla="*/ 1325955 w 12192000"/>
              <a:gd name="connsiteY110" fmla="*/ 3176692 h 3482342"/>
              <a:gd name="connsiteX111" fmla="*/ 1190384 w 12192000"/>
              <a:gd name="connsiteY111" fmla="*/ 3203504 h 3482342"/>
              <a:gd name="connsiteX112" fmla="*/ 1094537 w 12192000"/>
              <a:gd name="connsiteY112" fmla="*/ 3229469 h 3482342"/>
              <a:gd name="connsiteX113" fmla="*/ 779276 w 12192000"/>
              <a:gd name="connsiteY113" fmla="*/ 3327290 h 3482342"/>
              <a:gd name="connsiteX114" fmla="*/ 600378 w 12192000"/>
              <a:gd name="connsiteY114" fmla="*/ 3335250 h 3482342"/>
              <a:gd name="connsiteX115" fmla="*/ 493457 w 12192000"/>
              <a:gd name="connsiteY115" fmla="*/ 3365044 h 3482342"/>
              <a:gd name="connsiteX116" fmla="*/ 349402 w 12192000"/>
              <a:gd name="connsiteY116" fmla="*/ 3380897 h 3482342"/>
              <a:gd name="connsiteX117" fmla="*/ 192183 w 12192000"/>
              <a:gd name="connsiteY117" fmla="*/ 3460075 h 3482342"/>
              <a:gd name="connsiteX118" fmla="*/ 46713 w 12192000"/>
              <a:gd name="connsiteY118" fmla="*/ 3462986 h 3482342"/>
              <a:gd name="connsiteX119" fmla="*/ 2765 w 12192000"/>
              <a:gd name="connsiteY119" fmla="*/ 3480770 h 3482342"/>
              <a:gd name="connsiteX120" fmla="*/ 0 w 12192000"/>
              <a:gd name="connsiteY120" fmla="*/ 3482342 h 3482342"/>
              <a:gd name="connsiteX121" fmla="*/ 0 w 12192000"/>
              <a:gd name="connsiteY12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20819 w 12192000"/>
              <a:gd name="connsiteY23" fmla="*/ 1126133 h 3482342"/>
              <a:gd name="connsiteX24" fmla="*/ 11028687 w 12192000"/>
              <a:gd name="connsiteY24" fmla="*/ 1199018 h 3482342"/>
              <a:gd name="connsiteX25" fmla="*/ 10960443 w 12192000"/>
              <a:gd name="connsiteY25" fmla="*/ 1244502 h 3482342"/>
              <a:gd name="connsiteX26" fmla="*/ 10850998 w 12192000"/>
              <a:gd name="connsiteY26" fmla="*/ 1269215 h 3482342"/>
              <a:gd name="connsiteX27" fmla="*/ 10815658 w 12192000"/>
              <a:gd name="connsiteY27" fmla="*/ 1287849 h 3482342"/>
              <a:gd name="connsiteX28" fmla="*/ 10679906 w 12192000"/>
              <a:gd name="connsiteY28" fmla="*/ 1324988 h 3482342"/>
              <a:gd name="connsiteX29" fmla="*/ 10636304 w 12192000"/>
              <a:gd name="connsiteY29" fmla="*/ 1317928 h 3482342"/>
              <a:gd name="connsiteX30" fmla="*/ 10603863 w 12192000"/>
              <a:gd name="connsiteY30" fmla="*/ 1346886 h 3482342"/>
              <a:gd name="connsiteX31" fmla="*/ 10573203 w 12192000"/>
              <a:gd name="connsiteY31" fmla="*/ 1351996 h 3482342"/>
              <a:gd name="connsiteX32" fmla="*/ 10513263 w 12192000"/>
              <a:gd name="connsiteY32" fmla="*/ 1350756 h 3482342"/>
              <a:gd name="connsiteX33" fmla="*/ 10464012 w 12192000"/>
              <a:gd name="connsiteY33" fmla="*/ 1391778 h 3482342"/>
              <a:gd name="connsiteX34" fmla="*/ 10405409 w 12192000"/>
              <a:gd name="connsiteY34" fmla="*/ 1422789 h 3482342"/>
              <a:gd name="connsiteX35" fmla="*/ 10370530 w 12192000"/>
              <a:gd name="connsiteY35" fmla="*/ 1441596 h 3482342"/>
              <a:gd name="connsiteX36" fmla="*/ 10314361 w 12192000"/>
              <a:gd name="connsiteY36" fmla="*/ 1466924 h 3482342"/>
              <a:gd name="connsiteX37" fmla="*/ 10264922 w 12192000"/>
              <a:gd name="connsiteY37" fmla="*/ 1472107 h 3482342"/>
              <a:gd name="connsiteX38" fmla="*/ 10201385 w 12192000"/>
              <a:gd name="connsiteY38" fmla="*/ 1477515 h 3482342"/>
              <a:gd name="connsiteX39" fmla="*/ 10120184 w 12192000"/>
              <a:gd name="connsiteY39" fmla="*/ 1466924 h 3482342"/>
              <a:gd name="connsiteX40" fmla="*/ 10058690 w 12192000"/>
              <a:gd name="connsiteY40" fmla="*/ 1474888 h 3482342"/>
              <a:gd name="connsiteX41" fmla="*/ 10004424 w 12192000"/>
              <a:gd name="connsiteY41" fmla="*/ 1489801 h 3482342"/>
              <a:gd name="connsiteX42" fmla="*/ 9999951 w 12192000"/>
              <a:gd name="connsiteY42" fmla="*/ 1499127 h 3482342"/>
              <a:gd name="connsiteX43" fmla="*/ 9845462 w 12192000"/>
              <a:gd name="connsiteY43" fmla="*/ 1548192 h 3482342"/>
              <a:gd name="connsiteX44" fmla="*/ 9736156 w 12192000"/>
              <a:gd name="connsiteY44" fmla="*/ 1581928 h 3482342"/>
              <a:gd name="connsiteX45" fmla="*/ 9693355 w 12192000"/>
              <a:gd name="connsiteY45" fmla="*/ 1602632 h 3482342"/>
              <a:gd name="connsiteX46" fmla="*/ 9664242 w 12192000"/>
              <a:gd name="connsiteY46" fmla="*/ 1622075 h 3482342"/>
              <a:gd name="connsiteX47" fmla="*/ 9579195 w 12192000"/>
              <a:gd name="connsiteY47" fmla="*/ 1648017 h 3482342"/>
              <a:gd name="connsiteX48" fmla="*/ 9433652 w 12192000"/>
              <a:gd name="connsiteY48" fmla="*/ 1681174 h 3482342"/>
              <a:gd name="connsiteX49" fmla="*/ 9403775 w 12192000"/>
              <a:gd name="connsiteY49" fmla="*/ 1690403 h 3482342"/>
              <a:gd name="connsiteX50" fmla="*/ 9382503 w 12192000"/>
              <a:gd name="connsiteY50" fmla="*/ 1706957 h 3482342"/>
              <a:gd name="connsiteX51" fmla="*/ 9381410 w 12192000"/>
              <a:gd name="connsiteY51" fmla="*/ 1718312 h 3482342"/>
              <a:gd name="connsiteX52" fmla="*/ 9365685 w 12192000"/>
              <a:gd name="connsiteY52" fmla="*/ 1724772 h 3482342"/>
              <a:gd name="connsiteX53" fmla="*/ 9278020 w 12192000"/>
              <a:gd name="connsiteY53" fmla="*/ 1741161 h 3482342"/>
              <a:gd name="connsiteX54" fmla="*/ 9217145 w 12192000"/>
              <a:gd name="connsiteY54" fmla="*/ 1771195 h 3482342"/>
              <a:gd name="connsiteX55" fmla="*/ 8955875 w 12192000"/>
              <a:gd name="connsiteY55" fmla="*/ 1796806 h 3482342"/>
              <a:gd name="connsiteX56" fmla="*/ 8648415 w 12192000"/>
              <a:gd name="connsiteY56" fmla="*/ 1878623 h 3482342"/>
              <a:gd name="connsiteX57" fmla="*/ 8495949 w 12192000"/>
              <a:gd name="connsiteY57" fmla="*/ 1902425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41837 w 12192000"/>
              <a:gd name="connsiteY68" fmla="*/ 1840640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686657 w 12192000"/>
              <a:gd name="connsiteY74" fmla="*/ 1907344 h 3482342"/>
              <a:gd name="connsiteX75" fmla="*/ 6651330 w 12192000"/>
              <a:gd name="connsiteY75" fmla="*/ 1922921 h 3482342"/>
              <a:gd name="connsiteX76" fmla="*/ 6622958 w 12192000"/>
              <a:gd name="connsiteY76" fmla="*/ 1936255 h 3482342"/>
              <a:gd name="connsiteX77" fmla="*/ 6522602 w 12192000"/>
              <a:gd name="connsiteY77" fmla="*/ 1954133 h 3482342"/>
              <a:gd name="connsiteX78" fmla="*/ 6444344 w 12192000"/>
              <a:gd name="connsiteY78" fmla="*/ 1969663 h 3482342"/>
              <a:gd name="connsiteX79" fmla="*/ 6409626 w 12192000"/>
              <a:gd name="connsiteY79" fmla="*/ 1978846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87205 w 12192000"/>
              <a:gd name="connsiteY83" fmla="*/ 2060048 h 3482342"/>
              <a:gd name="connsiteX84" fmla="*/ 6138780 w 12192000"/>
              <a:gd name="connsiteY84" fmla="*/ 2081918 h 3482342"/>
              <a:gd name="connsiteX85" fmla="*/ 6120125 w 12192000"/>
              <a:gd name="connsiteY85" fmla="*/ 2109475 h 3482342"/>
              <a:gd name="connsiteX86" fmla="*/ 6056576 w 12192000"/>
              <a:gd name="connsiteY86" fmla="*/ 2120066 h 3482342"/>
              <a:gd name="connsiteX87" fmla="*/ 5993794 w 12192000"/>
              <a:gd name="connsiteY87" fmla="*/ 2122569 h 3482342"/>
              <a:gd name="connsiteX88" fmla="*/ 5943601 w 12192000"/>
              <a:gd name="connsiteY88" fmla="*/ 2137719 h 3482342"/>
              <a:gd name="connsiteX89" fmla="*/ 5898141 w 12192000"/>
              <a:gd name="connsiteY89" fmla="*/ 2144806 h 3482342"/>
              <a:gd name="connsiteX90" fmla="*/ 5855337 w 12192000"/>
              <a:gd name="connsiteY90" fmla="*/ 2137719 h 3482342"/>
              <a:gd name="connsiteX91" fmla="*/ 5817682 w 12192000"/>
              <a:gd name="connsiteY91" fmla="*/ 2157358 h 3482342"/>
              <a:gd name="connsiteX92" fmla="*/ 5735300 w 12192000"/>
              <a:gd name="connsiteY92" fmla="*/ 2158902 h 3482342"/>
              <a:gd name="connsiteX93" fmla="*/ 5591469 w 12192000"/>
              <a:gd name="connsiteY93" fmla="*/ 2178389 h 3482342"/>
              <a:gd name="connsiteX94" fmla="*/ 5505818 w 12192000"/>
              <a:gd name="connsiteY94" fmla="*/ 2194207 h 3482342"/>
              <a:gd name="connsiteX95" fmla="*/ 5452860 w 12192000"/>
              <a:gd name="connsiteY95" fmla="*/ 2180085 h 3482342"/>
              <a:gd name="connsiteX96" fmla="*/ 5414282 w 12192000"/>
              <a:gd name="connsiteY96" fmla="*/ 2183070 h 3482342"/>
              <a:gd name="connsiteX97" fmla="*/ 5368369 w 12192000"/>
              <a:gd name="connsiteY97" fmla="*/ 2204272 h 3482342"/>
              <a:gd name="connsiteX98" fmla="*/ 5336354 w 12192000"/>
              <a:gd name="connsiteY98" fmla="*/ 2218920 h 3482342"/>
              <a:gd name="connsiteX99" fmla="*/ 5291263 w 12192000"/>
              <a:gd name="connsiteY99" fmla="*/ 2239182 h 3482342"/>
              <a:gd name="connsiteX100" fmla="*/ 5255152 w 12192000"/>
              <a:gd name="connsiteY100" fmla="*/ 2247164 h 3482342"/>
              <a:gd name="connsiteX101" fmla="*/ 5233796 w 12192000"/>
              <a:gd name="connsiteY101" fmla="*/ 2268260 h 3482342"/>
              <a:gd name="connsiteX102" fmla="*/ 5212786 w 12192000"/>
              <a:gd name="connsiteY102" fmla="*/ 2296592 h 3482342"/>
              <a:gd name="connsiteX103" fmla="*/ 5173523 w 12192000"/>
              <a:gd name="connsiteY103" fmla="*/ 2309057 h 3482342"/>
              <a:gd name="connsiteX104" fmla="*/ 5123830 w 12192000"/>
              <a:gd name="connsiteY104" fmla="*/ 2307070 h 3482342"/>
              <a:gd name="connsiteX105" fmla="*/ 5065426 w 12192000"/>
              <a:gd name="connsiteY105" fmla="*/ 2324076 h 3482342"/>
              <a:gd name="connsiteX106" fmla="*/ 4975908 w 12192000"/>
              <a:gd name="connsiteY106" fmla="*/ 2364128 h 3482342"/>
              <a:gd name="connsiteX107" fmla="*/ 4913723 w 12192000"/>
              <a:gd name="connsiteY107" fmla="*/ 2385265 h 3482342"/>
              <a:gd name="connsiteX108" fmla="*/ 4746485 w 12192000"/>
              <a:gd name="connsiteY108" fmla="*/ 2451769 h 3482342"/>
              <a:gd name="connsiteX109" fmla="*/ 4681588 w 12192000"/>
              <a:gd name="connsiteY109" fmla="*/ 2467494 h 3482342"/>
              <a:gd name="connsiteX110" fmla="*/ 1783655 w 12192000"/>
              <a:gd name="connsiteY110" fmla="*/ 3163860 h 3482342"/>
              <a:gd name="connsiteX111" fmla="*/ 1325955 w 12192000"/>
              <a:gd name="connsiteY111" fmla="*/ 3176692 h 3482342"/>
              <a:gd name="connsiteX112" fmla="*/ 1190384 w 12192000"/>
              <a:gd name="connsiteY112" fmla="*/ 3203504 h 3482342"/>
              <a:gd name="connsiteX113" fmla="*/ 1094537 w 12192000"/>
              <a:gd name="connsiteY113" fmla="*/ 3229469 h 3482342"/>
              <a:gd name="connsiteX114" fmla="*/ 779276 w 12192000"/>
              <a:gd name="connsiteY114" fmla="*/ 3327290 h 3482342"/>
              <a:gd name="connsiteX115" fmla="*/ 600378 w 12192000"/>
              <a:gd name="connsiteY115" fmla="*/ 3335250 h 3482342"/>
              <a:gd name="connsiteX116" fmla="*/ 493457 w 12192000"/>
              <a:gd name="connsiteY116" fmla="*/ 3365044 h 3482342"/>
              <a:gd name="connsiteX117" fmla="*/ 349402 w 12192000"/>
              <a:gd name="connsiteY117" fmla="*/ 3380897 h 3482342"/>
              <a:gd name="connsiteX118" fmla="*/ 192183 w 12192000"/>
              <a:gd name="connsiteY118" fmla="*/ 3460075 h 3482342"/>
              <a:gd name="connsiteX119" fmla="*/ 46713 w 12192000"/>
              <a:gd name="connsiteY119" fmla="*/ 3462986 h 3482342"/>
              <a:gd name="connsiteX120" fmla="*/ 2765 w 12192000"/>
              <a:gd name="connsiteY120" fmla="*/ 3480770 h 3482342"/>
              <a:gd name="connsiteX121" fmla="*/ 0 w 12192000"/>
              <a:gd name="connsiteY121" fmla="*/ 3482342 h 3482342"/>
              <a:gd name="connsiteX122" fmla="*/ 0 w 12192000"/>
              <a:gd name="connsiteY12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20819 w 12192000"/>
              <a:gd name="connsiteY23" fmla="*/ 1126133 h 3482342"/>
              <a:gd name="connsiteX24" fmla="*/ 11028687 w 12192000"/>
              <a:gd name="connsiteY24" fmla="*/ 1199018 h 3482342"/>
              <a:gd name="connsiteX25" fmla="*/ 10960443 w 12192000"/>
              <a:gd name="connsiteY25" fmla="*/ 1244502 h 3482342"/>
              <a:gd name="connsiteX26" fmla="*/ 10850998 w 12192000"/>
              <a:gd name="connsiteY26" fmla="*/ 1269215 h 3482342"/>
              <a:gd name="connsiteX27" fmla="*/ 10815658 w 12192000"/>
              <a:gd name="connsiteY27" fmla="*/ 1287849 h 3482342"/>
              <a:gd name="connsiteX28" fmla="*/ 10679906 w 12192000"/>
              <a:gd name="connsiteY28" fmla="*/ 1324988 h 3482342"/>
              <a:gd name="connsiteX29" fmla="*/ 10636304 w 12192000"/>
              <a:gd name="connsiteY29" fmla="*/ 1317928 h 3482342"/>
              <a:gd name="connsiteX30" fmla="*/ 10603863 w 12192000"/>
              <a:gd name="connsiteY30" fmla="*/ 1346886 h 3482342"/>
              <a:gd name="connsiteX31" fmla="*/ 10573203 w 12192000"/>
              <a:gd name="connsiteY31" fmla="*/ 1351996 h 3482342"/>
              <a:gd name="connsiteX32" fmla="*/ 10513263 w 12192000"/>
              <a:gd name="connsiteY32" fmla="*/ 1350756 h 3482342"/>
              <a:gd name="connsiteX33" fmla="*/ 10464012 w 12192000"/>
              <a:gd name="connsiteY33" fmla="*/ 1391778 h 3482342"/>
              <a:gd name="connsiteX34" fmla="*/ 10405409 w 12192000"/>
              <a:gd name="connsiteY34" fmla="*/ 1422789 h 3482342"/>
              <a:gd name="connsiteX35" fmla="*/ 10370530 w 12192000"/>
              <a:gd name="connsiteY35" fmla="*/ 1441596 h 3482342"/>
              <a:gd name="connsiteX36" fmla="*/ 10314361 w 12192000"/>
              <a:gd name="connsiteY36" fmla="*/ 1466924 h 3482342"/>
              <a:gd name="connsiteX37" fmla="*/ 10264922 w 12192000"/>
              <a:gd name="connsiteY37" fmla="*/ 1472107 h 3482342"/>
              <a:gd name="connsiteX38" fmla="*/ 10201385 w 12192000"/>
              <a:gd name="connsiteY38" fmla="*/ 1477515 h 3482342"/>
              <a:gd name="connsiteX39" fmla="*/ 10120184 w 12192000"/>
              <a:gd name="connsiteY39" fmla="*/ 1466924 h 3482342"/>
              <a:gd name="connsiteX40" fmla="*/ 10058690 w 12192000"/>
              <a:gd name="connsiteY40" fmla="*/ 1474888 h 3482342"/>
              <a:gd name="connsiteX41" fmla="*/ 10004424 w 12192000"/>
              <a:gd name="connsiteY41" fmla="*/ 1489801 h 3482342"/>
              <a:gd name="connsiteX42" fmla="*/ 9999951 w 12192000"/>
              <a:gd name="connsiteY42" fmla="*/ 1499127 h 3482342"/>
              <a:gd name="connsiteX43" fmla="*/ 9845462 w 12192000"/>
              <a:gd name="connsiteY43" fmla="*/ 1548192 h 3482342"/>
              <a:gd name="connsiteX44" fmla="*/ 9736156 w 12192000"/>
              <a:gd name="connsiteY44" fmla="*/ 1581928 h 3482342"/>
              <a:gd name="connsiteX45" fmla="*/ 9693355 w 12192000"/>
              <a:gd name="connsiteY45" fmla="*/ 1602632 h 3482342"/>
              <a:gd name="connsiteX46" fmla="*/ 9664242 w 12192000"/>
              <a:gd name="connsiteY46" fmla="*/ 1622075 h 3482342"/>
              <a:gd name="connsiteX47" fmla="*/ 9579195 w 12192000"/>
              <a:gd name="connsiteY47" fmla="*/ 1648017 h 3482342"/>
              <a:gd name="connsiteX48" fmla="*/ 9433652 w 12192000"/>
              <a:gd name="connsiteY48" fmla="*/ 1681174 h 3482342"/>
              <a:gd name="connsiteX49" fmla="*/ 9403775 w 12192000"/>
              <a:gd name="connsiteY49" fmla="*/ 1690403 h 3482342"/>
              <a:gd name="connsiteX50" fmla="*/ 9382503 w 12192000"/>
              <a:gd name="connsiteY50" fmla="*/ 1706957 h 3482342"/>
              <a:gd name="connsiteX51" fmla="*/ 9381410 w 12192000"/>
              <a:gd name="connsiteY51" fmla="*/ 1718312 h 3482342"/>
              <a:gd name="connsiteX52" fmla="*/ 9365685 w 12192000"/>
              <a:gd name="connsiteY52" fmla="*/ 1724772 h 3482342"/>
              <a:gd name="connsiteX53" fmla="*/ 9278020 w 12192000"/>
              <a:gd name="connsiteY53" fmla="*/ 1741161 h 3482342"/>
              <a:gd name="connsiteX54" fmla="*/ 9217145 w 12192000"/>
              <a:gd name="connsiteY54" fmla="*/ 1771195 h 3482342"/>
              <a:gd name="connsiteX55" fmla="*/ 8955875 w 12192000"/>
              <a:gd name="connsiteY55" fmla="*/ 1796806 h 3482342"/>
              <a:gd name="connsiteX56" fmla="*/ 8648415 w 12192000"/>
              <a:gd name="connsiteY56" fmla="*/ 1878623 h 3482342"/>
              <a:gd name="connsiteX57" fmla="*/ 8495949 w 12192000"/>
              <a:gd name="connsiteY57" fmla="*/ 1902425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41837 w 12192000"/>
              <a:gd name="connsiteY68" fmla="*/ 1840640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686657 w 12192000"/>
              <a:gd name="connsiteY74" fmla="*/ 1907344 h 3482342"/>
              <a:gd name="connsiteX75" fmla="*/ 6651330 w 12192000"/>
              <a:gd name="connsiteY75" fmla="*/ 1922921 h 3482342"/>
              <a:gd name="connsiteX76" fmla="*/ 6622958 w 12192000"/>
              <a:gd name="connsiteY76" fmla="*/ 1936255 h 3482342"/>
              <a:gd name="connsiteX77" fmla="*/ 6522602 w 12192000"/>
              <a:gd name="connsiteY77" fmla="*/ 1954133 h 3482342"/>
              <a:gd name="connsiteX78" fmla="*/ 6444344 w 12192000"/>
              <a:gd name="connsiteY78" fmla="*/ 1969663 h 3482342"/>
              <a:gd name="connsiteX79" fmla="*/ 6409626 w 12192000"/>
              <a:gd name="connsiteY79" fmla="*/ 1978846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87205 w 12192000"/>
              <a:gd name="connsiteY83" fmla="*/ 2060048 h 3482342"/>
              <a:gd name="connsiteX84" fmla="*/ 6138780 w 12192000"/>
              <a:gd name="connsiteY84" fmla="*/ 2081918 h 3482342"/>
              <a:gd name="connsiteX85" fmla="*/ 6120125 w 12192000"/>
              <a:gd name="connsiteY85" fmla="*/ 2109475 h 3482342"/>
              <a:gd name="connsiteX86" fmla="*/ 6056576 w 12192000"/>
              <a:gd name="connsiteY86" fmla="*/ 2120066 h 3482342"/>
              <a:gd name="connsiteX87" fmla="*/ 5993794 w 12192000"/>
              <a:gd name="connsiteY87" fmla="*/ 2122569 h 3482342"/>
              <a:gd name="connsiteX88" fmla="*/ 5943601 w 12192000"/>
              <a:gd name="connsiteY88" fmla="*/ 2137719 h 3482342"/>
              <a:gd name="connsiteX89" fmla="*/ 5898141 w 12192000"/>
              <a:gd name="connsiteY89" fmla="*/ 2144806 h 3482342"/>
              <a:gd name="connsiteX90" fmla="*/ 5855337 w 12192000"/>
              <a:gd name="connsiteY90" fmla="*/ 2137719 h 3482342"/>
              <a:gd name="connsiteX91" fmla="*/ 5817682 w 12192000"/>
              <a:gd name="connsiteY91" fmla="*/ 2157358 h 3482342"/>
              <a:gd name="connsiteX92" fmla="*/ 5735300 w 12192000"/>
              <a:gd name="connsiteY92" fmla="*/ 2158902 h 3482342"/>
              <a:gd name="connsiteX93" fmla="*/ 5591469 w 12192000"/>
              <a:gd name="connsiteY93" fmla="*/ 2178389 h 3482342"/>
              <a:gd name="connsiteX94" fmla="*/ 5505818 w 12192000"/>
              <a:gd name="connsiteY94" fmla="*/ 2194207 h 3482342"/>
              <a:gd name="connsiteX95" fmla="*/ 5452860 w 12192000"/>
              <a:gd name="connsiteY95" fmla="*/ 2180085 h 3482342"/>
              <a:gd name="connsiteX96" fmla="*/ 5414282 w 12192000"/>
              <a:gd name="connsiteY96" fmla="*/ 2183070 h 3482342"/>
              <a:gd name="connsiteX97" fmla="*/ 5368369 w 12192000"/>
              <a:gd name="connsiteY97" fmla="*/ 2204272 h 3482342"/>
              <a:gd name="connsiteX98" fmla="*/ 5336354 w 12192000"/>
              <a:gd name="connsiteY98" fmla="*/ 2218920 h 3482342"/>
              <a:gd name="connsiteX99" fmla="*/ 5291263 w 12192000"/>
              <a:gd name="connsiteY99" fmla="*/ 2239182 h 3482342"/>
              <a:gd name="connsiteX100" fmla="*/ 5255152 w 12192000"/>
              <a:gd name="connsiteY100" fmla="*/ 2247164 h 3482342"/>
              <a:gd name="connsiteX101" fmla="*/ 5233796 w 12192000"/>
              <a:gd name="connsiteY101" fmla="*/ 2268260 h 3482342"/>
              <a:gd name="connsiteX102" fmla="*/ 5212786 w 12192000"/>
              <a:gd name="connsiteY102" fmla="*/ 2296592 h 3482342"/>
              <a:gd name="connsiteX103" fmla="*/ 5173523 w 12192000"/>
              <a:gd name="connsiteY103" fmla="*/ 2309057 h 3482342"/>
              <a:gd name="connsiteX104" fmla="*/ 5123830 w 12192000"/>
              <a:gd name="connsiteY104" fmla="*/ 2307070 h 3482342"/>
              <a:gd name="connsiteX105" fmla="*/ 5065426 w 12192000"/>
              <a:gd name="connsiteY105" fmla="*/ 2324076 h 3482342"/>
              <a:gd name="connsiteX106" fmla="*/ 4975908 w 12192000"/>
              <a:gd name="connsiteY106" fmla="*/ 2364128 h 3482342"/>
              <a:gd name="connsiteX107" fmla="*/ 4913723 w 12192000"/>
              <a:gd name="connsiteY107" fmla="*/ 2385265 h 3482342"/>
              <a:gd name="connsiteX108" fmla="*/ 4746485 w 12192000"/>
              <a:gd name="connsiteY108" fmla="*/ 2451769 h 3482342"/>
              <a:gd name="connsiteX109" fmla="*/ 4681588 w 12192000"/>
              <a:gd name="connsiteY109" fmla="*/ 2467494 h 3482342"/>
              <a:gd name="connsiteX110" fmla="*/ 1783655 w 12192000"/>
              <a:gd name="connsiteY110" fmla="*/ 3163860 h 3482342"/>
              <a:gd name="connsiteX111" fmla="*/ 1325955 w 12192000"/>
              <a:gd name="connsiteY111" fmla="*/ 3176692 h 3482342"/>
              <a:gd name="connsiteX112" fmla="*/ 1190384 w 12192000"/>
              <a:gd name="connsiteY112" fmla="*/ 3203504 h 3482342"/>
              <a:gd name="connsiteX113" fmla="*/ 1094537 w 12192000"/>
              <a:gd name="connsiteY113" fmla="*/ 3229469 h 3482342"/>
              <a:gd name="connsiteX114" fmla="*/ 779276 w 12192000"/>
              <a:gd name="connsiteY114" fmla="*/ 3327290 h 3482342"/>
              <a:gd name="connsiteX115" fmla="*/ 600378 w 12192000"/>
              <a:gd name="connsiteY115" fmla="*/ 3335250 h 3482342"/>
              <a:gd name="connsiteX116" fmla="*/ 493457 w 12192000"/>
              <a:gd name="connsiteY116" fmla="*/ 3365044 h 3482342"/>
              <a:gd name="connsiteX117" fmla="*/ 349402 w 12192000"/>
              <a:gd name="connsiteY117" fmla="*/ 3380897 h 3482342"/>
              <a:gd name="connsiteX118" fmla="*/ 192183 w 12192000"/>
              <a:gd name="connsiteY118" fmla="*/ 3460075 h 3482342"/>
              <a:gd name="connsiteX119" fmla="*/ 46713 w 12192000"/>
              <a:gd name="connsiteY119" fmla="*/ 3462986 h 3482342"/>
              <a:gd name="connsiteX120" fmla="*/ 2765 w 12192000"/>
              <a:gd name="connsiteY120" fmla="*/ 3480770 h 3482342"/>
              <a:gd name="connsiteX121" fmla="*/ 0 w 12192000"/>
              <a:gd name="connsiteY121" fmla="*/ 3482342 h 3482342"/>
              <a:gd name="connsiteX122" fmla="*/ 0 w 12192000"/>
              <a:gd name="connsiteY12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679906 w 12192000"/>
              <a:gd name="connsiteY29" fmla="*/ 1324988 h 3482342"/>
              <a:gd name="connsiteX30" fmla="*/ 10636304 w 12192000"/>
              <a:gd name="connsiteY30" fmla="*/ 1317928 h 3482342"/>
              <a:gd name="connsiteX31" fmla="*/ 10603863 w 12192000"/>
              <a:gd name="connsiteY31" fmla="*/ 1346886 h 3482342"/>
              <a:gd name="connsiteX32" fmla="*/ 10573203 w 12192000"/>
              <a:gd name="connsiteY32" fmla="*/ 1351996 h 3482342"/>
              <a:gd name="connsiteX33" fmla="*/ 10513263 w 12192000"/>
              <a:gd name="connsiteY33" fmla="*/ 1350756 h 3482342"/>
              <a:gd name="connsiteX34" fmla="*/ 10464012 w 12192000"/>
              <a:gd name="connsiteY34" fmla="*/ 1391778 h 3482342"/>
              <a:gd name="connsiteX35" fmla="*/ 10405409 w 12192000"/>
              <a:gd name="connsiteY35" fmla="*/ 1422789 h 3482342"/>
              <a:gd name="connsiteX36" fmla="*/ 10370530 w 12192000"/>
              <a:gd name="connsiteY36" fmla="*/ 1441596 h 3482342"/>
              <a:gd name="connsiteX37" fmla="*/ 10314361 w 12192000"/>
              <a:gd name="connsiteY37" fmla="*/ 1466924 h 3482342"/>
              <a:gd name="connsiteX38" fmla="*/ 10264922 w 12192000"/>
              <a:gd name="connsiteY38" fmla="*/ 1472107 h 3482342"/>
              <a:gd name="connsiteX39" fmla="*/ 10201385 w 12192000"/>
              <a:gd name="connsiteY39" fmla="*/ 1477515 h 3482342"/>
              <a:gd name="connsiteX40" fmla="*/ 10120184 w 12192000"/>
              <a:gd name="connsiteY40" fmla="*/ 1466924 h 3482342"/>
              <a:gd name="connsiteX41" fmla="*/ 10058690 w 12192000"/>
              <a:gd name="connsiteY41" fmla="*/ 1474888 h 3482342"/>
              <a:gd name="connsiteX42" fmla="*/ 10004424 w 12192000"/>
              <a:gd name="connsiteY42" fmla="*/ 1489801 h 3482342"/>
              <a:gd name="connsiteX43" fmla="*/ 9999951 w 12192000"/>
              <a:gd name="connsiteY43" fmla="*/ 1499127 h 3482342"/>
              <a:gd name="connsiteX44" fmla="*/ 9845462 w 12192000"/>
              <a:gd name="connsiteY44" fmla="*/ 1548192 h 3482342"/>
              <a:gd name="connsiteX45" fmla="*/ 9736156 w 12192000"/>
              <a:gd name="connsiteY45" fmla="*/ 1581928 h 3482342"/>
              <a:gd name="connsiteX46" fmla="*/ 9693355 w 12192000"/>
              <a:gd name="connsiteY46" fmla="*/ 1602632 h 3482342"/>
              <a:gd name="connsiteX47" fmla="*/ 9664242 w 12192000"/>
              <a:gd name="connsiteY47" fmla="*/ 1622075 h 3482342"/>
              <a:gd name="connsiteX48" fmla="*/ 9579195 w 12192000"/>
              <a:gd name="connsiteY48" fmla="*/ 1648017 h 3482342"/>
              <a:gd name="connsiteX49" fmla="*/ 9433652 w 12192000"/>
              <a:gd name="connsiteY49" fmla="*/ 1681174 h 3482342"/>
              <a:gd name="connsiteX50" fmla="*/ 9403775 w 12192000"/>
              <a:gd name="connsiteY50" fmla="*/ 1690403 h 3482342"/>
              <a:gd name="connsiteX51" fmla="*/ 9382503 w 12192000"/>
              <a:gd name="connsiteY51" fmla="*/ 1706957 h 3482342"/>
              <a:gd name="connsiteX52" fmla="*/ 9381410 w 12192000"/>
              <a:gd name="connsiteY52" fmla="*/ 1718312 h 3482342"/>
              <a:gd name="connsiteX53" fmla="*/ 9365685 w 12192000"/>
              <a:gd name="connsiteY53" fmla="*/ 1724772 h 3482342"/>
              <a:gd name="connsiteX54" fmla="*/ 9278020 w 12192000"/>
              <a:gd name="connsiteY54" fmla="*/ 1741161 h 3482342"/>
              <a:gd name="connsiteX55" fmla="*/ 9217145 w 12192000"/>
              <a:gd name="connsiteY55" fmla="*/ 1771195 h 3482342"/>
              <a:gd name="connsiteX56" fmla="*/ 8955875 w 12192000"/>
              <a:gd name="connsiteY56" fmla="*/ 1796806 h 3482342"/>
              <a:gd name="connsiteX57" fmla="*/ 8648415 w 12192000"/>
              <a:gd name="connsiteY57" fmla="*/ 1878623 h 3482342"/>
              <a:gd name="connsiteX58" fmla="*/ 8495949 w 12192000"/>
              <a:gd name="connsiteY58" fmla="*/ 1902425 h 3482342"/>
              <a:gd name="connsiteX59" fmla="*/ 8236214 w 12192000"/>
              <a:gd name="connsiteY59" fmla="*/ 190972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41837 w 12192000"/>
              <a:gd name="connsiteY69" fmla="*/ 1840640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686657 w 12192000"/>
              <a:gd name="connsiteY75" fmla="*/ 1907344 h 3482342"/>
              <a:gd name="connsiteX76" fmla="*/ 6651330 w 12192000"/>
              <a:gd name="connsiteY76" fmla="*/ 1922921 h 3482342"/>
              <a:gd name="connsiteX77" fmla="*/ 6622958 w 12192000"/>
              <a:gd name="connsiteY77" fmla="*/ 1936255 h 3482342"/>
              <a:gd name="connsiteX78" fmla="*/ 6522602 w 12192000"/>
              <a:gd name="connsiteY78" fmla="*/ 1954133 h 3482342"/>
              <a:gd name="connsiteX79" fmla="*/ 6444344 w 12192000"/>
              <a:gd name="connsiteY79" fmla="*/ 1969663 h 3482342"/>
              <a:gd name="connsiteX80" fmla="*/ 6409626 w 12192000"/>
              <a:gd name="connsiteY80" fmla="*/ 1978846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87205 w 12192000"/>
              <a:gd name="connsiteY84" fmla="*/ 2060048 h 3482342"/>
              <a:gd name="connsiteX85" fmla="*/ 6138780 w 12192000"/>
              <a:gd name="connsiteY85" fmla="*/ 2081918 h 3482342"/>
              <a:gd name="connsiteX86" fmla="*/ 6120125 w 12192000"/>
              <a:gd name="connsiteY86" fmla="*/ 2109475 h 3482342"/>
              <a:gd name="connsiteX87" fmla="*/ 6056576 w 12192000"/>
              <a:gd name="connsiteY87" fmla="*/ 2120066 h 3482342"/>
              <a:gd name="connsiteX88" fmla="*/ 5993794 w 12192000"/>
              <a:gd name="connsiteY88" fmla="*/ 2122569 h 3482342"/>
              <a:gd name="connsiteX89" fmla="*/ 5943601 w 12192000"/>
              <a:gd name="connsiteY89" fmla="*/ 2137719 h 3482342"/>
              <a:gd name="connsiteX90" fmla="*/ 5898141 w 12192000"/>
              <a:gd name="connsiteY90" fmla="*/ 2144806 h 3482342"/>
              <a:gd name="connsiteX91" fmla="*/ 5855337 w 12192000"/>
              <a:gd name="connsiteY91" fmla="*/ 2137719 h 3482342"/>
              <a:gd name="connsiteX92" fmla="*/ 5817682 w 12192000"/>
              <a:gd name="connsiteY92" fmla="*/ 2157358 h 3482342"/>
              <a:gd name="connsiteX93" fmla="*/ 5735300 w 12192000"/>
              <a:gd name="connsiteY93" fmla="*/ 2158902 h 3482342"/>
              <a:gd name="connsiteX94" fmla="*/ 5591469 w 12192000"/>
              <a:gd name="connsiteY94" fmla="*/ 2178389 h 3482342"/>
              <a:gd name="connsiteX95" fmla="*/ 5505818 w 12192000"/>
              <a:gd name="connsiteY95" fmla="*/ 2194207 h 3482342"/>
              <a:gd name="connsiteX96" fmla="*/ 5452860 w 12192000"/>
              <a:gd name="connsiteY96" fmla="*/ 2180085 h 3482342"/>
              <a:gd name="connsiteX97" fmla="*/ 5414282 w 12192000"/>
              <a:gd name="connsiteY97" fmla="*/ 2183070 h 3482342"/>
              <a:gd name="connsiteX98" fmla="*/ 5368369 w 12192000"/>
              <a:gd name="connsiteY98" fmla="*/ 2204272 h 3482342"/>
              <a:gd name="connsiteX99" fmla="*/ 5336354 w 12192000"/>
              <a:gd name="connsiteY99" fmla="*/ 2218920 h 3482342"/>
              <a:gd name="connsiteX100" fmla="*/ 5291263 w 12192000"/>
              <a:gd name="connsiteY100" fmla="*/ 2239182 h 3482342"/>
              <a:gd name="connsiteX101" fmla="*/ 5255152 w 12192000"/>
              <a:gd name="connsiteY101" fmla="*/ 2247164 h 3482342"/>
              <a:gd name="connsiteX102" fmla="*/ 5233796 w 12192000"/>
              <a:gd name="connsiteY102" fmla="*/ 2268260 h 3482342"/>
              <a:gd name="connsiteX103" fmla="*/ 5212786 w 12192000"/>
              <a:gd name="connsiteY103" fmla="*/ 2296592 h 3482342"/>
              <a:gd name="connsiteX104" fmla="*/ 5173523 w 12192000"/>
              <a:gd name="connsiteY104" fmla="*/ 2309057 h 3482342"/>
              <a:gd name="connsiteX105" fmla="*/ 5123830 w 12192000"/>
              <a:gd name="connsiteY105" fmla="*/ 2307070 h 3482342"/>
              <a:gd name="connsiteX106" fmla="*/ 5065426 w 12192000"/>
              <a:gd name="connsiteY106" fmla="*/ 2324076 h 3482342"/>
              <a:gd name="connsiteX107" fmla="*/ 4975908 w 12192000"/>
              <a:gd name="connsiteY107" fmla="*/ 2364128 h 3482342"/>
              <a:gd name="connsiteX108" fmla="*/ 4913723 w 12192000"/>
              <a:gd name="connsiteY108" fmla="*/ 2385265 h 3482342"/>
              <a:gd name="connsiteX109" fmla="*/ 4746485 w 12192000"/>
              <a:gd name="connsiteY109" fmla="*/ 2451769 h 3482342"/>
              <a:gd name="connsiteX110" fmla="*/ 4681588 w 12192000"/>
              <a:gd name="connsiteY110" fmla="*/ 2467494 h 3482342"/>
              <a:gd name="connsiteX111" fmla="*/ 1783655 w 12192000"/>
              <a:gd name="connsiteY111" fmla="*/ 3163860 h 3482342"/>
              <a:gd name="connsiteX112" fmla="*/ 1325955 w 12192000"/>
              <a:gd name="connsiteY112" fmla="*/ 3176692 h 3482342"/>
              <a:gd name="connsiteX113" fmla="*/ 1190384 w 12192000"/>
              <a:gd name="connsiteY113" fmla="*/ 3203504 h 3482342"/>
              <a:gd name="connsiteX114" fmla="*/ 1094537 w 12192000"/>
              <a:gd name="connsiteY114" fmla="*/ 3229469 h 3482342"/>
              <a:gd name="connsiteX115" fmla="*/ 779276 w 12192000"/>
              <a:gd name="connsiteY115" fmla="*/ 3327290 h 3482342"/>
              <a:gd name="connsiteX116" fmla="*/ 600378 w 12192000"/>
              <a:gd name="connsiteY116" fmla="*/ 3335250 h 3482342"/>
              <a:gd name="connsiteX117" fmla="*/ 493457 w 12192000"/>
              <a:gd name="connsiteY117" fmla="*/ 3365044 h 3482342"/>
              <a:gd name="connsiteX118" fmla="*/ 349402 w 12192000"/>
              <a:gd name="connsiteY118" fmla="*/ 3380897 h 3482342"/>
              <a:gd name="connsiteX119" fmla="*/ 192183 w 12192000"/>
              <a:gd name="connsiteY119" fmla="*/ 3460075 h 3482342"/>
              <a:gd name="connsiteX120" fmla="*/ 46713 w 12192000"/>
              <a:gd name="connsiteY120" fmla="*/ 3462986 h 3482342"/>
              <a:gd name="connsiteX121" fmla="*/ 2765 w 12192000"/>
              <a:gd name="connsiteY121" fmla="*/ 3480770 h 3482342"/>
              <a:gd name="connsiteX122" fmla="*/ 0 w 12192000"/>
              <a:gd name="connsiteY122" fmla="*/ 3482342 h 3482342"/>
              <a:gd name="connsiteX123" fmla="*/ 0 w 12192000"/>
              <a:gd name="connsiteY12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679906 w 12192000"/>
              <a:gd name="connsiteY29" fmla="*/ 1332049 h 3482342"/>
              <a:gd name="connsiteX30" fmla="*/ 10636304 w 12192000"/>
              <a:gd name="connsiteY30" fmla="*/ 1317928 h 3482342"/>
              <a:gd name="connsiteX31" fmla="*/ 10603863 w 12192000"/>
              <a:gd name="connsiteY31" fmla="*/ 1346886 h 3482342"/>
              <a:gd name="connsiteX32" fmla="*/ 10573203 w 12192000"/>
              <a:gd name="connsiteY32" fmla="*/ 1351996 h 3482342"/>
              <a:gd name="connsiteX33" fmla="*/ 10513263 w 12192000"/>
              <a:gd name="connsiteY33" fmla="*/ 1350756 h 3482342"/>
              <a:gd name="connsiteX34" fmla="*/ 10464012 w 12192000"/>
              <a:gd name="connsiteY34" fmla="*/ 1391778 h 3482342"/>
              <a:gd name="connsiteX35" fmla="*/ 10405409 w 12192000"/>
              <a:gd name="connsiteY35" fmla="*/ 1422789 h 3482342"/>
              <a:gd name="connsiteX36" fmla="*/ 10370530 w 12192000"/>
              <a:gd name="connsiteY36" fmla="*/ 1441596 h 3482342"/>
              <a:gd name="connsiteX37" fmla="*/ 10314361 w 12192000"/>
              <a:gd name="connsiteY37" fmla="*/ 1466924 h 3482342"/>
              <a:gd name="connsiteX38" fmla="*/ 10264922 w 12192000"/>
              <a:gd name="connsiteY38" fmla="*/ 1472107 h 3482342"/>
              <a:gd name="connsiteX39" fmla="*/ 10201385 w 12192000"/>
              <a:gd name="connsiteY39" fmla="*/ 1477515 h 3482342"/>
              <a:gd name="connsiteX40" fmla="*/ 10120184 w 12192000"/>
              <a:gd name="connsiteY40" fmla="*/ 1466924 h 3482342"/>
              <a:gd name="connsiteX41" fmla="*/ 10058690 w 12192000"/>
              <a:gd name="connsiteY41" fmla="*/ 1474888 h 3482342"/>
              <a:gd name="connsiteX42" fmla="*/ 10004424 w 12192000"/>
              <a:gd name="connsiteY42" fmla="*/ 1489801 h 3482342"/>
              <a:gd name="connsiteX43" fmla="*/ 9999951 w 12192000"/>
              <a:gd name="connsiteY43" fmla="*/ 1499127 h 3482342"/>
              <a:gd name="connsiteX44" fmla="*/ 9845462 w 12192000"/>
              <a:gd name="connsiteY44" fmla="*/ 1548192 h 3482342"/>
              <a:gd name="connsiteX45" fmla="*/ 9736156 w 12192000"/>
              <a:gd name="connsiteY45" fmla="*/ 1581928 h 3482342"/>
              <a:gd name="connsiteX46" fmla="*/ 9693355 w 12192000"/>
              <a:gd name="connsiteY46" fmla="*/ 1602632 h 3482342"/>
              <a:gd name="connsiteX47" fmla="*/ 9664242 w 12192000"/>
              <a:gd name="connsiteY47" fmla="*/ 1622075 h 3482342"/>
              <a:gd name="connsiteX48" fmla="*/ 9579195 w 12192000"/>
              <a:gd name="connsiteY48" fmla="*/ 1648017 h 3482342"/>
              <a:gd name="connsiteX49" fmla="*/ 9433652 w 12192000"/>
              <a:gd name="connsiteY49" fmla="*/ 1681174 h 3482342"/>
              <a:gd name="connsiteX50" fmla="*/ 9403775 w 12192000"/>
              <a:gd name="connsiteY50" fmla="*/ 1690403 h 3482342"/>
              <a:gd name="connsiteX51" fmla="*/ 9382503 w 12192000"/>
              <a:gd name="connsiteY51" fmla="*/ 1706957 h 3482342"/>
              <a:gd name="connsiteX52" fmla="*/ 9381410 w 12192000"/>
              <a:gd name="connsiteY52" fmla="*/ 1718312 h 3482342"/>
              <a:gd name="connsiteX53" fmla="*/ 9365685 w 12192000"/>
              <a:gd name="connsiteY53" fmla="*/ 1724772 h 3482342"/>
              <a:gd name="connsiteX54" fmla="*/ 9278020 w 12192000"/>
              <a:gd name="connsiteY54" fmla="*/ 1741161 h 3482342"/>
              <a:gd name="connsiteX55" fmla="*/ 9217145 w 12192000"/>
              <a:gd name="connsiteY55" fmla="*/ 1771195 h 3482342"/>
              <a:gd name="connsiteX56" fmla="*/ 8955875 w 12192000"/>
              <a:gd name="connsiteY56" fmla="*/ 1796806 h 3482342"/>
              <a:gd name="connsiteX57" fmla="*/ 8648415 w 12192000"/>
              <a:gd name="connsiteY57" fmla="*/ 1878623 h 3482342"/>
              <a:gd name="connsiteX58" fmla="*/ 8495949 w 12192000"/>
              <a:gd name="connsiteY58" fmla="*/ 1902425 h 3482342"/>
              <a:gd name="connsiteX59" fmla="*/ 8236214 w 12192000"/>
              <a:gd name="connsiteY59" fmla="*/ 190972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41837 w 12192000"/>
              <a:gd name="connsiteY69" fmla="*/ 1840640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686657 w 12192000"/>
              <a:gd name="connsiteY75" fmla="*/ 1907344 h 3482342"/>
              <a:gd name="connsiteX76" fmla="*/ 6651330 w 12192000"/>
              <a:gd name="connsiteY76" fmla="*/ 1922921 h 3482342"/>
              <a:gd name="connsiteX77" fmla="*/ 6622958 w 12192000"/>
              <a:gd name="connsiteY77" fmla="*/ 1936255 h 3482342"/>
              <a:gd name="connsiteX78" fmla="*/ 6522602 w 12192000"/>
              <a:gd name="connsiteY78" fmla="*/ 1954133 h 3482342"/>
              <a:gd name="connsiteX79" fmla="*/ 6444344 w 12192000"/>
              <a:gd name="connsiteY79" fmla="*/ 1969663 h 3482342"/>
              <a:gd name="connsiteX80" fmla="*/ 6409626 w 12192000"/>
              <a:gd name="connsiteY80" fmla="*/ 1978846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87205 w 12192000"/>
              <a:gd name="connsiteY84" fmla="*/ 2060048 h 3482342"/>
              <a:gd name="connsiteX85" fmla="*/ 6138780 w 12192000"/>
              <a:gd name="connsiteY85" fmla="*/ 2081918 h 3482342"/>
              <a:gd name="connsiteX86" fmla="*/ 6120125 w 12192000"/>
              <a:gd name="connsiteY86" fmla="*/ 2109475 h 3482342"/>
              <a:gd name="connsiteX87" fmla="*/ 6056576 w 12192000"/>
              <a:gd name="connsiteY87" fmla="*/ 2120066 h 3482342"/>
              <a:gd name="connsiteX88" fmla="*/ 5993794 w 12192000"/>
              <a:gd name="connsiteY88" fmla="*/ 2122569 h 3482342"/>
              <a:gd name="connsiteX89" fmla="*/ 5943601 w 12192000"/>
              <a:gd name="connsiteY89" fmla="*/ 2137719 h 3482342"/>
              <a:gd name="connsiteX90" fmla="*/ 5898141 w 12192000"/>
              <a:gd name="connsiteY90" fmla="*/ 2144806 h 3482342"/>
              <a:gd name="connsiteX91" fmla="*/ 5855337 w 12192000"/>
              <a:gd name="connsiteY91" fmla="*/ 2137719 h 3482342"/>
              <a:gd name="connsiteX92" fmla="*/ 5817682 w 12192000"/>
              <a:gd name="connsiteY92" fmla="*/ 2157358 h 3482342"/>
              <a:gd name="connsiteX93" fmla="*/ 5735300 w 12192000"/>
              <a:gd name="connsiteY93" fmla="*/ 2158902 h 3482342"/>
              <a:gd name="connsiteX94" fmla="*/ 5591469 w 12192000"/>
              <a:gd name="connsiteY94" fmla="*/ 2178389 h 3482342"/>
              <a:gd name="connsiteX95" fmla="*/ 5505818 w 12192000"/>
              <a:gd name="connsiteY95" fmla="*/ 2194207 h 3482342"/>
              <a:gd name="connsiteX96" fmla="*/ 5452860 w 12192000"/>
              <a:gd name="connsiteY96" fmla="*/ 2180085 h 3482342"/>
              <a:gd name="connsiteX97" fmla="*/ 5414282 w 12192000"/>
              <a:gd name="connsiteY97" fmla="*/ 2183070 h 3482342"/>
              <a:gd name="connsiteX98" fmla="*/ 5368369 w 12192000"/>
              <a:gd name="connsiteY98" fmla="*/ 2204272 h 3482342"/>
              <a:gd name="connsiteX99" fmla="*/ 5336354 w 12192000"/>
              <a:gd name="connsiteY99" fmla="*/ 2218920 h 3482342"/>
              <a:gd name="connsiteX100" fmla="*/ 5291263 w 12192000"/>
              <a:gd name="connsiteY100" fmla="*/ 2239182 h 3482342"/>
              <a:gd name="connsiteX101" fmla="*/ 5255152 w 12192000"/>
              <a:gd name="connsiteY101" fmla="*/ 2247164 h 3482342"/>
              <a:gd name="connsiteX102" fmla="*/ 5233796 w 12192000"/>
              <a:gd name="connsiteY102" fmla="*/ 2268260 h 3482342"/>
              <a:gd name="connsiteX103" fmla="*/ 5212786 w 12192000"/>
              <a:gd name="connsiteY103" fmla="*/ 2296592 h 3482342"/>
              <a:gd name="connsiteX104" fmla="*/ 5173523 w 12192000"/>
              <a:gd name="connsiteY104" fmla="*/ 2309057 h 3482342"/>
              <a:gd name="connsiteX105" fmla="*/ 5123830 w 12192000"/>
              <a:gd name="connsiteY105" fmla="*/ 2307070 h 3482342"/>
              <a:gd name="connsiteX106" fmla="*/ 5065426 w 12192000"/>
              <a:gd name="connsiteY106" fmla="*/ 2324076 h 3482342"/>
              <a:gd name="connsiteX107" fmla="*/ 4975908 w 12192000"/>
              <a:gd name="connsiteY107" fmla="*/ 2364128 h 3482342"/>
              <a:gd name="connsiteX108" fmla="*/ 4913723 w 12192000"/>
              <a:gd name="connsiteY108" fmla="*/ 2385265 h 3482342"/>
              <a:gd name="connsiteX109" fmla="*/ 4746485 w 12192000"/>
              <a:gd name="connsiteY109" fmla="*/ 2451769 h 3482342"/>
              <a:gd name="connsiteX110" fmla="*/ 4681588 w 12192000"/>
              <a:gd name="connsiteY110" fmla="*/ 2467494 h 3482342"/>
              <a:gd name="connsiteX111" fmla="*/ 1783655 w 12192000"/>
              <a:gd name="connsiteY111" fmla="*/ 3163860 h 3482342"/>
              <a:gd name="connsiteX112" fmla="*/ 1325955 w 12192000"/>
              <a:gd name="connsiteY112" fmla="*/ 3176692 h 3482342"/>
              <a:gd name="connsiteX113" fmla="*/ 1190384 w 12192000"/>
              <a:gd name="connsiteY113" fmla="*/ 3203504 h 3482342"/>
              <a:gd name="connsiteX114" fmla="*/ 1094537 w 12192000"/>
              <a:gd name="connsiteY114" fmla="*/ 3229469 h 3482342"/>
              <a:gd name="connsiteX115" fmla="*/ 779276 w 12192000"/>
              <a:gd name="connsiteY115" fmla="*/ 3327290 h 3482342"/>
              <a:gd name="connsiteX116" fmla="*/ 600378 w 12192000"/>
              <a:gd name="connsiteY116" fmla="*/ 3335250 h 3482342"/>
              <a:gd name="connsiteX117" fmla="*/ 493457 w 12192000"/>
              <a:gd name="connsiteY117" fmla="*/ 3365044 h 3482342"/>
              <a:gd name="connsiteX118" fmla="*/ 349402 w 12192000"/>
              <a:gd name="connsiteY118" fmla="*/ 3380897 h 3482342"/>
              <a:gd name="connsiteX119" fmla="*/ 192183 w 12192000"/>
              <a:gd name="connsiteY119" fmla="*/ 3460075 h 3482342"/>
              <a:gd name="connsiteX120" fmla="*/ 46713 w 12192000"/>
              <a:gd name="connsiteY120" fmla="*/ 3462986 h 3482342"/>
              <a:gd name="connsiteX121" fmla="*/ 2765 w 12192000"/>
              <a:gd name="connsiteY121" fmla="*/ 3480770 h 3482342"/>
              <a:gd name="connsiteX122" fmla="*/ 0 w 12192000"/>
              <a:gd name="connsiteY122" fmla="*/ 3482342 h 3482342"/>
              <a:gd name="connsiteX123" fmla="*/ 0 w 12192000"/>
              <a:gd name="connsiteY12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679906 w 12192000"/>
              <a:gd name="connsiteY29" fmla="*/ 1332049 h 3482342"/>
              <a:gd name="connsiteX30" fmla="*/ 10639834 w 12192000"/>
              <a:gd name="connsiteY30" fmla="*/ 1324989 h 3482342"/>
              <a:gd name="connsiteX31" fmla="*/ 10603863 w 12192000"/>
              <a:gd name="connsiteY31" fmla="*/ 1346886 h 3482342"/>
              <a:gd name="connsiteX32" fmla="*/ 10573203 w 12192000"/>
              <a:gd name="connsiteY32" fmla="*/ 1351996 h 3482342"/>
              <a:gd name="connsiteX33" fmla="*/ 10513263 w 12192000"/>
              <a:gd name="connsiteY33" fmla="*/ 1350756 h 3482342"/>
              <a:gd name="connsiteX34" fmla="*/ 10464012 w 12192000"/>
              <a:gd name="connsiteY34" fmla="*/ 1391778 h 3482342"/>
              <a:gd name="connsiteX35" fmla="*/ 10405409 w 12192000"/>
              <a:gd name="connsiteY35" fmla="*/ 1422789 h 3482342"/>
              <a:gd name="connsiteX36" fmla="*/ 10370530 w 12192000"/>
              <a:gd name="connsiteY36" fmla="*/ 1441596 h 3482342"/>
              <a:gd name="connsiteX37" fmla="*/ 10314361 w 12192000"/>
              <a:gd name="connsiteY37" fmla="*/ 1466924 h 3482342"/>
              <a:gd name="connsiteX38" fmla="*/ 10264922 w 12192000"/>
              <a:gd name="connsiteY38" fmla="*/ 1472107 h 3482342"/>
              <a:gd name="connsiteX39" fmla="*/ 10201385 w 12192000"/>
              <a:gd name="connsiteY39" fmla="*/ 1477515 h 3482342"/>
              <a:gd name="connsiteX40" fmla="*/ 10120184 w 12192000"/>
              <a:gd name="connsiteY40" fmla="*/ 1466924 h 3482342"/>
              <a:gd name="connsiteX41" fmla="*/ 10058690 w 12192000"/>
              <a:gd name="connsiteY41" fmla="*/ 1474888 h 3482342"/>
              <a:gd name="connsiteX42" fmla="*/ 10004424 w 12192000"/>
              <a:gd name="connsiteY42" fmla="*/ 1489801 h 3482342"/>
              <a:gd name="connsiteX43" fmla="*/ 9999951 w 12192000"/>
              <a:gd name="connsiteY43" fmla="*/ 1499127 h 3482342"/>
              <a:gd name="connsiteX44" fmla="*/ 9845462 w 12192000"/>
              <a:gd name="connsiteY44" fmla="*/ 1548192 h 3482342"/>
              <a:gd name="connsiteX45" fmla="*/ 9736156 w 12192000"/>
              <a:gd name="connsiteY45" fmla="*/ 1581928 h 3482342"/>
              <a:gd name="connsiteX46" fmla="*/ 9693355 w 12192000"/>
              <a:gd name="connsiteY46" fmla="*/ 1602632 h 3482342"/>
              <a:gd name="connsiteX47" fmla="*/ 9664242 w 12192000"/>
              <a:gd name="connsiteY47" fmla="*/ 1622075 h 3482342"/>
              <a:gd name="connsiteX48" fmla="*/ 9579195 w 12192000"/>
              <a:gd name="connsiteY48" fmla="*/ 1648017 h 3482342"/>
              <a:gd name="connsiteX49" fmla="*/ 9433652 w 12192000"/>
              <a:gd name="connsiteY49" fmla="*/ 1681174 h 3482342"/>
              <a:gd name="connsiteX50" fmla="*/ 9403775 w 12192000"/>
              <a:gd name="connsiteY50" fmla="*/ 1690403 h 3482342"/>
              <a:gd name="connsiteX51" fmla="*/ 9382503 w 12192000"/>
              <a:gd name="connsiteY51" fmla="*/ 1706957 h 3482342"/>
              <a:gd name="connsiteX52" fmla="*/ 9381410 w 12192000"/>
              <a:gd name="connsiteY52" fmla="*/ 1718312 h 3482342"/>
              <a:gd name="connsiteX53" fmla="*/ 9365685 w 12192000"/>
              <a:gd name="connsiteY53" fmla="*/ 1724772 h 3482342"/>
              <a:gd name="connsiteX54" fmla="*/ 9278020 w 12192000"/>
              <a:gd name="connsiteY54" fmla="*/ 1741161 h 3482342"/>
              <a:gd name="connsiteX55" fmla="*/ 9217145 w 12192000"/>
              <a:gd name="connsiteY55" fmla="*/ 1771195 h 3482342"/>
              <a:gd name="connsiteX56" fmla="*/ 8955875 w 12192000"/>
              <a:gd name="connsiteY56" fmla="*/ 1796806 h 3482342"/>
              <a:gd name="connsiteX57" fmla="*/ 8648415 w 12192000"/>
              <a:gd name="connsiteY57" fmla="*/ 1878623 h 3482342"/>
              <a:gd name="connsiteX58" fmla="*/ 8495949 w 12192000"/>
              <a:gd name="connsiteY58" fmla="*/ 1902425 h 3482342"/>
              <a:gd name="connsiteX59" fmla="*/ 8236214 w 12192000"/>
              <a:gd name="connsiteY59" fmla="*/ 190972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41837 w 12192000"/>
              <a:gd name="connsiteY69" fmla="*/ 1840640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686657 w 12192000"/>
              <a:gd name="connsiteY75" fmla="*/ 1907344 h 3482342"/>
              <a:gd name="connsiteX76" fmla="*/ 6651330 w 12192000"/>
              <a:gd name="connsiteY76" fmla="*/ 1922921 h 3482342"/>
              <a:gd name="connsiteX77" fmla="*/ 6622958 w 12192000"/>
              <a:gd name="connsiteY77" fmla="*/ 1936255 h 3482342"/>
              <a:gd name="connsiteX78" fmla="*/ 6522602 w 12192000"/>
              <a:gd name="connsiteY78" fmla="*/ 1954133 h 3482342"/>
              <a:gd name="connsiteX79" fmla="*/ 6444344 w 12192000"/>
              <a:gd name="connsiteY79" fmla="*/ 1969663 h 3482342"/>
              <a:gd name="connsiteX80" fmla="*/ 6409626 w 12192000"/>
              <a:gd name="connsiteY80" fmla="*/ 1978846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87205 w 12192000"/>
              <a:gd name="connsiteY84" fmla="*/ 2060048 h 3482342"/>
              <a:gd name="connsiteX85" fmla="*/ 6138780 w 12192000"/>
              <a:gd name="connsiteY85" fmla="*/ 2081918 h 3482342"/>
              <a:gd name="connsiteX86" fmla="*/ 6120125 w 12192000"/>
              <a:gd name="connsiteY86" fmla="*/ 2109475 h 3482342"/>
              <a:gd name="connsiteX87" fmla="*/ 6056576 w 12192000"/>
              <a:gd name="connsiteY87" fmla="*/ 2120066 h 3482342"/>
              <a:gd name="connsiteX88" fmla="*/ 5993794 w 12192000"/>
              <a:gd name="connsiteY88" fmla="*/ 2122569 h 3482342"/>
              <a:gd name="connsiteX89" fmla="*/ 5943601 w 12192000"/>
              <a:gd name="connsiteY89" fmla="*/ 2137719 h 3482342"/>
              <a:gd name="connsiteX90" fmla="*/ 5898141 w 12192000"/>
              <a:gd name="connsiteY90" fmla="*/ 2144806 h 3482342"/>
              <a:gd name="connsiteX91" fmla="*/ 5855337 w 12192000"/>
              <a:gd name="connsiteY91" fmla="*/ 2137719 h 3482342"/>
              <a:gd name="connsiteX92" fmla="*/ 5817682 w 12192000"/>
              <a:gd name="connsiteY92" fmla="*/ 2157358 h 3482342"/>
              <a:gd name="connsiteX93" fmla="*/ 5735300 w 12192000"/>
              <a:gd name="connsiteY93" fmla="*/ 2158902 h 3482342"/>
              <a:gd name="connsiteX94" fmla="*/ 5591469 w 12192000"/>
              <a:gd name="connsiteY94" fmla="*/ 2178389 h 3482342"/>
              <a:gd name="connsiteX95" fmla="*/ 5505818 w 12192000"/>
              <a:gd name="connsiteY95" fmla="*/ 2194207 h 3482342"/>
              <a:gd name="connsiteX96" fmla="*/ 5452860 w 12192000"/>
              <a:gd name="connsiteY96" fmla="*/ 2180085 h 3482342"/>
              <a:gd name="connsiteX97" fmla="*/ 5414282 w 12192000"/>
              <a:gd name="connsiteY97" fmla="*/ 2183070 h 3482342"/>
              <a:gd name="connsiteX98" fmla="*/ 5368369 w 12192000"/>
              <a:gd name="connsiteY98" fmla="*/ 2204272 h 3482342"/>
              <a:gd name="connsiteX99" fmla="*/ 5336354 w 12192000"/>
              <a:gd name="connsiteY99" fmla="*/ 2218920 h 3482342"/>
              <a:gd name="connsiteX100" fmla="*/ 5291263 w 12192000"/>
              <a:gd name="connsiteY100" fmla="*/ 2239182 h 3482342"/>
              <a:gd name="connsiteX101" fmla="*/ 5255152 w 12192000"/>
              <a:gd name="connsiteY101" fmla="*/ 2247164 h 3482342"/>
              <a:gd name="connsiteX102" fmla="*/ 5233796 w 12192000"/>
              <a:gd name="connsiteY102" fmla="*/ 2268260 h 3482342"/>
              <a:gd name="connsiteX103" fmla="*/ 5212786 w 12192000"/>
              <a:gd name="connsiteY103" fmla="*/ 2296592 h 3482342"/>
              <a:gd name="connsiteX104" fmla="*/ 5173523 w 12192000"/>
              <a:gd name="connsiteY104" fmla="*/ 2309057 h 3482342"/>
              <a:gd name="connsiteX105" fmla="*/ 5123830 w 12192000"/>
              <a:gd name="connsiteY105" fmla="*/ 2307070 h 3482342"/>
              <a:gd name="connsiteX106" fmla="*/ 5065426 w 12192000"/>
              <a:gd name="connsiteY106" fmla="*/ 2324076 h 3482342"/>
              <a:gd name="connsiteX107" fmla="*/ 4975908 w 12192000"/>
              <a:gd name="connsiteY107" fmla="*/ 2364128 h 3482342"/>
              <a:gd name="connsiteX108" fmla="*/ 4913723 w 12192000"/>
              <a:gd name="connsiteY108" fmla="*/ 2385265 h 3482342"/>
              <a:gd name="connsiteX109" fmla="*/ 4746485 w 12192000"/>
              <a:gd name="connsiteY109" fmla="*/ 2451769 h 3482342"/>
              <a:gd name="connsiteX110" fmla="*/ 4681588 w 12192000"/>
              <a:gd name="connsiteY110" fmla="*/ 2467494 h 3482342"/>
              <a:gd name="connsiteX111" fmla="*/ 1783655 w 12192000"/>
              <a:gd name="connsiteY111" fmla="*/ 3163860 h 3482342"/>
              <a:gd name="connsiteX112" fmla="*/ 1325955 w 12192000"/>
              <a:gd name="connsiteY112" fmla="*/ 3176692 h 3482342"/>
              <a:gd name="connsiteX113" fmla="*/ 1190384 w 12192000"/>
              <a:gd name="connsiteY113" fmla="*/ 3203504 h 3482342"/>
              <a:gd name="connsiteX114" fmla="*/ 1094537 w 12192000"/>
              <a:gd name="connsiteY114" fmla="*/ 3229469 h 3482342"/>
              <a:gd name="connsiteX115" fmla="*/ 779276 w 12192000"/>
              <a:gd name="connsiteY115" fmla="*/ 3327290 h 3482342"/>
              <a:gd name="connsiteX116" fmla="*/ 600378 w 12192000"/>
              <a:gd name="connsiteY116" fmla="*/ 3335250 h 3482342"/>
              <a:gd name="connsiteX117" fmla="*/ 493457 w 12192000"/>
              <a:gd name="connsiteY117" fmla="*/ 3365044 h 3482342"/>
              <a:gd name="connsiteX118" fmla="*/ 349402 w 12192000"/>
              <a:gd name="connsiteY118" fmla="*/ 3380897 h 3482342"/>
              <a:gd name="connsiteX119" fmla="*/ 192183 w 12192000"/>
              <a:gd name="connsiteY119" fmla="*/ 3460075 h 3482342"/>
              <a:gd name="connsiteX120" fmla="*/ 46713 w 12192000"/>
              <a:gd name="connsiteY120" fmla="*/ 3462986 h 3482342"/>
              <a:gd name="connsiteX121" fmla="*/ 2765 w 12192000"/>
              <a:gd name="connsiteY121" fmla="*/ 3480770 h 3482342"/>
              <a:gd name="connsiteX122" fmla="*/ 0 w 12192000"/>
              <a:gd name="connsiteY122" fmla="*/ 3482342 h 3482342"/>
              <a:gd name="connsiteX123" fmla="*/ 0 w 12192000"/>
              <a:gd name="connsiteY12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723900 w 12192000"/>
              <a:gd name="connsiteY29" fmla="*/ 1318642 h 3482342"/>
              <a:gd name="connsiteX30" fmla="*/ 10679906 w 12192000"/>
              <a:gd name="connsiteY30" fmla="*/ 1332049 h 3482342"/>
              <a:gd name="connsiteX31" fmla="*/ 10639834 w 12192000"/>
              <a:gd name="connsiteY31" fmla="*/ 1324989 h 3482342"/>
              <a:gd name="connsiteX32" fmla="*/ 10603863 w 12192000"/>
              <a:gd name="connsiteY32" fmla="*/ 1346886 h 3482342"/>
              <a:gd name="connsiteX33" fmla="*/ 10573203 w 12192000"/>
              <a:gd name="connsiteY33" fmla="*/ 1351996 h 3482342"/>
              <a:gd name="connsiteX34" fmla="*/ 10513263 w 12192000"/>
              <a:gd name="connsiteY34" fmla="*/ 1350756 h 3482342"/>
              <a:gd name="connsiteX35" fmla="*/ 10464012 w 12192000"/>
              <a:gd name="connsiteY35" fmla="*/ 1391778 h 3482342"/>
              <a:gd name="connsiteX36" fmla="*/ 10405409 w 12192000"/>
              <a:gd name="connsiteY36" fmla="*/ 1422789 h 3482342"/>
              <a:gd name="connsiteX37" fmla="*/ 10370530 w 12192000"/>
              <a:gd name="connsiteY37" fmla="*/ 1441596 h 3482342"/>
              <a:gd name="connsiteX38" fmla="*/ 10314361 w 12192000"/>
              <a:gd name="connsiteY38" fmla="*/ 1466924 h 3482342"/>
              <a:gd name="connsiteX39" fmla="*/ 10264922 w 12192000"/>
              <a:gd name="connsiteY39" fmla="*/ 1472107 h 3482342"/>
              <a:gd name="connsiteX40" fmla="*/ 10201385 w 12192000"/>
              <a:gd name="connsiteY40" fmla="*/ 1477515 h 3482342"/>
              <a:gd name="connsiteX41" fmla="*/ 10120184 w 12192000"/>
              <a:gd name="connsiteY41" fmla="*/ 1466924 h 3482342"/>
              <a:gd name="connsiteX42" fmla="*/ 10058690 w 12192000"/>
              <a:gd name="connsiteY42" fmla="*/ 1474888 h 3482342"/>
              <a:gd name="connsiteX43" fmla="*/ 10004424 w 12192000"/>
              <a:gd name="connsiteY43" fmla="*/ 1489801 h 3482342"/>
              <a:gd name="connsiteX44" fmla="*/ 9999951 w 12192000"/>
              <a:gd name="connsiteY44" fmla="*/ 1499127 h 3482342"/>
              <a:gd name="connsiteX45" fmla="*/ 9845462 w 12192000"/>
              <a:gd name="connsiteY45" fmla="*/ 1548192 h 3482342"/>
              <a:gd name="connsiteX46" fmla="*/ 9736156 w 12192000"/>
              <a:gd name="connsiteY46" fmla="*/ 1581928 h 3482342"/>
              <a:gd name="connsiteX47" fmla="*/ 9693355 w 12192000"/>
              <a:gd name="connsiteY47" fmla="*/ 1602632 h 3482342"/>
              <a:gd name="connsiteX48" fmla="*/ 9664242 w 12192000"/>
              <a:gd name="connsiteY48" fmla="*/ 1622075 h 3482342"/>
              <a:gd name="connsiteX49" fmla="*/ 9579195 w 12192000"/>
              <a:gd name="connsiteY49" fmla="*/ 1648017 h 3482342"/>
              <a:gd name="connsiteX50" fmla="*/ 9433652 w 12192000"/>
              <a:gd name="connsiteY50" fmla="*/ 1681174 h 3482342"/>
              <a:gd name="connsiteX51" fmla="*/ 9403775 w 12192000"/>
              <a:gd name="connsiteY51" fmla="*/ 1690403 h 3482342"/>
              <a:gd name="connsiteX52" fmla="*/ 9382503 w 12192000"/>
              <a:gd name="connsiteY52" fmla="*/ 1706957 h 3482342"/>
              <a:gd name="connsiteX53" fmla="*/ 9381410 w 12192000"/>
              <a:gd name="connsiteY53" fmla="*/ 1718312 h 3482342"/>
              <a:gd name="connsiteX54" fmla="*/ 9365685 w 12192000"/>
              <a:gd name="connsiteY54" fmla="*/ 1724772 h 3482342"/>
              <a:gd name="connsiteX55" fmla="*/ 9278020 w 12192000"/>
              <a:gd name="connsiteY55" fmla="*/ 1741161 h 3482342"/>
              <a:gd name="connsiteX56" fmla="*/ 9217145 w 12192000"/>
              <a:gd name="connsiteY56" fmla="*/ 1771195 h 3482342"/>
              <a:gd name="connsiteX57" fmla="*/ 8955875 w 12192000"/>
              <a:gd name="connsiteY57" fmla="*/ 1796806 h 3482342"/>
              <a:gd name="connsiteX58" fmla="*/ 8648415 w 12192000"/>
              <a:gd name="connsiteY58" fmla="*/ 1878623 h 3482342"/>
              <a:gd name="connsiteX59" fmla="*/ 8495949 w 12192000"/>
              <a:gd name="connsiteY59" fmla="*/ 1902425 h 3482342"/>
              <a:gd name="connsiteX60" fmla="*/ 8236214 w 12192000"/>
              <a:gd name="connsiteY60" fmla="*/ 1909725 h 3482342"/>
              <a:gd name="connsiteX61" fmla="*/ 8132104 w 12192000"/>
              <a:gd name="connsiteY61" fmla="*/ 1895727 h 3482342"/>
              <a:gd name="connsiteX62" fmla="*/ 7918078 w 12192000"/>
              <a:gd name="connsiteY62" fmla="*/ 1862668 h 3482342"/>
              <a:gd name="connsiteX63" fmla="*/ 7817899 w 12192000"/>
              <a:gd name="connsiteY63" fmla="*/ 1862176 h 3482342"/>
              <a:gd name="connsiteX64" fmla="*/ 7768994 w 12192000"/>
              <a:gd name="connsiteY64" fmla="*/ 1855721 h 3482342"/>
              <a:gd name="connsiteX65" fmla="*/ 7618027 w 12192000"/>
              <a:gd name="connsiteY65" fmla="*/ 1830959 h 3482342"/>
              <a:gd name="connsiteX66" fmla="*/ 7449425 w 12192000"/>
              <a:gd name="connsiteY66" fmla="*/ 1810910 h 3482342"/>
              <a:gd name="connsiteX67" fmla="*/ 7342915 w 12192000"/>
              <a:gd name="connsiteY67" fmla="*/ 1819827 h 3482342"/>
              <a:gd name="connsiteX68" fmla="*/ 7255191 w 12192000"/>
              <a:gd name="connsiteY68" fmla="*/ 1834354 h 3482342"/>
              <a:gd name="connsiteX69" fmla="*/ 7131205 w 12192000"/>
              <a:gd name="connsiteY69" fmla="*/ 1845557 h 3482342"/>
              <a:gd name="connsiteX70" fmla="*/ 6941837 w 12192000"/>
              <a:gd name="connsiteY70" fmla="*/ 1840640 h 3482342"/>
              <a:gd name="connsiteX71" fmla="*/ 6837145 w 12192000"/>
              <a:gd name="connsiteY71" fmla="*/ 1870724 h 3482342"/>
              <a:gd name="connsiteX72" fmla="*/ 6753991 w 12192000"/>
              <a:gd name="connsiteY72" fmla="*/ 1860969 h 3482342"/>
              <a:gd name="connsiteX73" fmla="*/ 6727754 w 12192000"/>
              <a:gd name="connsiteY73" fmla="*/ 1882372 h 3482342"/>
              <a:gd name="connsiteX74" fmla="*/ 6723371 w 12192000"/>
              <a:gd name="connsiteY74" fmla="*/ 1886494 h 3482342"/>
              <a:gd name="connsiteX75" fmla="*/ 6702779 w 12192000"/>
              <a:gd name="connsiteY75" fmla="*/ 1893601 h 3482342"/>
              <a:gd name="connsiteX76" fmla="*/ 6686657 w 12192000"/>
              <a:gd name="connsiteY76" fmla="*/ 1907344 h 3482342"/>
              <a:gd name="connsiteX77" fmla="*/ 6651330 w 12192000"/>
              <a:gd name="connsiteY77" fmla="*/ 1922921 h 3482342"/>
              <a:gd name="connsiteX78" fmla="*/ 6622958 w 12192000"/>
              <a:gd name="connsiteY78" fmla="*/ 1936255 h 3482342"/>
              <a:gd name="connsiteX79" fmla="*/ 6522602 w 12192000"/>
              <a:gd name="connsiteY79" fmla="*/ 1954133 h 3482342"/>
              <a:gd name="connsiteX80" fmla="*/ 6444344 w 12192000"/>
              <a:gd name="connsiteY80" fmla="*/ 1969663 h 3482342"/>
              <a:gd name="connsiteX81" fmla="*/ 6409626 w 12192000"/>
              <a:gd name="connsiteY81" fmla="*/ 1978846 h 3482342"/>
              <a:gd name="connsiteX82" fmla="*/ 6333446 w 12192000"/>
              <a:gd name="connsiteY82" fmla="*/ 1997163 h 3482342"/>
              <a:gd name="connsiteX83" fmla="*/ 6294933 w 12192000"/>
              <a:gd name="connsiteY83" fmla="*/ 2019412 h 3482342"/>
              <a:gd name="connsiteX84" fmla="*/ 6238719 w 12192000"/>
              <a:gd name="connsiteY84" fmla="*/ 2042547 h 3482342"/>
              <a:gd name="connsiteX85" fmla="*/ 6187205 w 12192000"/>
              <a:gd name="connsiteY85" fmla="*/ 2060048 h 3482342"/>
              <a:gd name="connsiteX86" fmla="*/ 6138780 w 12192000"/>
              <a:gd name="connsiteY86" fmla="*/ 2081918 h 3482342"/>
              <a:gd name="connsiteX87" fmla="*/ 6120125 w 12192000"/>
              <a:gd name="connsiteY87" fmla="*/ 2109475 h 3482342"/>
              <a:gd name="connsiteX88" fmla="*/ 6056576 w 12192000"/>
              <a:gd name="connsiteY88" fmla="*/ 2120066 h 3482342"/>
              <a:gd name="connsiteX89" fmla="*/ 5993794 w 12192000"/>
              <a:gd name="connsiteY89" fmla="*/ 2122569 h 3482342"/>
              <a:gd name="connsiteX90" fmla="*/ 5943601 w 12192000"/>
              <a:gd name="connsiteY90" fmla="*/ 2137719 h 3482342"/>
              <a:gd name="connsiteX91" fmla="*/ 5898141 w 12192000"/>
              <a:gd name="connsiteY91" fmla="*/ 2144806 h 3482342"/>
              <a:gd name="connsiteX92" fmla="*/ 5855337 w 12192000"/>
              <a:gd name="connsiteY92" fmla="*/ 2137719 h 3482342"/>
              <a:gd name="connsiteX93" fmla="*/ 5817682 w 12192000"/>
              <a:gd name="connsiteY93" fmla="*/ 2157358 h 3482342"/>
              <a:gd name="connsiteX94" fmla="*/ 5735300 w 12192000"/>
              <a:gd name="connsiteY94" fmla="*/ 2158902 h 3482342"/>
              <a:gd name="connsiteX95" fmla="*/ 5591469 w 12192000"/>
              <a:gd name="connsiteY95" fmla="*/ 2178389 h 3482342"/>
              <a:gd name="connsiteX96" fmla="*/ 5505818 w 12192000"/>
              <a:gd name="connsiteY96" fmla="*/ 2194207 h 3482342"/>
              <a:gd name="connsiteX97" fmla="*/ 5452860 w 12192000"/>
              <a:gd name="connsiteY97" fmla="*/ 2180085 h 3482342"/>
              <a:gd name="connsiteX98" fmla="*/ 5414282 w 12192000"/>
              <a:gd name="connsiteY98" fmla="*/ 2183070 h 3482342"/>
              <a:gd name="connsiteX99" fmla="*/ 5368369 w 12192000"/>
              <a:gd name="connsiteY99" fmla="*/ 2204272 h 3482342"/>
              <a:gd name="connsiteX100" fmla="*/ 5336354 w 12192000"/>
              <a:gd name="connsiteY100" fmla="*/ 2218920 h 3482342"/>
              <a:gd name="connsiteX101" fmla="*/ 5291263 w 12192000"/>
              <a:gd name="connsiteY101" fmla="*/ 2239182 h 3482342"/>
              <a:gd name="connsiteX102" fmla="*/ 5255152 w 12192000"/>
              <a:gd name="connsiteY102" fmla="*/ 2247164 h 3482342"/>
              <a:gd name="connsiteX103" fmla="*/ 5233796 w 12192000"/>
              <a:gd name="connsiteY103" fmla="*/ 2268260 h 3482342"/>
              <a:gd name="connsiteX104" fmla="*/ 5212786 w 12192000"/>
              <a:gd name="connsiteY104" fmla="*/ 2296592 h 3482342"/>
              <a:gd name="connsiteX105" fmla="*/ 5173523 w 12192000"/>
              <a:gd name="connsiteY105" fmla="*/ 2309057 h 3482342"/>
              <a:gd name="connsiteX106" fmla="*/ 5123830 w 12192000"/>
              <a:gd name="connsiteY106" fmla="*/ 2307070 h 3482342"/>
              <a:gd name="connsiteX107" fmla="*/ 5065426 w 12192000"/>
              <a:gd name="connsiteY107" fmla="*/ 2324076 h 3482342"/>
              <a:gd name="connsiteX108" fmla="*/ 4975908 w 12192000"/>
              <a:gd name="connsiteY108" fmla="*/ 2364128 h 3482342"/>
              <a:gd name="connsiteX109" fmla="*/ 4913723 w 12192000"/>
              <a:gd name="connsiteY109" fmla="*/ 2385265 h 3482342"/>
              <a:gd name="connsiteX110" fmla="*/ 4746485 w 12192000"/>
              <a:gd name="connsiteY110" fmla="*/ 2451769 h 3482342"/>
              <a:gd name="connsiteX111" fmla="*/ 4681588 w 12192000"/>
              <a:gd name="connsiteY111" fmla="*/ 2467494 h 3482342"/>
              <a:gd name="connsiteX112" fmla="*/ 1783655 w 12192000"/>
              <a:gd name="connsiteY112" fmla="*/ 3163860 h 3482342"/>
              <a:gd name="connsiteX113" fmla="*/ 1325955 w 12192000"/>
              <a:gd name="connsiteY113" fmla="*/ 3176692 h 3482342"/>
              <a:gd name="connsiteX114" fmla="*/ 1190384 w 12192000"/>
              <a:gd name="connsiteY114" fmla="*/ 3203504 h 3482342"/>
              <a:gd name="connsiteX115" fmla="*/ 1094537 w 12192000"/>
              <a:gd name="connsiteY115" fmla="*/ 3229469 h 3482342"/>
              <a:gd name="connsiteX116" fmla="*/ 779276 w 12192000"/>
              <a:gd name="connsiteY116" fmla="*/ 3327290 h 3482342"/>
              <a:gd name="connsiteX117" fmla="*/ 600378 w 12192000"/>
              <a:gd name="connsiteY117" fmla="*/ 3335250 h 3482342"/>
              <a:gd name="connsiteX118" fmla="*/ 493457 w 12192000"/>
              <a:gd name="connsiteY118" fmla="*/ 3365044 h 3482342"/>
              <a:gd name="connsiteX119" fmla="*/ 349402 w 12192000"/>
              <a:gd name="connsiteY119" fmla="*/ 3380897 h 3482342"/>
              <a:gd name="connsiteX120" fmla="*/ 192183 w 12192000"/>
              <a:gd name="connsiteY120" fmla="*/ 3460075 h 3482342"/>
              <a:gd name="connsiteX121" fmla="*/ 46713 w 12192000"/>
              <a:gd name="connsiteY121" fmla="*/ 3462986 h 3482342"/>
              <a:gd name="connsiteX122" fmla="*/ 2765 w 12192000"/>
              <a:gd name="connsiteY122" fmla="*/ 3480770 h 3482342"/>
              <a:gd name="connsiteX123" fmla="*/ 0 w 12192000"/>
              <a:gd name="connsiteY123" fmla="*/ 3482342 h 3482342"/>
              <a:gd name="connsiteX124" fmla="*/ 0 w 12192000"/>
              <a:gd name="connsiteY12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79242 w 12192000"/>
              <a:gd name="connsiteY27" fmla="*/ 1269215 h 3482342"/>
              <a:gd name="connsiteX28" fmla="*/ 10850998 w 12192000"/>
              <a:gd name="connsiteY28" fmla="*/ 1269215 h 3482342"/>
              <a:gd name="connsiteX29" fmla="*/ 10815658 w 12192000"/>
              <a:gd name="connsiteY29" fmla="*/ 1287849 h 3482342"/>
              <a:gd name="connsiteX30" fmla="*/ 10723900 w 12192000"/>
              <a:gd name="connsiteY30" fmla="*/ 1318642 h 3482342"/>
              <a:gd name="connsiteX31" fmla="*/ 10679906 w 12192000"/>
              <a:gd name="connsiteY31" fmla="*/ 1332049 h 3482342"/>
              <a:gd name="connsiteX32" fmla="*/ 10639834 w 12192000"/>
              <a:gd name="connsiteY32" fmla="*/ 1324989 h 3482342"/>
              <a:gd name="connsiteX33" fmla="*/ 10603863 w 12192000"/>
              <a:gd name="connsiteY33" fmla="*/ 1346886 h 3482342"/>
              <a:gd name="connsiteX34" fmla="*/ 10573203 w 12192000"/>
              <a:gd name="connsiteY34" fmla="*/ 1351996 h 3482342"/>
              <a:gd name="connsiteX35" fmla="*/ 10513263 w 12192000"/>
              <a:gd name="connsiteY35" fmla="*/ 1350756 h 3482342"/>
              <a:gd name="connsiteX36" fmla="*/ 10464012 w 12192000"/>
              <a:gd name="connsiteY36" fmla="*/ 1391778 h 3482342"/>
              <a:gd name="connsiteX37" fmla="*/ 10405409 w 12192000"/>
              <a:gd name="connsiteY37" fmla="*/ 1422789 h 3482342"/>
              <a:gd name="connsiteX38" fmla="*/ 10370530 w 12192000"/>
              <a:gd name="connsiteY38" fmla="*/ 1441596 h 3482342"/>
              <a:gd name="connsiteX39" fmla="*/ 10314361 w 12192000"/>
              <a:gd name="connsiteY39" fmla="*/ 1466924 h 3482342"/>
              <a:gd name="connsiteX40" fmla="*/ 10264922 w 12192000"/>
              <a:gd name="connsiteY40" fmla="*/ 1472107 h 3482342"/>
              <a:gd name="connsiteX41" fmla="*/ 10201385 w 12192000"/>
              <a:gd name="connsiteY41" fmla="*/ 1477515 h 3482342"/>
              <a:gd name="connsiteX42" fmla="*/ 10120184 w 12192000"/>
              <a:gd name="connsiteY42" fmla="*/ 1466924 h 3482342"/>
              <a:gd name="connsiteX43" fmla="*/ 10058690 w 12192000"/>
              <a:gd name="connsiteY43" fmla="*/ 1474888 h 3482342"/>
              <a:gd name="connsiteX44" fmla="*/ 10004424 w 12192000"/>
              <a:gd name="connsiteY44" fmla="*/ 1489801 h 3482342"/>
              <a:gd name="connsiteX45" fmla="*/ 9999951 w 12192000"/>
              <a:gd name="connsiteY45" fmla="*/ 1499127 h 3482342"/>
              <a:gd name="connsiteX46" fmla="*/ 9845462 w 12192000"/>
              <a:gd name="connsiteY46" fmla="*/ 1548192 h 3482342"/>
              <a:gd name="connsiteX47" fmla="*/ 9736156 w 12192000"/>
              <a:gd name="connsiteY47" fmla="*/ 1581928 h 3482342"/>
              <a:gd name="connsiteX48" fmla="*/ 9693355 w 12192000"/>
              <a:gd name="connsiteY48" fmla="*/ 1602632 h 3482342"/>
              <a:gd name="connsiteX49" fmla="*/ 9664242 w 12192000"/>
              <a:gd name="connsiteY49" fmla="*/ 1622075 h 3482342"/>
              <a:gd name="connsiteX50" fmla="*/ 9579195 w 12192000"/>
              <a:gd name="connsiteY50" fmla="*/ 1648017 h 3482342"/>
              <a:gd name="connsiteX51" fmla="*/ 9433652 w 12192000"/>
              <a:gd name="connsiteY51" fmla="*/ 1681174 h 3482342"/>
              <a:gd name="connsiteX52" fmla="*/ 9403775 w 12192000"/>
              <a:gd name="connsiteY52" fmla="*/ 1690403 h 3482342"/>
              <a:gd name="connsiteX53" fmla="*/ 9382503 w 12192000"/>
              <a:gd name="connsiteY53" fmla="*/ 1706957 h 3482342"/>
              <a:gd name="connsiteX54" fmla="*/ 9381410 w 12192000"/>
              <a:gd name="connsiteY54" fmla="*/ 1718312 h 3482342"/>
              <a:gd name="connsiteX55" fmla="*/ 9365685 w 12192000"/>
              <a:gd name="connsiteY55" fmla="*/ 1724772 h 3482342"/>
              <a:gd name="connsiteX56" fmla="*/ 9278020 w 12192000"/>
              <a:gd name="connsiteY56" fmla="*/ 1741161 h 3482342"/>
              <a:gd name="connsiteX57" fmla="*/ 9217145 w 12192000"/>
              <a:gd name="connsiteY57" fmla="*/ 1771195 h 3482342"/>
              <a:gd name="connsiteX58" fmla="*/ 8955875 w 12192000"/>
              <a:gd name="connsiteY58" fmla="*/ 1796806 h 3482342"/>
              <a:gd name="connsiteX59" fmla="*/ 8648415 w 12192000"/>
              <a:gd name="connsiteY59" fmla="*/ 1878623 h 3482342"/>
              <a:gd name="connsiteX60" fmla="*/ 8495949 w 12192000"/>
              <a:gd name="connsiteY60" fmla="*/ 1902425 h 3482342"/>
              <a:gd name="connsiteX61" fmla="*/ 8236214 w 12192000"/>
              <a:gd name="connsiteY61" fmla="*/ 1909725 h 3482342"/>
              <a:gd name="connsiteX62" fmla="*/ 8132104 w 12192000"/>
              <a:gd name="connsiteY62" fmla="*/ 1895727 h 3482342"/>
              <a:gd name="connsiteX63" fmla="*/ 7918078 w 12192000"/>
              <a:gd name="connsiteY63" fmla="*/ 1862668 h 3482342"/>
              <a:gd name="connsiteX64" fmla="*/ 7817899 w 12192000"/>
              <a:gd name="connsiteY64" fmla="*/ 1862176 h 3482342"/>
              <a:gd name="connsiteX65" fmla="*/ 7768994 w 12192000"/>
              <a:gd name="connsiteY65" fmla="*/ 1855721 h 3482342"/>
              <a:gd name="connsiteX66" fmla="*/ 7618027 w 12192000"/>
              <a:gd name="connsiteY66" fmla="*/ 1830959 h 3482342"/>
              <a:gd name="connsiteX67" fmla="*/ 7449425 w 12192000"/>
              <a:gd name="connsiteY67" fmla="*/ 1810910 h 3482342"/>
              <a:gd name="connsiteX68" fmla="*/ 7342915 w 12192000"/>
              <a:gd name="connsiteY68" fmla="*/ 1819827 h 3482342"/>
              <a:gd name="connsiteX69" fmla="*/ 7255191 w 12192000"/>
              <a:gd name="connsiteY69" fmla="*/ 1834354 h 3482342"/>
              <a:gd name="connsiteX70" fmla="*/ 7131205 w 12192000"/>
              <a:gd name="connsiteY70" fmla="*/ 1845557 h 3482342"/>
              <a:gd name="connsiteX71" fmla="*/ 6941837 w 12192000"/>
              <a:gd name="connsiteY71" fmla="*/ 1840640 h 3482342"/>
              <a:gd name="connsiteX72" fmla="*/ 6837145 w 12192000"/>
              <a:gd name="connsiteY72" fmla="*/ 1870724 h 3482342"/>
              <a:gd name="connsiteX73" fmla="*/ 6753991 w 12192000"/>
              <a:gd name="connsiteY73" fmla="*/ 1860969 h 3482342"/>
              <a:gd name="connsiteX74" fmla="*/ 6727754 w 12192000"/>
              <a:gd name="connsiteY74" fmla="*/ 1882372 h 3482342"/>
              <a:gd name="connsiteX75" fmla="*/ 6723371 w 12192000"/>
              <a:gd name="connsiteY75" fmla="*/ 1886494 h 3482342"/>
              <a:gd name="connsiteX76" fmla="*/ 6702779 w 12192000"/>
              <a:gd name="connsiteY76" fmla="*/ 1893601 h 3482342"/>
              <a:gd name="connsiteX77" fmla="*/ 6686657 w 12192000"/>
              <a:gd name="connsiteY77" fmla="*/ 1907344 h 3482342"/>
              <a:gd name="connsiteX78" fmla="*/ 6651330 w 12192000"/>
              <a:gd name="connsiteY78" fmla="*/ 1922921 h 3482342"/>
              <a:gd name="connsiteX79" fmla="*/ 6622958 w 12192000"/>
              <a:gd name="connsiteY79" fmla="*/ 1936255 h 3482342"/>
              <a:gd name="connsiteX80" fmla="*/ 6522602 w 12192000"/>
              <a:gd name="connsiteY80" fmla="*/ 1954133 h 3482342"/>
              <a:gd name="connsiteX81" fmla="*/ 6444344 w 12192000"/>
              <a:gd name="connsiteY81" fmla="*/ 1969663 h 3482342"/>
              <a:gd name="connsiteX82" fmla="*/ 6409626 w 12192000"/>
              <a:gd name="connsiteY82" fmla="*/ 1978846 h 3482342"/>
              <a:gd name="connsiteX83" fmla="*/ 6333446 w 12192000"/>
              <a:gd name="connsiteY83" fmla="*/ 1997163 h 3482342"/>
              <a:gd name="connsiteX84" fmla="*/ 6294933 w 12192000"/>
              <a:gd name="connsiteY84" fmla="*/ 2019412 h 3482342"/>
              <a:gd name="connsiteX85" fmla="*/ 6238719 w 12192000"/>
              <a:gd name="connsiteY85" fmla="*/ 2042547 h 3482342"/>
              <a:gd name="connsiteX86" fmla="*/ 6187205 w 12192000"/>
              <a:gd name="connsiteY86" fmla="*/ 2060048 h 3482342"/>
              <a:gd name="connsiteX87" fmla="*/ 6138780 w 12192000"/>
              <a:gd name="connsiteY87" fmla="*/ 2081918 h 3482342"/>
              <a:gd name="connsiteX88" fmla="*/ 6120125 w 12192000"/>
              <a:gd name="connsiteY88" fmla="*/ 2109475 h 3482342"/>
              <a:gd name="connsiteX89" fmla="*/ 6056576 w 12192000"/>
              <a:gd name="connsiteY89" fmla="*/ 2120066 h 3482342"/>
              <a:gd name="connsiteX90" fmla="*/ 5993794 w 12192000"/>
              <a:gd name="connsiteY90" fmla="*/ 2122569 h 3482342"/>
              <a:gd name="connsiteX91" fmla="*/ 5943601 w 12192000"/>
              <a:gd name="connsiteY91" fmla="*/ 2137719 h 3482342"/>
              <a:gd name="connsiteX92" fmla="*/ 5898141 w 12192000"/>
              <a:gd name="connsiteY92" fmla="*/ 2144806 h 3482342"/>
              <a:gd name="connsiteX93" fmla="*/ 5855337 w 12192000"/>
              <a:gd name="connsiteY93" fmla="*/ 2137719 h 3482342"/>
              <a:gd name="connsiteX94" fmla="*/ 5817682 w 12192000"/>
              <a:gd name="connsiteY94" fmla="*/ 2157358 h 3482342"/>
              <a:gd name="connsiteX95" fmla="*/ 5735300 w 12192000"/>
              <a:gd name="connsiteY95" fmla="*/ 2158902 h 3482342"/>
              <a:gd name="connsiteX96" fmla="*/ 5591469 w 12192000"/>
              <a:gd name="connsiteY96" fmla="*/ 2178389 h 3482342"/>
              <a:gd name="connsiteX97" fmla="*/ 5505818 w 12192000"/>
              <a:gd name="connsiteY97" fmla="*/ 2194207 h 3482342"/>
              <a:gd name="connsiteX98" fmla="*/ 5452860 w 12192000"/>
              <a:gd name="connsiteY98" fmla="*/ 2180085 h 3482342"/>
              <a:gd name="connsiteX99" fmla="*/ 5414282 w 12192000"/>
              <a:gd name="connsiteY99" fmla="*/ 2183070 h 3482342"/>
              <a:gd name="connsiteX100" fmla="*/ 5368369 w 12192000"/>
              <a:gd name="connsiteY100" fmla="*/ 2204272 h 3482342"/>
              <a:gd name="connsiteX101" fmla="*/ 5336354 w 12192000"/>
              <a:gd name="connsiteY101" fmla="*/ 2218920 h 3482342"/>
              <a:gd name="connsiteX102" fmla="*/ 5291263 w 12192000"/>
              <a:gd name="connsiteY102" fmla="*/ 2239182 h 3482342"/>
              <a:gd name="connsiteX103" fmla="*/ 5255152 w 12192000"/>
              <a:gd name="connsiteY103" fmla="*/ 2247164 h 3482342"/>
              <a:gd name="connsiteX104" fmla="*/ 5233796 w 12192000"/>
              <a:gd name="connsiteY104" fmla="*/ 2268260 h 3482342"/>
              <a:gd name="connsiteX105" fmla="*/ 5212786 w 12192000"/>
              <a:gd name="connsiteY105" fmla="*/ 2296592 h 3482342"/>
              <a:gd name="connsiteX106" fmla="*/ 5173523 w 12192000"/>
              <a:gd name="connsiteY106" fmla="*/ 2309057 h 3482342"/>
              <a:gd name="connsiteX107" fmla="*/ 5123830 w 12192000"/>
              <a:gd name="connsiteY107" fmla="*/ 2307070 h 3482342"/>
              <a:gd name="connsiteX108" fmla="*/ 5065426 w 12192000"/>
              <a:gd name="connsiteY108" fmla="*/ 2324076 h 3482342"/>
              <a:gd name="connsiteX109" fmla="*/ 4975908 w 12192000"/>
              <a:gd name="connsiteY109" fmla="*/ 2364128 h 3482342"/>
              <a:gd name="connsiteX110" fmla="*/ 4913723 w 12192000"/>
              <a:gd name="connsiteY110" fmla="*/ 2385265 h 3482342"/>
              <a:gd name="connsiteX111" fmla="*/ 4746485 w 12192000"/>
              <a:gd name="connsiteY111" fmla="*/ 2451769 h 3482342"/>
              <a:gd name="connsiteX112" fmla="*/ 4681588 w 12192000"/>
              <a:gd name="connsiteY112" fmla="*/ 2467494 h 3482342"/>
              <a:gd name="connsiteX113" fmla="*/ 1783655 w 12192000"/>
              <a:gd name="connsiteY113" fmla="*/ 3163860 h 3482342"/>
              <a:gd name="connsiteX114" fmla="*/ 1325955 w 12192000"/>
              <a:gd name="connsiteY114" fmla="*/ 3176692 h 3482342"/>
              <a:gd name="connsiteX115" fmla="*/ 1190384 w 12192000"/>
              <a:gd name="connsiteY115" fmla="*/ 3203504 h 3482342"/>
              <a:gd name="connsiteX116" fmla="*/ 1094537 w 12192000"/>
              <a:gd name="connsiteY116" fmla="*/ 3229469 h 3482342"/>
              <a:gd name="connsiteX117" fmla="*/ 779276 w 12192000"/>
              <a:gd name="connsiteY117" fmla="*/ 3327290 h 3482342"/>
              <a:gd name="connsiteX118" fmla="*/ 600378 w 12192000"/>
              <a:gd name="connsiteY118" fmla="*/ 3335250 h 3482342"/>
              <a:gd name="connsiteX119" fmla="*/ 493457 w 12192000"/>
              <a:gd name="connsiteY119" fmla="*/ 3365044 h 3482342"/>
              <a:gd name="connsiteX120" fmla="*/ 349402 w 12192000"/>
              <a:gd name="connsiteY120" fmla="*/ 3380897 h 3482342"/>
              <a:gd name="connsiteX121" fmla="*/ 192183 w 12192000"/>
              <a:gd name="connsiteY121" fmla="*/ 3460075 h 3482342"/>
              <a:gd name="connsiteX122" fmla="*/ 46713 w 12192000"/>
              <a:gd name="connsiteY122" fmla="*/ 3462986 h 3482342"/>
              <a:gd name="connsiteX123" fmla="*/ 2765 w 12192000"/>
              <a:gd name="connsiteY123" fmla="*/ 3480770 h 3482342"/>
              <a:gd name="connsiteX124" fmla="*/ 0 w 12192000"/>
              <a:gd name="connsiteY124" fmla="*/ 3482342 h 3482342"/>
              <a:gd name="connsiteX125" fmla="*/ 0 w 12192000"/>
              <a:gd name="connsiteY12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14361 w 12192000"/>
              <a:gd name="connsiteY40" fmla="*/ 1466924 h 3482342"/>
              <a:gd name="connsiteX41" fmla="*/ 10264922 w 12192000"/>
              <a:gd name="connsiteY41" fmla="*/ 1472107 h 3482342"/>
              <a:gd name="connsiteX42" fmla="*/ 10201385 w 12192000"/>
              <a:gd name="connsiteY42" fmla="*/ 1477515 h 3482342"/>
              <a:gd name="connsiteX43" fmla="*/ 10120184 w 12192000"/>
              <a:gd name="connsiteY43" fmla="*/ 1466924 h 3482342"/>
              <a:gd name="connsiteX44" fmla="*/ 10058690 w 12192000"/>
              <a:gd name="connsiteY44" fmla="*/ 1474888 h 3482342"/>
              <a:gd name="connsiteX45" fmla="*/ 10004424 w 12192000"/>
              <a:gd name="connsiteY45" fmla="*/ 1489801 h 3482342"/>
              <a:gd name="connsiteX46" fmla="*/ 9999951 w 12192000"/>
              <a:gd name="connsiteY46" fmla="*/ 1499127 h 3482342"/>
              <a:gd name="connsiteX47" fmla="*/ 9845462 w 12192000"/>
              <a:gd name="connsiteY47" fmla="*/ 1548192 h 3482342"/>
              <a:gd name="connsiteX48" fmla="*/ 9736156 w 12192000"/>
              <a:gd name="connsiteY48" fmla="*/ 1581928 h 3482342"/>
              <a:gd name="connsiteX49" fmla="*/ 9693355 w 12192000"/>
              <a:gd name="connsiteY49" fmla="*/ 1602632 h 3482342"/>
              <a:gd name="connsiteX50" fmla="*/ 9664242 w 12192000"/>
              <a:gd name="connsiteY50" fmla="*/ 1622075 h 3482342"/>
              <a:gd name="connsiteX51" fmla="*/ 9579195 w 12192000"/>
              <a:gd name="connsiteY51" fmla="*/ 1648017 h 3482342"/>
              <a:gd name="connsiteX52" fmla="*/ 9433652 w 12192000"/>
              <a:gd name="connsiteY52" fmla="*/ 1681174 h 3482342"/>
              <a:gd name="connsiteX53" fmla="*/ 9403775 w 12192000"/>
              <a:gd name="connsiteY53" fmla="*/ 1690403 h 3482342"/>
              <a:gd name="connsiteX54" fmla="*/ 9382503 w 12192000"/>
              <a:gd name="connsiteY54" fmla="*/ 1706957 h 3482342"/>
              <a:gd name="connsiteX55" fmla="*/ 9381410 w 12192000"/>
              <a:gd name="connsiteY55" fmla="*/ 1718312 h 3482342"/>
              <a:gd name="connsiteX56" fmla="*/ 9365685 w 12192000"/>
              <a:gd name="connsiteY56" fmla="*/ 1724772 h 3482342"/>
              <a:gd name="connsiteX57" fmla="*/ 9278020 w 12192000"/>
              <a:gd name="connsiteY57" fmla="*/ 1741161 h 3482342"/>
              <a:gd name="connsiteX58" fmla="*/ 9217145 w 12192000"/>
              <a:gd name="connsiteY58" fmla="*/ 1771195 h 3482342"/>
              <a:gd name="connsiteX59" fmla="*/ 8955875 w 12192000"/>
              <a:gd name="connsiteY59" fmla="*/ 1796806 h 3482342"/>
              <a:gd name="connsiteX60" fmla="*/ 8648415 w 12192000"/>
              <a:gd name="connsiteY60" fmla="*/ 1878623 h 3482342"/>
              <a:gd name="connsiteX61" fmla="*/ 8495949 w 12192000"/>
              <a:gd name="connsiteY61" fmla="*/ 1902425 h 3482342"/>
              <a:gd name="connsiteX62" fmla="*/ 8236214 w 12192000"/>
              <a:gd name="connsiteY62" fmla="*/ 1909725 h 3482342"/>
              <a:gd name="connsiteX63" fmla="*/ 8132104 w 12192000"/>
              <a:gd name="connsiteY63" fmla="*/ 1895727 h 3482342"/>
              <a:gd name="connsiteX64" fmla="*/ 7918078 w 12192000"/>
              <a:gd name="connsiteY64" fmla="*/ 1862668 h 3482342"/>
              <a:gd name="connsiteX65" fmla="*/ 7817899 w 12192000"/>
              <a:gd name="connsiteY65" fmla="*/ 1862176 h 3482342"/>
              <a:gd name="connsiteX66" fmla="*/ 7768994 w 12192000"/>
              <a:gd name="connsiteY66" fmla="*/ 1855721 h 3482342"/>
              <a:gd name="connsiteX67" fmla="*/ 7618027 w 12192000"/>
              <a:gd name="connsiteY67" fmla="*/ 1830959 h 3482342"/>
              <a:gd name="connsiteX68" fmla="*/ 7449425 w 12192000"/>
              <a:gd name="connsiteY68" fmla="*/ 1810910 h 3482342"/>
              <a:gd name="connsiteX69" fmla="*/ 7342915 w 12192000"/>
              <a:gd name="connsiteY69" fmla="*/ 1819827 h 3482342"/>
              <a:gd name="connsiteX70" fmla="*/ 7255191 w 12192000"/>
              <a:gd name="connsiteY70" fmla="*/ 1834354 h 3482342"/>
              <a:gd name="connsiteX71" fmla="*/ 7131205 w 12192000"/>
              <a:gd name="connsiteY71" fmla="*/ 1845557 h 3482342"/>
              <a:gd name="connsiteX72" fmla="*/ 6941837 w 12192000"/>
              <a:gd name="connsiteY72" fmla="*/ 1840640 h 3482342"/>
              <a:gd name="connsiteX73" fmla="*/ 6837145 w 12192000"/>
              <a:gd name="connsiteY73" fmla="*/ 1870724 h 3482342"/>
              <a:gd name="connsiteX74" fmla="*/ 6753991 w 12192000"/>
              <a:gd name="connsiteY74" fmla="*/ 1860969 h 3482342"/>
              <a:gd name="connsiteX75" fmla="*/ 6727754 w 12192000"/>
              <a:gd name="connsiteY75" fmla="*/ 1882372 h 3482342"/>
              <a:gd name="connsiteX76" fmla="*/ 6723371 w 12192000"/>
              <a:gd name="connsiteY76" fmla="*/ 1886494 h 3482342"/>
              <a:gd name="connsiteX77" fmla="*/ 6702779 w 12192000"/>
              <a:gd name="connsiteY77" fmla="*/ 1893601 h 3482342"/>
              <a:gd name="connsiteX78" fmla="*/ 6686657 w 12192000"/>
              <a:gd name="connsiteY78" fmla="*/ 1907344 h 3482342"/>
              <a:gd name="connsiteX79" fmla="*/ 6651330 w 12192000"/>
              <a:gd name="connsiteY79" fmla="*/ 1922921 h 3482342"/>
              <a:gd name="connsiteX80" fmla="*/ 6622958 w 12192000"/>
              <a:gd name="connsiteY80" fmla="*/ 1936255 h 3482342"/>
              <a:gd name="connsiteX81" fmla="*/ 6522602 w 12192000"/>
              <a:gd name="connsiteY81" fmla="*/ 1954133 h 3482342"/>
              <a:gd name="connsiteX82" fmla="*/ 6444344 w 12192000"/>
              <a:gd name="connsiteY82" fmla="*/ 1969663 h 3482342"/>
              <a:gd name="connsiteX83" fmla="*/ 6409626 w 12192000"/>
              <a:gd name="connsiteY83" fmla="*/ 1978846 h 3482342"/>
              <a:gd name="connsiteX84" fmla="*/ 6333446 w 12192000"/>
              <a:gd name="connsiteY84" fmla="*/ 1997163 h 3482342"/>
              <a:gd name="connsiteX85" fmla="*/ 6294933 w 12192000"/>
              <a:gd name="connsiteY85" fmla="*/ 2019412 h 3482342"/>
              <a:gd name="connsiteX86" fmla="*/ 6238719 w 12192000"/>
              <a:gd name="connsiteY86" fmla="*/ 2042547 h 3482342"/>
              <a:gd name="connsiteX87" fmla="*/ 6187205 w 12192000"/>
              <a:gd name="connsiteY87" fmla="*/ 2060048 h 3482342"/>
              <a:gd name="connsiteX88" fmla="*/ 6138780 w 12192000"/>
              <a:gd name="connsiteY88" fmla="*/ 2081918 h 3482342"/>
              <a:gd name="connsiteX89" fmla="*/ 6120125 w 12192000"/>
              <a:gd name="connsiteY89" fmla="*/ 2109475 h 3482342"/>
              <a:gd name="connsiteX90" fmla="*/ 6056576 w 12192000"/>
              <a:gd name="connsiteY90" fmla="*/ 2120066 h 3482342"/>
              <a:gd name="connsiteX91" fmla="*/ 5993794 w 12192000"/>
              <a:gd name="connsiteY91" fmla="*/ 2122569 h 3482342"/>
              <a:gd name="connsiteX92" fmla="*/ 5943601 w 12192000"/>
              <a:gd name="connsiteY92" fmla="*/ 2137719 h 3482342"/>
              <a:gd name="connsiteX93" fmla="*/ 5898141 w 12192000"/>
              <a:gd name="connsiteY93" fmla="*/ 2144806 h 3482342"/>
              <a:gd name="connsiteX94" fmla="*/ 5855337 w 12192000"/>
              <a:gd name="connsiteY94" fmla="*/ 2137719 h 3482342"/>
              <a:gd name="connsiteX95" fmla="*/ 5817682 w 12192000"/>
              <a:gd name="connsiteY95" fmla="*/ 2157358 h 3482342"/>
              <a:gd name="connsiteX96" fmla="*/ 5735300 w 12192000"/>
              <a:gd name="connsiteY96" fmla="*/ 2158902 h 3482342"/>
              <a:gd name="connsiteX97" fmla="*/ 5591469 w 12192000"/>
              <a:gd name="connsiteY97" fmla="*/ 2178389 h 3482342"/>
              <a:gd name="connsiteX98" fmla="*/ 5505818 w 12192000"/>
              <a:gd name="connsiteY98" fmla="*/ 2194207 h 3482342"/>
              <a:gd name="connsiteX99" fmla="*/ 5452860 w 12192000"/>
              <a:gd name="connsiteY99" fmla="*/ 2180085 h 3482342"/>
              <a:gd name="connsiteX100" fmla="*/ 5414282 w 12192000"/>
              <a:gd name="connsiteY100" fmla="*/ 2183070 h 3482342"/>
              <a:gd name="connsiteX101" fmla="*/ 5368369 w 12192000"/>
              <a:gd name="connsiteY101" fmla="*/ 2204272 h 3482342"/>
              <a:gd name="connsiteX102" fmla="*/ 5336354 w 12192000"/>
              <a:gd name="connsiteY102" fmla="*/ 2218920 h 3482342"/>
              <a:gd name="connsiteX103" fmla="*/ 5291263 w 12192000"/>
              <a:gd name="connsiteY103" fmla="*/ 2239182 h 3482342"/>
              <a:gd name="connsiteX104" fmla="*/ 5255152 w 12192000"/>
              <a:gd name="connsiteY104" fmla="*/ 2247164 h 3482342"/>
              <a:gd name="connsiteX105" fmla="*/ 5233796 w 12192000"/>
              <a:gd name="connsiteY105" fmla="*/ 2268260 h 3482342"/>
              <a:gd name="connsiteX106" fmla="*/ 5212786 w 12192000"/>
              <a:gd name="connsiteY106" fmla="*/ 2296592 h 3482342"/>
              <a:gd name="connsiteX107" fmla="*/ 5173523 w 12192000"/>
              <a:gd name="connsiteY107" fmla="*/ 2309057 h 3482342"/>
              <a:gd name="connsiteX108" fmla="*/ 5123830 w 12192000"/>
              <a:gd name="connsiteY108" fmla="*/ 2307070 h 3482342"/>
              <a:gd name="connsiteX109" fmla="*/ 5065426 w 12192000"/>
              <a:gd name="connsiteY109" fmla="*/ 2324076 h 3482342"/>
              <a:gd name="connsiteX110" fmla="*/ 4975908 w 12192000"/>
              <a:gd name="connsiteY110" fmla="*/ 2364128 h 3482342"/>
              <a:gd name="connsiteX111" fmla="*/ 4913723 w 12192000"/>
              <a:gd name="connsiteY111" fmla="*/ 2385265 h 3482342"/>
              <a:gd name="connsiteX112" fmla="*/ 4746485 w 12192000"/>
              <a:gd name="connsiteY112" fmla="*/ 2451769 h 3482342"/>
              <a:gd name="connsiteX113" fmla="*/ 4681588 w 12192000"/>
              <a:gd name="connsiteY113" fmla="*/ 2467494 h 3482342"/>
              <a:gd name="connsiteX114" fmla="*/ 1783655 w 12192000"/>
              <a:gd name="connsiteY114" fmla="*/ 3163860 h 3482342"/>
              <a:gd name="connsiteX115" fmla="*/ 1325955 w 12192000"/>
              <a:gd name="connsiteY115" fmla="*/ 3176692 h 3482342"/>
              <a:gd name="connsiteX116" fmla="*/ 1190384 w 12192000"/>
              <a:gd name="connsiteY116" fmla="*/ 3203504 h 3482342"/>
              <a:gd name="connsiteX117" fmla="*/ 1094537 w 12192000"/>
              <a:gd name="connsiteY117" fmla="*/ 3229469 h 3482342"/>
              <a:gd name="connsiteX118" fmla="*/ 779276 w 12192000"/>
              <a:gd name="connsiteY118" fmla="*/ 3327290 h 3482342"/>
              <a:gd name="connsiteX119" fmla="*/ 600378 w 12192000"/>
              <a:gd name="connsiteY119" fmla="*/ 3335250 h 3482342"/>
              <a:gd name="connsiteX120" fmla="*/ 493457 w 12192000"/>
              <a:gd name="connsiteY120" fmla="*/ 3365044 h 3482342"/>
              <a:gd name="connsiteX121" fmla="*/ 349402 w 12192000"/>
              <a:gd name="connsiteY121" fmla="*/ 3380897 h 3482342"/>
              <a:gd name="connsiteX122" fmla="*/ 192183 w 12192000"/>
              <a:gd name="connsiteY122" fmla="*/ 3460075 h 3482342"/>
              <a:gd name="connsiteX123" fmla="*/ 46713 w 12192000"/>
              <a:gd name="connsiteY123" fmla="*/ 3462986 h 3482342"/>
              <a:gd name="connsiteX124" fmla="*/ 2765 w 12192000"/>
              <a:gd name="connsiteY124" fmla="*/ 3480770 h 3482342"/>
              <a:gd name="connsiteX125" fmla="*/ 0 w 12192000"/>
              <a:gd name="connsiteY125" fmla="*/ 3482342 h 3482342"/>
              <a:gd name="connsiteX126" fmla="*/ 0 w 12192000"/>
              <a:gd name="connsiteY12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00239 w 12192000"/>
              <a:gd name="connsiteY40" fmla="*/ 1456332 h 3482342"/>
              <a:gd name="connsiteX41" fmla="*/ 10264922 w 12192000"/>
              <a:gd name="connsiteY41" fmla="*/ 1472107 h 3482342"/>
              <a:gd name="connsiteX42" fmla="*/ 10201385 w 12192000"/>
              <a:gd name="connsiteY42" fmla="*/ 1477515 h 3482342"/>
              <a:gd name="connsiteX43" fmla="*/ 10120184 w 12192000"/>
              <a:gd name="connsiteY43" fmla="*/ 1466924 h 3482342"/>
              <a:gd name="connsiteX44" fmla="*/ 10058690 w 12192000"/>
              <a:gd name="connsiteY44" fmla="*/ 1474888 h 3482342"/>
              <a:gd name="connsiteX45" fmla="*/ 10004424 w 12192000"/>
              <a:gd name="connsiteY45" fmla="*/ 1489801 h 3482342"/>
              <a:gd name="connsiteX46" fmla="*/ 9999951 w 12192000"/>
              <a:gd name="connsiteY46" fmla="*/ 1499127 h 3482342"/>
              <a:gd name="connsiteX47" fmla="*/ 9845462 w 12192000"/>
              <a:gd name="connsiteY47" fmla="*/ 1548192 h 3482342"/>
              <a:gd name="connsiteX48" fmla="*/ 9736156 w 12192000"/>
              <a:gd name="connsiteY48" fmla="*/ 1581928 h 3482342"/>
              <a:gd name="connsiteX49" fmla="*/ 9693355 w 12192000"/>
              <a:gd name="connsiteY49" fmla="*/ 1602632 h 3482342"/>
              <a:gd name="connsiteX50" fmla="*/ 9664242 w 12192000"/>
              <a:gd name="connsiteY50" fmla="*/ 1622075 h 3482342"/>
              <a:gd name="connsiteX51" fmla="*/ 9579195 w 12192000"/>
              <a:gd name="connsiteY51" fmla="*/ 1648017 h 3482342"/>
              <a:gd name="connsiteX52" fmla="*/ 9433652 w 12192000"/>
              <a:gd name="connsiteY52" fmla="*/ 1681174 h 3482342"/>
              <a:gd name="connsiteX53" fmla="*/ 9403775 w 12192000"/>
              <a:gd name="connsiteY53" fmla="*/ 1690403 h 3482342"/>
              <a:gd name="connsiteX54" fmla="*/ 9382503 w 12192000"/>
              <a:gd name="connsiteY54" fmla="*/ 1706957 h 3482342"/>
              <a:gd name="connsiteX55" fmla="*/ 9381410 w 12192000"/>
              <a:gd name="connsiteY55" fmla="*/ 1718312 h 3482342"/>
              <a:gd name="connsiteX56" fmla="*/ 9365685 w 12192000"/>
              <a:gd name="connsiteY56" fmla="*/ 1724772 h 3482342"/>
              <a:gd name="connsiteX57" fmla="*/ 9278020 w 12192000"/>
              <a:gd name="connsiteY57" fmla="*/ 1741161 h 3482342"/>
              <a:gd name="connsiteX58" fmla="*/ 9217145 w 12192000"/>
              <a:gd name="connsiteY58" fmla="*/ 1771195 h 3482342"/>
              <a:gd name="connsiteX59" fmla="*/ 8955875 w 12192000"/>
              <a:gd name="connsiteY59" fmla="*/ 1796806 h 3482342"/>
              <a:gd name="connsiteX60" fmla="*/ 8648415 w 12192000"/>
              <a:gd name="connsiteY60" fmla="*/ 1878623 h 3482342"/>
              <a:gd name="connsiteX61" fmla="*/ 8495949 w 12192000"/>
              <a:gd name="connsiteY61" fmla="*/ 1902425 h 3482342"/>
              <a:gd name="connsiteX62" fmla="*/ 8236214 w 12192000"/>
              <a:gd name="connsiteY62" fmla="*/ 1909725 h 3482342"/>
              <a:gd name="connsiteX63" fmla="*/ 8132104 w 12192000"/>
              <a:gd name="connsiteY63" fmla="*/ 1895727 h 3482342"/>
              <a:gd name="connsiteX64" fmla="*/ 7918078 w 12192000"/>
              <a:gd name="connsiteY64" fmla="*/ 1862668 h 3482342"/>
              <a:gd name="connsiteX65" fmla="*/ 7817899 w 12192000"/>
              <a:gd name="connsiteY65" fmla="*/ 1862176 h 3482342"/>
              <a:gd name="connsiteX66" fmla="*/ 7768994 w 12192000"/>
              <a:gd name="connsiteY66" fmla="*/ 1855721 h 3482342"/>
              <a:gd name="connsiteX67" fmla="*/ 7618027 w 12192000"/>
              <a:gd name="connsiteY67" fmla="*/ 1830959 h 3482342"/>
              <a:gd name="connsiteX68" fmla="*/ 7449425 w 12192000"/>
              <a:gd name="connsiteY68" fmla="*/ 1810910 h 3482342"/>
              <a:gd name="connsiteX69" fmla="*/ 7342915 w 12192000"/>
              <a:gd name="connsiteY69" fmla="*/ 1819827 h 3482342"/>
              <a:gd name="connsiteX70" fmla="*/ 7255191 w 12192000"/>
              <a:gd name="connsiteY70" fmla="*/ 1834354 h 3482342"/>
              <a:gd name="connsiteX71" fmla="*/ 7131205 w 12192000"/>
              <a:gd name="connsiteY71" fmla="*/ 1845557 h 3482342"/>
              <a:gd name="connsiteX72" fmla="*/ 6941837 w 12192000"/>
              <a:gd name="connsiteY72" fmla="*/ 1840640 h 3482342"/>
              <a:gd name="connsiteX73" fmla="*/ 6837145 w 12192000"/>
              <a:gd name="connsiteY73" fmla="*/ 1870724 h 3482342"/>
              <a:gd name="connsiteX74" fmla="*/ 6753991 w 12192000"/>
              <a:gd name="connsiteY74" fmla="*/ 1860969 h 3482342"/>
              <a:gd name="connsiteX75" fmla="*/ 6727754 w 12192000"/>
              <a:gd name="connsiteY75" fmla="*/ 1882372 h 3482342"/>
              <a:gd name="connsiteX76" fmla="*/ 6723371 w 12192000"/>
              <a:gd name="connsiteY76" fmla="*/ 1886494 h 3482342"/>
              <a:gd name="connsiteX77" fmla="*/ 6702779 w 12192000"/>
              <a:gd name="connsiteY77" fmla="*/ 1893601 h 3482342"/>
              <a:gd name="connsiteX78" fmla="*/ 6686657 w 12192000"/>
              <a:gd name="connsiteY78" fmla="*/ 1907344 h 3482342"/>
              <a:gd name="connsiteX79" fmla="*/ 6651330 w 12192000"/>
              <a:gd name="connsiteY79" fmla="*/ 1922921 h 3482342"/>
              <a:gd name="connsiteX80" fmla="*/ 6622958 w 12192000"/>
              <a:gd name="connsiteY80" fmla="*/ 1936255 h 3482342"/>
              <a:gd name="connsiteX81" fmla="*/ 6522602 w 12192000"/>
              <a:gd name="connsiteY81" fmla="*/ 1954133 h 3482342"/>
              <a:gd name="connsiteX82" fmla="*/ 6444344 w 12192000"/>
              <a:gd name="connsiteY82" fmla="*/ 1969663 h 3482342"/>
              <a:gd name="connsiteX83" fmla="*/ 6409626 w 12192000"/>
              <a:gd name="connsiteY83" fmla="*/ 1978846 h 3482342"/>
              <a:gd name="connsiteX84" fmla="*/ 6333446 w 12192000"/>
              <a:gd name="connsiteY84" fmla="*/ 1997163 h 3482342"/>
              <a:gd name="connsiteX85" fmla="*/ 6294933 w 12192000"/>
              <a:gd name="connsiteY85" fmla="*/ 2019412 h 3482342"/>
              <a:gd name="connsiteX86" fmla="*/ 6238719 w 12192000"/>
              <a:gd name="connsiteY86" fmla="*/ 2042547 h 3482342"/>
              <a:gd name="connsiteX87" fmla="*/ 6187205 w 12192000"/>
              <a:gd name="connsiteY87" fmla="*/ 2060048 h 3482342"/>
              <a:gd name="connsiteX88" fmla="*/ 6138780 w 12192000"/>
              <a:gd name="connsiteY88" fmla="*/ 2081918 h 3482342"/>
              <a:gd name="connsiteX89" fmla="*/ 6120125 w 12192000"/>
              <a:gd name="connsiteY89" fmla="*/ 2109475 h 3482342"/>
              <a:gd name="connsiteX90" fmla="*/ 6056576 w 12192000"/>
              <a:gd name="connsiteY90" fmla="*/ 2120066 h 3482342"/>
              <a:gd name="connsiteX91" fmla="*/ 5993794 w 12192000"/>
              <a:gd name="connsiteY91" fmla="*/ 2122569 h 3482342"/>
              <a:gd name="connsiteX92" fmla="*/ 5943601 w 12192000"/>
              <a:gd name="connsiteY92" fmla="*/ 2137719 h 3482342"/>
              <a:gd name="connsiteX93" fmla="*/ 5898141 w 12192000"/>
              <a:gd name="connsiteY93" fmla="*/ 2144806 h 3482342"/>
              <a:gd name="connsiteX94" fmla="*/ 5855337 w 12192000"/>
              <a:gd name="connsiteY94" fmla="*/ 2137719 h 3482342"/>
              <a:gd name="connsiteX95" fmla="*/ 5817682 w 12192000"/>
              <a:gd name="connsiteY95" fmla="*/ 2157358 h 3482342"/>
              <a:gd name="connsiteX96" fmla="*/ 5735300 w 12192000"/>
              <a:gd name="connsiteY96" fmla="*/ 2158902 h 3482342"/>
              <a:gd name="connsiteX97" fmla="*/ 5591469 w 12192000"/>
              <a:gd name="connsiteY97" fmla="*/ 2178389 h 3482342"/>
              <a:gd name="connsiteX98" fmla="*/ 5505818 w 12192000"/>
              <a:gd name="connsiteY98" fmla="*/ 2194207 h 3482342"/>
              <a:gd name="connsiteX99" fmla="*/ 5452860 w 12192000"/>
              <a:gd name="connsiteY99" fmla="*/ 2180085 h 3482342"/>
              <a:gd name="connsiteX100" fmla="*/ 5414282 w 12192000"/>
              <a:gd name="connsiteY100" fmla="*/ 2183070 h 3482342"/>
              <a:gd name="connsiteX101" fmla="*/ 5368369 w 12192000"/>
              <a:gd name="connsiteY101" fmla="*/ 2204272 h 3482342"/>
              <a:gd name="connsiteX102" fmla="*/ 5336354 w 12192000"/>
              <a:gd name="connsiteY102" fmla="*/ 2218920 h 3482342"/>
              <a:gd name="connsiteX103" fmla="*/ 5291263 w 12192000"/>
              <a:gd name="connsiteY103" fmla="*/ 2239182 h 3482342"/>
              <a:gd name="connsiteX104" fmla="*/ 5255152 w 12192000"/>
              <a:gd name="connsiteY104" fmla="*/ 2247164 h 3482342"/>
              <a:gd name="connsiteX105" fmla="*/ 5233796 w 12192000"/>
              <a:gd name="connsiteY105" fmla="*/ 2268260 h 3482342"/>
              <a:gd name="connsiteX106" fmla="*/ 5212786 w 12192000"/>
              <a:gd name="connsiteY106" fmla="*/ 2296592 h 3482342"/>
              <a:gd name="connsiteX107" fmla="*/ 5173523 w 12192000"/>
              <a:gd name="connsiteY107" fmla="*/ 2309057 h 3482342"/>
              <a:gd name="connsiteX108" fmla="*/ 5123830 w 12192000"/>
              <a:gd name="connsiteY108" fmla="*/ 2307070 h 3482342"/>
              <a:gd name="connsiteX109" fmla="*/ 5065426 w 12192000"/>
              <a:gd name="connsiteY109" fmla="*/ 2324076 h 3482342"/>
              <a:gd name="connsiteX110" fmla="*/ 4975908 w 12192000"/>
              <a:gd name="connsiteY110" fmla="*/ 2364128 h 3482342"/>
              <a:gd name="connsiteX111" fmla="*/ 4913723 w 12192000"/>
              <a:gd name="connsiteY111" fmla="*/ 2385265 h 3482342"/>
              <a:gd name="connsiteX112" fmla="*/ 4746485 w 12192000"/>
              <a:gd name="connsiteY112" fmla="*/ 2451769 h 3482342"/>
              <a:gd name="connsiteX113" fmla="*/ 4681588 w 12192000"/>
              <a:gd name="connsiteY113" fmla="*/ 2467494 h 3482342"/>
              <a:gd name="connsiteX114" fmla="*/ 1783655 w 12192000"/>
              <a:gd name="connsiteY114" fmla="*/ 3163860 h 3482342"/>
              <a:gd name="connsiteX115" fmla="*/ 1325955 w 12192000"/>
              <a:gd name="connsiteY115" fmla="*/ 3176692 h 3482342"/>
              <a:gd name="connsiteX116" fmla="*/ 1190384 w 12192000"/>
              <a:gd name="connsiteY116" fmla="*/ 3203504 h 3482342"/>
              <a:gd name="connsiteX117" fmla="*/ 1094537 w 12192000"/>
              <a:gd name="connsiteY117" fmla="*/ 3229469 h 3482342"/>
              <a:gd name="connsiteX118" fmla="*/ 779276 w 12192000"/>
              <a:gd name="connsiteY118" fmla="*/ 3327290 h 3482342"/>
              <a:gd name="connsiteX119" fmla="*/ 600378 w 12192000"/>
              <a:gd name="connsiteY119" fmla="*/ 3335250 h 3482342"/>
              <a:gd name="connsiteX120" fmla="*/ 493457 w 12192000"/>
              <a:gd name="connsiteY120" fmla="*/ 3365044 h 3482342"/>
              <a:gd name="connsiteX121" fmla="*/ 349402 w 12192000"/>
              <a:gd name="connsiteY121" fmla="*/ 3380897 h 3482342"/>
              <a:gd name="connsiteX122" fmla="*/ 192183 w 12192000"/>
              <a:gd name="connsiteY122" fmla="*/ 3460075 h 3482342"/>
              <a:gd name="connsiteX123" fmla="*/ 46713 w 12192000"/>
              <a:gd name="connsiteY123" fmla="*/ 3462986 h 3482342"/>
              <a:gd name="connsiteX124" fmla="*/ 2765 w 12192000"/>
              <a:gd name="connsiteY124" fmla="*/ 3480770 h 3482342"/>
              <a:gd name="connsiteX125" fmla="*/ 0 w 12192000"/>
              <a:gd name="connsiteY125" fmla="*/ 3482342 h 3482342"/>
              <a:gd name="connsiteX126" fmla="*/ 0 w 12192000"/>
              <a:gd name="connsiteY12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00239 w 12192000"/>
              <a:gd name="connsiteY40" fmla="*/ 1456332 h 3482342"/>
              <a:gd name="connsiteX41" fmla="*/ 10264922 w 12192000"/>
              <a:gd name="connsiteY41" fmla="*/ 1472107 h 3482342"/>
              <a:gd name="connsiteX42" fmla="*/ 10201385 w 12192000"/>
              <a:gd name="connsiteY42" fmla="*/ 1477515 h 3482342"/>
              <a:gd name="connsiteX43" fmla="*/ 10151958 w 12192000"/>
              <a:gd name="connsiteY43" fmla="*/ 1477515 h 3482342"/>
              <a:gd name="connsiteX44" fmla="*/ 10120184 w 12192000"/>
              <a:gd name="connsiteY44" fmla="*/ 1466924 h 3482342"/>
              <a:gd name="connsiteX45" fmla="*/ 10058690 w 12192000"/>
              <a:gd name="connsiteY45" fmla="*/ 1474888 h 3482342"/>
              <a:gd name="connsiteX46" fmla="*/ 10004424 w 12192000"/>
              <a:gd name="connsiteY46" fmla="*/ 1489801 h 3482342"/>
              <a:gd name="connsiteX47" fmla="*/ 9999951 w 12192000"/>
              <a:gd name="connsiteY47" fmla="*/ 1499127 h 3482342"/>
              <a:gd name="connsiteX48" fmla="*/ 9845462 w 12192000"/>
              <a:gd name="connsiteY48" fmla="*/ 1548192 h 3482342"/>
              <a:gd name="connsiteX49" fmla="*/ 9736156 w 12192000"/>
              <a:gd name="connsiteY49" fmla="*/ 1581928 h 3482342"/>
              <a:gd name="connsiteX50" fmla="*/ 9693355 w 12192000"/>
              <a:gd name="connsiteY50" fmla="*/ 1602632 h 3482342"/>
              <a:gd name="connsiteX51" fmla="*/ 9664242 w 12192000"/>
              <a:gd name="connsiteY51" fmla="*/ 1622075 h 3482342"/>
              <a:gd name="connsiteX52" fmla="*/ 9579195 w 12192000"/>
              <a:gd name="connsiteY52" fmla="*/ 1648017 h 3482342"/>
              <a:gd name="connsiteX53" fmla="*/ 9433652 w 12192000"/>
              <a:gd name="connsiteY53" fmla="*/ 1681174 h 3482342"/>
              <a:gd name="connsiteX54" fmla="*/ 9403775 w 12192000"/>
              <a:gd name="connsiteY54" fmla="*/ 1690403 h 3482342"/>
              <a:gd name="connsiteX55" fmla="*/ 9382503 w 12192000"/>
              <a:gd name="connsiteY55" fmla="*/ 1706957 h 3482342"/>
              <a:gd name="connsiteX56" fmla="*/ 9381410 w 12192000"/>
              <a:gd name="connsiteY56" fmla="*/ 1718312 h 3482342"/>
              <a:gd name="connsiteX57" fmla="*/ 9365685 w 12192000"/>
              <a:gd name="connsiteY57" fmla="*/ 1724772 h 3482342"/>
              <a:gd name="connsiteX58" fmla="*/ 9278020 w 12192000"/>
              <a:gd name="connsiteY58" fmla="*/ 1741161 h 3482342"/>
              <a:gd name="connsiteX59" fmla="*/ 9217145 w 12192000"/>
              <a:gd name="connsiteY59" fmla="*/ 1771195 h 3482342"/>
              <a:gd name="connsiteX60" fmla="*/ 8955875 w 12192000"/>
              <a:gd name="connsiteY60" fmla="*/ 1796806 h 3482342"/>
              <a:gd name="connsiteX61" fmla="*/ 8648415 w 12192000"/>
              <a:gd name="connsiteY61" fmla="*/ 1878623 h 3482342"/>
              <a:gd name="connsiteX62" fmla="*/ 8495949 w 12192000"/>
              <a:gd name="connsiteY62" fmla="*/ 1902425 h 3482342"/>
              <a:gd name="connsiteX63" fmla="*/ 8236214 w 12192000"/>
              <a:gd name="connsiteY63" fmla="*/ 1909725 h 3482342"/>
              <a:gd name="connsiteX64" fmla="*/ 8132104 w 12192000"/>
              <a:gd name="connsiteY64" fmla="*/ 1895727 h 3482342"/>
              <a:gd name="connsiteX65" fmla="*/ 7918078 w 12192000"/>
              <a:gd name="connsiteY65" fmla="*/ 1862668 h 3482342"/>
              <a:gd name="connsiteX66" fmla="*/ 7817899 w 12192000"/>
              <a:gd name="connsiteY66" fmla="*/ 1862176 h 3482342"/>
              <a:gd name="connsiteX67" fmla="*/ 7768994 w 12192000"/>
              <a:gd name="connsiteY67" fmla="*/ 1855721 h 3482342"/>
              <a:gd name="connsiteX68" fmla="*/ 7618027 w 12192000"/>
              <a:gd name="connsiteY68" fmla="*/ 1830959 h 3482342"/>
              <a:gd name="connsiteX69" fmla="*/ 7449425 w 12192000"/>
              <a:gd name="connsiteY69" fmla="*/ 1810910 h 3482342"/>
              <a:gd name="connsiteX70" fmla="*/ 7342915 w 12192000"/>
              <a:gd name="connsiteY70" fmla="*/ 1819827 h 3482342"/>
              <a:gd name="connsiteX71" fmla="*/ 7255191 w 12192000"/>
              <a:gd name="connsiteY71" fmla="*/ 1834354 h 3482342"/>
              <a:gd name="connsiteX72" fmla="*/ 7131205 w 12192000"/>
              <a:gd name="connsiteY72" fmla="*/ 1845557 h 3482342"/>
              <a:gd name="connsiteX73" fmla="*/ 6941837 w 12192000"/>
              <a:gd name="connsiteY73" fmla="*/ 1840640 h 3482342"/>
              <a:gd name="connsiteX74" fmla="*/ 6837145 w 12192000"/>
              <a:gd name="connsiteY74" fmla="*/ 1870724 h 3482342"/>
              <a:gd name="connsiteX75" fmla="*/ 6753991 w 12192000"/>
              <a:gd name="connsiteY75" fmla="*/ 1860969 h 3482342"/>
              <a:gd name="connsiteX76" fmla="*/ 6727754 w 12192000"/>
              <a:gd name="connsiteY76" fmla="*/ 1882372 h 3482342"/>
              <a:gd name="connsiteX77" fmla="*/ 6723371 w 12192000"/>
              <a:gd name="connsiteY77" fmla="*/ 1886494 h 3482342"/>
              <a:gd name="connsiteX78" fmla="*/ 6702779 w 12192000"/>
              <a:gd name="connsiteY78" fmla="*/ 1893601 h 3482342"/>
              <a:gd name="connsiteX79" fmla="*/ 6686657 w 12192000"/>
              <a:gd name="connsiteY79" fmla="*/ 1907344 h 3482342"/>
              <a:gd name="connsiteX80" fmla="*/ 6651330 w 12192000"/>
              <a:gd name="connsiteY80" fmla="*/ 1922921 h 3482342"/>
              <a:gd name="connsiteX81" fmla="*/ 6622958 w 12192000"/>
              <a:gd name="connsiteY81" fmla="*/ 1936255 h 3482342"/>
              <a:gd name="connsiteX82" fmla="*/ 6522602 w 12192000"/>
              <a:gd name="connsiteY82" fmla="*/ 1954133 h 3482342"/>
              <a:gd name="connsiteX83" fmla="*/ 6444344 w 12192000"/>
              <a:gd name="connsiteY83" fmla="*/ 1969663 h 3482342"/>
              <a:gd name="connsiteX84" fmla="*/ 6409626 w 12192000"/>
              <a:gd name="connsiteY84" fmla="*/ 1978846 h 3482342"/>
              <a:gd name="connsiteX85" fmla="*/ 6333446 w 12192000"/>
              <a:gd name="connsiteY85" fmla="*/ 1997163 h 3482342"/>
              <a:gd name="connsiteX86" fmla="*/ 6294933 w 12192000"/>
              <a:gd name="connsiteY86" fmla="*/ 2019412 h 3482342"/>
              <a:gd name="connsiteX87" fmla="*/ 6238719 w 12192000"/>
              <a:gd name="connsiteY87" fmla="*/ 2042547 h 3482342"/>
              <a:gd name="connsiteX88" fmla="*/ 6187205 w 12192000"/>
              <a:gd name="connsiteY88" fmla="*/ 2060048 h 3482342"/>
              <a:gd name="connsiteX89" fmla="*/ 6138780 w 12192000"/>
              <a:gd name="connsiteY89" fmla="*/ 2081918 h 3482342"/>
              <a:gd name="connsiteX90" fmla="*/ 6120125 w 12192000"/>
              <a:gd name="connsiteY90" fmla="*/ 2109475 h 3482342"/>
              <a:gd name="connsiteX91" fmla="*/ 6056576 w 12192000"/>
              <a:gd name="connsiteY91" fmla="*/ 2120066 h 3482342"/>
              <a:gd name="connsiteX92" fmla="*/ 5993794 w 12192000"/>
              <a:gd name="connsiteY92" fmla="*/ 2122569 h 3482342"/>
              <a:gd name="connsiteX93" fmla="*/ 5943601 w 12192000"/>
              <a:gd name="connsiteY93" fmla="*/ 2137719 h 3482342"/>
              <a:gd name="connsiteX94" fmla="*/ 5898141 w 12192000"/>
              <a:gd name="connsiteY94" fmla="*/ 2144806 h 3482342"/>
              <a:gd name="connsiteX95" fmla="*/ 5855337 w 12192000"/>
              <a:gd name="connsiteY95" fmla="*/ 2137719 h 3482342"/>
              <a:gd name="connsiteX96" fmla="*/ 5817682 w 12192000"/>
              <a:gd name="connsiteY96" fmla="*/ 2157358 h 3482342"/>
              <a:gd name="connsiteX97" fmla="*/ 5735300 w 12192000"/>
              <a:gd name="connsiteY97" fmla="*/ 2158902 h 3482342"/>
              <a:gd name="connsiteX98" fmla="*/ 5591469 w 12192000"/>
              <a:gd name="connsiteY98" fmla="*/ 2178389 h 3482342"/>
              <a:gd name="connsiteX99" fmla="*/ 5505818 w 12192000"/>
              <a:gd name="connsiteY99" fmla="*/ 2194207 h 3482342"/>
              <a:gd name="connsiteX100" fmla="*/ 5452860 w 12192000"/>
              <a:gd name="connsiteY100" fmla="*/ 2180085 h 3482342"/>
              <a:gd name="connsiteX101" fmla="*/ 5414282 w 12192000"/>
              <a:gd name="connsiteY101" fmla="*/ 2183070 h 3482342"/>
              <a:gd name="connsiteX102" fmla="*/ 5368369 w 12192000"/>
              <a:gd name="connsiteY102" fmla="*/ 2204272 h 3482342"/>
              <a:gd name="connsiteX103" fmla="*/ 5336354 w 12192000"/>
              <a:gd name="connsiteY103" fmla="*/ 2218920 h 3482342"/>
              <a:gd name="connsiteX104" fmla="*/ 5291263 w 12192000"/>
              <a:gd name="connsiteY104" fmla="*/ 2239182 h 3482342"/>
              <a:gd name="connsiteX105" fmla="*/ 5255152 w 12192000"/>
              <a:gd name="connsiteY105" fmla="*/ 2247164 h 3482342"/>
              <a:gd name="connsiteX106" fmla="*/ 5233796 w 12192000"/>
              <a:gd name="connsiteY106" fmla="*/ 2268260 h 3482342"/>
              <a:gd name="connsiteX107" fmla="*/ 5212786 w 12192000"/>
              <a:gd name="connsiteY107" fmla="*/ 2296592 h 3482342"/>
              <a:gd name="connsiteX108" fmla="*/ 5173523 w 12192000"/>
              <a:gd name="connsiteY108" fmla="*/ 2309057 h 3482342"/>
              <a:gd name="connsiteX109" fmla="*/ 5123830 w 12192000"/>
              <a:gd name="connsiteY109" fmla="*/ 2307070 h 3482342"/>
              <a:gd name="connsiteX110" fmla="*/ 5065426 w 12192000"/>
              <a:gd name="connsiteY110" fmla="*/ 2324076 h 3482342"/>
              <a:gd name="connsiteX111" fmla="*/ 4975908 w 12192000"/>
              <a:gd name="connsiteY111" fmla="*/ 2364128 h 3482342"/>
              <a:gd name="connsiteX112" fmla="*/ 4913723 w 12192000"/>
              <a:gd name="connsiteY112" fmla="*/ 2385265 h 3482342"/>
              <a:gd name="connsiteX113" fmla="*/ 4746485 w 12192000"/>
              <a:gd name="connsiteY113" fmla="*/ 2451769 h 3482342"/>
              <a:gd name="connsiteX114" fmla="*/ 4681588 w 12192000"/>
              <a:gd name="connsiteY114" fmla="*/ 2467494 h 3482342"/>
              <a:gd name="connsiteX115" fmla="*/ 1783655 w 12192000"/>
              <a:gd name="connsiteY115" fmla="*/ 3163860 h 3482342"/>
              <a:gd name="connsiteX116" fmla="*/ 1325955 w 12192000"/>
              <a:gd name="connsiteY116" fmla="*/ 3176692 h 3482342"/>
              <a:gd name="connsiteX117" fmla="*/ 1190384 w 12192000"/>
              <a:gd name="connsiteY117" fmla="*/ 3203504 h 3482342"/>
              <a:gd name="connsiteX118" fmla="*/ 1094537 w 12192000"/>
              <a:gd name="connsiteY118" fmla="*/ 3229469 h 3482342"/>
              <a:gd name="connsiteX119" fmla="*/ 779276 w 12192000"/>
              <a:gd name="connsiteY119" fmla="*/ 3327290 h 3482342"/>
              <a:gd name="connsiteX120" fmla="*/ 600378 w 12192000"/>
              <a:gd name="connsiteY120" fmla="*/ 3335250 h 3482342"/>
              <a:gd name="connsiteX121" fmla="*/ 493457 w 12192000"/>
              <a:gd name="connsiteY121" fmla="*/ 3365044 h 3482342"/>
              <a:gd name="connsiteX122" fmla="*/ 349402 w 12192000"/>
              <a:gd name="connsiteY122" fmla="*/ 3380897 h 3482342"/>
              <a:gd name="connsiteX123" fmla="*/ 192183 w 12192000"/>
              <a:gd name="connsiteY123" fmla="*/ 3460075 h 3482342"/>
              <a:gd name="connsiteX124" fmla="*/ 46713 w 12192000"/>
              <a:gd name="connsiteY124" fmla="*/ 3462986 h 3482342"/>
              <a:gd name="connsiteX125" fmla="*/ 2765 w 12192000"/>
              <a:gd name="connsiteY125" fmla="*/ 3480770 h 3482342"/>
              <a:gd name="connsiteX126" fmla="*/ 0 w 12192000"/>
              <a:gd name="connsiteY126" fmla="*/ 3482342 h 3482342"/>
              <a:gd name="connsiteX127" fmla="*/ 0 w 12192000"/>
              <a:gd name="connsiteY12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00239 w 12192000"/>
              <a:gd name="connsiteY40" fmla="*/ 1456332 h 3482342"/>
              <a:gd name="connsiteX41" fmla="*/ 10264922 w 12192000"/>
              <a:gd name="connsiteY41" fmla="*/ 1472107 h 3482342"/>
              <a:gd name="connsiteX42" fmla="*/ 10229629 w 12192000"/>
              <a:gd name="connsiteY42" fmla="*/ 1470454 h 3482342"/>
              <a:gd name="connsiteX43" fmla="*/ 10201385 w 12192000"/>
              <a:gd name="connsiteY43" fmla="*/ 1477515 h 3482342"/>
              <a:gd name="connsiteX44" fmla="*/ 10151958 w 12192000"/>
              <a:gd name="connsiteY44" fmla="*/ 1477515 h 3482342"/>
              <a:gd name="connsiteX45" fmla="*/ 10120184 w 12192000"/>
              <a:gd name="connsiteY45" fmla="*/ 1466924 h 3482342"/>
              <a:gd name="connsiteX46" fmla="*/ 10058690 w 12192000"/>
              <a:gd name="connsiteY46" fmla="*/ 1474888 h 3482342"/>
              <a:gd name="connsiteX47" fmla="*/ 10004424 w 12192000"/>
              <a:gd name="connsiteY47" fmla="*/ 1489801 h 3482342"/>
              <a:gd name="connsiteX48" fmla="*/ 9999951 w 12192000"/>
              <a:gd name="connsiteY48" fmla="*/ 1499127 h 3482342"/>
              <a:gd name="connsiteX49" fmla="*/ 9845462 w 12192000"/>
              <a:gd name="connsiteY49" fmla="*/ 1548192 h 3482342"/>
              <a:gd name="connsiteX50" fmla="*/ 9736156 w 12192000"/>
              <a:gd name="connsiteY50" fmla="*/ 1581928 h 3482342"/>
              <a:gd name="connsiteX51" fmla="*/ 9693355 w 12192000"/>
              <a:gd name="connsiteY51" fmla="*/ 1602632 h 3482342"/>
              <a:gd name="connsiteX52" fmla="*/ 9664242 w 12192000"/>
              <a:gd name="connsiteY52" fmla="*/ 1622075 h 3482342"/>
              <a:gd name="connsiteX53" fmla="*/ 9579195 w 12192000"/>
              <a:gd name="connsiteY53" fmla="*/ 1648017 h 3482342"/>
              <a:gd name="connsiteX54" fmla="*/ 9433652 w 12192000"/>
              <a:gd name="connsiteY54" fmla="*/ 1681174 h 3482342"/>
              <a:gd name="connsiteX55" fmla="*/ 9403775 w 12192000"/>
              <a:gd name="connsiteY55" fmla="*/ 1690403 h 3482342"/>
              <a:gd name="connsiteX56" fmla="*/ 9382503 w 12192000"/>
              <a:gd name="connsiteY56" fmla="*/ 1706957 h 3482342"/>
              <a:gd name="connsiteX57" fmla="*/ 9381410 w 12192000"/>
              <a:gd name="connsiteY57" fmla="*/ 1718312 h 3482342"/>
              <a:gd name="connsiteX58" fmla="*/ 9365685 w 12192000"/>
              <a:gd name="connsiteY58" fmla="*/ 1724772 h 3482342"/>
              <a:gd name="connsiteX59" fmla="*/ 9278020 w 12192000"/>
              <a:gd name="connsiteY59" fmla="*/ 1741161 h 3482342"/>
              <a:gd name="connsiteX60" fmla="*/ 9217145 w 12192000"/>
              <a:gd name="connsiteY60" fmla="*/ 1771195 h 3482342"/>
              <a:gd name="connsiteX61" fmla="*/ 8955875 w 12192000"/>
              <a:gd name="connsiteY61" fmla="*/ 1796806 h 3482342"/>
              <a:gd name="connsiteX62" fmla="*/ 8648415 w 12192000"/>
              <a:gd name="connsiteY62" fmla="*/ 1878623 h 3482342"/>
              <a:gd name="connsiteX63" fmla="*/ 8495949 w 12192000"/>
              <a:gd name="connsiteY63" fmla="*/ 1902425 h 3482342"/>
              <a:gd name="connsiteX64" fmla="*/ 8236214 w 12192000"/>
              <a:gd name="connsiteY64" fmla="*/ 1909725 h 3482342"/>
              <a:gd name="connsiteX65" fmla="*/ 8132104 w 12192000"/>
              <a:gd name="connsiteY65" fmla="*/ 1895727 h 3482342"/>
              <a:gd name="connsiteX66" fmla="*/ 7918078 w 12192000"/>
              <a:gd name="connsiteY66" fmla="*/ 1862668 h 3482342"/>
              <a:gd name="connsiteX67" fmla="*/ 7817899 w 12192000"/>
              <a:gd name="connsiteY67" fmla="*/ 1862176 h 3482342"/>
              <a:gd name="connsiteX68" fmla="*/ 7768994 w 12192000"/>
              <a:gd name="connsiteY68" fmla="*/ 1855721 h 3482342"/>
              <a:gd name="connsiteX69" fmla="*/ 7618027 w 12192000"/>
              <a:gd name="connsiteY69" fmla="*/ 1830959 h 3482342"/>
              <a:gd name="connsiteX70" fmla="*/ 7449425 w 12192000"/>
              <a:gd name="connsiteY70" fmla="*/ 1810910 h 3482342"/>
              <a:gd name="connsiteX71" fmla="*/ 7342915 w 12192000"/>
              <a:gd name="connsiteY71" fmla="*/ 1819827 h 3482342"/>
              <a:gd name="connsiteX72" fmla="*/ 7255191 w 12192000"/>
              <a:gd name="connsiteY72" fmla="*/ 1834354 h 3482342"/>
              <a:gd name="connsiteX73" fmla="*/ 7131205 w 12192000"/>
              <a:gd name="connsiteY73" fmla="*/ 1845557 h 3482342"/>
              <a:gd name="connsiteX74" fmla="*/ 6941837 w 12192000"/>
              <a:gd name="connsiteY74" fmla="*/ 1840640 h 3482342"/>
              <a:gd name="connsiteX75" fmla="*/ 6837145 w 12192000"/>
              <a:gd name="connsiteY75" fmla="*/ 1870724 h 3482342"/>
              <a:gd name="connsiteX76" fmla="*/ 6753991 w 12192000"/>
              <a:gd name="connsiteY76" fmla="*/ 1860969 h 3482342"/>
              <a:gd name="connsiteX77" fmla="*/ 6727754 w 12192000"/>
              <a:gd name="connsiteY77" fmla="*/ 1882372 h 3482342"/>
              <a:gd name="connsiteX78" fmla="*/ 6723371 w 12192000"/>
              <a:gd name="connsiteY78" fmla="*/ 1886494 h 3482342"/>
              <a:gd name="connsiteX79" fmla="*/ 6702779 w 12192000"/>
              <a:gd name="connsiteY79" fmla="*/ 1893601 h 3482342"/>
              <a:gd name="connsiteX80" fmla="*/ 6686657 w 12192000"/>
              <a:gd name="connsiteY80" fmla="*/ 1907344 h 3482342"/>
              <a:gd name="connsiteX81" fmla="*/ 6651330 w 12192000"/>
              <a:gd name="connsiteY81" fmla="*/ 1922921 h 3482342"/>
              <a:gd name="connsiteX82" fmla="*/ 6622958 w 12192000"/>
              <a:gd name="connsiteY82" fmla="*/ 1936255 h 3482342"/>
              <a:gd name="connsiteX83" fmla="*/ 6522602 w 12192000"/>
              <a:gd name="connsiteY83" fmla="*/ 1954133 h 3482342"/>
              <a:gd name="connsiteX84" fmla="*/ 6444344 w 12192000"/>
              <a:gd name="connsiteY84" fmla="*/ 1969663 h 3482342"/>
              <a:gd name="connsiteX85" fmla="*/ 6409626 w 12192000"/>
              <a:gd name="connsiteY85" fmla="*/ 1978846 h 3482342"/>
              <a:gd name="connsiteX86" fmla="*/ 6333446 w 12192000"/>
              <a:gd name="connsiteY86" fmla="*/ 1997163 h 3482342"/>
              <a:gd name="connsiteX87" fmla="*/ 6294933 w 12192000"/>
              <a:gd name="connsiteY87" fmla="*/ 2019412 h 3482342"/>
              <a:gd name="connsiteX88" fmla="*/ 6238719 w 12192000"/>
              <a:gd name="connsiteY88" fmla="*/ 2042547 h 3482342"/>
              <a:gd name="connsiteX89" fmla="*/ 6187205 w 12192000"/>
              <a:gd name="connsiteY89" fmla="*/ 2060048 h 3482342"/>
              <a:gd name="connsiteX90" fmla="*/ 6138780 w 12192000"/>
              <a:gd name="connsiteY90" fmla="*/ 2081918 h 3482342"/>
              <a:gd name="connsiteX91" fmla="*/ 6120125 w 12192000"/>
              <a:gd name="connsiteY91" fmla="*/ 2109475 h 3482342"/>
              <a:gd name="connsiteX92" fmla="*/ 6056576 w 12192000"/>
              <a:gd name="connsiteY92" fmla="*/ 2120066 h 3482342"/>
              <a:gd name="connsiteX93" fmla="*/ 5993794 w 12192000"/>
              <a:gd name="connsiteY93" fmla="*/ 2122569 h 3482342"/>
              <a:gd name="connsiteX94" fmla="*/ 5943601 w 12192000"/>
              <a:gd name="connsiteY94" fmla="*/ 2137719 h 3482342"/>
              <a:gd name="connsiteX95" fmla="*/ 5898141 w 12192000"/>
              <a:gd name="connsiteY95" fmla="*/ 2144806 h 3482342"/>
              <a:gd name="connsiteX96" fmla="*/ 5855337 w 12192000"/>
              <a:gd name="connsiteY96" fmla="*/ 2137719 h 3482342"/>
              <a:gd name="connsiteX97" fmla="*/ 5817682 w 12192000"/>
              <a:gd name="connsiteY97" fmla="*/ 2157358 h 3482342"/>
              <a:gd name="connsiteX98" fmla="*/ 5735300 w 12192000"/>
              <a:gd name="connsiteY98" fmla="*/ 2158902 h 3482342"/>
              <a:gd name="connsiteX99" fmla="*/ 5591469 w 12192000"/>
              <a:gd name="connsiteY99" fmla="*/ 2178389 h 3482342"/>
              <a:gd name="connsiteX100" fmla="*/ 5505818 w 12192000"/>
              <a:gd name="connsiteY100" fmla="*/ 2194207 h 3482342"/>
              <a:gd name="connsiteX101" fmla="*/ 5452860 w 12192000"/>
              <a:gd name="connsiteY101" fmla="*/ 2180085 h 3482342"/>
              <a:gd name="connsiteX102" fmla="*/ 5414282 w 12192000"/>
              <a:gd name="connsiteY102" fmla="*/ 2183070 h 3482342"/>
              <a:gd name="connsiteX103" fmla="*/ 5368369 w 12192000"/>
              <a:gd name="connsiteY103" fmla="*/ 2204272 h 3482342"/>
              <a:gd name="connsiteX104" fmla="*/ 5336354 w 12192000"/>
              <a:gd name="connsiteY104" fmla="*/ 2218920 h 3482342"/>
              <a:gd name="connsiteX105" fmla="*/ 5291263 w 12192000"/>
              <a:gd name="connsiteY105" fmla="*/ 2239182 h 3482342"/>
              <a:gd name="connsiteX106" fmla="*/ 5255152 w 12192000"/>
              <a:gd name="connsiteY106" fmla="*/ 2247164 h 3482342"/>
              <a:gd name="connsiteX107" fmla="*/ 5233796 w 12192000"/>
              <a:gd name="connsiteY107" fmla="*/ 2268260 h 3482342"/>
              <a:gd name="connsiteX108" fmla="*/ 5212786 w 12192000"/>
              <a:gd name="connsiteY108" fmla="*/ 2296592 h 3482342"/>
              <a:gd name="connsiteX109" fmla="*/ 5173523 w 12192000"/>
              <a:gd name="connsiteY109" fmla="*/ 2309057 h 3482342"/>
              <a:gd name="connsiteX110" fmla="*/ 5123830 w 12192000"/>
              <a:gd name="connsiteY110" fmla="*/ 2307070 h 3482342"/>
              <a:gd name="connsiteX111" fmla="*/ 5065426 w 12192000"/>
              <a:gd name="connsiteY111" fmla="*/ 2324076 h 3482342"/>
              <a:gd name="connsiteX112" fmla="*/ 4975908 w 12192000"/>
              <a:gd name="connsiteY112" fmla="*/ 2364128 h 3482342"/>
              <a:gd name="connsiteX113" fmla="*/ 4913723 w 12192000"/>
              <a:gd name="connsiteY113" fmla="*/ 2385265 h 3482342"/>
              <a:gd name="connsiteX114" fmla="*/ 4746485 w 12192000"/>
              <a:gd name="connsiteY114" fmla="*/ 2451769 h 3482342"/>
              <a:gd name="connsiteX115" fmla="*/ 4681588 w 12192000"/>
              <a:gd name="connsiteY115" fmla="*/ 2467494 h 3482342"/>
              <a:gd name="connsiteX116" fmla="*/ 1783655 w 12192000"/>
              <a:gd name="connsiteY116" fmla="*/ 3163860 h 3482342"/>
              <a:gd name="connsiteX117" fmla="*/ 1325955 w 12192000"/>
              <a:gd name="connsiteY117" fmla="*/ 3176692 h 3482342"/>
              <a:gd name="connsiteX118" fmla="*/ 1190384 w 12192000"/>
              <a:gd name="connsiteY118" fmla="*/ 3203504 h 3482342"/>
              <a:gd name="connsiteX119" fmla="*/ 1094537 w 12192000"/>
              <a:gd name="connsiteY119" fmla="*/ 3229469 h 3482342"/>
              <a:gd name="connsiteX120" fmla="*/ 779276 w 12192000"/>
              <a:gd name="connsiteY120" fmla="*/ 3327290 h 3482342"/>
              <a:gd name="connsiteX121" fmla="*/ 600378 w 12192000"/>
              <a:gd name="connsiteY121" fmla="*/ 3335250 h 3482342"/>
              <a:gd name="connsiteX122" fmla="*/ 493457 w 12192000"/>
              <a:gd name="connsiteY122" fmla="*/ 3365044 h 3482342"/>
              <a:gd name="connsiteX123" fmla="*/ 349402 w 12192000"/>
              <a:gd name="connsiteY123" fmla="*/ 3380897 h 3482342"/>
              <a:gd name="connsiteX124" fmla="*/ 192183 w 12192000"/>
              <a:gd name="connsiteY124" fmla="*/ 3460075 h 3482342"/>
              <a:gd name="connsiteX125" fmla="*/ 46713 w 12192000"/>
              <a:gd name="connsiteY125" fmla="*/ 3462986 h 3482342"/>
              <a:gd name="connsiteX126" fmla="*/ 2765 w 12192000"/>
              <a:gd name="connsiteY126" fmla="*/ 3480770 h 3482342"/>
              <a:gd name="connsiteX127" fmla="*/ 0 w 12192000"/>
              <a:gd name="connsiteY127" fmla="*/ 3482342 h 3482342"/>
              <a:gd name="connsiteX128" fmla="*/ 0 w 12192000"/>
              <a:gd name="connsiteY12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87356 w 12192000"/>
              <a:gd name="connsiteY37" fmla="*/ 1385722 h 3482342"/>
              <a:gd name="connsiteX38" fmla="*/ 10464012 w 12192000"/>
              <a:gd name="connsiteY38" fmla="*/ 1391778 h 3482342"/>
              <a:gd name="connsiteX39" fmla="*/ 10405409 w 12192000"/>
              <a:gd name="connsiteY39" fmla="*/ 1422789 h 3482342"/>
              <a:gd name="connsiteX40" fmla="*/ 10370530 w 12192000"/>
              <a:gd name="connsiteY40" fmla="*/ 1441596 h 3482342"/>
              <a:gd name="connsiteX41" fmla="*/ 10300239 w 12192000"/>
              <a:gd name="connsiteY41" fmla="*/ 1456332 h 3482342"/>
              <a:gd name="connsiteX42" fmla="*/ 10264922 w 12192000"/>
              <a:gd name="connsiteY42" fmla="*/ 1472107 h 3482342"/>
              <a:gd name="connsiteX43" fmla="*/ 10229629 w 12192000"/>
              <a:gd name="connsiteY43" fmla="*/ 1470454 h 3482342"/>
              <a:gd name="connsiteX44" fmla="*/ 10201385 w 12192000"/>
              <a:gd name="connsiteY44" fmla="*/ 1477515 h 3482342"/>
              <a:gd name="connsiteX45" fmla="*/ 10151958 w 12192000"/>
              <a:gd name="connsiteY45" fmla="*/ 1477515 h 3482342"/>
              <a:gd name="connsiteX46" fmla="*/ 10120184 w 12192000"/>
              <a:gd name="connsiteY46" fmla="*/ 1466924 h 3482342"/>
              <a:gd name="connsiteX47" fmla="*/ 10058690 w 12192000"/>
              <a:gd name="connsiteY47" fmla="*/ 1474888 h 3482342"/>
              <a:gd name="connsiteX48" fmla="*/ 10004424 w 12192000"/>
              <a:gd name="connsiteY48" fmla="*/ 1489801 h 3482342"/>
              <a:gd name="connsiteX49" fmla="*/ 9999951 w 12192000"/>
              <a:gd name="connsiteY49" fmla="*/ 1499127 h 3482342"/>
              <a:gd name="connsiteX50" fmla="*/ 9845462 w 12192000"/>
              <a:gd name="connsiteY50" fmla="*/ 1548192 h 3482342"/>
              <a:gd name="connsiteX51" fmla="*/ 9736156 w 12192000"/>
              <a:gd name="connsiteY51" fmla="*/ 1581928 h 3482342"/>
              <a:gd name="connsiteX52" fmla="*/ 9693355 w 12192000"/>
              <a:gd name="connsiteY52" fmla="*/ 1602632 h 3482342"/>
              <a:gd name="connsiteX53" fmla="*/ 9664242 w 12192000"/>
              <a:gd name="connsiteY53" fmla="*/ 1622075 h 3482342"/>
              <a:gd name="connsiteX54" fmla="*/ 9579195 w 12192000"/>
              <a:gd name="connsiteY54" fmla="*/ 1648017 h 3482342"/>
              <a:gd name="connsiteX55" fmla="*/ 9433652 w 12192000"/>
              <a:gd name="connsiteY55" fmla="*/ 1681174 h 3482342"/>
              <a:gd name="connsiteX56" fmla="*/ 9403775 w 12192000"/>
              <a:gd name="connsiteY56" fmla="*/ 1690403 h 3482342"/>
              <a:gd name="connsiteX57" fmla="*/ 9382503 w 12192000"/>
              <a:gd name="connsiteY57" fmla="*/ 1706957 h 3482342"/>
              <a:gd name="connsiteX58" fmla="*/ 9381410 w 12192000"/>
              <a:gd name="connsiteY58" fmla="*/ 1718312 h 3482342"/>
              <a:gd name="connsiteX59" fmla="*/ 9365685 w 12192000"/>
              <a:gd name="connsiteY59" fmla="*/ 1724772 h 3482342"/>
              <a:gd name="connsiteX60" fmla="*/ 9278020 w 12192000"/>
              <a:gd name="connsiteY60" fmla="*/ 1741161 h 3482342"/>
              <a:gd name="connsiteX61" fmla="*/ 9217145 w 12192000"/>
              <a:gd name="connsiteY61" fmla="*/ 1771195 h 3482342"/>
              <a:gd name="connsiteX62" fmla="*/ 8955875 w 12192000"/>
              <a:gd name="connsiteY62" fmla="*/ 1796806 h 3482342"/>
              <a:gd name="connsiteX63" fmla="*/ 8648415 w 12192000"/>
              <a:gd name="connsiteY63" fmla="*/ 1878623 h 3482342"/>
              <a:gd name="connsiteX64" fmla="*/ 8495949 w 12192000"/>
              <a:gd name="connsiteY64" fmla="*/ 1902425 h 3482342"/>
              <a:gd name="connsiteX65" fmla="*/ 8236214 w 12192000"/>
              <a:gd name="connsiteY65" fmla="*/ 1909725 h 3482342"/>
              <a:gd name="connsiteX66" fmla="*/ 8132104 w 12192000"/>
              <a:gd name="connsiteY66" fmla="*/ 1895727 h 3482342"/>
              <a:gd name="connsiteX67" fmla="*/ 7918078 w 12192000"/>
              <a:gd name="connsiteY67" fmla="*/ 1862668 h 3482342"/>
              <a:gd name="connsiteX68" fmla="*/ 7817899 w 12192000"/>
              <a:gd name="connsiteY68" fmla="*/ 1862176 h 3482342"/>
              <a:gd name="connsiteX69" fmla="*/ 7768994 w 12192000"/>
              <a:gd name="connsiteY69" fmla="*/ 1855721 h 3482342"/>
              <a:gd name="connsiteX70" fmla="*/ 7618027 w 12192000"/>
              <a:gd name="connsiteY70" fmla="*/ 1830959 h 3482342"/>
              <a:gd name="connsiteX71" fmla="*/ 7449425 w 12192000"/>
              <a:gd name="connsiteY71" fmla="*/ 1810910 h 3482342"/>
              <a:gd name="connsiteX72" fmla="*/ 7342915 w 12192000"/>
              <a:gd name="connsiteY72" fmla="*/ 1819827 h 3482342"/>
              <a:gd name="connsiteX73" fmla="*/ 7255191 w 12192000"/>
              <a:gd name="connsiteY73" fmla="*/ 1834354 h 3482342"/>
              <a:gd name="connsiteX74" fmla="*/ 7131205 w 12192000"/>
              <a:gd name="connsiteY74" fmla="*/ 1845557 h 3482342"/>
              <a:gd name="connsiteX75" fmla="*/ 6941837 w 12192000"/>
              <a:gd name="connsiteY75" fmla="*/ 1840640 h 3482342"/>
              <a:gd name="connsiteX76" fmla="*/ 6837145 w 12192000"/>
              <a:gd name="connsiteY76" fmla="*/ 1870724 h 3482342"/>
              <a:gd name="connsiteX77" fmla="*/ 6753991 w 12192000"/>
              <a:gd name="connsiteY77" fmla="*/ 1860969 h 3482342"/>
              <a:gd name="connsiteX78" fmla="*/ 6727754 w 12192000"/>
              <a:gd name="connsiteY78" fmla="*/ 1882372 h 3482342"/>
              <a:gd name="connsiteX79" fmla="*/ 6723371 w 12192000"/>
              <a:gd name="connsiteY79" fmla="*/ 1886494 h 3482342"/>
              <a:gd name="connsiteX80" fmla="*/ 6702779 w 12192000"/>
              <a:gd name="connsiteY80" fmla="*/ 1893601 h 3482342"/>
              <a:gd name="connsiteX81" fmla="*/ 6686657 w 12192000"/>
              <a:gd name="connsiteY81" fmla="*/ 1907344 h 3482342"/>
              <a:gd name="connsiteX82" fmla="*/ 6651330 w 12192000"/>
              <a:gd name="connsiteY82" fmla="*/ 1922921 h 3482342"/>
              <a:gd name="connsiteX83" fmla="*/ 6622958 w 12192000"/>
              <a:gd name="connsiteY83" fmla="*/ 1936255 h 3482342"/>
              <a:gd name="connsiteX84" fmla="*/ 6522602 w 12192000"/>
              <a:gd name="connsiteY84" fmla="*/ 1954133 h 3482342"/>
              <a:gd name="connsiteX85" fmla="*/ 6444344 w 12192000"/>
              <a:gd name="connsiteY85" fmla="*/ 1969663 h 3482342"/>
              <a:gd name="connsiteX86" fmla="*/ 6409626 w 12192000"/>
              <a:gd name="connsiteY86" fmla="*/ 1978846 h 3482342"/>
              <a:gd name="connsiteX87" fmla="*/ 6333446 w 12192000"/>
              <a:gd name="connsiteY87" fmla="*/ 1997163 h 3482342"/>
              <a:gd name="connsiteX88" fmla="*/ 6294933 w 12192000"/>
              <a:gd name="connsiteY88" fmla="*/ 2019412 h 3482342"/>
              <a:gd name="connsiteX89" fmla="*/ 6238719 w 12192000"/>
              <a:gd name="connsiteY89" fmla="*/ 2042547 h 3482342"/>
              <a:gd name="connsiteX90" fmla="*/ 6187205 w 12192000"/>
              <a:gd name="connsiteY90" fmla="*/ 2060048 h 3482342"/>
              <a:gd name="connsiteX91" fmla="*/ 6138780 w 12192000"/>
              <a:gd name="connsiteY91" fmla="*/ 2081918 h 3482342"/>
              <a:gd name="connsiteX92" fmla="*/ 6120125 w 12192000"/>
              <a:gd name="connsiteY92" fmla="*/ 2109475 h 3482342"/>
              <a:gd name="connsiteX93" fmla="*/ 6056576 w 12192000"/>
              <a:gd name="connsiteY93" fmla="*/ 2120066 h 3482342"/>
              <a:gd name="connsiteX94" fmla="*/ 5993794 w 12192000"/>
              <a:gd name="connsiteY94" fmla="*/ 2122569 h 3482342"/>
              <a:gd name="connsiteX95" fmla="*/ 5943601 w 12192000"/>
              <a:gd name="connsiteY95" fmla="*/ 2137719 h 3482342"/>
              <a:gd name="connsiteX96" fmla="*/ 5898141 w 12192000"/>
              <a:gd name="connsiteY96" fmla="*/ 2144806 h 3482342"/>
              <a:gd name="connsiteX97" fmla="*/ 5855337 w 12192000"/>
              <a:gd name="connsiteY97" fmla="*/ 2137719 h 3482342"/>
              <a:gd name="connsiteX98" fmla="*/ 5817682 w 12192000"/>
              <a:gd name="connsiteY98" fmla="*/ 2157358 h 3482342"/>
              <a:gd name="connsiteX99" fmla="*/ 5735300 w 12192000"/>
              <a:gd name="connsiteY99" fmla="*/ 2158902 h 3482342"/>
              <a:gd name="connsiteX100" fmla="*/ 5591469 w 12192000"/>
              <a:gd name="connsiteY100" fmla="*/ 2178389 h 3482342"/>
              <a:gd name="connsiteX101" fmla="*/ 5505818 w 12192000"/>
              <a:gd name="connsiteY101" fmla="*/ 2194207 h 3482342"/>
              <a:gd name="connsiteX102" fmla="*/ 5452860 w 12192000"/>
              <a:gd name="connsiteY102" fmla="*/ 2180085 h 3482342"/>
              <a:gd name="connsiteX103" fmla="*/ 5414282 w 12192000"/>
              <a:gd name="connsiteY103" fmla="*/ 2183070 h 3482342"/>
              <a:gd name="connsiteX104" fmla="*/ 5368369 w 12192000"/>
              <a:gd name="connsiteY104" fmla="*/ 2204272 h 3482342"/>
              <a:gd name="connsiteX105" fmla="*/ 5336354 w 12192000"/>
              <a:gd name="connsiteY105" fmla="*/ 2218920 h 3482342"/>
              <a:gd name="connsiteX106" fmla="*/ 5291263 w 12192000"/>
              <a:gd name="connsiteY106" fmla="*/ 2239182 h 3482342"/>
              <a:gd name="connsiteX107" fmla="*/ 5255152 w 12192000"/>
              <a:gd name="connsiteY107" fmla="*/ 2247164 h 3482342"/>
              <a:gd name="connsiteX108" fmla="*/ 5233796 w 12192000"/>
              <a:gd name="connsiteY108" fmla="*/ 2268260 h 3482342"/>
              <a:gd name="connsiteX109" fmla="*/ 5212786 w 12192000"/>
              <a:gd name="connsiteY109" fmla="*/ 2296592 h 3482342"/>
              <a:gd name="connsiteX110" fmla="*/ 5173523 w 12192000"/>
              <a:gd name="connsiteY110" fmla="*/ 2309057 h 3482342"/>
              <a:gd name="connsiteX111" fmla="*/ 5123830 w 12192000"/>
              <a:gd name="connsiteY111" fmla="*/ 2307070 h 3482342"/>
              <a:gd name="connsiteX112" fmla="*/ 5065426 w 12192000"/>
              <a:gd name="connsiteY112" fmla="*/ 2324076 h 3482342"/>
              <a:gd name="connsiteX113" fmla="*/ 4975908 w 12192000"/>
              <a:gd name="connsiteY113" fmla="*/ 2364128 h 3482342"/>
              <a:gd name="connsiteX114" fmla="*/ 4913723 w 12192000"/>
              <a:gd name="connsiteY114" fmla="*/ 2385265 h 3482342"/>
              <a:gd name="connsiteX115" fmla="*/ 4746485 w 12192000"/>
              <a:gd name="connsiteY115" fmla="*/ 2451769 h 3482342"/>
              <a:gd name="connsiteX116" fmla="*/ 4681588 w 12192000"/>
              <a:gd name="connsiteY116" fmla="*/ 2467494 h 3482342"/>
              <a:gd name="connsiteX117" fmla="*/ 1783655 w 12192000"/>
              <a:gd name="connsiteY117" fmla="*/ 3163860 h 3482342"/>
              <a:gd name="connsiteX118" fmla="*/ 1325955 w 12192000"/>
              <a:gd name="connsiteY118" fmla="*/ 3176692 h 3482342"/>
              <a:gd name="connsiteX119" fmla="*/ 1190384 w 12192000"/>
              <a:gd name="connsiteY119" fmla="*/ 3203504 h 3482342"/>
              <a:gd name="connsiteX120" fmla="*/ 1094537 w 12192000"/>
              <a:gd name="connsiteY120" fmla="*/ 3229469 h 3482342"/>
              <a:gd name="connsiteX121" fmla="*/ 779276 w 12192000"/>
              <a:gd name="connsiteY121" fmla="*/ 3327290 h 3482342"/>
              <a:gd name="connsiteX122" fmla="*/ 600378 w 12192000"/>
              <a:gd name="connsiteY122" fmla="*/ 3335250 h 3482342"/>
              <a:gd name="connsiteX123" fmla="*/ 493457 w 12192000"/>
              <a:gd name="connsiteY123" fmla="*/ 3365044 h 3482342"/>
              <a:gd name="connsiteX124" fmla="*/ 349402 w 12192000"/>
              <a:gd name="connsiteY124" fmla="*/ 3380897 h 3482342"/>
              <a:gd name="connsiteX125" fmla="*/ 192183 w 12192000"/>
              <a:gd name="connsiteY125" fmla="*/ 3460075 h 3482342"/>
              <a:gd name="connsiteX126" fmla="*/ 46713 w 12192000"/>
              <a:gd name="connsiteY126" fmla="*/ 3462986 h 3482342"/>
              <a:gd name="connsiteX127" fmla="*/ 2765 w 12192000"/>
              <a:gd name="connsiteY127" fmla="*/ 3480770 h 3482342"/>
              <a:gd name="connsiteX128" fmla="*/ 0 w 12192000"/>
              <a:gd name="connsiteY128" fmla="*/ 3482342 h 3482342"/>
              <a:gd name="connsiteX129" fmla="*/ 0 w 12192000"/>
              <a:gd name="connsiteY12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40314 w 12192000"/>
              <a:gd name="connsiteY36" fmla="*/ 1343356 h 3482342"/>
              <a:gd name="connsiteX37" fmla="*/ 10513263 w 12192000"/>
              <a:gd name="connsiteY37" fmla="*/ 1350756 h 3482342"/>
              <a:gd name="connsiteX38" fmla="*/ 10487356 w 12192000"/>
              <a:gd name="connsiteY38" fmla="*/ 1385722 h 3482342"/>
              <a:gd name="connsiteX39" fmla="*/ 10464012 w 12192000"/>
              <a:gd name="connsiteY39" fmla="*/ 1391778 h 3482342"/>
              <a:gd name="connsiteX40" fmla="*/ 10405409 w 12192000"/>
              <a:gd name="connsiteY40" fmla="*/ 1422789 h 3482342"/>
              <a:gd name="connsiteX41" fmla="*/ 10370530 w 12192000"/>
              <a:gd name="connsiteY41" fmla="*/ 1441596 h 3482342"/>
              <a:gd name="connsiteX42" fmla="*/ 10300239 w 12192000"/>
              <a:gd name="connsiteY42" fmla="*/ 1456332 h 3482342"/>
              <a:gd name="connsiteX43" fmla="*/ 10264922 w 12192000"/>
              <a:gd name="connsiteY43" fmla="*/ 1472107 h 3482342"/>
              <a:gd name="connsiteX44" fmla="*/ 10229629 w 12192000"/>
              <a:gd name="connsiteY44" fmla="*/ 1470454 h 3482342"/>
              <a:gd name="connsiteX45" fmla="*/ 10201385 w 12192000"/>
              <a:gd name="connsiteY45" fmla="*/ 1477515 h 3482342"/>
              <a:gd name="connsiteX46" fmla="*/ 10151958 w 12192000"/>
              <a:gd name="connsiteY46" fmla="*/ 1477515 h 3482342"/>
              <a:gd name="connsiteX47" fmla="*/ 10120184 w 12192000"/>
              <a:gd name="connsiteY47" fmla="*/ 1466924 h 3482342"/>
              <a:gd name="connsiteX48" fmla="*/ 10058690 w 12192000"/>
              <a:gd name="connsiteY48" fmla="*/ 1474888 h 3482342"/>
              <a:gd name="connsiteX49" fmla="*/ 10004424 w 12192000"/>
              <a:gd name="connsiteY49" fmla="*/ 1489801 h 3482342"/>
              <a:gd name="connsiteX50" fmla="*/ 9999951 w 12192000"/>
              <a:gd name="connsiteY50" fmla="*/ 1499127 h 3482342"/>
              <a:gd name="connsiteX51" fmla="*/ 9845462 w 12192000"/>
              <a:gd name="connsiteY51" fmla="*/ 1548192 h 3482342"/>
              <a:gd name="connsiteX52" fmla="*/ 9736156 w 12192000"/>
              <a:gd name="connsiteY52" fmla="*/ 1581928 h 3482342"/>
              <a:gd name="connsiteX53" fmla="*/ 9693355 w 12192000"/>
              <a:gd name="connsiteY53" fmla="*/ 1602632 h 3482342"/>
              <a:gd name="connsiteX54" fmla="*/ 9664242 w 12192000"/>
              <a:gd name="connsiteY54" fmla="*/ 1622075 h 3482342"/>
              <a:gd name="connsiteX55" fmla="*/ 9579195 w 12192000"/>
              <a:gd name="connsiteY55" fmla="*/ 1648017 h 3482342"/>
              <a:gd name="connsiteX56" fmla="*/ 9433652 w 12192000"/>
              <a:gd name="connsiteY56" fmla="*/ 1681174 h 3482342"/>
              <a:gd name="connsiteX57" fmla="*/ 9403775 w 12192000"/>
              <a:gd name="connsiteY57" fmla="*/ 1690403 h 3482342"/>
              <a:gd name="connsiteX58" fmla="*/ 9382503 w 12192000"/>
              <a:gd name="connsiteY58" fmla="*/ 1706957 h 3482342"/>
              <a:gd name="connsiteX59" fmla="*/ 9381410 w 12192000"/>
              <a:gd name="connsiteY59" fmla="*/ 1718312 h 3482342"/>
              <a:gd name="connsiteX60" fmla="*/ 9365685 w 12192000"/>
              <a:gd name="connsiteY60" fmla="*/ 1724772 h 3482342"/>
              <a:gd name="connsiteX61" fmla="*/ 9278020 w 12192000"/>
              <a:gd name="connsiteY61" fmla="*/ 1741161 h 3482342"/>
              <a:gd name="connsiteX62" fmla="*/ 9217145 w 12192000"/>
              <a:gd name="connsiteY62" fmla="*/ 1771195 h 3482342"/>
              <a:gd name="connsiteX63" fmla="*/ 8955875 w 12192000"/>
              <a:gd name="connsiteY63" fmla="*/ 1796806 h 3482342"/>
              <a:gd name="connsiteX64" fmla="*/ 8648415 w 12192000"/>
              <a:gd name="connsiteY64" fmla="*/ 1878623 h 3482342"/>
              <a:gd name="connsiteX65" fmla="*/ 8495949 w 12192000"/>
              <a:gd name="connsiteY65" fmla="*/ 1902425 h 3482342"/>
              <a:gd name="connsiteX66" fmla="*/ 8236214 w 12192000"/>
              <a:gd name="connsiteY66" fmla="*/ 1909725 h 3482342"/>
              <a:gd name="connsiteX67" fmla="*/ 8132104 w 12192000"/>
              <a:gd name="connsiteY67" fmla="*/ 1895727 h 3482342"/>
              <a:gd name="connsiteX68" fmla="*/ 7918078 w 12192000"/>
              <a:gd name="connsiteY68" fmla="*/ 1862668 h 3482342"/>
              <a:gd name="connsiteX69" fmla="*/ 7817899 w 12192000"/>
              <a:gd name="connsiteY69" fmla="*/ 1862176 h 3482342"/>
              <a:gd name="connsiteX70" fmla="*/ 7768994 w 12192000"/>
              <a:gd name="connsiteY70" fmla="*/ 1855721 h 3482342"/>
              <a:gd name="connsiteX71" fmla="*/ 7618027 w 12192000"/>
              <a:gd name="connsiteY71" fmla="*/ 1830959 h 3482342"/>
              <a:gd name="connsiteX72" fmla="*/ 7449425 w 12192000"/>
              <a:gd name="connsiteY72" fmla="*/ 1810910 h 3482342"/>
              <a:gd name="connsiteX73" fmla="*/ 7342915 w 12192000"/>
              <a:gd name="connsiteY73" fmla="*/ 1819827 h 3482342"/>
              <a:gd name="connsiteX74" fmla="*/ 7255191 w 12192000"/>
              <a:gd name="connsiteY74" fmla="*/ 1834354 h 3482342"/>
              <a:gd name="connsiteX75" fmla="*/ 7131205 w 12192000"/>
              <a:gd name="connsiteY75" fmla="*/ 1845557 h 3482342"/>
              <a:gd name="connsiteX76" fmla="*/ 6941837 w 12192000"/>
              <a:gd name="connsiteY76" fmla="*/ 1840640 h 3482342"/>
              <a:gd name="connsiteX77" fmla="*/ 6837145 w 12192000"/>
              <a:gd name="connsiteY77" fmla="*/ 1870724 h 3482342"/>
              <a:gd name="connsiteX78" fmla="*/ 6753991 w 12192000"/>
              <a:gd name="connsiteY78" fmla="*/ 1860969 h 3482342"/>
              <a:gd name="connsiteX79" fmla="*/ 6727754 w 12192000"/>
              <a:gd name="connsiteY79" fmla="*/ 1882372 h 3482342"/>
              <a:gd name="connsiteX80" fmla="*/ 6723371 w 12192000"/>
              <a:gd name="connsiteY80" fmla="*/ 1886494 h 3482342"/>
              <a:gd name="connsiteX81" fmla="*/ 6702779 w 12192000"/>
              <a:gd name="connsiteY81" fmla="*/ 1893601 h 3482342"/>
              <a:gd name="connsiteX82" fmla="*/ 6686657 w 12192000"/>
              <a:gd name="connsiteY82" fmla="*/ 1907344 h 3482342"/>
              <a:gd name="connsiteX83" fmla="*/ 6651330 w 12192000"/>
              <a:gd name="connsiteY83" fmla="*/ 1922921 h 3482342"/>
              <a:gd name="connsiteX84" fmla="*/ 6622958 w 12192000"/>
              <a:gd name="connsiteY84" fmla="*/ 1936255 h 3482342"/>
              <a:gd name="connsiteX85" fmla="*/ 6522602 w 12192000"/>
              <a:gd name="connsiteY85" fmla="*/ 1954133 h 3482342"/>
              <a:gd name="connsiteX86" fmla="*/ 6444344 w 12192000"/>
              <a:gd name="connsiteY86" fmla="*/ 1969663 h 3482342"/>
              <a:gd name="connsiteX87" fmla="*/ 6409626 w 12192000"/>
              <a:gd name="connsiteY87" fmla="*/ 1978846 h 3482342"/>
              <a:gd name="connsiteX88" fmla="*/ 6333446 w 12192000"/>
              <a:gd name="connsiteY88" fmla="*/ 1997163 h 3482342"/>
              <a:gd name="connsiteX89" fmla="*/ 6294933 w 12192000"/>
              <a:gd name="connsiteY89" fmla="*/ 2019412 h 3482342"/>
              <a:gd name="connsiteX90" fmla="*/ 6238719 w 12192000"/>
              <a:gd name="connsiteY90" fmla="*/ 2042547 h 3482342"/>
              <a:gd name="connsiteX91" fmla="*/ 6187205 w 12192000"/>
              <a:gd name="connsiteY91" fmla="*/ 2060048 h 3482342"/>
              <a:gd name="connsiteX92" fmla="*/ 6138780 w 12192000"/>
              <a:gd name="connsiteY92" fmla="*/ 2081918 h 3482342"/>
              <a:gd name="connsiteX93" fmla="*/ 6120125 w 12192000"/>
              <a:gd name="connsiteY93" fmla="*/ 2109475 h 3482342"/>
              <a:gd name="connsiteX94" fmla="*/ 6056576 w 12192000"/>
              <a:gd name="connsiteY94" fmla="*/ 2120066 h 3482342"/>
              <a:gd name="connsiteX95" fmla="*/ 5993794 w 12192000"/>
              <a:gd name="connsiteY95" fmla="*/ 2122569 h 3482342"/>
              <a:gd name="connsiteX96" fmla="*/ 5943601 w 12192000"/>
              <a:gd name="connsiteY96" fmla="*/ 2137719 h 3482342"/>
              <a:gd name="connsiteX97" fmla="*/ 5898141 w 12192000"/>
              <a:gd name="connsiteY97" fmla="*/ 2144806 h 3482342"/>
              <a:gd name="connsiteX98" fmla="*/ 5855337 w 12192000"/>
              <a:gd name="connsiteY98" fmla="*/ 2137719 h 3482342"/>
              <a:gd name="connsiteX99" fmla="*/ 5817682 w 12192000"/>
              <a:gd name="connsiteY99" fmla="*/ 2157358 h 3482342"/>
              <a:gd name="connsiteX100" fmla="*/ 5735300 w 12192000"/>
              <a:gd name="connsiteY100" fmla="*/ 2158902 h 3482342"/>
              <a:gd name="connsiteX101" fmla="*/ 5591469 w 12192000"/>
              <a:gd name="connsiteY101" fmla="*/ 2178389 h 3482342"/>
              <a:gd name="connsiteX102" fmla="*/ 5505818 w 12192000"/>
              <a:gd name="connsiteY102" fmla="*/ 2194207 h 3482342"/>
              <a:gd name="connsiteX103" fmla="*/ 5452860 w 12192000"/>
              <a:gd name="connsiteY103" fmla="*/ 2180085 h 3482342"/>
              <a:gd name="connsiteX104" fmla="*/ 5414282 w 12192000"/>
              <a:gd name="connsiteY104" fmla="*/ 2183070 h 3482342"/>
              <a:gd name="connsiteX105" fmla="*/ 5368369 w 12192000"/>
              <a:gd name="connsiteY105" fmla="*/ 2204272 h 3482342"/>
              <a:gd name="connsiteX106" fmla="*/ 5336354 w 12192000"/>
              <a:gd name="connsiteY106" fmla="*/ 2218920 h 3482342"/>
              <a:gd name="connsiteX107" fmla="*/ 5291263 w 12192000"/>
              <a:gd name="connsiteY107" fmla="*/ 2239182 h 3482342"/>
              <a:gd name="connsiteX108" fmla="*/ 5255152 w 12192000"/>
              <a:gd name="connsiteY108" fmla="*/ 2247164 h 3482342"/>
              <a:gd name="connsiteX109" fmla="*/ 5233796 w 12192000"/>
              <a:gd name="connsiteY109" fmla="*/ 2268260 h 3482342"/>
              <a:gd name="connsiteX110" fmla="*/ 5212786 w 12192000"/>
              <a:gd name="connsiteY110" fmla="*/ 2296592 h 3482342"/>
              <a:gd name="connsiteX111" fmla="*/ 5173523 w 12192000"/>
              <a:gd name="connsiteY111" fmla="*/ 2309057 h 3482342"/>
              <a:gd name="connsiteX112" fmla="*/ 5123830 w 12192000"/>
              <a:gd name="connsiteY112" fmla="*/ 2307070 h 3482342"/>
              <a:gd name="connsiteX113" fmla="*/ 5065426 w 12192000"/>
              <a:gd name="connsiteY113" fmla="*/ 2324076 h 3482342"/>
              <a:gd name="connsiteX114" fmla="*/ 4975908 w 12192000"/>
              <a:gd name="connsiteY114" fmla="*/ 2364128 h 3482342"/>
              <a:gd name="connsiteX115" fmla="*/ 4913723 w 12192000"/>
              <a:gd name="connsiteY115" fmla="*/ 2385265 h 3482342"/>
              <a:gd name="connsiteX116" fmla="*/ 4746485 w 12192000"/>
              <a:gd name="connsiteY116" fmla="*/ 2451769 h 3482342"/>
              <a:gd name="connsiteX117" fmla="*/ 4681588 w 12192000"/>
              <a:gd name="connsiteY117" fmla="*/ 2467494 h 3482342"/>
              <a:gd name="connsiteX118" fmla="*/ 1783655 w 12192000"/>
              <a:gd name="connsiteY118" fmla="*/ 3163860 h 3482342"/>
              <a:gd name="connsiteX119" fmla="*/ 1325955 w 12192000"/>
              <a:gd name="connsiteY119" fmla="*/ 3176692 h 3482342"/>
              <a:gd name="connsiteX120" fmla="*/ 1190384 w 12192000"/>
              <a:gd name="connsiteY120" fmla="*/ 3203504 h 3482342"/>
              <a:gd name="connsiteX121" fmla="*/ 1094537 w 12192000"/>
              <a:gd name="connsiteY121" fmla="*/ 3229469 h 3482342"/>
              <a:gd name="connsiteX122" fmla="*/ 779276 w 12192000"/>
              <a:gd name="connsiteY122" fmla="*/ 3327290 h 3482342"/>
              <a:gd name="connsiteX123" fmla="*/ 600378 w 12192000"/>
              <a:gd name="connsiteY123" fmla="*/ 3335250 h 3482342"/>
              <a:gd name="connsiteX124" fmla="*/ 493457 w 12192000"/>
              <a:gd name="connsiteY124" fmla="*/ 3365044 h 3482342"/>
              <a:gd name="connsiteX125" fmla="*/ 349402 w 12192000"/>
              <a:gd name="connsiteY125" fmla="*/ 3380897 h 3482342"/>
              <a:gd name="connsiteX126" fmla="*/ 192183 w 12192000"/>
              <a:gd name="connsiteY126" fmla="*/ 3460075 h 3482342"/>
              <a:gd name="connsiteX127" fmla="*/ 46713 w 12192000"/>
              <a:gd name="connsiteY127" fmla="*/ 3462986 h 3482342"/>
              <a:gd name="connsiteX128" fmla="*/ 2765 w 12192000"/>
              <a:gd name="connsiteY128" fmla="*/ 3480770 h 3482342"/>
              <a:gd name="connsiteX129" fmla="*/ 0 w 12192000"/>
              <a:gd name="connsiteY129" fmla="*/ 3482342 h 3482342"/>
              <a:gd name="connsiteX130" fmla="*/ 0 w 12192000"/>
              <a:gd name="connsiteY13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40314 w 12192000"/>
              <a:gd name="connsiteY36" fmla="*/ 1343356 h 3482342"/>
              <a:gd name="connsiteX37" fmla="*/ 10513263 w 12192000"/>
              <a:gd name="connsiteY37" fmla="*/ 1371939 h 3482342"/>
              <a:gd name="connsiteX38" fmla="*/ 10487356 w 12192000"/>
              <a:gd name="connsiteY38" fmla="*/ 1385722 h 3482342"/>
              <a:gd name="connsiteX39" fmla="*/ 10464012 w 12192000"/>
              <a:gd name="connsiteY39" fmla="*/ 1391778 h 3482342"/>
              <a:gd name="connsiteX40" fmla="*/ 10405409 w 12192000"/>
              <a:gd name="connsiteY40" fmla="*/ 1422789 h 3482342"/>
              <a:gd name="connsiteX41" fmla="*/ 10370530 w 12192000"/>
              <a:gd name="connsiteY41" fmla="*/ 1441596 h 3482342"/>
              <a:gd name="connsiteX42" fmla="*/ 10300239 w 12192000"/>
              <a:gd name="connsiteY42" fmla="*/ 1456332 h 3482342"/>
              <a:gd name="connsiteX43" fmla="*/ 10264922 w 12192000"/>
              <a:gd name="connsiteY43" fmla="*/ 1472107 h 3482342"/>
              <a:gd name="connsiteX44" fmla="*/ 10229629 w 12192000"/>
              <a:gd name="connsiteY44" fmla="*/ 1470454 h 3482342"/>
              <a:gd name="connsiteX45" fmla="*/ 10201385 w 12192000"/>
              <a:gd name="connsiteY45" fmla="*/ 1477515 h 3482342"/>
              <a:gd name="connsiteX46" fmla="*/ 10151958 w 12192000"/>
              <a:gd name="connsiteY46" fmla="*/ 1477515 h 3482342"/>
              <a:gd name="connsiteX47" fmla="*/ 10120184 w 12192000"/>
              <a:gd name="connsiteY47" fmla="*/ 1466924 h 3482342"/>
              <a:gd name="connsiteX48" fmla="*/ 10058690 w 12192000"/>
              <a:gd name="connsiteY48" fmla="*/ 1474888 h 3482342"/>
              <a:gd name="connsiteX49" fmla="*/ 10004424 w 12192000"/>
              <a:gd name="connsiteY49" fmla="*/ 1489801 h 3482342"/>
              <a:gd name="connsiteX50" fmla="*/ 9999951 w 12192000"/>
              <a:gd name="connsiteY50" fmla="*/ 1499127 h 3482342"/>
              <a:gd name="connsiteX51" fmla="*/ 9845462 w 12192000"/>
              <a:gd name="connsiteY51" fmla="*/ 1548192 h 3482342"/>
              <a:gd name="connsiteX52" fmla="*/ 9736156 w 12192000"/>
              <a:gd name="connsiteY52" fmla="*/ 1581928 h 3482342"/>
              <a:gd name="connsiteX53" fmla="*/ 9693355 w 12192000"/>
              <a:gd name="connsiteY53" fmla="*/ 1602632 h 3482342"/>
              <a:gd name="connsiteX54" fmla="*/ 9664242 w 12192000"/>
              <a:gd name="connsiteY54" fmla="*/ 1622075 h 3482342"/>
              <a:gd name="connsiteX55" fmla="*/ 9579195 w 12192000"/>
              <a:gd name="connsiteY55" fmla="*/ 1648017 h 3482342"/>
              <a:gd name="connsiteX56" fmla="*/ 9433652 w 12192000"/>
              <a:gd name="connsiteY56" fmla="*/ 1681174 h 3482342"/>
              <a:gd name="connsiteX57" fmla="*/ 9403775 w 12192000"/>
              <a:gd name="connsiteY57" fmla="*/ 1690403 h 3482342"/>
              <a:gd name="connsiteX58" fmla="*/ 9382503 w 12192000"/>
              <a:gd name="connsiteY58" fmla="*/ 1706957 h 3482342"/>
              <a:gd name="connsiteX59" fmla="*/ 9381410 w 12192000"/>
              <a:gd name="connsiteY59" fmla="*/ 1718312 h 3482342"/>
              <a:gd name="connsiteX60" fmla="*/ 9365685 w 12192000"/>
              <a:gd name="connsiteY60" fmla="*/ 1724772 h 3482342"/>
              <a:gd name="connsiteX61" fmla="*/ 9278020 w 12192000"/>
              <a:gd name="connsiteY61" fmla="*/ 1741161 h 3482342"/>
              <a:gd name="connsiteX62" fmla="*/ 9217145 w 12192000"/>
              <a:gd name="connsiteY62" fmla="*/ 1771195 h 3482342"/>
              <a:gd name="connsiteX63" fmla="*/ 8955875 w 12192000"/>
              <a:gd name="connsiteY63" fmla="*/ 1796806 h 3482342"/>
              <a:gd name="connsiteX64" fmla="*/ 8648415 w 12192000"/>
              <a:gd name="connsiteY64" fmla="*/ 1878623 h 3482342"/>
              <a:gd name="connsiteX65" fmla="*/ 8495949 w 12192000"/>
              <a:gd name="connsiteY65" fmla="*/ 1902425 h 3482342"/>
              <a:gd name="connsiteX66" fmla="*/ 8236214 w 12192000"/>
              <a:gd name="connsiteY66" fmla="*/ 1909725 h 3482342"/>
              <a:gd name="connsiteX67" fmla="*/ 8132104 w 12192000"/>
              <a:gd name="connsiteY67" fmla="*/ 1895727 h 3482342"/>
              <a:gd name="connsiteX68" fmla="*/ 7918078 w 12192000"/>
              <a:gd name="connsiteY68" fmla="*/ 1862668 h 3482342"/>
              <a:gd name="connsiteX69" fmla="*/ 7817899 w 12192000"/>
              <a:gd name="connsiteY69" fmla="*/ 1862176 h 3482342"/>
              <a:gd name="connsiteX70" fmla="*/ 7768994 w 12192000"/>
              <a:gd name="connsiteY70" fmla="*/ 1855721 h 3482342"/>
              <a:gd name="connsiteX71" fmla="*/ 7618027 w 12192000"/>
              <a:gd name="connsiteY71" fmla="*/ 1830959 h 3482342"/>
              <a:gd name="connsiteX72" fmla="*/ 7449425 w 12192000"/>
              <a:gd name="connsiteY72" fmla="*/ 1810910 h 3482342"/>
              <a:gd name="connsiteX73" fmla="*/ 7342915 w 12192000"/>
              <a:gd name="connsiteY73" fmla="*/ 1819827 h 3482342"/>
              <a:gd name="connsiteX74" fmla="*/ 7255191 w 12192000"/>
              <a:gd name="connsiteY74" fmla="*/ 1834354 h 3482342"/>
              <a:gd name="connsiteX75" fmla="*/ 7131205 w 12192000"/>
              <a:gd name="connsiteY75" fmla="*/ 1845557 h 3482342"/>
              <a:gd name="connsiteX76" fmla="*/ 6941837 w 12192000"/>
              <a:gd name="connsiteY76" fmla="*/ 1840640 h 3482342"/>
              <a:gd name="connsiteX77" fmla="*/ 6837145 w 12192000"/>
              <a:gd name="connsiteY77" fmla="*/ 1870724 h 3482342"/>
              <a:gd name="connsiteX78" fmla="*/ 6753991 w 12192000"/>
              <a:gd name="connsiteY78" fmla="*/ 1860969 h 3482342"/>
              <a:gd name="connsiteX79" fmla="*/ 6727754 w 12192000"/>
              <a:gd name="connsiteY79" fmla="*/ 1882372 h 3482342"/>
              <a:gd name="connsiteX80" fmla="*/ 6723371 w 12192000"/>
              <a:gd name="connsiteY80" fmla="*/ 1886494 h 3482342"/>
              <a:gd name="connsiteX81" fmla="*/ 6702779 w 12192000"/>
              <a:gd name="connsiteY81" fmla="*/ 1893601 h 3482342"/>
              <a:gd name="connsiteX82" fmla="*/ 6686657 w 12192000"/>
              <a:gd name="connsiteY82" fmla="*/ 1907344 h 3482342"/>
              <a:gd name="connsiteX83" fmla="*/ 6651330 w 12192000"/>
              <a:gd name="connsiteY83" fmla="*/ 1922921 h 3482342"/>
              <a:gd name="connsiteX84" fmla="*/ 6622958 w 12192000"/>
              <a:gd name="connsiteY84" fmla="*/ 1936255 h 3482342"/>
              <a:gd name="connsiteX85" fmla="*/ 6522602 w 12192000"/>
              <a:gd name="connsiteY85" fmla="*/ 1954133 h 3482342"/>
              <a:gd name="connsiteX86" fmla="*/ 6444344 w 12192000"/>
              <a:gd name="connsiteY86" fmla="*/ 1969663 h 3482342"/>
              <a:gd name="connsiteX87" fmla="*/ 6409626 w 12192000"/>
              <a:gd name="connsiteY87" fmla="*/ 1978846 h 3482342"/>
              <a:gd name="connsiteX88" fmla="*/ 6333446 w 12192000"/>
              <a:gd name="connsiteY88" fmla="*/ 1997163 h 3482342"/>
              <a:gd name="connsiteX89" fmla="*/ 6294933 w 12192000"/>
              <a:gd name="connsiteY89" fmla="*/ 2019412 h 3482342"/>
              <a:gd name="connsiteX90" fmla="*/ 6238719 w 12192000"/>
              <a:gd name="connsiteY90" fmla="*/ 2042547 h 3482342"/>
              <a:gd name="connsiteX91" fmla="*/ 6187205 w 12192000"/>
              <a:gd name="connsiteY91" fmla="*/ 2060048 h 3482342"/>
              <a:gd name="connsiteX92" fmla="*/ 6138780 w 12192000"/>
              <a:gd name="connsiteY92" fmla="*/ 2081918 h 3482342"/>
              <a:gd name="connsiteX93" fmla="*/ 6120125 w 12192000"/>
              <a:gd name="connsiteY93" fmla="*/ 2109475 h 3482342"/>
              <a:gd name="connsiteX94" fmla="*/ 6056576 w 12192000"/>
              <a:gd name="connsiteY94" fmla="*/ 2120066 h 3482342"/>
              <a:gd name="connsiteX95" fmla="*/ 5993794 w 12192000"/>
              <a:gd name="connsiteY95" fmla="*/ 2122569 h 3482342"/>
              <a:gd name="connsiteX96" fmla="*/ 5943601 w 12192000"/>
              <a:gd name="connsiteY96" fmla="*/ 2137719 h 3482342"/>
              <a:gd name="connsiteX97" fmla="*/ 5898141 w 12192000"/>
              <a:gd name="connsiteY97" fmla="*/ 2144806 h 3482342"/>
              <a:gd name="connsiteX98" fmla="*/ 5855337 w 12192000"/>
              <a:gd name="connsiteY98" fmla="*/ 2137719 h 3482342"/>
              <a:gd name="connsiteX99" fmla="*/ 5817682 w 12192000"/>
              <a:gd name="connsiteY99" fmla="*/ 2157358 h 3482342"/>
              <a:gd name="connsiteX100" fmla="*/ 5735300 w 12192000"/>
              <a:gd name="connsiteY100" fmla="*/ 2158902 h 3482342"/>
              <a:gd name="connsiteX101" fmla="*/ 5591469 w 12192000"/>
              <a:gd name="connsiteY101" fmla="*/ 2178389 h 3482342"/>
              <a:gd name="connsiteX102" fmla="*/ 5505818 w 12192000"/>
              <a:gd name="connsiteY102" fmla="*/ 2194207 h 3482342"/>
              <a:gd name="connsiteX103" fmla="*/ 5452860 w 12192000"/>
              <a:gd name="connsiteY103" fmla="*/ 2180085 h 3482342"/>
              <a:gd name="connsiteX104" fmla="*/ 5414282 w 12192000"/>
              <a:gd name="connsiteY104" fmla="*/ 2183070 h 3482342"/>
              <a:gd name="connsiteX105" fmla="*/ 5368369 w 12192000"/>
              <a:gd name="connsiteY105" fmla="*/ 2204272 h 3482342"/>
              <a:gd name="connsiteX106" fmla="*/ 5336354 w 12192000"/>
              <a:gd name="connsiteY106" fmla="*/ 2218920 h 3482342"/>
              <a:gd name="connsiteX107" fmla="*/ 5291263 w 12192000"/>
              <a:gd name="connsiteY107" fmla="*/ 2239182 h 3482342"/>
              <a:gd name="connsiteX108" fmla="*/ 5255152 w 12192000"/>
              <a:gd name="connsiteY108" fmla="*/ 2247164 h 3482342"/>
              <a:gd name="connsiteX109" fmla="*/ 5233796 w 12192000"/>
              <a:gd name="connsiteY109" fmla="*/ 2268260 h 3482342"/>
              <a:gd name="connsiteX110" fmla="*/ 5212786 w 12192000"/>
              <a:gd name="connsiteY110" fmla="*/ 2296592 h 3482342"/>
              <a:gd name="connsiteX111" fmla="*/ 5173523 w 12192000"/>
              <a:gd name="connsiteY111" fmla="*/ 2309057 h 3482342"/>
              <a:gd name="connsiteX112" fmla="*/ 5123830 w 12192000"/>
              <a:gd name="connsiteY112" fmla="*/ 2307070 h 3482342"/>
              <a:gd name="connsiteX113" fmla="*/ 5065426 w 12192000"/>
              <a:gd name="connsiteY113" fmla="*/ 2324076 h 3482342"/>
              <a:gd name="connsiteX114" fmla="*/ 4975908 w 12192000"/>
              <a:gd name="connsiteY114" fmla="*/ 2364128 h 3482342"/>
              <a:gd name="connsiteX115" fmla="*/ 4913723 w 12192000"/>
              <a:gd name="connsiteY115" fmla="*/ 2385265 h 3482342"/>
              <a:gd name="connsiteX116" fmla="*/ 4746485 w 12192000"/>
              <a:gd name="connsiteY116" fmla="*/ 2451769 h 3482342"/>
              <a:gd name="connsiteX117" fmla="*/ 4681588 w 12192000"/>
              <a:gd name="connsiteY117" fmla="*/ 2467494 h 3482342"/>
              <a:gd name="connsiteX118" fmla="*/ 1783655 w 12192000"/>
              <a:gd name="connsiteY118" fmla="*/ 3163860 h 3482342"/>
              <a:gd name="connsiteX119" fmla="*/ 1325955 w 12192000"/>
              <a:gd name="connsiteY119" fmla="*/ 3176692 h 3482342"/>
              <a:gd name="connsiteX120" fmla="*/ 1190384 w 12192000"/>
              <a:gd name="connsiteY120" fmla="*/ 3203504 h 3482342"/>
              <a:gd name="connsiteX121" fmla="*/ 1094537 w 12192000"/>
              <a:gd name="connsiteY121" fmla="*/ 3229469 h 3482342"/>
              <a:gd name="connsiteX122" fmla="*/ 779276 w 12192000"/>
              <a:gd name="connsiteY122" fmla="*/ 3327290 h 3482342"/>
              <a:gd name="connsiteX123" fmla="*/ 600378 w 12192000"/>
              <a:gd name="connsiteY123" fmla="*/ 3335250 h 3482342"/>
              <a:gd name="connsiteX124" fmla="*/ 493457 w 12192000"/>
              <a:gd name="connsiteY124" fmla="*/ 3365044 h 3482342"/>
              <a:gd name="connsiteX125" fmla="*/ 349402 w 12192000"/>
              <a:gd name="connsiteY125" fmla="*/ 3380897 h 3482342"/>
              <a:gd name="connsiteX126" fmla="*/ 192183 w 12192000"/>
              <a:gd name="connsiteY126" fmla="*/ 3460075 h 3482342"/>
              <a:gd name="connsiteX127" fmla="*/ 46713 w 12192000"/>
              <a:gd name="connsiteY127" fmla="*/ 3462986 h 3482342"/>
              <a:gd name="connsiteX128" fmla="*/ 2765 w 12192000"/>
              <a:gd name="connsiteY128" fmla="*/ 3480770 h 3482342"/>
              <a:gd name="connsiteX129" fmla="*/ 0 w 12192000"/>
              <a:gd name="connsiteY129" fmla="*/ 3482342 h 3482342"/>
              <a:gd name="connsiteX130" fmla="*/ 0 w 12192000"/>
              <a:gd name="connsiteY13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47375 w 12192000"/>
              <a:gd name="connsiteY36" fmla="*/ 1375130 h 3482342"/>
              <a:gd name="connsiteX37" fmla="*/ 10513263 w 12192000"/>
              <a:gd name="connsiteY37" fmla="*/ 1371939 h 3482342"/>
              <a:gd name="connsiteX38" fmla="*/ 10487356 w 12192000"/>
              <a:gd name="connsiteY38" fmla="*/ 1385722 h 3482342"/>
              <a:gd name="connsiteX39" fmla="*/ 10464012 w 12192000"/>
              <a:gd name="connsiteY39" fmla="*/ 1391778 h 3482342"/>
              <a:gd name="connsiteX40" fmla="*/ 10405409 w 12192000"/>
              <a:gd name="connsiteY40" fmla="*/ 1422789 h 3482342"/>
              <a:gd name="connsiteX41" fmla="*/ 10370530 w 12192000"/>
              <a:gd name="connsiteY41" fmla="*/ 1441596 h 3482342"/>
              <a:gd name="connsiteX42" fmla="*/ 10300239 w 12192000"/>
              <a:gd name="connsiteY42" fmla="*/ 1456332 h 3482342"/>
              <a:gd name="connsiteX43" fmla="*/ 10264922 w 12192000"/>
              <a:gd name="connsiteY43" fmla="*/ 1472107 h 3482342"/>
              <a:gd name="connsiteX44" fmla="*/ 10229629 w 12192000"/>
              <a:gd name="connsiteY44" fmla="*/ 1470454 h 3482342"/>
              <a:gd name="connsiteX45" fmla="*/ 10201385 w 12192000"/>
              <a:gd name="connsiteY45" fmla="*/ 1477515 h 3482342"/>
              <a:gd name="connsiteX46" fmla="*/ 10151958 w 12192000"/>
              <a:gd name="connsiteY46" fmla="*/ 1477515 h 3482342"/>
              <a:gd name="connsiteX47" fmla="*/ 10120184 w 12192000"/>
              <a:gd name="connsiteY47" fmla="*/ 1466924 h 3482342"/>
              <a:gd name="connsiteX48" fmla="*/ 10058690 w 12192000"/>
              <a:gd name="connsiteY48" fmla="*/ 1474888 h 3482342"/>
              <a:gd name="connsiteX49" fmla="*/ 10004424 w 12192000"/>
              <a:gd name="connsiteY49" fmla="*/ 1489801 h 3482342"/>
              <a:gd name="connsiteX50" fmla="*/ 9999951 w 12192000"/>
              <a:gd name="connsiteY50" fmla="*/ 1499127 h 3482342"/>
              <a:gd name="connsiteX51" fmla="*/ 9845462 w 12192000"/>
              <a:gd name="connsiteY51" fmla="*/ 1548192 h 3482342"/>
              <a:gd name="connsiteX52" fmla="*/ 9736156 w 12192000"/>
              <a:gd name="connsiteY52" fmla="*/ 1581928 h 3482342"/>
              <a:gd name="connsiteX53" fmla="*/ 9693355 w 12192000"/>
              <a:gd name="connsiteY53" fmla="*/ 1602632 h 3482342"/>
              <a:gd name="connsiteX54" fmla="*/ 9664242 w 12192000"/>
              <a:gd name="connsiteY54" fmla="*/ 1622075 h 3482342"/>
              <a:gd name="connsiteX55" fmla="*/ 9579195 w 12192000"/>
              <a:gd name="connsiteY55" fmla="*/ 1648017 h 3482342"/>
              <a:gd name="connsiteX56" fmla="*/ 9433652 w 12192000"/>
              <a:gd name="connsiteY56" fmla="*/ 1681174 h 3482342"/>
              <a:gd name="connsiteX57" fmla="*/ 9403775 w 12192000"/>
              <a:gd name="connsiteY57" fmla="*/ 1690403 h 3482342"/>
              <a:gd name="connsiteX58" fmla="*/ 9382503 w 12192000"/>
              <a:gd name="connsiteY58" fmla="*/ 1706957 h 3482342"/>
              <a:gd name="connsiteX59" fmla="*/ 9381410 w 12192000"/>
              <a:gd name="connsiteY59" fmla="*/ 1718312 h 3482342"/>
              <a:gd name="connsiteX60" fmla="*/ 9365685 w 12192000"/>
              <a:gd name="connsiteY60" fmla="*/ 1724772 h 3482342"/>
              <a:gd name="connsiteX61" fmla="*/ 9278020 w 12192000"/>
              <a:gd name="connsiteY61" fmla="*/ 1741161 h 3482342"/>
              <a:gd name="connsiteX62" fmla="*/ 9217145 w 12192000"/>
              <a:gd name="connsiteY62" fmla="*/ 1771195 h 3482342"/>
              <a:gd name="connsiteX63" fmla="*/ 8955875 w 12192000"/>
              <a:gd name="connsiteY63" fmla="*/ 1796806 h 3482342"/>
              <a:gd name="connsiteX64" fmla="*/ 8648415 w 12192000"/>
              <a:gd name="connsiteY64" fmla="*/ 1878623 h 3482342"/>
              <a:gd name="connsiteX65" fmla="*/ 8495949 w 12192000"/>
              <a:gd name="connsiteY65" fmla="*/ 1902425 h 3482342"/>
              <a:gd name="connsiteX66" fmla="*/ 8236214 w 12192000"/>
              <a:gd name="connsiteY66" fmla="*/ 1909725 h 3482342"/>
              <a:gd name="connsiteX67" fmla="*/ 8132104 w 12192000"/>
              <a:gd name="connsiteY67" fmla="*/ 1895727 h 3482342"/>
              <a:gd name="connsiteX68" fmla="*/ 7918078 w 12192000"/>
              <a:gd name="connsiteY68" fmla="*/ 1862668 h 3482342"/>
              <a:gd name="connsiteX69" fmla="*/ 7817899 w 12192000"/>
              <a:gd name="connsiteY69" fmla="*/ 1862176 h 3482342"/>
              <a:gd name="connsiteX70" fmla="*/ 7768994 w 12192000"/>
              <a:gd name="connsiteY70" fmla="*/ 1855721 h 3482342"/>
              <a:gd name="connsiteX71" fmla="*/ 7618027 w 12192000"/>
              <a:gd name="connsiteY71" fmla="*/ 1830959 h 3482342"/>
              <a:gd name="connsiteX72" fmla="*/ 7449425 w 12192000"/>
              <a:gd name="connsiteY72" fmla="*/ 1810910 h 3482342"/>
              <a:gd name="connsiteX73" fmla="*/ 7342915 w 12192000"/>
              <a:gd name="connsiteY73" fmla="*/ 1819827 h 3482342"/>
              <a:gd name="connsiteX74" fmla="*/ 7255191 w 12192000"/>
              <a:gd name="connsiteY74" fmla="*/ 1834354 h 3482342"/>
              <a:gd name="connsiteX75" fmla="*/ 7131205 w 12192000"/>
              <a:gd name="connsiteY75" fmla="*/ 1845557 h 3482342"/>
              <a:gd name="connsiteX76" fmla="*/ 6941837 w 12192000"/>
              <a:gd name="connsiteY76" fmla="*/ 1840640 h 3482342"/>
              <a:gd name="connsiteX77" fmla="*/ 6837145 w 12192000"/>
              <a:gd name="connsiteY77" fmla="*/ 1870724 h 3482342"/>
              <a:gd name="connsiteX78" fmla="*/ 6753991 w 12192000"/>
              <a:gd name="connsiteY78" fmla="*/ 1860969 h 3482342"/>
              <a:gd name="connsiteX79" fmla="*/ 6727754 w 12192000"/>
              <a:gd name="connsiteY79" fmla="*/ 1882372 h 3482342"/>
              <a:gd name="connsiteX80" fmla="*/ 6723371 w 12192000"/>
              <a:gd name="connsiteY80" fmla="*/ 1886494 h 3482342"/>
              <a:gd name="connsiteX81" fmla="*/ 6702779 w 12192000"/>
              <a:gd name="connsiteY81" fmla="*/ 1893601 h 3482342"/>
              <a:gd name="connsiteX82" fmla="*/ 6686657 w 12192000"/>
              <a:gd name="connsiteY82" fmla="*/ 1907344 h 3482342"/>
              <a:gd name="connsiteX83" fmla="*/ 6651330 w 12192000"/>
              <a:gd name="connsiteY83" fmla="*/ 1922921 h 3482342"/>
              <a:gd name="connsiteX84" fmla="*/ 6622958 w 12192000"/>
              <a:gd name="connsiteY84" fmla="*/ 1936255 h 3482342"/>
              <a:gd name="connsiteX85" fmla="*/ 6522602 w 12192000"/>
              <a:gd name="connsiteY85" fmla="*/ 1954133 h 3482342"/>
              <a:gd name="connsiteX86" fmla="*/ 6444344 w 12192000"/>
              <a:gd name="connsiteY86" fmla="*/ 1969663 h 3482342"/>
              <a:gd name="connsiteX87" fmla="*/ 6409626 w 12192000"/>
              <a:gd name="connsiteY87" fmla="*/ 1978846 h 3482342"/>
              <a:gd name="connsiteX88" fmla="*/ 6333446 w 12192000"/>
              <a:gd name="connsiteY88" fmla="*/ 1997163 h 3482342"/>
              <a:gd name="connsiteX89" fmla="*/ 6294933 w 12192000"/>
              <a:gd name="connsiteY89" fmla="*/ 2019412 h 3482342"/>
              <a:gd name="connsiteX90" fmla="*/ 6238719 w 12192000"/>
              <a:gd name="connsiteY90" fmla="*/ 2042547 h 3482342"/>
              <a:gd name="connsiteX91" fmla="*/ 6187205 w 12192000"/>
              <a:gd name="connsiteY91" fmla="*/ 2060048 h 3482342"/>
              <a:gd name="connsiteX92" fmla="*/ 6138780 w 12192000"/>
              <a:gd name="connsiteY92" fmla="*/ 2081918 h 3482342"/>
              <a:gd name="connsiteX93" fmla="*/ 6120125 w 12192000"/>
              <a:gd name="connsiteY93" fmla="*/ 2109475 h 3482342"/>
              <a:gd name="connsiteX94" fmla="*/ 6056576 w 12192000"/>
              <a:gd name="connsiteY94" fmla="*/ 2120066 h 3482342"/>
              <a:gd name="connsiteX95" fmla="*/ 5993794 w 12192000"/>
              <a:gd name="connsiteY95" fmla="*/ 2122569 h 3482342"/>
              <a:gd name="connsiteX96" fmla="*/ 5943601 w 12192000"/>
              <a:gd name="connsiteY96" fmla="*/ 2137719 h 3482342"/>
              <a:gd name="connsiteX97" fmla="*/ 5898141 w 12192000"/>
              <a:gd name="connsiteY97" fmla="*/ 2144806 h 3482342"/>
              <a:gd name="connsiteX98" fmla="*/ 5855337 w 12192000"/>
              <a:gd name="connsiteY98" fmla="*/ 2137719 h 3482342"/>
              <a:gd name="connsiteX99" fmla="*/ 5817682 w 12192000"/>
              <a:gd name="connsiteY99" fmla="*/ 2157358 h 3482342"/>
              <a:gd name="connsiteX100" fmla="*/ 5735300 w 12192000"/>
              <a:gd name="connsiteY100" fmla="*/ 2158902 h 3482342"/>
              <a:gd name="connsiteX101" fmla="*/ 5591469 w 12192000"/>
              <a:gd name="connsiteY101" fmla="*/ 2178389 h 3482342"/>
              <a:gd name="connsiteX102" fmla="*/ 5505818 w 12192000"/>
              <a:gd name="connsiteY102" fmla="*/ 2194207 h 3482342"/>
              <a:gd name="connsiteX103" fmla="*/ 5452860 w 12192000"/>
              <a:gd name="connsiteY103" fmla="*/ 2180085 h 3482342"/>
              <a:gd name="connsiteX104" fmla="*/ 5414282 w 12192000"/>
              <a:gd name="connsiteY104" fmla="*/ 2183070 h 3482342"/>
              <a:gd name="connsiteX105" fmla="*/ 5368369 w 12192000"/>
              <a:gd name="connsiteY105" fmla="*/ 2204272 h 3482342"/>
              <a:gd name="connsiteX106" fmla="*/ 5336354 w 12192000"/>
              <a:gd name="connsiteY106" fmla="*/ 2218920 h 3482342"/>
              <a:gd name="connsiteX107" fmla="*/ 5291263 w 12192000"/>
              <a:gd name="connsiteY107" fmla="*/ 2239182 h 3482342"/>
              <a:gd name="connsiteX108" fmla="*/ 5255152 w 12192000"/>
              <a:gd name="connsiteY108" fmla="*/ 2247164 h 3482342"/>
              <a:gd name="connsiteX109" fmla="*/ 5233796 w 12192000"/>
              <a:gd name="connsiteY109" fmla="*/ 2268260 h 3482342"/>
              <a:gd name="connsiteX110" fmla="*/ 5212786 w 12192000"/>
              <a:gd name="connsiteY110" fmla="*/ 2296592 h 3482342"/>
              <a:gd name="connsiteX111" fmla="*/ 5173523 w 12192000"/>
              <a:gd name="connsiteY111" fmla="*/ 2309057 h 3482342"/>
              <a:gd name="connsiteX112" fmla="*/ 5123830 w 12192000"/>
              <a:gd name="connsiteY112" fmla="*/ 2307070 h 3482342"/>
              <a:gd name="connsiteX113" fmla="*/ 5065426 w 12192000"/>
              <a:gd name="connsiteY113" fmla="*/ 2324076 h 3482342"/>
              <a:gd name="connsiteX114" fmla="*/ 4975908 w 12192000"/>
              <a:gd name="connsiteY114" fmla="*/ 2364128 h 3482342"/>
              <a:gd name="connsiteX115" fmla="*/ 4913723 w 12192000"/>
              <a:gd name="connsiteY115" fmla="*/ 2385265 h 3482342"/>
              <a:gd name="connsiteX116" fmla="*/ 4746485 w 12192000"/>
              <a:gd name="connsiteY116" fmla="*/ 2451769 h 3482342"/>
              <a:gd name="connsiteX117" fmla="*/ 4681588 w 12192000"/>
              <a:gd name="connsiteY117" fmla="*/ 2467494 h 3482342"/>
              <a:gd name="connsiteX118" fmla="*/ 1783655 w 12192000"/>
              <a:gd name="connsiteY118" fmla="*/ 3163860 h 3482342"/>
              <a:gd name="connsiteX119" fmla="*/ 1325955 w 12192000"/>
              <a:gd name="connsiteY119" fmla="*/ 3176692 h 3482342"/>
              <a:gd name="connsiteX120" fmla="*/ 1190384 w 12192000"/>
              <a:gd name="connsiteY120" fmla="*/ 3203504 h 3482342"/>
              <a:gd name="connsiteX121" fmla="*/ 1094537 w 12192000"/>
              <a:gd name="connsiteY121" fmla="*/ 3229469 h 3482342"/>
              <a:gd name="connsiteX122" fmla="*/ 779276 w 12192000"/>
              <a:gd name="connsiteY122" fmla="*/ 3327290 h 3482342"/>
              <a:gd name="connsiteX123" fmla="*/ 600378 w 12192000"/>
              <a:gd name="connsiteY123" fmla="*/ 3335250 h 3482342"/>
              <a:gd name="connsiteX124" fmla="*/ 493457 w 12192000"/>
              <a:gd name="connsiteY124" fmla="*/ 3365044 h 3482342"/>
              <a:gd name="connsiteX125" fmla="*/ 349402 w 12192000"/>
              <a:gd name="connsiteY125" fmla="*/ 3380897 h 3482342"/>
              <a:gd name="connsiteX126" fmla="*/ 192183 w 12192000"/>
              <a:gd name="connsiteY126" fmla="*/ 3460075 h 3482342"/>
              <a:gd name="connsiteX127" fmla="*/ 46713 w 12192000"/>
              <a:gd name="connsiteY127" fmla="*/ 3462986 h 3482342"/>
              <a:gd name="connsiteX128" fmla="*/ 2765 w 12192000"/>
              <a:gd name="connsiteY128" fmla="*/ 3480770 h 3482342"/>
              <a:gd name="connsiteX129" fmla="*/ 0 w 12192000"/>
              <a:gd name="connsiteY129" fmla="*/ 3482342 h 3482342"/>
              <a:gd name="connsiteX130" fmla="*/ 0 w 12192000"/>
              <a:gd name="connsiteY13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58690 w 12192000"/>
              <a:gd name="connsiteY49" fmla="*/ 1474888 h 3482342"/>
              <a:gd name="connsiteX50" fmla="*/ 10004424 w 12192000"/>
              <a:gd name="connsiteY50" fmla="*/ 1489801 h 3482342"/>
              <a:gd name="connsiteX51" fmla="*/ 9999951 w 12192000"/>
              <a:gd name="connsiteY51" fmla="*/ 1499127 h 3482342"/>
              <a:gd name="connsiteX52" fmla="*/ 9845462 w 12192000"/>
              <a:gd name="connsiteY52" fmla="*/ 1548192 h 3482342"/>
              <a:gd name="connsiteX53" fmla="*/ 9736156 w 12192000"/>
              <a:gd name="connsiteY53" fmla="*/ 1581928 h 3482342"/>
              <a:gd name="connsiteX54" fmla="*/ 9693355 w 12192000"/>
              <a:gd name="connsiteY54" fmla="*/ 1602632 h 3482342"/>
              <a:gd name="connsiteX55" fmla="*/ 9664242 w 12192000"/>
              <a:gd name="connsiteY55" fmla="*/ 1622075 h 3482342"/>
              <a:gd name="connsiteX56" fmla="*/ 9579195 w 12192000"/>
              <a:gd name="connsiteY56" fmla="*/ 1648017 h 3482342"/>
              <a:gd name="connsiteX57" fmla="*/ 9433652 w 12192000"/>
              <a:gd name="connsiteY57" fmla="*/ 1681174 h 3482342"/>
              <a:gd name="connsiteX58" fmla="*/ 9403775 w 12192000"/>
              <a:gd name="connsiteY58" fmla="*/ 1690403 h 3482342"/>
              <a:gd name="connsiteX59" fmla="*/ 9382503 w 12192000"/>
              <a:gd name="connsiteY59" fmla="*/ 1706957 h 3482342"/>
              <a:gd name="connsiteX60" fmla="*/ 9381410 w 12192000"/>
              <a:gd name="connsiteY60" fmla="*/ 1718312 h 3482342"/>
              <a:gd name="connsiteX61" fmla="*/ 9365685 w 12192000"/>
              <a:gd name="connsiteY61" fmla="*/ 1724772 h 3482342"/>
              <a:gd name="connsiteX62" fmla="*/ 9278020 w 12192000"/>
              <a:gd name="connsiteY62" fmla="*/ 1741161 h 3482342"/>
              <a:gd name="connsiteX63" fmla="*/ 9217145 w 12192000"/>
              <a:gd name="connsiteY63" fmla="*/ 1771195 h 3482342"/>
              <a:gd name="connsiteX64" fmla="*/ 8955875 w 12192000"/>
              <a:gd name="connsiteY64" fmla="*/ 1796806 h 3482342"/>
              <a:gd name="connsiteX65" fmla="*/ 8648415 w 12192000"/>
              <a:gd name="connsiteY65" fmla="*/ 1878623 h 3482342"/>
              <a:gd name="connsiteX66" fmla="*/ 8495949 w 12192000"/>
              <a:gd name="connsiteY66" fmla="*/ 1902425 h 3482342"/>
              <a:gd name="connsiteX67" fmla="*/ 8236214 w 12192000"/>
              <a:gd name="connsiteY67" fmla="*/ 1909725 h 3482342"/>
              <a:gd name="connsiteX68" fmla="*/ 8132104 w 12192000"/>
              <a:gd name="connsiteY68" fmla="*/ 1895727 h 3482342"/>
              <a:gd name="connsiteX69" fmla="*/ 7918078 w 12192000"/>
              <a:gd name="connsiteY69" fmla="*/ 1862668 h 3482342"/>
              <a:gd name="connsiteX70" fmla="*/ 7817899 w 12192000"/>
              <a:gd name="connsiteY70" fmla="*/ 1862176 h 3482342"/>
              <a:gd name="connsiteX71" fmla="*/ 7768994 w 12192000"/>
              <a:gd name="connsiteY71" fmla="*/ 1855721 h 3482342"/>
              <a:gd name="connsiteX72" fmla="*/ 7618027 w 12192000"/>
              <a:gd name="connsiteY72" fmla="*/ 1830959 h 3482342"/>
              <a:gd name="connsiteX73" fmla="*/ 7449425 w 12192000"/>
              <a:gd name="connsiteY73" fmla="*/ 1810910 h 3482342"/>
              <a:gd name="connsiteX74" fmla="*/ 7342915 w 12192000"/>
              <a:gd name="connsiteY74" fmla="*/ 1819827 h 3482342"/>
              <a:gd name="connsiteX75" fmla="*/ 7255191 w 12192000"/>
              <a:gd name="connsiteY75" fmla="*/ 1834354 h 3482342"/>
              <a:gd name="connsiteX76" fmla="*/ 7131205 w 12192000"/>
              <a:gd name="connsiteY76" fmla="*/ 1845557 h 3482342"/>
              <a:gd name="connsiteX77" fmla="*/ 6941837 w 12192000"/>
              <a:gd name="connsiteY77" fmla="*/ 1840640 h 3482342"/>
              <a:gd name="connsiteX78" fmla="*/ 6837145 w 12192000"/>
              <a:gd name="connsiteY78" fmla="*/ 1870724 h 3482342"/>
              <a:gd name="connsiteX79" fmla="*/ 6753991 w 12192000"/>
              <a:gd name="connsiteY79" fmla="*/ 1860969 h 3482342"/>
              <a:gd name="connsiteX80" fmla="*/ 6727754 w 12192000"/>
              <a:gd name="connsiteY80" fmla="*/ 1882372 h 3482342"/>
              <a:gd name="connsiteX81" fmla="*/ 6723371 w 12192000"/>
              <a:gd name="connsiteY81" fmla="*/ 1886494 h 3482342"/>
              <a:gd name="connsiteX82" fmla="*/ 6702779 w 12192000"/>
              <a:gd name="connsiteY82" fmla="*/ 1893601 h 3482342"/>
              <a:gd name="connsiteX83" fmla="*/ 6686657 w 12192000"/>
              <a:gd name="connsiteY83" fmla="*/ 1907344 h 3482342"/>
              <a:gd name="connsiteX84" fmla="*/ 6651330 w 12192000"/>
              <a:gd name="connsiteY84" fmla="*/ 1922921 h 3482342"/>
              <a:gd name="connsiteX85" fmla="*/ 6622958 w 12192000"/>
              <a:gd name="connsiteY85" fmla="*/ 1936255 h 3482342"/>
              <a:gd name="connsiteX86" fmla="*/ 6522602 w 12192000"/>
              <a:gd name="connsiteY86" fmla="*/ 1954133 h 3482342"/>
              <a:gd name="connsiteX87" fmla="*/ 6444344 w 12192000"/>
              <a:gd name="connsiteY87" fmla="*/ 1969663 h 3482342"/>
              <a:gd name="connsiteX88" fmla="*/ 6409626 w 12192000"/>
              <a:gd name="connsiteY88" fmla="*/ 1978846 h 3482342"/>
              <a:gd name="connsiteX89" fmla="*/ 6333446 w 12192000"/>
              <a:gd name="connsiteY89" fmla="*/ 1997163 h 3482342"/>
              <a:gd name="connsiteX90" fmla="*/ 6294933 w 12192000"/>
              <a:gd name="connsiteY90" fmla="*/ 2019412 h 3482342"/>
              <a:gd name="connsiteX91" fmla="*/ 6238719 w 12192000"/>
              <a:gd name="connsiteY91" fmla="*/ 2042547 h 3482342"/>
              <a:gd name="connsiteX92" fmla="*/ 6187205 w 12192000"/>
              <a:gd name="connsiteY92" fmla="*/ 2060048 h 3482342"/>
              <a:gd name="connsiteX93" fmla="*/ 6138780 w 12192000"/>
              <a:gd name="connsiteY93" fmla="*/ 2081918 h 3482342"/>
              <a:gd name="connsiteX94" fmla="*/ 6120125 w 12192000"/>
              <a:gd name="connsiteY94" fmla="*/ 2109475 h 3482342"/>
              <a:gd name="connsiteX95" fmla="*/ 6056576 w 12192000"/>
              <a:gd name="connsiteY95" fmla="*/ 2120066 h 3482342"/>
              <a:gd name="connsiteX96" fmla="*/ 5993794 w 12192000"/>
              <a:gd name="connsiteY96" fmla="*/ 2122569 h 3482342"/>
              <a:gd name="connsiteX97" fmla="*/ 5943601 w 12192000"/>
              <a:gd name="connsiteY97" fmla="*/ 2137719 h 3482342"/>
              <a:gd name="connsiteX98" fmla="*/ 5898141 w 12192000"/>
              <a:gd name="connsiteY98" fmla="*/ 2144806 h 3482342"/>
              <a:gd name="connsiteX99" fmla="*/ 5855337 w 12192000"/>
              <a:gd name="connsiteY99" fmla="*/ 2137719 h 3482342"/>
              <a:gd name="connsiteX100" fmla="*/ 5817682 w 12192000"/>
              <a:gd name="connsiteY100" fmla="*/ 2157358 h 3482342"/>
              <a:gd name="connsiteX101" fmla="*/ 5735300 w 12192000"/>
              <a:gd name="connsiteY101" fmla="*/ 2158902 h 3482342"/>
              <a:gd name="connsiteX102" fmla="*/ 5591469 w 12192000"/>
              <a:gd name="connsiteY102" fmla="*/ 2178389 h 3482342"/>
              <a:gd name="connsiteX103" fmla="*/ 5505818 w 12192000"/>
              <a:gd name="connsiteY103" fmla="*/ 2194207 h 3482342"/>
              <a:gd name="connsiteX104" fmla="*/ 5452860 w 12192000"/>
              <a:gd name="connsiteY104" fmla="*/ 2180085 h 3482342"/>
              <a:gd name="connsiteX105" fmla="*/ 5414282 w 12192000"/>
              <a:gd name="connsiteY105" fmla="*/ 2183070 h 3482342"/>
              <a:gd name="connsiteX106" fmla="*/ 5368369 w 12192000"/>
              <a:gd name="connsiteY106" fmla="*/ 2204272 h 3482342"/>
              <a:gd name="connsiteX107" fmla="*/ 5336354 w 12192000"/>
              <a:gd name="connsiteY107" fmla="*/ 2218920 h 3482342"/>
              <a:gd name="connsiteX108" fmla="*/ 5291263 w 12192000"/>
              <a:gd name="connsiteY108" fmla="*/ 2239182 h 3482342"/>
              <a:gd name="connsiteX109" fmla="*/ 5255152 w 12192000"/>
              <a:gd name="connsiteY109" fmla="*/ 2247164 h 3482342"/>
              <a:gd name="connsiteX110" fmla="*/ 5233796 w 12192000"/>
              <a:gd name="connsiteY110" fmla="*/ 2268260 h 3482342"/>
              <a:gd name="connsiteX111" fmla="*/ 5212786 w 12192000"/>
              <a:gd name="connsiteY111" fmla="*/ 2296592 h 3482342"/>
              <a:gd name="connsiteX112" fmla="*/ 5173523 w 12192000"/>
              <a:gd name="connsiteY112" fmla="*/ 2309057 h 3482342"/>
              <a:gd name="connsiteX113" fmla="*/ 5123830 w 12192000"/>
              <a:gd name="connsiteY113" fmla="*/ 2307070 h 3482342"/>
              <a:gd name="connsiteX114" fmla="*/ 5065426 w 12192000"/>
              <a:gd name="connsiteY114" fmla="*/ 2324076 h 3482342"/>
              <a:gd name="connsiteX115" fmla="*/ 4975908 w 12192000"/>
              <a:gd name="connsiteY115" fmla="*/ 2364128 h 3482342"/>
              <a:gd name="connsiteX116" fmla="*/ 4913723 w 12192000"/>
              <a:gd name="connsiteY116" fmla="*/ 2385265 h 3482342"/>
              <a:gd name="connsiteX117" fmla="*/ 4746485 w 12192000"/>
              <a:gd name="connsiteY117" fmla="*/ 2451769 h 3482342"/>
              <a:gd name="connsiteX118" fmla="*/ 4681588 w 12192000"/>
              <a:gd name="connsiteY118" fmla="*/ 2467494 h 3482342"/>
              <a:gd name="connsiteX119" fmla="*/ 1783655 w 12192000"/>
              <a:gd name="connsiteY119" fmla="*/ 3163860 h 3482342"/>
              <a:gd name="connsiteX120" fmla="*/ 1325955 w 12192000"/>
              <a:gd name="connsiteY120" fmla="*/ 3176692 h 3482342"/>
              <a:gd name="connsiteX121" fmla="*/ 1190384 w 12192000"/>
              <a:gd name="connsiteY121" fmla="*/ 3203504 h 3482342"/>
              <a:gd name="connsiteX122" fmla="*/ 1094537 w 12192000"/>
              <a:gd name="connsiteY122" fmla="*/ 3229469 h 3482342"/>
              <a:gd name="connsiteX123" fmla="*/ 779276 w 12192000"/>
              <a:gd name="connsiteY123" fmla="*/ 3327290 h 3482342"/>
              <a:gd name="connsiteX124" fmla="*/ 600378 w 12192000"/>
              <a:gd name="connsiteY124" fmla="*/ 3335250 h 3482342"/>
              <a:gd name="connsiteX125" fmla="*/ 493457 w 12192000"/>
              <a:gd name="connsiteY125" fmla="*/ 3365044 h 3482342"/>
              <a:gd name="connsiteX126" fmla="*/ 349402 w 12192000"/>
              <a:gd name="connsiteY126" fmla="*/ 3380897 h 3482342"/>
              <a:gd name="connsiteX127" fmla="*/ 192183 w 12192000"/>
              <a:gd name="connsiteY127" fmla="*/ 3460075 h 3482342"/>
              <a:gd name="connsiteX128" fmla="*/ 46713 w 12192000"/>
              <a:gd name="connsiteY128" fmla="*/ 3462986 h 3482342"/>
              <a:gd name="connsiteX129" fmla="*/ 2765 w 12192000"/>
              <a:gd name="connsiteY129" fmla="*/ 3480770 h 3482342"/>
              <a:gd name="connsiteX130" fmla="*/ 0 w 12192000"/>
              <a:gd name="connsiteY130" fmla="*/ 3482342 h 3482342"/>
              <a:gd name="connsiteX131" fmla="*/ 0 w 12192000"/>
              <a:gd name="connsiteY13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495949 w 12192000"/>
              <a:gd name="connsiteY67" fmla="*/ 1902425 h 3482342"/>
              <a:gd name="connsiteX68" fmla="*/ 8236214 w 12192000"/>
              <a:gd name="connsiteY68" fmla="*/ 1909725 h 3482342"/>
              <a:gd name="connsiteX69" fmla="*/ 8132104 w 12192000"/>
              <a:gd name="connsiteY69" fmla="*/ 1895727 h 3482342"/>
              <a:gd name="connsiteX70" fmla="*/ 7918078 w 12192000"/>
              <a:gd name="connsiteY70" fmla="*/ 1862668 h 3482342"/>
              <a:gd name="connsiteX71" fmla="*/ 7817899 w 12192000"/>
              <a:gd name="connsiteY71" fmla="*/ 1862176 h 3482342"/>
              <a:gd name="connsiteX72" fmla="*/ 7768994 w 12192000"/>
              <a:gd name="connsiteY72" fmla="*/ 1855721 h 3482342"/>
              <a:gd name="connsiteX73" fmla="*/ 7618027 w 12192000"/>
              <a:gd name="connsiteY73" fmla="*/ 1830959 h 3482342"/>
              <a:gd name="connsiteX74" fmla="*/ 7449425 w 12192000"/>
              <a:gd name="connsiteY74" fmla="*/ 1810910 h 3482342"/>
              <a:gd name="connsiteX75" fmla="*/ 7342915 w 12192000"/>
              <a:gd name="connsiteY75" fmla="*/ 1819827 h 3482342"/>
              <a:gd name="connsiteX76" fmla="*/ 7255191 w 12192000"/>
              <a:gd name="connsiteY76" fmla="*/ 1834354 h 3482342"/>
              <a:gd name="connsiteX77" fmla="*/ 7131205 w 12192000"/>
              <a:gd name="connsiteY77" fmla="*/ 1845557 h 3482342"/>
              <a:gd name="connsiteX78" fmla="*/ 6941837 w 12192000"/>
              <a:gd name="connsiteY78" fmla="*/ 1840640 h 3482342"/>
              <a:gd name="connsiteX79" fmla="*/ 6837145 w 12192000"/>
              <a:gd name="connsiteY79" fmla="*/ 1870724 h 3482342"/>
              <a:gd name="connsiteX80" fmla="*/ 6753991 w 12192000"/>
              <a:gd name="connsiteY80" fmla="*/ 1860969 h 3482342"/>
              <a:gd name="connsiteX81" fmla="*/ 6727754 w 12192000"/>
              <a:gd name="connsiteY81" fmla="*/ 1882372 h 3482342"/>
              <a:gd name="connsiteX82" fmla="*/ 6723371 w 12192000"/>
              <a:gd name="connsiteY82" fmla="*/ 1886494 h 3482342"/>
              <a:gd name="connsiteX83" fmla="*/ 6702779 w 12192000"/>
              <a:gd name="connsiteY83" fmla="*/ 1893601 h 3482342"/>
              <a:gd name="connsiteX84" fmla="*/ 6686657 w 12192000"/>
              <a:gd name="connsiteY84" fmla="*/ 1907344 h 3482342"/>
              <a:gd name="connsiteX85" fmla="*/ 6651330 w 12192000"/>
              <a:gd name="connsiteY85" fmla="*/ 1922921 h 3482342"/>
              <a:gd name="connsiteX86" fmla="*/ 6622958 w 12192000"/>
              <a:gd name="connsiteY86" fmla="*/ 1936255 h 3482342"/>
              <a:gd name="connsiteX87" fmla="*/ 6522602 w 12192000"/>
              <a:gd name="connsiteY87" fmla="*/ 1954133 h 3482342"/>
              <a:gd name="connsiteX88" fmla="*/ 6444344 w 12192000"/>
              <a:gd name="connsiteY88" fmla="*/ 1969663 h 3482342"/>
              <a:gd name="connsiteX89" fmla="*/ 6409626 w 12192000"/>
              <a:gd name="connsiteY89" fmla="*/ 1978846 h 3482342"/>
              <a:gd name="connsiteX90" fmla="*/ 6333446 w 12192000"/>
              <a:gd name="connsiteY90" fmla="*/ 1997163 h 3482342"/>
              <a:gd name="connsiteX91" fmla="*/ 6294933 w 12192000"/>
              <a:gd name="connsiteY91" fmla="*/ 2019412 h 3482342"/>
              <a:gd name="connsiteX92" fmla="*/ 6238719 w 12192000"/>
              <a:gd name="connsiteY92" fmla="*/ 2042547 h 3482342"/>
              <a:gd name="connsiteX93" fmla="*/ 6187205 w 12192000"/>
              <a:gd name="connsiteY93" fmla="*/ 2060048 h 3482342"/>
              <a:gd name="connsiteX94" fmla="*/ 6138780 w 12192000"/>
              <a:gd name="connsiteY94" fmla="*/ 2081918 h 3482342"/>
              <a:gd name="connsiteX95" fmla="*/ 6120125 w 12192000"/>
              <a:gd name="connsiteY95" fmla="*/ 2109475 h 3482342"/>
              <a:gd name="connsiteX96" fmla="*/ 6056576 w 12192000"/>
              <a:gd name="connsiteY96" fmla="*/ 2120066 h 3482342"/>
              <a:gd name="connsiteX97" fmla="*/ 5993794 w 12192000"/>
              <a:gd name="connsiteY97" fmla="*/ 2122569 h 3482342"/>
              <a:gd name="connsiteX98" fmla="*/ 5943601 w 12192000"/>
              <a:gd name="connsiteY98" fmla="*/ 2137719 h 3482342"/>
              <a:gd name="connsiteX99" fmla="*/ 5898141 w 12192000"/>
              <a:gd name="connsiteY99" fmla="*/ 2144806 h 3482342"/>
              <a:gd name="connsiteX100" fmla="*/ 5855337 w 12192000"/>
              <a:gd name="connsiteY100" fmla="*/ 2137719 h 3482342"/>
              <a:gd name="connsiteX101" fmla="*/ 5817682 w 12192000"/>
              <a:gd name="connsiteY101" fmla="*/ 2157358 h 3482342"/>
              <a:gd name="connsiteX102" fmla="*/ 5735300 w 12192000"/>
              <a:gd name="connsiteY102" fmla="*/ 2158902 h 3482342"/>
              <a:gd name="connsiteX103" fmla="*/ 5591469 w 12192000"/>
              <a:gd name="connsiteY103" fmla="*/ 2178389 h 3482342"/>
              <a:gd name="connsiteX104" fmla="*/ 5505818 w 12192000"/>
              <a:gd name="connsiteY104" fmla="*/ 2194207 h 3482342"/>
              <a:gd name="connsiteX105" fmla="*/ 5452860 w 12192000"/>
              <a:gd name="connsiteY105" fmla="*/ 2180085 h 3482342"/>
              <a:gd name="connsiteX106" fmla="*/ 5414282 w 12192000"/>
              <a:gd name="connsiteY106" fmla="*/ 2183070 h 3482342"/>
              <a:gd name="connsiteX107" fmla="*/ 5368369 w 12192000"/>
              <a:gd name="connsiteY107" fmla="*/ 2204272 h 3482342"/>
              <a:gd name="connsiteX108" fmla="*/ 5336354 w 12192000"/>
              <a:gd name="connsiteY108" fmla="*/ 2218920 h 3482342"/>
              <a:gd name="connsiteX109" fmla="*/ 5291263 w 12192000"/>
              <a:gd name="connsiteY109" fmla="*/ 2239182 h 3482342"/>
              <a:gd name="connsiteX110" fmla="*/ 5255152 w 12192000"/>
              <a:gd name="connsiteY110" fmla="*/ 2247164 h 3482342"/>
              <a:gd name="connsiteX111" fmla="*/ 5233796 w 12192000"/>
              <a:gd name="connsiteY111" fmla="*/ 2268260 h 3482342"/>
              <a:gd name="connsiteX112" fmla="*/ 5212786 w 12192000"/>
              <a:gd name="connsiteY112" fmla="*/ 2296592 h 3482342"/>
              <a:gd name="connsiteX113" fmla="*/ 5173523 w 12192000"/>
              <a:gd name="connsiteY113" fmla="*/ 2309057 h 3482342"/>
              <a:gd name="connsiteX114" fmla="*/ 5123830 w 12192000"/>
              <a:gd name="connsiteY114" fmla="*/ 2307070 h 3482342"/>
              <a:gd name="connsiteX115" fmla="*/ 5065426 w 12192000"/>
              <a:gd name="connsiteY115" fmla="*/ 2324076 h 3482342"/>
              <a:gd name="connsiteX116" fmla="*/ 4975908 w 12192000"/>
              <a:gd name="connsiteY116" fmla="*/ 2364128 h 3482342"/>
              <a:gd name="connsiteX117" fmla="*/ 4913723 w 12192000"/>
              <a:gd name="connsiteY117" fmla="*/ 2385265 h 3482342"/>
              <a:gd name="connsiteX118" fmla="*/ 4746485 w 12192000"/>
              <a:gd name="connsiteY118" fmla="*/ 2451769 h 3482342"/>
              <a:gd name="connsiteX119" fmla="*/ 4681588 w 12192000"/>
              <a:gd name="connsiteY119" fmla="*/ 2467494 h 3482342"/>
              <a:gd name="connsiteX120" fmla="*/ 1783655 w 12192000"/>
              <a:gd name="connsiteY120" fmla="*/ 3163860 h 3482342"/>
              <a:gd name="connsiteX121" fmla="*/ 1325955 w 12192000"/>
              <a:gd name="connsiteY121" fmla="*/ 3176692 h 3482342"/>
              <a:gd name="connsiteX122" fmla="*/ 1190384 w 12192000"/>
              <a:gd name="connsiteY122" fmla="*/ 3203504 h 3482342"/>
              <a:gd name="connsiteX123" fmla="*/ 1094537 w 12192000"/>
              <a:gd name="connsiteY123" fmla="*/ 3229469 h 3482342"/>
              <a:gd name="connsiteX124" fmla="*/ 779276 w 12192000"/>
              <a:gd name="connsiteY124" fmla="*/ 3327290 h 3482342"/>
              <a:gd name="connsiteX125" fmla="*/ 600378 w 12192000"/>
              <a:gd name="connsiteY125" fmla="*/ 3335250 h 3482342"/>
              <a:gd name="connsiteX126" fmla="*/ 493457 w 12192000"/>
              <a:gd name="connsiteY126" fmla="*/ 3365044 h 3482342"/>
              <a:gd name="connsiteX127" fmla="*/ 349402 w 12192000"/>
              <a:gd name="connsiteY127" fmla="*/ 3380897 h 3482342"/>
              <a:gd name="connsiteX128" fmla="*/ 192183 w 12192000"/>
              <a:gd name="connsiteY128" fmla="*/ 3460075 h 3482342"/>
              <a:gd name="connsiteX129" fmla="*/ 46713 w 12192000"/>
              <a:gd name="connsiteY129" fmla="*/ 3462986 h 3482342"/>
              <a:gd name="connsiteX130" fmla="*/ 2765 w 12192000"/>
              <a:gd name="connsiteY130" fmla="*/ 3480770 h 3482342"/>
              <a:gd name="connsiteX131" fmla="*/ 0 w 12192000"/>
              <a:gd name="connsiteY131" fmla="*/ 3482342 h 3482342"/>
              <a:gd name="connsiteX132" fmla="*/ 0 w 12192000"/>
              <a:gd name="connsiteY13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495949 w 12192000"/>
              <a:gd name="connsiteY68" fmla="*/ 1902425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495949 w 12192000"/>
              <a:gd name="connsiteY68" fmla="*/ 1902425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393565 w 12192000"/>
              <a:gd name="connsiteY68" fmla="*/ 1965974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393565 w 12192000"/>
              <a:gd name="connsiteY68" fmla="*/ 1965974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506541 w 12192000"/>
              <a:gd name="connsiteY68" fmla="*/ 1905955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39694 w 12192000"/>
              <a:gd name="connsiteY41" fmla="*/ 1406905 h 3482342"/>
              <a:gd name="connsiteX42" fmla="*/ 10405409 w 12192000"/>
              <a:gd name="connsiteY42" fmla="*/ 1422789 h 3482342"/>
              <a:gd name="connsiteX43" fmla="*/ 10370530 w 12192000"/>
              <a:gd name="connsiteY43" fmla="*/ 1441596 h 3482342"/>
              <a:gd name="connsiteX44" fmla="*/ 10300239 w 12192000"/>
              <a:gd name="connsiteY44" fmla="*/ 1456332 h 3482342"/>
              <a:gd name="connsiteX45" fmla="*/ 10264922 w 12192000"/>
              <a:gd name="connsiteY45" fmla="*/ 1472107 h 3482342"/>
              <a:gd name="connsiteX46" fmla="*/ 10229629 w 12192000"/>
              <a:gd name="connsiteY46" fmla="*/ 1470454 h 3482342"/>
              <a:gd name="connsiteX47" fmla="*/ 10201385 w 12192000"/>
              <a:gd name="connsiteY47" fmla="*/ 1477515 h 3482342"/>
              <a:gd name="connsiteX48" fmla="*/ 10151958 w 12192000"/>
              <a:gd name="connsiteY48" fmla="*/ 1477515 h 3482342"/>
              <a:gd name="connsiteX49" fmla="*/ 10120184 w 12192000"/>
              <a:gd name="connsiteY49" fmla="*/ 1466924 h 3482342"/>
              <a:gd name="connsiteX50" fmla="*/ 10081348 w 12192000"/>
              <a:gd name="connsiteY50" fmla="*/ 1481046 h 3482342"/>
              <a:gd name="connsiteX51" fmla="*/ 10058690 w 12192000"/>
              <a:gd name="connsiteY51" fmla="*/ 1474888 h 3482342"/>
              <a:gd name="connsiteX52" fmla="*/ 10004424 w 12192000"/>
              <a:gd name="connsiteY52" fmla="*/ 1489801 h 3482342"/>
              <a:gd name="connsiteX53" fmla="*/ 9999951 w 12192000"/>
              <a:gd name="connsiteY53" fmla="*/ 1499127 h 3482342"/>
              <a:gd name="connsiteX54" fmla="*/ 9845462 w 12192000"/>
              <a:gd name="connsiteY54" fmla="*/ 1548192 h 3482342"/>
              <a:gd name="connsiteX55" fmla="*/ 9736156 w 12192000"/>
              <a:gd name="connsiteY55" fmla="*/ 1581928 h 3482342"/>
              <a:gd name="connsiteX56" fmla="*/ 9693355 w 12192000"/>
              <a:gd name="connsiteY56" fmla="*/ 1602632 h 3482342"/>
              <a:gd name="connsiteX57" fmla="*/ 9664242 w 12192000"/>
              <a:gd name="connsiteY57" fmla="*/ 1622075 h 3482342"/>
              <a:gd name="connsiteX58" fmla="*/ 9579195 w 12192000"/>
              <a:gd name="connsiteY58" fmla="*/ 1648017 h 3482342"/>
              <a:gd name="connsiteX59" fmla="*/ 9433652 w 12192000"/>
              <a:gd name="connsiteY59" fmla="*/ 1681174 h 3482342"/>
              <a:gd name="connsiteX60" fmla="*/ 9403775 w 12192000"/>
              <a:gd name="connsiteY60" fmla="*/ 1690403 h 3482342"/>
              <a:gd name="connsiteX61" fmla="*/ 9382503 w 12192000"/>
              <a:gd name="connsiteY61" fmla="*/ 1706957 h 3482342"/>
              <a:gd name="connsiteX62" fmla="*/ 9381410 w 12192000"/>
              <a:gd name="connsiteY62" fmla="*/ 1718312 h 3482342"/>
              <a:gd name="connsiteX63" fmla="*/ 9365685 w 12192000"/>
              <a:gd name="connsiteY63" fmla="*/ 1724772 h 3482342"/>
              <a:gd name="connsiteX64" fmla="*/ 9278020 w 12192000"/>
              <a:gd name="connsiteY64" fmla="*/ 1741161 h 3482342"/>
              <a:gd name="connsiteX65" fmla="*/ 9217145 w 12192000"/>
              <a:gd name="connsiteY65" fmla="*/ 1771195 h 3482342"/>
              <a:gd name="connsiteX66" fmla="*/ 8955875 w 12192000"/>
              <a:gd name="connsiteY66" fmla="*/ 1796806 h 3482342"/>
              <a:gd name="connsiteX67" fmla="*/ 8648415 w 12192000"/>
              <a:gd name="connsiteY67" fmla="*/ 1878623 h 3482342"/>
              <a:gd name="connsiteX68" fmla="*/ 8538519 w 12192000"/>
              <a:gd name="connsiteY68" fmla="*/ 1894114 h 3482342"/>
              <a:gd name="connsiteX69" fmla="*/ 8506541 w 12192000"/>
              <a:gd name="connsiteY69" fmla="*/ 1905955 h 3482342"/>
              <a:gd name="connsiteX70" fmla="*/ 8236214 w 12192000"/>
              <a:gd name="connsiteY70" fmla="*/ 1909725 h 3482342"/>
              <a:gd name="connsiteX71" fmla="*/ 8132104 w 12192000"/>
              <a:gd name="connsiteY71" fmla="*/ 1895727 h 3482342"/>
              <a:gd name="connsiteX72" fmla="*/ 7918078 w 12192000"/>
              <a:gd name="connsiteY72" fmla="*/ 1862668 h 3482342"/>
              <a:gd name="connsiteX73" fmla="*/ 7817899 w 12192000"/>
              <a:gd name="connsiteY73" fmla="*/ 1862176 h 3482342"/>
              <a:gd name="connsiteX74" fmla="*/ 7768994 w 12192000"/>
              <a:gd name="connsiteY74" fmla="*/ 1855721 h 3482342"/>
              <a:gd name="connsiteX75" fmla="*/ 7618027 w 12192000"/>
              <a:gd name="connsiteY75" fmla="*/ 1830959 h 3482342"/>
              <a:gd name="connsiteX76" fmla="*/ 7449425 w 12192000"/>
              <a:gd name="connsiteY76" fmla="*/ 1810910 h 3482342"/>
              <a:gd name="connsiteX77" fmla="*/ 7342915 w 12192000"/>
              <a:gd name="connsiteY77" fmla="*/ 1819827 h 3482342"/>
              <a:gd name="connsiteX78" fmla="*/ 7255191 w 12192000"/>
              <a:gd name="connsiteY78" fmla="*/ 1834354 h 3482342"/>
              <a:gd name="connsiteX79" fmla="*/ 7131205 w 12192000"/>
              <a:gd name="connsiteY79" fmla="*/ 1845557 h 3482342"/>
              <a:gd name="connsiteX80" fmla="*/ 6941837 w 12192000"/>
              <a:gd name="connsiteY80" fmla="*/ 1840640 h 3482342"/>
              <a:gd name="connsiteX81" fmla="*/ 6837145 w 12192000"/>
              <a:gd name="connsiteY81" fmla="*/ 1870724 h 3482342"/>
              <a:gd name="connsiteX82" fmla="*/ 6753991 w 12192000"/>
              <a:gd name="connsiteY82" fmla="*/ 1860969 h 3482342"/>
              <a:gd name="connsiteX83" fmla="*/ 6727754 w 12192000"/>
              <a:gd name="connsiteY83" fmla="*/ 1882372 h 3482342"/>
              <a:gd name="connsiteX84" fmla="*/ 6723371 w 12192000"/>
              <a:gd name="connsiteY84" fmla="*/ 1886494 h 3482342"/>
              <a:gd name="connsiteX85" fmla="*/ 6702779 w 12192000"/>
              <a:gd name="connsiteY85" fmla="*/ 1893601 h 3482342"/>
              <a:gd name="connsiteX86" fmla="*/ 6686657 w 12192000"/>
              <a:gd name="connsiteY86" fmla="*/ 1907344 h 3482342"/>
              <a:gd name="connsiteX87" fmla="*/ 6651330 w 12192000"/>
              <a:gd name="connsiteY87" fmla="*/ 1922921 h 3482342"/>
              <a:gd name="connsiteX88" fmla="*/ 6622958 w 12192000"/>
              <a:gd name="connsiteY88" fmla="*/ 1936255 h 3482342"/>
              <a:gd name="connsiteX89" fmla="*/ 6522602 w 12192000"/>
              <a:gd name="connsiteY89" fmla="*/ 1954133 h 3482342"/>
              <a:gd name="connsiteX90" fmla="*/ 6444344 w 12192000"/>
              <a:gd name="connsiteY90" fmla="*/ 1969663 h 3482342"/>
              <a:gd name="connsiteX91" fmla="*/ 6409626 w 12192000"/>
              <a:gd name="connsiteY91" fmla="*/ 1978846 h 3482342"/>
              <a:gd name="connsiteX92" fmla="*/ 6333446 w 12192000"/>
              <a:gd name="connsiteY92" fmla="*/ 1997163 h 3482342"/>
              <a:gd name="connsiteX93" fmla="*/ 6294933 w 12192000"/>
              <a:gd name="connsiteY93" fmla="*/ 2019412 h 3482342"/>
              <a:gd name="connsiteX94" fmla="*/ 6238719 w 12192000"/>
              <a:gd name="connsiteY94" fmla="*/ 2042547 h 3482342"/>
              <a:gd name="connsiteX95" fmla="*/ 6187205 w 12192000"/>
              <a:gd name="connsiteY95" fmla="*/ 2060048 h 3482342"/>
              <a:gd name="connsiteX96" fmla="*/ 6138780 w 12192000"/>
              <a:gd name="connsiteY96" fmla="*/ 2081918 h 3482342"/>
              <a:gd name="connsiteX97" fmla="*/ 6120125 w 12192000"/>
              <a:gd name="connsiteY97" fmla="*/ 2109475 h 3482342"/>
              <a:gd name="connsiteX98" fmla="*/ 6056576 w 12192000"/>
              <a:gd name="connsiteY98" fmla="*/ 2120066 h 3482342"/>
              <a:gd name="connsiteX99" fmla="*/ 5993794 w 12192000"/>
              <a:gd name="connsiteY99" fmla="*/ 2122569 h 3482342"/>
              <a:gd name="connsiteX100" fmla="*/ 5943601 w 12192000"/>
              <a:gd name="connsiteY100" fmla="*/ 2137719 h 3482342"/>
              <a:gd name="connsiteX101" fmla="*/ 5898141 w 12192000"/>
              <a:gd name="connsiteY101" fmla="*/ 2144806 h 3482342"/>
              <a:gd name="connsiteX102" fmla="*/ 5855337 w 12192000"/>
              <a:gd name="connsiteY102" fmla="*/ 2137719 h 3482342"/>
              <a:gd name="connsiteX103" fmla="*/ 5817682 w 12192000"/>
              <a:gd name="connsiteY103" fmla="*/ 2157358 h 3482342"/>
              <a:gd name="connsiteX104" fmla="*/ 5735300 w 12192000"/>
              <a:gd name="connsiteY104" fmla="*/ 2158902 h 3482342"/>
              <a:gd name="connsiteX105" fmla="*/ 5591469 w 12192000"/>
              <a:gd name="connsiteY105" fmla="*/ 2178389 h 3482342"/>
              <a:gd name="connsiteX106" fmla="*/ 5505818 w 12192000"/>
              <a:gd name="connsiteY106" fmla="*/ 2194207 h 3482342"/>
              <a:gd name="connsiteX107" fmla="*/ 5452860 w 12192000"/>
              <a:gd name="connsiteY107" fmla="*/ 2180085 h 3482342"/>
              <a:gd name="connsiteX108" fmla="*/ 5414282 w 12192000"/>
              <a:gd name="connsiteY108" fmla="*/ 2183070 h 3482342"/>
              <a:gd name="connsiteX109" fmla="*/ 5368369 w 12192000"/>
              <a:gd name="connsiteY109" fmla="*/ 2204272 h 3482342"/>
              <a:gd name="connsiteX110" fmla="*/ 5336354 w 12192000"/>
              <a:gd name="connsiteY110" fmla="*/ 2218920 h 3482342"/>
              <a:gd name="connsiteX111" fmla="*/ 5291263 w 12192000"/>
              <a:gd name="connsiteY111" fmla="*/ 2239182 h 3482342"/>
              <a:gd name="connsiteX112" fmla="*/ 5255152 w 12192000"/>
              <a:gd name="connsiteY112" fmla="*/ 2247164 h 3482342"/>
              <a:gd name="connsiteX113" fmla="*/ 5233796 w 12192000"/>
              <a:gd name="connsiteY113" fmla="*/ 2268260 h 3482342"/>
              <a:gd name="connsiteX114" fmla="*/ 5212786 w 12192000"/>
              <a:gd name="connsiteY114" fmla="*/ 2296592 h 3482342"/>
              <a:gd name="connsiteX115" fmla="*/ 5173523 w 12192000"/>
              <a:gd name="connsiteY115" fmla="*/ 2309057 h 3482342"/>
              <a:gd name="connsiteX116" fmla="*/ 5123830 w 12192000"/>
              <a:gd name="connsiteY116" fmla="*/ 2307070 h 3482342"/>
              <a:gd name="connsiteX117" fmla="*/ 5065426 w 12192000"/>
              <a:gd name="connsiteY117" fmla="*/ 2324076 h 3482342"/>
              <a:gd name="connsiteX118" fmla="*/ 4975908 w 12192000"/>
              <a:gd name="connsiteY118" fmla="*/ 2364128 h 3482342"/>
              <a:gd name="connsiteX119" fmla="*/ 4913723 w 12192000"/>
              <a:gd name="connsiteY119" fmla="*/ 2385265 h 3482342"/>
              <a:gd name="connsiteX120" fmla="*/ 4746485 w 12192000"/>
              <a:gd name="connsiteY120" fmla="*/ 2451769 h 3482342"/>
              <a:gd name="connsiteX121" fmla="*/ 4681588 w 12192000"/>
              <a:gd name="connsiteY121" fmla="*/ 2467494 h 3482342"/>
              <a:gd name="connsiteX122" fmla="*/ 1783655 w 12192000"/>
              <a:gd name="connsiteY122" fmla="*/ 3163860 h 3482342"/>
              <a:gd name="connsiteX123" fmla="*/ 1325955 w 12192000"/>
              <a:gd name="connsiteY123" fmla="*/ 3176692 h 3482342"/>
              <a:gd name="connsiteX124" fmla="*/ 1190384 w 12192000"/>
              <a:gd name="connsiteY124" fmla="*/ 3203504 h 3482342"/>
              <a:gd name="connsiteX125" fmla="*/ 1094537 w 12192000"/>
              <a:gd name="connsiteY125" fmla="*/ 3229469 h 3482342"/>
              <a:gd name="connsiteX126" fmla="*/ 779276 w 12192000"/>
              <a:gd name="connsiteY126" fmla="*/ 3327290 h 3482342"/>
              <a:gd name="connsiteX127" fmla="*/ 600378 w 12192000"/>
              <a:gd name="connsiteY127" fmla="*/ 3335250 h 3482342"/>
              <a:gd name="connsiteX128" fmla="*/ 493457 w 12192000"/>
              <a:gd name="connsiteY128" fmla="*/ 3365044 h 3482342"/>
              <a:gd name="connsiteX129" fmla="*/ 349402 w 12192000"/>
              <a:gd name="connsiteY129" fmla="*/ 3380897 h 3482342"/>
              <a:gd name="connsiteX130" fmla="*/ 192183 w 12192000"/>
              <a:gd name="connsiteY130" fmla="*/ 3460075 h 3482342"/>
              <a:gd name="connsiteX131" fmla="*/ 46713 w 12192000"/>
              <a:gd name="connsiteY131" fmla="*/ 3462986 h 3482342"/>
              <a:gd name="connsiteX132" fmla="*/ 2765 w 12192000"/>
              <a:gd name="connsiteY132" fmla="*/ 3480770 h 3482342"/>
              <a:gd name="connsiteX133" fmla="*/ 0 w 12192000"/>
              <a:gd name="connsiteY133" fmla="*/ 3482342 h 3482342"/>
              <a:gd name="connsiteX134" fmla="*/ 0 w 12192000"/>
              <a:gd name="connsiteY13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6375 w 12192000"/>
              <a:gd name="connsiteY33" fmla="*/ 1342640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39694 w 12192000"/>
              <a:gd name="connsiteY41" fmla="*/ 1406905 h 3482342"/>
              <a:gd name="connsiteX42" fmla="*/ 10405409 w 12192000"/>
              <a:gd name="connsiteY42" fmla="*/ 1422789 h 3482342"/>
              <a:gd name="connsiteX43" fmla="*/ 10370530 w 12192000"/>
              <a:gd name="connsiteY43" fmla="*/ 1441596 h 3482342"/>
              <a:gd name="connsiteX44" fmla="*/ 10300239 w 12192000"/>
              <a:gd name="connsiteY44" fmla="*/ 1456332 h 3482342"/>
              <a:gd name="connsiteX45" fmla="*/ 10264922 w 12192000"/>
              <a:gd name="connsiteY45" fmla="*/ 1472107 h 3482342"/>
              <a:gd name="connsiteX46" fmla="*/ 10229629 w 12192000"/>
              <a:gd name="connsiteY46" fmla="*/ 1470454 h 3482342"/>
              <a:gd name="connsiteX47" fmla="*/ 10201385 w 12192000"/>
              <a:gd name="connsiteY47" fmla="*/ 1477515 h 3482342"/>
              <a:gd name="connsiteX48" fmla="*/ 10151958 w 12192000"/>
              <a:gd name="connsiteY48" fmla="*/ 1477515 h 3482342"/>
              <a:gd name="connsiteX49" fmla="*/ 10120184 w 12192000"/>
              <a:gd name="connsiteY49" fmla="*/ 1466924 h 3482342"/>
              <a:gd name="connsiteX50" fmla="*/ 10081348 w 12192000"/>
              <a:gd name="connsiteY50" fmla="*/ 1481046 h 3482342"/>
              <a:gd name="connsiteX51" fmla="*/ 10058690 w 12192000"/>
              <a:gd name="connsiteY51" fmla="*/ 1474888 h 3482342"/>
              <a:gd name="connsiteX52" fmla="*/ 10004424 w 12192000"/>
              <a:gd name="connsiteY52" fmla="*/ 1489801 h 3482342"/>
              <a:gd name="connsiteX53" fmla="*/ 9999951 w 12192000"/>
              <a:gd name="connsiteY53" fmla="*/ 1499127 h 3482342"/>
              <a:gd name="connsiteX54" fmla="*/ 9845462 w 12192000"/>
              <a:gd name="connsiteY54" fmla="*/ 1548192 h 3482342"/>
              <a:gd name="connsiteX55" fmla="*/ 9736156 w 12192000"/>
              <a:gd name="connsiteY55" fmla="*/ 1581928 h 3482342"/>
              <a:gd name="connsiteX56" fmla="*/ 9693355 w 12192000"/>
              <a:gd name="connsiteY56" fmla="*/ 1602632 h 3482342"/>
              <a:gd name="connsiteX57" fmla="*/ 9664242 w 12192000"/>
              <a:gd name="connsiteY57" fmla="*/ 1622075 h 3482342"/>
              <a:gd name="connsiteX58" fmla="*/ 9579195 w 12192000"/>
              <a:gd name="connsiteY58" fmla="*/ 1648017 h 3482342"/>
              <a:gd name="connsiteX59" fmla="*/ 9433652 w 12192000"/>
              <a:gd name="connsiteY59" fmla="*/ 1681174 h 3482342"/>
              <a:gd name="connsiteX60" fmla="*/ 9403775 w 12192000"/>
              <a:gd name="connsiteY60" fmla="*/ 1690403 h 3482342"/>
              <a:gd name="connsiteX61" fmla="*/ 9382503 w 12192000"/>
              <a:gd name="connsiteY61" fmla="*/ 1706957 h 3482342"/>
              <a:gd name="connsiteX62" fmla="*/ 9381410 w 12192000"/>
              <a:gd name="connsiteY62" fmla="*/ 1718312 h 3482342"/>
              <a:gd name="connsiteX63" fmla="*/ 9365685 w 12192000"/>
              <a:gd name="connsiteY63" fmla="*/ 1724772 h 3482342"/>
              <a:gd name="connsiteX64" fmla="*/ 9278020 w 12192000"/>
              <a:gd name="connsiteY64" fmla="*/ 1741161 h 3482342"/>
              <a:gd name="connsiteX65" fmla="*/ 9217145 w 12192000"/>
              <a:gd name="connsiteY65" fmla="*/ 1771195 h 3482342"/>
              <a:gd name="connsiteX66" fmla="*/ 8955875 w 12192000"/>
              <a:gd name="connsiteY66" fmla="*/ 1796806 h 3482342"/>
              <a:gd name="connsiteX67" fmla="*/ 8648415 w 12192000"/>
              <a:gd name="connsiteY67" fmla="*/ 1878623 h 3482342"/>
              <a:gd name="connsiteX68" fmla="*/ 8538519 w 12192000"/>
              <a:gd name="connsiteY68" fmla="*/ 1894114 h 3482342"/>
              <a:gd name="connsiteX69" fmla="*/ 8506541 w 12192000"/>
              <a:gd name="connsiteY69" fmla="*/ 1905955 h 3482342"/>
              <a:gd name="connsiteX70" fmla="*/ 8236214 w 12192000"/>
              <a:gd name="connsiteY70" fmla="*/ 1909725 h 3482342"/>
              <a:gd name="connsiteX71" fmla="*/ 8132104 w 12192000"/>
              <a:gd name="connsiteY71" fmla="*/ 1895727 h 3482342"/>
              <a:gd name="connsiteX72" fmla="*/ 7918078 w 12192000"/>
              <a:gd name="connsiteY72" fmla="*/ 1862668 h 3482342"/>
              <a:gd name="connsiteX73" fmla="*/ 7817899 w 12192000"/>
              <a:gd name="connsiteY73" fmla="*/ 1862176 h 3482342"/>
              <a:gd name="connsiteX74" fmla="*/ 7768994 w 12192000"/>
              <a:gd name="connsiteY74" fmla="*/ 1855721 h 3482342"/>
              <a:gd name="connsiteX75" fmla="*/ 7618027 w 12192000"/>
              <a:gd name="connsiteY75" fmla="*/ 1830959 h 3482342"/>
              <a:gd name="connsiteX76" fmla="*/ 7449425 w 12192000"/>
              <a:gd name="connsiteY76" fmla="*/ 1810910 h 3482342"/>
              <a:gd name="connsiteX77" fmla="*/ 7342915 w 12192000"/>
              <a:gd name="connsiteY77" fmla="*/ 1819827 h 3482342"/>
              <a:gd name="connsiteX78" fmla="*/ 7255191 w 12192000"/>
              <a:gd name="connsiteY78" fmla="*/ 1834354 h 3482342"/>
              <a:gd name="connsiteX79" fmla="*/ 7131205 w 12192000"/>
              <a:gd name="connsiteY79" fmla="*/ 1845557 h 3482342"/>
              <a:gd name="connsiteX80" fmla="*/ 6941837 w 12192000"/>
              <a:gd name="connsiteY80" fmla="*/ 1840640 h 3482342"/>
              <a:gd name="connsiteX81" fmla="*/ 6837145 w 12192000"/>
              <a:gd name="connsiteY81" fmla="*/ 1870724 h 3482342"/>
              <a:gd name="connsiteX82" fmla="*/ 6753991 w 12192000"/>
              <a:gd name="connsiteY82" fmla="*/ 1860969 h 3482342"/>
              <a:gd name="connsiteX83" fmla="*/ 6727754 w 12192000"/>
              <a:gd name="connsiteY83" fmla="*/ 1882372 h 3482342"/>
              <a:gd name="connsiteX84" fmla="*/ 6723371 w 12192000"/>
              <a:gd name="connsiteY84" fmla="*/ 1886494 h 3482342"/>
              <a:gd name="connsiteX85" fmla="*/ 6702779 w 12192000"/>
              <a:gd name="connsiteY85" fmla="*/ 1893601 h 3482342"/>
              <a:gd name="connsiteX86" fmla="*/ 6686657 w 12192000"/>
              <a:gd name="connsiteY86" fmla="*/ 1907344 h 3482342"/>
              <a:gd name="connsiteX87" fmla="*/ 6651330 w 12192000"/>
              <a:gd name="connsiteY87" fmla="*/ 1922921 h 3482342"/>
              <a:gd name="connsiteX88" fmla="*/ 6622958 w 12192000"/>
              <a:gd name="connsiteY88" fmla="*/ 1936255 h 3482342"/>
              <a:gd name="connsiteX89" fmla="*/ 6522602 w 12192000"/>
              <a:gd name="connsiteY89" fmla="*/ 1954133 h 3482342"/>
              <a:gd name="connsiteX90" fmla="*/ 6444344 w 12192000"/>
              <a:gd name="connsiteY90" fmla="*/ 1969663 h 3482342"/>
              <a:gd name="connsiteX91" fmla="*/ 6409626 w 12192000"/>
              <a:gd name="connsiteY91" fmla="*/ 1978846 h 3482342"/>
              <a:gd name="connsiteX92" fmla="*/ 6333446 w 12192000"/>
              <a:gd name="connsiteY92" fmla="*/ 1997163 h 3482342"/>
              <a:gd name="connsiteX93" fmla="*/ 6294933 w 12192000"/>
              <a:gd name="connsiteY93" fmla="*/ 2019412 h 3482342"/>
              <a:gd name="connsiteX94" fmla="*/ 6238719 w 12192000"/>
              <a:gd name="connsiteY94" fmla="*/ 2042547 h 3482342"/>
              <a:gd name="connsiteX95" fmla="*/ 6187205 w 12192000"/>
              <a:gd name="connsiteY95" fmla="*/ 2060048 h 3482342"/>
              <a:gd name="connsiteX96" fmla="*/ 6138780 w 12192000"/>
              <a:gd name="connsiteY96" fmla="*/ 2081918 h 3482342"/>
              <a:gd name="connsiteX97" fmla="*/ 6120125 w 12192000"/>
              <a:gd name="connsiteY97" fmla="*/ 2109475 h 3482342"/>
              <a:gd name="connsiteX98" fmla="*/ 6056576 w 12192000"/>
              <a:gd name="connsiteY98" fmla="*/ 2120066 h 3482342"/>
              <a:gd name="connsiteX99" fmla="*/ 5993794 w 12192000"/>
              <a:gd name="connsiteY99" fmla="*/ 2122569 h 3482342"/>
              <a:gd name="connsiteX100" fmla="*/ 5943601 w 12192000"/>
              <a:gd name="connsiteY100" fmla="*/ 2137719 h 3482342"/>
              <a:gd name="connsiteX101" fmla="*/ 5898141 w 12192000"/>
              <a:gd name="connsiteY101" fmla="*/ 2144806 h 3482342"/>
              <a:gd name="connsiteX102" fmla="*/ 5855337 w 12192000"/>
              <a:gd name="connsiteY102" fmla="*/ 2137719 h 3482342"/>
              <a:gd name="connsiteX103" fmla="*/ 5817682 w 12192000"/>
              <a:gd name="connsiteY103" fmla="*/ 2157358 h 3482342"/>
              <a:gd name="connsiteX104" fmla="*/ 5735300 w 12192000"/>
              <a:gd name="connsiteY104" fmla="*/ 2158902 h 3482342"/>
              <a:gd name="connsiteX105" fmla="*/ 5591469 w 12192000"/>
              <a:gd name="connsiteY105" fmla="*/ 2178389 h 3482342"/>
              <a:gd name="connsiteX106" fmla="*/ 5505818 w 12192000"/>
              <a:gd name="connsiteY106" fmla="*/ 2194207 h 3482342"/>
              <a:gd name="connsiteX107" fmla="*/ 5452860 w 12192000"/>
              <a:gd name="connsiteY107" fmla="*/ 2180085 h 3482342"/>
              <a:gd name="connsiteX108" fmla="*/ 5414282 w 12192000"/>
              <a:gd name="connsiteY108" fmla="*/ 2183070 h 3482342"/>
              <a:gd name="connsiteX109" fmla="*/ 5368369 w 12192000"/>
              <a:gd name="connsiteY109" fmla="*/ 2204272 h 3482342"/>
              <a:gd name="connsiteX110" fmla="*/ 5336354 w 12192000"/>
              <a:gd name="connsiteY110" fmla="*/ 2218920 h 3482342"/>
              <a:gd name="connsiteX111" fmla="*/ 5291263 w 12192000"/>
              <a:gd name="connsiteY111" fmla="*/ 2239182 h 3482342"/>
              <a:gd name="connsiteX112" fmla="*/ 5255152 w 12192000"/>
              <a:gd name="connsiteY112" fmla="*/ 2247164 h 3482342"/>
              <a:gd name="connsiteX113" fmla="*/ 5233796 w 12192000"/>
              <a:gd name="connsiteY113" fmla="*/ 2268260 h 3482342"/>
              <a:gd name="connsiteX114" fmla="*/ 5212786 w 12192000"/>
              <a:gd name="connsiteY114" fmla="*/ 2296592 h 3482342"/>
              <a:gd name="connsiteX115" fmla="*/ 5173523 w 12192000"/>
              <a:gd name="connsiteY115" fmla="*/ 2309057 h 3482342"/>
              <a:gd name="connsiteX116" fmla="*/ 5123830 w 12192000"/>
              <a:gd name="connsiteY116" fmla="*/ 2307070 h 3482342"/>
              <a:gd name="connsiteX117" fmla="*/ 5065426 w 12192000"/>
              <a:gd name="connsiteY117" fmla="*/ 2324076 h 3482342"/>
              <a:gd name="connsiteX118" fmla="*/ 4975908 w 12192000"/>
              <a:gd name="connsiteY118" fmla="*/ 2364128 h 3482342"/>
              <a:gd name="connsiteX119" fmla="*/ 4913723 w 12192000"/>
              <a:gd name="connsiteY119" fmla="*/ 2385265 h 3482342"/>
              <a:gd name="connsiteX120" fmla="*/ 4746485 w 12192000"/>
              <a:gd name="connsiteY120" fmla="*/ 2451769 h 3482342"/>
              <a:gd name="connsiteX121" fmla="*/ 4681588 w 12192000"/>
              <a:gd name="connsiteY121" fmla="*/ 2467494 h 3482342"/>
              <a:gd name="connsiteX122" fmla="*/ 1783655 w 12192000"/>
              <a:gd name="connsiteY122" fmla="*/ 3163860 h 3482342"/>
              <a:gd name="connsiteX123" fmla="*/ 1325955 w 12192000"/>
              <a:gd name="connsiteY123" fmla="*/ 3176692 h 3482342"/>
              <a:gd name="connsiteX124" fmla="*/ 1190384 w 12192000"/>
              <a:gd name="connsiteY124" fmla="*/ 3203504 h 3482342"/>
              <a:gd name="connsiteX125" fmla="*/ 1094537 w 12192000"/>
              <a:gd name="connsiteY125" fmla="*/ 3229469 h 3482342"/>
              <a:gd name="connsiteX126" fmla="*/ 779276 w 12192000"/>
              <a:gd name="connsiteY126" fmla="*/ 3327290 h 3482342"/>
              <a:gd name="connsiteX127" fmla="*/ 600378 w 12192000"/>
              <a:gd name="connsiteY127" fmla="*/ 3335250 h 3482342"/>
              <a:gd name="connsiteX128" fmla="*/ 493457 w 12192000"/>
              <a:gd name="connsiteY128" fmla="*/ 3365044 h 3482342"/>
              <a:gd name="connsiteX129" fmla="*/ 349402 w 12192000"/>
              <a:gd name="connsiteY129" fmla="*/ 3380897 h 3482342"/>
              <a:gd name="connsiteX130" fmla="*/ 192183 w 12192000"/>
              <a:gd name="connsiteY130" fmla="*/ 3460075 h 3482342"/>
              <a:gd name="connsiteX131" fmla="*/ 46713 w 12192000"/>
              <a:gd name="connsiteY131" fmla="*/ 3462986 h 3482342"/>
              <a:gd name="connsiteX132" fmla="*/ 2765 w 12192000"/>
              <a:gd name="connsiteY132" fmla="*/ 3480770 h 3482342"/>
              <a:gd name="connsiteX133" fmla="*/ 0 w 12192000"/>
              <a:gd name="connsiteY133" fmla="*/ 3482342 h 3482342"/>
              <a:gd name="connsiteX134" fmla="*/ 0 w 12192000"/>
              <a:gd name="connsiteY13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6375 w 12192000"/>
              <a:gd name="connsiteY33" fmla="*/ 1342640 h 3482342"/>
              <a:gd name="connsiteX34" fmla="*/ 10636304 w 12192000"/>
              <a:gd name="connsiteY34" fmla="*/ 1342641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39694 w 12192000"/>
              <a:gd name="connsiteY41" fmla="*/ 1406905 h 3482342"/>
              <a:gd name="connsiteX42" fmla="*/ 10405409 w 12192000"/>
              <a:gd name="connsiteY42" fmla="*/ 1422789 h 3482342"/>
              <a:gd name="connsiteX43" fmla="*/ 10370530 w 12192000"/>
              <a:gd name="connsiteY43" fmla="*/ 1441596 h 3482342"/>
              <a:gd name="connsiteX44" fmla="*/ 10300239 w 12192000"/>
              <a:gd name="connsiteY44" fmla="*/ 1456332 h 3482342"/>
              <a:gd name="connsiteX45" fmla="*/ 10264922 w 12192000"/>
              <a:gd name="connsiteY45" fmla="*/ 1472107 h 3482342"/>
              <a:gd name="connsiteX46" fmla="*/ 10229629 w 12192000"/>
              <a:gd name="connsiteY46" fmla="*/ 1470454 h 3482342"/>
              <a:gd name="connsiteX47" fmla="*/ 10201385 w 12192000"/>
              <a:gd name="connsiteY47" fmla="*/ 1477515 h 3482342"/>
              <a:gd name="connsiteX48" fmla="*/ 10151958 w 12192000"/>
              <a:gd name="connsiteY48" fmla="*/ 1477515 h 3482342"/>
              <a:gd name="connsiteX49" fmla="*/ 10120184 w 12192000"/>
              <a:gd name="connsiteY49" fmla="*/ 1466924 h 3482342"/>
              <a:gd name="connsiteX50" fmla="*/ 10081348 w 12192000"/>
              <a:gd name="connsiteY50" fmla="*/ 1481046 h 3482342"/>
              <a:gd name="connsiteX51" fmla="*/ 10058690 w 12192000"/>
              <a:gd name="connsiteY51" fmla="*/ 1474888 h 3482342"/>
              <a:gd name="connsiteX52" fmla="*/ 10004424 w 12192000"/>
              <a:gd name="connsiteY52" fmla="*/ 1489801 h 3482342"/>
              <a:gd name="connsiteX53" fmla="*/ 9999951 w 12192000"/>
              <a:gd name="connsiteY53" fmla="*/ 1499127 h 3482342"/>
              <a:gd name="connsiteX54" fmla="*/ 9845462 w 12192000"/>
              <a:gd name="connsiteY54" fmla="*/ 1548192 h 3482342"/>
              <a:gd name="connsiteX55" fmla="*/ 9736156 w 12192000"/>
              <a:gd name="connsiteY55" fmla="*/ 1581928 h 3482342"/>
              <a:gd name="connsiteX56" fmla="*/ 9693355 w 12192000"/>
              <a:gd name="connsiteY56" fmla="*/ 1602632 h 3482342"/>
              <a:gd name="connsiteX57" fmla="*/ 9664242 w 12192000"/>
              <a:gd name="connsiteY57" fmla="*/ 1622075 h 3482342"/>
              <a:gd name="connsiteX58" fmla="*/ 9579195 w 12192000"/>
              <a:gd name="connsiteY58" fmla="*/ 1648017 h 3482342"/>
              <a:gd name="connsiteX59" fmla="*/ 9433652 w 12192000"/>
              <a:gd name="connsiteY59" fmla="*/ 1681174 h 3482342"/>
              <a:gd name="connsiteX60" fmla="*/ 9403775 w 12192000"/>
              <a:gd name="connsiteY60" fmla="*/ 1690403 h 3482342"/>
              <a:gd name="connsiteX61" fmla="*/ 9382503 w 12192000"/>
              <a:gd name="connsiteY61" fmla="*/ 1706957 h 3482342"/>
              <a:gd name="connsiteX62" fmla="*/ 9381410 w 12192000"/>
              <a:gd name="connsiteY62" fmla="*/ 1718312 h 3482342"/>
              <a:gd name="connsiteX63" fmla="*/ 9365685 w 12192000"/>
              <a:gd name="connsiteY63" fmla="*/ 1724772 h 3482342"/>
              <a:gd name="connsiteX64" fmla="*/ 9278020 w 12192000"/>
              <a:gd name="connsiteY64" fmla="*/ 1741161 h 3482342"/>
              <a:gd name="connsiteX65" fmla="*/ 9217145 w 12192000"/>
              <a:gd name="connsiteY65" fmla="*/ 1771195 h 3482342"/>
              <a:gd name="connsiteX66" fmla="*/ 8955875 w 12192000"/>
              <a:gd name="connsiteY66" fmla="*/ 1796806 h 3482342"/>
              <a:gd name="connsiteX67" fmla="*/ 8648415 w 12192000"/>
              <a:gd name="connsiteY67" fmla="*/ 1878623 h 3482342"/>
              <a:gd name="connsiteX68" fmla="*/ 8538519 w 12192000"/>
              <a:gd name="connsiteY68" fmla="*/ 1894114 h 3482342"/>
              <a:gd name="connsiteX69" fmla="*/ 8506541 w 12192000"/>
              <a:gd name="connsiteY69" fmla="*/ 1905955 h 3482342"/>
              <a:gd name="connsiteX70" fmla="*/ 8236214 w 12192000"/>
              <a:gd name="connsiteY70" fmla="*/ 1909725 h 3482342"/>
              <a:gd name="connsiteX71" fmla="*/ 8132104 w 12192000"/>
              <a:gd name="connsiteY71" fmla="*/ 1895727 h 3482342"/>
              <a:gd name="connsiteX72" fmla="*/ 7918078 w 12192000"/>
              <a:gd name="connsiteY72" fmla="*/ 1862668 h 3482342"/>
              <a:gd name="connsiteX73" fmla="*/ 7817899 w 12192000"/>
              <a:gd name="connsiteY73" fmla="*/ 1862176 h 3482342"/>
              <a:gd name="connsiteX74" fmla="*/ 7768994 w 12192000"/>
              <a:gd name="connsiteY74" fmla="*/ 1855721 h 3482342"/>
              <a:gd name="connsiteX75" fmla="*/ 7618027 w 12192000"/>
              <a:gd name="connsiteY75" fmla="*/ 1830959 h 3482342"/>
              <a:gd name="connsiteX76" fmla="*/ 7449425 w 12192000"/>
              <a:gd name="connsiteY76" fmla="*/ 1810910 h 3482342"/>
              <a:gd name="connsiteX77" fmla="*/ 7342915 w 12192000"/>
              <a:gd name="connsiteY77" fmla="*/ 1819827 h 3482342"/>
              <a:gd name="connsiteX78" fmla="*/ 7255191 w 12192000"/>
              <a:gd name="connsiteY78" fmla="*/ 1834354 h 3482342"/>
              <a:gd name="connsiteX79" fmla="*/ 7131205 w 12192000"/>
              <a:gd name="connsiteY79" fmla="*/ 1845557 h 3482342"/>
              <a:gd name="connsiteX80" fmla="*/ 6941837 w 12192000"/>
              <a:gd name="connsiteY80" fmla="*/ 1840640 h 3482342"/>
              <a:gd name="connsiteX81" fmla="*/ 6837145 w 12192000"/>
              <a:gd name="connsiteY81" fmla="*/ 1870724 h 3482342"/>
              <a:gd name="connsiteX82" fmla="*/ 6753991 w 12192000"/>
              <a:gd name="connsiteY82" fmla="*/ 1860969 h 3482342"/>
              <a:gd name="connsiteX83" fmla="*/ 6727754 w 12192000"/>
              <a:gd name="connsiteY83" fmla="*/ 1882372 h 3482342"/>
              <a:gd name="connsiteX84" fmla="*/ 6723371 w 12192000"/>
              <a:gd name="connsiteY84" fmla="*/ 1886494 h 3482342"/>
              <a:gd name="connsiteX85" fmla="*/ 6702779 w 12192000"/>
              <a:gd name="connsiteY85" fmla="*/ 1893601 h 3482342"/>
              <a:gd name="connsiteX86" fmla="*/ 6686657 w 12192000"/>
              <a:gd name="connsiteY86" fmla="*/ 1907344 h 3482342"/>
              <a:gd name="connsiteX87" fmla="*/ 6651330 w 12192000"/>
              <a:gd name="connsiteY87" fmla="*/ 1922921 h 3482342"/>
              <a:gd name="connsiteX88" fmla="*/ 6622958 w 12192000"/>
              <a:gd name="connsiteY88" fmla="*/ 1936255 h 3482342"/>
              <a:gd name="connsiteX89" fmla="*/ 6522602 w 12192000"/>
              <a:gd name="connsiteY89" fmla="*/ 1954133 h 3482342"/>
              <a:gd name="connsiteX90" fmla="*/ 6444344 w 12192000"/>
              <a:gd name="connsiteY90" fmla="*/ 1969663 h 3482342"/>
              <a:gd name="connsiteX91" fmla="*/ 6409626 w 12192000"/>
              <a:gd name="connsiteY91" fmla="*/ 1978846 h 3482342"/>
              <a:gd name="connsiteX92" fmla="*/ 6333446 w 12192000"/>
              <a:gd name="connsiteY92" fmla="*/ 1997163 h 3482342"/>
              <a:gd name="connsiteX93" fmla="*/ 6294933 w 12192000"/>
              <a:gd name="connsiteY93" fmla="*/ 2019412 h 3482342"/>
              <a:gd name="connsiteX94" fmla="*/ 6238719 w 12192000"/>
              <a:gd name="connsiteY94" fmla="*/ 2042547 h 3482342"/>
              <a:gd name="connsiteX95" fmla="*/ 6187205 w 12192000"/>
              <a:gd name="connsiteY95" fmla="*/ 2060048 h 3482342"/>
              <a:gd name="connsiteX96" fmla="*/ 6138780 w 12192000"/>
              <a:gd name="connsiteY96" fmla="*/ 2081918 h 3482342"/>
              <a:gd name="connsiteX97" fmla="*/ 6120125 w 12192000"/>
              <a:gd name="connsiteY97" fmla="*/ 2109475 h 3482342"/>
              <a:gd name="connsiteX98" fmla="*/ 6056576 w 12192000"/>
              <a:gd name="connsiteY98" fmla="*/ 2120066 h 3482342"/>
              <a:gd name="connsiteX99" fmla="*/ 5993794 w 12192000"/>
              <a:gd name="connsiteY99" fmla="*/ 2122569 h 3482342"/>
              <a:gd name="connsiteX100" fmla="*/ 5943601 w 12192000"/>
              <a:gd name="connsiteY100" fmla="*/ 2137719 h 3482342"/>
              <a:gd name="connsiteX101" fmla="*/ 5898141 w 12192000"/>
              <a:gd name="connsiteY101" fmla="*/ 2144806 h 3482342"/>
              <a:gd name="connsiteX102" fmla="*/ 5855337 w 12192000"/>
              <a:gd name="connsiteY102" fmla="*/ 2137719 h 3482342"/>
              <a:gd name="connsiteX103" fmla="*/ 5817682 w 12192000"/>
              <a:gd name="connsiteY103" fmla="*/ 2157358 h 3482342"/>
              <a:gd name="connsiteX104" fmla="*/ 5735300 w 12192000"/>
              <a:gd name="connsiteY104" fmla="*/ 2158902 h 3482342"/>
              <a:gd name="connsiteX105" fmla="*/ 5591469 w 12192000"/>
              <a:gd name="connsiteY105" fmla="*/ 2178389 h 3482342"/>
              <a:gd name="connsiteX106" fmla="*/ 5505818 w 12192000"/>
              <a:gd name="connsiteY106" fmla="*/ 2194207 h 3482342"/>
              <a:gd name="connsiteX107" fmla="*/ 5452860 w 12192000"/>
              <a:gd name="connsiteY107" fmla="*/ 2180085 h 3482342"/>
              <a:gd name="connsiteX108" fmla="*/ 5414282 w 12192000"/>
              <a:gd name="connsiteY108" fmla="*/ 2183070 h 3482342"/>
              <a:gd name="connsiteX109" fmla="*/ 5368369 w 12192000"/>
              <a:gd name="connsiteY109" fmla="*/ 2204272 h 3482342"/>
              <a:gd name="connsiteX110" fmla="*/ 5336354 w 12192000"/>
              <a:gd name="connsiteY110" fmla="*/ 2218920 h 3482342"/>
              <a:gd name="connsiteX111" fmla="*/ 5291263 w 12192000"/>
              <a:gd name="connsiteY111" fmla="*/ 2239182 h 3482342"/>
              <a:gd name="connsiteX112" fmla="*/ 5255152 w 12192000"/>
              <a:gd name="connsiteY112" fmla="*/ 2247164 h 3482342"/>
              <a:gd name="connsiteX113" fmla="*/ 5233796 w 12192000"/>
              <a:gd name="connsiteY113" fmla="*/ 2268260 h 3482342"/>
              <a:gd name="connsiteX114" fmla="*/ 5212786 w 12192000"/>
              <a:gd name="connsiteY114" fmla="*/ 2296592 h 3482342"/>
              <a:gd name="connsiteX115" fmla="*/ 5173523 w 12192000"/>
              <a:gd name="connsiteY115" fmla="*/ 2309057 h 3482342"/>
              <a:gd name="connsiteX116" fmla="*/ 5123830 w 12192000"/>
              <a:gd name="connsiteY116" fmla="*/ 2307070 h 3482342"/>
              <a:gd name="connsiteX117" fmla="*/ 5065426 w 12192000"/>
              <a:gd name="connsiteY117" fmla="*/ 2324076 h 3482342"/>
              <a:gd name="connsiteX118" fmla="*/ 4975908 w 12192000"/>
              <a:gd name="connsiteY118" fmla="*/ 2364128 h 3482342"/>
              <a:gd name="connsiteX119" fmla="*/ 4913723 w 12192000"/>
              <a:gd name="connsiteY119" fmla="*/ 2385265 h 3482342"/>
              <a:gd name="connsiteX120" fmla="*/ 4746485 w 12192000"/>
              <a:gd name="connsiteY120" fmla="*/ 2451769 h 3482342"/>
              <a:gd name="connsiteX121" fmla="*/ 4681588 w 12192000"/>
              <a:gd name="connsiteY121" fmla="*/ 2467494 h 3482342"/>
              <a:gd name="connsiteX122" fmla="*/ 1783655 w 12192000"/>
              <a:gd name="connsiteY122" fmla="*/ 3163860 h 3482342"/>
              <a:gd name="connsiteX123" fmla="*/ 1325955 w 12192000"/>
              <a:gd name="connsiteY123" fmla="*/ 3176692 h 3482342"/>
              <a:gd name="connsiteX124" fmla="*/ 1190384 w 12192000"/>
              <a:gd name="connsiteY124" fmla="*/ 3203504 h 3482342"/>
              <a:gd name="connsiteX125" fmla="*/ 1094537 w 12192000"/>
              <a:gd name="connsiteY125" fmla="*/ 3229469 h 3482342"/>
              <a:gd name="connsiteX126" fmla="*/ 779276 w 12192000"/>
              <a:gd name="connsiteY126" fmla="*/ 3327290 h 3482342"/>
              <a:gd name="connsiteX127" fmla="*/ 600378 w 12192000"/>
              <a:gd name="connsiteY127" fmla="*/ 3335250 h 3482342"/>
              <a:gd name="connsiteX128" fmla="*/ 493457 w 12192000"/>
              <a:gd name="connsiteY128" fmla="*/ 3365044 h 3482342"/>
              <a:gd name="connsiteX129" fmla="*/ 349402 w 12192000"/>
              <a:gd name="connsiteY129" fmla="*/ 3380897 h 3482342"/>
              <a:gd name="connsiteX130" fmla="*/ 192183 w 12192000"/>
              <a:gd name="connsiteY130" fmla="*/ 3460075 h 3482342"/>
              <a:gd name="connsiteX131" fmla="*/ 46713 w 12192000"/>
              <a:gd name="connsiteY131" fmla="*/ 3462986 h 3482342"/>
              <a:gd name="connsiteX132" fmla="*/ 2765 w 12192000"/>
              <a:gd name="connsiteY132" fmla="*/ 3480770 h 3482342"/>
              <a:gd name="connsiteX133" fmla="*/ 0 w 12192000"/>
              <a:gd name="connsiteY133" fmla="*/ 3482342 h 3482342"/>
              <a:gd name="connsiteX134" fmla="*/ 0 w 12192000"/>
              <a:gd name="connsiteY13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71654 w 12192000"/>
              <a:gd name="connsiteY25" fmla="*/ 1177422 h 3482342"/>
              <a:gd name="connsiteX26" fmla="*/ 11028687 w 12192000"/>
              <a:gd name="connsiteY26" fmla="*/ 1199018 h 3482342"/>
              <a:gd name="connsiteX27" fmla="*/ 10974565 w 12192000"/>
              <a:gd name="connsiteY27" fmla="*/ 1226849 h 3482342"/>
              <a:gd name="connsiteX28" fmla="*/ 10960443 w 12192000"/>
              <a:gd name="connsiteY28" fmla="*/ 1244502 h 3482342"/>
              <a:gd name="connsiteX29" fmla="*/ 10879242 w 12192000"/>
              <a:gd name="connsiteY29" fmla="*/ 1269215 h 3482342"/>
              <a:gd name="connsiteX30" fmla="*/ 10850998 w 12192000"/>
              <a:gd name="connsiteY30" fmla="*/ 1269215 h 3482342"/>
              <a:gd name="connsiteX31" fmla="*/ 10815658 w 12192000"/>
              <a:gd name="connsiteY31" fmla="*/ 1287849 h 3482342"/>
              <a:gd name="connsiteX32" fmla="*/ 10723900 w 12192000"/>
              <a:gd name="connsiteY32" fmla="*/ 1318642 h 3482342"/>
              <a:gd name="connsiteX33" fmla="*/ 10699186 w 12192000"/>
              <a:gd name="connsiteY33" fmla="*/ 1322173 h 3482342"/>
              <a:gd name="connsiteX34" fmla="*/ 10676375 w 12192000"/>
              <a:gd name="connsiteY34" fmla="*/ 1342640 h 3482342"/>
              <a:gd name="connsiteX35" fmla="*/ 10636304 w 12192000"/>
              <a:gd name="connsiteY35" fmla="*/ 1342641 h 3482342"/>
              <a:gd name="connsiteX36" fmla="*/ 10603863 w 12192000"/>
              <a:gd name="connsiteY36" fmla="*/ 1346886 h 3482342"/>
              <a:gd name="connsiteX37" fmla="*/ 10573203 w 12192000"/>
              <a:gd name="connsiteY37" fmla="*/ 1351996 h 3482342"/>
              <a:gd name="connsiteX38" fmla="*/ 10547375 w 12192000"/>
              <a:gd name="connsiteY38" fmla="*/ 1375130 h 3482342"/>
              <a:gd name="connsiteX39" fmla="*/ 10513263 w 12192000"/>
              <a:gd name="connsiteY39" fmla="*/ 1371939 h 3482342"/>
              <a:gd name="connsiteX40" fmla="*/ 10487356 w 12192000"/>
              <a:gd name="connsiteY40" fmla="*/ 1385722 h 3482342"/>
              <a:gd name="connsiteX41" fmla="*/ 10464012 w 12192000"/>
              <a:gd name="connsiteY41" fmla="*/ 1391778 h 3482342"/>
              <a:gd name="connsiteX42" fmla="*/ 10439694 w 12192000"/>
              <a:gd name="connsiteY42" fmla="*/ 1406905 h 3482342"/>
              <a:gd name="connsiteX43" fmla="*/ 10405409 w 12192000"/>
              <a:gd name="connsiteY43" fmla="*/ 1422789 h 3482342"/>
              <a:gd name="connsiteX44" fmla="*/ 10370530 w 12192000"/>
              <a:gd name="connsiteY44" fmla="*/ 1441596 h 3482342"/>
              <a:gd name="connsiteX45" fmla="*/ 10300239 w 12192000"/>
              <a:gd name="connsiteY45" fmla="*/ 1456332 h 3482342"/>
              <a:gd name="connsiteX46" fmla="*/ 10264922 w 12192000"/>
              <a:gd name="connsiteY46" fmla="*/ 1472107 h 3482342"/>
              <a:gd name="connsiteX47" fmla="*/ 10229629 w 12192000"/>
              <a:gd name="connsiteY47" fmla="*/ 1470454 h 3482342"/>
              <a:gd name="connsiteX48" fmla="*/ 10201385 w 12192000"/>
              <a:gd name="connsiteY48" fmla="*/ 1477515 h 3482342"/>
              <a:gd name="connsiteX49" fmla="*/ 10151958 w 12192000"/>
              <a:gd name="connsiteY49" fmla="*/ 1477515 h 3482342"/>
              <a:gd name="connsiteX50" fmla="*/ 10120184 w 12192000"/>
              <a:gd name="connsiteY50" fmla="*/ 1466924 h 3482342"/>
              <a:gd name="connsiteX51" fmla="*/ 10081348 w 12192000"/>
              <a:gd name="connsiteY51" fmla="*/ 1481046 h 3482342"/>
              <a:gd name="connsiteX52" fmla="*/ 10058690 w 12192000"/>
              <a:gd name="connsiteY52" fmla="*/ 1474888 h 3482342"/>
              <a:gd name="connsiteX53" fmla="*/ 10004424 w 12192000"/>
              <a:gd name="connsiteY53" fmla="*/ 1489801 h 3482342"/>
              <a:gd name="connsiteX54" fmla="*/ 9999951 w 12192000"/>
              <a:gd name="connsiteY54" fmla="*/ 1499127 h 3482342"/>
              <a:gd name="connsiteX55" fmla="*/ 9845462 w 12192000"/>
              <a:gd name="connsiteY55" fmla="*/ 1548192 h 3482342"/>
              <a:gd name="connsiteX56" fmla="*/ 9736156 w 12192000"/>
              <a:gd name="connsiteY56" fmla="*/ 1581928 h 3482342"/>
              <a:gd name="connsiteX57" fmla="*/ 9693355 w 12192000"/>
              <a:gd name="connsiteY57" fmla="*/ 1602632 h 3482342"/>
              <a:gd name="connsiteX58" fmla="*/ 9664242 w 12192000"/>
              <a:gd name="connsiteY58" fmla="*/ 1622075 h 3482342"/>
              <a:gd name="connsiteX59" fmla="*/ 9579195 w 12192000"/>
              <a:gd name="connsiteY59" fmla="*/ 1648017 h 3482342"/>
              <a:gd name="connsiteX60" fmla="*/ 9433652 w 12192000"/>
              <a:gd name="connsiteY60" fmla="*/ 1681174 h 3482342"/>
              <a:gd name="connsiteX61" fmla="*/ 9403775 w 12192000"/>
              <a:gd name="connsiteY61" fmla="*/ 1690403 h 3482342"/>
              <a:gd name="connsiteX62" fmla="*/ 9382503 w 12192000"/>
              <a:gd name="connsiteY62" fmla="*/ 1706957 h 3482342"/>
              <a:gd name="connsiteX63" fmla="*/ 9381410 w 12192000"/>
              <a:gd name="connsiteY63" fmla="*/ 1718312 h 3482342"/>
              <a:gd name="connsiteX64" fmla="*/ 9365685 w 12192000"/>
              <a:gd name="connsiteY64" fmla="*/ 1724772 h 3482342"/>
              <a:gd name="connsiteX65" fmla="*/ 9278020 w 12192000"/>
              <a:gd name="connsiteY65" fmla="*/ 1741161 h 3482342"/>
              <a:gd name="connsiteX66" fmla="*/ 9217145 w 12192000"/>
              <a:gd name="connsiteY66" fmla="*/ 1771195 h 3482342"/>
              <a:gd name="connsiteX67" fmla="*/ 8955875 w 12192000"/>
              <a:gd name="connsiteY67" fmla="*/ 1796806 h 3482342"/>
              <a:gd name="connsiteX68" fmla="*/ 8648415 w 12192000"/>
              <a:gd name="connsiteY68" fmla="*/ 1878623 h 3482342"/>
              <a:gd name="connsiteX69" fmla="*/ 8538519 w 12192000"/>
              <a:gd name="connsiteY69" fmla="*/ 1894114 h 3482342"/>
              <a:gd name="connsiteX70" fmla="*/ 8506541 w 12192000"/>
              <a:gd name="connsiteY70" fmla="*/ 1905955 h 3482342"/>
              <a:gd name="connsiteX71" fmla="*/ 8236214 w 12192000"/>
              <a:gd name="connsiteY71" fmla="*/ 1909725 h 3482342"/>
              <a:gd name="connsiteX72" fmla="*/ 8132104 w 12192000"/>
              <a:gd name="connsiteY72" fmla="*/ 1895727 h 3482342"/>
              <a:gd name="connsiteX73" fmla="*/ 7918078 w 12192000"/>
              <a:gd name="connsiteY73" fmla="*/ 1862668 h 3482342"/>
              <a:gd name="connsiteX74" fmla="*/ 7817899 w 12192000"/>
              <a:gd name="connsiteY74" fmla="*/ 1862176 h 3482342"/>
              <a:gd name="connsiteX75" fmla="*/ 7768994 w 12192000"/>
              <a:gd name="connsiteY75" fmla="*/ 1855721 h 3482342"/>
              <a:gd name="connsiteX76" fmla="*/ 7618027 w 12192000"/>
              <a:gd name="connsiteY76" fmla="*/ 1830959 h 3482342"/>
              <a:gd name="connsiteX77" fmla="*/ 7449425 w 12192000"/>
              <a:gd name="connsiteY77" fmla="*/ 1810910 h 3482342"/>
              <a:gd name="connsiteX78" fmla="*/ 7342915 w 12192000"/>
              <a:gd name="connsiteY78" fmla="*/ 1819827 h 3482342"/>
              <a:gd name="connsiteX79" fmla="*/ 7255191 w 12192000"/>
              <a:gd name="connsiteY79" fmla="*/ 1834354 h 3482342"/>
              <a:gd name="connsiteX80" fmla="*/ 7131205 w 12192000"/>
              <a:gd name="connsiteY80" fmla="*/ 1845557 h 3482342"/>
              <a:gd name="connsiteX81" fmla="*/ 6941837 w 12192000"/>
              <a:gd name="connsiteY81" fmla="*/ 1840640 h 3482342"/>
              <a:gd name="connsiteX82" fmla="*/ 6837145 w 12192000"/>
              <a:gd name="connsiteY82" fmla="*/ 1870724 h 3482342"/>
              <a:gd name="connsiteX83" fmla="*/ 6753991 w 12192000"/>
              <a:gd name="connsiteY83" fmla="*/ 1860969 h 3482342"/>
              <a:gd name="connsiteX84" fmla="*/ 6727754 w 12192000"/>
              <a:gd name="connsiteY84" fmla="*/ 1882372 h 3482342"/>
              <a:gd name="connsiteX85" fmla="*/ 6723371 w 12192000"/>
              <a:gd name="connsiteY85" fmla="*/ 1886494 h 3482342"/>
              <a:gd name="connsiteX86" fmla="*/ 6702779 w 12192000"/>
              <a:gd name="connsiteY86" fmla="*/ 1893601 h 3482342"/>
              <a:gd name="connsiteX87" fmla="*/ 6686657 w 12192000"/>
              <a:gd name="connsiteY87" fmla="*/ 1907344 h 3482342"/>
              <a:gd name="connsiteX88" fmla="*/ 6651330 w 12192000"/>
              <a:gd name="connsiteY88" fmla="*/ 1922921 h 3482342"/>
              <a:gd name="connsiteX89" fmla="*/ 6622958 w 12192000"/>
              <a:gd name="connsiteY89" fmla="*/ 1936255 h 3482342"/>
              <a:gd name="connsiteX90" fmla="*/ 6522602 w 12192000"/>
              <a:gd name="connsiteY90" fmla="*/ 1954133 h 3482342"/>
              <a:gd name="connsiteX91" fmla="*/ 6444344 w 12192000"/>
              <a:gd name="connsiteY91" fmla="*/ 1969663 h 3482342"/>
              <a:gd name="connsiteX92" fmla="*/ 6409626 w 12192000"/>
              <a:gd name="connsiteY92" fmla="*/ 1978846 h 3482342"/>
              <a:gd name="connsiteX93" fmla="*/ 6333446 w 12192000"/>
              <a:gd name="connsiteY93" fmla="*/ 1997163 h 3482342"/>
              <a:gd name="connsiteX94" fmla="*/ 6294933 w 12192000"/>
              <a:gd name="connsiteY94" fmla="*/ 2019412 h 3482342"/>
              <a:gd name="connsiteX95" fmla="*/ 6238719 w 12192000"/>
              <a:gd name="connsiteY95" fmla="*/ 2042547 h 3482342"/>
              <a:gd name="connsiteX96" fmla="*/ 6187205 w 12192000"/>
              <a:gd name="connsiteY96" fmla="*/ 2060048 h 3482342"/>
              <a:gd name="connsiteX97" fmla="*/ 6138780 w 12192000"/>
              <a:gd name="connsiteY97" fmla="*/ 2081918 h 3482342"/>
              <a:gd name="connsiteX98" fmla="*/ 6120125 w 12192000"/>
              <a:gd name="connsiteY98" fmla="*/ 2109475 h 3482342"/>
              <a:gd name="connsiteX99" fmla="*/ 6056576 w 12192000"/>
              <a:gd name="connsiteY99" fmla="*/ 2120066 h 3482342"/>
              <a:gd name="connsiteX100" fmla="*/ 5993794 w 12192000"/>
              <a:gd name="connsiteY100" fmla="*/ 2122569 h 3482342"/>
              <a:gd name="connsiteX101" fmla="*/ 5943601 w 12192000"/>
              <a:gd name="connsiteY101" fmla="*/ 2137719 h 3482342"/>
              <a:gd name="connsiteX102" fmla="*/ 5898141 w 12192000"/>
              <a:gd name="connsiteY102" fmla="*/ 2144806 h 3482342"/>
              <a:gd name="connsiteX103" fmla="*/ 5855337 w 12192000"/>
              <a:gd name="connsiteY103" fmla="*/ 2137719 h 3482342"/>
              <a:gd name="connsiteX104" fmla="*/ 5817682 w 12192000"/>
              <a:gd name="connsiteY104" fmla="*/ 2157358 h 3482342"/>
              <a:gd name="connsiteX105" fmla="*/ 5735300 w 12192000"/>
              <a:gd name="connsiteY105" fmla="*/ 2158902 h 3482342"/>
              <a:gd name="connsiteX106" fmla="*/ 5591469 w 12192000"/>
              <a:gd name="connsiteY106" fmla="*/ 2178389 h 3482342"/>
              <a:gd name="connsiteX107" fmla="*/ 5505818 w 12192000"/>
              <a:gd name="connsiteY107" fmla="*/ 2194207 h 3482342"/>
              <a:gd name="connsiteX108" fmla="*/ 5452860 w 12192000"/>
              <a:gd name="connsiteY108" fmla="*/ 2180085 h 3482342"/>
              <a:gd name="connsiteX109" fmla="*/ 5414282 w 12192000"/>
              <a:gd name="connsiteY109" fmla="*/ 2183070 h 3482342"/>
              <a:gd name="connsiteX110" fmla="*/ 5368369 w 12192000"/>
              <a:gd name="connsiteY110" fmla="*/ 2204272 h 3482342"/>
              <a:gd name="connsiteX111" fmla="*/ 5336354 w 12192000"/>
              <a:gd name="connsiteY111" fmla="*/ 2218920 h 3482342"/>
              <a:gd name="connsiteX112" fmla="*/ 5291263 w 12192000"/>
              <a:gd name="connsiteY112" fmla="*/ 2239182 h 3482342"/>
              <a:gd name="connsiteX113" fmla="*/ 5255152 w 12192000"/>
              <a:gd name="connsiteY113" fmla="*/ 2247164 h 3482342"/>
              <a:gd name="connsiteX114" fmla="*/ 5233796 w 12192000"/>
              <a:gd name="connsiteY114" fmla="*/ 2268260 h 3482342"/>
              <a:gd name="connsiteX115" fmla="*/ 5212786 w 12192000"/>
              <a:gd name="connsiteY115" fmla="*/ 2296592 h 3482342"/>
              <a:gd name="connsiteX116" fmla="*/ 5173523 w 12192000"/>
              <a:gd name="connsiteY116" fmla="*/ 2309057 h 3482342"/>
              <a:gd name="connsiteX117" fmla="*/ 5123830 w 12192000"/>
              <a:gd name="connsiteY117" fmla="*/ 2307070 h 3482342"/>
              <a:gd name="connsiteX118" fmla="*/ 5065426 w 12192000"/>
              <a:gd name="connsiteY118" fmla="*/ 2324076 h 3482342"/>
              <a:gd name="connsiteX119" fmla="*/ 4975908 w 12192000"/>
              <a:gd name="connsiteY119" fmla="*/ 2364128 h 3482342"/>
              <a:gd name="connsiteX120" fmla="*/ 4913723 w 12192000"/>
              <a:gd name="connsiteY120" fmla="*/ 2385265 h 3482342"/>
              <a:gd name="connsiteX121" fmla="*/ 4746485 w 12192000"/>
              <a:gd name="connsiteY121" fmla="*/ 2451769 h 3482342"/>
              <a:gd name="connsiteX122" fmla="*/ 4681588 w 12192000"/>
              <a:gd name="connsiteY122" fmla="*/ 2467494 h 3482342"/>
              <a:gd name="connsiteX123" fmla="*/ 1783655 w 12192000"/>
              <a:gd name="connsiteY123" fmla="*/ 3163860 h 3482342"/>
              <a:gd name="connsiteX124" fmla="*/ 1325955 w 12192000"/>
              <a:gd name="connsiteY124" fmla="*/ 3176692 h 3482342"/>
              <a:gd name="connsiteX125" fmla="*/ 1190384 w 12192000"/>
              <a:gd name="connsiteY125" fmla="*/ 3203504 h 3482342"/>
              <a:gd name="connsiteX126" fmla="*/ 1094537 w 12192000"/>
              <a:gd name="connsiteY126" fmla="*/ 3229469 h 3482342"/>
              <a:gd name="connsiteX127" fmla="*/ 779276 w 12192000"/>
              <a:gd name="connsiteY127" fmla="*/ 3327290 h 3482342"/>
              <a:gd name="connsiteX128" fmla="*/ 600378 w 12192000"/>
              <a:gd name="connsiteY128" fmla="*/ 3335250 h 3482342"/>
              <a:gd name="connsiteX129" fmla="*/ 493457 w 12192000"/>
              <a:gd name="connsiteY129" fmla="*/ 3365044 h 3482342"/>
              <a:gd name="connsiteX130" fmla="*/ 349402 w 12192000"/>
              <a:gd name="connsiteY130" fmla="*/ 3380897 h 3482342"/>
              <a:gd name="connsiteX131" fmla="*/ 192183 w 12192000"/>
              <a:gd name="connsiteY131" fmla="*/ 3460075 h 3482342"/>
              <a:gd name="connsiteX132" fmla="*/ 46713 w 12192000"/>
              <a:gd name="connsiteY132" fmla="*/ 3462986 h 3482342"/>
              <a:gd name="connsiteX133" fmla="*/ 2765 w 12192000"/>
              <a:gd name="connsiteY133" fmla="*/ 3480770 h 3482342"/>
              <a:gd name="connsiteX134" fmla="*/ 0 w 12192000"/>
              <a:gd name="connsiteY134" fmla="*/ 3482342 h 3482342"/>
              <a:gd name="connsiteX135" fmla="*/ 0 w 12192000"/>
              <a:gd name="connsiteY13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601229 w 12192000"/>
              <a:gd name="connsiteY15" fmla="*/ 785537 h 3482342"/>
              <a:gd name="connsiteX16" fmla="*/ 11501920 w 12192000"/>
              <a:gd name="connsiteY16" fmla="*/ 813109 h 3482342"/>
              <a:gd name="connsiteX17" fmla="*/ 11405286 w 12192000"/>
              <a:gd name="connsiteY17" fmla="*/ 849086 h 3482342"/>
              <a:gd name="connsiteX18" fmla="*/ 11338523 w 12192000"/>
              <a:gd name="connsiteY18" fmla="*/ 852810 h 3482342"/>
              <a:gd name="connsiteX19" fmla="*/ 11313493 w 12192000"/>
              <a:gd name="connsiteY19" fmla="*/ 880860 h 3482342"/>
              <a:gd name="connsiteX20" fmla="*/ 11228040 w 12192000"/>
              <a:gd name="connsiteY20" fmla="*/ 958953 h 3482342"/>
              <a:gd name="connsiteX21" fmla="*/ 11196987 w 12192000"/>
              <a:gd name="connsiteY21" fmla="*/ 1000897 h 3482342"/>
              <a:gd name="connsiteX22" fmla="*/ 11193568 w 12192000"/>
              <a:gd name="connsiteY22" fmla="*/ 1039464 h 3482342"/>
              <a:gd name="connsiteX23" fmla="*/ 11175804 w 12192000"/>
              <a:gd name="connsiteY23" fmla="*/ 1067977 h 3482342"/>
              <a:gd name="connsiteX24" fmla="*/ 11133438 w 12192000"/>
              <a:gd name="connsiteY24" fmla="*/ 1106812 h 3482342"/>
              <a:gd name="connsiteX25" fmla="*/ 11120819 w 12192000"/>
              <a:gd name="connsiteY25" fmla="*/ 1126133 h 3482342"/>
              <a:gd name="connsiteX26" fmla="*/ 11071654 w 12192000"/>
              <a:gd name="connsiteY26" fmla="*/ 1177422 h 3482342"/>
              <a:gd name="connsiteX27" fmla="*/ 11028687 w 12192000"/>
              <a:gd name="connsiteY27" fmla="*/ 1199018 h 3482342"/>
              <a:gd name="connsiteX28" fmla="*/ 10974565 w 12192000"/>
              <a:gd name="connsiteY28" fmla="*/ 1226849 h 3482342"/>
              <a:gd name="connsiteX29" fmla="*/ 10960443 w 12192000"/>
              <a:gd name="connsiteY29" fmla="*/ 1244502 h 3482342"/>
              <a:gd name="connsiteX30" fmla="*/ 10879242 w 12192000"/>
              <a:gd name="connsiteY30" fmla="*/ 1269215 h 3482342"/>
              <a:gd name="connsiteX31" fmla="*/ 10850998 w 12192000"/>
              <a:gd name="connsiteY31" fmla="*/ 1269215 h 3482342"/>
              <a:gd name="connsiteX32" fmla="*/ 10815658 w 12192000"/>
              <a:gd name="connsiteY32" fmla="*/ 1287849 h 3482342"/>
              <a:gd name="connsiteX33" fmla="*/ 10723900 w 12192000"/>
              <a:gd name="connsiteY33" fmla="*/ 1318642 h 3482342"/>
              <a:gd name="connsiteX34" fmla="*/ 10699186 w 12192000"/>
              <a:gd name="connsiteY34" fmla="*/ 1322173 h 3482342"/>
              <a:gd name="connsiteX35" fmla="*/ 10676375 w 12192000"/>
              <a:gd name="connsiteY35" fmla="*/ 1342640 h 3482342"/>
              <a:gd name="connsiteX36" fmla="*/ 10636304 w 12192000"/>
              <a:gd name="connsiteY36" fmla="*/ 1342641 h 3482342"/>
              <a:gd name="connsiteX37" fmla="*/ 10603863 w 12192000"/>
              <a:gd name="connsiteY37" fmla="*/ 1346886 h 3482342"/>
              <a:gd name="connsiteX38" fmla="*/ 10573203 w 12192000"/>
              <a:gd name="connsiteY38" fmla="*/ 1351996 h 3482342"/>
              <a:gd name="connsiteX39" fmla="*/ 10547375 w 12192000"/>
              <a:gd name="connsiteY39" fmla="*/ 1375130 h 3482342"/>
              <a:gd name="connsiteX40" fmla="*/ 10513263 w 12192000"/>
              <a:gd name="connsiteY40" fmla="*/ 1371939 h 3482342"/>
              <a:gd name="connsiteX41" fmla="*/ 10487356 w 12192000"/>
              <a:gd name="connsiteY41" fmla="*/ 1385722 h 3482342"/>
              <a:gd name="connsiteX42" fmla="*/ 10464012 w 12192000"/>
              <a:gd name="connsiteY42" fmla="*/ 1391778 h 3482342"/>
              <a:gd name="connsiteX43" fmla="*/ 10439694 w 12192000"/>
              <a:gd name="connsiteY43" fmla="*/ 1406905 h 3482342"/>
              <a:gd name="connsiteX44" fmla="*/ 10405409 w 12192000"/>
              <a:gd name="connsiteY44" fmla="*/ 1422789 h 3482342"/>
              <a:gd name="connsiteX45" fmla="*/ 10370530 w 12192000"/>
              <a:gd name="connsiteY45" fmla="*/ 1441596 h 3482342"/>
              <a:gd name="connsiteX46" fmla="*/ 10300239 w 12192000"/>
              <a:gd name="connsiteY46" fmla="*/ 1456332 h 3482342"/>
              <a:gd name="connsiteX47" fmla="*/ 10264922 w 12192000"/>
              <a:gd name="connsiteY47" fmla="*/ 1472107 h 3482342"/>
              <a:gd name="connsiteX48" fmla="*/ 10229629 w 12192000"/>
              <a:gd name="connsiteY48" fmla="*/ 1470454 h 3482342"/>
              <a:gd name="connsiteX49" fmla="*/ 10201385 w 12192000"/>
              <a:gd name="connsiteY49" fmla="*/ 1477515 h 3482342"/>
              <a:gd name="connsiteX50" fmla="*/ 10151958 w 12192000"/>
              <a:gd name="connsiteY50" fmla="*/ 1477515 h 3482342"/>
              <a:gd name="connsiteX51" fmla="*/ 10120184 w 12192000"/>
              <a:gd name="connsiteY51" fmla="*/ 1466924 h 3482342"/>
              <a:gd name="connsiteX52" fmla="*/ 10081348 w 12192000"/>
              <a:gd name="connsiteY52" fmla="*/ 1481046 h 3482342"/>
              <a:gd name="connsiteX53" fmla="*/ 10058690 w 12192000"/>
              <a:gd name="connsiteY53" fmla="*/ 1474888 h 3482342"/>
              <a:gd name="connsiteX54" fmla="*/ 10004424 w 12192000"/>
              <a:gd name="connsiteY54" fmla="*/ 1489801 h 3482342"/>
              <a:gd name="connsiteX55" fmla="*/ 9999951 w 12192000"/>
              <a:gd name="connsiteY55" fmla="*/ 1499127 h 3482342"/>
              <a:gd name="connsiteX56" fmla="*/ 9845462 w 12192000"/>
              <a:gd name="connsiteY56" fmla="*/ 1548192 h 3482342"/>
              <a:gd name="connsiteX57" fmla="*/ 9736156 w 12192000"/>
              <a:gd name="connsiteY57" fmla="*/ 1581928 h 3482342"/>
              <a:gd name="connsiteX58" fmla="*/ 9693355 w 12192000"/>
              <a:gd name="connsiteY58" fmla="*/ 1602632 h 3482342"/>
              <a:gd name="connsiteX59" fmla="*/ 9664242 w 12192000"/>
              <a:gd name="connsiteY59" fmla="*/ 1622075 h 3482342"/>
              <a:gd name="connsiteX60" fmla="*/ 9579195 w 12192000"/>
              <a:gd name="connsiteY60" fmla="*/ 1648017 h 3482342"/>
              <a:gd name="connsiteX61" fmla="*/ 9433652 w 12192000"/>
              <a:gd name="connsiteY61" fmla="*/ 1681174 h 3482342"/>
              <a:gd name="connsiteX62" fmla="*/ 9403775 w 12192000"/>
              <a:gd name="connsiteY62" fmla="*/ 1690403 h 3482342"/>
              <a:gd name="connsiteX63" fmla="*/ 9382503 w 12192000"/>
              <a:gd name="connsiteY63" fmla="*/ 1706957 h 3482342"/>
              <a:gd name="connsiteX64" fmla="*/ 9381410 w 12192000"/>
              <a:gd name="connsiteY64" fmla="*/ 1718312 h 3482342"/>
              <a:gd name="connsiteX65" fmla="*/ 9365685 w 12192000"/>
              <a:gd name="connsiteY65" fmla="*/ 1724772 h 3482342"/>
              <a:gd name="connsiteX66" fmla="*/ 9278020 w 12192000"/>
              <a:gd name="connsiteY66" fmla="*/ 1741161 h 3482342"/>
              <a:gd name="connsiteX67" fmla="*/ 9217145 w 12192000"/>
              <a:gd name="connsiteY67" fmla="*/ 1771195 h 3482342"/>
              <a:gd name="connsiteX68" fmla="*/ 8955875 w 12192000"/>
              <a:gd name="connsiteY68" fmla="*/ 1796806 h 3482342"/>
              <a:gd name="connsiteX69" fmla="*/ 8648415 w 12192000"/>
              <a:gd name="connsiteY69" fmla="*/ 1878623 h 3482342"/>
              <a:gd name="connsiteX70" fmla="*/ 8538519 w 12192000"/>
              <a:gd name="connsiteY70" fmla="*/ 1894114 h 3482342"/>
              <a:gd name="connsiteX71" fmla="*/ 8506541 w 12192000"/>
              <a:gd name="connsiteY71" fmla="*/ 1905955 h 3482342"/>
              <a:gd name="connsiteX72" fmla="*/ 8236214 w 12192000"/>
              <a:gd name="connsiteY72" fmla="*/ 1909725 h 3482342"/>
              <a:gd name="connsiteX73" fmla="*/ 8132104 w 12192000"/>
              <a:gd name="connsiteY73" fmla="*/ 1895727 h 3482342"/>
              <a:gd name="connsiteX74" fmla="*/ 7918078 w 12192000"/>
              <a:gd name="connsiteY74" fmla="*/ 1862668 h 3482342"/>
              <a:gd name="connsiteX75" fmla="*/ 7817899 w 12192000"/>
              <a:gd name="connsiteY75" fmla="*/ 1862176 h 3482342"/>
              <a:gd name="connsiteX76" fmla="*/ 7768994 w 12192000"/>
              <a:gd name="connsiteY76" fmla="*/ 1855721 h 3482342"/>
              <a:gd name="connsiteX77" fmla="*/ 7618027 w 12192000"/>
              <a:gd name="connsiteY77" fmla="*/ 1830959 h 3482342"/>
              <a:gd name="connsiteX78" fmla="*/ 7449425 w 12192000"/>
              <a:gd name="connsiteY78" fmla="*/ 1810910 h 3482342"/>
              <a:gd name="connsiteX79" fmla="*/ 7342915 w 12192000"/>
              <a:gd name="connsiteY79" fmla="*/ 1819827 h 3482342"/>
              <a:gd name="connsiteX80" fmla="*/ 7255191 w 12192000"/>
              <a:gd name="connsiteY80" fmla="*/ 1834354 h 3482342"/>
              <a:gd name="connsiteX81" fmla="*/ 7131205 w 12192000"/>
              <a:gd name="connsiteY81" fmla="*/ 1845557 h 3482342"/>
              <a:gd name="connsiteX82" fmla="*/ 6941837 w 12192000"/>
              <a:gd name="connsiteY82" fmla="*/ 1840640 h 3482342"/>
              <a:gd name="connsiteX83" fmla="*/ 6837145 w 12192000"/>
              <a:gd name="connsiteY83" fmla="*/ 1870724 h 3482342"/>
              <a:gd name="connsiteX84" fmla="*/ 6753991 w 12192000"/>
              <a:gd name="connsiteY84" fmla="*/ 1860969 h 3482342"/>
              <a:gd name="connsiteX85" fmla="*/ 6727754 w 12192000"/>
              <a:gd name="connsiteY85" fmla="*/ 1882372 h 3482342"/>
              <a:gd name="connsiteX86" fmla="*/ 6723371 w 12192000"/>
              <a:gd name="connsiteY86" fmla="*/ 1886494 h 3482342"/>
              <a:gd name="connsiteX87" fmla="*/ 6702779 w 12192000"/>
              <a:gd name="connsiteY87" fmla="*/ 1893601 h 3482342"/>
              <a:gd name="connsiteX88" fmla="*/ 6686657 w 12192000"/>
              <a:gd name="connsiteY88" fmla="*/ 1907344 h 3482342"/>
              <a:gd name="connsiteX89" fmla="*/ 6651330 w 12192000"/>
              <a:gd name="connsiteY89" fmla="*/ 1922921 h 3482342"/>
              <a:gd name="connsiteX90" fmla="*/ 6622958 w 12192000"/>
              <a:gd name="connsiteY90" fmla="*/ 1936255 h 3482342"/>
              <a:gd name="connsiteX91" fmla="*/ 6522602 w 12192000"/>
              <a:gd name="connsiteY91" fmla="*/ 1954133 h 3482342"/>
              <a:gd name="connsiteX92" fmla="*/ 6444344 w 12192000"/>
              <a:gd name="connsiteY92" fmla="*/ 1969663 h 3482342"/>
              <a:gd name="connsiteX93" fmla="*/ 6409626 w 12192000"/>
              <a:gd name="connsiteY93" fmla="*/ 1978846 h 3482342"/>
              <a:gd name="connsiteX94" fmla="*/ 6333446 w 12192000"/>
              <a:gd name="connsiteY94" fmla="*/ 1997163 h 3482342"/>
              <a:gd name="connsiteX95" fmla="*/ 6294933 w 12192000"/>
              <a:gd name="connsiteY95" fmla="*/ 2019412 h 3482342"/>
              <a:gd name="connsiteX96" fmla="*/ 6238719 w 12192000"/>
              <a:gd name="connsiteY96" fmla="*/ 2042547 h 3482342"/>
              <a:gd name="connsiteX97" fmla="*/ 6187205 w 12192000"/>
              <a:gd name="connsiteY97" fmla="*/ 2060048 h 3482342"/>
              <a:gd name="connsiteX98" fmla="*/ 6138780 w 12192000"/>
              <a:gd name="connsiteY98" fmla="*/ 2081918 h 3482342"/>
              <a:gd name="connsiteX99" fmla="*/ 6120125 w 12192000"/>
              <a:gd name="connsiteY99" fmla="*/ 2109475 h 3482342"/>
              <a:gd name="connsiteX100" fmla="*/ 6056576 w 12192000"/>
              <a:gd name="connsiteY100" fmla="*/ 2120066 h 3482342"/>
              <a:gd name="connsiteX101" fmla="*/ 5993794 w 12192000"/>
              <a:gd name="connsiteY101" fmla="*/ 2122569 h 3482342"/>
              <a:gd name="connsiteX102" fmla="*/ 5943601 w 12192000"/>
              <a:gd name="connsiteY102" fmla="*/ 2137719 h 3482342"/>
              <a:gd name="connsiteX103" fmla="*/ 5898141 w 12192000"/>
              <a:gd name="connsiteY103" fmla="*/ 2144806 h 3482342"/>
              <a:gd name="connsiteX104" fmla="*/ 5855337 w 12192000"/>
              <a:gd name="connsiteY104" fmla="*/ 2137719 h 3482342"/>
              <a:gd name="connsiteX105" fmla="*/ 5817682 w 12192000"/>
              <a:gd name="connsiteY105" fmla="*/ 2157358 h 3482342"/>
              <a:gd name="connsiteX106" fmla="*/ 5735300 w 12192000"/>
              <a:gd name="connsiteY106" fmla="*/ 2158902 h 3482342"/>
              <a:gd name="connsiteX107" fmla="*/ 5591469 w 12192000"/>
              <a:gd name="connsiteY107" fmla="*/ 2178389 h 3482342"/>
              <a:gd name="connsiteX108" fmla="*/ 5505818 w 12192000"/>
              <a:gd name="connsiteY108" fmla="*/ 2194207 h 3482342"/>
              <a:gd name="connsiteX109" fmla="*/ 5452860 w 12192000"/>
              <a:gd name="connsiteY109" fmla="*/ 2180085 h 3482342"/>
              <a:gd name="connsiteX110" fmla="*/ 5414282 w 12192000"/>
              <a:gd name="connsiteY110" fmla="*/ 2183070 h 3482342"/>
              <a:gd name="connsiteX111" fmla="*/ 5368369 w 12192000"/>
              <a:gd name="connsiteY111" fmla="*/ 2204272 h 3482342"/>
              <a:gd name="connsiteX112" fmla="*/ 5336354 w 12192000"/>
              <a:gd name="connsiteY112" fmla="*/ 2218920 h 3482342"/>
              <a:gd name="connsiteX113" fmla="*/ 5291263 w 12192000"/>
              <a:gd name="connsiteY113" fmla="*/ 2239182 h 3482342"/>
              <a:gd name="connsiteX114" fmla="*/ 5255152 w 12192000"/>
              <a:gd name="connsiteY114" fmla="*/ 2247164 h 3482342"/>
              <a:gd name="connsiteX115" fmla="*/ 5233796 w 12192000"/>
              <a:gd name="connsiteY115" fmla="*/ 2268260 h 3482342"/>
              <a:gd name="connsiteX116" fmla="*/ 5212786 w 12192000"/>
              <a:gd name="connsiteY116" fmla="*/ 2296592 h 3482342"/>
              <a:gd name="connsiteX117" fmla="*/ 5173523 w 12192000"/>
              <a:gd name="connsiteY117" fmla="*/ 2309057 h 3482342"/>
              <a:gd name="connsiteX118" fmla="*/ 5123830 w 12192000"/>
              <a:gd name="connsiteY118" fmla="*/ 2307070 h 3482342"/>
              <a:gd name="connsiteX119" fmla="*/ 5065426 w 12192000"/>
              <a:gd name="connsiteY119" fmla="*/ 2324076 h 3482342"/>
              <a:gd name="connsiteX120" fmla="*/ 4975908 w 12192000"/>
              <a:gd name="connsiteY120" fmla="*/ 2364128 h 3482342"/>
              <a:gd name="connsiteX121" fmla="*/ 4913723 w 12192000"/>
              <a:gd name="connsiteY121" fmla="*/ 2385265 h 3482342"/>
              <a:gd name="connsiteX122" fmla="*/ 4746485 w 12192000"/>
              <a:gd name="connsiteY122" fmla="*/ 2451769 h 3482342"/>
              <a:gd name="connsiteX123" fmla="*/ 4681588 w 12192000"/>
              <a:gd name="connsiteY123" fmla="*/ 2467494 h 3482342"/>
              <a:gd name="connsiteX124" fmla="*/ 1783655 w 12192000"/>
              <a:gd name="connsiteY124" fmla="*/ 3163860 h 3482342"/>
              <a:gd name="connsiteX125" fmla="*/ 1325955 w 12192000"/>
              <a:gd name="connsiteY125" fmla="*/ 3176692 h 3482342"/>
              <a:gd name="connsiteX126" fmla="*/ 1190384 w 12192000"/>
              <a:gd name="connsiteY126" fmla="*/ 3203504 h 3482342"/>
              <a:gd name="connsiteX127" fmla="*/ 1094537 w 12192000"/>
              <a:gd name="connsiteY127" fmla="*/ 3229469 h 3482342"/>
              <a:gd name="connsiteX128" fmla="*/ 779276 w 12192000"/>
              <a:gd name="connsiteY128" fmla="*/ 3327290 h 3482342"/>
              <a:gd name="connsiteX129" fmla="*/ 600378 w 12192000"/>
              <a:gd name="connsiteY129" fmla="*/ 3335250 h 3482342"/>
              <a:gd name="connsiteX130" fmla="*/ 493457 w 12192000"/>
              <a:gd name="connsiteY130" fmla="*/ 3365044 h 3482342"/>
              <a:gd name="connsiteX131" fmla="*/ 349402 w 12192000"/>
              <a:gd name="connsiteY131" fmla="*/ 3380897 h 3482342"/>
              <a:gd name="connsiteX132" fmla="*/ 192183 w 12192000"/>
              <a:gd name="connsiteY132" fmla="*/ 3460075 h 3482342"/>
              <a:gd name="connsiteX133" fmla="*/ 46713 w 12192000"/>
              <a:gd name="connsiteY133" fmla="*/ 3462986 h 3482342"/>
              <a:gd name="connsiteX134" fmla="*/ 2765 w 12192000"/>
              <a:gd name="connsiteY134" fmla="*/ 3480770 h 3482342"/>
              <a:gd name="connsiteX135" fmla="*/ 0 w 12192000"/>
              <a:gd name="connsiteY135" fmla="*/ 3482342 h 3482342"/>
              <a:gd name="connsiteX136" fmla="*/ 0 w 12192000"/>
              <a:gd name="connsiteY13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7717 w 12192000"/>
              <a:gd name="connsiteY14" fmla="*/ 746701 h 3482342"/>
              <a:gd name="connsiteX15" fmla="*/ 11656818 w 12192000"/>
              <a:gd name="connsiteY15" fmla="*/ 769062 h 3482342"/>
              <a:gd name="connsiteX16" fmla="*/ 11601229 w 12192000"/>
              <a:gd name="connsiteY16" fmla="*/ 785537 h 3482342"/>
              <a:gd name="connsiteX17" fmla="*/ 11501920 w 12192000"/>
              <a:gd name="connsiteY17" fmla="*/ 813109 h 3482342"/>
              <a:gd name="connsiteX18" fmla="*/ 11405286 w 12192000"/>
              <a:gd name="connsiteY18" fmla="*/ 849086 h 3482342"/>
              <a:gd name="connsiteX19" fmla="*/ 11338523 w 12192000"/>
              <a:gd name="connsiteY19" fmla="*/ 852810 h 3482342"/>
              <a:gd name="connsiteX20" fmla="*/ 11313493 w 12192000"/>
              <a:gd name="connsiteY20" fmla="*/ 880860 h 3482342"/>
              <a:gd name="connsiteX21" fmla="*/ 11228040 w 12192000"/>
              <a:gd name="connsiteY21" fmla="*/ 958953 h 3482342"/>
              <a:gd name="connsiteX22" fmla="*/ 11196987 w 12192000"/>
              <a:gd name="connsiteY22" fmla="*/ 1000897 h 3482342"/>
              <a:gd name="connsiteX23" fmla="*/ 11193568 w 12192000"/>
              <a:gd name="connsiteY23" fmla="*/ 1039464 h 3482342"/>
              <a:gd name="connsiteX24" fmla="*/ 11175804 w 12192000"/>
              <a:gd name="connsiteY24" fmla="*/ 1067977 h 3482342"/>
              <a:gd name="connsiteX25" fmla="*/ 11133438 w 12192000"/>
              <a:gd name="connsiteY25" fmla="*/ 1106812 h 3482342"/>
              <a:gd name="connsiteX26" fmla="*/ 11120819 w 12192000"/>
              <a:gd name="connsiteY26" fmla="*/ 1126133 h 3482342"/>
              <a:gd name="connsiteX27" fmla="*/ 11071654 w 12192000"/>
              <a:gd name="connsiteY27" fmla="*/ 1177422 h 3482342"/>
              <a:gd name="connsiteX28" fmla="*/ 11028687 w 12192000"/>
              <a:gd name="connsiteY28" fmla="*/ 1199018 h 3482342"/>
              <a:gd name="connsiteX29" fmla="*/ 10974565 w 12192000"/>
              <a:gd name="connsiteY29" fmla="*/ 1226849 h 3482342"/>
              <a:gd name="connsiteX30" fmla="*/ 10960443 w 12192000"/>
              <a:gd name="connsiteY30" fmla="*/ 1244502 h 3482342"/>
              <a:gd name="connsiteX31" fmla="*/ 10879242 w 12192000"/>
              <a:gd name="connsiteY31" fmla="*/ 1269215 h 3482342"/>
              <a:gd name="connsiteX32" fmla="*/ 10850998 w 12192000"/>
              <a:gd name="connsiteY32" fmla="*/ 1269215 h 3482342"/>
              <a:gd name="connsiteX33" fmla="*/ 10815658 w 12192000"/>
              <a:gd name="connsiteY33" fmla="*/ 1287849 h 3482342"/>
              <a:gd name="connsiteX34" fmla="*/ 10723900 w 12192000"/>
              <a:gd name="connsiteY34" fmla="*/ 1318642 h 3482342"/>
              <a:gd name="connsiteX35" fmla="*/ 10699186 w 12192000"/>
              <a:gd name="connsiteY35" fmla="*/ 1322173 h 3482342"/>
              <a:gd name="connsiteX36" fmla="*/ 10676375 w 12192000"/>
              <a:gd name="connsiteY36" fmla="*/ 1342640 h 3482342"/>
              <a:gd name="connsiteX37" fmla="*/ 10636304 w 12192000"/>
              <a:gd name="connsiteY37" fmla="*/ 1342641 h 3482342"/>
              <a:gd name="connsiteX38" fmla="*/ 10603863 w 12192000"/>
              <a:gd name="connsiteY38" fmla="*/ 1346886 h 3482342"/>
              <a:gd name="connsiteX39" fmla="*/ 10573203 w 12192000"/>
              <a:gd name="connsiteY39" fmla="*/ 1351996 h 3482342"/>
              <a:gd name="connsiteX40" fmla="*/ 10547375 w 12192000"/>
              <a:gd name="connsiteY40" fmla="*/ 1375130 h 3482342"/>
              <a:gd name="connsiteX41" fmla="*/ 10513263 w 12192000"/>
              <a:gd name="connsiteY41" fmla="*/ 1371939 h 3482342"/>
              <a:gd name="connsiteX42" fmla="*/ 10487356 w 12192000"/>
              <a:gd name="connsiteY42" fmla="*/ 1385722 h 3482342"/>
              <a:gd name="connsiteX43" fmla="*/ 10464012 w 12192000"/>
              <a:gd name="connsiteY43" fmla="*/ 1391778 h 3482342"/>
              <a:gd name="connsiteX44" fmla="*/ 10439694 w 12192000"/>
              <a:gd name="connsiteY44" fmla="*/ 1406905 h 3482342"/>
              <a:gd name="connsiteX45" fmla="*/ 10405409 w 12192000"/>
              <a:gd name="connsiteY45" fmla="*/ 1422789 h 3482342"/>
              <a:gd name="connsiteX46" fmla="*/ 10370530 w 12192000"/>
              <a:gd name="connsiteY46" fmla="*/ 1441596 h 3482342"/>
              <a:gd name="connsiteX47" fmla="*/ 10300239 w 12192000"/>
              <a:gd name="connsiteY47" fmla="*/ 1456332 h 3482342"/>
              <a:gd name="connsiteX48" fmla="*/ 10264922 w 12192000"/>
              <a:gd name="connsiteY48" fmla="*/ 1472107 h 3482342"/>
              <a:gd name="connsiteX49" fmla="*/ 10229629 w 12192000"/>
              <a:gd name="connsiteY49" fmla="*/ 1470454 h 3482342"/>
              <a:gd name="connsiteX50" fmla="*/ 10201385 w 12192000"/>
              <a:gd name="connsiteY50" fmla="*/ 1477515 h 3482342"/>
              <a:gd name="connsiteX51" fmla="*/ 10151958 w 12192000"/>
              <a:gd name="connsiteY51" fmla="*/ 1477515 h 3482342"/>
              <a:gd name="connsiteX52" fmla="*/ 10120184 w 12192000"/>
              <a:gd name="connsiteY52" fmla="*/ 1466924 h 3482342"/>
              <a:gd name="connsiteX53" fmla="*/ 10081348 w 12192000"/>
              <a:gd name="connsiteY53" fmla="*/ 1481046 h 3482342"/>
              <a:gd name="connsiteX54" fmla="*/ 10058690 w 12192000"/>
              <a:gd name="connsiteY54" fmla="*/ 1474888 h 3482342"/>
              <a:gd name="connsiteX55" fmla="*/ 10004424 w 12192000"/>
              <a:gd name="connsiteY55" fmla="*/ 1489801 h 3482342"/>
              <a:gd name="connsiteX56" fmla="*/ 9999951 w 12192000"/>
              <a:gd name="connsiteY56" fmla="*/ 1499127 h 3482342"/>
              <a:gd name="connsiteX57" fmla="*/ 9845462 w 12192000"/>
              <a:gd name="connsiteY57" fmla="*/ 1548192 h 3482342"/>
              <a:gd name="connsiteX58" fmla="*/ 9736156 w 12192000"/>
              <a:gd name="connsiteY58" fmla="*/ 1581928 h 3482342"/>
              <a:gd name="connsiteX59" fmla="*/ 9693355 w 12192000"/>
              <a:gd name="connsiteY59" fmla="*/ 1602632 h 3482342"/>
              <a:gd name="connsiteX60" fmla="*/ 9664242 w 12192000"/>
              <a:gd name="connsiteY60" fmla="*/ 1622075 h 3482342"/>
              <a:gd name="connsiteX61" fmla="*/ 9579195 w 12192000"/>
              <a:gd name="connsiteY61" fmla="*/ 1648017 h 3482342"/>
              <a:gd name="connsiteX62" fmla="*/ 9433652 w 12192000"/>
              <a:gd name="connsiteY62" fmla="*/ 1681174 h 3482342"/>
              <a:gd name="connsiteX63" fmla="*/ 9403775 w 12192000"/>
              <a:gd name="connsiteY63" fmla="*/ 1690403 h 3482342"/>
              <a:gd name="connsiteX64" fmla="*/ 9382503 w 12192000"/>
              <a:gd name="connsiteY64" fmla="*/ 1706957 h 3482342"/>
              <a:gd name="connsiteX65" fmla="*/ 9381410 w 12192000"/>
              <a:gd name="connsiteY65" fmla="*/ 1718312 h 3482342"/>
              <a:gd name="connsiteX66" fmla="*/ 9365685 w 12192000"/>
              <a:gd name="connsiteY66" fmla="*/ 1724772 h 3482342"/>
              <a:gd name="connsiteX67" fmla="*/ 9278020 w 12192000"/>
              <a:gd name="connsiteY67" fmla="*/ 1741161 h 3482342"/>
              <a:gd name="connsiteX68" fmla="*/ 9217145 w 12192000"/>
              <a:gd name="connsiteY68" fmla="*/ 1771195 h 3482342"/>
              <a:gd name="connsiteX69" fmla="*/ 8955875 w 12192000"/>
              <a:gd name="connsiteY69" fmla="*/ 1796806 h 3482342"/>
              <a:gd name="connsiteX70" fmla="*/ 8648415 w 12192000"/>
              <a:gd name="connsiteY70" fmla="*/ 1878623 h 3482342"/>
              <a:gd name="connsiteX71" fmla="*/ 8538519 w 12192000"/>
              <a:gd name="connsiteY71" fmla="*/ 1894114 h 3482342"/>
              <a:gd name="connsiteX72" fmla="*/ 8506541 w 12192000"/>
              <a:gd name="connsiteY72" fmla="*/ 1905955 h 3482342"/>
              <a:gd name="connsiteX73" fmla="*/ 8236214 w 12192000"/>
              <a:gd name="connsiteY73" fmla="*/ 1909725 h 3482342"/>
              <a:gd name="connsiteX74" fmla="*/ 8132104 w 12192000"/>
              <a:gd name="connsiteY74" fmla="*/ 1895727 h 3482342"/>
              <a:gd name="connsiteX75" fmla="*/ 7918078 w 12192000"/>
              <a:gd name="connsiteY75" fmla="*/ 1862668 h 3482342"/>
              <a:gd name="connsiteX76" fmla="*/ 7817899 w 12192000"/>
              <a:gd name="connsiteY76" fmla="*/ 1862176 h 3482342"/>
              <a:gd name="connsiteX77" fmla="*/ 7768994 w 12192000"/>
              <a:gd name="connsiteY77" fmla="*/ 1855721 h 3482342"/>
              <a:gd name="connsiteX78" fmla="*/ 7618027 w 12192000"/>
              <a:gd name="connsiteY78" fmla="*/ 1830959 h 3482342"/>
              <a:gd name="connsiteX79" fmla="*/ 7449425 w 12192000"/>
              <a:gd name="connsiteY79" fmla="*/ 1810910 h 3482342"/>
              <a:gd name="connsiteX80" fmla="*/ 7342915 w 12192000"/>
              <a:gd name="connsiteY80" fmla="*/ 1819827 h 3482342"/>
              <a:gd name="connsiteX81" fmla="*/ 7255191 w 12192000"/>
              <a:gd name="connsiteY81" fmla="*/ 1834354 h 3482342"/>
              <a:gd name="connsiteX82" fmla="*/ 7131205 w 12192000"/>
              <a:gd name="connsiteY82" fmla="*/ 1845557 h 3482342"/>
              <a:gd name="connsiteX83" fmla="*/ 6941837 w 12192000"/>
              <a:gd name="connsiteY83" fmla="*/ 1840640 h 3482342"/>
              <a:gd name="connsiteX84" fmla="*/ 6837145 w 12192000"/>
              <a:gd name="connsiteY84" fmla="*/ 1870724 h 3482342"/>
              <a:gd name="connsiteX85" fmla="*/ 6753991 w 12192000"/>
              <a:gd name="connsiteY85" fmla="*/ 1860969 h 3482342"/>
              <a:gd name="connsiteX86" fmla="*/ 6727754 w 12192000"/>
              <a:gd name="connsiteY86" fmla="*/ 1882372 h 3482342"/>
              <a:gd name="connsiteX87" fmla="*/ 6723371 w 12192000"/>
              <a:gd name="connsiteY87" fmla="*/ 1886494 h 3482342"/>
              <a:gd name="connsiteX88" fmla="*/ 6702779 w 12192000"/>
              <a:gd name="connsiteY88" fmla="*/ 1893601 h 3482342"/>
              <a:gd name="connsiteX89" fmla="*/ 6686657 w 12192000"/>
              <a:gd name="connsiteY89" fmla="*/ 1907344 h 3482342"/>
              <a:gd name="connsiteX90" fmla="*/ 6651330 w 12192000"/>
              <a:gd name="connsiteY90" fmla="*/ 1922921 h 3482342"/>
              <a:gd name="connsiteX91" fmla="*/ 6622958 w 12192000"/>
              <a:gd name="connsiteY91" fmla="*/ 1936255 h 3482342"/>
              <a:gd name="connsiteX92" fmla="*/ 6522602 w 12192000"/>
              <a:gd name="connsiteY92" fmla="*/ 1954133 h 3482342"/>
              <a:gd name="connsiteX93" fmla="*/ 6444344 w 12192000"/>
              <a:gd name="connsiteY93" fmla="*/ 1969663 h 3482342"/>
              <a:gd name="connsiteX94" fmla="*/ 6409626 w 12192000"/>
              <a:gd name="connsiteY94" fmla="*/ 1978846 h 3482342"/>
              <a:gd name="connsiteX95" fmla="*/ 6333446 w 12192000"/>
              <a:gd name="connsiteY95" fmla="*/ 1997163 h 3482342"/>
              <a:gd name="connsiteX96" fmla="*/ 6294933 w 12192000"/>
              <a:gd name="connsiteY96" fmla="*/ 2019412 h 3482342"/>
              <a:gd name="connsiteX97" fmla="*/ 6238719 w 12192000"/>
              <a:gd name="connsiteY97" fmla="*/ 2042547 h 3482342"/>
              <a:gd name="connsiteX98" fmla="*/ 6187205 w 12192000"/>
              <a:gd name="connsiteY98" fmla="*/ 2060048 h 3482342"/>
              <a:gd name="connsiteX99" fmla="*/ 6138780 w 12192000"/>
              <a:gd name="connsiteY99" fmla="*/ 2081918 h 3482342"/>
              <a:gd name="connsiteX100" fmla="*/ 6120125 w 12192000"/>
              <a:gd name="connsiteY100" fmla="*/ 2109475 h 3482342"/>
              <a:gd name="connsiteX101" fmla="*/ 6056576 w 12192000"/>
              <a:gd name="connsiteY101" fmla="*/ 2120066 h 3482342"/>
              <a:gd name="connsiteX102" fmla="*/ 5993794 w 12192000"/>
              <a:gd name="connsiteY102" fmla="*/ 2122569 h 3482342"/>
              <a:gd name="connsiteX103" fmla="*/ 5943601 w 12192000"/>
              <a:gd name="connsiteY103" fmla="*/ 2137719 h 3482342"/>
              <a:gd name="connsiteX104" fmla="*/ 5898141 w 12192000"/>
              <a:gd name="connsiteY104" fmla="*/ 2144806 h 3482342"/>
              <a:gd name="connsiteX105" fmla="*/ 5855337 w 12192000"/>
              <a:gd name="connsiteY105" fmla="*/ 2137719 h 3482342"/>
              <a:gd name="connsiteX106" fmla="*/ 5817682 w 12192000"/>
              <a:gd name="connsiteY106" fmla="*/ 2157358 h 3482342"/>
              <a:gd name="connsiteX107" fmla="*/ 5735300 w 12192000"/>
              <a:gd name="connsiteY107" fmla="*/ 2158902 h 3482342"/>
              <a:gd name="connsiteX108" fmla="*/ 5591469 w 12192000"/>
              <a:gd name="connsiteY108" fmla="*/ 2178389 h 3482342"/>
              <a:gd name="connsiteX109" fmla="*/ 5505818 w 12192000"/>
              <a:gd name="connsiteY109" fmla="*/ 2194207 h 3482342"/>
              <a:gd name="connsiteX110" fmla="*/ 5452860 w 12192000"/>
              <a:gd name="connsiteY110" fmla="*/ 2180085 h 3482342"/>
              <a:gd name="connsiteX111" fmla="*/ 5414282 w 12192000"/>
              <a:gd name="connsiteY111" fmla="*/ 2183070 h 3482342"/>
              <a:gd name="connsiteX112" fmla="*/ 5368369 w 12192000"/>
              <a:gd name="connsiteY112" fmla="*/ 2204272 h 3482342"/>
              <a:gd name="connsiteX113" fmla="*/ 5336354 w 12192000"/>
              <a:gd name="connsiteY113" fmla="*/ 2218920 h 3482342"/>
              <a:gd name="connsiteX114" fmla="*/ 5291263 w 12192000"/>
              <a:gd name="connsiteY114" fmla="*/ 2239182 h 3482342"/>
              <a:gd name="connsiteX115" fmla="*/ 5255152 w 12192000"/>
              <a:gd name="connsiteY115" fmla="*/ 2247164 h 3482342"/>
              <a:gd name="connsiteX116" fmla="*/ 5233796 w 12192000"/>
              <a:gd name="connsiteY116" fmla="*/ 2268260 h 3482342"/>
              <a:gd name="connsiteX117" fmla="*/ 5212786 w 12192000"/>
              <a:gd name="connsiteY117" fmla="*/ 2296592 h 3482342"/>
              <a:gd name="connsiteX118" fmla="*/ 5173523 w 12192000"/>
              <a:gd name="connsiteY118" fmla="*/ 2309057 h 3482342"/>
              <a:gd name="connsiteX119" fmla="*/ 5123830 w 12192000"/>
              <a:gd name="connsiteY119" fmla="*/ 2307070 h 3482342"/>
              <a:gd name="connsiteX120" fmla="*/ 5065426 w 12192000"/>
              <a:gd name="connsiteY120" fmla="*/ 2324076 h 3482342"/>
              <a:gd name="connsiteX121" fmla="*/ 4975908 w 12192000"/>
              <a:gd name="connsiteY121" fmla="*/ 2364128 h 3482342"/>
              <a:gd name="connsiteX122" fmla="*/ 4913723 w 12192000"/>
              <a:gd name="connsiteY122" fmla="*/ 2385265 h 3482342"/>
              <a:gd name="connsiteX123" fmla="*/ 4746485 w 12192000"/>
              <a:gd name="connsiteY123" fmla="*/ 2451769 h 3482342"/>
              <a:gd name="connsiteX124" fmla="*/ 4681588 w 12192000"/>
              <a:gd name="connsiteY124" fmla="*/ 2467494 h 3482342"/>
              <a:gd name="connsiteX125" fmla="*/ 1783655 w 12192000"/>
              <a:gd name="connsiteY125" fmla="*/ 3163860 h 3482342"/>
              <a:gd name="connsiteX126" fmla="*/ 1325955 w 12192000"/>
              <a:gd name="connsiteY126" fmla="*/ 3176692 h 3482342"/>
              <a:gd name="connsiteX127" fmla="*/ 1190384 w 12192000"/>
              <a:gd name="connsiteY127" fmla="*/ 3203504 h 3482342"/>
              <a:gd name="connsiteX128" fmla="*/ 1094537 w 12192000"/>
              <a:gd name="connsiteY128" fmla="*/ 3229469 h 3482342"/>
              <a:gd name="connsiteX129" fmla="*/ 779276 w 12192000"/>
              <a:gd name="connsiteY129" fmla="*/ 3327290 h 3482342"/>
              <a:gd name="connsiteX130" fmla="*/ 600378 w 12192000"/>
              <a:gd name="connsiteY130" fmla="*/ 3335250 h 3482342"/>
              <a:gd name="connsiteX131" fmla="*/ 493457 w 12192000"/>
              <a:gd name="connsiteY131" fmla="*/ 3365044 h 3482342"/>
              <a:gd name="connsiteX132" fmla="*/ 349402 w 12192000"/>
              <a:gd name="connsiteY132" fmla="*/ 3380897 h 3482342"/>
              <a:gd name="connsiteX133" fmla="*/ 192183 w 12192000"/>
              <a:gd name="connsiteY133" fmla="*/ 3460075 h 3482342"/>
              <a:gd name="connsiteX134" fmla="*/ 46713 w 12192000"/>
              <a:gd name="connsiteY134" fmla="*/ 3462986 h 3482342"/>
              <a:gd name="connsiteX135" fmla="*/ 2765 w 12192000"/>
              <a:gd name="connsiteY135" fmla="*/ 3480770 h 3482342"/>
              <a:gd name="connsiteX136" fmla="*/ 0 w 12192000"/>
              <a:gd name="connsiteY136" fmla="*/ 3482342 h 3482342"/>
              <a:gd name="connsiteX137" fmla="*/ 0 w 12192000"/>
              <a:gd name="connsiteY13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13493 w 12192000"/>
              <a:gd name="connsiteY21" fmla="*/ 880860 h 3482342"/>
              <a:gd name="connsiteX22" fmla="*/ 11228040 w 12192000"/>
              <a:gd name="connsiteY22" fmla="*/ 958953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96592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28040 w 12192000"/>
              <a:gd name="connsiteY22" fmla="*/ 958953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96592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96592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88263 w 12192000"/>
              <a:gd name="connsiteY135" fmla="*/ 3479310 h 3482342"/>
              <a:gd name="connsiteX136" fmla="*/ 46713 w 12192000"/>
              <a:gd name="connsiteY136" fmla="*/ 3462986 h 3482342"/>
              <a:gd name="connsiteX137" fmla="*/ 2765 w 12192000"/>
              <a:gd name="connsiteY137" fmla="*/ 3480770 h 3482342"/>
              <a:gd name="connsiteX138" fmla="*/ 0 w 12192000"/>
              <a:gd name="connsiteY138" fmla="*/ 3482342 h 3482342"/>
              <a:gd name="connsiteX139" fmla="*/ 0 w 12192000"/>
              <a:gd name="connsiteY13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88263 w 12192000"/>
              <a:gd name="connsiteY135" fmla="*/ 3479310 h 3482342"/>
              <a:gd name="connsiteX136" fmla="*/ 46713 w 12192000"/>
              <a:gd name="connsiteY136" fmla="*/ 3462986 h 3482342"/>
              <a:gd name="connsiteX137" fmla="*/ 2765 w 12192000"/>
              <a:gd name="connsiteY137" fmla="*/ 3480770 h 3482342"/>
              <a:gd name="connsiteX138" fmla="*/ 0 w 12192000"/>
              <a:gd name="connsiteY138" fmla="*/ 3482342 h 3482342"/>
              <a:gd name="connsiteX139" fmla="*/ 0 w 12192000"/>
              <a:gd name="connsiteY13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225952 w 12192000"/>
              <a:gd name="connsiteY134" fmla="*/ 3426352 h 3482342"/>
              <a:gd name="connsiteX135" fmla="*/ 192183 w 12192000"/>
              <a:gd name="connsiteY135" fmla="*/ 3460075 h 3482342"/>
              <a:gd name="connsiteX136" fmla="*/ 88263 w 12192000"/>
              <a:gd name="connsiteY136" fmla="*/ 3479310 h 3482342"/>
              <a:gd name="connsiteX137" fmla="*/ 46713 w 12192000"/>
              <a:gd name="connsiteY137" fmla="*/ 3462986 h 3482342"/>
              <a:gd name="connsiteX138" fmla="*/ 2765 w 12192000"/>
              <a:gd name="connsiteY138" fmla="*/ 3480770 h 3482342"/>
              <a:gd name="connsiteX139" fmla="*/ 0 w 12192000"/>
              <a:gd name="connsiteY139" fmla="*/ 3482342 h 3482342"/>
              <a:gd name="connsiteX140" fmla="*/ 0 w 12192000"/>
              <a:gd name="connsiteY14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225952 w 12192000"/>
              <a:gd name="connsiteY134" fmla="*/ 3426352 h 3482342"/>
              <a:gd name="connsiteX135" fmla="*/ 171000 w 12192000"/>
              <a:gd name="connsiteY135" fmla="*/ 3438892 h 3482342"/>
              <a:gd name="connsiteX136" fmla="*/ 88263 w 12192000"/>
              <a:gd name="connsiteY136" fmla="*/ 3479310 h 3482342"/>
              <a:gd name="connsiteX137" fmla="*/ 46713 w 12192000"/>
              <a:gd name="connsiteY137" fmla="*/ 3462986 h 3482342"/>
              <a:gd name="connsiteX138" fmla="*/ 2765 w 12192000"/>
              <a:gd name="connsiteY138" fmla="*/ 3480770 h 3482342"/>
              <a:gd name="connsiteX139" fmla="*/ 0 w 12192000"/>
              <a:gd name="connsiteY139" fmla="*/ 3482342 h 3482342"/>
              <a:gd name="connsiteX140" fmla="*/ 0 w 12192000"/>
              <a:gd name="connsiteY14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225952 w 12192000"/>
              <a:gd name="connsiteY134" fmla="*/ 3426352 h 3482342"/>
              <a:gd name="connsiteX135" fmla="*/ 171000 w 12192000"/>
              <a:gd name="connsiteY135" fmla="*/ 3438892 h 3482342"/>
              <a:gd name="connsiteX136" fmla="*/ 88263 w 12192000"/>
              <a:gd name="connsiteY136" fmla="*/ 3479310 h 3482342"/>
              <a:gd name="connsiteX137" fmla="*/ 46713 w 12192000"/>
              <a:gd name="connsiteY137" fmla="*/ 3462986 h 3482342"/>
              <a:gd name="connsiteX138" fmla="*/ 2765 w 12192000"/>
              <a:gd name="connsiteY138" fmla="*/ 3480770 h 3482342"/>
              <a:gd name="connsiteX139" fmla="*/ 0 w 12192000"/>
              <a:gd name="connsiteY139" fmla="*/ 3482342 h 3482342"/>
              <a:gd name="connsiteX140" fmla="*/ 0 w 12192000"/>
              <a:gd name="connsiteY14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416599 w 12192000"/>
              <a:gd name="connsiteY133" fmla="*/ 3387517 h 3482342"/>
              <a:gd name="connsiteX134" fmla="*/ 349402 w 12192000"/>
              <a:gd name="connsiteY134" fmla="*/ 3380897 h 3482342"/>
              <a:gd name="connsiteX135" fmla="*/ 225952 w 12192000"/>
              <a:gd name="connsiteY135" fmla="*/ 3426352 h 3482342"/>
              <a:gd name="connsiteX136" fmla="*/ 171000 w 12192000"/>
              <a:gd name="connsiteY136" fmla="*/ 3438892 h 3482342"/>
              <a:gd name="connsiteX137" fmla="*/ 88263 w 12192000"/>
              <a:gd name="connsiteY137" fmla="*/ 3479310 h 3482342"/>
              <a:gd name="connsiteX138" fmla="*/ 46713 w 12192000"/>
              <a:gd name="connsiteY138" fmla="*/ 3462986 h 3482342"/>
              <a:gd name="connsiteX139" fmla="*/ 2765 w 12192000"/>
              <a:gd name="connsiteY139" fmla="*/ 3480770 h 3482342"/>
              <a:gd name="connsiteX140" fmla="*/ 0 w 12192000"/>
              <a:gd name="connsiteY140" fmla="*/ 3482342 h 3482342"/>
              <a:gd name="connsiteX141" fmla="*/ 0 w 12192000"/>
              <a:gd name="connsiteY14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779276 w 12192000"/>
              <a:gd name="connsiteY131" fmla="*/ 3327290 h 3482342"/>
              <a:gd name="connsiteX132" fmla="*/ 600378 w 12192000"/>
              <a:gd name="connsiteY132" fmla="*/ 3335250 h 3482342"/>
              <a:gd name="connsiteX133" fmla="*/ 493457 w 12192000"/>
              <a:gd name="connsiteY133" fmla="*/ 3365044 h 3482342"/>
              <a:gd name="connsiteX134" fmla="*/ 416599 w 12192000"/>
              <a:gd name="connsiteY134" fmla="*/ 3387517 h 3482342"/>
              <a:gd name="connsiteX135" fmla="*/ 349402 w 12192000"/>
              <a:gd name="connsiteY135" fmla="*/ 3380897 h 3482342"/>
              <a:gd name="connsiteX136" fmla="*/ 225952 w 12192000"/>
              <a:gd name="connsiteY136" fmla="*/ 3426352 h 3482342"/>
              <a:gd name="connsiteX137" fmla="*/ 171000 w 12192000"/>
              <a:gd name="connsiteY137" fmla="*/ 3438892 h 3482342"/>
              <a:gd name="connsiteX138" fmla="*/ 88263 w 12192000"/>
              <a:gd name="connsiteY138" fmla="*/ 3479310 h 3482342"/>
              <a:gd name="connsiteX139" fmla="*/ 46713 w 12192000"/>
              <a:gd name="connsiteY139" fmla="*/ 3462986 h 3482342"/>
              <a:gd name="connsiteX140" fmla="*/ 2765 w 12192000"/>
              <a:gd name="connsiteY140" fmla="*/ 3480770 h 3482342"/>
              <a:gd name="connsiteX141" fmla="*/ 0 w 12192000"/>
              <a:gd name="connsiteY141" fmla="*/ 3482342 h 3482342"/>
              <a:gd name="connsiteX142" fmla="*/ 0 w 12192000"/>
              <a:gd name="connsiteY14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779276 w 12192000"/>
              <a:gd name="connsiteY131" fmla="*/ 3327290 h 3482342"/>
              <a:gd name="connsiteX132" fmla="*/ 600378 w 12192000"/>
              <a:gd name="connsiteY132" fmla="*/ 3335250 h 3482342"/>
              <a:gd name="connsiteX133" fmla="*/ 493457 w 12192000"/>
              <a:gd name="connsiteY133" fmla="*/ 3365044 h 3482342"/>
              <a:gd name="connsiteX134" fmla="*/ 416599 w 12192000"/>
              <a:gd name="connsiteY134" fmla="*/ 3387517 h 3482342"/>
              <a:gd name="connsiteX135" fmla="*/ 349402 w 12192000"/>
              <a:gd name="connsiteY135" fmla="*/ 3380897 h 3482342"/>
              <a:gd name="connsiteX136" fmla="*/ 225952 w 12192000"/>
              <a:gd name="connsiteY136" fmla="*/ 3426352 h 3482342"/>
              <a:gd name="connsiteX137" fmla="*/ 171000 w 12192000"/>
              <a:gd name="connsiteY137" fmla="*/ 3438892 h 3482342"/>
              <a:gd name="connsiteX138" fmla="*/ 88263 w 12192000"/>
              <a:gd name="connsiteY138" fmla="*/ 3479310 h 3482342"/>
              <a:gd name="connsiteX139" fmla="*/ 46713 w 12192000"/>
              <a:gd name="connsiteY139" fmla="*/ 3462986 h 3482342"/>
              <a:gd name="connsiteX140" fmla="*/ 2765 w 12192000"/>
              <a:gd name="connsiteY140" fmla="*/ 3480770 h 3482342"/>
              <a:gd name="connsiteX141" fmla="*/ 0 w 12192000"/>
              <a:gd name="connsiteY141" fmla="*/ 3482342 h 3482342"/>
              <a:gd name="connsiteX142" fmla="*/ 0 w 12192000"/>
              <a:gd name="connsiteY14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779276 w 12192000"/>
              <a:gd name="connsiteY131" fmla="*/ 3327290 h 3482342"/>
              <a:gd name="connsiteX132" fmla="*/ 600378 w 12192000"/>
              <a:gd name="connsiteY132" fmla="*/ 3335250 h 3482342"/>
              <a:gd name="connsiteX133" fmla="*/ 493457 w 12192000"/>
              <a:gd name="connsiteY133" fmla="*/ 3365044 h 3482342"/>
              <a:gd name="connsiteX134" fmla="*/ 416599 w 12192000"/>
              <a:gd name="connsiteY134" fmla="*/ 3387517 h 3482342"/>
              <a:gd name="connsiteX135" fmla="*/ 349402 w 12192000"/>
              <a:gd name="connsiteY135" fmla="*/ 3380897 h 3482342"/>
              <a:gd name="connsiteX136" fmla="*/ 225952 w 12192000"/>
              <a:gd name="connsiteY136" fmla="*/ 3426352 h 3482342"/>
              <a:gd name="connsiteX137" fmla="*/ 171000 w 12192000"/>
              <a:gd name="connsiteY137" fmla="*/ 3438892 h 3482342"/>
              <a:gd name="connsiteX138" fmla="*/ 88263 w 12192000"/>
              <a:gd name="connsiteY138" fmla="*/ 3479310 h 3482342"/>
              <a:gd name="connsiteX139" fmla="*/ 46713 w 12192000"/>
              <a:gd name="connsiteY139" fmla="*/ 3462986 h 3482342"/>
              <a:gd name="connsiteX140" fmla="*/ 2765 w 12192000"/>
              <a:gd name="connsiteY140" fmla="*/ 3480770 h 3482342"/>
              <a:gd name="connsiteX141" fmla="*/ 0 w 12192000"/>
              <a:gd name="connsiteY141" fmla="*/ 3482342 h 3482342"/>
              <a:gd name="connsiteX142" fmla="*/ 0 w 12192000"/>
              <a:gd name="connsiteY14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416599 w 12192000"/>
              <a:gd name="connsiteY135" fmla="*/ 3387517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416599 w 12192000"/>
              <a:gd name="connsiteY135" fmla="*/ 3387517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416599 w 12192000"/>
              <a:gd name="connsiteY135" fmla="*/ 3387517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388355 w 12192000"/>
              <a:gd name="connsiteY135" fmla="*/ 3376925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</a:cxnLst>
            <a:rect l="l" t="t" r="r" b="b"/>
            <a:pathLst>
              <a:path w="12192000" h="3482342">
                <a:moveTo>
                  <a:pt x="0" y="0"/>
                </a:moveTo>
                <a:lnTo>
                  <a:pt x="12192000" y="0"/>
                </a:lnTo>
                <a:lnTo>
                  <a:pt x="12192000" y="635369"/>
                </a:lnTo>
                <a:cubicBezTo>
                  <a:pt x="12191930" y="610378"/>
                  <a:pt x="12191859" y="585387"/>
                  <a:pt x="12191789" y="560396"/>
                </a:cubicBezTo>
                <a:cubicBezTo>
                  <a:pt x="12175211" y="562678"/>
                  <a:pt x="11999606" y="644473"/>
                  <a:pt x="11983027" y="646756"/>
                </a:cubicBezTo>
                <a:cubicBezTo>
                  <a:pt x="11943442" y="661920"/>
                  <a:pt x="11950154" y="649830"/>
                  <a:pt x="11940158" y="651378"/>
                </a:cubicBezTo>
                <a:cubicBezTo>
                  <a:pt x="11930162" y="652926"/>
                  <a:pt x="11943274" y="652245"/>
                  <a:pt x="11923051" y="656045"/>
                </a:cubicBezTo>
                <a:cubicBezTo>
                  <a:pt x="11882449" y="639093"/>
                  <a:pt x="11867184" y="670845"/>
                  <a:pt x="11832939" y="674181"/>
                </a:cubicBezTo>
                <a:cubicBezTo>
                  <a:pt x="11812296" y="669845"/>
                  <a:pt x="11772988" y="668355"/>
                  <a:pt x="11767770" y="683807"/>
                </a:cubicBezTo>
                <a:cubicBezTo>
                  <a:pt x="11757314" y="685936"/>
                  <a:pt x="11743230" y="693101"/>
                  <a:pt x="11728279" y="700816"/>
                </a:cubicBezTo>
                <a:lnTo>
                  <a:pt x="11722533" y="703421"/>
                </a:lnTo>
                <a:lnTo>
                  <a:pt x="11720002" y="710566"/>
                </a:lnTo>
                <a:lnTo>
                  <a:pt x="11707351" y="710310"/>
                </a:lnTo>
                <a:lnTo>
                  <a:pt x="11700369" y="713480"/>
                </a:lnTo>
                <a:lnTo>
                  <a:pt x="11691126" y="726131"/>
                </a:lnTo>
                <a:cubicBezTo>
                  <a:pt x="11686960" y="732845"/>
                  <a:pt x="11663435" y="739546"/>
                  <a:pt x="11657717" y="746701"/>
                </a:cubicBezTo>
                <a:cubicBezTo>
                  <a:pt x="11651999" y="753856"/>
                  <a:pt x="11669175" y="763766"/>
                  <a:pt x="11656818" y="769062"/>
                </a:cubicBezTo>
                <a:cubicBezTo>
                  <a:pt x="11645954" y="777786"/>
                  <a:pt x="11627045" y="778196"/>
                  <a:pt x="11601229" y="785537"/>
                </a:cubicBezTo>
                <a:cubicBezTo>
                  <a:pt x="11575413" y="792878"/>
                  <a:pt x="11538696" y="801341"/>
                  <a:pt x="11501920" y="813109"/>
                </a:cubicBezTo>
                <a:cubicBezTo>
                  <a:pt x="11460587" y="824093"/>
                  <a:pt x="11432519" y="842469"/>
                  <a:pt x="11405286" y="849086"/>
                </a:cubicBezTo>
                <a:cubicBezTo>
                  <a:pt x="11353339" y="866295"/>
                  <a:pt x="11354410" y="845161"/>
                  <a:pt x="11338523" y="852810"/>
                </a:cubicBezTo>
                <a:cubicBezTo>
                  <a:pt x="11308884" y="863514"/>
                  <a:pt x="11353090" y="841987"/>
                  <a:pt x="11334676" y="859677"/>
                </a:cubicBezTo>
                <a:cubicBezTo>
                  <a:pt x="11295079" y="884428"/>
                  <a:pt x="11238631" y="959542"/>
                  <a:pt x="11217448" y="980136"/>
                </a:cubicBezTo>
                <a:cubicBezTo>
                  <a:pt x="11196801" y="1004817"/>
                  <a:pt x="11202732" y="987478"/>
                  <a:pt x="11196987" y="1000897"/>
                </a:cubicBezTo>
                <a:cubicBezTo>
                  <a:pt x="11191242" y="1014316"/>
                  <a:pt x="11200040" y="1028284"/>
                  <a:pt x="11193568" y="1039464"/>
                </a:cubicBezTo>
                <a:cubicBezTo>
                  <a:pt x="11181920" y="1057634"/>
                  <a:pt x="11187929" y="1053532"/>
                  <a:pt x="11175804" y="1067977"/>
                </a:cubicBezTo>
                <a:cubicBezTo>
                  <a:pt x="11168136" y="1078025"/>
                  <a:pt x="11142602" y="1097119"/>
                  <a:pt x="11133438" y="1106812"/>
                </a:cubicBezTo>
                <a:cubicBezTo>
                  <a:pt x="11124274" y="1116505"/>
                  <a:pt x="11134647" y="1114365"/>
                  <a:pt x="11120819" y="1126133"/>
                </a:cubicBezTo>
                <a:cubicBezTo>
                  <a:pt x="11106991" y="1137901"/>
                  <a:pt x="11087009" y="1165275"/>
                  <a:pt x="11071654" y="1177422"/>
                </a:cubicBezTo>
                <a:cubicBezTo>
                  <a:pt x="11056299" y="1189570"/>
                  <a:pt x="11041338" y="1190780"/>
                  <a:pt x="11028687" y="1199018"/>
                </a:cubicBezTo>
                <a:cubicBezTo>
                  <a:pt x="11006077" y="1216981"/>
                  <a:pt x="10985939" y="1219268"/>
                  <a:pt x="10974565" y="1226849"/>
                </a:cubicBezTo>
                <a:cubicBezTo>
                  <a:pt x="10963191" y="1234430"/>
                  <a:pt x="10978096" y="1238618"/>
                  <a:pt x="10960443" y="1244502"/>
                </a:cubicBezTo>
                <a:cubicBezTo>
                  <a:pt x="10937301" y="1255025"/>
                  <a:pt x="10897483" y="1265096"/>
                  <a:pt x="10879242" y="1269215"/>
                </a:cubicBezTo>
                <a:cubicBezTo>
                  <a:pt x="10861001" y="1273334"/>
                  <a:pt x="10863361" y="1264933"/>
                  <a:pt x="10850998" y="1269215"/>
                </a:cubicBezTo>
                <a:lnTo>
                  <a:pt x="10815658" y="1287849"/>
                </a:lnTo>
                <a:cubicBezTo>
                  <a:pt x="10795652" y="1293733"/>
                  <a:pt x="10746525" y="1311275"/>
                  <a:pt x="10723900" y="1318642"/>
                </a:cubicBezTo>
                <a:cubicBezTo>
                  <a:pt x="10705077" y="1325539"/>
                  <a:pt x="10706518" y="1319939"/>
                  <a:pt x="10699186" y="1322173"/>
                </a:cubicBezTo>
                <a:cubicBezTo>
                  <a:pt x="10691854" y="1324408"/>
                  <a:pt x="10686855" y="1343347"/>
                  <a:pt x="10676375" y="1342640"/>
                </a:cubicBezTo>
                <a:cubicBezTo>
                  <a:pt x="10676343" y="1337186"/>
                  <a:pt x="10639666" y="1342470"/>
                  <a:pt x="10636304" y="1342641"/>
                </a:cubicBezTo>
                <a:cubicBezTo>
                  <a:pt x="10626667" y="1347586"/>
                  <a:pt x="10613500" y="1341941"/>
                  <a:pt x="10603863" y="1346886"/>
                </a:cubicBezTo>
                <a:lnTo>
                  <a:pt x="10573203" y="1351996"/>
                </a:lnTo>
                <a:cubicBezTo>
                  <a:pt x="10562611" y="1353173"/>
                  <a:pt x="10557365" y="1375337"/>
                  <a:pt x="10547375" y="1375130"/>
                </a:cubicBezTo>
                <a:cubicBezTo>
                  <a:pt x="10537385" y="1374923"/>
                  <a:pt x="10522089" y="1366643"/>
                  <a:pt x="10513263" y="1371939"/>
                </a:cubicBezTo>
                <a:cubicBezTo>
                  <a:pt x="10505804" y="1378887"/>
                  <a:pt x="10494815" y="1378774"/>
                  <a:pt x="10487356" y="1385722"/>
                </a:cubicBezTo>
                <a:lnTo>
                  <a:pt x="10464012" y="1391778"/>
                </a:lnTo>
                <a:cubicBezTo>
                  <a:pt x="10456657" y="1392366"/>
                  <a:pt x="10449461" y="1401737"/>
                  <a:pt x="10439694" y="1406905"/>
                </a:cubicBezTo>
                <a:cubicBezTo>
                  <a:pt x="10429927" y="1412073"/>
                  <a:pt x="10417525" y="1414065"/>
                  <a:pt x="10405409" y="1422789"/>
                </a:cubicBezTo>
                <a:cubicBezTo>
                  <a:pt x="10385126" y="1419848"/>
                  <a:pt x="10374706" y="1423369"/>
                  <a:pt x="10370530" y="1441596"/>
                </a:cubicBezTo>
                <a:cubicBezTo>
                  <a:pt x="10354767" y="1445421"/>
                  <a:pt x="10317840" y="1451247"/>
                  <a:pt x="10300239" y="1456332"/>
                </a:cubicBezTo>
                <a:cubicBezTo>
                  <a:pt x="10282638" y="1461417"/>
                  <a:pt x="10276690" y="1468577"/>
                  <a:pt x="10264922" y="1472107"/>
                </a:cubicBezTo>
                <a:cubicBezTo>
                  <a:pt x="10253154" y="1475637"/>
                  <a:pt x="10240218" y="1469553"/>
                  <a:pt x="10229629" y="1470454"/>
                </a:cubicBezTo>
                <a:cubicBezTo>
                  <a:pt x="10219040" y="1471355"/>
                  <a:pt x="10214330" y="1477515"/>
                  <a:pt x="10201385" y="1477515"/>
                </a:cubicBezTo>
                <a:cubicBezTo>
                  <a:pt x="10188440" y="1477515"/>
                  <a:pt x="10165492" y="1479280"/>
                  <a:pt x="10151958" y="1477515"/>
                </a:cubicBezTo>
                <a:cubicBezTo>
                  <a:pt x="10138424" y="1475750"/>
                  <a:pt x="10130187" y="1468101"/>
                  <a:pt x="10120184" y="1466924"/>
                </a:cubicBezTo>
                <a:cubicBezTo>
                  <a:pt x="10110181" y="1465747"/>
                  <a:pt x="10091597" y="1479719"/>
                  <a:pt x="10081348" y="1481046"/>
                </a:cubicBezTo>
                <a:cubicBezTo>
                  <a:pt x="10071099" y="1482373"/>
                  <a:pt x="10073276" y="1471664"/>
                  <a:pt x="10058690" y="1474888"/>
                </a:cubicBezTo>
                <a:cubicBezTo>
                  <a:pt x="10040170" y="1466053"/>
                  <a:pt x="10015872" y="1472731"/>
                  <a:pt x="10004424" y="1489801"/>
                </a:cubicBezTo>
                <a:cubicBezTo>
                  <a:pt x="10002452" y="1492741"/>
                  <a:pt x="10000947" y="1495882"/>
                  <a:pt x="9999951" y="1499127"/>
                </a:cubicBezTo>
                <a:cubicBezTo>
                  <a:pt x="9967418" y="1507155"/>
                  <a:pt x="9889427" y="1534394"/>
                  <a:pt x="9845462" y="1548192"/>
                </a:cubicBezTo>
                <a:cubicBezTo>
                  <a:pt x="9822222" y="1562604"/>
                  <a:pt x="9768858" y="1594433"/>
                  <a:pt x="9736156" y="1581928"/>
                </a:cubicBezTo>
                <a:cubicBezTo>
                  <a:pt x="9745637" y="1601571"/>
                  <a:pt x="9699425" y="1582999"/>
                  <a:pt x="9693355" y="1602632"/>
                </a:cubicBezTo>
                <a:cubicBezTo>
                  <a:pt x="9690360" y="1618512"/>
                  <a:pt x="9675642" y="1616579"/>
                  <a:pt x="9664242" y="1622075"/>
                </a:cubicBezTo>
                <a:cubicBezTo>
                  <a:pt x="9655776" y="1638103"/>
                  <a:pt x="9598819" y="1651043"/>
                  <a:pt x="9579195" y="1648017"/>
                </a:cubicBezTo>
                <a:cubicBezTo>
                  <a:pt x="9524163" y="1629881"/>
                  <a:pt x="9477693" y="1693985"/>
                  <a:pt x="9433652" y="1681174"/>
                </a:cubicBezTo>
                <a:cubicBezTo>
                  <a:pt x="9421990" y="1682314"/>
                  <a:pt x="9412258" y="1685676"/>
                  <a:pt x="9403775" y="1690403"/>
                </a:cubicBezTo>
                <a:lnTo>
                  <a:pt x="9382503" y="1706957"/>
                </a:lnTo>
                <a:lnTo>
                  <a:pt x="9381410" y="1718312"/>
                </a:lnTo>
                <a:lnTo>
                  <a:pt x="9365685" y="1724772"/>
                </a:lnTo>
                <a:lnTo>
                  <a:pt x="9278020" y="1741161"/>
                </a:lnTo>
                <a:cubicBezTo>
                  <a:pt x="9235873" y="1762229"/>
                  <a:pt x="9231473" y="1754941"/>
                  <a:pt x="9217145" y="1771195"/>
                </a:cubicBezTo>
                <a:cubicBezTo>
                  <a:pt x="9131538" y="1776872"/>
                  <a:pt x="9039728" y="1814874"/>
                  <a:pt x="8955875" y="1796806"/>
                </a:cubicBezTo>
                <a:cubicBezTo>
                  <a:pt x="8861771" y="1817659"/>
                  <a:pt x="8730077" y="1856614"/>
                  <a:pt x="8648415" y="1878623"/>
                </a:cubicBezTo>
                <a:cubicBezTo>
                  <a:pt x="8578856" y="1892487"/>
                  <a:pt x="8546278" y="1907799"/>
                  <a:pt x="8538519" y="1894114"/>
                </a:cubicBezTo>
                <a:cubicBezTo>
                  <a:pt x="8513108" y="1898081"/>
                  <a:pt x="8514559" y="1915122"/>
                  <a:pt x="8506541" y="1905955"/>
                </a:cubicBezTo>
                <a:cubicBezTo>
                  <a:pt x="8437841" y="1911139"/>
                  <a:pt x="8301617" y="1910841"/>
                  <a:pt x="8236214" y="1909725"/>
                </a:cubicBezTo>
                <a:cubicBezTo>
                  <a:pt x="8201189" y="1897570"/>
                  <a:pt x="8163827" y="1900921"/>
                  <a:pt x="8132104" y="1895727"/>
                </a:cubicBezTo>
                <a:cubicBezTo>
                  <a:pt x="8021354" y="1869423"/>
                  <a:pt x="7973371" y="1872758"/>
                  <a:pt x="7918078" y="1862668"/>
                </a:cubicBezTo>
                <a:cubicBezTo>
                  <a:pt x="7883942" y="1854133"/>
                  <a:pt x="7834588" y="1870269"/>
                  <a:pt x="7817899" y="1862176"/>
                </a:cubicBezTo>
                <a:cubicBezTo>
                  <a:pt x="7803952" y="1858540"/>
                  <a:pt x="7780423" y="1826275"/>
                  <a:pt x="7768994" y="1855721"/>
                </a:cubicBezTo>
                <a:cubicBezTo>
                  <a:pt x="7693971" y="1816704"/>
                  <a:pt x="7680420" y="1850219"/>
                  <a:pt x="7618027" y="1830959"/>
                </a:cubicBezTo>
                <a:cubicBezTo>
                  <a:pt x="7563589" y="1813247"/>
                  <a:pt x="7530287" y="1817871"/>
                  <a:pt x="7449425" y="1810910"/>
                </a:cubicBezTo>
                <a:lnTo>
                  <a:pt x="7342915" y="1819827"/>
                </a:lnTo>
                <a:lnTo>
                  <a:pt x="7255191" y="1834354"/>
                </a:lnTo>
                <a:cubicBezTo>
                  <a:pt x="7235153" y="1839259"/>
                  <a:pt x="7150315" y="1831629"/>
                  <a:pt x="7131205" y="1845557"/>
                </a:cubicBezTo>
                <a:cubicBezTo>
                  <a:pt x="6968750" y="1838101"/>
                  <a:pt x="6977206" y="1837412"/>
                  <a:pt x="6941837" y="1840640"/>
                </a:cubicBezTo>
                <a:cubicBezTo>
                  <a:pt x="6905846" y="1863867"/>
                  <a:pt x="6892534" y="1847120"/>
                  <a:pt x="6837145" y="1870724"/>
                </a:cubicBezTo>
                <a:cubicBezTo>
                  <a:pt x="6823442" y="1850610"/>
                  <a:pt x="6785388" y="1865075"/>
                  <a:pt x="6753991" y="1860969"/>
                </a:cubicBezTo>
                <a:cubicBezTo>
                  <a:pt x="6744571" y="1866959"/>
                  <a:pt x="6736100" y="1874451"/>
                  <a:pt x="6727754" y="1882372"/>
                </a:cubicBezTo>
                <a:lnTo>
                  <a:pt x="6723371" y="1886494"/>
                </a:lnTo>
                <a:lnTo>
                  <a:pt x="6702779" y="1893601"/>
                </a:lnTo>
                <a:lnTo>
                  <a:pt x="6686657" y="1907344"/>
                </a:lnTo>
                <a:lnTo>
                  <a:pt x="6651330" y="1922921"/>
                </a:lnTo>
                <a:cubicBezTo>
                  <a:pt x="6640157" y="1928264"/>
                  <a:pt x="6638035" y="1935420"/>
                  <a:pt x="6622958" y="1936255"/>
                </a:cubicBezTo>
                <a:cubicBezTo>
                  <a:pt x="6600915" y="1943222"/>
                  <a:pt x="6552371" y="1948565"/>
                  <a:pt x="6522602" y="1954133"/>
                </a:cubicBezTo>
                <a:cubicBezTo>
                  <a:pt x="6492833" y="1959701"/>
                  <a:pt x="6461408" y="1966721"/>
                  <a:pt x="6444344" y="1969663"/>
                </a:cubicBezTo>
                <a:cubicBezTo>
                  <a:pt x="6427280" y="1972605"/>
                  <a:pt x="6428109" y="1974263"/>
                  <a:pt x="6409626" y="1978846"/>
                </a:cubicBezTo>
                <a:cubicBezTo>
                  <a:pt x="6391143" y="1983429"/>
                  <a:pt x="6354327" y="1989225"/>
                  <a:pt x="6333446" y="1997163"/>
                </a:cubicBezTo>
                <a:cubicBezTo>
                  <a:pt x="6318475" y="2003304"/>
                  <a:pt x="6299617" y="2000258"/>
                  <a:pt x="6294933" y="2019412"/>
                </a:cubicBezTo>
                <a:cubicBezTo>
                  <a:pt x="6286089" y="2042978"/>
                  <a:pt x="6227534" y="2018229"/>
                  <a:pt x="6238719" y="2042547"/>
                </a:cubicBezTo>
                <a:cubicBezTo>
                  <a:pt x="6222530" y="2046966"/>
                  <a:pt x="6203861" y="2053486"/>
                  <a:pt x="6187205" y="2060048"/>
                </a:cubicBezTo>
                <a:cubicBezTo>
                  <a:pt x="6170549" y="2066610"/>
                  <a:pt x="6153490" y="2074269"/>
                  <a:pt x="6138780" y="2081918"/>
                </a:cubicBezTo>
                <a:cubicBezTo>
                  <a:pt x="6124070" y="2089567"/>
                  <a:pt x="6133826" y="2100763"/>
                  <a:pt x="6120125" y="2109475"/>
                </a:cubicBezTo>
                <a:cubicBezTo>
                  <a:pt x="6106424" y="2118187"/>
                  <a:pt x="6071747" y="2113765"/>
                  <a:pt x="6056576" y="2120066"/>
                </a:cubicBezTo>
                <a:cubicBezTo>
                  <a:pt x="6041405" y="2126367"/>
                  <a:pt x="6013212" y="2118450"/>
                  <a:pt x="5993794" y="2122569"/>
                </a:cubicBezTo>
                <a:cubicBezTo>
                  <a:pt x="5964206" y="2130692"/>
                  <a:pt x="5962485" y="2139897"/>
                  <a:pt x="5943601" y="2137719"/>
                </a:cubicBezTo>
                <a:cubicBezTo>
                  <a:pt x="5924717" y="2135541"/>
                  <a:pt x="5912263" y="2145394"/>
                  <a:pt x="5898141" y="2144806"/>
                </a:cubicBezTo>
                <a:cubicBezTo>
                  <a:pt x="5884019" y="2144218"/>
                  <a:pt x="5868158" y="2133273"/>
                  <a:pt x="5855337" y="2137719"/>
                </a:cubicBezTo>
                <a:cubicBezTo>
                  <a:pt x="5842516" y="2142165"/>
                  <a:pt x="5837100" y="2155593"/>
                  <a:pt x="5817682" y="2157358"/>
                </a:cubicBezTo>
                <a:cubicBezTo>
                  <a:pt x="5798264" y="2159123"/>
                  <a:pt x="5773002" y="2155397"/>
                  <a:pt x="5735300" y="2158902"/>
                </a:cubicBezTo>
                <a:cubicBezTo>
                  <a:pt x="5697598" y="2162407"/>
                  <a:pt x="5588527" y="2188980"/>
                  <a:pt x="5591469" y="2178389"/>
                </a:cubicBezTo>
                <a:cubicBezTo>
                  <a:pt x="5555576" y="2181920"/>
                  <a:pt x="5528919" y="2193924"/>
                  <a:pt x="5505818" y="2194207"/>
                </a:cubicBezTo>
                <a:cubicBezTo>
                  <a:pt x="5482717" y="2194490"/>
                  <a:pt x="5495184" y="2190180"/>
                  <a:pt x="5477574" y="2190677"/>
                </a:cubicBezTo>
                <a:cubicBezTo>
                  <a:pt x="5459964" y="2191175"/>
                  <a:pt x="5427187" y="2180216"/>
                  <a:pt x="5414282" y="2183070"/>
                </a:cubicBezTo>
                <a:cubicBezTo>
                  <a:pt x="5407945" y="2205016"/>
                  <a:pt x="5394338" y="2208803"/>
                  <a:pt x="5368369" y="2204272"/>
                </a:cubicBezTo>
                <a:cubicBezTo>
                  <a:pt x="5354793" y="2209070"/>
                  <a:pt x="5349205" y="2213102"/>
                  <a:pt x="5336354" y="2218920"/>
                </a:cubicBezTo>
                <a:cubicBezTo>
                  <a:pt x="5323503" y="2224738"/>
                  <a:pt x="5304208" y="2232709"/>
                  <a:pt x="5291263" y="2239182"/>
                </a:cubicBezTo>
                <a:cubicBezTo>
                  <a:pt x="5278318" y="2245655"/>
                  <a:pt x="5264730" y="2242318"/>
                  <a:pt x="5255152" y="2247164"/>
                </a:cubicBezTo>
                <a:cubicBezTo>
                  <a:pt x="5245574" y="2252010"/>
                  <a:pt x="5240857" y="2261199"/>
                  <a:pt x="5233796" y="2268260"/>
                </a:cubicBezTo>
                <a:cubicBezTo>
                  <a:pt x="5226735" y="2275321"/>
                  <a:pt x="5222832" y="2268609"/>
                  <a:pt x="5212786" y="2275408"/>
                </a:cubicBezTo>
                <a:cubicBezTo>
                  <a:pt x="5202741" y="2282208"/>
                  <a:pt x="5174227" y="2281420"/>
                  <a:pt x="5159401" y="2284343"/>
                </a:cubicBezTo>
                <a:cubicBezTo>
                  <a:pt x="5129776" y="2295641"/>
                  <a:pt x="5158686" y="2301898"/>
                  <a:pt x="5123830" y="2307070"/>
                </a:cubicBezTo>
                <a:cubicBezTo>
                  <a:pt x="5082905" y="2318102"/>
                  <a:pt x="5072939" y="2287385"/>
                  <a:pt x="5065426" y="2324076"/>
                </a:cubicBezTo>
                <a:cubicBezTo>
                  <a:pt x="5017747" y="2318395"/>
                  <a:pt x="5031271" y="2337329"/>
                  <a:pt x="4975908" y="2364128"/>
                </a:cubicBezTo>
                <a:cubicBezTo>
                  <a:pt x="4946700" y="2354134"/>
                  <a:pt x="4928936" y="2366071"/>
                  <a:pt x="4913723" y="2385265"/>
                </a:cubicBezTo>
                <a:cubicBezTo>
                  <a:pt x="4854880" y="2394046"/>
                  <a:pt x="4808730" y="2428302"/>
                  <a:pt x="4746485" y="2451769"/>
                </a:cubicBezTo>
                <a:lnTo>
                  <a:pt x="4681588" y="2467494"/>
                </a:lnTo>
                <a:lnTo>
                  <a:pt x="1783655" y="3163860"/>
                </a:lnTo>
                <a:lnTo>
                  <a:pt x="1325955" y="3176692"/>
                </a:lnTo>
                <a:cubicBezTo>
                  <a:pt x="1278931" y="3186609"/>
                  <a:pt x="1232617" y="3191205"/>
                  <a:pt x="1190384" y="3203504"/>
                </a:cubicBezTo>
                <a:cubicBezTo>
                  <a:pt x="1146740" y="3204301"/>
                  <a:pt x="1142940" y="3250947"/>
                  <a:pt x="1094537" y="3229469"/>
                </a:cubicBezTo>
                <a:cubicBezTo>
                  <a:pt x="1069134" y="3237778"/>
                  <a:pt x="1026961" y="3247646"/>
                  <a:pt x="1013254" y="3263949"/>
                </a:cubicBezTo>
                <a:cubicBezTo>
                  <a:pt x="966756" y="3279110"/>
                  <a:pt x="851011" y="3352246"/>
                  <a:pt x="815546" y="3334559"/>
                </a:cubicBezTo>
                <a:cubicBezTo>
                  <a:pt x="808324" y="3352177"/>
                  <a:pt x="815137" y="3324821"/>
                  <a:pt x="779276" y="3327290"/>
                </a:cubicBezTo>
                <a:cubicBezTo>
                  <a:pt x="712585" y="3298149"/>
                  <a:pt x="672574" y="3378796"/>
                  <a:pt x="600378" y="3335250"/>
                </a:cubicBezTo>
                <a:cubicBezTo>
                  <a:pt x="595066" y="3356366"/>
                  <a:pt x="514059" y="3361176"/>
                  <a:pt x="493457" y="3365044"/>
                </a:cubicBezTo>
                <a:cubicBezTo>
                  <a:pt x="467535" y="3372578"/>
                  <a:pt x="412364" y="3374283"/>
                  <a:pt x="388355" y="3376925"/>
                </a:cubicBezTo>
                <a:cubicBezTo>
                  <a:pt x="364346" y="3379567"/>
                  <a:pt x="376469" y="3372659"/>
                  <a:pt x="349402" y="3380897"/>
                </a:cubicBezTo>
                <a:cubicBezTo>
                  <a:pt x="322335" y="3389135"/>
                  <a:pt x="248625" y="3434339"/>
                  <a:pt x="225952" y="3426352"/>
                </a:cubicBezTo>
                <a:cubicBezTo>
                  <a:pt x="199749" y="3439548"/>
                  <a:pt x="193948" y="3430066"/>
                  <a:pt x="171000" y="3438892"/>
                </a:cubicBezTo>
                <a:cubicBezTo>
                  <a:pt x="148052" y="3447718"/>
                  <a:pt x="101917" y="3457642"/>
                  <a:pt x="88263" y="3479310"/>
                </a:cubicBezTo>
                <a:cubicBezTo>
                  <a:pt x="64018" y="3479795"/>
                  <a:pt x="62139" y="3459801"/>
                  <a:pt x="46713" y="3462986"/>
                </a:cubicBezTo>
                <a:cubicBezTo>
                  <a:pt x="31576" y="3476862"/>
                  <a:pt x="15706" y="3476378"/>
                  <a:pt x="2765" y="3480770"/>
                </a:cubicBezTo>
                <a:lnTo>
                  <a:pt x="0" y="3482342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DC1C81-212F-6A6D-64CA-71BF86961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484094"/>
            <a:ext cx="9998441" cy="1206594"/>
          </a:xfrm>
        </p:spPr>
        <p:txBody>
          <a:bodyPr>
            <a:normAutofit/>
          </a:bodyPr>
          <a:lstStyle/>
          <a:p>
            <a:r>
              <a:rPr lang="en-US" dirty="0"/>
              <a:t>Overview of Ikea</a:t>
            </a:r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101159E-D455-456F-8FE1-396AB159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037" y="1958614"/>
            <a:ext cx="3594282" cy="3988962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2" descr="Our IKEA heritage - IKEA">
            <a:extLst>
              <a:ext uri="{FF2B5EF4-FFF2-40B4-BE49-F238E27FC236}">
                <a16:creationId xmlns:a16="http://schemas.microsoft.com/office/drawing/2014/main" id="{FFDF067D-6C73-5567-6259-633322617F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09404" y="2264003"/>
            <a:ext cx="3274548" cy="334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ectangle 6">
            <a:extLst>
              <a:ext uri="{FF2B5EF4-FFF2-40B4-BE49-F238E27FC236}">
                <a16:creationId xmlns:a16="http://schemas.microsoft.com/office/drawing/2014/main" id="{1F9FDF39-7A42-411B-85F1-9DE812C7A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497" y="5802246"/>
            <a:ext cx="1367625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C7EF5-A036-11A5-D2C9-47BDE86FE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7900" y="2265416"/>
            <a:ext cx="5954298" cy="3837272"/>
          </a:xfrm>
        </p:spPr>
        <p:txBody>
          <a:bodyPr anchor="ctr">
            <a:normAutofit/>
          </a:bodyPr>
          <a:lstStyle/>
          <a:p>
            <a:pPr lvl="0"/>
            <a:r>
              <a:rPr lang="en-US" sz="2000" dirty="0"/>
              <a:t>Ikea was founded in 1943.</a:t>
            </a:r>
          </a:p>
          <a:p>
            <a:pPr lvl="0"/>
            <a:r>
              <a:rPr lang="en-US" sz="2000" dirty="0"/>
              <a:t>The catalogue was created in 1951.</a:t>
            </a:r>
          </a:p>
          <a:p>
            <a:pPr lvl="0"/>
            <a:r>
              <a:rPr lang="en-US" sz="2000" dirty="0"/>
              <a:t>Flat pack idea came about in 1956 (Ikea, </a:t>
            </a:r>
            <a:r>
              <a:rPr lang="en-US" sz="2000"/>
              <a:t>n.d</a:t>
            </a:r>
            <a:r>
              <a:rPr lang="en-US" sz="2000" dirty="0"/>
              <a:t> a). </a:t>
            </a:r>
          </a:p>
          <a:p>
            <a:pPr lvl="0"/>
            <a:r>
              <a:rPr lang="en-GB" sz="2000" i="0" dirty="0"/>
              <a:t>Ikea’s vision is to “create a better everyday life for the many people.” (Ikea, </a:t>
            </a:r>
            <a:r>
              <a:rPr lang="en-GB" sz="2000" i="0"/>
              <a:t>n.d</a:t>
            </a:r>
            <a:r>
              <a:rPr lang="en-GB" sz="2000" i="0" dirty="0"/>
              <a:t>).</a:t>
            </a:r>
            <a:endParaRPr lang="en-US" sz="2000" dirty="0"/>
          </a:p>
          <a:p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20B84C-6AF1-76CC-324F-083C3D3CC53A}"/>
              </a:ext>
            </a:extLst>
          </p:cNvPr>
          <p:cNvSpPr txBox="1"/>
          <p:nvPr/>
        </p:nvSpPr>
        <p:spPr>
          <a:xfrm>
            <a:off x="1725770" y="6353782"/>
            <a:ext cx="3245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1: (Ikea, n.d b). </a:t>
            </a:r>
          </a:p>
        </p:txBody>
      </p:sp>
      <p:pic>
        <p:nvPicPr>
          <p:cNvPr id="9" name="Audio Recording 10 Nov 2022 at 15:14:28">
            <a:hlinkClick r:id="" action="ppaction://media"/>
            <a:extLst>
              <a:ext uri="{FF2B5EF4-FFF2-40B4-BE49-F238E27FC236}">
                <a16:creationId xmlns:a16="http://schemas.microsoft.com/office/drawing/2014/main" id="{82B32E82-1341-0321-5595-1083FDB833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39653" y="48409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704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3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0811073-89F5-46D6-83D8-BA7644649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3442855"/>
          </a:xfrm>
          <a:custGeom>
            <a:avLst/>
            <a:gdLst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304043 w 12192000"/>
              <a:gd name="connsiteY45" fmla="*/ 3152858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763355 w 12192000"/>
              <a:gd name="connsiteY53" fmla="*/ 3224928 h 3442855"/>
              <a:gd name="connsiteX54" fmla="*/ 1654444 w 12192000"/>
              <a:gd name="connsiteY54" fmla="*/ 3229661 h 3442855"/>
              <a:gd name="connsiteX55" fmla="*/ 1629483 w 12192000"/>
              <a:gd name="connsiteY55" fmla="*/ 3232675 h 3442855"/>
              <a:gd name="connsiteX56" fmla="*/ 1573012 w 12192000"/>
              <a:gd name="connsiteY56" fmla="*/ 3250275 h 3442855"/>
              <a:gd name="connsiteX57" fmla="*/ 1525936 w 12192000"/>
              <a:gd name="connsiteY57" fmla="*/ 3243056 h 3442855"/>
              <a:gd name="connsiteX58" fmla="*/ 1515932 w 12192000"/>
              <a:gd name="connsiteY58" fmla="*/ 3243699 h 3442855"/>
              <a:gd name="connsiteX59" fmla="*/ 1418247 w 12192000"/>
              <a:gd name="connsiteY59" fmla="*/ 3236042 h 3442855"/>
              <a:gd name="connsiteX60" fmla="*/ 1311781 w 12192000"/>
              <a:gd name="connsiteY60" fmla="*/ 3207733 h 3442855"/>
              <a:gd name="connsiteX61" fmla="*/ 1287526 w 12192000"/>
              <a:gd name="connsiteY61" fmla="*/ 3195564 h 3442855"/>
              <a:gd name="connsiteX62" fmla="*/ 1275912 w 12192000"/>
              <a:gd name="connsiteY62" fmla="*/ 3202348 h 3442855"/>
              <a:gd name="connsiteX63" fmla="*/ 1160923 w 12192000"/>
              <a:gd name="connsiteY63" fmla="*/ 3219676 h 3442855"/>
              <a:gd name="connsiteX64" fmla="*/ 909690 w 12192000"/>
              <a:gd name="connsiteY64" fmla="*/ 3216919 h 3442855"/>
              <a:gd name="connsiteX65" fmla="*/ 764020 w 12192000"/>
              <a:gd name="connsiteY65" fmla="*/ 3235844 h 3442855"/>
              <a:gd name="connsiteX66" fmla="*/ 701915 w 12192000"/>
              <a:gd name="connsiteY66" fmla="*/ 3250223 h 3442855"/>
              <a:gd name="connsiteX67" fmla="*/ 463292 w 12192000"/>
              <a:gd name="connsiteY67" fmla="*/ 3316636 h 3442855"/>
              <a:gd name="connsiteX68" fmla="*/ 369865 w 12192000"/>
              <a:gd name="connsiteY68" fmla="*/ 3339094 h 3442855"/>
              <a:gd name="connsiteX69" fmla="*/ 318911 w 12192000"/>
              <a:gd name="connsiteY69" fmla="*/ 3367912 h 3442855"/>
              <a:gd name="connsiteX70" fmla="*/ 119548 w 12192000"/>
              <a:gd name="connsiteY70" fmla="*/ 3404651 h 3442855"/>
              <a:gd name="connsiteX71" fmla="*/ 0 w 12192000"/>
              <a:gd name="connsiteY71" fmla="*/ 3414000 h 3442855"/>
              <a:gd name="connsiteX72" fmla="*/ 0 w 12192000"/>
              <a:gd name="connsiteY72" fmla="*/ 2 h 3442855"/>
              <a:gd name="connsiteX73" fmla="*/ 3459904 w 12192000"/>
              <a:gd name="connsiteY73" fmla="*/ 1 h 3442855"/>
              <a:gd name="connsiteX74" fmla="*/ 3459907 w 12192000"/>
              <a:gd name="connsiteY74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629483 w 12192000"/>
              <a:gd name="connsiteY53" fmla="*/ 3232675 h 3442855"/>
              <a:gd name="connsiteX54" fmla="*/ 1573012 w 12192000"/>
              <a:gd name="connsiteY54" fmla="*/ 3250275 h 3442855"/>
              <a:gd name="connsiteX55" fmla="*/ 1525936 w 12192000"/>
              <a:gd name="connsiteY55" fmla="*/ 3243056 h 3442855"/>
              <a:gd name="connsiteX56" fmla="*/ 1515932 w 12192000"/>
              <a:gd name="connsiteY56" fmla="*/ 3243699 h 3442855"/>
              <a:gd name="connsiteX57" fmla="*/ 1418247 w 12192000"/>
              <a:gd name="connsiteY57" fmla="*/ 3236042 h 3442855"/>
              <a:gd name="connsiteX58" fmla="*/ 1311781 w 12192000"/>
              <a:gd name="connsiteY58" fmla="*/ 3207733 h 3442855"/>
              <a:gd name="connsiteX59" fmla="*/ 1287526 w 12192000"/>
              <a:gd name="connsiteY59" fmla="*/ 3195564 h 3442855"/>
              <a:gd name="connsiteX60" fmla="*/ 1275912 w 12192000"/>
              <a:gd name="connsiteY60" fmla="*/ 3202348 h 3442855"/>
              <a:gd name="connsiteX61" fmla="*/ 1160923 w 12192000"/>
              <a:gd name="connsiteY61" fmla="*/ 3219676 h 3442855"/>
              <a:gd name="connsiteX62" fmla="*/ 909690 w 12192000"/>
              <a:gd name="connsiteY62" fmla="*/ 3216919 h 3442855"/>
              <a:gd name="connsiteX63" fmla="*/ 764020 w 12192000"/>
              <a:gd name="connsiteY63" fmla="*/ 3235844 h 3442855"/>
              <a:gd name="connsiteX64" fmla="*/ 701915 w 12192000"/>
              <a:gd name="connsiteY64" fmla="*/ 3250223 h 3442855"/>
              <a:gd name="connsiteX65" fmla="*/ 463292 w 12192000"/>
              <a:gd name="connsiteY65" fmla="*/ 3316636 h 3442855"/>
              <a:gd name="connsiteX66" fmla="*/ 369865 w 12192000"/>
              <a:gd name="connsiteY66" fmla="*/ 3339094 h 3442855"/>
              <a:gd name="connsiteX67" fmla="*/ 318911 w 12192000"/>
              <a:gd name="connsiteY67" fmla="*/ 3367912 h 3442855"/>
              <a:gd name="connsiteX68" fmla="*/ 119548 w 12192000"/>
              <a:gd name="connsiteY68" fmla="*/ 3404651 h 3442855"/>
              <a:gd name="connsiteX69" fmla="*/ 0 w 12192000"/>
              <a:gd name="connsiteY69" fmla="*/ 3414000 h 3442855"/>
              <a:gd name="connsiteX70" fmla="*/ 0 w 12192000"/>
              <a:gd name="connsiteY70" fmla="*/ 2 h 3442855"/>
              <a:gd name="connsiteX71" fmla="*/ 3459904 w 12192000"/>
              <a:gd name="connsiteY71" fmla="*/ 1 h 3442855"/>
              <a:gd name="connsiteX72" fmla="*/ 3459907 w 12192000"/>
              <a:gd name="connsiteY72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15859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32874 w 12192000"/>
              <a:gd name="connsiteY33" fmla="*/ 2826106 h 3442855"/>
              <a:gd name="connsiteX34" fmla="*/ 9340481 w 12192000"/>
              <a:gd name="connsiteY34" fmla="*/ 2831628 h 3442855"/>
              <a:gd name="connsiteX35" fmla="*/ 9191002 w 12192000"/>
              <a:gd name="connsiteY35" fmla="*/ 2776544 h 3442855"/>
              <a:gd name="connsiteX36" fmla="*/ 9181756 w 12192000"/>
              <a:gd name="connsiteY36" fmla="*/ 2773801 h 3442855"/>
              <a:gd name="connsiteX37" fmla="*/ 8912415 w 12192000"/>
              <a:gd name="connsiteY37" fmla="*/ 2765023 h 3442855"/>
              <a:gd name="connsiteX38" fmla="*/ 7709716 w 12192000"/>
              <a:gd name="connsiteY38" fmla="*/ 2795956 h 3442855"/>
              <a:gd name="connsiteX39" fmla="*/ 6923164 w 12192000"/>
              <a:gd name="connsiteY39" fmla="*/ 2920980 h 3442855"/>
              <a:gd name="connsiteX40" fmla="*/ 3308915 w 12192000"/>
              <a:gd name="connsiteY40" fmla="*/ 3049912 h 3442855"/>
              <a:gd name="connsiteX41" fmla="*/ 2643050 w 12192000"/>
              <a:gd name="connsiteY41" fmla="*/ 3112559 h 3442855"/>
              <a:gd name="connsiteX42" fmla="*/ 2426006 w 12192000"/>
              <a:gd name="connsiteY42" fmla="*/ 3161942 h 3442855"/>
              <a:gd name="connsiteX43" fmla="*/ 2291811 w 12192000"/>
              <a:gd name="connsiteY43" fmla="*/ 3176941 h 3442855"/>
              <a:gd name="connsiteX44" fmla="*/ 2201685 w 12192000"/>
              <a:gd name="connsiteY44" fmla="*/ 3200625 h 3442855"/>
              <a:gd name="connsiteX45" fmla="*/ 2046141 w 12192000"/>
              <a:gd name="connsiteY45" fmla="*/ 3203263 h 3442855"/>
              <a:gd name="connsiteX46" fmla="*/ 1953987 w 12192000"/>
              <a:gd name="connsiteY46" fmla="*/ 3176250 h 3442855"/>
              <a:gd name="connsiteX47" fmla="*/ 1924440 w 12192000"/>
              <a:gd name="connsiteY47" fmla="*/ 3170393 h 3442855"/>
              <a:gd name="connsiteX48" fmla="*/ 1907653 w 12192000"/>
              <a:gd name="connsiteY48" fmla="*/ 3175484 h 3442855"/>
              <a:gd name="connsiteX49" fmla="*/ 1856828 w 12192000"/>
              <a:gd name="connsiteY49" fmla="*/ 3184705 h 3442855"/>
              <a:gd name="connsiteX50" fmla="*/ 1831611 w 12192000"/>
              <a:gd name="connsiteY50" fmla="*/ 3205201 h 3442855"/>
              <a:gd name="connsiteX51" fmla="*/ 1715859 w 12192000"/>
              <a:gd name="connsiteY51" fmla="*/ 3229661 h 3442855"/>
              <a:gd name="connsiteX52" fmla="*/ 1573012 w 12192000"/>
              <a:gd name="connsiteY52" fmla="*/ 3250275 h 3442855"/>
              <a:gd name="connsiteX53" fmla="*/ 1525936 w 12192000"/>
              <a:gd name="connsiteY53" fmla="*/ 3243056 h 3442855"/>
              <a:gd name="connsiteX54" fmla="*/ 1515932 w 12192000"/>
              <a:gd name="connsiteY54" fmla="*/ 3243699 h 3442855"/>
              <a:gd name="connsiteX55" fmla="*/ 1418247 w 12192000"/>
              <a:gd name="connsiteY55" fmla="*/ 3236042 h 3442855"/>
              <a:gd name="connsiteX56" fmla="*/ 1311781 w 12192000"/>
              <a:gd name="connsiteY56" fmla="*/ 3207733 h 3442855"/>
              <a:gd name="connsiteX57" fmla="*/ 1287526 w 12192000"/>
              <a:gd name="connsiteY57" fmla="*/ 3195564 h 3442855"/>
              <a:gd name="connsiteX58" fmla="*/ 1275912 w 12192000"/>
              <a:gd name="connsiteY58" fmla="*/ 3202348 h 3442855"/>
              <a:gd name="connsiteX59" fmla="*/ 1160923 w 12192000"/>
              <a:gd name="connsiteY59" fmla="*/ 3219676 h 3442855"/>
              <a:gd name="connsiteX60" fmla="*/ 909690 w 12192000"/>
              <a:gd name="connsiteY60" fmla="*/ 3216919 h 3442855"/>
              <a:gd name="connsiteX61" fmla="*/ 764020 w 12192000"/>
              <a:gd name="connsiteY61" fmla="*/ 3235844 h 3442855"/>
              <a:gd name="connsiteX62" fmla="*/ 701915 w 12192000"/>
              <a:gd name="connsiteY62" fmla="*/ 3250223 h 3442855"/>
              <a:gd name="connsiteX63" fmla="*/ 463292 w 12192000"/>
              <a:gd name="connsiteY63" fmla="*/ 3316636 h 3442855"/>
              <a:gd name="connsiteX64" fmla="*/ 369865 w 12192000"/>
              <a:gd name="connsiteY64" fmla="*/ 3339094 h 3442855"/>
              <a:gd name="connsiteX65" fmla="*/ 318911 w 12192000"/>
              <a:gd name="connsiteY65" fmla="*/ 3367912 h 3442855"/>
              <a:gd name="connsiteX66" fmla="*/ 119548 w 12192000"/>
              <a:gd name="connsiteY66" fmla="*/ 3404651 h 3442855"/>
              <a:gd name="connsiteX67" fmla="*/ 0 w 12192000"/>
              <a:gd name="connsiteY67" fmla="*/ 3414000 h 3442855"/>
              <a:gd name="connsiteX68" fmla="*/ 0 w 12192000"/>
              <a:gd name="connsiteY68" fmla="*/ 2 h 3442855"/>
              <a:gd name="connsiteX69" fmla="*/ 3459904 w 12192000"/>
              <a:gd name="connsiteY69" fmla="*/ 1 h 3442855"/>
              <a:gd name="connsiteX70" fmla="*/ 3459907 w 12192000"/>
              <a:gd name="connsiteY70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71588 w 12192000"/>
              <a:gd name="connsiteY11" fmla="*/ 3113441 h 3442855"/>
              <a:gd name="connsiteX12" fmla="*/ 11270977 w 12192000"/>
              <a:gd name="connsiteY12" fmla="*/ 3100396 h 3442855"/>
              <a:gd name="connsiteX13" fmla="*/ 11250574 w 12192000"/>
              <a:gd name="connsiteY13" fmla="*/ 3091174 h 3442855"/>
              <a:gd name="connsiteX14" fmla="*/ 11246505 w 12192000"/>
              <a:gd name="connsiteY14" fmla="*/ 3086783 h 3442855"/>
              <a:gd name="connsiteX15" fmla="*/ 11221805 w 12192000"/>
              <a:gd name="connsiteY15" fmla="*/ 3063540 h 3442855"/>
              <a:gd name="connsiteX16" fmla="*/ 11135382 w 12192000"/>
              <a:gd name="connsiteY16" fmla="*/ 3062095 h 3442855"/>
              <a:gd name="connsiteX17" fmla="*/ 11056771 w 12192000"/>
              <a:gd name="connsiteY17" fmla="*/ 3020684 h 3442855"/>
              <a:gd name="connsiteX18" fmla="*/ 10800887 w 12192000"/>
              <a:gd name="connsiteY18" fmla="*/ 2963080 h 3442855"/>
              <a:gd name="connsiteX19" fmla="*/ 10701230 w 12192000"/>
              <a:gd name="connsiteY19" fmla="*/ 2935785 h 3442855"/>
              <a:gd name="connsiteX20" fmla="*/ 10529686 w 12192000"/>
              <a:gd name="connsiteY20" fmla="*/ 2918071 h 3442855"/>
              <a:gd name="connsiteX21" fmla="*/ 10337584 w 12192000"/>
              <a:gd name="connsiteY21" fmla="*/ 2926238 h 3442855"/>
              <a:gd name="connsiteX22" fmla="*/ 10179941 w 12192000"/>
              <a:gd name="connsiteY22" fmla="*/ 2930174 h 3442855"/>
              <a:gd name="connsiteX23" fmla="*/ 10129038 w 12192000"/>
              <a:gd name="connsiteY23" fmla="*/ 2929992 h 3442855"/>
              <a:gd name="connsiteX24" fmla="*/ 10044809 w 12192000"/>
              <a:gd name="connsiteY24" fmla="*/ 2932587 h 3442855"/>
              <a:gd name="connsiteX25" fmla="*/ 9923926 w 12192000"/>
              <a:gd name="connsiteY25" fmla="*/ 2936679 h 3442855"/>
              <a:gd name="connsiteX26" fmla="*/ 9825938 w 12192000"/>
              <a:gd name="connsiteY26" fmla="*/ 2915287 h 3442855"/>
              <a:gd name="connsiteX27" fmla="*/ 9761662 w 12192000"/>
              <a:gd name="connsiteY27" fmla="*/ 2916695 h 3442855"/>
              <a:gd name="connsiteX28" fmla="*/ 9688436 w 12192000"/>
              <a:gd name="connsiteY28" fmla="*/ 2894364 h 3442855"/>
              <a:gd name="connsiteX29" fmla="*/ 9626359 w 12192000"/>
              <a:gd name="connsiteY29" fmla="*/ 2876388 h 3442855"/>
              <a:gd name="connsiteX30" fmla="*/ 9536686 w 12192000"/>
              <a:gd name="connsiteY30" fmla="*/ 2845662 h 3442855"/>
              <a:gd name="connsiteX31" fmla="*/ 9500517 w 12192000"/>
              <a:gd name="connsiteY31" fmla="*/ 2847197 h 3442855"/>
              <a:gd name="connsiteX32" fmla="*/ 9432874 w 12192000"/>
              <a:gd name="connsiteY32" fmla="*/ 2826106 h 3442855"/>
              <a:gd name="connsiteX33" fmla="*/ 9340481 w 12192000"/>
              <a:gd name="connsiteY33" fmla="*/ 2831628 h 3442855"/>
              <a:gd name="connsiteX34" fmla="*/ 9191002 w 12192000"/>
              <a:gd name="connsiteY34" fmla="*/ 2776544 h 3442855"/>
              <a:gd name="connsiteX35" fmla="*/ 9181756 w 12192000"/>
              <a:gd name="connsiteY35" fmla="*/ 2773801 h 3442855"/>
              <a:gd name="connsiteX36" fmla="*/ 8912415 w 12192000"/>
              <a:gd name="connsiteY36" fmla="*/ 2765023 h 3442855"/>
              <a:gd name="connsiteX37" fmla="*/ 7709716 w 12192000"/>
              <a:gd name="connsiteY37" fmla="*/ 2795956 h 3442855"/>
              <a:gd name="connsiteX38" fmla="*/ 6923164 w 12192000"/>
              <a:gd name="connsiteY38" fmla="*/ 2920980 h 3442855"/>
              <a:gd name="connsiteX39" fmla="*/ 3308915 w 12192000"/>
              <a:gd name="connsiteY39" fmla="*/ 3049912 h 3442855"/>
              <a:gd name="connsiteX40" fmla="*/ 2643050 w 12192000"/>
              <a:gd name="connsiteY40" fmla="*/ 3112559 h 3442855"/>
              <a:gd name="connsiteX41" fmla="*/ 2426006 w 12192000"/>
              <a:gd name="connsiteY41" fmla="*/ 3161942 h 3442855"/>
              <a:gd name="connsiteX42" fmla="*/ 2291811 w 12192000"/>
              <a:gd name="connsiteY42" fmla="*/ 3176941 h 3442855"/>
              <a:gd name="connsiteX43" fmla="*/ 2201685 w 12192000"/>
              <a:gd name="connsiteY43" fmla="*/ 3200625 h 3442855"/>
              <a:gd name="connsiteX44" fmla="*/ 2046141 w 12192000"/>
              <a:gd name="connsiteY44" fmla="*/ 3203263 h 3442855"/>
              <a:gd name="connsiteX45" fmla="*/ 1953987 w 12192000"/>
              <a:gd name="connsiteY45" fmla="*/ 3176250 h 3442855"/>
              <a:gd name="connsiteX46" fmla="*/ 1924440 w 12192000"/>
              <a:gd name="connsiteY46" fmla="*/ 3170393 h 3442855"/>
              <a:gd name="connsiteX47" fmla="*/ 1907653 w 12192000"/>
              <a:gd name="connsiteY47" fmla="*/ 3175484 h 3442855"/>
              <a:gd name="connsiteX48" fmla="*/ 1856828 w 12192000"/>
              <a:gd name="connsiteY48" fmla="*/ 3184705 h 3442855"/>
              <a:gd name="connsiteX49" fmla="*/ 1831611 w 12192000"/>
              <a:gd name="connsiteY49" fmla="*/ 3205201 h 3442855"/>
              <a:gd name="connsiteX50" fmla="*/ 1715859 w 12192000"/>
              <a:gd name="connsiteY50" fmla="*/ 3229661 h 3442855"/>
              <a:gd name="connsiteX51" fmla="*/ 1573012 w 12192000"/>
              <a:gd name="connsiteY51" fmla="*/ 3250275 h 3442855"/>
              <a:gd name="connsiteX52" fmla="*/ 1525936 w 12192000"/>
              <a:gd name="connsiteY52" fmla="*/ 3243056 h 3442855"/>
              <a:gd name="connsiteX53" fmla="*/ 1515932 w 12192000"/>
              <a:gd name="connsiteY53" fmla="*/ 3243699 h 3442855"/>
              <a:gd name="connsiteX54" fmla="*/ 1418247 w 12192000"/>
              <a:gd name="connsiteY54" fmla="*/ 3236042 h 3442855"/>
              <a:gd name="connsiteX55" fmla="*/ 1311781 w 12192000"/>
              <a:gd name="connsiteY55" fmla="*/ 3207733 h 3442855"/>
              <a:gd name="connsiteX56" fmla="*/ 1287526 w 12192000"/>
              <a:gd name="connsiteY56" fmla="*/ 3195564 h 3442855"/>
              <a:gd name="connsiteX57" fmla="*/ 1275912 w 12192000"/>
              <a:gd name="connsiteY57" fmla="*/ 3202348 h 3442855"/>
              <a:gd name="connsiteX58" fmla="*/ 1160923 w 12192000"/>
              <a:gd name="connsiteY58" fmla="*/ 3219676 h 3442855"/>
              <a:gd name="connsiteX59" fmla="*/ 909690 w 12192000"/>
              <a:gd name="connsiteY59" fmla="*/ 3216919 h 3442855"/>
              <a:gd name="connsiteX60" fmla="*/ 764020 w 12192000"/>
              <a:gd name="connsiteY60" fmla="*/ 3235844 h 3442855"/>
              <a:gd name="connsiteX61" fmla="*/ 701915 w 12192000"/>
              <a:gd name="connsiteY61" fmla="*/ 3250223 h 3442855"/>
              <a:gd name="connsiteX62" fmla="*/ 463292 w 12192000"/>
              <a:gd name="connsiteY62" fmla="*/ 3316636 h 3442855"/>
              <a:gd name="connsiteX63" fmla="*/ 369865 w 12192000"/>
              <a:gd name="connsiteY63" fmla="*/ 3339094 h 3442855"/>
              <a:gd name="connsiteX64" fmla="*/ 318911 w 12192000"/>
              <a:gd name="connsiteY64" fmla="*/ 3367912 h 3442855"/>
              <a:gd name="connsiteX65" fmla="*/ 119548 w 12192000"/>
              <a:gd name="connsiteY65" fmla="*/ 3404651 h 3442855"/>
              <a:gd name="connsiteX66" fmla="*/ 0 w 12192000"/>
              <a:gd name="connsiteY66" fmla="*/ 3414000 h 3442855"/>
              <a:gd name="connsiteX67" fmla="*/ 0 w 12192000"/>
              <a:gd name="connsiteY67" fmla="*/ 2 h 3442855"/>
              <a:gd name="connsiteX68" fmla="*/ 3459904 w 12192000"/>
              <a:gd name="connsiteY68" fmla="*/ 1 h 3442855"/>
              <a:gd name="connsiteX69" fmla="*/ 3459907 w 12192000"/>
              <a:gd name="connsiteY69" fmla="*/ 0 h 3442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2192000" h="3442855">
                <a:moveTo>
                  <a:pt x="3459907" y="0"/>
                </a:moveTo>
                <a:lnTo>
                  <a:pt x="12192000" y="0"/>
                </a:lnTo>
                <a:lnTo>
                  <a:pt x="12192000" y="3442855"/>
                </a:lnTo>
                <a:lnTo>
                  <a:pt x="12076094" y="3423357"/>
                </a:lnTo>
                <a:cubicBezTo>
                  <a:pt x="12005159" y="3438127"/>
                  <a:pt x="12014346" y="3381657"/>
                  <a:pt x="11974360" y="3396494"/>
                </a:cubicBezTo>
                <a:cubicBezTo>
                  <a:pt x="11904719" y="3371812"/>
                  <a:pt x="11861782" y="3344051"/>
                  <a:pt x="11825709" y="3356473"/>
                </a:cubicBezTo>
                <a:cubicBezTo>
                  <a:pt x="11795915" y="3337312"/>
                  <a:pt x="11776282" y="3287434"/>
                  <a:pt x="11731940" y="3297768"/>
                </a:cubicBezTo>
                <a:cubicBezTo>
                  <a:pt x="11745979" y="3276550"/>
                  <a:pt x="11683245" y="3292173"/>
                  <a:pt x="11676634" y="3269119"/>
                </a:cubicBezTo>
                <a:cubicBezTo>
                  <a:pt x="11673835" y="3250701"/>
                  <a:pt x="11654148" y="3251146"/>
                  <a:pt x="11639416" y="3243537"/>
                </a:cubicBezTo>
                <a:cubicBezTo>
                  <a:pt x="11629359" y="3224298"/>
                  <a:pt x="11554687" y="3202798"/>
                  <a:pt x="11528409" y="3203904"/>
                </a:cubicBezTo>
                <a:cubicBezTo>
                  <a:pt x="11453995" y="3217978"/>
                  <a:pt x="11397027" y="3139530"/>
                  <a:pt x="11337600" y="3148858"/>
                </a:cubicBezTo>
                <a:cubicBezTo>
                  <a:pt x="11294796" y="3133781"/>
                  <a:pt x="11282692" y="3121518"/>
                  <a:pt x="11271588" y="3113441"/>
                </a:cubicBezTo>
                <a:cubicBezTo>
                  <a:pt x="11271384" y="3109093"/>
                  <a:pt x="11271181" y="3104744"/>
                  <a:pt x="11270977" y="3100396"/>
                </a:cubicBezTo>
                <a:lnTo>
                  <a:pt x="11250574" y="3091174"/>
                </a:lnTo>
                <a:lnTo>
                  <a:pt x="11246505" y="3086783"/>
                </a:lnTo>
                <a:cubicBezTo>
                  <a:pt x="11238764" y="3078354"/>
                  <a:pt x="11230851" y="3070308"/>
                  <a:pt x="11221805" y="3063540"/>
                </a:cubicBezTo>
                <a:cubicBezTo>
                  <a:pt x="11194819" y="3110734"/>
                  <a:pt x="11140396" y="3013748"/>
                  <a:pt x="11135382" y="3062095"/>
                </a:cubicBezTo>
                <a:cubicBezTo>
                  <a:pt x="11080975" y="3033115"/>
                  <a:pt x="11090475" y="3086737"/>
                  <a:pt x="11056771" y="3020684"/>
                </a:cubicBezTo>
                <a:cubicBezTo>
                  <a:pt x="10950489" y="2984550"/>
                  <a:pt x="10968513" y="2976705"/>
                  <a:pt x="10800887" y="2963080"/>
                </a:cubicBezTo>
                <a:cubicBezTo>
                  <a:pt x="10782723" y="2947697"/>
                  <a:pt x="10721294" y="2942886"/>
                  <a:pt x="10701230" y="2935785"/>
                </a:cubicBezTo>
                <a:lnTo>
                  <a:pt x="10529686" y="2918071"/>
                </a:lnTo>
                <a:cubicBezTo>
                  <a:pt x="10467898" y="2936564"/>
                  <a:pt x="10391723" y="2920684"/>
                  <a:pt x="10337584" y="2926238"/>
                </a:cubicBezTo>
                <a:cubicBezTo>
                  <a:pt x="10271486" y="2936266"/>
                  <a:pt x="10261085" y="2903356"/>
                  <a:pt x="10179941" y="2930174"/>
                </a:cubicBezTo>
                <a:cubicBezTo>
                  <a:pt x="10171294" y="2901323"/>
                  <a:pt x="10143743" y="2928373"/>
                  <a:pt x="10129038" y="2929992"/>
                </a:cubicBezTo>
                <a:cubicBezTo>
                  <a:pt x="10111049" y="2935411"/>
                  <a:pt x="10080763" y="2928965"/>
                  <a:pt x="10044809" y="2932587"/>
                </a:cubicBezTo>
                <a:cubicBezTo>
                  <a:pt x="9986964" y="2934979"/>
                  <a:pt x="10040427" y="2926217"/>
                  <a:pt x="9923926" y="2936679"/>
                </a:cubicBezTo>
                <a:cubicBezTo>
                  <a:pt x="9890801" y="2937500"/>
                  <a:pt x="9863184" y="2908407"/>
                  <a:pt x="9825938" y="2915287"/>
                </a:cubicBezTo>
                <a:lnTo>
                  <a:pt x="9761662" y="2916695"/>
                </a:lnTo>
                <a:lnTo>
                  <a:pt x="9688436" y="2894364"/>
                </a:lnTo>
                <a:lnTo>
                  <a:pt x="9626359" y="2876388"/>
                </a:lnTo>
                <a:lnTo>
                  <a:pt x="9536686" y="2845662"/>
                </a:lnTo>
                <a:cubicBezTo>
                  <a:pt x="9530621" y="2846717"/>
                  <a:pt x="9510170" y="2854046"/>
                  <a:pt x="9500517" y="2847197"/>
                </a:cubicBezTo>
                <a:lnTo>
                  <a:pt x="9432874" y="2826106"/>
                </a:lnTo>
                <a:cubicBezTo>
                  <a:pt x="9425326" y="2827008"/>
                  <a:pt x="9347481" y="2827961"/>
                  <a:pt x="9340481" y="2831628"/>
                </a:cubicBezTo>
                <a:cubicBezTo>
                  <a:pt x="9293603" y="2778331"/>
                  <a:pt x="9255558" y="2808341"/>
                  <a:pt x="9191002" y="2776544"/>
                </a:cubicBezTo>
                <a:lnTo>
                  <a:pt x="9181756" y="2773801"/>
                </a:lnTo>
                <a:lnTo>
                  <a:pt x="8912415" y="2765023"/>
                </a:lnTo>
                <a:lnTo>
                  <a:pt x="7709716" y="2795956"/>
                </a:lnTo>
                <a:cubicBezTo>
                  <a:pt x="7352819" y="2829880"/>
                  <a:pt x="7380767" y="2943418"/>
                  <a:pt x="6923164" y="2920980"/>
                </a:cubicBezTo>
                <a:cubicBezTo>
                  <a:pt x="5970798" y="2826379"/>
                  <a:pt x="4381146" y="3024064"/>
                  <a:pt x="3308915" y="3049912"/>
                </a:cubicBezTo>
                <a:cubicBezTo>
                  <a:pt x="3098453" y="3075471"/>
                  <a:pt x="2865005" y="3091676"/>
                  <a:pt x="2643050" y="3112559"/>
                </a:cubicBezTo>
                <a:lnTo>
                  <a:pt x="2426006" y="3161942"/>
                </a:lnTo>
                <a:lnTo>
                  <a:pt x="2291811" y="3176941"/>
                </a:lnTo>
                <a:lnTo>
                  <a:pt x="2201685" y="3200625"/>
                </a:lnTo>
                <a:cubicBezTo>
                  <a:pt x="2115718" y="3217427"/>
                  <a:pt x="2132108" y="3186461"/>
                  <a:pt x="2046141" y="3203263"/>
                </a:cubicBezTo>
                <a:cubicBezTo>
                  <a:pt x="2010569" y="3191771"/>
                  <a:pt x="1980262" y="3182883"/>
                  <a:pt x="1953987" y="3176250"/>
                </a:cubicBezTo>
                <a:lnTo>
                  <a:pt x="1924440" y="3170393"/>
                </a:lnTo>
                <a:lnTo>
                  <a:pt x="1907653" y="3175484"/>
                </a:lnTo>
                <a:cubicBezTo>
                  <a:pt x="1878061" y="3178004"/>
                  <a:pt x="1876006" y="3207968"/>
                  <a:pt x="1856828" y="3184705"/>
                </a:cubicBezTo>
                <a:lnTo>
                  <a:pt x="1831611" y="3205201"/>
                </a:lnTo>
                <a:lnTo>
                  <a:pt x="1715859" y="3229661"/>
                </a:lnTo>
                <a:lnTo>
                  <a:pt x="1573012" y="3250275"/>
                </a:lnTo>
                <a:lnTo>
                  <a:pt x="1525936" y="3243056"/>
                </a:lnTo>
                <a:lnTo>
                  <a:pt x="1515932" y="3243699"/>
                </a:lnTo>
                <a:cubicBezTo>
                  <a:pt x="1483797" y="3247820"/>
                  <a:pt x="1486309" y="3252662"/>
                  <a:pt x="1418247" y="3236042"/>
                </a:cubicBezTo>
                <a:cubicBezTo>
                  <a:pt x="1389292" y="3213946"/>
                  <a:pt x="1345427" y="3216968"/>
                  <a:pt x="1311781" y="3207733"/>
                </a:cubicBezTo>
                <a:lnTo>
                  <a:pt x="1287526" y="3195564"/>
                </a:lnTo>
                <a:lnTo>
                  <a:pt x="1275912" y="3202348"/>
                </a:lnTo>
                <a:cubicBezTo>
                  <a:pt x="1219626" y="3232740"/>
                  <a:pt x="1230867" y="3206674"/>
                  <a:pt x="1160923" y="3219676"/>
                </a:cubicBezTo>
                <a:cubicBezTo>
                  <a:pt x="1120939" y="3215839"/>
                  <a:pt x="1029087" y="3185516"/>
                  <a:pt x="909690" y="3216919"/>
                </a:cubicBezTo>
                <a:cubicBezTo>
                  <a:pt x="860463" y="3220671"/>
                  <a:pt x="794970" y="3221233"/>
                  <a:pt x="764020" y="3235844"/>
                </a:cubicBezTo>
                <a:cubicBezTo>
                  <a:pt x="713142" y="3261931"/>
                  <a:pt x="769145" y="3237498"/>
                  <a:pt x="701915" y="3250223"/>
                </a:cubicBezTo>
                <a:cubicBezTo>
                  <a:pt x="644188" y="3215027"/>
                  <a:pt x="531278" y="3284445"/>
                  <a:pt x="463292" y="3316636"/>
                </a:cubicBezTo>
                <a:cubicBezTo>
                  <a:pt x="456096" y="3336479"/>
                  <a:pt x="389128" y="3337531"/>
                  <a:pt x="369865" y="3339094"/>
                </a:cubicBezTo>
                <a:cubicBezTo>
                  <a:pt x="365488" y="3372375"/>
                  <a:pt x="330307" y="3346614"/>
                  <a:pt x="318911" y="3367912"/>
                </a:cubicBezTo>
                <a:cubicBezTo>
                  <a:pt x="256531" y="3381126"/>
                  <a:pt x="186611" y="3396061"/>
                  <a:pt x="119548" y="3404651"/>
                </a:cubicBezTo>
                <a:lnTo>
                  <a:pt x="0" y="3414000"/>
                </a:lnTo>
                <a:lnTo>
                  <a:pt x="0" y="2"/>
                </a:lnTo>
                <a:lnTo>
                  <a:pt x="3459904" y="1"/>
                </a:lnTo>
                <a:cubicBezTo>
                  <a:pt x="3459905" y="1"/>
                  <a:pt x="3459906" y="0"/>
                  <a:pt x="3459907" y="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3466D85-6A20-F3D7-D3ED-31599E4C2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924" y="627385"/>
            <a:ext cx="9620251" cy="856248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SWOT Analysis of Ikea </a:t>
            </a:r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08CD17C-4A7C-477D-A659-BA8A89A78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1775" y="1609518"/>
            <a:ext cx="6610350" cy="2942351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6" name="Content Placeholder 3" descr="Table&#10;&#10;Description automatically generated">
            <a:extLst>
              <a:ext uri="{FF2B5EF4-FFF2-40B4-BE49-F238E27FC236}">
                <a16:creationId xmlns:a16="http://schemas.microsoft.com/office/drawing/2014/main" id="{856D8E65-D605-3CF4-3928-4355918D6D0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0" b="2"/>
          <a:stretch/>
        </p:blipFill>
        <p:spPr>
          <a:xfrm>
            <a:off x="2932642" y="1765254"/>
            <a:ext cx="6286500" cy="2630878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23942F1-01AE-182E-77ED-7166B0AA629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819275" y="4845083"/>
            <a:ext cx="8572500" cy="1374741"/>
          </a:xfrm>
          <a:prstGeom prst="rect">
            <a:avLst/>
          </a:prstGeom>
        </p:spPr>
        <p:txBody>
          <a:bodyPr rtlCol="0" anchor="ctr">
            <a:norm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000" dirty="0"/>
              <a:t>SWOT analysis was founded by Albert Humphry (Belfiore, 2021). </a:t>
            </a:r>
            <a:endParaRPr lang="en-US" sz="200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000" dirty="0"/>
              <a:t>Helps an </a:t>
            </a:r>
            <a:r>
              <a:rPr lang="en-US" sz="2000"/>
              <a:t>organisation</a:t>
            </a:r>
            <a:r>
              <a:rPr lang="en-US" sz="2000" dirty="0"/>
              <a:t> to identify its strengths, weaknesses, opportunities and threats. </a:t>
            </a:r>
            <a:endParaRPr lang="en-US" sz="200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8" name="Audio Recording 10 Nov 2022 at 14:27:01">
            <a:hlinkClick r:id="" action="ppaction://media"/>
            <a:extLst>
              <a:ext uri="{FF2B5EF4-FFF2-40B4-BE49-F238E27FC236}">
                <a16:creationId xmlns:a16="http://schemas.microsoft.com/office/drawing/2014/main" id="{7749BE42-FF28-D526-3871-91C20D2CA4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45787" y="32245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639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24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3E3B2-CF89-C8C5-16A3-F31BDFC98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PESTLE Analysis of Ikea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3AC841-38F3-1484-00BD-806AFA658B62}"/>
              </a:ext>
            </a:extLst>
          </p:cNvPr>
          <p:cNvSpPr txBox="1"/>
          <p:nvPr/>
        </p:nvSpPr>
        <p:spPr>
          <a:xfrm>
            <a:off x="1137034" y="2198362"/>
            <a:ext cx="4958966" cy="3917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PESTLE analysis is used to analyse an organisations macro-environment (White, 2021). 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69FF2EB-47B4-A4E6-90E3-DEB9A462F8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719367" y="2829832"/>
            <a:ext cx="4788505" cy="2466079"/>
          </a:xfrm>
          <a:prstGeom prst="rect">
            <a:avLst/>
          </a:prstGeom>
        </p:spPr>
      </p:pic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Audio Recording 10 Nov 2022 at 14:10:36">
            <a:hlinkClick r:id="" action="ppaction://media"/>
            <a:extLst>
              <a:ext uri="{FF2B5EF4-FFF2-40B4-BE49-F238E27FC236}">
                <a16:creationId xmlns:a16="http://schemas.microsoft.com/office/drawing/2014/main" id="{AD313C82-F12F-6BCD-70C8-4FC1BCE236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42166" y="34964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041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4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6B45011-A715-FE9B-E4D3-91C70F3DF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dirty="0"/>
              <a:t>Bowman’s Strategic Clock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F4A7EA8-E07A-8911-057C-35E0D71F6FE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 clock represents a set of strategies to achieve a competitive advantage (Johnson, Scholes, &amp; Whittington, 2022). 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Ikea sits in the Hybrid section as shown on the diagram 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It seeks to achieve low price as well as differentiation. 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D9A7D995-32BF-CFA4-A378-C6AF06DA56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2201341"/>
            <a:ext cx="4788505" cy="3723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928720-9413-99E2-02B5-2D9165AA112E}"/>
              </a:ext>
            </a:extLst>
          </p:cNvPr>
          <p:cNvSpPr txBox="1"/>
          <p:nvPr/>
        </p:nvSpPr>
        <p:spPr>
          <a:xfrm>
            <a:off x="8167387" y="5924402"/>
            <a:ext cx="2887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2: (Bhasin, 2019)</a:t>
            </a:r>
          </a:p>
        </p:txBody>
      </p:sp>
      <p:pic>
        <p:nvPicPr>
          <p:cNvPr id="9" name="Audio Recording 10 Nov 2022 at 14:51:41">
            <a:hlinkClick r:id="" action="ppaction://media"/>
            <a:extLst>
              <a:ext uri="{FF2B5EF4-FFF2-40B4-BE49-F238E27FC236}">
                <a16:creationId xmlns:a16="http://schemas.microsoft.com/office/drawing/2014/main" id="{C06B7194-E707-B02B-3D5D-79D8B948E1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35967" y="4569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253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58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CB3EEF1-015D-8157-B2FD-D8D4B6BE7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4784796" cy="1330840"/>
          </a:xfrm>
        </p:spPr>
        <p:txBody>
          <a:bodyPr>
            <a:normAutofit/>
          </a:bodyPr>
          <a:lstStyle/>
          <a:p>
            <a:r>
              <a:rPr lang="en-US" dirty="0"/>
              <a:t>Porter’s Generic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29258-909E-56B5-52F9-F11C901AF3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4438036" cy="3908585"/>
          </a:xfrm>
        </p:spPr>
        <p:txBody>
          <a:bodyPr>
            <a:normAutofit/>
          </a:bodyPr>
          <a:lstStyle/>
          <a:p>
            <a:pPr lvl="0"/>
            <a:r>
              <a:rPr lang="en-US" sz="2000" dirty="0"/>
              <a:t>Porter came up with the generic strategies to enable businesses to outperform their competitors (Porter, 1998). </a:t>
            </a:r>
          </a:p>
          <a:p>
            <a:pPr lvl="0"/>
            <a:r>
              <a:rPr lang="en-US" sz="2000" dirty="0"/>
              <a:t>Ikea uses both cost leadership and cost focus.</a:t>
            </a:r>
          </a:p>
          <a:p>
            <a:pPr lvl="0"/>
            <a:r>
              <a:rPr lang="en-US" sz="2000" dirty="0"/>
              <a:t>Cost leadership: allows them to reduce costs.</a:t>
            </a:r>
          </a:p>
          <a:p>
            <a:pPr lvl="0"/>
            <a:r>
              <a:rPr lang="en-US" sz="2000" dirty="0"/>
              <a:t>Cost focus: allows them to appeal to target audience.</a:t>
            </a:r>
            <a:endParaRPr lang="en-GB" sz="2000" dirty="0"/>
          </a:p>
          <a:p>
            <a:endParaRPr lang="en-US" sz="2000" dirty="0"/>
          </a:p>
        </p:txBody>
      </p:sp>
      <p:pic>
        <p:nvPicPr>
          <p:cNvPr id="5" name="Picture 2" descr="Porter's Generic Competitive Strategies - Management Weekly">
            <a:extLst>
              <a:ext uri="{FF2B5EF4-FFF2-40B4-BE49-F238E27FC236}">
                <a16:creationId xmlns:a16="http://schemas.microsoft.com/office/drawing/2014/main" id="{DFB6745B-1AF0-2283-9AEC-F7E292F195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80610" y="1071282"/>
            <a:ext cx="4737650" cy="473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EF8EB4-C067-6114-1514-BFE834A89D0C}"/>
              </a:ext>
            </a:extLst>
          </p:cNvPr>
          <p:cNvSpPr txBox="1"/>
          <p:nvPr/>
        </p:nvSpPr>
        <p:spPr>
          <a:xfrm>
            <a:off x="7736455" y="5825915"/>
            <a:ext cx="3461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Figure 3</a:t>
            </a:r>
            <a:r>
              <a:rPr lang="en-US" dirty="0">
                <a:sym typeface="Wingdings" pitchFamily="2" charset="2"/>
              </a:rPr>
              <a:t>: (</a:t>
            </a:r>
            <a:r>
              <a:rPr lang="en-US" dirty="0"/>
              <a:t>Mishra, 2020)</a:t>
            </a:r>
          </a:p>
        </p:txBody>
      </p:sp>
      <p:pic>
        <p:nvPicPr>
          <p:cNvPr id="7" name="Audio Recording 10 Nov 2022 at 11:50:35">
            <a:hlinkClick r:id="" action="ppaction://media"/>
            <a:extLst>
              <a:ext uri="{FF2B5EF4-FFF2-40B4-BE49-F238E27FC236}">
                <a16:creationId xmlns:a16="http://schemas.microsoft.com/office/drawing/2014/main" id="{D8561843-4518-8868-B809-C89D966B12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41000" y="26528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86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1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86AA2DA-281A-4806-8977-D617AEAC8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185774-6FC0-4B8D-A8DB-A88546889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07978" y="0"/>
            <a:ext cx="2484022" cy="6858000"/>
          </a:xfrm>
          <a:custGeom>
            <a:avLst/>
            <a:gdLst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57677 w 2632012"/>
              <a:gd name="connsiteY27" fmla="*/ 2548608 h 6858000"/>
              <a:gd name="connsiteX28" fmla="*/ 399465 w 2632012"/>
              <a:gd name="connsiteY28" fmla="*/ 2412506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399465 w 2632012"/>
              <a:gd name="connsiteY28" fmla="*/ 2412506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219615 w 2632012"/>
              <a:gd name="connsiteY23" fmla="*/ 5557777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08456 w 2632012"/>
              <a:gd name="connsiteY22" fmla="*/ 5878851 h 6858000"/>
              <a:gd name="connsiteX23" fmla="*/ 219615 w 2632012"/>
              <a:gd name="connsiteY23" fmla="*/ 5557777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2632012" h="6858000">
                <a:moveTo>
                  <a:pt x="932173" y="1512545"/>
                </a:moveTo>
                <a:lnTo>
                  <a:pt x="932462" y="1512581"/>
                </a:lnTo>
                <a:lnTo>
                  <a:pt x="932378" y="1512599"/>
                </a:lnTo>
                <a:cubicBezTo>
                  <a:pt x="930618" y="1512681"/>
                  <a:pt x="930202" y="1512462"/>
                  <a:pt x="932173" y="1512545"/>
                </a:cubicBezTo>
                <a:close/>
                <a:moveTo>
                  <a:pt x="1207569" y="0"/>
                </a:moveTo>
                <a:lnTo>
                  <a:pt x="2632012" y="0"/>
                </a:lnTo>
                <a:lnTo>
                  <a:pt x="2632012" y="6858000"/>
                </a:lnTo>
                <a:lnTo>
                  <a:pt x="13514" y="6858000"/>
                </a:lnTo>
                <a:cubicBezTo>
                  <a:pt x="13399" y="6842943"/>
                  <a:pt x="13285" y="6827886"/>
                  <a:pt x="13170" y="6812829"/>
                </a:cubicBezTo>
                <a:cubicBezTo>
                  <a:pt x="12714" y="6794763"/>
                  <a:pt x="13524" y="6777517"/>
                  <a:pt x="20332" y="6760689"/>
                </a:cubicBezTo>
                <a:cubicBezTo>
                  <a:pt x="10828" y="6746468"/>
                  <a:pt x="7794" y="6733277"/>
                  <a:pt x="25596" y="6721251"/>
                </a:cubicBezTo>
                <a:cubicBezTo>
                  <a:pt x="24143" y="6683539"/>
                  <a:pt x="1631" y="6673595"/>
                  <a:pt x="22507" y="6650499"/>
                </a:cubicBezTo>
                <a:cubicBezTo>
                  <a:pt x="-25124" y="6620536"/>
                  <a:pt x="16765" y="6629253"/>
                  <a:pt x="22444" y="6604241"/>
                </a:cubicBezTo>
                <a:cubicBezTo>
                  <a:pt x="28668" y="6588866"/>
                  <a:pt x="29169" y="6574778"/>
                  <a:pt x="31867" y="6559984"/>
                </a:cubicBezTo>
                <a:cubicBezTo>
                  <a:pt x="4443" y="6566661"/>
                  <a:pt x="62924" y="6515664"/>
                  <a:pt x="38635" y="6515473"/>
                </a:cubicBezTo>
                <a:cubicBezTo>
                  <a:pt x="72259" y="6495428"/>
                  <a:pt x="29118" y="6488543"/>
                  <a:pt x="38467" y="6463736"/>
                </a:cubicBezTo>
                <a:cubicBezTo>
                  <a:pt x="50944" y="6451623"/>
                  <a:pt x="52742" y="6443270"/>
                  <a:pt x="38052" y="6432794"/>
                </a:cubicBezTo>
                <a:cubicBezTo>
                  <a:pt x="98939" y="6376824"/>
                  <a:pt x="58603" y="6351821"/>
                  <a:pt x="80445" y="6301309"/>
                </a:cubicBezTo>
                <a:cubicBezTo>
                  <a:pt x="103917" y="6257537"/>
                  <a:pt x="78836" y="6301310"/>
                  <a:pt x="138157" y="6257030"/>
                </a:cubicBezTo>
                <a:cubicBezTo>
                  <a:pt x="155187" y="6248574"/>
                  <a:pt x="166108" y="6186701"/>
                  <a:pt x="170419" y="6171255"/>
                </a:cubicBezTo>
                <a:cubicBezTo>
                  <a:pt x="174731" y="6155809"/>
                  <a:pt x="166522" y="6166390"/>
                  <a:pt x="164027" y="6164357"/>
                </a:cubicBezTo>
                <a:cubicBezTo>
                  <a:pt x="206228" y="6137678"/>
                  <a:pt x="184454" y="6121750"/>
                  <a:pt x="213309" y="6109331"/>
                </a:cubicBezTo>
                <a:cubicBezTo>
                  <a:pt x="224262" y="6067371"/>
                  <a:pt x="183175" y="5890445"/>
                  <a:pt x="208456" y="5878851"/>
                </a:cubicBezTo>
                <a:cubicBezTo>
                  <a:pt x="225886" y="5808435"/>
                  <a:pt x="192379" y="5574013"/>
                  <a:pt x="219615" y="5557777"/>
                </a:cubicBezTo>
                <a:lnTo>
                  <a:pt x="245711" y="5066230"/>
                </a:lnTo>
                <a:cubicBezTo>
                  <a:pt x="117719" y="4582016"/>
                  <a:pt x="230524" y="4647254"/>
                  <a:pt x="276721" y="4162848"/>
                </a:cubicBezTo>
                <a:lnTo>
                  <a:pt x="343082" y="3059377"/>
                </a:lnTo>
                <a:cubicBezTo>
                  <a:pt x="347947" y="2889121"/>
                  <a:pt x="364765" y="2862299"/>
                  <a:pt x="369630" y="2692043"/>
                </a:cubicBezTo>
                <a:cubicBezTo>
                  <a:pt x="369393" y="2690043"/>
                  <a:pt x="435560" y="2522082"/>
                  <a:pt x="435324" y="2520083"/>
                </a:cubicBezTo>
                <a:lnTo>
                  <a:pt x="482259" y="2336178"/>
                </a:lnTo>
                <a:cubicBezTo>
                  <a:pt x="516201" y="2267350"/>
                  <a:pt x="537443" y="2148254"/>
                  <a:pt x="569515" y="2091909"/>
                </a:cubicBezTo>
                <a:cubicBezTo>
                  <a:pt x="629286" y="2030534"/>
                  <a:pt x="622061" y="2045605"/>
                  <a:pt x="638163" y="1994147"/>
                </a:cubicBezTo>
                <a:cubicBezTo>
                  <a:pt x="633178" y="1967912"/>
                  <a:pt x="705417" y="1945185"/>
                  <a:pt x="737312" y="1871408"/>
                </a:cubicBezTo>
                <a:cubicBezTo>
                  <a:pt x="759407" y="1814663"/>
                  <a:pt x="795838" y="1856475"/>
                  <a:pt x="788501" y="1793826"/>
                </a:cubicBezTo>
                <a:cubicBezTo>
                  <a:pt x="796402" y="1792725"/>
                  <a:pt x="813276" y="1750182"/>
                  <a:pt x="819432" y="1746824"/>
                </a:cubicBezTo>
                <a:lnTo>
                  <a:pt x="843936" y="1697348"/>
                </a:lnTo>
                <a:cubicBezTo>
                  <a:pt x="847635" y="1681502"/>
                  <a:pt x="845709" y="1667584"/>
                  <a:pt x="846526" y="1659754"/>
                </a:cubicBezTo>
                <a:lnTo>
                  <a:pt x="873830" y="1628041"/>
                </a:lnTo>
                <a:lnTo>
                  <a:pt x="890626" y="1599883"/>
                </a:lnTo>
                <a:lnTo>
                  <a:pt x="921288" y="1579569"/>
                </a:lnTo>
                <a:cubicBezTo>
                  <a:pt x="921111" y="1565502"/>
                  <a:pt x="920933" y="1551436"/>
                  <a:pt x="920756" y="1537369"/>
                </a:cubicBezTo>
                <a:cubicBezTo>
                  <a:pt x="918173" y="1533598"/>
                  <a:pt x="943194" y="1519497"/>
                  <a:pt x="946290" y="1514308"/>
                </a:cubicBezTo>
                <a:lnTo>
                  <a:pt x="932462" y="1512581"/>
                </a:lnTo>
                <a:lnTo>
                  <a:pt x="940652" y="1510839"/>
                </a:lnTo>
                <a:cubicBezTo>
                  <a:pt x="944059" y="1509546"/>
                  <a:pt x="947769" y="1507347"/>
                  <a:pt x="950739" y="1503635"/>
                </a:cubicBezTo>
                <a:lnTo>
                  <a:pt x="966405" y="1439967"/>
                </a:lnTo>
                <a:cubicBezTo>
                  <a:pt x="966567" y="1437915"/>
                  <a:pt x="970755" y="1392639"/>
                  <a:pt x="973516" y="1389073"/>
                </a:cubicBezTo>
                <a:lnTo>
                  <a:pt x="986960" y="1351857"/>
                </a:lnTo>
                <a:lnTo>
                  <a:pt x="987761" y="1363479"/>
                </a:lnTo>
                <a:cubicBezTo>
                  <a:pt x="987046" y="1391389"/>
                  <a:pt x="991418" y="1341827"/>
                  <a:pt x="989043" y="1346093"/>
                </a:cubicBezTo>
                <a:lnTo>
                  <a:pt x="986960" y="1351857"/>
                </a:lnTo>
                <a:lnTo>
                  <a:pt x="985769" y="1334556"/>
                </a:lnTo>
                <a:cubicBezTo>
                  <a:pt x="983992" y="1300062"/>
                  <a:pt x="982872" y="1251835"/>
                  <a:pt x="982507" y="1216698"/>
                </a:cubicBezTo>
                <a:cubicBezTo>
                  <a:pt x="989105" y="1176777"/>
                  <a:pt x="968656" y="1115073"/>
                  <a:pt x="984836" y="1082381"/>
                </a:cubicBezTo>
                <a:cubicBezTo>
                  <a:pt x="976467" y="1067557"/>
                  <a:pt x="974466" y="1054191"/>
                  <a:pt x="993140" y="1043366"/>
                </a:cubicBezTo>
                <a:cubicBezTo>
                  <a:pt x="994613" y="1005627"/>
                  <a:pt x="972947" y="994211"/>
                  <a:pt x="995544" y="972540"/>
                </a:cubicBezTo>
                <a:cubicBezTo>
                  <a:pt x="1001437" y="952637"/>
                  <a:pt x="1021106" y="938879"/>
                  <a:pt x="1028500" y="923945"/>
                </a:cubicBezTo>
                <a:cubicBezTo>
                  <a:pt x="1032923" y="901661"/>
                  <a:pt x="1022511" y="861628"/>
                  <a:pt x="1022082" y="838835"/>
                </a:cubicBezTo>
                <a:cubicBezTo>
                  <a:pt x="1057150" y="821053"/>
                  <a:pt x="1014683" y="811325"/>
                  <a:pt x="1025925" y="787183"/>
                </a:cubicBezTo>
                <a:cubicBezTo>
                  <a:pt x="1039299" y="775919"/>
                  <a:pt x="1041738" y="767701"/>
                  <a:pt x="1027904" y="756272"/>
                </a:cubicBezTo>
                <a:cubicBezTo>
                  <a:pt x="1092931" y="704439"/>
                  <a:pt x="1063111" y="690611"/>
                  <a:pt x="1088796" y="641639"/>
                </a:cubicBezTo>
                <a:cubicBezTo>
                  <a:pt x="1115586" y="599503"/>
                  <a:pt x="1101832" y="585408"/>
                  <a:pt x="1164389" y="545140"/>
                </a:cubicBezTo>
                <a:cubicBezTo>
                  <a:pt x="1183904" y="515341"/>
                  <a:pt x="1212474" y="444932"/>
                  <a:pt x="1225321" y="413843"/>
                </a:cubicBezTo>
                <a:cubicBezTo>
                  <a:pt x="1235550" y="389613"/>
                  <a:pt x="1230254" y="392779"/>
                  <a:pt x="1241477" y="358607"/>
                </a:cubicBezTo>
                <a:cubicBezTo>
                  <a:pt x="1244505" y="325057"/>
                  <a:pt x="1241891" y="287714"/>
                  <a:pt x="1246119" y="254866"/>
                </a:cubicBezTo>
                <a:cubicBezTo>
                  <a:pt x="1250325" y="233178"/>
                  <a:pt x="1255354" y="194919"/>
                  <a:pt x="1266837" y="161517"/>
                </a:cubicBezTo>
                <a:cubicBezTo>
                  <a:pt x="1312077" y="135871"/>
                  <a:pt x="1280314" y="75805"/>
                  <a:pt x="1315021" y="54455"/>
                </a:cubicBezTo>
                <a:cubicBezTo>
                  <a:pt x="1325412" y="38765"/>
                  <a:pt x="1323873" y="23602"/>
                  <a:pt x="1319335" y="8880"/>
                </a:cubicBezTo>
                <a:lnTo>
                  <a:pt x="1316402" y="852"/>
                </a:lnTo>
                <a:lnTo>
                  <a:pt x="1207569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00FC3FF-6FBF-0E6C-89FF-0A4A5DEC6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8" y="609597"/>
            <a:ext cx="8903433" cy="13308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Stakeholder Analysis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C655A3-F397-75ED-1649-89CF367BE61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37038" y="2194100"/>
            <a:ext cx="5126303" cy="3908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kern="1200">
                <a:latin typeface="+mn-lt"/>
                <a:ea typeface="+mn-ea"/>
                <a:cs typeface="+mn-cs"/>
              </a:rPr>
              <a:t>Analysis of stakeholders is based on power and interest.</a:t>
            </a:r>
          </a:p>
          <a:p>
            <a:pPr marL="342900" indent="-3429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kern="1200">
                <a:latin typeface="+mn-lt"/>
                <a:ea typeface="+mn-ea"/>
                <a:cs typeface="+mn-cs"/>
              </a:rPr>
              <a:t>Stakeholders are people who depend on the company. (Mendelow, 1981).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7D3B4FC-79F4-47D2-9D79-DA876E6AD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60988" y="2022496"/>
            <a:ext cx="4664547" cy="4043934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6" name="Picture 5" descr="Diagram, schematic&#10;&#10;Description automatically generated">
            <a:extLst>
              <a:ext uri="{FF2B5EF4-FFF2-40B4-BE49-F238E27FC236}">
                <a16:creationId xmlns:a16="http://schemas.microsoft.com/office/drawing/2014/main" id="{44FEB469-6D4C-CA65-3601-82A76F7D688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385"/>
          <a:stretch/>
        </p:blipFill>
        <p:spPr>
          <a:xfrm>
            <a:off x="7016376" y="2183362"/>
            <a:ext cx="4357896" cy="3732941"/>
          </a:xfrm>
          <a:prstGeom prst="rect">
            <a:avLst/>
          </a:prstGeom>
        </p:spPr>
      </p:pic>
      <p:sp>
        <p:nvSpPr>
          <p:cNvPr id="17" name="Rectangle 6">
            <a:extLst>
              <a:ext uri="{FF2B5EF4-FFF2-40B4-BE49-F238E27FC236}">
                <a16:creationId xmlns:a16="http://schemas.microsoft.com/office/drawing/2014/main" id="{EFF9196C-3887-4B80-8671-3CA6705C1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8543" y="5840356"/>
            <a:ext cx="1029435" cy="452147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 Box 6">
            <a:extLst>
              <a:ext uri="{FF2B5EF4-FFF2-40B4-BE49-F238E27FC236}">
                <a16:creationId xmlns:a16="http://schemas.microsoft.com/office/drawing/2014/main" id="{FF1F29E8-A609-7FD5-D2E6-9B7353112ABF}"/>
              </a:ext>
            </a:extLst>
          </p:cNvPr>
          <p:cNvSpPr txBox="1"/>
          <p:nvPr/>
        </p:nvSpPr>
        <p:spPr>
          <a:xfrm>
            <a:off x="7492737" y="1408628"/>
            <a:ext cx="2791382" cy="531810"/>
          </a:xfrm>
          <a:prstGeom prst="rect">
            <a:avLst/>
          </a:prstGeom>
          <a:noFill/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6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4: Ikea’s Stakeholder analysis matrix, created using canva, by canva Inc. (Pickersgill, 2022) </a:t>
            </a:r>
          </a:p>
        </p:txBody>
      </p:sp>
      <p:pic>
        <p:nvPicPr>
          <p:cNvPr id="8" name="Audio Recording 10 Nov 2022 at 14:40:58">
            <a:hlinkClick r:id="" action="ppaction://media"/>
            <a:extLst>
              <a:ext uri="{FF2B5EF4-FFF2-40B4-BE49-F238E27FC236}">
                <a16:creationId xmlns:a16="http://schemas.microsoft.com/office/drawing/2014/main" id="{D51286DD-3568-C363-5C9F-7B3F329D5F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64709" y="12889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183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34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9E90BB-6572-D9AC-410B-A3DF86957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934327"/>
            <a:ext cx="8924392" cy="1058275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Recommendations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295B176-FA0E-4B6A-A190-5E2E82BEA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3813" y="2337807"/>
            <a:ext cx="9604374" cy="3585866"/>
          </a:xfrm>
          <a:custGeom>
            <a:avLst/>
            <a:gdLst>
              <a:gd name="connsiteX0" fmla="*/ 0 w 9604374"/>
              <a:gd name="connsiteY0" fmla="*/ 0 h 3585866"/>
              <a:gd name="connsiteX1" fmla="*/ 9604374 w 9604374"/>
              <a:gd name="connsiteY1" fmla="*/ 0 h 3585866"/>
              <a:gd name="connsiteX2" fmla="*/ 9604374 w 9604374"/>
              <a:gd name="connsiteY2" fmla="*/ 3095088 h 3585866"/>
              <a:gd name="connsiteX3" fmla="*/ 9591455 w 9604374"/>
              <a:gd name="connsiteY3" fmla="*/ 3097044 h 3585866"/>
              <a:gd name="connsiteX4" fmla="*/ 9285147 w 9604374"/>
              <a:gd name="connsiteY4" fmla="*/ 3164182 h 3585866"/>
              <a:gd name="connsiteX5" fmla="*/ 9114078 w 9604374"/>
              <a:gd name="connsiteY5" fmla="*/ 3164299 h 3585866"/>
              <a:gd name="connsiteX6" fmla="*/ 8999665 w 9604374"/>
              <a:gd name="connsiteY6" fmla="*/ 3157864 h 3585866"/>
              <a:gd name="connsiteX7" fmla="*/ 8925240 w 9604374"/>
              <a:gd name="connsiteY7" fmla="*/ 3152135 h 3585866"/>
              <a:gd name="connsiteX8" fmla="*/ 8868257 w 9604374"/>
              <a:gd name="connsiteY8" fmla="*/ 3146819 h 3585866"/>
              <a:gd name="connsiteX9" fmla="*/ 8792363 w 9604374"/>
              <a:gd name="connsiteY9" fmla="*/ 3146856 h 3585866"/>
              <a:gd name="connsiteX10" fmla="*/ 8668399 w 9604374"/>
              <a:gd name="connsiteY10" fmla="*/ 3196893 h 3585866"/>
              <a:gd name="connsiteX11" fmla="*/ 8474043 w 9604374"/>
              <a:gd name="connsiteY11" fmla="*/ 3240734 h 3585866"/>
              <a:gd name="connsiteX12" fmla="*/ 8317555 w 9604374"/>
              <a:gd name="connsiteY12" fmla="*/ 3247156 h 3585866"/>
              <a:gd name="connsiteX13" fmla="*/ 8280111 w 9604374"/>
              <a:gd name="connsiteY13" fmla="*/ 3255812 h 3585866"/>
              <a:gd name="connsiteX14" fmla="*/ 8096088 w 9604374"/>
              <a:gd name="connsiteY14" fmla="*/ 3253903 h 3585866"/>
              <a:gd name="connsiteX15" fmla="*/ 7825642 w 9604374"/>
              <a:gd name="connsiteY15" fmla="*/ 3271628 h 3585866"/>
              <a:gd name="connsiteX16" fmla="*/ 7531820 w 9604374"/>
              <a:gd name="connsiteY16" fmla="*/ 3252671 h 3585866"/>
              <a:gd name="connsiteX17" fmla="*/ 7193751 w 9604374"/>
              <a:gd name="connsiteY17" fmla="*/ 3245192 h 3585866"/>
              <a:gd name="connsiteX18" fmla="*/ 6976768 w 9604374"/>
              <a:gd name="connsiteY18" fmla="*/ 3238559 h 3585866"/>
              <a:gd name="connsiteX19" fmla="*/ 6756462 w 9604374"/>
              <a:gd name="connsiteY19" fmla="*/ 3273268 h 3585866"/>
              <a:gd name="connsiteX20" fmla="*/ 6512214 w 9604374"/>
              <a:gd name="connsiteY20" fmla="*/ 3298845 h 3585866"/>
              <a:gd name="connsiteX21" fmla="*/ 6289569 w 9604374"/>
              <a:gd name="connsiteY21" fmla="*/ 3301118 h 3585866"/>
              <a:gd name="connsiteX22" fmla="*/ 6157816 w 9604374"/>
              <a:gd name="connsiteY22" fmla="*/ 3308643 h 3585866"/>
              <a:gd name="connsiteX23" fmla="*/ 6110062 w 9604374"/>
              <a:gd name="connsiteY23" fmla="*/ 3321185 h 3585866"/>
              <a:gd name="connsiteX24" fmla="*/ 6041832 w 9604374"/>
              <a:gd name="connsiteY24" fmla="*/ 3332190 h 3585866"/>
              <a:gd name="connsiteX25" fmla="*/ 5923195 w 9604374"/>
              <a:gd name="connsiteY25" fmla="*/ 3359104 h 3585866"/>
              <a:gd name="connsiteX26" fmla="*/ 5770972 w 9604374"/>
              <a:gd name="connsiteY26" fmla="*/ 3369893 h 3585866"/>
              <a:gd name="connsiteX27" fmla="*/ 5632583 w 9604374"/>
              <a:gd name="connsiteY27" fmla="*/ 3357730 h 3585866"/>
              <a:gd name="connsiteX28" fmla="*/ 5539996 w 9604374"/>
              <a:gd name="connsiteY28" fmla="*/ 3352890 h 3585866"/>
              <a:gd name="connsiteX29" fmla="*/ 5315460 w 9604374"/>
              <a:gd name="connsiteY29" fmla="*/ 3350411 h 3585866"/>
              <a:gd name="connsiteX30" fmla="*/ 5072455 w 9604374"/>
              <a:gd name="connsiteY30" fmla="*/ 3338147 h 3585866"/>
              <a:gd name="connsiteX31" fmla="*/ 5016364 w 9604374"/>
              <a:gd name="connsiteY31" fmla="*/ 3348937 h 3585866"/>
              <a:gd name="connsiteX32" fmla="*/ 4922276 w 9604374"/>
              <a:gd name="connsiteY32" fmla="*/ 3366515 h 3585866"/>
              <a:gd name="connsiteX33" fmla="*/ 4856444 w 9604374"/>
              <a:gd name="connsiteY33" fmla="*/ 3399463 h 3585866"/>
              <a:gd name="connsiteX34" fmla="*/ 4775993 w 9604374"/>
              <a:gd name="connsiteY34" fmla="*/ 3406312 h 3585866"/>
              <a:gd name="connsiteX35" fmla="*/ 4667320 w 9604374"/>
              <a:gd name="connsiteY35" fmla="*/ 3397926 h 3585866"/>
              <a:gd name="connsiteX36" fmla="*/ 4540268 w 9604374"/>
              <a:gd name="connsiteY36" fmla="*/ 3424464 h 3585866"/>
              <a:gd name="connsiteX37" fmla="*/ 4465491 w 9604374"/>
              <a:gd name="connsiteY37" fmla="*/ 3433154 h 3585866"/>
              <a:gd name="connsiteX38" fmla="*/ 4262864 w 9604374"/>
              <a:gd name="connsiteY38" fmla="*/ 3464075 h 3585866"/>
              <a:gd name="connsiteX39" fmla="*/ 4175005 w 9604374"/>
              <a:gd name="connsiteY39" fmla="*/ 3493545 h 3585866"/>
              <a:gd name="connsiteX40" fmla="*/ 4030100 w 9604374"/>
              <a:gd name="connsiteY40" fmla="*/ 3514212 h 3585866"/>
              <a:gd name="connsiteX41" fmla="*/ 3926631 w 9604374"/>
              <a:gd name="connsiteY41" fmla="*/ 3525304 h 3585866"/>
              <a:gd name="connsiteX42" fmla="*/ 3897306 w 9604374"/>
              <a:gd name="connsiteY42" fmla="*/ 3547095 h 3585866"/>
              <a:gd name="connsiteX43" fmla="*/ 3896886 w 9604374"/>
              <a:gd name="connsiteY43" fmla="*/ 3547500 h 3585866"/>
              <a:gd name="connsiteX44" fmla="*/ 3834004 w 9604374"/>
              <a:gd name="connsiteY44" fmla="*/ 3550510 h 3585866"/>
              <a:gd name="connsiteX45" fmla="*/ 3696227 w 9604374"/>
              <a:gd name="connsiteY45" fmla="*/ 3574175 h 3585866"/>
              <a:gd name="connsiteX46" fmla="*/ 3652821 w 9604374"/>
              <a:gd name="connsiteY46" fmla="*/ 3580368 h 3585866"/>
              <a:gd name="connsiteX47" fmla="*/ 3629691 w 9604374"/>
              <a:gd name="connsiteY47" fmla="*/ 3585866 h 3585866"/>
              <a:gd name="connsiteX48" fmla="*/ 3595018 w 9604374"/>
              <a:gd name="connsiteY48" fmla="*/ 3571623 h 3585866"/>
              <a:gd name="connsiteX49" fmla="*/ 3551656 w 9604374"/>
              <a:gd name="connsiteY49" fmla="*/ 3577800 h 3585866"/>
              <a:gd name="connsiteX50" fmla="*/ 3541558 w 9604374"/>
              <a:gd name="connsiteY50" fmla="*/ 3579797 h 3585866"/>
              <a:gd name="connsiteX51" fmla="*/ 3465708 w 9604374"/>
              <a:gd name="connsiteY51" fmla="*/ 3565931 h 3585866"/>
              <a:gd name="connsiteX52" fmla="*/ 3458313 w 9604374"/>
              <a:gd name="connsiteY52" fmla="*/ 3560366 h 3585866"/>
              <a:gd name="connsiteX53" fmla="*/ 3420278 w 9604374"/>
              <a:gd name="connsiteY53" fmla="*/ 3557947 h 3585866"/>
              <a:gd name="connsiteX54" fmla="*/ 3415952 w 9604374"/>
              <a:gd name="connsiteY54" fmla="*/ 3559424 h 3585866"/>
              <a:gd name="connsiteX55" fmla="*/ 3384432 w 9604374"/>
              <a:gd name="connsiteY55" fmla="*/ 3550905 h 3585866"/>
              <a:gd name="connsiteX56" fmla="*/ 3258039 w 9604374"/>
              <a:gd name="connsiteY56" fmla="*/ 3535884 h 3585866"/>
              <a:gd name="connsiteX57" fmla="*/ 3015008 w 9604374"/>
              <a:gd name="connsiteY57" fmla="*/ 3528000 h 3585866"/>
              <a:gd name="connsiteX58" fmla="*/ 2761910 w 9604374"/>
              <a:gd name="connsiteY58" fmla="*/ 3505496 h 3585866"/>
              <a:gd name="connsiteX59" fmla="*/ 2521923 w 9604374"/>
              <a:gd name="connsiteY59" fmla="*/ 3514208 h 3585866"/>
              <a:gd name="connsiteX60" fmla="*/ 2085894 w 9604374"/>
              <a:gd name="connsiteY60" fmla="*/ 3490122 h 3585866"/>
              <a:gd name="connsiteX61" fmla="*/ 1936305 w 9604374"/>
              <a:gd name="connsiteY61" fmla="*/ 3487966 h 3585866"/>
              <a:gd name="connsiteX62" fmla="*/ 1836080 w 9604374"/>
              <a:gd name="connsiteY62" fmla="*/ 3487150 h 3585866"/>
              <a:gd name="connsiteX63" fmla="*/ 1829133 w 9604374"/>
              <a:gd name="connsiteY63" fmla="*/ 3489437 h 3585866"/>
              <a:gd name="connsiteX64" fmla="*/ 1801140 w 9604374"/>
              <a:gd name="connsiteY64" fmla="*/ 3490787 h 3585866"/>
              <a:gd name="connsiteX65" fmla="*/ 1793476 w 9604374"/>
              <a:gd name="connsiteY65" fmla="*/ 3500921 h 3585866"/>
              <a:gd name="connsiteX66" fmla="*/ 1699923 w 9604374"/>
              <a:gd name="connsiteY66" fmla="*/ 3509706 h 3585866"/>
              <a:gd name="connsiteX67" fmla="*/ 1474760 w 9604374"/>
              <a:gd name="connsiteY67" fmla="*/ 3513685 h 3585866"/>
              <a:gd name="connsiteX68" fmla="*/ 1308130 w 9604374"/>
              <a:gd name="connsiteY68" fmla="*/ 3496703 h 3585866"/>
              <a:gd name="connsiteX69" fmla="*/ 1252381 w 9604374"/>
              <a:gd name="connsiteY69" fmla="*/ 3506093 h 3585866"/>
              <a:gd name="connsiteX70" fmla="*/ 1174550 w 9604374"/>
              <a:gd name="connsiteY70" fmla="*/ 3512642 h 3585866"/>
              <a:gd name="connsiteX71" fmla="*/ 924455 w 9604374"/>
              <a:gd name="connsiteY71" fmla="*/ 3507283 h 3585866"/>
              <a:gd name="connsiteX72" fmla="*/ 718373 w 9604374"/>
              <a:gd name="connsiteY72" fmla="*/ 3511753 h 3585866"/>
              <a:gd name="connsiteX73" fmla="*/ 600444 w 9604374"/>
              <a:gd name="connsiteY73" fmla="*/ 3520899 h 3585866"/>
              <a:gd name="connsiteX74" fmla="*/ 351173 w 9604374"/>
              <a:gd name="connsiteY74" fmla="*/ 3495843 h 3585866"/>
              <a:gd name="connsiteX75" fmla="*/ 108372 w 9604374"/>
              <a:gd name="connsiteY75" fmla="*/ 3484386 h 3585866"/>
              <a:gd name="connsiteX76" fmla="*/ 6467 w 9604374"/>
              <a:gd name="connsiteY76" fmla="*/ 3476532 h 3585866"/>
              <a:gd name="connsiteX77" fmla="*/ 0 w 9604374"/>
              <a:gd name="connsiteY77" fmla="*/ 3475412 h 3585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9604374" h="3585866">
                <a:moveTo>
                  <a:pt x="0" y="0"/>
                </a:moveTo>
                <a:lnTo>
                  <a:pt x="9604374" y="0"/>
                </a:lnTo>
                <a:lnTo>
                  <a:pt x="9604374" y="3095088"/>
                </a:lnTo>
                <a:lnTo>
                  <a:pt x="9591455" y="3097044"/>
                </a:lnTo>
                <a:cubicBezTo>
                  <a:pt x="9496183" y="3133516"/>
                  <a:pt x="9411472" y="3121301"/>
                  <a:pt x="9285147" y="3164182"/>
                </a:cubicBezTo>
                <a:cubicBezTo>
                  <a:pt x="9222914" y="3162781"/>
                  <a:pt x="9174371" y="3173454"/>
                  <a:pt x="9114078" y="3164299"/>
                </a:cubicBezTo>
                <a:cubicBezTo>
                  <a:pt x="9087411" y="3155904"/>
                  <a:pt x="9030947" y="3180906"/>
                  <a:pt x="8999665" y="3157864"/>
                </a:cubicBezTo>
                <a:cubicBezTo>
                  <a:pt x="8997339" y="3174606"/>
                  <a:pt x="8938300" y="3159909"/>
                  <a:pt x="8925240" y="3152135"/>
                </a:cubicBezTo>
                <a:cubicBezTo>
                  <a:pt x="8910091" y="3159441"/>
                  <a:pt x="8884639" y="3146109"/>
                  <a:pt x="8868257" y="3146819"/>
                </a:cubicBezTo>
                <a:cubicBezTo>
                  <a:pt x="8835852" y="3110204"/>
                  <a:pt x="8832251" y="3167659"/>
                  <a:pt x="8792363" y="3146856"/>
                </a:cubicBezTo>
                <a:cubicBezTo>
                  <a:pt x="8774838" y="3159285"/>
                  <a:pt x="8715420" y="3185652"/>
                  <a:pt x="8668399" y="3196893"/>
                </a:cubicBezTo>
                <a:cubicBezTo>
                  <a:pt x="8575902" y="3221445"/>
                  <a:pt x="8569506" y="3250654"/>
                  <a:pt x="8474043" y="3240734"/>
                </a:cubicBezTo>
                <a:cubicBezTo>
                  <a:pt x="8460613" y="3264436"/>
                  <a:pt x="8297088" y="3204738"/>
                  <a:pt x="8317555" y="3247156"/>
                </a:cubicBezTo>
                <a:cubicBezTo>
                  <a:pt x="8285696" y="3245083"/>
                  <a:pt x="8262352" y="3228203"/>
                  <a:pt x="8280111" y="3255812"/>
                </a:cubicBezTo>
                <a:lnTo>
                  <a:pt x="8096088" y="3253903"/>
                </a:lnTo>
                <a:cubicBezTo>
                  <a:pt x="7994084" y="3261603"/>
                  <a:pt x="7930388" y="3281921"/>
                  <a:pt x="7825642" y="3271628"/>
                </a:cubicBezTo>
                <a:cubicBezTo>
                  <a:pt x="7723046" y="3270395"/>
                  <a:pt x="7671282" y="3252297"/>
                  <a:pt x="7531820" y="3252671"/>
                </a:cubicBezTo>
                <a:cubicBezTo>
                  <a:pt x="7433606" y="3250277"/>
                  <a:pt x="7293100" y="3236234"/>
                  <a:pt x="7193751" y="3245192"/>
                </a:cubicBezTo>
                <a:cubicBezTo>
                  <a:pt x="7074822" y="3223769"/>
                  <a:pt x="7104250" y="3250265"/>
                  <a:pt x="6976768" y="3238559"/>
                </a:cubicBezTo>
                <a:cubicBezTo>
                  <a:pt x="6921032" y="3284865"/>
                  <a:pt x="6823818" y="3261794"/>
                  <a:pt x="6756462" y="3273268"/>
                </a:cubicBezTo>
                <a:cubicBezTo>
                  <a:pt x="6679037" y="3283316"/>
                  <a:pt x="6590030" y="3294204"/>
                  <a:pt x="6512214" y="3298845"/>
                </a:cubicBezTo>
                <a:cubicBezTo>
                  <a:pt x="6450581" y="3277980"/>
                  <a:pt x="6366042" y="3329199"/>
                  <a:pt x="6289569" y="3301118"/>
                </a:cubicBezTo>
                <a:cubicBezTo>
                  <a:pt x="6261432" y="3294355"/>
                  <a:pt x="6174310" y="3295209"/>
                  <a:pt x="6157816" y="3308643"/>
                </a:cubicBezTo>
                <a:cubicBezTo>
                  <a:pt x="6139648" y="3311557"/>
                  <a:pt x="6118459" y="3306799"/>
                  <a:pt x="6110062" y="3321185"/>
                </a:cubicBezTo>
                <a:cubicBezTo>
                  <a:pt x="6096189" y="3338498"/>
                  <a:pt x="6032810" y="3311765"/>
                  <a:pt x="6041832" y="3332190"/>
                </a:cubicBezTo>
                <a:cubicBezTo>
                  <a:pt x="5996830" y="3313871"/>
                  <a:pt x="5961033" y="3350141"/>
                  <a:pt x="5923195" y="3359104"/>
                </a:cubicBezTo>
                <a:cubicBezTo>
                  <a:pt x="5887750" y="3340930"/>
                  <a:pt x="5853570" y="3365323"/>
                  <a:pt x="5770972" y="3369893"/>
                </a:cubicBezTo>
                <a:cubicBezTo>
                  <a:pt x="5731993" y="3348876"/>
                  <a:pt x="5705091" y="3385599"/>
                  <a:pt x="5632583" y="3357730"/>
                </a:cubicBezTo>
                <a:cubicBezTo>
                  <a:pt x="5594087" y="3357562"/>
                  <a:pt x="5606154" y="3357443"/>
                  <a:pt x="5539996" y="3352890"/>
                </a:cubicBezTo>
                <a:cubicBezTo>
                  <a:pt x="5439049" y="3348000"/>
                  <a:pt x="5408459" y="3356166"/>
                  <a:pt x="5315460" y="3350411"/>
                </a:cubicBezTo>
                <a:cubicBezTo>
                  <a:pt x="5211119" y="3348356"/>
                  <a:pt x="5208881" y="3372469"/>
                  <a:pt x="5072455" y="3338147"/>
                </a:cubicBezTo>
                <a:cubicBezTo>
                  <a:pt x="5061717" y="3354508"/>
                  <a:pt x="5045493" y="3355753"/>
                  <a:pt x="5016364" y="3348937"/>
                </a:cubicBezTo>
                <a:cubicBezTo>
                  <a:pt x="4965900" y="3349130"/>
                  <a:pt x="4977835" y="3389131"/>
                  <a:pt x="4922276" y="3366515"/>
                </a:cubicBezTo>
                <a:cubicBezTo>
                  <a:pt x="4935702" y="3387794"/>
                  <a:pt x="4828733" y="3377760"/>
                  <a:pt x="4856444" y="3399463"/>
                </a:cubicBezTo>
                <a:cubicBezTo>
                  <a:pt x="4827698" y="3420094"/>
                  <a:pt x="4805019" y="3388256"/>
                  <a:pt x="4775993" y="3406312"/>
                </a:cubicBezTo>
                <a:cubicBezTo>
                  <a:pt x="4744470" y="3406056"/>
                  <a:pt x="4706605" y="3394901"/>
                  <a:pt x="4667320" y="3397926"/>
                </a:cubicBezTo>
                <a:cubicBezTo>
                  <a:pt x="4613435" y="3387476"/>
                  <a:pt x="4608100" y="3410487"/>
                  <a:pt x="4540268" y="3424464"/>
                </a:cubicBezTo>
                <a:cubicBezTo>
                  <a:pt x="4508279" y="3412969"/>
                  <a:pt x="4485989" y="3420063"/>
                  <a:pt x="4465491" y="3433154"/>
                </a:cubicBezTo>
                <a:cubicBezTo>
                  <a:pt x="4396498" y="3432601"/>
                  <a:pt x="4338078" y="3453569"/>
                  <a:pt x="4262864" y="3464075"/>
                </a:cubicBezTo>
                <a:cubicBezTo>
                  <a:pt x="4180249" y="3483394"/>
                  <a:pt x="4225769" y="3479019"/>
                  <a:pt x="4175005" y="3493545"/>
                </a:cubicBezTo>
                <a:lnTo>
                  <a:pt x="4030100" y="3514212"/>
                </a:lnTo>
                <a:lnTo>
                  <a:pt x="3926631" y="3525304"/>
                </a:lnTo>
                <a:lnTo>
                  <a:pt x="3897306" y="3547095"/>
                </a:lnTo>
                <a:lnTo>
                  <a:pt x="3896886" y="3547500"/>
                </a:lnTo>
                <a:lnTo>
                  <a:pt x="3834004" y="3550510"/>
                </a:lnTo>
                <a:cubicBezTo>
                  <a:pt x="3800562" y="3554957"/>
                  <a:pt x="3734185" y="3568533"/>
                  <a:pt x="3696227" y="3574175"/>
                </a:cubicBezTo>
                <a:cubicBezTo>
                  <a:pt x="3661780" y="3570074"/>
                  <a:pt x="3640587" y="3551815"/>
                  <a:pt x="3652821" y="3580368"/>
                </a:cubicBezTo>
                <a:cubicBezTo>
                  <a:pt x="3641506" y="3579831"/>
                  <a:pt x="3634593" y="3582151"/>
                  <a:pt x="3629691" y="3585866"/>
                </a:cubicBezTo>
                <a:lnTo>
                  <a:pt x="3595018" y="3571623"/>
                </a:lnTo>
                <a:lnTo>
                  <a:pt x="3551656" y="3577800"/>
                </a:lnTo>
                <a:lnTo>
                  <a:pt x="3541558" y="3579797"/>
                </a:lnTo>
                <a:lnTo>
                  <a:pt x="3465708" y="3565931"/>
                </a:lnTo>
                <a:lnTo>
                  <a:pt x="3458313" y="3560366"/>
                </a:lnTo>
                <a:cubicBezTo>
                  <a:pt x="3450380" y="3556940"/>
                  <a:pt x="3439090" y="3555355"/>
                  <a:pt x="3420278" y="3557947"/>
                </a:cubicBezTo>
                <a:lnTo>
                  <a:pt x="3415952" y="3559424"/>
                </a:lnTo>
                <a:lnTo>
                  <a:pt x="3384432" y="3550905"/>
                </a:lnTo>
                <a:cubicBezTo>
                  <a:pt x="3374259" y="3547029"/>
                  <a:pt x="3265415" y="3542149"/>
                  <a:pt x="3258039" y="3535884"/>
                </a:cubicBezTo>
                <a:cubicBezTo>
                  <a:pt x="3138852" y="3551394"/>
                  <a:pt x="3130647" y="3523871"/>
                  <a:pt x="3015008" y="3528000"/>
                </a:cubicBezTo>
                <a:cubicBezTo>
                  <a:pt x="2914857" y="3486061"/>
                  <a:pt x="2851687" y="3511605"/>
                  <a:pt x="2761910" y="3505496"/>
                </a:cubicBezTo>
                <a:cubicBezTo>
                  <a:pt x="2676401" y="3501198"/>
                  <a:pt x="2636809" y="3514769"/>
                  <a:pt x="2521923" y="3514208"/>
                </a:cubicBezTo>
                <a:cubicBezTo>
                  <a:pt x="2400197" y="3505062"/>
                  <a:pt x="2222818" y="3509922"/>
                  <a:pt x="2085894" y="3490122"/>
                </a:cubicBezTo>
                <a:cubicBezTo>
                  <a:pt x="1978312" y="3483748"/>
                  <a:pt x="1977940" y="3488460"/>
                  <a:pt x="1936305" y="3487966"/>
                </a:cubicBezTo>
                <a:cubicBezTo>
                  <a:pt x="1922459" y="3490683"/>
                  <a:pt x="1849334" y="3482739"/>
                  <a:pt x="1836080" y="3487150"/>
                </a:cubicBezTo>
                <a:lnTo>
                  <a:pt x="1829133" y="3489437"/>
                </a:lnTo>
                <a:lnTo>
                  <a:pt x="1801140" y="3490787"/>
                </a:lnTo>
                <a:lnTo>
                  <a:pt x="1793476" y="3500921"/>
                </a:lnTo>
                <a:lnTo>
                  <a:pt x="1699923" y="3509706"/>
                </a:lnTo>
                <a:cubicBezTo>
                  <a:pt x="1637728" y="3485036"/>
                  <a:pt x="1584624" y="3514467"/>
                  <a:pt x="1474760" y="3513685"/>
                </a:cubicBezTo>
                <a:cubicBezTo>
                  <a:pt x="1445646" y="3505164"/>
                  <a:pt x="1329781" y="3484421"/>
                  <a:pt x="1308130" y="3496703"/>
                </a:cubicBezTo>
                <a:cubicBezTo>
                  <a:pt x="1287409" y="3498430"/>
                  <a:pt x="1265391" y="3492347"/>
                  <a:pt x="1252381" y="3506093"/>
                </a:cubicBezTo>
                <a:cubicBezTo>
                  <a:pt x="1232588" y="3522393"/>
                  <a:pt x="1170020" y="3491785"/>
                  <a:pt x="1174550" y="3512642"/>
                </a:cubicBezTo>
                <a:cubicBezTo>
                  <a:pt x="1119896" y="3512841"/>
                  <a:pt x="1000484" y="3507431"/>
                  <a:pt x="924455" y="3507283"/>
                </a:cubicBezTo>
                <a:cubicBezTo>
                  <a:pt x="887180" y="3483915"/>
                  <a:pt x="777361" y="3516071"/>
                  <a:pt x="718373" y="3511753"/>
                </a:cubicBezTo>
                <a:cubicBezTo>
                  <a:pt x="666588" y="3513355"/>
                  <a:pt x="661645" y="3525551"/>
                  <a:pt x="600444" y="3520899"/>
                </a:cubicBezTo>
                <a:cubicBezTo>
                  <a:pt x="491334" y="3516943"/>
                  <a:pt x="451794" y="3507522"/>
                  <a:pt x="351173" y="3495843"/>
                </a:cubicBezTo>
                <a:cubicBezTo>
                  <a:pt x="237121" y="3487112"/>
                  <a:pt x="235857" y="3499212"/>
                  <a:pt x="108372" y="3484386"/>
                </a:cubicBezTo>
                <a:cubicBezTo>
                  <a:pt x="86318" y="3481054"/>
                  <a:pt x="40657" y="3480329"/>
                  <a:pt x="6467" y="3476532"/>
                </a:cubicBezTo>
                <a:lnTo>
                  <a:pt x="0" y="3475412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6">
            <a:extLst>
              <a:ext uri="{FF2B5EF4-FFF2-40B4-BE49-F238E27FC236}">
                <a16:creationId xmlns:a16="http://schemas.microsoft.com/office/drawing/2014/main" id="{48F779DE-4744-42D6-9C74-33EC9446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2190741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6059E0BD-4EAC-8A86-24AC-17AFBA1B002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41207" y="2752316"/>
          <a:ext cx="8309586" cy="27568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Audio Recording 10 Nov 2022 at 17:27:14">
            <a:hlinkClick r:id="" action="ppaction://media"/>
            <a:extLst>
              <a:ext uri="{FF2B5EF4-FFF2-40B4-BE49-F238E27FC236}">
                <a16:creationId xmlns:a16="http://schemas.microsoft.com/office/drawing/2014/main" id="{70B447EC-67B5-D4AA-E468-EB5EB24ADD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147743" y="45104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663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5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28F3BD-7564-4310-B528-888E64F87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469D52-4E71-82A6-4638-C8DD11F02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609600"/>
            <a:ext cx="8548386" cy="1282459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86834-CDBC-34CA-9A94-716D1D88B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5711" y="1690040"/>
            <a:ext cx="8548386" cy="4700127"/>
          </a:xfrm>
        </p:spPr>
        <p:txBody>
          <a:bodyPr>
            <a:normAutofit fontScale="92500"/>
          </a:bodyPr>
          <a:lstStyle/>
          <a:p>
            <a:endParaRPr lang="en-US" sz="1000" dirty="0"/>
          </a:p>
          <a:p>
            <a:r>
              <a:rPr lang="en-US" sz="1000" dirty="0"/>
              <a:t>Belfiore, J. (2021). </a:t>
            </a:r>
            <a:r>
              <a:rPr lang="en-US" sz="1000" i="1" dirty="0"/>
              <a:t>What is a SWOT analysis? - Conducting a SWOT Analysis [Video]. LinkedIn. Retrieved November 7, 2022, from: </a:t>
            </a:r>
            <a:r>
              <a:rPr lang="en-US" sz="1000" i="1" dirty="0">
                <a:hlinkClick r:id="rId2"/>
              </a:rPr>
              <a:t>https://www.linkedin.com/learning/conducting-a-swot-analysis/what-is-a-swot-analysis?autoplay=true</a:t>
            </a:r>
            <a:r>
              <a:rPr lang="en-US" sz="1000" i="1" dirty="0"/>
              <a:t>. </a:t>
            </a:r>
          </a:p>
          <a:p>
            <a:r>
              <a:rPr lang="en-US" sz="1000" dirty="0"/>
              <a:t> Culp. (2012). </a:t>
            </a:r>
            <a:r>
              <a:rPr lang="en-US" sz="1000" i="1" dirty="0"/>
              <a:t>Strategic Management (1st ed.). World </a:t>
            </a:r>
            <a:r>
              <a:rPr lang="en-US" sz="1000" i="1" dirty="0" err="1"/>
              <a:t>TechnologiesPUBLISHER</a:t>
            </a:r>
            <a:r>
              <a:rPr lang="en-US" sz="1000" i="1" dirty="0"/>
              <a:t>. (pp. 4). Retrieved November 7, 2022, from: </a:t>
            </a:r>
            <a:r>
              <a:rPr lang="en-US" sz="1000" i="1" dirty="0">
                <a:hlinkClick r:id="rId3"/>
              </a:rPr>
              <a:t>https://r2.vlereader.com/Reader?ean=9788132325833#</a:t>
            </a:r>
            <a:r>
              <a:rPr lang="en-US" sz="1000" i="1" dirty="0"/>
              <a:t>. </a:t>
            </a:r>
          </a:p>
          <a:p>
            <a:r>
              <a:rPr lang="en-US" sz="1000" dirty="0"/>
              <a:t>Ikea. (</a:t>
            </a:r>
            <a:r>
              <a:rPr lang="en-US" sz="1000" dirty="0" err="1"/>
              <a:t>n.d</a:t>
            </a:r>
            <a:r>
              <a:rPr lang="en-US" sz="1000" dirty="0"/>
              <a:t>). </a:t>
            </a:r>
            <a:r>
              <a:rPr lang="en-US" sz="1000" i="1" dirty="0"/>
              <a:t>The Ikea Vision and Values. Retrieved November 7, 2022, from: </a:t>
            </a:r>
            <a:r>
              <a:rPr lang="en-US" sz="1000" i="1" dirty="0">
                <a:hlinkClick r:id="rId4"/>
              </a:rPr>
              <a:t>https://www.ikea.com/gb/en/this-is-ikea/about-us/the-ikea-vision-and-values-pub9aa779d0</a:t>
            </a:r>
            <a:r>
              <a:rPr lang="en-US" sz="1000" i="1" dirty="0"/>
              <a:t>. </a:t>
            </a:r>
          </a:p>
          <a:p>
            <a:r>
              <a:rPr lang="en-US" sz="1000" dirty="0"/>
              <a:t>Ikea. (</a:t>
            </a:r>
            <a:r>
              <a:rPr lang="en-US" sz="1000" dirty="0" err="1"/>
              <a:t>n.d</a:t>
            </a:r>
            <a:r>
              <a:rPr lang="en-US" sz="1000" dirty="0"/>
              <a:t> a). </a:t>
            </a:r>
            <a:r>
              <a:rPr lang="en-US" sz="1000" i="1" dirty="0"/>
              <a:t>Our Heritage. Retrieved November 7, 2022, from: </a:t>
            </a:r>
            <a:r>
              <a:rPr lang="en-US" sz="1000" i="1" dirty="0">
                <a:hlinkClick r:id="rId5"/>
              </a:rPr>
              <a:t>https://www.ikea.com/gb/en/this-is-ikea/about-us/our-heritage-pubad29a981</a:t>
            </a:r>
            <a:endParaRPr lang="en-US" sz="1000" i="1" dirty="0"/>
          </a:p>
          <a:p>
            <a:r>
              <a:rPr lang="en-US" sz="1000" dirty="0"/>
              <a:t>Johnson, Whittington, R., &amp; Scholes, K. (2008). </a:t>
            </a:r>
            <a:r>
              <a:rPr lang="en-US" sz="1000" i="1" dirty="0"/>
              <a:t>Exploring corporate strategy. Text and cases. Prentice Hall Higher Education. (pp.3). Retrieved November 7, 2022, from: </a:t>
            </a:r>
            <a:r>
              <a:rPr lang="en-US" sz="1000" i="1" dirty="0">
                <a:hlinkClick r:id="rId6"/>
              </a:rPr>
              <a:t>https://r2.vlereader.com/Reader?ean=9780273724186#</a:t>
            </a:r>
            <a:r>
              <a:rPr lang="en-US" sz="1000" i="1" dirty="0"/>
              <a:t>. </a:t>
            </a:r>
          </a:p>
          <a:p>
            <a:r>
              <a:rPr lang="en-US" sz="1000" dirty="0"/>
              <a:t>Johnson, G., Scholes, K., &amp; Whittington, R. (2022). </a:t>
            </a:r>
            <a:r>
              <a:rPr lang="en-US" sz="1000" i="1" dirty="0"/>
              <a:t>Exploring Corporate Strategy (8th ed.). Pearson College Div. Retrieved November 7, 2022, from: </a:t>
            </a:r>
            <a:r>
              <a:rPr lang="en-US" sz="1000" i="1" dirty="0">
                <a:hlinkClick r:id="rId7"/>
              </a:rPr>
              <a:t>http://www.mim.ac.mw/books/Johnson%20and%20Scholes%20Exploring%20Corporate%20Strategy.pdf</a:t>
            </a:r>
            <a:r>
              <a:rPr lang="en-US" sz="1000" i="1" dirty="0"/>
              <a:t>. </a:t>
            </a:r>
          </a:p>
          <a:p>
            <a:r>
              <a:rPr lang="en-US" sz="1000" dirty="0" err="1"/>
              <a:t>Mendelow</a:t>
            </a:r>
            <a:r>
              <a:rPr lang="en-US" sz="1000" dirty="0"/>
              <a:t>. A. L. (1981). </a:t>
            </a:r>
            <a:r>
              <a:rPr lang="en-US" sz="1000" i="1" dirty="0"/>
              <a:t>Environmental Scanning--The Impact of the Stakeholder Concept. Retrieved November 7, 2022, from: </a:t>
            </a:r>
            <a:r>
              <a:rPr lang="en-US" sz="1000" i="1" dirty="0">
                <a:hlinkClick r:id="rId8"/>
              </a:rPr>
              <a:t>https://aisel.aisnet.org/cgi/viewcontent.cgi?article=1009&amp;context=icis1981</a:t>
            </a:r>
            <a:r>
              <a:rPr lang="en-US" sz="1000" i="1" dirty="0"/>
              <a:t>.  </a:t>
            </a:r>
          </a:p>
          <a:p>
            <a:r>
              <a:rPr lang="en-US" sz="1000" dirty="0" err="1"/>
              <a:t>Ovans</a:t>
            </a:r>
            <a:r>
              <a:rPr lang="en-US" sz="1000" dirty="0"/>
              <a:t>. A. (2015). </a:t>
            </a:r>
            <a:r>
              <a:rPr lang="en-US" sz="1000" i="1" dirty="0"/>
              <a:t>What is strategy again? Retrieved November 10, 2022, from: </a:t>
            </a:r>
            <a:r>
              <a:rPr lang="en-US" sz="1000" i="1" dirty="0">
                <a:hlinkClick r:id="rId9"/>
              </a:rPr>
              <a:t>https://hbr.org/2015/05/what-is-strategy-again</a:t>
            </a:r>
            <a:r>
              <a:rPr lang="en-US" sz="1000" i="1" dirty="0"/>
              <a:t>. </a:t>
            </a:r>
          </a:p>
          <a:p>
            <a:r>
              <a:rPr lang="en-US" sz="1000" dirty="0"/>
              <a:t>Porter. (1998). </a:t>
            </a:r>
            <a:r>
              <a:rPr lang="en-US" sz="1000" i="1" dirty="0"/>
              <a:t>Competitive strategy : techniques for analyzing industries and competitors : with a new introduction (1st Free Press ed.). Free Press. Retrieved November 7, 2022, from: </a:t>
            </a:r>
            <a:r>
              <a:rPr lang="en-US" sz="1000" i="1" dirty="0">
                <a:hlinkClick r:id="rId10"/>
              </a:rPr>
              <a:t>https://ebookcentral.proquest.com/lib/trinity/reader.action?docID=4934952&amp;ppg=50</a:t>
            </a:r>
            <a:r>
              <a:rPr lang="en-US" sz="1000" i="1" dirty="0"/>
              <a:t>. </a:t>
            </a:r>
          </a:p>
          <a:p>
            <a:r>
              <a:rPr lang="en-US" sz="1000" dirty="0"/>
              <a:t>White. (2021). </a:t>
            </a:r>
            <a:r>
              <a:rPr lang="en-US" sz="1000" i="1" dirty="0"/>
              <a:t>What is a PEST analysis? Preparing your business for external impacts. CIO. Retrieved November 8, 2022, from: </a:t>
            </a:r>
            <a:r>
              <a:rPr lang="en-US" sz="1000" i="1" dirty="0">
                <a:hlinkClick r:id="rId11"/>
              </a:rPr>
              <a:t>https://www.proquest.com/docview/2515480659?accountid=130472&amp;parentSessionId=SRX%2BZtrA%2Bq3smX2WF8VyYMvCyDcd0kN9Q5erFqp5z7w%3D&amp;pq-origsite=primo</a:t>
            </a:r>
            <a:r>
              <a:rPr lang="en-US" sz="1000" i="1" dirty="0"/>
              <a:t>. </a:t>
            </a:r>
          </a:p>
          <a:p>
            <a:r>
              <a:rPr lang="en-US" sz="1000" dirty="0"/>
              <a:t>Figure 1: Ikea. (</a:t>
            </a:r>
            <a:r>
              <a:rPr lang="en-US" sz="1000" dirty="0" err="1"/>
              <a:t>n.d</a:t>
            </a:r>
            <a:r>
              <a:rPr lang="en-US" sz="1000" dirty="0"/>
              <a:t> b).</a:t>
            </a:r>
            <a:r>
              <a:rPr lang="en-US" sz="1000" i="1" dirty="0"/>
              <a:t> Our Heritage. Retrieved November 7, 2022, from: </a:t>
            </a:r>
            <a:r>
              <a:rPr lang="en-US" sz="1000" i="1" dirty="0">
                <a:hlinkClick r:id="rId5"/>
              </a:rPr>
              <a:t>https://www.ikea.com/gb/en/this-is-ikea/about-us/our-heritage-pubad29a981</a:t>
            </a:r>
            <a:endParaRPr lang="en-US" sz="1000" i="1" dirty="0"/>
          </a:p>
          <a:p>
            <a:r>
              <a:rPr lang="en-US" sz="1000" dirty="0"/>
              <a:t>Figure 2: Bhasin. H. (2019).</a:t>
            </a:r>
            <a:r>
              <a:rPr lang="en-US" sz="1000" i="1" dirty="0"/>
              <a:t> What is Bowman’s Strategic clock? Retrieved November 7, 2022, from: </a:t>
            </a:r>
            <a:r>
              <a:rPr lang="en-US" sz="1000" i="1" dirty="0">
                <a:hlinkClick r:id="rId12"/>
              </a:rPr>
              <a:t>https://www.marketing91.com/what-is-bowmans-strategy-clock/</a:t>
            </a:r>
            <a:r>
              <a:rPr lang="en-US" sz="1000" i="1" dirty="0"/>
              <a:t>. </a:t>
            </a:r>
          </a:p>
          <a:p>
            <a:r>
              <a:rPr lang="en-US" sz="1000" dirty="0"/>
              <a:t>Figure 3: Mishra. A. (2020). </a:t>
            </a:r>
            <a:r>
              <a:rPr lang="en-US" sz="1000" i="1" dirty="0"/>
              <a:t>Porter’s Generic Competitive Strategies. Retrieved November 7, 2022, from: </a:t>
            </a:r>
            <a:r>
              <a:rPr lang="en-US" sz="1000" i="1" dirty="0">
                <a:hlinkClick r:id="rId13"/>
              </a:rPr>
              <a:t>https://managementweekly.org/porters-generic-competitive-strategies/</a:t>
            </a:r>
            <a:r>
              <a:rPr lang="en-US" sz="1000" i="1" dirty="0"/>
              <a:t>. </a:t>
            </a:r>
          </a:p>
          <a:p>
            <a:endParaRPr lang="en-US" sz="800" i="1" dirty="0"/>
          </a:p>
          <a:p>
            <a:endParaRPr lang="en-US" sz="800" i="1" dirty="0"/>
          </a:p>
          <a:p>
            <a:endParaRPr lang="en-US" sz="800" dirty="0"/>
          </a:p>
          <a:p>
            <a:pPr marL="0" indent="0">
              <a:buNone/>
            </a:pPr>
            <a:endParaRPr lang="en-US" sz="800" dirty="0"/>
          </a:p>
          <a:p>
            <a:endParaRPr lang="en-US" sz="8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AA3C4E-019E-440F-87AB-67EFA9BE6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822456" y="-2"/>
            <a:ext cx="1368219" cy="6858000"/>
          </a:xfrm>
          <a:custGeom>
            <a:avLst/>
            <a:gdLst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57645 w 1605470"/>
              <a:gd name="connsiteY188" fmla="*/ 474761 h 6858000"/>
              <a:gd name="connsiteX189" fmla="*/ 201693 w 1605470"/>
              <a:gd name="connsiteY189" fmla="*/ 469651 h 6858000"/>
              <a:gd name="connsiteX190" fmla="*/ 195012 w 1605470"/>
              <a:gd name="connsiteY190" fmla="*/ 448559 h 6858000"/>
              <a:gd name="connsiteX191" fmla="*/ 201434 w 1605470"/>
              <a:gd name="connsiteY191" fmla="*/ 441529 h 6858000"/>
              <a:gd name="connsiteX192" fmla="*/ 200655 w 1605470"/>
              <a:gd name="connsiteY192" fmla="*/ 428927 h 6858000"/>
              <a:gd name="connsiteX193" fmla="*/ 190059 w 1605470"/>
              <a:gd name="connsiteY193" fmla="*/ 430161 h 6858000"/>
              <a:gd name="connsiteX194" fmla="*/ 184450 w 1605470"/>
              <a:gd name="connsiteY194" fmla="*/ 396240 h 6858000"/>
              <a:gd name="connsiteX195" fmla="*/ 146196 w 1605470"/>
              <a:gd name="connsiteY195" fmla="*/ 358810 h 6858000"/>
              <a:gd name="connsiteX196" fmla="*/ 124571 w 1605470"/>
              <a:gd name="connsiteY196" fmla="*/ 302178 h 6858000"/>
              <a:gd name="connsiteX197" fmla="*/ 103243 w 1605470"/>
              <a:gd name="connsiteY197" fmla="*/ 211375 h 6858000"/>
              <a:gd name="connsiteX198" fmla="*/ 94571 w 1605470"/>
              <a:gd name="connsiteY198" fmla="*/ 184179 h 6858000"/>
              <a:gd name="connsiteX199" fmla="*/ 13437 w 1605470"/>
              <a:gd name="connsiteY199" fmla="*/ 19287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01693 w 1605470"/>
              <a:gd name="connsiteY188" fmla="*/ 469651 h 6858000"/>
              <a:gd name="connsiteX189" fmla="*/ 195012 w 1605470"/>
              <a:gd name="connsiteY189" fmla="*/ 448559 h 6858000"/>
              <a:gd name="connsiteX190" fmla="*/ 201434 w 1605470"/>
              <a:gd name="connsiteY190" fmla="*/ 441529 h 6858000"/>
              <a:gd name="connsiteX191" fmla="*/ 200655 w 1605470"/>
              <a:gd name="connsiteY191" fmla="*/ 428927 h 6858000"/>
              <a:gd name="connsiteX192" fmla="*/ 190059 w 1605470"/>
              <a:gd name="connsiteY192" fmla="*/ 430161 h 6858000"/>
              <a:gd name="connsiteX193" fmla="*/ 184450 w 1605470"/>
              <a:gd name="connsiteY193" fmla="*/ 396240 h 6858000"/>
              <a:gd name="connsiteX194" fmla="*/ 146196 w 1605470"/>
              <a:gd name="connsiteY194" fmla="*/ 358810 h 6858000"/>
              <a:gd name="connsiteX195" fmla="*/ 124571 w 1605470"/>
              <a:gd name="connsiteY195" fmla="*/ 302178 h 6858000"/>
              <a:gd name="connsiteX196" fmla="*/ 103243 w 1605470"/>
              <a:gd name="connsiteY196" fmla="*/ 211375 h 6858000"/>
              <a:gd name="connsiteX197" fmla="*/ 94571 w 1605470"/>
              <a:gd name="connsiteY197" fmla="*/ 184179 h 6858000"/>
              <a:gd name="connsiteX198" fmla="*/ 13437 w 1605470"/>
              <a:gd name="connsiteY198" fmla="*/ 19287 h 6858000"/>
              <a:gd name="connsiteX199" fmla="*/ 0 w 1605470"/>
              <a:gd name="connsiteY19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613412 w 1605470"/>
              <a:gd name="connsiteY132" fmla="*/ 2731184 h 6858000"/>
              <a:gd name="connsiteX133" fmla="*/ 555080 w 1605470"/>
              <a:gd name="connsiteY133" fmla="*/ 2538816 h 6858000"/>
              <a:gd name="connsiteX134" fmla="*/ 551827 w 1605470"/>
              <a:gd name="connsiteY134" fmla="*/ 2485734 h 6858000"/>
              <a:gd name="connsiteX135" fmla="*/ 525179 w 1605470"/>
              <a:gd name="connsiteY135" fmla="*/ 2447068 h 6858000"/>
              <a:gd name="connsiteX136" fmla="*/ 529511 w 1605470"/>
              <a:gd name="connsiteY136" fmla="*/ 2425819 h 6858000"/>
              <a:gd name="connsiteX137" fmla="*/ 530521 w 1605470"/>
              <a:gd name="connsiteY137" fmla="*/ 2422066 h 6858000"/>
              <a:gd name="connsiteX138" fmla="*/ 528878 w 1605470"/>
              <a:gd name="connsiteY138" fmla="*/ 2408971 h 6858000"/>
              <a:gd name="connsiteX139" fmla="*/ 535510 w 1605470"/>
              <a:gd name="connsiteY139" fmla="*/ 2402874 h 6858000"/>
              <a:gd name="connsiteX140" fmla="*/ 538122 w 1605470"/>
              <a:gd name="connsiteY140" fmla="*/ 2381443 h 6858000"/>
              <a:gd name="connsiteX141" fmla="*/ 533116 w 1605470"/>
              <a:gd name="connsiteY141" fmla="*/ 2358011 h 6858000"/>
              <a:gd name="connsiteX142" fmla="*/ 501423 w 1605470"/>
              <a:gd name="connsiteY142" fmla="*/ 2249479 h 6858000"/>
              <a:gd name="connsiteX143" fmla="*/ 486968 w 1605470"/>
              <a:gd name="connsiteY143" fmla="*/ 2182937 h 6858000"/>
              <a:gd name="connsiteX144" fmla="*/ 488555 w 1605470"/>
              <a:gd name="connsiteY144" fmla="*/ 2155135 h 6858000"/>
              <a:gd name="connsiteX145" fmla="*/ 486013 w 1605470"/>
              <a:gd name="connsiteY145" fmla="*/ 2118008 h 6858000"/>
              <a:gd name="connsiteX146" fmla="*/ 487006 w 1605470"/>
              <a:gd name="connsiteY146" fmla="*/ 2050531 h 6858000"/>
              <a:gd name="connsiteX147" fmla="*/ 478812 w 1605470"/>
              <a:gd name="connsiteY147" fmla="*/ 1963269 h 6858000"/>
              <a:gd name="connsiteX148" fmla="*/ 442619 w 1605470"/>
              <a:gd name="connsiteY148" fmla="*/ 1910499 h 6858000"/>
              <a:gd name="connsiteX149" fmla="*/ 446785 w 1605470"/>
              <a:gd name="connsiteY149" fmla="*/ 1903212 h 6858000"/>
              <a:gd name="connsiteX150" fmla="*/ 436547 w 1605470"/>
              <a:gd name="connsiteY150" fmla="*/ 1861531 h 6858000"/>
              <a:gd name="connsiteX151" fmla="*/ 364290 w 1605470"/>
              <a:gd name="connsiteY151" fmla="*/ 1728772 h 6858000"/>
              <a:gd name="connsiteX152" fmla="*/ 345287 w 1605470"/>
              <a:gd name="connsiteY152" fmla="*/ 1646953 h 6858000"/>
              <a:gd name="connsiteX153" fmla="*/ 344412 w 1605470"/>
              <a:gd name="connsiteY153" fmla="*/ 1615777 h 6858000"/>
              <a:gd name="connsiteX154" fmla="*/ 342578 w 1605470"/>
              <a:gd name="connsiteY154" fmla="*/ 1563678 h 6858000"/>
              <a:gd name="connsiteX155" fmla="*/ 355658 w 1605470"/>
              <a:gd name="connsiteY155" fmla="*/ 1519474 h 6858000"/>
              <a:gd name="connsiteX156" fmla="*/ 348400 w 1605470"/>
              <a:gd name="connsiteY156" fmla="*/ 1477995 h 6858000"/>
              <a:gd name="connsiteX157" fmla="*/ 328025 w 1605470"/>
              <a:gd name="connsiteY157" fmla="*/ 1475165 h 6858000"/>
              <a:gd name="connsiteX158" fmla="*/ 326326 w 1605470"/>
              <a:gd name="connsiteY158" fmla="*/ 1428585 h 6858000"/>
              <a:gd name="connsiteX159" fmla="*/ 325799 w 1605470"/>
              <a:gd name="connsiteY159" fmla="*/ 1357181 h 6858000"/>
              <a:gd name="connsiteX160" fmla="*/ 320507 w 1605470"/>
              <a:gd name="connsiteY160" fmla="*/ 1347099 h 6858000"/>
              <a:gd name="connsiteX161" fmla="*/ 335347 w 1605470"/>
              <a:gd name="connsiteY161" fmla="*/ 1334233 h 6858000"/>
              <a:gd name="connsiteX162" fmla="*/ 342792 w 1605470"/>
              <a:gd name="connsiteY162" fmla="*/ 1307086 h 6858000"/>
              <a:gd name="connsiteX163" fmla="*/ 343980 w 1605470"/>
              <a:gd name="connsiteY163" fmla="*/ 1189033 h 6858000"/>
              <a:gd name="connsiteX164" fmla="*/ 348665 w 1605470"/>
              <a:gd name="connsiteY164" fmla="*/ 1168288 h 6858000"/>
              <a:gd name="connsiteX165" fmla="*/ 340947 w 1605470"/>
              <a:gd name="connsiteY165" fmla="*/ 1142577 h 6858000"/>
              <a:gd name="connsiteX166" fmla="*/ 330253 w 1605470"/>
              <a:gd name="connsiteY166" fmla="*/ 1088484 h 6858000"/>
              <a:gd name="connsiteX167" fmla="*/ 314647 w 1605470"/>
              <a:gd name="connsiteY167" fmla="*/ 1053424 h 6858000"/>
              <a:gd name="connsiteX168" fmla="*/ 322906 w 1605470"/>
              <a:gd name="connsiteY168" fmla="*/ 1044367 h 6858000"/>
              <a:gd name="connsiteX169" fmla="*/ 326818 w 1605470"/>
              <a:gd name="connsiteY169" fmla="*/ 1022828 h 6858000"/>
              <a:gd name="connsiteX170" fmla="*/ 320445 w 1605470"/>
              <a:gd name="connsiteY170" fmla="*/ 932283 h 6858000"/>
              <a:gd name="connsiteX171" fmla="*/ 322681 w 1605470"/>
              <a:gd name="connsiteY171" fmla="*/ 915925 h 6858000"/>
              <a:gd name="connsiteX172" fmla="*/ 315310 w 1605470"/>
              <a:gd name="connsiteY172" fmla="*/ 896999 h 6858000"/>
              <a:gd name="connsiteX173" fmla="*/ 284718 w 1605470"/>
              <a:gd name="connsiteY173" fmla="*/ 821517 h 6858000"/>
              <a:gd name="connsiteX174" fmla="*/ 270682 w 1605470"/>
              <a:gd name="connsiteY174" fmla="*/ 786519 h 6858000"/>
              <a:gd name="connsiteX175" fmla="*/ 265483 w 1605470"/>
              <a:gd name="connsiteY175" fmla="*/ 784963 h 6858000"/>
              <a:gd name="connsiteX176" fmla="*/ 270939 w 1605470"/>
              <a:gd name="connsiteY176" fmla="*/ 776648 h 6858000"/>
              <a:gd name="connsiteX177" fmla="*/ 263668 w 1605470"/>
              <a:gd name="connsiteY177" fmla="*/ 751353 h 6858000"/>
              <a:gd name="connsiteX178" fmla="*/ 254540 w 1605470"/>
              <a:gd name="connsiteY178" fmla="*/ 741965 h 6858000"/>
              <a:gd name="connsiteX179" fmla="*/ 252501 w 1605470"/>
              <a:gd name="connsiteY179" fmla="*/ 724635 h 6858000"/>
              <a:gd name="connsiteX180" fmla="*/ 248897 w 1605470"/>
              <a:gd name="connsiteY180" fmla="*/ 681659 h 6858000"/>
              <a:gd name="connsiteX181" fmla="*/ 234316 w 1605470"/>
              <a:gd name="connsiteY181" fmla="*/ 635218 h 6858000"/>
              <a:gd name="connsiteX182" fmla="*/ 239327 w 1605470"/>
              <a:gd name="connsiteY182" fmla="*/ 613763 h 6858000"/>
              <a:gd name="connsiteX183" fmla="*/ 225269 w 1605470"/>
              <a:gd name="connsiteY183" fmla="*/ 598582 h 6858000"/>
              <a:gd name="connsiteX184" fmla="*/ 224950 w 1605470"/>
              <a:gd name="connsiteY184" fmla="*/ 576846 h 6858000"/>
              <a:gd name="connsiteX185" fmla="*/ 204632 w 1605470"/>
              <a:gd name="connsiteY185" fmla="*/ 553868 h 6858000"/>
              <a:gd name="connsiteX186" fmla="*/ 239317 w 1605470"/>
              <a:gd name="connsiteY186" fmla="*/ 517614 h 6858000"/>
              <a:gd name="connsiteX187" fmla="*/ 201693 w 1605470"/>
              <a:gd name="connsiteY187" fmla="*/ 469651 h 6858000"/>
              <a:gd name="connsiteX188" fmla="*/ 195012 w 1605470"/>
              <a:gd name="connsiteY188" fmla="*/ 448559 h 6858000"/>
              <a:gd name="connsiteX189" fmla="*/ 201434 w 1605470"/>
              <a:gd name="connsiteY189" fmla="*/ 441529 h 6858000"/>
              <a:gd name="connsiteX190" fmla="*/ 200655 w 1605470"/>
              <a:gd name="connsiteY190" fmla="*/ 428927 h 6858000"/>
              <a:gd name="connsiteX191" fmla="*/ 190059 w 1605470"/>
              <a:gd name="connsiteY191" fmla="*/ 430161 h 6858000"/>
              <a:gd name="connsiteX192" fmla="*/ 184450 w 1605470"/>
              <a:gd name="connsiteY192" fmla="*/ 396240 h 6858000"/>
              <a:gd name="connsiteX193" fmla="*/ 146196 w 1605470"/>
              <a:gd name="connsiteY193" fmla="*/ 358810 h 6858000"/>
              <a:gd name="connsiteX194" fmla="*/ 124571 w 1605470"/>
              <a:gd name="connsiteY194" fmla="*/ 302178 h 6858000"/>
              <a:gd name="connsiteX195" fmla="*/ 103243 w 1605470"/>
              <a:gd name="connsiteY195" fmla="*/ 211375 h 6858000"/>
              <a:gd name="connsiteX196" fmla="*/ 94571 w 1605470"/>
              <a:gd name="connsiteY196" fmla="*/ 184179 h 6858000"/>
              <a:gd name="connsiteX197" fmla="*/ 13437 w 1605470"/>
              <a:gd name="connsiteY197" fmla="*/ 19287 h 6858000"/>
              <a:gd name="connsiteX198" fmla="*/ 0 w 1605470"/>
              <a:gd name="connsiteY19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13412 w 1605470"/>
              <a:gd name="connsiteY131" fmla="*/ 2731184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63668 w 1605470"/>
              <a:gd name="connsiteY175" fmla="*/ 751353 h 6858000"/>
              <a:gd name="connsiteX176" fmla="*/ 254540 w 1605470"/>
              <a:gd name="connsiteY176" fmla="*/ 741965 h 6858000"/>
              <a:gd name="connsiteX177" fmla="*/ 252501 w 1605470"/>
              <a:gd name="connsiteY177" fmla="*/ 724635 h 6858000"/>
              <a:gd name="connsiteX178" fmla="*/ 248897 w 1605470"/>
              <a:gd name="connsiteY178" fmla="*/ 681659 h 6858000"/>
              <a:gd name="connsiteX179" fmla="*/ 234316 w 1605470"/>
              <a:gd name="connsiteY179" fmla="*/ 635218 h 6858000"/>
              <a:gd name="connsiteX180" fmla="*/ 239327 w 1605470"/>
              <a:gd name="connsiteY180" fmla="*/ 613763 h 6858000"/>
              <a:gd name="connsiteX181" fmla="*/ 225269 w 1605470"/>
              <a:gd name="connsiteY181" fmla="*/ 598582 h 6858000"/>
              <a:gd name="connsiteX182" fmla="*/ 224950 w 1605470"/>
              <a:gd name="connsiteY182" fmla="*/ 576846 h 6858000"/>
              <a:gd name="connsiteX183" fmla="*/ 204632 w 1605470"/>
              <a:gd name="connsiteY183" fmla="*/ 553868 h 6858000"/>
              <a:gd name="connsiteX184" fmla="*/ 239317 w 1605470"/>
              <a:gd name="connsiteY184" fmla="*/ 517614 h 6858000"/>
              <a:gd name="connsiteX185" fmla="*/ 201693 w 1605470"/>
              <a:gd name="connsiteY185" fmla="*/ 469651 h 6858000"/>
              <a:gd name="connsiteX186" fmla="*/ 195012 w 1605470"/>
              <a:gd name="connsiteY186" fmla="*/ 448559 h 6858000"/>
              <a:gd name="connsiteX187" fmla="*/ 201434 w 1605470"/>
              <a:gd name="connsiteY187" fmla="*/ 441529 h 6858000"/>
              <a:gd name="connsiteX188" fmla="*/ 200655 w 1605470"/>
              <a:gd name="connsiteY188" fmla="*/ 428927 h 6858000"/>
              <a:gd name="connsiteX189" fmla="*/ 190059 w 1605470"/>
              <a:gd name="connsiteY189" fmla="*/ 430161 h 6858000"/>
              <a:gd name="connsiteX190" fmla="*/ 184450 w 1605470"/>
              <a:gd name="connsiteY190" fmla="*/ 396240 h 6858000"/>
              <a:gd name="connsiteX191" fmla="*/ 146196 w 1605470"/>
              <a:gd name="connsiteY191" fmla="*/ 358810 h 6858000"/>
              <a:gd name="connsiteX192" fmla="*/ 124571 w 1605470"/>
              <a:gd name="connsiteY192" fmla="*/ 302178 h 6858000"/>
              <a:gd name="connsiteX193" fmla="*/ 103243 w 1605470"/>
              <a:gd name="connsiteY193" fmla="*/ 211375 h 6858000"/>
              <a:gd name="connsiteX194" fmla="*/ 94571 w 1605470"/>
              <a:gd name="connsiteY194" fmla="*/ 184179 h 6858000"/>
              <a:gd name="connsiteX195" fmla="*/ 13437 w 1605470"/>
              <a:gd name="connsiteY195" fmla="*/ 19287 h 6858000"/>
              <a:gd name="connsiteX196" fmla="*/ 0 w 1605470"/>
              <a:gd name="connsiteY19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3668 w 1605470"/>
              <a:gd name="connsiteY174" fmla="*/ 751353 h 6858000"/>
              <a:gd name="connsiteX175" fmla="*/ 254540 w 1605470"/>
              <a:gd name="connsiteY175" fmla="*/ 741965 h 6858000"/>
              <a:gd name="connsiteX176" fmla="*/ 252501 w 1605470"/>
              <a:gd name="connsiteY176" fmla="*/ 724635 h 6858000"/>
              <a:gd name="connsiteX177" fmla="*/ 248897 w 1605470"/>
              <a:gd name="connsiteY177" fmla="*/ 681659 h 6858000"/>
              <a:gd name="connsiteX178" fmla="*/ 234316 w 1605470"/>
              <a:gd name="connsiteY178" fmla="*/ 635218 h 6858000"/>
              <a:gd name="connsiteX179" fmla="*/ 239327 w 1605470"/>
              <a:gd name="connsiteY179" fmla="*/ 613763 h 6858000"/>
              <a:gd name="connsiteX180" fmla="*/ 225269 w 1605470"/>
              <a:gd name="connsiteY180" fmla="*/ 598582 h 6858000"/>
              <a:gd name="connsiteX181" fmla="*/ 224950 w 1605470"/>
              <a:gd name="connsiteY181" fmla="*/ 576846 h 6858000"/>
              <a:gd name="connsiteX182" fmla="*/ 204632 w 1605470"/>
              <a:gd name="connsiteY182" fmla="*/ 553868 h 6858000"/>
              <a:gd name="connsiteX183" fmla="*/ 239317 w 1605470"/>
              <a:gd name="connsiteY183" fmla="*/ 517614 h 6858000"/>
              <a:gd name="connsiteX184" fmla="*/ 201693 w 1605470"/>
              <a:gd name="connsiteY184" fmla="*/ 469651 h 6858000"/>
              <a:gd name="connsiteX185" fmla="*/ 195012 w 1605470"/>
              <a:gd name="connsiteY185" fmla="*/ 448559 h 6858000"/>
              <a:gd name="connsiteX186" fmla="*/ 201434 w 1605470"/>
              <a:gd name="connsiteY186" fmla="*/ 441529 h 6858000"/>
              <a:gd name="connsiteX187" fmla="*/ 200655 w 1605470"/>
              <a:gd name="connsiteY187" fmla="*/ 428927 h 6858000"/>
              <a:gd name="connsiteX188" fmla="*/ 190059 w 1605470"/>
              <a:gd name="connsiteY188" fmla="*/ 430161 h 6858000"/>
              <a:gd name="connsiteX189" fmla="*/ 184450 w 1605470"/>
              <a:gd name="connsiteY189" fmla="*/ 396240 h 6858000"/>
              <a:gd name="connsiteX190" fmla="*/ 146196 w 1605470"/>
              <a:gd name="connsiteY190" fmla="*/ 358810 h 6858000"/>
              <a:gd name="connsiteX191" fmla="*/ 124571 w 1605470"/>
              <a:gd name="connsiteY191" fmla="*/ 302178 h 6858000"/>
              <a:gd name="connsiteX192" fmla="*/ 103243 w 1605470"/>
              <a:gd name="connsiteY192" fmla="*/ 211375 h 6858000"/>
              <a:gd name="connsiteX193" fmla="*/ 94571 w 1605470"/>
              <a:gd name="connsiteY193" fmla="*/ 184179 h 6858000"/>
              <a:gd name="connsiteX194" fmla="*/ 13437 w 1605470"/>
              <a:gd name="connsiteY194" fmla="*/ 19287 h 6858000"/>
              <a:gd name="connsiteX195" fmla="*/ 0 w 1605470"/>
              <a:gd name="connsiteY19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63668 w 1605470"/>
              <a:gd name="connsiteY173" fmla="*/ 751353 h 6858000"/>
              <a:gd name="connsiteX174" fmla="*/ 254540 w 1605470"/>
              <a:gd name="connsiteY174" fmla="*/ 741965 h 6858000"/>
              <a:gd name="connsiteX175" fmla="*/ 252501 w 1605470"/>
              <a:gd name="connsiteY175" fmla="*/ 724635 h 6858000"/>
              <a:gd name="connsiteX176" fmla="*/ 248897 w 1605470"/>
              <a:gd name="connsiteY176" fmla="*/ 681659 h 6858000"/>
              <a:gd name="connsiteX177" fmla="*/ 234316 w 1605470"/>
              <a:gd name="connsiteY177" fmla="*/ 635218 h 6858000"/>
              <a:gd name="connsiteX178" fmla="*/ 239327 w 1605470"/>
              <a:gd name="connsiteY178" fmla="*/ 613763 h 6858000"/>
              <a:gd name="connsiteX179" fmla="*/ 225269 w 1605470"/>
              <a:gd name="connsiteY179" fmla="*/ 598582 h 6858000"/>
              <a:gd name="connsiteX180" fmla="*/ 224950 w 1605470"/>
              <a:gd name="connsiteY180" fmla="*/ 576846 h 6858000"/>
              <a:gd name="connsiteX181" fmla="*/ 204632 w 1605470"/>
              <a:gd name="connsiteY181" fmla="*/ 553868 h 6858000"/>
              <a:gd name="connsiteX182" fmla="*/ 239317 w 1605470"/>
              <a:gd name="connsiteY182" fmla="*/ 517614 h 6858000"/>
              <a:gd name="connsiteX183" fmla="*/ 201693 w 1605470"/>
              <a:gd name="connsiteY183" fmla="*/ 469651 h 6858000"/>
              <a:gd name="connsiteX184" fmla="*/ 195012 w 1605470"/>
              <a:gd name="connsiteY184" fmla="*/ 448559 h 6858000"/>
              <a:gd name="connsiteX185" fmla="*/ 201434 w 1605470"/>
              <a:gd name="connsiteY185" fmla="*/ 441529 h 6858000"/>
              <a:gd name="connsiteX186" fmla="*/ 200655 w 1605470"/>
              <a:gd name="connsiteY186" fmla="*/ 428927 h 6858000"/>
              <a:gd name="connsiteX187" fmla="*/ 190059 w 1605470"/>
              <a:gd name="connsiteY187" fmla="*/ 430161 h 6858000"/>
              <a:gd name="connsiteX188" fmla="*/ 184450 w 1605470"/>
              <a:gd name="connsiteY188" fmla="*/ 396240 h 6858000"/>
              <a:gd name="connsiteX189" fmla="*/ 146196 w 1605470"/>
              <a:gd name="connsiteY189" fmla="*/ 358810 h 6858000"/>
              <a:gd name="connsiteX190" fmla="*/ 124571 w 1605470"/>
              <a:gd name="connsiteY190" fmla="*/ 302178 h 6858000"/>
              <a:gd name="connsiteX191" fmla="*/ 103243 w 1605470"/>
              <a:gd name="connsiteY191" fmla="*/ 211375 h 6858000"/>
              <a:gd name="connsiteX192" fmla="*/ 94571 w 1605470"/>
              <a:gd name="connsiteY192" fmla="*/ 184179 h 6858000"/>
              <a:gd name="connsiteX193" fmla="*/ 13437 w 1605470"/>
              <a:gd name="connsiteY193" fmla="*/ 19287 h 6858000"/>
              <a:gd name="connsiteX194" fmla="*/ 0 w 1605470"/>
              <a:gd name="connsiteY19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01423 w 1605470"/>
              <a:gd name="connsiteY140" fmla="*/ 2249479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6326 w 1605470"/>
              <a:gd name="connsiteY155" fmla="*/ 1428585 h 6858000"/>
              <a:gd name="connsiteX156" fmla="*/ 325799 w 1605470"/>
              <a:gd name="connsiteY156" fmla="*/ 1357181 h 6858000"/>
              <a:gd name="connsiteX157" fmla="*/ 320507 w 1605470"/>
              <a:gd name="connsiteY157" fmla="*/ 1347099 h 6858000"/>
              <a:gd name="connsiteX158" fmla="*/ 335347 w 1605470"/>
              <a:gd name="connsiteY158" fmla="*/ 1334233 h 6858000"/>
              <a:gd name="connsiteX159" fmla="*/ 342792 w 1605470"/>
              <a:gd name="connsiteY159" fmla="*/ 1307086 h 6858000"/>
              <a:gd name="connsiteX160" fmla="*/ 343980 w 1605470"/>
              <a:gd name="connsiteY160" fmla="*/ 1189033 h 6858000"/>
              <a:gd name="connsiteX161" fmla="*/ 348665 w 1605470"/>
              <a:gd name="connsiteY161" fmla="*/ 1168288 h 6858000"/>
              <a:gd name="connsiteX162" fmla="*/ 340947 w 1605470"/>
              <a:gd name="connsiteY162" fmla="*/ 1142577 h 6858000"/>
              <a:gd name="connsiteX163" fmla="*/ 330253 w 1605470"/>
              <a:gd name="connsiteY163" fmla="*/ 1088484 h 6858000"/>
              <a:gd name="connsiteX164" fmla="*/ 314647 w 1605470"/>
              <a:gd name="connsiteY164" fmla="*/ 1053424 h 6858000"/>
              <a:gd name="connsiteX165" fmla="*/ 322906 w 1605470"/>
              <a:gd name="connsiteY165" fmla="*/ 1044367 h 6858000"/>
              <a:gd name="connsiteX166" fmla="*/ 326818 w 1605470"/>
              <a:gd name="connsiteY166" fmla="*/ 1022828 h 6858000"/>
              <a:gd name="connsiteX167" fmla="*/ 320445 w 1605470"/>
              <a:gd name="connsiteY167" fmla="*/ 932283 h 6858000"/>
              <a:gd name="connsiteX168" fmla="*/ 322681 w 1605470"/>
              <a:gd name="connsiteY168" fmla="*/ 915925 h 6858000"/>
              <a:gd name="connsiteX169" fmla="*/ 315310 w 1605470"/>
              <a:gd name="connsiteY169" fmla="*/ 896999 h 6858000"/>
              <a:gd name="connsiteX170" fmla="*/ 284718 w 1605470"/>
              <a:gd name="connsiteY170" fmla="*/ 821517 h 6858000"/>
              <a:gd name="connsiteX171" fmla="*/ 263668 w 1605470"/>
              <a:gd name="connsiteY171" fmla="*/ 751353 h 6858000"/>
              <a:gd name="connsiteX172" fmla="*/ 254540 w 1605470"/>
              <a:gd name="connsiteY172" fmla="*/ 741965 h 6858000"/>
              <a:gd name="connsiteX173" fmla="*/ 252501 w 1605470"/>
              <a:gd name="connsiteY173" fmla="*/ 724635 h 6858000"/>
              <a:gd name="connsiteX174" fmla="*/ 248897 w 1605470"/>
              <a:gd name="connsiteY174" fmla="*/ 681659 h 6858000"/>
              <a:gd name="connsiteX175" fmla="*/ 234316 w 1605470"/>
              <a:gd name="connsiteY175" fmla="*/ 635218 h 6858000"/>
              <a:gd name="connsiteX176" fmla="*/ 239327 w 1605470"/>
              <a:gd name="connsiteY176" fmla="*/ 613763 h 6858000"/>
              <a:gd name="connsiteX177" fmla="*/ 225269 w 1605470"/>
              <a:gd name="connsiteY177" fmla="*/ 598582 h 6858000"/>
              <a:gd name="connsiteX178" fmla="*/ 224950 w 1605470"/>
              <a:gd name="connsiteY178" fmla="*/ 576846 h 6858000"/>
              <a:gd name="connsiteX179" fmla="*/ 204632 w 1605470"/>
              <a:gd name="connsiteY179" fmla="*/ 553868 h 6858000"/>
              <a:gd name="connsiteX180" fmla="*/ 239317 w 1605470"/>
              <a:gd name="connsiteY180" fmla="*/ 517614 h 6858000"/>
              <a:gd name="connsiteX181" fmla="*/ 201693 w 1605470"/>
              <a:gd name="connsiteY181" fmla="*/ 469651 h 6858000"/>
              <a:gd name="connsiteX182" fmla="*/ 195012 w 1605470"/>
              <a:gd name="connsiteY182" fmla="*/ 448559 h 6858000"/>
              <a:gd name="connsiteX183" fmla="*/ 201434 w 1605470"/>
              <a:gd name="connsiteY183" fmla="*/ 441529 h 6858000"/>
              <a:gd name="connsiteX184" fmla="*/ 200655 w 1605470"/>
              <a:gd name="connsiteY184" fmla="*/ 428927 h 6858000"/>
              <a:gd name="connsiteX185" fmla="*/ 190059 w 1605470"/>
              <a:gd name="connsiteY185" fmla="*/ 430161 h 6858000"/>
              <a:gd name="connsiteX186" fmla="*/ 184450 w 1605470"/>
              <a:gd name="connsiteY186" fmla="*/ 396240 h 6858000"/>
              <a:gd name="connsiteX187" fmla="*/ 146196 w 1605470"/>
              <a:gd name="connsiteY187" fmla="*/ 358810 h 6858000"/>
              <a:gd name="connsiteX188" fmla="*/ 124571 w 1605470"/>
              <a:gd name="connsiteY188" fmla="*/ 302178 h 6858000"/>
              <a:gd name="connsiteX189" fmla="*/ 103243 w 1605470"/>
              <a:gd name="connsiteY189" fmla="*/ 211375 h 6858000"/>
              <a:gd name="connsiteX190" fmla="*/ 94571 w 1605470"/>
              <a:gd name="connsiteY190" fmla="*/ 184179 h 6858000"/>
              <a:gd name="connsiteX191" fmla="*/ 13437 w 1605470"/>
              <a:gd name="connsiteY191" fmla="*/ 19287 h 6858000"/>
              <a:gd name="connsiteX192" fmla="*/ 0 w 1605470"/>
              <a:gd name="connsiteY19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2475 w 1605470"/>
              <a:gd name="connsiteY165" fmla="*/ 1002093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36360 w 1605470"/>
              <a:gd name="connsiteY163" fmla="*/ 1045131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42792 w 1605470"/>
              <a:gd name="connsiteY157" fmla="*/ 1307086 h 6858000"/>
              <a:gd name="connsiteX158" fmla="*/ 343980 w 1605470"/>
              <a:gd name="connsiteY158" fmla="*/ 1189033 h 6858000"/>
              <a:gd name="connsiteX159" fmla="*/ 348665 w 1605470"/>
              <a:gd name="connsiteY159" fmla="*/ 1168288 h 6858000"/>
              <a:gd name="connsiteX160" fmla="*/ 340947 w 1605470"/>
              <a:gd name="connsiteY160" fmla="*/ 1142577 h 6858000"/>
              <a:gd name="connsiteX161" fmla="*/ 330253 w 1605470"/>
              <a:gd name="connsiteY161" fmla="*/ 1088484 h 6858000"/>
              <a:gd name="connsiteX162" fmla="*/ 336360 w 1605470"/>
              <a:gd name="connsiteY162" fmla="*/ 1045131 h 6858000"/>
              <a:gd name="connsiteX163" fmla="*/ 322475 w 1605470"/>
              <a:gd name="connsiteY163" fmla="*/ 1002093 h 6858000"/>
              <a:gd name="connsiteX164" fmla="*/ 320445 w 1605470"/>
              <a:gd name="connsiteY164" fmla="*/ 932283 h 6858000"/>
              <a:gd name="connsiteX165" fmla="*/ 322681 w 1605470"/>
              <a:gd name="connsiteY165" fmla="*/ 915925 h 6858000"/>
              <a:gd name="connsiteX166" fmla="*/ 315310 w 1605470"/>
              <a:gd name="connsiteY166" fmla="*/ 896999 h 6858000"/>
              <a:gd name="connsiteX167" fmla="*/ 284718 w 1605470"/>
              <a:gd name="connsiteY167" fmla="*/ 821517 h 6858000"/>
              <a:gd name="connsiteX168" fmla="*/ 263668 w 1605470"/>
              <a:gd name="connsiteY168" fmla="*/ 751353 h 6858000"/>
              <a:gd name="connsiteX169" fmla="*/ 254540 w 1605470"/>
              <a:gd name="connsiteY169" fmla="*/ 741965 h 6858000"/>
              <a:gd name="connsiteX170" fmla="*/ 252501 w 1605470"/>
              <a:gd name="connsiteY170" fmla="*/ 724635 h 6858000"/>
              <a:gd name="connsiteX171" fmla="*/ 248897 w 1605470"/>
              <a:gd name="connsiteY171" fmla="*/ 681659 h 6858000"/>
              <a:gd name="connsiteX172" fmla="*/ 234316 w 1605470"/>
              <a:gd name="connsiteY172" fmla="*/ 635218 h 6858000"/>
              <a:gd name="connsiteX173" fmla="*/ 239327 w 1605470"/>
              <a:gd name="connsiteY173" fmla="*/ 613763 h 6858000"/>
              <a:gd name="connsiteX174" fmla="*/ 225269 w 1605470"/>
              <a:gd name="connsiteY174" fmla="*/ 598582 h 6858000"/>
              <a:gd name="connsiteX175" fmla="*/ 224950 w 1605470"/>
              <a:gd name="connsiteY175" fmla="*/ 576846 h 6858000"/>
              <a:gd name="connsiteX176" fmla="*/ 204632 w 1605470"/>
              <a:gd name="connsiteY176" fmla="*/ 553868 h 6858000"/>
              <a:gd name="connsiteX177" fmla="*/ 239317 w 1605470"/>
              <a:gd name="connsiteY177" fmla="*/ 517614 h 6858000"/>
              <a:gd name="connsiteX178" fmla="*/ 201693 w 1605470"/>
              <a:gd name="connsiteY178" fmla="*/ 469651 h 6858000"/>
              <a:gd name="connsiteX179" fmla="*/ 195012 w 1605470"/>
              <a:gd name="connsiteY179" fmla="*/ 448559 h 6858000"/>
              <a:gd name="connsiteX180" fmla="*/ 201434 w 1605470"/>
              <a:gd name="connsiteY180" fmla="*/ 441529 h 6858000"/>
              <a:gd name="connsiteX181" fmla="*/ 200655 w 1605470"/>
              <a:gd name="connsiteY181" fmla="*/ 428927 h 6858000"/>
              <a:gd name="connsiteX182" fmla="*/ 190059 w 1605470"/>
              <a:gd name="connsiteY182" fmla="*/ 430161 h 6858000"/>
              <a:gd name="connsiteX183" fmla="*/ 184450 w 1605470"/>
              <a:gd name="connsiteY183" fmla="*/ 396240 h 6858000"/>
              <a:gd name="connsiteX184" fmla="*/ 146196 w 1605470"/>
              <a:gd name="connsiteY184" fmla="*/ 358810 h 6858000"/>
              <a:gd name="connsiteX185" fmla="*/ 124571 w 1605470"/>
              <a:gd name="connsiteY185" fmla="*/ 302178 h 6858000"/>
              <a:gd name="connsiteX186" fmla="*/ 103243 w 1605470"/>
              <a:gd name="connsiteY186" fmla="*/ 211375 h 6858000"/>
              <a:gd name="connsiteX187" fmla="*/ 94571 w 1605470"/>
              <a:gd name="connsiteY187" fmla="*/ 184179 h 6858000"/>
              <a:gd name="connsiteX188" fmla="*/ 13437 w 1605470"/>
              <a:gd name="connsiteY188" fmla="*/ 19287 h 6858000"/>
              <a:gd name="connsiteX189" fmla="*/ 0 w 1605470"/>
              <a:gd name="connsiteY18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632 w 1605470"/>
              <a:gd name="connsiteY174" fmla="*/ 553868 h 6858000"/>
              <a:gd name="connsiteX175" fmla="*/ 239317 w 1605470"/>
              <a:gd name="connsiteY175" fmla="*/ 517614 h 6858000"/>
              <a:gd name="connsiteX176" fmla="*/ 201693 w 1605470"/>
              <a:gd name="connsiteY176" fmla="*/ 469651 h 6858000"/>
              <a:gd name="connsiteX177" fmla="*/ 195012 w 1605470"/>
              <a:gd name="connsiteY177" fmla="*/ 448559 h 6858000"/>
              <a:gd name="connsiteX178" fmla="*/ 201434 w 1605470"/>
              <a:gd name="connsiteY178" fmla="*/ 441529 h 6858000"/>
              <a:gd name="connsiteX179" fmla="*/ 200655 w 1605470"/>
              <a:gd name="connsiteY179" fmla="*/ 428927 h 6858000"/>
              <a:gd name="connsiteX180" fmla="*/ 190059 w 1605470"/>
              <a:gd name="connsiteY180" fmla="*/ 430161 h 6858000"/>
              <a:gd name="connsiteX181" fmla="*/ 184450 w 1605470"/>
              <a:gd name="connsiteY181" fmla="*/ 396240 h 6858000"/>
              <a:gd name="connsiteX182" fmla="*/ 146196 w 1605470"/>
              <a:gd name="connsiteY182" fmla="*/ 358810 h 6858000"/>
              <a:gd name="connsiteX183" fmla="*/ 124571 w 1605470"/>
              <a:gd name="connsiteY183" fmla="*/ 302178 h 6858000"/>
              <a:gd name="connsiteX184" fmla="*/ 103243 w 1605470"/>
              <a:gd name="connsiteY184" fmla="*/ 211375 h 6858000"/>
              <a:gd name="connsiteX185" fmla="*/ 94571 w 1605470"/>
              <a:gd name="connsiteY185" fmla="*/ 184179 h 6858000"/>
              <a:gd name="connsiteX186" fmla="*/ 13437 w 1605470"/>
              <a:gd name="connsiteY186" fmla="*/ 19287 h 6858000"/>
              <a:gd name="connsiteX187" fmla="*/ 0 w 1605470"/>
              <a:gd name="connsiteY18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46196 w 1605470"/>
              <a:gd name="connsiteY181" fmla="*/ 358810 h 6858000"/>
              <a:gd name="connsiteX182" fmla="*/ 124571 w 1605470"/>
              <a:gd name="connsiteY182" fmla="*/ 302178 h 6858000"/>
              <a:gd name="connsiteX183" fmla="*/ 103243 w 1605470"/>
              <a:gd name="connsiteY183" fmla="*/ 211375 h 6858000"/>
              <a:gd name="connsiteX184" fmla="*/ 94571 w 1605470"/>
              <a:gd name="connsiteY184" fmla="*/ 184179 h 6858000"/>
              <a:gd name="connsiteX185" fmla="*/ 13437 w 1605470"/>
              <a:gd name="connsiteY185" fmla="*/ 19287 h 6858000"/>
              <a:gd name="connsiteX186" fmla="*/ 0 w 1605470"/>
              <a:gd name="connsiteY18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576 w 1605470"/>
              <a:gd name="connsiteY174" fmla="*/ 530055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0868 w 1605470"/>
              <a:gd name="connsiteY81" fmla="*/ 4048827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19207 w 1605470"/>
              <a:gd name="connsiteY93" fmla="*/ 3813873 h 6858000"/>
              <a:gd name="connsiteX94" fmla="*/ 718632 w 1605470"/>
              <a:gd name="connsiteY94" fmla="*/ 3806161 h 6858000"/>
              <a:gd name="connsiteX95" fmla="*/ 718939 w 1605470"/>
              <a:gd name="connsiteY95" fmla="*/ 3805957 h 6858000"/>
              <a:gd name="connsiteX96" fmla="*/ 718966 w 1605470"/>
              <a:gd name="connsiteY96" fmla="*/ 3797724 h 6858000"/>
              <a:gd name="connsiteX97" fmla="*/ 717581 w 1605470"/>
              <a:gd name="connsiteY97" fmla="*/ 3792098 h 6858000"/>
              <a:gd name="connsiteX98" fmla="*/ 716465 w 1605470"/>
              <a:gd name="connsiteY98" fmla="*/ 3777135 h 6858000"/>
              <a:gd name="connsiteX99" fmla="*/ 718198 w 1605470"/>
              <a:gd name="connsiteY99" fmla="*/ 3771656 h 6858000"/>
              <a:gd name="connsiteX100" fmla="*/ 721941 w 1605470"/>
              <a:gd name="connsiteY100" fmla="*/ 3769007 h 6858000"/>
              <a:gd name="connsiteX101" fmla="*/ 721407 w 1605470"/>
              <a:gd name="connsiteY101" fmla="*/ 3767709 h 6858000"/>
              <a:gd name="connsiteX102" fmla="*/ 730103 w 1605470"/>
              <a:gd name="connsiteY102" fmla="*/ 3738082 h 6858000"/>
              <a:gd name="connsiteX103" fmla="*/ 737449 w 1605470"/>
              <a:gd name="connsiteY103" fmla="*/ 3673397 h 6858000"/>
              <a:gd name="connsiteX104" fmla="*/ 736745 w 1605470"/>
              <a:gd name="connsiteY104" fmla="*/ 3637109 h 6858000"/>
              <a:gd name="connsiteX105" fmla="*/ 740188 w 1605470"/>
              <a:gd name="connsiteY105" fmla="*/ 3536883 h 6858000"/>
              <a:gd name="connsiteX106" fmla="*/ 747726 w 1605470"/>
              <a:gd name="connsiteY106" fmla="*/ 3435652 h 6858000"/>
              <a:gd name="connsiteX107" fmla="*/ 774383 w 1605470"/>
              <a:gd name="connsiteY107" fmla="*/ 3381564 h 6858000"/>
              <a:gd name="connsiteX108" fmla="*/ 774870 w 1605470"/>
              <a:gd name="connsiteY108" fmla="*/ 3375761 h 6858000"/>
              <a:gd name="connsiteX109" fmla="*/ 770510 w 1605470"/>
              <a:gd name="connsiteY109" fmla="*/ 3361844 h 6858000"/>
              <a:gd name="connsiteX110" fmla="*/ 767933 w 1605470"/>
              <a:gd name="connsiteY110" fmla="*/ 3356929 h 6858000"/>
              <a:gd name="connsiteX111" fmla="*/ 766158 w 1605470"/>
              <a:gd name="connsiteY111" fmla="*/ 3349058 h 6858000"/>
              <a:gd name="connsiteX112" fmla="*/ 766414 w 1605470"/>
              <a:gd name="connsiteY112" fmla="*/ 3348763 h 6858000"/>
              <a:gd name="connsiteX113" fmla="*/ 764166 w 1605470"/>
              <a:gd name="connsiteY113" fmla="*/ 3341588 h 6858000"/>
              <a:gd name="connsiteX114" fmla="*/ 749397 w 1605470"/>
              <a:gd name="connsiteY114" fmla="*/ 3307769 h 6858000"/>
              <a:gd name="connsiteX115" fmla="*/ 766960 w 1605470"/>
              <a:gd name="connsiteY115" fmla="*/ 3250522 h 6858000"/>
              <a:gd name="connsiteX116" fmla="*/ 767385 w 1605470"/>
              <a:gd name="connsiteY116" fmla="*/ 3229163 h 6858000"/>
              <a:gd name="connsiteX117" fmla="*/ 769208 w 1605470"/>
              <a:gd name="connsiteY117" fmla="*/ 3217217 h 6858000"/>
              <a:gd name="connsiteX118" fmla="*/ 770350 w 1605470"/>
              <a:gd name="connsiteY118" fmla="*/ 3216125 h 6858000"/>
              <a:gd name="connsiteX119" fmla="*/ 756043 w 1605470"/>
              <a:gd name="connsiteY119" fmla="*/ 3183755 h 6858000"/>
              <a:gd name="connsiteX120" fmla="*/ 756544 w 1605470"/>
              <a:gd name="connsiteY120" fmla="*/ 3178642 h 6858000"/>
              <a:gd name="connsiteX121" fmla="*/ 744144 w 1605470"/>
              <a:gd name="connsiteY121" fmla="*/ 3158586 h 6858000"/>
              <a:gd name="connsiteX122" fmla="*/ 739378 w 1605470"/>
              <a:gd name="connsiteY122" fmla="*/ 3147669 h 6858000"/>
              <a:gd name="connsiteX123" fmla="*/ 734648 w 1605470"/>
              <a:gd name="connsiteY123" fmla="*/ 3145733 h 6858000"/>
              <a:gd name="connsiteX124" fmla="*/ 729329 w 1605470"/>
              <a:gd name="connsiteY124" fmla="*/ 3129034 h 6858000"/>
              <a:gd name="connsiteX125" fmla="*/ 729994 w 1605470"/>
              <a:gd name="connsiteY125" fmla="*/ 3126682 h 6858000"/>
              <a:gd name="connsiteX126" fmla="*/ 720862 w 1605470"/>
              <a:gd name="connsiteY126" fmla="*/ 3114519 h 6858000"/>
              <a:gd name="connsiteX127" fmla="*/ 707471 w 1605470"/>
              <a:gd name="connsiteY127" fmla="*/ 3106272 h 6858000"/>
              <a:gd name="connsiteX128" fmla="*/ 680201 w 1605470"/>
              <a:gd name="connsiteY128" fmla="*/ 2958185 h 6858000"/>
              <a:gd name="connsiteX129" fmla="*/ 622815 w 1605470"/>
              <a:gd name="connsiteY129" fmla="*/ 2762989 h 6858000"/>
              <a:gd name="connsiteX130" fmla="*/ 571733 w 1605470"/>
              <a:gd name="connsiteY130" fmla="*/ 2554718 h 6858000"/>
              <a:gd name="connsiteX131" fmla="*/ 551827 w 1605470"/>
              <a:gd name="connsiteY131" fmla="*/ 2485734 h 6858000"/>
              <a:gd name="connsiteX132" fmla="*/ 542550 w 1605470"/>
              <a:gd name="connsiteY132" fmla="*/ 2447068 h 6858000"/>
              <a:gd name="connsiteX133" fmla="*/ 529511 w 1605470"/>
              <a:gd name="connsiteY133" fmla="*/ 2425819 h 6858000"/>
              <a:gd name="connsiteX134" fmla="*/ 528878 w 1605470"/>
              <a:gd name="connsiteY134" fmla="*/ 2408971 h 6858000"/>
              <a:gd name="connsiteX135" fmla="*/ 535510 w 1605470"/>
              <a:gd name="connsiteY135" fmla="*/ 2402874 h 6858000"/>
              <a:gd name="connsiteX136" fmla="*/ 538122 w 1605470"/>
              <a:gd name="connsiteY136" fmla="*/ 2381443 h 6858000"/>
              <a:gd name="connsiteX137" fmla="*/ 514451 w 1605470"/>
              <a:gd name="connsiteY137" fmla="*/ 2261920 h 6858000"/>
              <a:gd name="connsiteX138" fmla="*/ 486968 w 1605470"/>
              <a:gd name="connsiteY138" fmla="*/ 2182937 h 6858000"/>
              <a:gd name="connsiteX139" fmla="*/ 488555 w 1605470"/>
              <a:gd name="connsiteY139" fmla="*/ 2155135 h 6858000"/>
              <a:gd name="connsiteX140" fmla="*/ 486013 w 1605470"/>
              <a:gd name="connsiteY140" fmla="*/ 2118008 h 6858000"/>
              <a:gd name="connsiteX141" fmla="*/ 487006 w 1605470"/>
              <a:gd name="connsiteY141" fmla="*/ 2050531 h 6858000"/>
              <a:gd name="connsiteX142" fmla="*/ 478812 w 1605470"/>
              <a:gd name="connsiteY142" fmla="*/ 1963269 h 6858000"/>
              <a:gd name="connsiteX143" fmla="*/ 442619 w 1605470"/>
              <a:gd name="connsiteY143" fmla="*/ 1910499 h 6858000"/>
              <a:gd name="connsiteX144" fmla="*/ 446785 w 1605470"/>
              <a:gd name="connsiteY144" fmla="*/ 1903212 h 6858000"/>
              <a:gd name="connsiteX145" fmla="*/ 436547 w 1605470"/>
              <a:gd name="connsiteY145" fmla="*/ 1861531 h 6858000"/>
              <a:gd name="connsiteX146" fmla="*/ 390346 w 1605470"/>
              <a:gd name="connsiteY146" fmla="*/ 1732919 h 6858000"/>
              <a:gd name="connsiteX147" fmla="*/ 362657 w 1605470"/>
              <a:gd name="connsiteY147" fmla="*/ 1663540 h 6858000"/>
              <a:gd name="connsiteX148" fmla="*/ 361783 w 1605470"/>
              <a:gd name="connsiteY148" fmla="*/ 1615777 h 6858000"/>
              <a:gd name="connsiteX149" fmla="*/ 342578 w 1605470"/>
              <a:gd name="connsiteY149" fmla="*/ 1563678 h 6858000"/>
              <a:gd name="connsiteX150" fmla="*/ 355658 w 1605470"/>
              <a:gd name="connsiteY150" fmla="*/ 1519474 h 6858000"/>
              <a:gd name="connsiteX151" fmla="*/ 348400 w 1605470"/>
              <a:gd name="connsiteY151" fmla="*/ 1477995 h 6858000"/>
              <a:gd name="connsiteX152" fmla="*/ 334485 w 1605470"/>
              <a:gd name="connsiteY152" fmla="*/ 1373769 h 6858000"/>
              <a:gd name="connsiteX153" fmla="*/ 342792 w 1605470"/>
              <a:gd name="connsiteY153" fmla="*/ 1307086 h 6858000"/>
              <a:gd name="connsiteX154" fmla="*/ 343980 w 1605470"/>
              <a:gd name="connsiteY154" fmla="*/ 1189033 h 6858000"/>
              <a:gd name="connsiteX155" fmla="*/ 348665 w 1605470"/>
              <a:gd name="connsiteY155" fmla="*/ 1168288 h 6858000"/>
              <a:gd name="connsiteX156" fmla="*/ 340947 w 1605470"/>
              <a:gd name="connsiteY156" fmla="*/ 1142577 h 6858000"/>
              <a:gd name="connsiteX157" fmla="*/ 330253 w 1605470"/>
              <a:gd name="connsiteY157" fmla="*/ 1088484 h 6858000"/>
              <a:gd name="connsiteX158" fmla="*/ 318989 w 1605470"/>
              <a:gd name="connsiteY158" fmla="*/ 1016103 h 6858000"/>
              <a:gd name="connsiteX159" fmla="*/ 320445 w 1605470"/>
              <a:gd name="connsiteY159" fmla="*/ 932283 h 6858000"/>
              <a:gd name="connsiteX160" fmla="*/ 322681 w 1605470"/>
              <a:gd name="connsiteY160" fmla="*/ 915925 h 6858000"/>
              <a:gd name="connsiteX161" fmla="*/ 315310 w 1605470"/>
              <a:gd name="connsiteY161" fmla="*/ 896999 h 6858000"/>
              <a:gd name="connsiteX162" fmla="*/ 284718 w 1605470"/>
              <a:gd name="connsiteY162" fmla="*/ 821517 h 6858000"/>
              <a:gd name="connsiteX163" fmla="*/ 263668 w 1605470"/>
              <a:gd name="connsiteY163" fmla="*/ 751353 h 6858000"/>
              <a:gd name="connsiteX164" fmla="*/ 263226 w 1605470"/>
              <a:gd name="connsiteY164" fmla="*/ 721230 h 6858000"/>
              <a:gd name="connsiteX165" fmla="*/ 248897 w 1605470"/>
              <a:gd name="connsiteY165" fmla="*/ 681659 h 6858000"/>
              <a:gd name="connsiteX166" fmla="*/ 234316 w 1605470"/>
              <a:gd name="connsiteY166" fmla="*/ 635218 h 6858000"/>
              <a:gd name="connsiteX167" fmla="*/ 239327 w 1605470"/>
              <a:gd name="connsiteY167" fmla="*/ 613763 h 6858000"/>
              <a:gd name="connsiteX168" fmla="*/ 225269 w 1605470"/>
              <a:gd name="connsiteY168" fmla="*/ 598582 h 6858000"/>
              <a:gd name="connsiteX169" fmla="*/ 224950 w 1605470"/>
              <a:gd name="connsiteY169" fmla="*/ 576846 h 6858000"/>
              <a:gd name="connsiteX170" fmla="*/ 204576 w 1605470"/>
              <a:gd name="connsiteY170" fmla="*/ 530055 h 6858000"/>
              <a:gd name="connsiteX171" fmla="*/ 219064 w 1605470"/>
              <a:gd name="connsiteY171" fmla="*/ 469651 h 6858000"/>
              <a:gd name="connsiteX172" fmla="*/ 195012 w 1605470"/>
              <a:gd name="connsiteY172" fmla="*/ 448559 h 6858000"/>
              <a:gd name="connsiteX173" fmla="*/ 201434 w 1605470"/>
              <a:gd name="connsiteY173" fmla="*/ 441529 h 6858000"/>
              <a:gd name="connsiteX174" fmla="*/ 200655 w 1605470"/>
              <a:gd name="connsiteY174" fmla="*/ 428927 h 6858000"/>
              <a:gd name="connsiteX175" fmla="*/ 190059 w 1605470"/>
              <a:gd name="connsiteY175" fmla="*/ 430161 h 6858000"/>
              <a:gd name="connsiteX176" fmla="*/ 167079 w 1605470"/>
              <a:gd name="connsiteY176" fmla="*/ 367211 h 6858000"/>
              <a:gd name="connsiteX177" fmla="*/ 124571 w 1605470"/>
              <a:gd name="connsiteY177" fmla="*/ 302178 h 6858000"/>
              <a:gd name="connsiteX178" fmla="*/ 103243 w 1605470"/>
              <a:gd name="connsiteY178" fmla="*/ 211375 h 6858000"/>
              <a:gd name="connsiteX179" fmla="*/ 94571 w 1605470"/>
              <a:gd name="connsiteY179" fmla="*/ 184179 h 6858000"/>
              <a:gd name="connsiteX180" fmla="*/ 13437 w 1605470"/>
              <a:gd name="connsiteY180" fmla="*/ 19287 h 6858000"/>
              <a:gd name="connsiteX181" fmla="*/ 0 w 1605470"/>
              <a:gd name="connsiteY18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47700 w 1605470"/>
              <a:gd name="connsiteY75" fmla="*/ 4690749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935 w 1605470"/>
              <a:gd name="connsiteY68" fmla="*/ 4821504 h 6858000"/>
              <a:gd name="connsiteX69" fmla="*/ 732118 w 1605470"/>
              <a:gd name="connsiteY69" fmla="*/ 4801535 h 6858000"/>
              <a:gd name="connsiteX70" fmla="*/ 739787 w 1605470"/>
              <a:gd name="connsiteY70" fmla="*/ 4797794 h 6858000"/>
              <a:gd name="connsiteX71" fmla="*/ 741081 w 1605470"/>
              <a:gd name="connsiteY71" fmla="*/ 4784526 h 6858000"/>
              <a:gd name="connsiteX72" fmla="*/ 742865 w 1605470"/>
              <a:gd name="connsiteY72" fmla="*/ 4781211 h 6858000"/>
              <a:gd name="connsiteX73" fmla="*/ 751652 w 1605470"/>
              <a:gd name="connsiteY73" fmla="*/ 4761984 h 6858000"/>
              <a:gd name="connsiteX74" fmla="*/ 747700 w 1605470"/>
              <a:gd name="connsiteY74" fmla="*/ 4690749 h 6858000"/>
              <a:gd name="connsiteX75" fmla="*/ 743180 w 1605470"/>
              <a:gd name="connsiteY75" fmla="*/ 4613201 h 6858000"/>
              <a:gd name="connsiteX76" fmla="*/ 738263 w 1605470"/>
              <a:gd name="connsiteY76" fmla="*/ 4444346 h 6858000"/>
              <a:gd name="connsiteX77" fmla="*/ 756542 w 1605470"/>
              <a:gd name="connsiteY77" fmla="*/ 4350346 h 6858000"/>
              <a:gd name="connsiteX78" fmla="*/ 715481 w 1605470"/>
              <a:gd name="connsiteY78" fmla="*/ 4214165 h 6858000"/>
              <a:gd name="connsiteX79" fmla="*/ 719554 w 1605470"/>
              <a:gd name="connsiteY79" fmla="*/ 4090296 h 6858000"/>
              <a:gd name="connsiteX80" fmla="*/ 704810 w 1605470"/>
              <a:gd name="connsiteY80" fmla="*/ 4033999 h 6858000"/>
              <a:gd name="connsiteX81" fmla="*/ 705959 w 1605470"/>
              <a:gd name="connsiteY81" fmla="*/ 4031933 h 6858000"/>
              <a:gd name="connsiteX82" fmla="*/ 704535 w 1605470"/>
              <a:gd name="connsiteY82" fmla="*/ 4013953 h 6858000"/>
              <a:gd name="connsiteX83" fmla="*/ 700443 w 1605470"/>
              <a:gd name="connsiteY83" fmla="*/ 4010511 h 6858000"/>
              <a:gd name="connsiteX84" fmla="*/ 698282 w 1605470"/>
              <a:gd name="connsiteY84" fmla="*/ 3998331 h 6858000"/>
              <a:gd name="connsiteX85" fmla="*/ 690830 w 1605470"/>
              <a:gd name="connsiteY85" fmla="*/ 3974753 h 6858000"/>
              <a:gd name="connsiteX86" fmla="*/ 692428 w 1605470"/>
              <a:gd name="connsiteY86" fmla="*/ 3969950 h 6858000"/>
              <a:gd name="connsiteX87" fmla="*/ 685850 w 1605470"/>
              <a:gd name="connsiteY87" fmla="*/ 3933779 h 6858000"/>
              <a:gd name="connsiteX88" fmla="*/ 687181 w 1605470"/>
              <a:gd name="connsiteY88" fmla="*/ 3933093 h 6858000"/>
              <a:gd name="connsiteX89" fmla="*/ 691535 w 1605470"/>
              <a:gd name="connsiteY89" fmla="*/ 3922082 h 6858000"/>
              <a:gd name="connsiteX90" fmla="*/ 696613 w 1605470"/>
              <a:gd name="connsiteY90" fmla="*/ 3901461 h 6858000"/>
              <a:gd name="connsiteX91" fmla="*/ 719207 w 1605470"/>
              <a:gd name="connsiteY91" fmla="*/ 3813873 h 6858000"/>
              <a:gd name="connsiteX92" fmla="*/ 718632 w 1605470"/>
              <a:gd name="connsiteY92" fmla="*/ 3806161 h 6858000"/>
              <a:gd name="connsiteX93" fmla="*/ 718939 w 1605470"/>
              <a:gd name="connsiteY93" fmla="*/ 3805957 h 6858000"/>
              <a:gd name="connsiteX94" fmla="*/ 718966 w 1605470"/>
              <a:gd name="connsiteY94" fmla="*/ 3797724 h 6858000"/>
              <a:gd name="connsiteX95" fmla="*/ 717581 w 1605470"/>
              <a:gd name="connsiteY95" fmla="*/ 3792098 h 6858000"/>
              <a:gd name="connsiteX96" fmla="*/ 716465 w 1605470"/>
              <a:gd name="connsiteY96" fmla="*/ 3777135 h 6858000"/>
              <a:gd name="connsiteX97" fmla="*/ 718198 w 1605470"/>
              <a:gd name="connsiteY97" fmla="*/ 3771656 h 6858000"/>
              <a:gd name="connsiteX98" fmla="*/ 721941 w 1605470"/>
              <a:gd name="connsiteY98" fmla="*/ 3769007 h 6858000"/>
              <a:gd name="connsiteX99" fmla="*/ 721407 w 1605470"/>
              <a:gd name="connsiteY99" fmla="*/ 3767709 h 6858000"/>
              <a:gd name="connsiteX100" fmla="*/ 730103 w 1605470"/>
              <a:gd name="connsiteY100" fmla="*/ 3738082 h 6858000"/>
              <a:gd name="connsiteX101" fmla="*/ 737449 w 1605470"/>
              <a:gd name="connsiteY101" fmla="*/ 3673397 h 6858000"/>
              <a:gd name="connsiteX102" fmla="*/ 736745 w 1605470"/>
              <a:gd name="connsiteY102" fmla="*/ 3637109 h 6858000"/>
              <a:gd name="connsiteX103" fmla="*/ 740188 w 1605470"/>
              <a:gd name="connsiteY103" fmla="*/ 3536883 h 6858000"/>
              <a:gd name="connsiteX104" fmla="*/ 747726 w 1605470"/>
              <a:gd name="connsiteY104" fmla="*/ 3435652 h 6858000"/>
              <a:gd name="connsiteX105" fmla="*/ 774383 w 1605470"/>
              <a:gd name="connsiteY105" fmla="*/ 3381564 h 6858000"/>
              <a:gd name="connsiteX106" fmla="*/ 774870 w 1605470"/>
              <a:gd name="connsiteY106" fmla="*/ 3375761 h 6858000"/>
              <a:gd name="connsiteX107" fmla="*/ 770510 w 1605470"/>
              <a:gd name="connsiteY107" fmla="*/ 3361844 h 6858000"/>
              <a:gd name="connsiteX108" fmla="*/ 767933 w 1605470"/>
              <a:gd name="connsiteY108" fmla="*/ 3356929 h 6858000"/>
              <a:gd name="connsiteX109" fmla="*/ 766158 w 1605470"/>
              <a:gd name="connsiteY109" fmla="*/ 3349058 h 6858000"/>
              <a:gd name="connsiteX110" fmla="*/ 766414 w 1605470"/>
              <a:gd name="connsiteY110" fmla="*/ 3348763 h 6858000"/>
              <a:gd name="connsiteX111" fmla="*/ 764166 w 1605470"/>
              <a:gd name="connsiteY111" fmla="*/ 3341588 h 6858000"/>
              <a:gd name="connsiteX112" fmla="*/ 749397 w 1605470"/>
              <a:gd name="connsiteY112" fmla="*/ 3307769 h 6858000"/>
              <a:gd name="connsiteX113" fmla="*/ 766960 w 1605470"/>
              <a:gd name="connsiteY113" fmla="*/ 3250522 h 6858000"/>
              <a:gd name="connsiteX114" fmla="*/ 767385 w 1605470"/>
              <a:gd name="connsiteY114" fmla="*/ 3229163 h 6858000"/>
              <a:gd name="connsiteX115" fmla="*/ 769208 w 1605470"/>
              <a:gd name="connsiteY115" fmla="*/ 3217217 h 6858000"/>
              <a:gd name="connsiteX116" fmla="*/ 770350 w 1605470"/>
              <a:gd name="connsiteY116" fmla="*/ 3216125 h 6858000"/>
              <a:gd name="connsiteX117" fmla="*/ 756043 w 1605470"/>
              <a:gd name="connsiteY117" fmla="*/ 3183755 h 6858000"/>
              <a:gd name="connsiteX118" fmla="*/ 756544 w 1605470"/>
              <a:gd name="connsiteY118" fmla="*/ 3178642 h 6858000"/>
              <a:gd name="connsiteX119" fmla="*/ 744144 w 1605470"/>
              <a:gd name="connsiteY119" fmla="*/ 3158586 h 6858000"/>
              <a:gd name="connsiteX120" fmla="*/ 739378 w 1605470"/>
              <a:gd name="connsiteY120" fmla="*/ 3147669 h 6858000"/>
              <a:gd name="connsiteX121" fmla="*/ 734648 w 1605470"/>
              <a:gd name="connsiteY121" fmla="*/ 3145733 h 6858000"/>
              <a:gd name="connsiteX122" fmla="*/ 729329 w 1605470"/>
              <a:gd name="connsiteY122" fmla="*/ 3129034 h 6858000"/>
              <a:gd name="connsiteX123" fmla="*/ 729994 w 1605470"/>
              <a:gd name="connsiteY123" fmla="*/ 3126682 h 6858000"/>
              <a:gd name="connsiteX124" fmla="*/ 720862 w 1605470"/>
              <a:gd name="connsiteY124" fmla="*/ 3114519 h 6858000"/>
              <a:gd name="connsiteX125" fmla="*/ 707471 w 1605470"/>
              <a:gd name="connsiteY125" fmla="*/ 3106272 h 6858000"/>
              <a:gd name="connsiteX126" fmla="*/ 680201 w 1605470"/>
              <a:gd name="connsiteY126" fmla="*/ 2958185 h 6858000"/>
              <a:gd name="connsiteX127" fmla="*/ 622815 w 1605470"/>
              <a:gd name="connsiteY127" fmla="*/ 2762989 h 6858000"/>
              <a:gd name="connsiteX128" fmla="*/ 571733 w 1605470"/>
              <a:gd name="connsiteY128" fmla="*/ 2554718 h 6858000"/>
              <a:gd name="connsiteX129" fmla="*/ 551827 w 1605470"/>
              <a:gd name="connsiteY129" fmla="*/ 2485734 h 6858000"/>
              <a:gd name="connsiteX130" fmla="*/ 542550 w 1605470"/>
              <a:gd name="connsiteY130" fmla="*/ 2447068 h 6858000"/>
              <a:gd name="connsiteX131" fmla="*/ 529511 w 1605470"/>
              <a:gd name="connsiteY131" fmla="*/ 2425819 h 6858000"/>
              <a:gd name="connsiteX132" fmla="*/ 528878 w 1605470"/>
              <a:gd name="connsiteY132" fmla="*/ 2408971 h 6858000"/>
              <a:gd name="connsiteX133" fmla="*/ 535510 w 1605470"/>
              <a:gd name="connsiteY133" fmla="*/ 2402874 h 6858000"/>
              <a:gd name="connsiteX134" fmla="*/ 538122 w 1605470"/>
              <a:gd name="connsiteY134" fmla="*/ 2381443 h 6858000"/>
              <a:gd name="connsiteX135" fmla="*/ 514451 w 1605470"/>
              <a:gd name="connsiteY135" fmla="*/ 2261920 h 6858000"/>
              <a:gd name="connsiteX136" fmla="*/ 486968 w 1605470"/>
              <a:gd name="connsiteY136" fmla="*/ 2182937 h 6858000"/>
              <a:gd name="connsiteX137" fmla="*/ 488555 w 1605470"/>
              <a:gd name="connsiteY137" fmla="*/ 2155135 h 6858000"/>
              <a:gd name="connsiteX138" fmla="*/ 486013 w 1605470"/>
              <a:gd name="connsiteY138" fmla="*/ 2118008 h 6858000"/>
              <a:gd name="connsiteX139" fmla="*/ 487006 w 1605470"/>
              <a:gd name="connsiteY139" fmla="*/ 2050531 h 6858000"/>
              <a:gd name="connsiteX140" fmla="*/ 478812 w 1605470"/>
              <a:gd name="connsiteY140" fmla="*/ 1963269 h 6858000"/>
              <a:gd name="connsiteX141" fmla="*/ 442619 w 1605470"/>
              <a:gd name="connsiteY141" fmla="*/ 1910499 h 6858000"/>
              <a:gd name="connsiteX142" fmla="*/ 446785 w 1605470"/>
              <a:gd name="connsiteY142" fmla="*/ 1903212 h 6858000"/>
              <a:gd name="connsiteX143" fmla="*/ 436547 w 1605470"/>
              <a:gd name="connsiteY143" fmla="*/ 1861531 h 6858000"/>
              <a:gd name="connsiteX144" fmla="*/ 390346 w 1605470"/>
              <a:gd name="connsiteY144" fmla="*/ 1732919 h 6858000"/>
              <a:gd name="connsiteX145" fmla="*/ 362657 w 1605470"/>
              <a:gd name="connsiteY145" fmla="*/ 1663540 h 6858000"/>
              <a:gd name="connsiteX146" fmla="*/ 361783 w 1605470"/>
              <a:gd name="connsiteY146" fmla="*/ 1615777 h 6858000"/>
              <a:gd name="connsiteX147" fmla="*/ 342578 w 1605470"/>
              <a:gd name="connsiteY147" fmla="*/ 1563678 h 6858000"/>
              <a:gd name="connsiteX148" fmla="*/ 355658 w 1605470"/>
              <a:gd name="connsiteY148" fmla="*/ 1519474 h 6858000"/>
              <a:gd name="connsiteX149" fmla="*/ 348400 w 1605470"/>
              <a:gd name="connsiteY149" fmla="*/ 1477995 h 6858000"/>
              <a:gd name="connsiteX150" fmla="*/ 334485 w 1605470"/>
              <a:gd name="connsiteY150" fmla="*/ 1373769 h 6858000"/>
              <a:gd name="connsiteX151" fmla="*/ 342792 w 1605470"/>
              <a:gd name="connsiteY151" fmla="*/ 1307086 h 6858000"/>
              <a:gd name="connsiteX152" fmla="*/ 343980 w 1605470"/>
              <a:gd name="connsiteY152" fmla="*/ 1189033 h 6858000"/>
              <a:gd name="connsiteX153" fmla="*/ 348665 w 1605470"/>
              <a:gd name="connsiteY153" fmla="*/ 1168288 h 6858000"/>
              <a:gd name="connsiteX154" fmla="*/ 340947 w 1605470"/>
              <a:gd name="connsiteY154" fmla="*/ 1142577 h 6858000"/>
              <a:gd name="connsiteX155" fmla="*/ 330253 w 1605470"/>
              <a:gd name="connsiteY155" fmla="*/ 1088484 h 6858000"/>
              <a:gd name="connsiteX156" fmla="*/ 318989 w 1605470"/>
              <a:gd name="connsiteY156" fmla="*/ 1016103 h 6858000"/>
              <a:gd name="connsiteX157" fmla="*/ 320445 w 1605470"/>
              <a:gd name="connsiteY157" fmla="*/ 932283 h 6858000"/>
              <a:gd name="connsiteX158" fmla="*/ 322681 w 1605470"/>
              <a:gd name="connsiteY158" fmla="*/ 915925 h 6858000"/>
              <a:gd name="connsiteX159" fmla="*/ 315310 w 1605470"/>
              <a:gd name="connsiteY159" fmla="*/ 896999 h 6858000"/>
              <a:gd name="connsiteX160" fmla="*/ 284718 w 1605470"/>
              <a:gd name="connsiteY160" fmla="*/ 821517 h 6858000"/>
              <a:gd name="connsiteX161" fmla="*/ 263668 w 1605470"/>
              <a:gd name="connsiteY161" fmla="*/ 751353 h 6858000"/>
              <a:gd name="connsiteX162" fmla="*/ 263226 w 1605470"/>
              <a:gd name="connsiteY162" fmla="*/ 721230 h 6858000"/>
              <a:gd name="connsiteX163" fmla="*/ 248897 w 1605470"/>
              <a:gd name="connsiteY163" fmla="*/ 681659 h 6858000"/>
              <a:gd name="connsiteX164" fmla="*/ 234316 w 1605470"/>
              <a:gd name="connsiteY164" fmla="*/ 635218 h 6858000"/>
              <a:gd name="connsiteX165" fmla="*/ 239327 w 1605470"/>
              <a:gd name="connsiteY165" fmla="*/ 613763 h 6858000"/>
              <a:gd name="connsiteX166" fmla="*/ 225269 w 1605470"/>
              <a:gd name="connsiteY166" fmla="*/ 598582 h 6858000"/>
              <a:gd name="connsiteX167" fmla="*/ 224950 w 1605470"/>
              <a:gd name="connsiteY167" fmla="*/ 576846 h 6858000"/>
              <a:gd name="connsiteX168" fmla="*/ 204576 w 1605470"/>
              <a:gd name="connsiteY168" fmla="*/ 530055 h 6858000"/>
              <a:gd name="connsiteX169" fmla="*/ 219064 w 1605470"/>
              <a:gd name="connsiteY169" fmla="*/ 469651 h 6858000"/>
              <a:gd name="connsiteX170" fmla="*/ 195012 w 1605470"/>
              <a:gd name="connsiteY170" fmla="*/ 448559 h 6858000"/>
              <a:gd name="connsiteX171" fmla="*/ 201434 w 1605470"/>
              <a:gd name="connsiteY171" fmla="*/ 441529 h 6858000"/>
              <a:gd name="connsiteX172" fmla="*/ 200655 w 1605470"/>
              <a:gd name="connsiteY172" fmla="*/ 428927 h 6858000"/>
              <a:gd name="connsiteX173" fmla="*/ 190059 w 1605470"/>
              <a:gd name="connsiteY173" fmla="*/ 430161 h 6858000"/>
              <a:gd name="connsiteX174" fmla="*/ 167079 w 1605470"/>
              <a:gd name="connsiteY174" fmla="*/ 367211 h 6858000"/>
              <a:gd name="connsiteX175" fmla="*/ 124571 w 1605470"/>
              <a:gd name="connsiteY175" fmla="*/ 302178 h 6858000"/>
              <a:gd name="connsiteX176" fmla="*/ 103243 w 1605470"/>
              <a:gd name="connsiteY176" fmla="*/ 211375 h 6858000"/>
              <a:gd name="connsiteX177" fmla="*/ 94571 w 1605470"/>
              <a:gd name="connsiteY177" fmla="*/ 184179 h 6858000"/>
              <a:gd name="connsiteX178" fmla="*/ 13437 w 1605470"/>
              <a:gd name="connsiteY178" fmla="*/ 19287 h 6858000"/>
              <a:gd name="connsiteX179" fmla="*/ 0 w 1605470"/>
              <a:gd name="connsiteY17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31653 w 1605470"/>
              <a:gd name="connsiteY39" fmla="*/ 5604904 h 6858000"/>
              <a:gd name="connsiteX40" fmla="*/ 539863 w 1605470"/>
              <a:gd name="connsiteY40" fmla="*/ 5604298 h 6858000"/>
              <a:gd name="connsiteX41" fmla="*/ 552319 w 1605470"/>
              <a:gd name="connsiteY41" fmla="*/ 5587997 h 6858000"/>
              <a:gd name="connsiteX42" fmla="*/ 559710 w 1605470"/>
              <a:gd name="connsiteY42" fmla="*/ 5564796 h 6858000"/>
              <a:gd name="connsiteX43" fmla="*/ 587214 w 1605470"/>
              <a:gd name="connsiteY43" fmla="*/ 5451511 h 6858000"/>
              <a:gd name="connsiteX44" fmla="*/ 608019 w 1605470"/>
              <a:gd name="connsiteY44" fmla="*/ 5385461 h 6858000"/>
              <a:gd name="connsiteX45" fmla="*/ 622750 w 1605470"/>
              <a:gd name="connsiteY45" fmla="*/ 5363084 h 6858000"/>
              <a:gd name="connsiteX46" fmla="*/ 638731 w 1605470"/>
              <a:gd name="connsiteY46" fmla="*/ 5330009 h 6858000"/>
              <a:gd name="connsiteX47" fmla="*/ 672224 w 1605470"/>
              <a:gd name="connsiteY47" fmla="*/ 5273739 h 6858000"/>
              <a:gd name="connsiteX48" fmla="*/ 681823 w 1605470"/>
              <a:gd name="connsiteY48" fmla="*/ 5241779 h 6858000"/>
              <a:gd name="connsiteX49" fmla="*/ 693049 w 1605470"/>
              <a:gd name="connsiteY49" fmla="*/ 5225268 h 6858000"/>
              <a:gd name="connsiteX50" fmla="*/ 694069 w 1605470"/>
              <a:gd name="connsiteY50" fmla="*/ 5217684 h 6858000"/>
              <a:gd name="connsiteX51" fmla="*/ 701410 w 1605470"/>
              <a:gd name="connsiteY51" fmla="*/ 5193377 h 6858000"/>
              <a:gd name="connsiteX52" fmla="*/ 704713 w 1605470"/>
              <a:gd name="connsiteY52" fmla="*/ 5179288 h 6858000"/>
              <a:gd name="connsiteX53" fmla="*/ 705697 w 1605470"/>
              <a:gd name="connsiteY53" fmla="*/ 5173621 h 6858000"/>
              <a:gd name="connsiteX54" fmla="*/ 701331 w 1605470"/>
              <a:gd name="connsiteY54" fmla="*/ 5159961 h 6858000"/>
              <a:gd name="connsiteX55" fmla="*/ 708008 w 1605470"/>
              <a:gd name="connsiteY55" fmla="*/ 5144295 h 6858000"/>
              <a:gd name="connsiteX56" fmla="*/ 704941 w 1605470"/>
              <a:gd name="connsiteY56" fmla="*/ 5125185 h 6858000"/>
              <a:gd name="connsiteX57" fmla="*/ 711771 w 1605470"/>
              <a:gd name="connsiteY57" fmla="*/ 5121884 h 6858000"/>
              <a:gd name="connsiteX58" fmla="*/ 721092 w 1605470"/>
              <a:gd name="connsiteY58" fmla="*/ 5108383 h 6858000"/>
              <a:gd name="connsiteX59" fmla="*/ 717045 w 1605470"/>
              <a:gd name="connsiteY59" fmla="*/ 5094705 h 6858000"/>
              <a:gd name="connsiteX60" fmla="*/ 718807 w 1605470"/>
              <a:gd name="connsiteY60" fmla="*/ 5067850 h 6858000"/>
              <a:gd name="connsiteX61" fmla="*/ 721538 w 1605470"/>
              <a:gd name="connsiteY61" fmla="*/ 5060861 h 6858000"/>
              <a:gd name="connsiteX62" fmla="*/ 718242 w 1605470"/>
              <a:gd name="connsiteY62" fmla="*/ 5034192 h 6858000"/>
              <a:gd name="connsiteX63" fmla="*/ 719796 w 1605470"/>
              <a:gd name="connsiteY63" fmla="*/ 4993030 h 6858000"/>
              <a:gd name="connsiteX64" fmla="*/ 726705 w 1605470"/>
              <a:gd name="connsiteY64" fmla="*/ 4946844 h 6858000"/>
              <a:gd name="connsiteX65" fmla="*/ 722561 w 1605470"/>
              <a:gd name="connsiteY65" fmla="*/ 4932692 h 6858000"/>
              <a:gd name="connsiteX66" fmla="*/ 724935 w 1605470"/>
              <a:gd name="connsiteY66" fmla="*/ 4821504 h 6858000"/>
              <a:gd name="connsiteX67" fmla="*/ 732118 w 1605470"/>
              <a:gd name="connsiteY67" fmla="*/ 4801535 h 6858000"/>
              <a:gd name="connsiteX68" fmla="*/ 739787 w 1605470"/>
              <a:gd name="connsiteY68" fmla="*/ 4797794 h 6858000"/>
              <a:gd name="connsiteX69" fmla="*/ 741081 w 1605470"/>
              <a:gd name="connsiteY69" fmla="*/ 4784526 h 6858000"/>
              <a:gd name="connsiteX70" fmla="*/ 742865 w 1605470"/>
              <a:gd name="connsiteY70" fmla="*/ 4781211 h 6858000"/>
              <a:gd name="connsiteX71" fmla="*/ 751652 w 1605470"/>
              <a:gd name="connsiteY71" fmla="*/ 4761984 h 6858000"/>
              <a:gd name="connsiteX72" fmla="*/ 747700 w 1605470"/>
              <a:gd name="connsiteY72" fmla="*/ 4690749 h 6858000"/>
              <a:gd name="connsiteX73" fmla="*/ 743180 w 1605470"/>
              <a:gd name="connsiteY73" fmla="*/ 4613201 h 6858000"/>
              <a:gd name="connsiteX74" fmla="*/ 738263 w 1605470"/>
              <a:gd name="connsiteY74" fmla="*/ 4444346 h 6858000"/>
              <a:gd name="connsiteX75" fmla="*/ 756542 w 1605470"/>
              <a:gd name="connsiteY75" fmla="*/ 4350346 h 6858000"/>
              <a:gd name="connsiteX76" fmla="*/ 715481 w 1605470"/>
              <a:gd name="connsiteY76" fmla="*/ 4214165 h 6858000"/>
              <a:gd name="connsiteX77" fmla="*/ 719554 w 1605470"/>
              <a:gd name="connsiteY77" fmla="*/ 4090296 h 6858000"/>
              <a:gd name="connsiteX78" fmla="*/ 704810 w 1605470"/>
              <a:gd name="connsiteY78" fmla="*/ 4033999 h 6858000"/>
              <a:gd name="connsiteX79" fmla="*/ 705959 w 1605470"/>
              <a:gd name="connsiteY79" fmla="*/ 4031933 h 6858000"/>
              <a:gd name="connsiteX80" fmla="*/ 704535 w 1605470"/>
              <a:gd name="connsiteY80" fmla="*/ 4013953 h 6858000"/>
              <a:gd name="connsiteX81" fmla="*/ 700443 w 1605470"/>
              <a:gd name="connsiteY81" fmla="*/ 4010511 h 6858000"/>
              <a:gd name="connsiteX82" fmla="*/ 698282 w 1605470"/>
              <a:gd name="connsiteY82" fmla="*/ 3998331 h 6858000"/>
              <a:gd name="connsiteX83" fmla="*/ 690830 w 1605470"/>
              <a:gd name="connsiteY83" fmla="*/ 3974753 h 6858000"/>
              <a:gd name="connsiteX84" fmla="*/ 692428 w 1605470"/>
              <a:gd name="connsiteY84" fmla="*/ 3969950 h 6858000"/>
              <a:gd name="connsiteX85" fmla="*/ 685850 w 1605470"/>
              <a:gd name="connsiteY85" fmla="*/ 3933779 h 6858000"/>
              <a:gd name="connsiteX86" fmla="*/ 687181 w 1605470"/>
              <a:gd name="connsiteY86" fmla="*/ 3933093 h 6858000"/>
              <a:gd name="connsiteX87" fmla="*/ 691535 w 1605470"/>
              <a:gd name="connsiteY87" fmla="*/ 3922082 h 6858000"/>
              <a:gd name="connsiteX88" fmla="*/ 696613 w 1605470"/>
              <a:gd name="connsiteY88" fmla="*/ 3901461 h 6858000"/>
              <a:gd name="connsiteX89" fmla="*/ 719207 w 1605470"/>
              <a:gd name="connsiteY89" fmla="*/ 3813873 h 6858000"/>
              <a:gd name="connsiteX90" fmla="*/ 718632 w 1605470"/>
              <a:gd name="connsiteY90" fmla="*/ 3806161 h 6858000"/>
              <a:gd name="connsiteX91" fmla="*/ 718939 w 1605470"/>
              <a:gd name="connsiteY91" fmla="*/ 3805957 h 6858000"/>
              <a:gd name="connsiteX92" fmla="*/ 718966 w 1605470"/>
              <a:gd name="connsiteY92" fmla="*/ 3797724 h 6858000"/>
              <a:gd name="connsiteX93" fmla="*/ 717581 w 1605470"/>
              <a:gd name="connsiteY93" fmla="*/ 3792098 h 6858000"/>
              <a:gd name="connsiteX94" fmla="*/ 716465 w 1605470"/>
              <a:gd name="connsiteY94" fmla="*/ 3777135 h 6858000"/>
              <a:gd name="connsiteX95" fmla="*/ 718198 w 1605470"/>
              <a:gd name="connsiteY95" fmla="*/ 3771656 h 6858000"/>
              <a:gd name="connsiteX96" fmla="*/ 721941 w 1605470"/>
              <a:gd name="connsiteY96" fmla="*/ 3769007 h 6858000"/>
              <a:gd name="connsiteX97" fmla="*/ 721407 w 1605470"/>
              <a:gd name="connsiteY97" fmla="*/ 3767709 h 6858000"/>
              <a:gd name="connsiteX98" fmla="*/ 730103 w 1605470"/>
              <a:gd name="connsiteY98" fmla="*/ 3738082 h 6858000"/>
              <a:gd name="connsiteX99" fmla="*/ 737449 w 1605470"/>
              <a:gd name="connsiteY99" fmla="*/ 3673397 h 6858000"/>
              <a:gd name="connsiteX100" fmla="*/ 736745 w 1605470"/>
              <a:gd name="connsiteY100" fmla="*/ 3637109 h 6858000"/>
              <a:gd name="connsiteX101" fmla="*/ 740188 w 1605470"/>
              <a:gd name="connsiteY101" fmla="*/ 3536883 h 6858000"/>
              <a:gd name="connsiteX102" fmla="*/ 747726 w 1605470"/>
              <a:gd name="connsiteY102" fmla="*/ 3435652 h 6858000"/>
              <a:gd name="connsiteX103" fmla="*/ 774383 w 1605470"/>
              <a:gd name="connsiteY103" fmla="*/ 3381564 h 6858000"/>
              <a:gd name="connsiteX104" fmla="*/ 774870 w 1605470"/>
              <a:gd name="connsiteY104" fmla="*/ 3375761 h 6858000"/>
              <a:gd name="connsiteX105" fmla="*/ 770510 w 1605470"/>
              <a:gd name="connsiteY105" fmla="*/ 3361844 h 6858000"/>
              <a:gd name="connsiteX106" fmla="*/ 767933 w 1605470"/>
              <a:gd name="connsiteY106" fmla="*/ 3356929 h 6858000"/>
              <a:gd name="connsiteX107" fmla="*/ 766158 w 1605470"/>
              <a:gd name="connsiteY107" fmla="*/ 3349058 h 6858000"/>
              <a:gd name="connsiteX108" fmla="*/ 766414 w 1605470"/>
              <a:gd name="connsiteY108" fmla="*/ 3348763 h 6858000"/>
              <a:gd name="connsiteX109" fmla="*/ 764166 w 1605470"/>
              <a:gd name="connsiteY109" fmla="*/ 3341588 h 6858000"/>
              <a:gd name="connsiteX110" fmla="*/ 749397 w 1605470"/>
              <a:gd name="connsiteY110" fmla="*/ 3307769 h 6858000"/>
              <a:gd name="connsiteX111" fmla="*/ 766960 w 1605470"/>
              <a:gd name="connsiteY111" fmla="*/ 3250522 h 6858000"/>
              <a:gd name="connsiteX112" fmla="*/ 767385 w 1605470"/>
              <a:gd name="connsiteY112" fmla="*/ 3229163 h 6858000"/>
              <a:gd name="connsiteX113" fmla="*/ 769208 w 1605470"/>
              <a:gd name="connsiteY113" fmla="*/ 3217217 h 6858000"/>
              <a:gd name="connsiteX114" fmla="*/ 770350 w 1605470"/>
              <a:gd name="connsiteY114" fmla="*/ 3216125 h 6858000"/>
              <a:gd name="connsiteX115" fmla="*/ 756043 w 1605470"/>
              <a:gd name="connsiteY115" fmla="*/ 3183755 h 6858000"/>
              <a:gd name="connsiteX116" fmla="*/ 756544 w 1605470"/>
              <a:gd name="connsiteY116" fmla="*/ 3178642 h 6858000"/>
              <a:gd name="connsiteX117" fmla="*/ 744144 w 1605470"/>
              <a:gd name="connsiteY117" fmla="*/ 3158586 h 6858000"/>
              <a:gd name="connsiteX118" fmla="*/ 739378 w 1605470"/>
              <a:gd name="connsiteY118" fmla="*/ 3147669 h 6858000"/>
              <a:gd name="connsiteX119" fmla="*/ 734648 w 1605470"/>
              <a:gd name="connsiteY119" fmla="*/ 3145733 h 6858000"/>
              <a:gd name="connsiteX120" fmla="*/ 729329 w 1605470"/>
              <a:gd name="connsiteY120" fmla="*/ 3129034 h 6858000"/>
              <a:gd name="connsiteX121" fmla="*/ 729994 w 1605470"/>
              <a:gd name="connsiteY121" fmla="*/ 3126682 h 6858000"/>
              <a:gd name="connsiteX122" fmla="*/ 720862 w 1605470"/>
              <a:gd name="connsiteY122" fmla="*/ 3114519 h 6858000"/>
              <a:gd name="connsiteX123" fmla="*/ 707471 w 1605470"/>
              <a:gd name="connsiteY123" fmla="*/ 3106272 h 6858000"/>
              <a:gd name="connsiteX124" fmla="*/ 680201 w 1605470"/>
              <a:gd name="connsiteY124" fmla="*/ 2958185 h 6858000"/>
              <a:gd name="connsiteX125" fmla="*/ 622815 w 1605470"/>
              <a:gd name="connsiteY125" fmla="*/ 2762989 h 6858000"/>
              <a:gd name="connsiteX126" fmla="*/ 571733 w 1605470"/>
              <a:gd name="connsiteY126" fmla="*/ 2554718 h 6858000"/>
              <a:gd name="connsiteX127" fmla="*/ 551827 w 1605470"/>
              <a:gd name="connsiteY127" fmla="*/ 2485734 h 6858000"/>
              <a:gd name="connsiteX128" fmla="*/ 542550 w 1605470"/>
              <a:gd name="connsiteY128" fmla="*/ 2447068 h 6858000"/>
              <a:gd name="connsiteX129" fmla="*/ 529511 w 1605470"/>
              <a:gd name="connsiteY129" fmla="*/ 2425819 h 6858000"/>
              <a:gd name="connsiteX130" fmla="*/ 528878 w 1605470"/>
              <a:gd name="connsiteY130" fmla="*/ 2408971 h 6858000"/>
              <a:gd name="connsiteX131" fmla="*/ 535510 w 1605470"/>
              <a:gd name="connsiteY131" fmla="*/ 2402874 h 6858000"/>
              <a:gd name="connsiteX132" fmla="*/ 538122 w 1605470"/>
              <a:gd name="connsiteY132" fmla="*/ 2381443 h 6858000"/>
              <a:gd name="connsiteX133" fmla="*/ 514451 w 1605470"/>
              <a:gd name="connsiteY133" fmla="*/ 2261920 h 6858000"/>
              <a:gd name="connsiteX134" fmla="*/ 486968 w 1605470"/>
              <a:gd name="connsiteY134" fmla="*/ 2182937 h 6858000"/>
              <a:gd name="connsiteX135" fmla="*/ 488555 w 1605470"/>
              <a:gd name="connsiteY135" fmla="*/ 2155135 h 6858000"/>
              <a:gd name="connsiteX136" fmla="*/ 486013 w 1605470"/>
              <a:gd name="connsiteY136" fmla="*/ 2118008 h 6858000"/>
              <a:gd name="connsiteX137" fmla="*/ 487006 w 1605470"/>
              <a:gd name="connsiteY137" fmla="*/ 2050531 h 6858000"/>
              <a:gd name="connsiteX138" fmla="*/ 478812 w 1605470"/>
              <a:gd name="connsiteY138" fmla="*/ 1963269 h 6858000"/>
              <a:gd name="connsiteX139" fmla="*/ 442619 w 1605470"/>
              <a:gd name="connsiteY139" fmla="*/ 1910499 h 6858000"/>
              <a:gd name="connsiteX140" fmla="*/ 446785 w 1605470"/>
              <a:gd name="connsiteY140" fmla="*/ 1903212 h 6858000"/>
              <a:gd name="connsiteX141" fmla="*/ 436547 w 1605470"/>
              <a:gd name="connsiteY141" fmla="*/ 1861531 h 6858000"/>
              <a:gd name="connsiteX142" fmla="*/ 390346 w 1605470"/>
              <a:gd name="connsiteY142" fmla="*/ 1732919 h 6858000"/>
              <a:gd name="connsiteX143" fmla="*/ 362657 w 1605470"/>
              <a:gd name="connsiteY143" fmla="*/ 1663540 h 6858000"/>
              <a:gd name="connsiteX144" fmla="*/ 361783 w 1605470"/>
              <a:gd name="connsiteY144" fmla="*/ 1615777 h 6858000"/>
              <a:gd name="connsiteX145" fmla="*/ 342578 w 1605470"/>
              <a:gd name="connsiteY145" fmla="*/ 1563678 h 6858000"/>
              <a:gd name="connsiteX146" fmla="*/ 355658 w 1605470"/>
              <a:gd name="connsiteY146" fmla="*/ 1519474 h 6858000"/>
              <a:gd name="connsiteX147" fmla="*/ 348400 w 1605470"/>
              <a:gd name="connsiteY147" fmla="*/ 1477995 h 6858000"/>
              <a:gd name="connsiteX148" fmla="*/ 334485 w 1605470"/>
              <a:gd name="connsiteY148" fmla="*/ 1373769 h 6858000"/>
              <a:gd name="connsiteX149" fmla="*/ 342792 w 1605470"/>
              <a:gd name="connsiteY149" fmla="*/ 1307086 h 6858000"/>
              <a:gd name="connsiteX150" fmla="*/ 343980 w 1605470"/>
              <a:gd name="connsiteY150" fmla="*/ 1189033 h 6858000"/>
              <a:gd name="connsiteX151" fmla="*/ 348665 w 1605470"/>
              <a:gd name="connsiteY151" fmla="*/ 1168288 h 6858000"/>
              <a:gd name="connsiteX152" fmla="*/ 340947 w 1605470"/>
              <a:gd name="connsiteY152" fmla="*/ 1142577 h 6858000"/>
              <a:gd name="connsiteX153" fmla="*/ 330253 w 1605470"/>
              <a:gd name="connsiteY153" fmla="*/ 1088484 h 6858000"/>
              <a:gd name="connsiteX154" fmla="*/ 318989 w 1605470"/>
              <a:gd name="connsiteY154" fmla="*/ 1016103 h 6858000"/>
              <a:gd name="connsiteX155" fmla="*/ 320445 w 1605470"/>
              <a:gd name="connsiteY155" fmla="*/ 932283 h 6858000"/>
              <a:gd name="connsiteX156" fmla="*/ 322681 w 1605470"/>
              <a:gd name="connsiteY156" fmla="*/ 915925 h 6858000"/>
              <a:gd name="connsiteX157" fmla="*/ 315310 w 1605470"/>
              <a:gd name="connsiteY157" fmla="*/ 896999 h 6858000"/>
              <a:gd name="connsiteX158" fmla="*/ 284718 w 1605470"/>
              <a:gd name="connsiteY158" fmla="*/ 821517 h 6858000"/>
              <a:gd name="connsiteX159" fmla="*/ 263668 w 1605470"/>
              <a:gd name="connsiteY159" fmla="*/ 751353 h 6858000"/>
              <a:gd name="connsiteX160" fmla="*/ 263226 w 1605470"/>
              <a:gd name="connsiteY160" fmla="*/ 721230 h 6858000"/>
              <a:gd name="connsiteX161" fmla="*/ 248897 w 1605470"/>
              <a:gd name="connsiteY161" fmla="*/ 681659 h 6858000"/>
              <a:gd name="connsiteX162" fmla="*/ 234316 w 1605470"/>
              <a:gd name="connsiteY162" fmla="*/ 635218 h 6858000"/>
              <a:gd name="connsiteX163" fmla="*/ 239327 w 1605470"/>
              <a:gd name="connsiteY163" fmla="*/ 613763 h 6858000"/>
              <a:gd name="connsiteX164" fmla="*/ 225269 w 1605470"/>
              <a:gd name="connsiteY164" fmla="*/ 598582 h 6858000"/>
              <a:gd name="connsiteX165" fmla="*/ 224950 w 1605470"/>
              <a:gd name="connsiteY165" fmla="*/ 576846 h 6858000"/>
              <a:gd name="connsiteX166" fmla="*/ 204576 w 1605470"/>
              <a:gd name="connsiteY166" fmla="*/ 530055 h 6858000"/>
              <a:gd name="connsiteX167" fmla="*/ 219064 w 1605470"/>
              <a:gd name="connsiteY167" fmla="*/ 469651 h 6858000"/>
              <a:gd name="connsiteX168" fmla="*/ 195012 w 1605470"/>
              <a:gd name="connsiteY168" fmla="*/ 448559 h 6858000"/>
              <a:gd name="connsiteX169" fmla="*/ 201434 w 1605470"/>
              <a:gd name="connsiteY169" fmla="*/ 441529 h 6858000"/>
              <a:gd name="connsiteX170" fmla="*/ 200655 w 1605470"/>
              <a:gd name="connsiteY170" fmla="*/ 428927 h 6858000"/>
              <a:gd name="connsiteX171" fmla="*/ 190059 w 1605470"/>
              <a:gd name="connsiteY171" fmla="*/ 430161 h 6858000"/>
              <a:gd name="connsiteX172" fmla="*/ 167079 w 1605470"/>
              <a:gd name="connsiteY172" fmla="*/ 367211 h 6858000"/>
              <a:gd name="connsiteX173" fmla="*/ 124571 w 1605470"/>
              <a:gd name="connsiteY173" fmla="*/ 302178 h 6858000"/>
              <a:gd name="connsiteX174" fmla="*/ 103243 w 1605470"/>
              <a:gd name="connsiteY174" fmla="*/ 211375 h 6858000"/>
              <a:gd name="connsiteX175" fmla="*/ 94571 w 1605470"/>
              <a:gd name="connsiteY175" fmla="*/ 184179 h 6858000"/>
              <a:gd name="connsiteX176" fmla="*/ 13437 w 1605470"/>
              <a:gd name="connsiteY176" fmla="*/ 19287 h 6858000"/>
              <a:gd name="connsiteX177" fmla="*/ 0 w 1605470"/>
              <a:gd name="connsiteY17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59710 w 1605470"/>
              <a:gd name="connsiteY41" fmla="*/ 5564796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8807 w 1605470"/>
              <a:gd name="connsiteY58" fmla="*/ 5067850 h 6858000"/>
              <a:gd name="connsiteX59" fmla="*/ 721538 w 1605470"/>
              <a:gd name="connsiteY59" fmla="*/ 5060861 h 6858000"/>
              <a:gd name="connsiteX60" fmla="*/ 718242 w 1605470"/>
              <a:gd name="connsiteY60" fmla="*/ 5034192 h 6858000"/>
              <a:gd name="connsiteX61" fmla="*/ 719796 w 1605470"/>
              <a:gd name="connsiteY61" fmla="*/ 4993030 h 6858000"/>
              <a:gd name="connsiteX62" fmla="*/ 726705 w 1605470"/>
              <a:gd name="connsiteY62" fmla="*/ 4946844 h 6858000"/>
              <a:gd name="connsiteX63" fmla="*/ 722561 w 1605470"/>
              <a:gd name="connsiteY63" fmla="*/ 4932692 h 6858000"/>
              <a:gd name="connsiteX64" fmla="*/ 724935 w 1605470"/>
              <a:gd name="connsiteY64" fmla="*/ 4821504 h 6858000"/>
              <a:gd name="connsiteX65" fmla="*/ 732118 w 1605470"/>
              <a:gd name="connsiteY65" fmla="*/ 4801535 h 6858000"/>
              <a:gd name="connsiteX66" fmla="*/ 739787 w 1605470"/>
              <a:gd name="connsiteY66" fmla="*/ 4797794 h 6858000"/>
              <a:gd name="connsiteX67" fmla="*/ 741081 w 1605470"/>
              <a:gd name="connsiteY67" fmla="*/ 4784526 h 6858000"/>
              <a:gd name="connsiteX68" fmla="*/ 742865 w 1605470"/>
              <a:gd name="connsiteY68" fmla="*/ 4781211 h 6858000"/>
              <a:gd name="connsiteX69" fmla="*/ 751652 w 1605470"/>
              <a:gd name="connsiteY69" fmla="*/ 4761984 h 6858000"/>
              <a:gd name="connsiteX70" fmla="*/ 747700 w 1605470"/>
              <a:gd name="connsiteY70" fmla="*/ 4690749 h 6858000"/>
              <a:gd name="connsiteX71" fmla="*/ 743180 w 1605470"/>
              <a:gd name="connsiteY71" fmla="*/ 4584173 h 6858000"/>
              <a:gd name="connsiteX72" fmla="*/ 738263 w 1605470"/>
              <a:gd name="connsiteY72" fmla="*/ 4444346 h 6858000"/>
              <a:gd name="connsiteX73" fmla="*/ 756542 w 1605470"/>
              <a:gd name="connsiteY73" fmla="*/ 4350346 h 6858000"/>
              <a:gd name="connsiteX74" fmla="*/ 715481 w 1605470"/>
              <a:gd name="connsiteY74" fmla="*/ 4214165 h 6858000"/>
              <a:gd name="connsiteX75" fmla="*/ 719554 w 1605470"/>
              <a:gd name="connsiteY75" fmla="*/ 4090296 h 6858000"/>
              <a:gd name="connsiteX76" fmla="*/ 704810 w 1605470"/>
              <a:gd name="connsiteY76" fmla="*/ 4033999 h 6858000"/>
              <a:gd name="connsiteX77" fmla="*/ 705959 w 1605470"/>
              <a:gd name="connsiteY77" fmla="*/ 4031933 h 6858000"/>
              <a:gd name="connsiteX78" fmla="*/ 704535 w 1605470"/>
              <a:gd name="connsiteY78" fmla="*/ 4013953 h 6858000"/>
              <a:gd name="connsiteX79" fmla="*/ 700443 w 1605470"/>
              <a:gd name="connsiteY79" fmla="*/ 4010511 h 6858000"/>
              <a:gd name="connsiteX80" fmla="*/ 698282 w 1605470"/>
              <a:gd name="connsiteY80" fmla="*/ 3998331 h 6858000"/>
              <a:gd name="connsiteX81" fmla="*/ 690830 w 1605470"/>
              <a:gd name="connsiteY81" fmla="*/ 3974753 h 6858000"/>
              <a:gd name="connsiteX82" fmla="*/ 692428 w 1605470"/>
              <a:gd name="connsiteY82" fmla="*/ 3969950 h 6858000"/>
              <a:gd name="connsiteX83" fmla="*/ 685850 w 1605470"/>
              <a:gd name="connsiteY83" fmla="*/ 3933779 h 6858000"/>
              <a:gd name="connsiteX84" fmla="*/ 687181 w 1605470"/>
              <a:gd name="connsiteY84" fmla="*/ 3933093 h 6858000"/>
              <a:gd name="connsiteX85" fmla="*/ 691535 w 1605470"/>
              <a:gd name="connsiteY85" fmla="*/ 3922082 h 6858000"/>
              <a:gd name="connsiteX86" fmla="*/ 696613 w 1605470"/>
              <a:gd name="connsiteY86" fmla="*/ 3901461 h 6858000"/>
              <a:gd name="connsiteX87" fmla="*/ 719207 w 1605470"/>
              <a:gd name="connsiteY87" fmla="*/ 3813873 h 6858000"/>
              <a:gd name="connsiteX88" fmla="*/ 718632 w 1605470"/>
              <a:gd name="connsiteY88" fmla="*/ 3806161 h 6858000"/>
              <a:gd name="connsiteX89" fmla="*/ 718939 w 1605470"/>
              <a:gd name="connsiteY89" fmla="*/ 3805957 h 6858000"/>
              <a:gd name="connsiteX90" fmla="*/ 718966 w 1605470"/>
              <a:gd name="connsiteY90" fmla="*/ 3797724 h 6858000"/>
              <a:gd name="connsiteX91" fmla="*/ 717581 w 1605470"/>
              <a:gd name="connsiteY91" fmla="*/ 3792098 h 6858000"/>
              <a:gd name="connsiteX92" fmla="*/ 716465 w 1605470"/>
              <a:gd name="connsiteY92" fmla="*/ 3777135 h 6858000"/>
              <a:gd name="connsiteX93" fmla="*/ 718198 w 1605470"/>
              <a:gd name="connsiteY93" fmla="*/ 3771656 h 6858000"/>
              <a:gd name="connsiteX94" fmla="*/ 721941 w 1605470"/>
              <a:gd name="connsiteY94" fmla="*/ 3769007 h 6858000"/>
              <a:gd name="connsiteX95" fmla="*/ 721407 w 1605470"/>
              <a:gd name="connsiteY95" fmla="*/ 3767709 h 6858000"/>
              <a:gd name="connsiteX96" fmla="*/ 730103 w 1605470"/>
              <a:gd name="connsiteY96" fmla="*/ 3738082 h 6858000"/>
              <a:gd name="connsiteX97" fmla="*/ 737449 w 1605470"/>
              <a:gd name="connsiteY97" fmla="*/ 3673397 h 6858000"/>
              <a:gd name="connsiteX98" fmla="*/ 736745 w 1605470"/>
              <a:gd name="connsiteY98" fmla="*/ 3637109 h 6858000"/>
              <a:gd name="connsiteX99" fmla="*/ 740188 w 1605470"/>
              <a:gd name="connsiteY99" fmla="*/ 3536883 h 6858000"/>
              <a:gd name="connsiteX100" fmla="*/ 747726 w 1605470"/>
              <a:gd name="connsiteY100" fmla="*/ 3435652 h 6858000"/>
              <a:gd name="connsiteX101" fmla="*/ 774383 w 1605470"/>
              <a:gd name="connsiteY101" fmla="*/ 3381564 h 6858000"/>
              <a:gd name="connsiteX102" fmla="*/ 774870 w 1605470"/>
              <a:gd name="connsiteY102" fmla="*/ 3375761 h 6858000"/>
              <a:gd name="connsiteX103" fmla="*/ 770510 w 1605470"/>
              <a:gd name="connsiteY103" fmla="*/ 3361844 h 6858000"/>
              <a:gd name="connsiteX104" fmla="*/ 767933 w 1605470"/>
              <a:gd name="connsiteY104" fmla="*/ 3356929 h 6858000"/>
              <a:gd name="connsiteX105" fmla="*/ 766158 w 1605470"/>
              <a:gd name="connsiteY105" fmla="*/ 3349058 h 6858000"/>
              <a:gd name="connsiteX106" fmla="*/ 766414 w 1605470"/>
              <a:gd name="connsiteY106" fmla="*/ 3348763 h 6858000"/>
              <a:gd name="connsiteX107" fmla="*/ 764166 w 1605470"/>
              <a:gd name="connsiteY107" fmla="*/ 3341588 h 6858000"/>
              <a:gd name="connsiteX108" fmla="*/ 749397 w 1605470"/>
              <a:gd name="connsiteY108" fmla="*/ 3307769 h 6858000"/>
              <a:gd name="connsiteX109" fmla="*/ 766960 w 1605470"/>
              <a:gd name="connsiteY109" fmla="*/ 3250522 h 6858000"/>
              <a:gd name="connsiteX110" fmla="*/ 767385 w 1605470"/>
              <a:gd name="connsiteY110" fmla="*/ 3229163 h 6858000"/>
              <a:gd name="connsiteX111" fmla="*/ 769208 w 1605470"/>
              <a:gd name="connsiteY111" fmla="*/ 3217217 h 6858000"/>
              <a:gd name="connsiteX112" fmla="*/ 770350 w 1605470"/>
              <a:gd name="connsiteY112" fmla="*/ 3216125 h 6858000"/>
              <a:gd name="connsiteX113" fmla="*/ 756043 w 1605470"/>
              <a:gd name="connsiteY113" fmla="*/ 3183755 h 6858000"/>
              <a:gd name="connsiteX114" fmla="*/ 756544 w 1605470"/>
              <a:gd name="connsiteY114" fmla="*/ 3178642 h 6858000"/>
              <a:gd name="connsiteX115" fmla="*/ 744144 w 1605470"/>
              <a:gd name="connsiteY115" fmla="*/ 3158586 h 6858000"/>
              <a:gd name="connsiteX116" fmla="*/ 739378 w 1605470"/>
              <a:gd name="connsiteY116" fmla="*/ 3147669 h 6858000"/>
              <a:gd name="connsiteX117" fmla="*/ 734648 w 1605470"/>
              <a:gd name="connsiteY117" fmla="*/ 3145733 h 6858000"/>
              <a:gd name="connsiteX118" fmla="*/ 729329 w 1605470"/>
              <a:gd name="connsiteY118" fmla="*/ 3129034 h 6858000"/>
              <a:gd name="connsiteX119" fmla="*/ 729994 w 1605470"/>
              <a:gd name="connsiteY119" fmla="*/ 3126682 h 6858000"/>
              <a:gd name="connsiteX120" fmla="*/ 720862 w 1605470"/>
              <a:gd name="connsiteY120" fmla="*/ 3114519 h 6858000"/>
              <a:gd name="connsiteX121" fmla="*/ 707471 w 1605470"/>
              <a:gd name="connsiteY121" fmla="*/ 3106272 h 6858000"/>
              <a:gd name="connsiteX122" fmla="*/ 680201 w 1605470"/>
              <a:gd name="connsiteY122" fmla="*/ 2958185 h 6858000"/>
              <a:gd name="connsiteX123" fmla="*/ 622815 w 1605470"/>
              <a:gd name="connsiteY123" fmla="*/ 2762989 h 6858000"/>
              <a:gd name="connsiteX124" fmla="*/ 571733 w 1605470"/>
              <a:gd name="connsiteY124" fmla="*/ 2554718 h 6858000"/>
              <a:gd name="connsiteX125" fmla="*/ 551827 w 1605470"/>
              <a:gd name="connsiteY125" fmla="*/ 2485734 h 6858000"/>
              <a:gd name="connsiteX126" fmla="*/ 542550 w 1605470"/>
              <a:gd name="connsiteY126" fmla="*/ 2447068 h 6858000"/>
              <a:gd name="connsiteX127" fmla="*/ 529511 w 1605470"/>
              <a:gd name="connsiteY127" fmla="*/ 2425819 h 6858000"/>
              <a:gd name="connsiteX128" fmla="*/ 528878 w 1605470"/>
              <a:gd name="connsiteY128" fmla="*/ 2408971 h 6858000"/>
              <a:gd name="connsiteX129" fmla="*/ 535510 w 1605470"/>
              <a:gd name="connsiteY129" fmla="*/ 2402874 h 6858000"/>
              <a:gd name="connsiteX130" fmla="*/ 538122 w 1605470"/>
              <a:gd name="connsiteY130" fmla="*/ 2381443 h 6858000"/>
              <a:gd name="connsiteX131" fmla="*/ 514451 w 1605470"/>
              <a:gd name="connsiteY131" fmla="*/ 2261920 h 6858000"/>
              <a:gd name="connsiteX132" fmla="*/ 486968 w 1605470"/>
              <a:gd name="connsiteY132" fmla="*/ 2182937 h 6858000"/>
              <a:gd name="connsiteX133" fmla="*/ 488555 w 1605470"/>
              <a:gd name="connsiteY133" fmla="*/ 2155135 h 6858000"/>
              <a:gd name="connsiteX134" fmla="*/ 486013 w 1605470"/>
              <a:gd name="connsiteY134" fmla="*/ 2118008 h 6858000"/>
              <a:gd name="connsiteX135" fmla="*/ 487006 w 1605470"/>
              <a:gd name="connsiteY135" fmla="*/ 2050531 h 6858000"/>
              <a:gd name="connsiteX136" fmla="*/ 478812 w 1605470"/>
              <a:gd name="connsiteY136" fmla="*/ 1963269 h 6858000"/>
              <a:gd name="connsiteX137" fmla="*/ 442619 w 1605470"/>
              <a:gd name="connsiteY137" fmla="*/ 1910499 h 6858000"/>
              <a:gd name="connsiteX138" fmla="*/ 446785 w 1605470"/>
              <a:gd name="connsiteY138" fmla="*/ 1903212 h 6858000"/>
              <a:gd name="connsiteX139" fmla="*/ 436547 w 1605470"/>
              <a:gd name="connsiteY139" fmla="*/ 1861531 h 6858000"/>
              <a:gd name="connsiteX140" fmla="*/ 390346 w 1605470"/>
              <a:gd name="connsiteY140" fmla="*/ 1732919 h 6858000"/>
              <a:gd name="connsiteX141" fmla="*/ 362657 w 1605470"/>
              <a:gd name="connsiteY141" fmla="*/ 1663540 h 6858000"/>
              <a:gd name="connsiteX142" fmla="*/ 361783 w 1605470"/>
              <a:gd name="connsiteY142" fmla="*/ 1615777 h 6858000"/>
              <a:gd name="connsiteX143" fmla="*/ 342578 w 1605470"/>
              <a:gd name="connsiteY143" fmla="*/ 1563678 h 6858000"/>
              <a:gd name="connsiteX144" fmla="*/ 355658 w 1605470"/>
              <a:gd name="connsiteY144" fmla="*/ 1519474 h 6858000"/>
              <a:gd name="connsiteX145" fmla="*/ 348400 w 1605470"/>
              <a:gd name="connsiteY145" fmla="*/ 1477995 h 6858000"/>
              <a:gd name="connsiteX146" fmla="*/ 334485 w 1605470"/>
              <a:gd name="connsiteY146" fmla="*/ 1373769 h 6858000"/>
              <a:gd name="connsiteX147" fmla="*/ 342792 w 1605470"/>
              <a:gd name="connsiteY147" fmla="*/ 1307086 h 6858000"/>
              <a:gd name="connsiteX148" fmla="*/ 343980 w 1605470"/>
              <a:gd name="connsiteY148" fmla="*/ 1189033 h 6858000"/>
              <a:gd name="connsiteX149" fmla="*/ 348665 w 1605470"/>
              <a:gd name="connsiteY149" fmla="*/ 1168288 h 6858000"/>
              <a:gd name="connsiteX150" fmla="*/ 340947 w 1605470"/>
              <a:gd name="connsiteY150" fmla="*/ 1142577 h 6858000"/>
              <a:gd name="connsiteX151" fmla="*/ 330253 w 1605470"/>
              <a:gd name="connsiteY151" fmla="*/ 1088484 h 6858000"/>
              <a:gd name="connsiteX152" fmla="*/ 318989 w 1605470"/>
              <a:gd name="connsiteY152" fmla="*/ 1016103 h 6858000"/>
              <a:gd name="connsiteX153" fmla="*/ 320445 w 1605470"/>
              <a:gd name="connsiteY153" fmla="*/ 932283 h 6858000"/>
              <a:gd name="connsiteX154" fmla="*/ 322681 w 1605470"/>
              <a:gd name="connsiteY154" fmla="*/ 915925 h 6858000"/>
              <a:gd name="connsiteX155" fmla="*/ 315310 w 1605470"/>
              <a:gd name="connsiteY155" fmla="*/ 896999 h 6858000"/>
              <a:gd name="connsiteX156" fmla="*/ 284718 w 1605470"/>
              <a:gd name="connsiteY156" fmla="*/ 821517 h 6858000"/>
              <a:gd name="connsiteX157" fmla="*/ 263668 w 1605470"/>
              <a:gd name="connsiteY157" fmla="*/ 751353 h 6858000"/>
              <a:gd name="connsiteX158" fmla="*/ 263226 w 1605470"/>
              <a:gd name="connsiteY158" fmla="*/ 721230 h 6858000"/>
              <a:gd name="connsiteX159" fmla="*/ 248897 w 1605470"/>
              <a:gd name="connsiteY159" fmla="*/ 681659 h 6858000"/>
              <a:gd name="connsiteX160" fmla="*/ 234316 w 1605470"/>
              <a:gd name="connsiteY160" fmla="*/ 635218 h 6858000"/>
              <a:gd name="connsiteX161" fmla="*/ 239327 w 1605470"/>
              <a:gd name="connsiteY161" fmla="*/ 613763 h 6858000"/>
              <a:gd name="connsiteX162" fmla="*/ 225269 w 1605470"/>
              <a:gd name="connsiteY162" fmla="*/ 598582 h 6858000"/>
              <a:gd name="connsiteX163" fmla="*/ 224950 w 1605470"/>
              <a:gd name="connsiteY163" fmla="*/ 576846 h 6858000"/>
              <a:gd name="connsiteX164" fmla="*/ 204576 w 1605470"/>
              <a:gd name="connsiteY164" fmla="*/ 530055 h 6858000"/>
              <a:gd name="connsiteX165" fmla="*/ 219064 w 1605470"/>
              <a:gd name="connsiteY165" fmla="*/ 469651 h 6858000"/>
              <a:gd name="connsiteX166" fmla="*/ 195012 w 1605470"/>
              <a:gd name="connsiteY166" fmla="*/ 448559 h 6858000"/>
              <a:gd name="connsiteX167" fmla="*/ 201434 w 1605470"/>
              <a:gd name="connsiteY167" fmla="*/ 441529 h 6858000"/>
              <a:gd name="connsiteX168" fmla="*/ 200655 w 1605470"/>
              <a:gd name="connsiteY168" fmla="*/ 428927 h 6858000"/>
              <a:gd name="connsiteX169" fmla="*/ 190059 w 1605470"/>
              <a:gd name="connsiteY169" fmla="*/ 430161 h 6858000"/>
              <a:gd name="connsiteX170" fmla="*/ 167079 w 1605470"/>
              <a:gd name="connsiteY170" fmla="*/ 367211 h 6858000"/>
              <a:gd name="connsiteX171" fmla="*/ 124571 w 1605470"/>
              <a:gd name="connsiteY171" fmla="*/ 302178 h 6858000"/>
              <a:gd name="connsiteX172" fmla="*/ 103243 w 1605470"/>
              <a:gd name="connsiteY172" fmla="*/ 211375 h 6858000"/>
              <a:gd name="connsiteX173" fmla="*/ 94571 w 1605470"/>
              <a:gd name="connsiteY173" fmla="*/ 184179 h 6858000"/>
              <a:gd name="connsiteX174" fmla="*/ 13437 w 1605470"/>
              <a:gd name="connsiteY174" fmla="*/ 19287 h 6858000"/>
              <a:gd name="connsiteX175" fmla="*/ 0 w 1605470"/>
              <a:gd name="connsiteY17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18807 w 1605470"/>
              <a:gd name="connsiteY57" fmla="*/ 5067850 h 6858000"/>
              <a:gd name="connsiteX58" fmla="*/ 721538 w 1605470"/>
              <a:gd name="connsiteY58" fmla="*/ 5060861 h 6858000"/>
              <a:gd name="connsiteX59" fmla="*/ 718242 w 1605470"/>
              <a:gd name="connsiteY59" fmla="*/ 5034192 h 6858000"/>
              <a:gd name="connsiteX60" fmla="*/ 719796 w 1605470"/>
              <a:gd name="connsiteY60" fmla="*/ 4993030 h 6858000"/>
              <a:gd name="connsiteX61" fmla="*/ 726705 w 1605470"/>
              <a:gd name="connsiteY61" fmla="*/ 4946844 h 6858000"/>
              <a:gd name="connsiteX62" fmla="*/ 722561 w 1605470"/>
              <a:gd name="connsiteY62" fmla="*/ 4932692 h 6858000"/>
              <a:gd name="connsiteX63" fmla="*/ 724935 w 1605470"/>
              <a:gd name="connsiteY63" fmla="*/ 4821504 h 6858000"/>
              <a:gd name="connsiteX64" fmla="*/ 732118 w 1605470"/>
              <a:gd name="connsiteY64" fmla="*/ 4801535 h 6858000"/>
              <a:gd name="connsiteX65" fmla="*/ 739787 w 1605470"/>
              <a:gd name="connsiteY65" fmla="*/ 4797794 h 6858000"/>
              <a:gd name="connsiteX66" fmla="*/ 741081 w 1605470"/>
              <a:gd name="connsiteY66" fmla="*/ 4784526 h 6858000"/>
              <a:gd name="connsiteX67" fmla="*/ 742865 w 1605470"/>
              <a:gd name="connsiteY67" fmla="*/ 4781211 h 6858000"/>
              <a:gd name="connsiteX68" fmla="*/ 751652 w 1605470"/>
              <a:gd name="connsiteY68" fmla="*/ 4761984 h 6858000"/>
              <a:gd name="connsiteX69" fmla="*/ 747700 w 1605470"/>
              <a:gd name="connsiteY69" fmla="*/ 4690749 h 6858000"/>
              <a:gd name="connsiteX70" fmla="*/ 743180 w 1605470"/>
              <a:gd name="connsiteY70" fmla="*/ 4584173 h 6858000"/>
              <a:gd name="connsiteX71" fmla="*/ 738263 w 1605470"/>
              <a:gd name="connsiteY71" fmla="*/ 4444346 h 6858000"/>
              <a:gd name="connsiteX72" fmla="*/ 756542 w 1605470"/>
              <a:gd name="connsiteY72" fmla="*/ 4350346 h 6858000"/>
              <a:gd name="connsiteX73" fmla="*/ 715481 w 1605470"/>
              <a:gd name="connsiteY73" fmla="*/ 4214165 h 6858000"/>
              <a:gd name="connsiteX74" fmla="*/ 719554 w 1605470"/>
              <a:gd name="connsiteY74" fmla="*/ 4090296 h 6858000"/>
              <a:gd name="connsiteX75" fmla="*/ 704810 w 1605470"/>
              <a:gd name="connsiteY75" fmla="*/ 4033999 h 6858000"/>
              <a:gd name="connsiteX76" fmla="*/ 705959 w 1605470"/>
              <a:gd name="connsiteY76" fmla="*/ 4031933 h 6858000"/>
              <a:gd name="connsiteX77" fmla="*/ 704535 w 1605470"/>
              <a:gd name="connsiteY77" fmla="*/ 4013953 h 6858000"/>
              <a:gd name="connsiteX78" fmla="*/ 700443 w 1605470"/>
              <a:gd name="connsiteY78" fmla="*/ 4010511 h 6858000"/>
              <a:gd name="connsiteX79" fmla="*/ 698282 w 1605470"/>
              <a:gd name="connsiteY79" fmla="*/ 3998331 h 6858000"/>
              <a:gd name="connsiteX80" fmla="*/ 690830 w 1605470"/>
              <a:gd name="connsiteY80" fmla="*/ 3974753 h 6858000"/>
              <a:gd name="connsiteX81" fmla="*/ 692428 w 1605470"/>
              <a:gd name="connsiteY81" fmla="*/ 3969950 h 6858000"/>
              <a:gd name="connsiteX82" fmla="*/ 685850 w 1605470"/>
              <a:gd name="connsiteY82" fmla="*/ 3933779 h 6858000"/>
              <a:gd name="connsiteX83" fmla="*/ 687181 w 1605470"/>
              <a:gd name="connsiteY83" fmla="*/ 3933093 h 6858000"/>
              <a:gd name="connsiteX84" fmla="*/ 691535 w 1605470"/>
              <a:gd name="connsiteY84" fmla="*/ 3922082 h 6858000"/>
              <a:gd name="connsiteX85" fmla="*/ 696613 w 1605470"/>
              <a:gd name="connsiteY85" fmla="*/ 3901461 h 6858000"/>
              <a:gd name="connsiteX86" fmla="*/ 719207 w 1605470"/>
              <a:gd name="connsiteY86" fmla="*/ 3813873 h 6858000"/>
              <a:gd name="connsiteX87" fmla="*/ 718632 w 1605470"/>
              <a:gd name="connsiteY87" fmla="*/ 3806161 h 6858000"/>
              <a:gd name="connsiteX88" fmla="*/ 718939 w 1605470"/>
              <a:gd name="connsiteY88" fmla="*/ 3805957 h 6858000"/>
              <a:gd name="connsiteX89" fmla="*/ 718966 w 1605470"/>
              <a:gd name="connsiteY89" fmla="*/ 3797724 h 6858000"/>
              <a:gd name="connsiteX90" fmla="*/ 717581 w 1605470"/>
              <a:gd name="connsiteY90" fmla="*/ 3792098 h 6858000"/>
              <a:gd name="connsiteX91" fmla="*/ 716465 w 1605470"/>
              <a:gd name="connsiteY91" fmla="*/ 3777135 h 6858000"/>
              <a:gd name="connsiteX92" fmla="*/ 718198 w 1605470"/>
              <a:gd name="connsiteY92" fmla="*/ 3771656 h 6858000"/>
              <a:gd name="connsiteX93" fmla="*/ 721941 w 1605470"/>
              <a:gd name="connsiteY93" fmla="*/ 3769007 h 6858000"/>
              <a:gd name="connsiteX94" fmla="*/ 721407 w 1605470"/>
              <a:gd name="connsiteY94" fmla="*/ 3767709 h 6858000"/>
              <a:gd name="connsiteX95" fmla="*/ 730103 w 1605470"/>
              <a:gd name="connsiteY95" fmla="*/ 3738082 h 6858000"/>
              <a:gd name="connsiteX96" fmla="*/ 737449 w 1605470"/>
              <a:gd name="connsiteY96" fmla="*/ 3673397 h 6858000"/>
              <a:gd name="connsiteX97" fmla="*/ 736745 w 1605470"/>
              <a:gd name="connsiteY97" fmla="*/ 3637109 h 6858000"/>
              <a:gd name="connsiteX98" fmla="*/ 740188 w 1605470"/>
              <a:gd name="connsiteY98" fmla="*/ 3536883 h 6858000"/>
              <a:gd name="connsiteX99" fmla="*/ 747726 w 1605470"/>
              <a:gd name="connsiteY99" fmla="*/ 3435652 h 6858000"/>
              <a:gd name="connsiteX100" fmla="*/ 774383 w 1605470"/>
              <a:gd name="connsiteY100" fmla="*/ 3381564 h 6858000"/>
              <a:gd name="connsiteX101" fmla="*/ 774870 w 1605470"/>
              <a:gd name="connsiteY101" fmla="*/ 3375761 h 6858000"/>
              <a:gd name="connsiteX102" fmla="*/ 770510 w 1605470"/>
              <a:gd name="connsiteY102" fmla="*/ 3361844 h 6858000"/>
              <a:gd name="connsiteX103" fmla="*/ 767933 w 1605470"/>
              <a:gd name="connsiteY103" fmla="*/ 3356929 h 6858000"/>
              <a:gd name="connsiteX104" fmla="*/ 766158 w 1605470"/>
              <a:gd name="connsiteY104" fmla="*/ 3349058 h 6858000"/>
              <a:gd name="connsiteX105" fmla="*/ 766414 w 1605470"/>
              <a:gd name="connsiteY105" fmla="*/ 3348763 h 6858000"/>
              <a:gd name="connsiteX106" fmla="*/ 764166 w 1605470"/>
              <a:gd name="connsiteY106" fmla="*/ 3341588 h 6858000"/>
              <a:gd name="connsiteX107" fmla="*/ 749397 w 1605470"/>
              <a:gd name="connsiteY107" fmla="*/ 3307769 h 6858000"/>
              <a:gd name="connsiteX108" fmla="*/ 766960 w 1605470"/>
              <a:gd name="connsiteY108" fmla="*/ 3250522 h 6858000"/>
              <a:gd name="connsiteX109" fmla="*/ 767385 w 1605470"/>
              <a:gd name="connsiteY109" fmla="*/ 3229163 h 6858000"/>
              <a:gd name="connsiteX110" fmla="*/ 769208 w 1605470"/>
              <a:gd name="connsiteY110" fmla="*/ 3217217 h 6858000"/>
              <a:gd name="connsiteX111" fmla="*/ 770350 w 1605470"/>
              <a:gd name="connsiteY111" fmla="*/ 3216125 h 6858000"/>
              <a:gd name="connsiteX112" fmla="*/ 756043 w 1605470"/>
              <a:gd name="connsiteY112" fmla="*/ 3183755 h 6858000"/>
              <a:gd name="connsiteX113" fmla="*/ 756544 w 1605470"/>
              <a:gd name="connsiteY113" fmla="*/ 3178642 h 6858000"/>
              <a:gd name="connsiteX114" fmla="*/ 744144 w 1605470"/>
              <a:gd name="connsiteY114" fmla="*/ 3158586 h 6858000"/>
              <a:gd name="connsiteX115" fmla="*/ 739378 w 1605470"/>
              <a:gd name="connsiteY115" fmla="*/ 3147669 h 6858000"/>
              <a:gd name="connsiteX116" fmla="*/ 734648 w 1605470"/>
              <a:gd name="connsiteY116" fmla="*/ 3145733 h 6858000"/>
              <a:gd name="connsiteX117" fmla="*/ 729329 w 1605470"/>
              <a:gd name="connsiteY117" fmla="*/ 3129034 h 6858000"/>
              <a:gd name="connsiteX118" fmla="*/ 729994 w 1605470"/>
              <a:gd name="connsiteY118" fmla="*/ 3126682 h 6858000"/>
              <a:gd name="connsiteX119" fmla="*/ 720862 w 1605470"/>
              <a:gd name="connsiteY119" fmla="*/ 3114519 h 6858000"/>
              <a:gd name="connsiteX120" fmla="*/ 707471 w 1605470"/>
              <a:gd name="connsiteY120" fmla="*/ 3106272 h 6858000"/>
              <a:gd name="connsiteX121" fmla="*/ 680201 w 1605470"/>
              <a:gd name="connsiteY121" fmla="*/ 2958185 h 6858000"/>
              <a:gd name="connsiteX122" fmla="*/ 622815 w 1605470"/>
              <a:gd name="connsiteY122" fmla="*/ 2762989 h 6858000"/>
              <a:gd name="connsiteX123" fmla="*/ 571733 w 1605470"/>
              <a:gd name="connsiteY123" fmla="*/ 2554718 h 6858000"/>
              <a:gd name="connsiteX124" fmla="*/ 551827 w 1605470"/>
              <a:gd name="connsiteY124" fmla="*/ 2485734 h 6858000"/>
              <a:gd name="connsiteX125" fmla="*/ 542550 w 1605470"/>
              <a:gd name="connsiteY125" fmla="*/ 2447068 h 6858000"/>
              <a:gd name="connsiteX126" fmla="*/ 529511 w 1605470"/>
              <a:gd name="connsiteY126" fmla="*/ 2425819 h 6858000"/>
              <a:gd name="connsiteX127" fmla="*/ 528878 w 1605470"/>
              <a:gd name="connsiteY127" fmla="*/ 2408971 h 6858000"/>
              <a:gd name="connsiteX128" fmla="*/ 535510 w 1605470"/>
              <a:gd name="connsiteY128" fmla="*/ 2402874 h 6858000"/>
              <a:gd name="connsiteX129" fmla="*/ 538122 w 1605470"/>
              <a:gd name="connsiteY129" fmla="*/ 2381443 h 6858000"/>
              <a:gd name="connsiteX130" fmla="*/ 514451 w 1605470"/>
              <a:gd name="connsiteY130" fmla="*/ 2261920 h 6858000"/>
              <a:gd name="connsiteX131" fmla="*/ 486968 w 1605470"/>
              <a:gd name="connsiteY131" fmla="*/ 2182937 h 6858000"/>
              <a:gd name="connsiteX132" fmla="*/ 488555 w 1605470"/>
              <a:gd name="connsiteY132" fmla="*/ 2155135 h 6858000"/>
              <a:gd name="connsiteX133" fmla="*/ 486013 w 1605470"/>
              <a:gd name="connsiteY133" fmla="*/ 2118008 h 6858000"/>
              <a:gd name="connsiteX134" fmla="*/ 487006 w 1605470"/>
              <a:gd name="connsiteY134" fmla="*/ 2050531 h 6858000"/>
              <a:gd name="connsiteX135" fmla="*/ 478812 w 1605470"/>
              <a:gd name="connsiteY135" fmla="*/ 1963269 h 6858000"/>
              <a:gd name="connsiteX136" fmla="*/ 442619 w 1605470"/>
              <a:gd name="connsiteY136" fmla="*/ 1910499 h 6858000"/>
              <a:gd name="connsiteX137" fmla="*/ 446785 w 1605470"/>
              <a:gd name="connsiteY137" fmla="*/ 1903212 h 6858000"/>
              <a:gd name="connsiteX138" fmla="*/ 436547 w 1605470"/>
              <a:gd name="connsiteY138" fmla="*/ 1861531 h 6858000"/>
              <a:gd name="connsiteX139" fmla="*/ 390346 w 1605470"/>
              <a:gd name="connsiteY139" fmla="*/ 1732919 h 6858000"/>
              <a:gd name="connsiteX140" fmla="*/ 362657 w 1605470"/>
              <a:gd name="connsiteY140" fmla="*/ 1663540 h 6858000"/>
              <a:gd name="connsiteX141" fmla="*/ 361783 w 1605470"/>
              <a:gd name="connsiteY141" fmla="*/ 1615777 h 6858000"/>
              <a:gd name="connsiteX142" fmla="*/ 342578 w 1605470"/>
              <a:gd name="connsiteY142" fmla="*/ 1563678 h 6858000"/>
              <a:gd name="connsiteX143" fmla="*/ 355658 w 1605470"/>
              <a:gd name="connsiteY143" fmla="*/ 1519474 h 6858000"/>
              <a:gd name="connsiteX144" fmla="*/ 348400 w 1605470"/>
              <a:gd name="connsiteY144" fmla="*/ 1477995 h 6858000"/>
              <a:gd name="connsiteX145" fmla="*/ 334485 w 1605470"/>
              <a:gd name="connsiteY145" fmla="*/ 1373769 h 6858000"/>
              <a:gd name="connsiteX146" fmla="*/ 342792 w 1605470"/>
              <a:gd name="connsiteY146" fmla="*/ 1307086 h 6858000"/>
              <a:gd name="connsiteX147" fmla="*/ 343980 w 1605470"/>
              <a:gd name="connsiteY147" fmla="*/ 1189033 h 6858000"/>
              <a:gd name="connsiteX148" fmla="*/ 348665 w 1605470"/>
              <a:gd name="connsiteY148" fmla="*/ 1168288 h 6858000"/>
              <a:gd name="connsiteX149" fmla="*/ 340947 w 1605470"/>
              <a:gd name="connsiteY149" fmla="*/ 1142577 h 6858000"/>
              <a:gd name="connsiteX150" fmla="*/ 330253 w 1605470"/>
              <a:gd name="connsiteY150" fmla="*/ 1088484 h 6858000"/>
              <a:gd name="connsiteX151" fmla="*/ 318989 w 1605470"/>
              <a:gd name="connsiteY151" fmla="*/ 1016103 h 6858000"/>
              <a:gd name="connsiteX152" fmla="*/ 320445 w 1605470"/>
              <a:gd name="connsiteY152" fmla="*/ 932283 h 6858000"/>
              <a:gd name="connsiteX153" fmla="*/ 322681 w 1605470"/>
              <a:gd name="connsiteY153" fmla="*/ 915925 h 6858000"/>
              <a:gd name="connsiteX154" fmla="*/ 315310 w 1605470"/>
              <a:gd name="connsiteY154" fmla="*/ 896999 h 6858000"/>
              <a:gd name="connsiteX155" fmla="*/ 284718 w 1605470"/>
              <a:gd name="connsiteY155" fmla="*/ 821517 h 6858000"/>
              <a:gd name="connsiteX156" fmla="*/ 263668 w 1605470"/>
              <a:gd name="connsiteY156" fmla="*/ 751353 h 6858000"/>
              <a:gd name="connsiteX157" fmla="*/ 263226 w 1605470"/>
              <a:gd name="connsiteY157" fmla="*/ 721230 h 6858000"/>
              <a:gd name="connsiteX158" fmla="*/ 248897 w 1605470"/>
              <a:gd name="connsiteY158" fmla="*/ 681659 h 6858000"/>
              <a:gd name="connsiteX159" fmla="*/ 234316 w 1605470"/>
              <a:gd name="connsiteY159" fmla="*/ 635218 h 6858000"/>
              <a:gd name="connsiteX160" fmla="*/ 239327 w 1605470"/>
              <a:gd name="connsiteY160" fmla="*/ 613763 h 6858000"/>
              <a:gd name="connsiteX161" fmla="*/ 225269 w 1605470"/>
              <a:gd name="connsiteY161" fmla="*/ 598582 h 6858000"/>
              <a:gd name="connsiteX162" fmla="*/ 224950 w 1605470"/>
              <a:gd name="connsiteY162" fmla="*/ 576846 h 6858000"/>
              <a:gd name="connsiteX163" fmla="*/ 204576 w 1605470"/>
              <a:gd name="connsiteY163" fmla="*/ 530055 h 6858000"/>
              <a:gd name="connsiteX164" fmla="*/ 219064 w 1605470"/>
              <a:gd name="connsiteY164" fmla="*/ 469651 h 6858000"/>
              <a:gd name="connsiteX165" fmla="*/ 195012 w 1605470"/>
              <a:gd name="connsiteY165" fmla="*/ 448559 h 6858000"/>
              <a:gd name="connsiteX166" fmla="*/ 201434 w 1605470"/>
              <a:gd name="connsiteY166" fmla="*/ 441529 h 6858000"/>
              <a:gd name="connsiteX167" fmla="*/ 200655 w 1605470"/>
              <a:gd name="connsiteY167" fmla="*/ 428927 h 6858000"/>
              <a:gd name="connsiteX168" fmla="*/ 190059 w 1605470"/>
              <a:gd name="connsiteY168" fmla="*/ 430161 h 6858000"/>
              <a:gd name="connsiteX169" fmla="*/ 167079 w 1605470"/>
              <a:gd name="connsiteY169" fmla="*/ 367211 h 6858000"/>
              <a:gd name="connsiteX170" fmla="*/ 124571 w 1605470"/>
              <a:gd name="connsiteY170" fmla="*/ 302178 h 6858000"/>
              <a:gd name="connsiteX171" fmla="*/ 103243 w 1605470"/>
              <a:gd name="connsiteY171" fmla="*/ 211375 h 6858000"/>
              <a:gd name="connsiteX172" fmla="*/ 94571 w 1605470"/>
              <a:gd name="connsiteY172" fmla="*/ 184179 h 6858000"/>
              <a:gd name="connsiteX173" fmla="*/ 13437 w 1605470"/>
              <a:gd name="connsiteY173" fmla="*/ 19287 h 6858000"/>
              <a:gd name="connsiteX174" fmla="*/ 0 w 1605470"/>
              <a:gd name="connsiteY17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87214 w 1605470"/>
              <a:gd name="connsiteY41" fmla="*/ 5451511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63084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91557 w 1605470"/>
              <a:gd name="connsiteY40" fmla="*/ 5476393 h 6858000"/>
              <a:gd name="connsiteX41" fmla="*/ 622750 w 1605470"/>
              <a:gd name="connsiteY41" fmla="*/ 5396260 h 6858000"/>
              <a:gd name="connsiteX42" fmla="*/ 638731 w 1605470"/>
              <a:gd name="connsiteY42" fmla="*/ 5330009 h 6858000"/>
              <a:gd name="connsiteX43" fmla="*/ 672224 w 1605470"/>
              <a:gd name="connsiteY43" fmla="*/ 5273739 h 6858000"/>
              <a:gd name="connsiteX44" fmla="*/ 681823 w 1605470"/>
              <a:gd name="connsiteY44" fmla="*/ 5241779 h 6858000"/>
              <a:gd name="connsiteX45" fmla="*/ 693049 w 1605470"/>
              <a:gd name="connsiteY45" fmla="*/ 5225268 h 6858000"/>
              <a:gd name="connsiteX46" fmla="*/ 694069 w 1605470"/>
              <a:gd name="connsiteY46" fmla="*/ 5217684 h 6858000"/>
              <a:gd name="connsiteX47" fmla="*/ 701410 w 1605470"/>
              <a:gd name="connsiteY47" fmla="*/ 5193377 h 6858000"/>
              <a:gd name="connsiteX48" fmla="*/ 704713 w 1605470"/>
              <a:gd name="connsiteY48" fmla="*/ 5179288 h 6858000"/>
              <a:gd name="connsiteX49" fmla="*/ 705697 w 1605470"/>
              <a:gd name="connsiteY49" fmla="*/ 5173621 h 6858000"/>
              <a:gd name="connsiteX50" fmla="*/ 701331 w 1605470"/>
              <a:gd name="connsiteY50" fmla="*/ 5159961 h 6858000"/>
              <a:gd name="connsiteX51" fmla="*/ 708008 w 1605470"/>
              <a:gd name="connsiteY51" fmla="*/ 5144295 h 6858000"/>
              <a:gd name="connsiteX52" fmla="*/ 704941 w 1605470"/>
              <a:gd name="connsiteY52" fmla="*/ 5125185 h 6858000"/>
              <a:gd name="connsiteX53" fmla="*/ 711771 w 1605470"/>
              <a:gd name="connsiteY53" fmla="*/ 5121884 h 6858000"/>
              <a:gd name="connsiteX54" fmla="*/ 718807 w 1605470"/>
              <a:gd name="connsiteY54" fmla="*/ 5067850 h 6858000"/>
              <a:gd name="connsiteX55" fmla="*/ 721538 w 1605470"/>
              <a:gd name="connsiteY55" fmla="*/ 5060861 h 6858000"/>
              <a:gd name="connsiteX56" fmla="*/ 718242 w 1605470"/>
              <a:gd name="connsiteY56" fmla="*/ 5034192 h 6858000"/>
              <a:gd name="connsiteX57" fmla="*/ 719796 w 1605470"/>
              <a:gd name="connsiteY57" fmla="*/ 4993030 h 6858000"/>
              <a:gd name="connsiteX58" fmla="*/ 726705 w 1605470"/>
              <a:gd name="connsiteY58" fmla="*/ 4946844 h 6858000"/>
              <a:gd name="connsiteX59" fmla="*/ 722561 w 1605470"/>
              <a:gd name="connsiteY59" fmla="*/ 4932692 h 6858000"/>
              <a:gd name="connsiteX60" fmla="*/ 737964 w 1605470"/>
              <a:gd name="connsiteY60" fmla="*/ 4858827 h 6858000"/>
              <a:gd name="connsiteX61" fmla="*/ 732118 w 1605470"/>
              <a:gd name="connsiteY61" fmla="*/ 4801535 h 6858000"/>
              <a:gd name="connsiteX62" fmla="*/ 739787 w 1605470"/>
              <a:gd name="connsiteY62" fmla="*/ 4797794 h 6858000"/>
              <a:gd name="connsiteX63" fmla="*/ 741081 w 1605470"/>
              <a:gd name="connsiteY63" fmla="*/ 4784526 h 6858000"/>
              <a:gd name="connsiteX64" fmla="*/ 742865 w 1605470"/>
              <a:gd name="connsiteY64" fmla="*/ 4781211 h 6858000"/>
              <a:gd name="connsiteX65" fmla="*/ 751652 w 1605470"/>
              <a:gd name="connsiteY65" fmla="*/ 4761984 h 6858000"/>
              <a:gd name="connsiteX66" fmla="*/ 747700 w 1605470"/>
              <a:gd name="connsiteY66" fmla="*/ 4690749 h 6858000"/>
              <a:gd name="connsiteX67" fmla="*/ 743180 w 1605470"/>
              <a:gd name="connsiteY67" fmla="*/ 4584173 h 6858000"/>
              <a:gd name="connsiteX68" fmla="*/ 738263 w 1605470"/>
              <a:gd name="connsiteY68" fmla="*/ 4444346 h 6858000"/>
              <a:gd name="connsiteX69" fmla="*/ 734828 w 1605470"/>
              <a:gd name="connsiteY69" fmla="*/ 4375228 h 6858000"/>
              <a:gd name="connsiteX70" fmla="*/ 715481 w 1605470"/>
              <a:gd name="connsiteY70" fmla="*/ 4214165 h 6858000"/>
              <a:gd name="connsiteX71" fmla="*/ 719554 w 1605470"/>
              <a:gd name="connsiteY71" fmla="*/ 4090296 h 6858000"/>
              <a:gd name="connsiteX72" fmla="*/ 704810 w 1605470"/>
              <a:gd name="connsiteY72" fmla="*/ 4033999 h 6858000"/>
              <a:gd name="connsiteX73" fmla="*/ 705959 w 1605470"/>
              <a:gd name="connsiteY73" fmla="*/ 4031933 h 6858000"/>
              <a:gd name="connsiteX74" fmla="*/ 704535 w 1605470"/>
              <a:gd name="connsiteY74" fmla="*/ 4013953 h 6858000"/>
              <a:gd name="connsiteX75" fmla="*/ 700443 w 1605470"/>
              <a:gd name="connsiteY75" fmla="*/ 4010511 h 6858000"/>
              <a:gd name="connsiteX76" fmla="*/ 698282 w 1605470"/>
              <a:gd name="connsiteY76" fmla="*/ 3998331 h 6858000"/>
              <a:gd name="connsiteX77" fmla="*/ 690830 w 1605470"/>
              <a:gd name="connsiteY77" fmla="*/ 3974753 h 6858000"/>
              <a:gd name="connsiteX78" fmla="*/ 692428 w 1605470"/>
              <a:gd name="connsiteY78" fmla="*/ 3969950 h 6858000"/>
              <a:gd name="connsiteX79" fmla="*/ 685850 w 1605470"/>
              <a:gd name="connsiteY79" fmla="*/ 3933779 h 6858000"/>
              <a:gd name="connsiteX80" fmla="*/ 687181 w 1605470"/>
              <a:gd name="connsiteY80" fmla="*/ 3933093 h 6858000"/>
              <a:gd name="connsiteX81" fmla="*/ 691535 w 1605470"/>
              <a:gd name="connsiteY81" fmla="*/ 3922082 h 6858000"/>
              <a:gd name="connsiteX82" fmla="*/ 696613 w 1605470"/>
              <a:gd name="connsiteY82" fmla="*/ 3901461 h 6858000"/>
              <a:gd name="connsiteX83" fmla="*/ 719207 w 1605470"/>
              <a:gd name="connsiteY83" fmla="*/ 3813873 h 6858000"/>
              <a:gd name="connsiteX84" fmla="*/ 718632 w 1605470"/>
              <a:gd name="connsiteY84" fmla="*/ 3806161 h 6858000"/>
              <a:gd name="connsiteX85" fmla="*/ 718939 w 1605470"/>
              <a:gd name="connsiteY85" fmla="*/ 3805957 h 6858000"/>
              <a:gd name="connsiteX86" fmla="*/ 718966 w 1605470"/>
              <a:gd name="connsiteY86" fmla="*/ 3797724 h 6858000"/>
              <a:gd name="connsiteX87" fmla="*/ 717581 w 1605470"/>
              <a:gd name="connsiteY87" fmla="*/ 3792098 h 6858000"/>
              <a:gd name="connsiteX88" fmla="*/ 716465 w 1605470"/>
              <a:gd name="connsiteY88" fmla="*/ 3777135 h 6858000"/>
              <a:gd name="connsiteX89" fmla="*/ 718198 w 1605470"/>
              <a:gd name="connsiteY89" fmla="*/ 3771656 h 6858000"/>
              <a:gd name="connsiteX90" fmla="*/ 721941 w 1605470"/>
              <a:gd name="connsiteY90" fmla="*/ 3769007 h 6858000"/>
              <a:gd name="connsiteX91" fmla="*/ 721407 w 1605470"/>
              <a:gd name="connsiteY91" fmla="*/ 3767709 h 6858000"/>
              <a:gd name="connsiteX92" fmla="*/ 730103 w 1605470"/>
              <a:gd name="connsiteY92" fmla="*/ 3738082 h 6858000"/>
              <a:gd name="connsiteX93" fmla="*/ 737449 w 1605470"/>
              <a:gd name="connsiteY93" fmla="*/ 3673397 h 6858000"/>
              <a:gd name="connsiteX94" fmla="*/ 736745 w 1605470"/>
              <a:gd name="connsiteY94" fmla="*/ 3637109 h 6858000"/>
              <a:gd name="connsiteX95" fmla="*/ 740188 w 1605470"/>
              <a:gd name="connsiteY95" fmla="*/ 3536883 h 6858000"/>
              <a:gd name="connsiteX96" fmla="*/ 747726 w 1605470"/>
              <a:gd name="connsiteY96" fmla="*/ 3435652 h 6858000"/>
              <a:gd name="connsiteX97" fmla="*/ 774383 w 1605470"/>
              <a:gd name="connsiteY97" fmla="*/ 3381564 h 6858000"/>
              <a:gd name="connsiteX98" fmla="*/ 774870 w 1605470"/>
              <a:gd name="connsiteY98" fmla="*/ 3375761 h 6858000"/>
              <a:gd name="connsiteX99" fmla="*/ 770510 w 1605470"/>
              <a:gd name="connsiteY99" fmla="*/ 3361844 h 6858000"/>
              <a:gd name="connsiteX100" fmla="*/ 767933 w 1605470"/>
              <a:gd name="connsiteY100" fmla="*/ 3356929 h 6858000"/>
              <a:gd name="connsiteX101" fmla="*/ 766158 w 1605470"/>
              <a:gd name="connsiteY101" fmla="*/ 3349058 h 6858000"/>
              <a:gd name="connsiteX102" fmla="*/ 766414 w 1605470"/>
              <a:gd name="connsiteY102" fmla="*/ 3348763 h 6858000"/>
              <a:gd name="connsiteX103" fmla="*/ 764166 w 1605470"/>
              <a:gd name="connsiteY103" fmla="*/ 3341588 h 6858000"/>
              <a:gd name="connsiteX104" fmla="*/ 749397 w 1605470"/>
              <a:gd name="connsiteY104" fmla="*/ 3307769 h 6858000"/>
              <a:gd name="connsiteX105" fmla="*/ 766960 w 1605470"/>
              <a:gd name="connsiteY105" fmla="*/ 3250522 h 6858000"/>
              <a:gd name="connsiteX106" fmla="*/ 767385 w 1605470"/>
              <a:gd name="connsiteY106" fmla="*/ 3229163 h 6858000"/>
              <a:gd name="connsiteX107" fmla="*/ 769208 w 1605470"/>
              <a:gd name="connsiteY107" fmla="*/ 3217217 h 6858000"/>
              <a:gd name="connsiteX108" fmla="*/ 770350 w 1605470"/>
              <a:gd name="connsiteY108" fmla="*/ 3216125 h 6858000"/>
              <a:gd name="connsiteX109" fmla="*/ 756043 w 1605470"/>
              <a:gd name="connsiteY109" fmla="*/ 3183755 h 6858000"/>
              <a:gd name="connsiteX110" fmla="*/ 756544 w 1605470"/>
              <a:gd name="connsiteY110" fmla="*/ 3178642 h 6858000"/>
              <a:gd name="connsiteX111" fmla="*/ 744144 w 1605470"/>
              <a:gd name="connsiteY111" fmla="*/ 3158586 h 6858000"/>
              <a:gd name="connsiteX112" fmla="*/ 739378 w 1605470"/>
              <a:gd name="connsiteY112" fmla="*/ 3147669 h 6858000"/>
              <a:gd name="connsiteX113" fmla="*/ 734648 w 1605470"/>
              <a:gd name="connsiteY113" fmla="*/ 3145733 h 6858000"/>
              <a:gd name="connsiteX114" fmla="*/ 729329 w 1605470"/>
              <a:gd name="connsiteY114" fmla="*/ 3129034 h 6858000"/>
              <a:gd name="connsiteX115" fmla="*/ 729994 w 1605470"/>
              <a:gd name="connsiteY115" fmla="*/ 3126682 h 6858000"/>
              <a:gd name="connsiteX116" fmla="*/ 720862 w 1605470"/>
              <a:gd name="connsiteY116" fmla="*/ 3114519 h 6858000"/>
              <a:gd name="connsiteX117" fmla="*/ 707471 w 1605470"/>
              <a:gd name="connsiteY117" fmla="*/ 3106272 h 6858000"/>
              <a:gd name="connsiteX118" fmla="*/ 680201 w 1605470"/>
              <a:gd name="connsiteY118" fmla="*/ 2958185 h 6858000"/>
              <a:gd name="connsiteX119" fmla="*/ 622815 w 1605470"/>
              <a:gd name="connsiteY119" fmla="*/ 2762989 h 6858000"/>
              <a:gd name="connsiteX120" fmla="*/ 571733 w 1605470"/>
              <a:gd name="connsiteY120" fmla="*/ 2554718 h 6858000"/>
              <a:gd name="connsiteX121" fmla="*/ 551827 w 1605470"/>
              <a:gd name="connsiteY121" fmla="*/ 2485734 h 6858000"/>
              <a:gd name="connsiteX122" fmla="*/ 542550 w 1605470"/>
              <a:gd name="connsiteY122" fmla="*/ 2447068 h 6858000"/>
              <a:gd name="connsiteX123" fmla="*/ 529511 w 1605470"/>
              <a:gd name="connsiteY123" fmla="*/ 2425819 h 6858000"/>
              <a:gd name="connsiteX124" fmla="*/ 528878 w 1605470"/>
              <a:gd name="connsiteY124" fmla="*/ 2408971 h 6858000"/>
              <a:gd name="connsiteX125" fmla="*/ 535510 w 1605470"/>
              <a:gd name="connsiteY125" fmla="*/ 2402874 h 6858000"/>
              <a:gd name="connsiteX126" fmla="*/ 538122 w 1605470"/>
              <a:gd name="connsiteY126" fmla="*/ 2381443 h 6858000"/>
              <a:gd name="connsiteX127" fmla="*/ 514451 w 1605470"/>
              <a:gd name="connsiteY127" fmla="*/ 2261920 h 6858000"/>
              <a:gd name="connsiteX128" fmla="*/ 504338 w 1605470"/>
              <a:gd name="connsiteY128" fmla="*/ 2195378 h 6858000"/>
              <a:gd name="connsiteX129" fmla="*/ 488555 w 1605470"/>
              <a:gd name="connsiteY129" fmla="*/ 2155135 h 6858000"/>
              <a:gd name="connsiteX130" fmla="*/ 486013 w 1605470"/>
              <a:gd name="connsiteY130" fmla="*/ 2118008 h 6858000"/>
              <a:gd name="connsiteX131" fmla="*/ 487006 w 1605470"/>
              <a:gd name="connsiteY131" fmla="*/ 2050531 h 6858000"/>
              <a:gd name="connsiteX132" fmla="*/ 478812 w 1605470"/>
              <a:gd name="connsiteY132" fmla="*/ 1963269 h 6858000"/>
              <a:gd name="connsiteX133" fmla="*/ 459990 w 1605470"/>
              <a:gd name="connsiteY133" fmla="*/ 1906352 h 6858000"/>
              <a:gd name="connsiteX134" fmla="*/ 436547 w 1605470"/>
              <a:gd name="connsiteY134" fmla="*/ 1861531 h 6858000"/>
              <a:gd name="connsiteX135" fmla="*/ 390346 w 1605470"/>
              <a:gd name="connsiteY135" fmla="*/ 1732919 h 6858000"/>
              <a:gd name="connsiteX136" fmla="*/ 362657 w 1605470"/>
              <a:gd name="connsiteY136" fmla="*/ 1663540 h 6858000"/>
              <a:gd name="connsiteX137" fmla="*/ 361783 w 1605470"/>
              <a:gd name="connsiteY137" fmla="*/ 1615777 h 6858000"/>
              <a:gd name="connsiteX138" fmla="*/ 342578 w 1605470"/>
              <a:gd name="connsiteY138" fmla="*/ 1563678 h 6858000"/>
              <a:gd name="connsiteX139" fmla="*/ 355658 w 1605470"/>
              <a:gd name="connsiteY139" fmla="*/ 1519474 h 6858000"/>
              <a:gd name="connsiteX140" fmla="*/ 348400 w 1605470"/>
              <a:gd name="connsiteY140" fmla="*/ 1477995 h 6858000"/>
              <a:gd name="connsiteX141" fmla="*/ 334485 w 1605470"/>
              <a:gd name="connsiteY141" fmla="*/ 1373769 h 6858000"/>
              <a:gd name="connsiteX142" fmla="*/ 342792 w 1605470"/>
              <a:gd name="connsiteY142" fmla="*/ 1307086 h 6858000"/>
              <a:gd name="connsiteX143" fmla="*/ 343980 w 1605470"/>
              <a:gd name="connsiteY143" fmla="*/ 1189033 h 6858000"/>
              <a:gd name="connsiteX144" fmla="*/ 348665 w 1605470"/>
              <a:gd name="connsiteY144" fmla="*/ 1168288 h 6858000"/>
              <a:gd name="connsiteX145" fmla="*/ 340947 w 1605470"/>
              <a:gd name="connsiteY145" fmla="*/ 1142577 h 6858000"/>
              <a:gd name="connsiteX146" fmla="*/ 330253 w 1605470"/>
              <a:gd name="connsiteY146" fmla="*/ 1088484 h 6858000"/>
              <a:gd name="connsiteX147" fmla="*/ 318989 w 1605470"/>
              <a:gd name="connsiteY147" fmla="*/ 1016103 h 6858000"/>
              <a:gd name="connsiteX148" fmla="*/ 320445 w 1605470"/>
              <a:gd name="connsiteY148" fmla="*/ 932283 h 6858000"/>
              <a:gd name="connsiteX149" fmla="*/ 322681 w 1605470"/>
              <a:gd name="connsiteY149" fmla="*/ 915925 h 6858000"/>
              <a:gd name="connsiteX150" fmla="*/ 315310 w 1605470"/>
              <a:gd name="connsiteY150" fmla="*/ 896999 h 6858000"/>
              <a:gd name="connsiteX151" fmla="*/ 284718 w 1605470"/>
              <a:gd name="connsiteY151" fmla="*/ 821517 h 6858000"/>
              <a:gd name="connsiteX152" fmla="*/ 263668 w 1605470"/>
              <a:gd name="connsiteY152" fmla="*/ 751353 h 6858000"/>
              <a:gd name="connsiteX153" fmla="*/ 263226 w 1605470"/>
              <a:gd name="connsiteY153" fmla="*/ 721230 h 6858000"/>
              <a:gd name="connsiteX154" fmla="*/ 248897 w 1605470"/>
              <a:gd name="connsiteY154" fmla="*/ 681659 h 6858000"/>
              <a:gd name="connsiteX155" fmla="*/ 234316 w 1605470"/>
              <a:gd name="connsiteY155" fmla="*/ 635218 h 6858000"/>
              <a:gd name="connsiteX156" fmla="*/ 239327 w 1605470"/>
              <a:gd name="connsiteY156" fmla="*/ 613763 h 6858000"/>
              <a:gd name="connsiteX157" fmla="*/ 225269 w 1605470"/>
              <a:gd name="connsiteY157" fmla="*/ 598582 h 6858000"/>
              <a:gd name="connsiteX158" fmla="*/ 224950 w 1605470"/>
              <a:gd name="connsiteY158" fmla="*/ 576846 h 6858000"/>
              <a:gd name="connsiteX159" fmla="*/ 204576 w 1605470"/>
              <a:gd name="connsiteY159" fmla="*/ 530055 h 6858000"/>
              <a:gd name="connsiteX160" fmla="*/ 219064 w 1605470"/>
              <a:gd name="connsiteY160" fmla="*/ 469651 h 6858000"/>
              <a:gd name="connsiteX161" fmla="*/ 195012 w 1605470"/>
              <a:gd name="connsiteY161" fmla="*/ 448559 h 6858000"/>
              <a:gd name="connsiteX162" fmla="*/ 201434 w 1605470"/>
              <a:gd name="connsiteY162" fmla="*/ 441529 h 6858000"/>
              <a:gd name="connsiteX163" fmla="*/ 200655 w 1605470"/>
              <a:gd name="connsiteY163" fmla="*/ 428927 h 6858000"/>
              <a:gd name="connsiteX164" fmla="*/ 190059 w 1605470"/>
              <a:gd name="connsiteY164" fmla="*/ 430161 h 6858000"/>
              <a:gd name="connsiteX165" fmla="*/ 167079 w 1605470"/>
              <a:gd name="connsiteY165" fmla="*/ 367211 h 6858000"/>
              <a:gd name="connsiteX166" fmla="*/ 124571 w 1605470"/>
              <a:gd name="connsiteY166" fmla="*/ 302178 h 6858000"/>
              <a:gd name="connsiteX167" fmla="*/ 103243 w 1605470"/>
              <a:gd name="connsiteY167" fmla="*/ 211375 h 6858000"/>
              <a:gd name="connsiteX168" fmla="*/ 94571 w 1605470"/>
              <a:gd name="connsiteY168" fmla="*/ 184179 h 6858000"/>
              <a:gd name="connsiteX169" fmla="*/ 13437 w 1605470"/>
              <a:gd name="connsiteY169" fmla="*/ 19287 h 6858000"/>
              <a:gd name="connsiteX170" fmla="*/ 0 w 1605470"/>
              <a:gd name="connsiteY17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7933 w 1605470"/>
              <a:gd name="connsiteY98" fmla="*/ 3356929 h 6858000"/>
              <a:gd name="connsiteX99" fmla="*/ 766158 w 1605470"/>
              <a:gd name="connsiteY99" fmla="*/ 3349058 h 6858000"/>
              <a:gd name="connsiteX100" fmla="*/ 766414 w 1605470"/>
              <a:gd name="connsiteY100" fmla="*/ 3348763 h 6858000"/>
              <a:gd name="connsiteX101" fmla="*/ 764166 w 1605470"/>
              <a:gd name="connsiteY101" fmla="*/ 3341588 h 6858000"/>
              <a:gd name="connsiteX102" fmla="*/ 749397 w 1605470"/>
              <a:gd name="connsiteY102" fmla="*/ 3307769 h 6858000"/>
              <a:gd name="connsiteX103" fmla="*/ 766960 w 1605470"/>
              <a:gd name="connsiteY103" fmla="*/ 3250522 h 6858000"/>
              <a:gd name="connsiteX104" fmla="*/ 767385 w 1605470"/>
              <a:gd name="connsiteY104" fmla="*/ 3229163 h 6858000"/>
              <a:gd name="connsiteX105" fmla="*/ 769208 w 1605470"/>
              <a:gd name="connsiteY105" fmla="*/ 3217217 h 6858000"/>
              <a:gd name="connsiteX106" fmla="*/ 770350 w 1605470"/>
              <a:gd name="connsiteY106" fmla="*/ 3216125 h 6858000"/>
              <a:gd name="connsiteX107" fmla="*/ 756043 w 1605470"/>
              <a:gd name="connsiteY107" fmla="*/ 3183755 h 6858000"/>
              <a:gd name="connsiteX108" fmla="*/ 756544 w 1605470"/>
              <a:gd name="connsiteY108" fmla="*/ 3178642 h 6858000"/>
              <a:gd name="connsiteX109" fmla="*/ 744144 w 1605470"/>
              <a:gd name="connsiteY109" fmla="*/ 3158586 h 6858000"/>
              <a:gd name="connsiteX110" fmla="*/ 739378 w 1605470"/>
              <a:gd name="connsiteY110" fmla="*/ 3147669 h 6858000"/>
              <a:gd name="connsiteX111" fmla="*/ 734648 w 1605470"/>
              <a:gd name="connsiteY111" fmla="*/ 3145733 h 6858000"/>
              <a:gd name="connsiteX112" fmla="*/ 729329 w 1605470"/>
              <a:gd name="connsiteY112" fmla="*/ 3129034 h 6858000"/>
              <a:gd name="connsiteX113" fmla="*/ 729994 w 1605470"/>
              <a:gd name="connsiteY113" fmla="*/ 3126682 h 6858000"/>
              <a:gd name="connsiteX114" fmla="*/ 720862 w 1605470"/>
              <a:gd name="connsiteY114" fmla="*/ 3114519 h 6858000"/>
              <a:gd name="connsiteX115" fmla="*/ 707471 w 1605470"/>
              <a:gd name="connsiteY115" fmla="*/ 3106272 h 6858000"/>
              <a:gd name="connsiteX116" fmla="*/ 680201 w 1605470"/>
              <a:gd name="connsiteY116" fmla="*/ 2958185 h 6858000"/>
              <a:gd name="connsiteX117" fmla="*/ 622815 w 1605470"/>
              <a:gd name="connsiteY117" fmla="*/ 2762989 h 6858000"/>
              <a:gd name="connsiteX118" fmla="*/ 571733 w 1605470"/>
              <a:gd name="connsiteY118" fmla="*/ 2554718 h 6858000"/>
              <a:gd name="connsiteX119" fmla="*/ 551827 w 1605470"/>
              <a:gd name="connsiteY119" fmla="*/ 2485734 h 6858000"/>
              <a:gd name="connsiteX120" fmla="*/ 542550 w 1605470"/>
              <a:gd name="connsiteY120" fmla="*/ 2447068 h 6858000"/>
              <a:gd name="connsiteX121" fmla="*/ 529511 w 1605470"/>
              <a:gd name="connsiteY121" fmla="*/ 2425819 h 6858000"/>
              <a:gd name="connsiteX122" fmla="*/ 528878 w 1605470"/>
              <a:gd name="connsiteY122" fmla="*/ 2408971 h 6858000"/>
              <a:gd name="connsiteX123" fmla="*/ 535510 w 1605470"/>
              <a:gd name="connsiteY123" fmla="*/ 2402874 h 6858000"/>
              <a:gd name="connsiteX124" fmla="*/ 538122 w 1605470"/>
              <a:gd name="connsiteY124" fmla="*/ 2381443 h 6858000"/>
              <a:gd name="connsiteX125" fmla="*/ 514451 w 1605470"/>
              <a:gd name="connsiteY125" fmla="*/ 2261920 h 6858000"/>
              <a:gd name="connsiteX126" fmla="*/ 504338 w 1605470"/>
              <a:gd name="connsiteY126" fmla="*/ 2195378 h 6858000"/>
              <a:gd name="connsiteX127" fmla="*/ 488555 w 1605470"/>
              <a:gd name="connsiteY127" fmla="*/ 2155135 h 6858000"/>
              <a:gd name="connsiteX128" fmla="*/ 486013 w 1605470"/>
              <a:gd name="connsiteY128" fmla="*/ 2118008 h 6858000"/>
              <a:gd name="connsiteX129" fmla="*/ 487006 w 1605470"/>
              <a:gd name="connsiteY129" fmla="*/ 2050531 h 6858000"/>
              <a:gd name="connsiteX130" fmla="*/ 478812 w 1605470"/>
              <a:gd name="connsiteY130" fmla="*/ 1963269 h 6858000"/>
              <a:gd name="connsiteX131" fmla="*/ 459990 w 1605470"/>
              <a:gd name="connsiteY131" fmla="*/ 1906352 h 6858000"/>
              <a:gd name="connsiteX132" fmla="*/ 436547 w 1605470"/>
              <a:gd name="connsiteY132" fmla="*/ 1861531 h 6858000"/>
              <a:gd name="connsiteX133" fmla="*/ 390346 w 1605470"/>
              <a:gd name="connsiteY133" fmla="*/ 1732919 h 6858000"/>
              <a:gd name="connsiteX134" fmla="*/ 362657 w 1605470"/>
              <a:gd name="connsiteY134" fmla="*/ 1663540 h 6858000"/>
              <a:gd name="connsiteX135" fmla="*/ 361783 w 1605470"/>
              <a:gd name="connsiteY135" fmla="*/ 1615777 h 6858000"/>
              <a:gd name="connsiteX136" fmla="*/ 342578 w 1605470"/>
              <a:gd name="connsiteY136" fmla="*/ 1563678 h 6858000"/>
              <a:gd name="connsiteX137" fmla="*/ 355658 w 1605470"/>
              <a:gd name="connsiteY137" fmla="*/ 1519474 h 6858000"/>
              <a:gd name="connsiteX138" fmla="*/ 348400 w 1605470"/>
              <a:gd name="connsiteY138" fmla="*/ 1477995 h 6858000"/>
              <a:gd name="connsiteX139" fmla="*/ 334485 w 1605470"/>
              <a:gd name="connsiteY139" fmla="*/ 1373769 h 6858000"/>
              <a:gd name="connsiteX140" fmla="*/ 342792 w 1605470"/>
              <a:gd name="connsiteY140" fmla="*/ 1307086 h 6858000"/>
              <a:gd name="connsiteX141" fmla="*/ 343980 w 1605470"/>
              <a:gd name="connsiteY141" fmla="*/ 1189033 h 6858000"/>
              <a:gd name="connsiteX142" fmla="*/ 348665 w 1605470"/>
              <a:gd name="connsiteY142" fmla="*/ 1168288 h 6858000"/>
              <a:gd name="connsiteX143" fmla="*/ 340947 w 1605470"/>
              <a:gd name="connsiteY143" fmla="*/ 1142577 h 6858000"/>
              <a:gd name="connsiteX144" fmla="*/ 330253 w 1605470"/>
              <a:gd name="connsiteY144" fmla="*/ 1088484 h 6858000"/>
              <a:gd name="connsiteX145" fmla="*/ 318989 w 1605470"/>
              <a:gd name="connsiteY145" fmla="*/ 1016103 h 6858000"/>
              <a:gd name="connsiteX146" fmla="*/ 320445 w 1605470"/>
              <a:gd name="connsiteY146" fmla="*/ 932283 h 6858000"/>
              <a:gd name="connsiteX147" fmla="*/ 322681 w 1605470"/>
              <a:gd name="connsiteY147" fmla="*/ 915925 h 6858000"/>
              <a:gd name="connsiteX148" fmla="*/ 315310 w 1605470"/>
              <a:gd name="connsiteY148" fmla="*/ 896999 h 6858000"/>
              <a:gd name="connsiteX149" fmla="*/ 284718 w 1605470"/>
              <a:gd name="connsiteY149" fmla="*/ 821517 h 6858000"/>
              <a:gd name="connsiteX150" fmla="*/ 263668 w 1605470"/>
              <a:gd name="connsiteY150" fmla="*/ 751353 h 6858000"/>
              <a:gd name="connsiteX151" fmla="*/ 263226 w 1605470"/>
              <a:gd name="connsiteY151" fmla="*/ 721230 h 6858000"/>
              <a:gd name="connsiteX152" fmla="*/ 248897 w 1605470"/>
              <a:gd name="connsiteY152" fmla="*/ 681659 h 6858000"/>
              <a:gd name="connsiteX153" fmla="*/ 234316 w 1605470"/>
              <a:gd name="connsiteY153" fmla="*/ 635218 h 6858000"/>
              <a:gd name="connsiteX154" fmla="*/ 239327 w 1605470"/>
              <a:gd name="connsiteY154" fmla="*/ 613763 h 6858000"/>
              <a:gd name="connsiteX155" fmla="*/ 225269 w 1605470"/>
              <a:gd name="connsiteY155" fmla="*/ 598582 h 6858000"/>
              <a:gd name="connsiteX156" fmla="*/ 224950 w 1605470"/>
              <a:gd name="connsiteY156" fmla="*/ 576846 h 6858000"/>
              <a:gd name="connsiteX157" fmla="*/ 204576 w 1605470"/>
              <a:gd name="connsiteY157" fmla="*/ 530055 h 6858000"/>
              <a:gd name="connsiteX158" fmla="*/ 219064 w 1605470"/>
              <a:gd name="connsiteY158" fmla="*/ 469651 h 6858000"/>
              <a:gd name="connsiteX159" fmla="*/ 195012 w 1605470"/>
              <a:gd name="connsiteY159" fmla="*/ 448559 h 6858000"/>
              <a:gd name="connsiteX160" fmla="*/ 201434 w 1605470"/>
              <a:gd name="connsiteY160" fmla="*/ 441529 h 6858000"/>
              <a:gd name="connsiteX161" fmla="*/ 200655 w 1605470"/>
              <a:gd name="connsiteY161" fmla="*/ 428927 h 6858000"/>
              <a:gd name="connsiteX162" fmla="*/ 190059 w 1605470"/>
              <a:gd name="connsiteY162" fmla="*/ 430161 h 6858000"/>
              <a:gd name="connsiteX163" fmla="*/ 167079 w 1605470"/>
              <a:gd name="connsiteY163" fmla="*/ 367211 h 6858000"/>
              <a:gd name="connsiteX164" fmla="*/ 124571 w 1605470"/>
              <a:gd name="connsiteY164" fmla="*/ 302178 h 6858000"/>
              <a:gd name="connsiteX165" fmla="*/ 103243 w 1605470"/>
              <a:gd name="connsiteY165" fmla="*/ 211375 h 6858000"/>
              <a:gd name="connsiteX166" fmla="*/ 94571 w 1605470"/>
              <a:gd name="connsiteY166" fmla="*/ 184179 h 6858000"/>
              <a:gd name="connsiteX167" fmla="*/ 13437 w 1605470"/>
              <a:gd name="connsiteY167" fmla="*/ 19287 h 6858000"/>
              <a:gd name="connsiteX168" fmla="*/ 0 w 1605470"/>
              <a:gd name="connsiteY16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6158 w 1605470"/>
              <a:gd name="connsiteY98" fmla="*/ 3349058 h 6858000"/>
              <a:gd name="connsiteX99" fmla="*/ 766414 w 1605470"/>
              <a:gd name="connsiteY99" fmla="*/ 3348763 h 6858000"/>
              <a:gd name="connsiteX100" fmla="*/ 764166 w 1605470"/>
              <a:gd name="connsiteY100" fmla="*/ 3341588 h 6858000"/>
              <a:gd name="connsiteX101" fmla="*/ 749397 w 1605470"/>
              <a:gd name="connsiteY101" fmla="*/ 3307769 h 6858000"/>
              <a:gd name="connsiteX102" fmla="*/ 766960 w 1605470"/>
              <a:gd name="connsiteY102" fmla="*/ 3250522 h 6858000"/>
              <a:gd name="connsiteX103" fmla="*/ 767385 w 1605470"/>
              <a:gd name="connsiteY103" fmla="*/ 3229163 h 6858000"/>
              <a:gd name="connsiteX104" fmla="*/ 769208 w 1605470"/>
              <a:gd name="connsiteY104" fmla="*/ 3217217 h 6858000"/>
              <a:gd name="connsiteX105" fmla="*/ 770350 w 1605470"/>
              <a:gd name="connsiteY105" fmla="*/ 3216125 h 6858000"/>
              <a:gd name="connsiteX106" fmla="*/ 756043 w 1605470"/>
              <a:gd name="connsiteY106" fmla="*/ 3183755 h 6858000"/>
              <a:gd name="connsiteX107" fmla="*/ 756544 w 1605470"/>
              <a:gd name="connsiteY107" fmla="*/ 3178642 h 6858000"/>
              <a:gd name="connsiteX108" fmla="*/ 744144 w 1605470"/>
              <a:gd name="connsiteY108" fmla="*/ 3158586 h 6858000"/>
              <a:gd name="connsiteX109" fmla="*/ 739378 w 1605470"/>
              <a:gd name="connsiteY109" fmla="*/ 3147669 h 6858000"/>
              <a:gd name="connsiteX110" fmla="*/ 734648 w 1605470"/>
              <a:gd name="connsiteY110" fmla="*/ 3145733 h 6858000"/>
              <a:gd name="connsiteX111" fmla="*/ 729329 w 1605470"/>
              <a:gd name="connsiteY111" fmla="*/ 3129034 h 6858000"/>
              <a:gd name="connsiteX112" fmla="*/ 729994 w 1605470"/>
              <a:gd name="connsiteY112" fmla="*/ 3126682 h 6858000"/>
              <a:gd name="connsiteX113" fmla="*/ 720862 w 1605470"/>
              <a:gd name="connsiteY113" fmla="*/ 3114519 h 6858000"/>
              <a:gd name="connsiteX114" fmla="*/ 707471 w 1605470"/>
              <a:gd name="connsiteY114" fmla="*/ 3106272 h 6858000"/>
              <a:gd name="connsiteX115" fmla="*/ 680201 w 1605470"/>
              <a:gd name="connsiteY115" fmla="*/ 2958185 h 6858000"/>
              <a:gd name="connsiteX116" fmla="*/ 622815 w 1605470"/>
              <a:gd name="connsiteY116" fmla="*/ 2762989 h 6858000"/>
              <a:gd name="connsiteX117" fmla="*/ 571733 w 1605470"/>
              <a:gd name="connsiteY117" fmla="*/ 2554718 h 6858000"/>
              <a:gd name="connsiteX118" fmla="*/ 551827 w 1605470"/>
              <a:gd name="connsiteY118" fmla="*/ 2485734 h 6858000"/>
              <a:gd name="connsiteX119" fmla="*/ 542550 w 1605470"/>
              <a:gd name="connsiteY119" fmla="*/ 2447068 h 6858000"/>
              <a:gd name="connsiteX120" fmla="*/ 529511 w 1605470"/>
              <a:gd name="connsiteY120" fmla="*/ 2425819 h 6858000"/>
              <a:gd name="connsiteX121" fmla="*/ 528878 w 1605470"/>
              <a:gd name="connsiteY121" fmla="*/ 2408971 h 6858000"/>
              <a:gd name="connsiteX122" fmla="*/ 535510 w 1605470"/>
              <a:gd name="connsiteY122" fmla="*/ 2402874 h 6858000"/>
              <a:gd name="connsiteX123" fmla="*/ 538122 w 1605470"/>
              <a:gd name="connsiteY123" fmla="*/ 2381443 h 6858000"/>
              <a:gd name="connsiteX124" fmla="*/ 514451 w 1605470"/>
              <a:gd name="connsiteY124" fmla="*/ 2261920 h 6858000"/>
              <a:gd name="connsiteX125" fmla="*/ 504338 w 1605470"/>
              <a:gd name="connsiteY125" fmla="*/ 2195378 h 6858000"/>
              <a:gd name="connsiteX126" fmla="*/ 488555 w 1605470"/>
              <a:gd name="connsiteY126" fmla="*/ 2155135 h 6858000"/>
              <a:gd name="connsiteX127" fmla="*/ 486013 w 1605470"/>
              <a:gd name="connsiteY127" fmla="*/ 2118008 h 6858000"/>
              <a:gd name="connsiteX128" fmla="*/ 487006 w 1605470"/>
              <a:gd name="connsiteY128" fmla="*/ 2050531 h 6858000"/>
              <a:gd name="connsiteX129" fmla="*/ 478812 w 1605470"/>
              <a:gd name="connsiteY129" fmla="*/ 1963269 h 6858000"/>
              <a:gd name="connsiteX130" fmla="*/ 459990 w 1605470"/>
              <a:gd name="connsiteY130" fmla="*/ 1906352 h 6858000"/>
              <a:gd name="connsiteX131" fmla="*/ 436547 w 1605470"/>
              <a:gd name="connsiteY131" fmla="*/ 1861531 h 6858000"/>
              <a:gd name="connsiteX132" fmla="*/ 390346 w 1605470"/>
              <a:gd name="connsiteY132" fmla="*/ 1732919 h 6858000"/>
              <a:gd name="connsiteX133" fmla="*/ 362657 w 1605470"/>
              <a:gd name="connsiteY133" fmla="*/ 1663540 h 6858000"/>
              <a:gd name="connsiteX134" fmla="*/ 361783 w 1605470"/>
              <a:gd name="connsiteY134" fmla="*/ 1615777 h 6858000"/>
              <a:gd name="connsiteX135" fmla="*/ 342578 w 1605470"/>
              <a:gd name="connsiteY135" fmla="*/ 1563678 h 6858000"/>
              <a:gd name="connsiteX136" fmla="*/ 355658 w 1605470"/>
              <a:gd name="connsiteY136" fmla="*/ 1519474 h 6858000"/>
              <a:gd name="connsiteX137" fmla="*/ 348400 w 1605470"/>
              <a:gd name="connsiteY137" fmla="*/ 1477995 h 6858000"/>
              <a:gd name="connsiteX138" fmla="*/ 334485 w 1605470"/>
              <a:gd name="connsiteY138" fmla="*/ 1373769 h 6858000"/>
              <a:gd name="connsiteX139" fmla="*/ 342792 w 1605470"/>
              <a:gd name="connsiteY139" fmla="*/ 1307086 h 6858000"/>
              <a:gd name="connsiteX140" fmla="*/ 343980 w 1605470"/>
              <a:gd name="connsiteY140" fmla="*/ 1189033 h 6858000"/>
              <a:gd name="connsiteX141" fmla="*/ 348665 w 1605470"/>
              <a:gd name="connsiteY141" fmla="*/ 1168288 h 6858000"/>
              <a:gd name="connsiteX142" fmla="*/ 340947 w 1605470"/>
              <a:gd name="connsiteY142" fmla="*/ 1142577 h 6858000"/>
              <a:gd name="connsiteX143" fmla="*/ 330253 w 1605470"/>
              <a:gd name="connsiteY143" fmla="*/ 1088484 h 6858000"/>
              <a:gd name="connsiteX144" fmla="*/ 318989 w 1605470"/>
              <a:gd name="connsiteY144" fmla="*/ 1016103 h 6858000"/>
              <a:gd name="connsiteX145" fmla="*/ 320445 w 1605470"/>
              <a:gd name="connsiteY145" fmla="*/ 932283 h 6858000"/>
              <a:gd name="connsiteX146" fmla="*/ 322681 w 1605470"/>
              <a:gd name="connsiteY146" fmla="*/ 915925 h 6858000"/>
              <a:gd name="connsiteX147" fmla="*/ 315310 w 1605470"/>
              <a:gd name="connsiteY147" fmla="*/ 896999 h 6858000"/>
              <a:gd name="connsiteX148" fmla="*/ 284718 w 1605470"/>
              <a:gd name="connsiteY148" fmla="*/ 821517 h 6858000"/>
              <a:gd name="connsiteX149" fmla="*/ 263668 w 1605470"/>
              <a:gd name="connsiteY149" fmla="*/ 751353 h 6858000"/>
              <a:gd name="connsiteX150" fmla="*/ 263226 w 1605470"/>
              <a:gd name="connsiteY150" fmla="*/ 721230 h 6858000"/>
              <a:gd name="connsiteX151" fmla="*/ 248897 w 1605470"/>
              <a:gd name="connsiteY151" fmla="*/ 681659 h 6858000"/>
              <a:gd name="connsiteX152" fmla="*/ 234316 w 1605470"/>
              <a:gd name="connsiteY152" fmla="*/ 635218 h 6858000"/>
              <a:gd name="connsiteX153" fmla="*/ 239327 w 1605470"/>
              <a:gd name="connsiteY153" fmla="*/ 613763 h 6858000"/>
              <a:gd name="connsiteX154" fmla="*/ 225269 w 1605470"/>
              <a:gd name="connsiteY154" fmla="*/ 598582 h 6858000"/>
              <a:gd name="connsiteX155" fmla="*/ 224950 w 1605470"/>
              <a:gd name="connsiteY155" fmla="*/ 576846 h 6858000"/>
              <a:gd name="connsiteX156" fmla="*/ 204576 w 1605470"/>
              <a:gd name="connsiteY156" fmla="*/ 530055 h 6858000"/>
              <a:gd name="connsiteX157" fmla="*/ 219064 w 1605470"/>
              <a:gd name="connsiteY157" fmla="*/ 469651 h 6858000"/>
              <a:gd name="connsiteX158" fmla="*/ 195012 w 1605470"/>
              <a:gd name="connsiteY158" fmla="*/ 448559 h 6858000"/>
              <a:gd name="connsiteX159" fmla="*/ 201434 w 1605470"/>
              <a:gd name="connsiteY159" fmla="*/ 441529 h 6858000"/>
              <a:gd name="connsiteX160" fmla="*/ 200655 w 1605470"/>
              <a:gd name="connsiteY160" fmla="*/ 428927 h 6858000"/>
              <a:gd name="connsiteX161" fmla="*/ 190059 w 1605470"/>
              <a:gd name="connsiteY161" fmla="*/ 430161 h 6858000"/>
              <a:gd name="connsiteX162" fmla="*/ 167079 w 1605470"/>
              <a:gd name="connsiteY162" fmla="*/ 367211 h 6858000"/>
              <a:gd name="connsiteX163" fmla="*/ 124571 w 1605470"/>
              <a:gd name="connsiteY163" fmla="*/ 302178 h 6858000"/>
              <a:gd name="connsiteX164" fmla="*/ 103243 w 1605470"/>
              <a:gd name="connsiteY164" fmla="*/ 211375 h 6858000"/>
              <a:gd name="connsiteX165" fmla="*/ 94571 w 1605470"/>
              <a:gd name="connsiteY165" fmla="*/ 184179 h 6858000"/>
              <a:gd name="connsiteX166" fmla="*/ 13437 w 1605470"/>
              <a:gd name="connsiteY166" fmla="*/ 19287 h 6858000"/>
              <a:gd name="connsiteX167" fmla="*/ 0 w 1605470"/>
              <a:gd name="connsiteY16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6414 w 1605470"/>
              <a:gd name="connsiteY98" fmla="*/ 3348763 h 6858000"/>
              <a:gd name="connsiteX99" fmla="*/ 764166 w 1605470"/>
              <a:gd name="connsiteY99" fmla="*/ 3341588 h 6858000"/>
              <a:gd name="connsiteX100" fmla="*/ 749397 w 1605470"/>
              <a:gd name="connsiteY100" fmla="*/ 3307769 h 6858000"/>
              <a:gd name="connsiteX101" fmla="*/ 766960 w 1605470"/>
              <a:gd name="connsiteY101" fmla="*/ 3250522 h 6858000"/>
              <a:gd name="connsiteX102" fmla="*/ 767385 w 1605470"/>
              <a:gd name="connsiteY102" fmla="*/ 3229163 h 6858000"/>
              <a:gd name="connsiteX103" fmla="*/ 769208 w 1605470"/>
              <a:gd name="connsiteY103" fmla="*/ 3217217 h 6858000"/>
              <a:gd name="connsiteX104" fmla="*/ 770350 w 1605470"/>
              <a:gd name="connsiteY104" fmla="*/ 3216125 h 6858000"/>
              <a:gd name="connsiteX105" fmla="*/ 756043 w 1605470"/>
              <a:gd name="connsiteY105" fmla="*/ 3183755 h 6858000"/>
              <a:gd name="connsiteX106" fmla="*/ 756544 w 1605470"/>
              <a:gd name="connsiteY106" fmla="*/ 3178642 h 6858000"/>
              <a:gd name="connsiteX107" fmla="*/ 744144 w 1605470"/>
              <a:gd name="connsiteY107" fmla="*/ 3158586 h 6858000"/>
              <a:gd name="connsiteX108" fmla="*/ 739378 w 1605470"/>
              <a:gd name="connsiteY108" fmla="*/ 3147669 h 6858000"/>
              <a:gd name="connsiteX109" fmla="*/ 734648 w 1605470"/>
              <a:gd name="connsiteY109" fmla="*/ 3145733 h 6858000"/>
              <a:gd name="connsiteX110" fmla="*/ 729329 w 1605470"/>
              <a:gd name="connsiteY110" fmla="*/ 3129034 h 6858000"/>
              <a:gd name="connsiteX111" fmla="*/ 729994 w 1605470"/>
              <a:gd name="connsiteY111" fmla="*/ 3126682 h 6858000"/>
              <a:gd name="connsiteX112" fmla="*/ 720862 w 1605470"/>
              <a:gd name="connsiteY112" fmla="*/ 3114519 h 6858000"/>
              <a:gd name="connsiteX113" fmla="*/ 707471 w 1605470"/>
              <a:gd name="connsiteY113" fmla="*/ 3106272 h 6858000"/>
              <a:gd name="connsiteX114" fmla="*/ 680201 w 1605470"/>
              <a:gd name="connsiteY114" fmla="*/ 2958185 h 6858000"/>
              <a:gd name="connsiteX115" fmla="*/ 622815 w 1605470"/>
              <a:gd name="connsiteY115" fmla="*/ 2762989 h 6858000"/>
              <a:gd name="connsiteX116" fmla="*/ 571733 w 1605470"/>
              <a:gd name="connsiteY116" fmla="*/ 2554718 h 6858000"/>
              <a:gd name="connsiteX117" fmla="*/ 551827 w 1605470"/>
              <a:gd name="connsiteY117" fmla="*/ 2485734 h 6858000"/>
              <a:gd name="connsiteX118" fmla="*/ 542550 w 1605470"/>
              <a:gd name="connsiteY118" fmla="*/ 2447068 h 6858000"/>
              <a:gd name="connsiteX119" fmla="*/ 529511 w 1605470"/>
              <a:gd name="connsiteY119" fmla="*/ 2425819 h 6858000"/>
              <a:gd name="connsiteX120" fmla="*/ 528878 w 1605470"/>
              <a:gd name="connsiteY120" fmla="*/ 2408971 h 6858000"/>
              <a:gd name="connsiteX121" fmla="*/ 535510 w 1605470"/>
              <a:gd name="connsiteY121" fmla="*/ 2402874 h 6858000"/>
              <a:gd name="connsiteX122" fmla="*/ 538122 w 1605470"/>
              <a:gd name="connsiteY122" fmla="*/ 2381443 h 6858000"/>
              <a:gd name="connsiteX123" fmla="*/ 514451 w 1605470"/>
              <a:gd name="connsiteY123" fmla="*/ 2261920 h 6858000"/>
              <a:gd name="connsiteX124" fmla="*/ 504338 w 1605470"/>
              <a:gd name="connsiteY124" fmla="*/ 2195378 h 6858000"/>
              <a:gd name="connsiteX125" fmla="*/ 488555 w 1605470"/>
              <a:gd name="connsiteY125" fmla="*/ 2155135 h 6858000"/>
              <a:gd name="connsiteX126" fmla="*/ 486013 w 1605470"/>
              <a:gd name="connsiteY126" fmla="*/ 2118008 h 6858000"/>
              <a:gd name="connsiteX127" fmla="*/ 487006 w 1605470"/>
              <a:gd name="connsiteY127" fmla="*/ 2050531 h 6858000"/>
              <a:gd name="connsiteX128" fmla="*/ 478812 w 1605470"/>
              <a:gd name="connsiteY128" fmla="*/ 1963269 h 6858000"/>
              <a:gd name="connsiteX129" fmla="*/ 459990 w 1605470"/>
              <a:gd name="connsiteY129" fmla="*/ 1906352 h 6858000"/>
              <a:gd name="connsiteX130" fmla="*/ 436547 w 1605470"/>
              <a:gd name="connsiteY130" fmla="*/ 1861531 h 6858000"/>
              <a:gd name="connsiteX131" fmla="*/ 390346 w 1605470"/>
              <a:gd name="connsiteY131" fmla="*/ 1732919 h 6858000"/>
              <a:gd name="connsiteX132" fmla="*/ 362657 w 1605470"/>
              <a:gd name="connsiteY132" fmla="*/ 1663540 h 6858000"/>
              <a:gd name="connsiteX133" fmla="*/ 361783 w 1605470"/>
              <a:gd name="connsiteY133" fmla="*/ 1615777 h 6858000"/>
              <a:gd name="connsiteX134" fmla="*/ 342578 w 1605470"/>
              <a:gd name="connsiteY134" fmla="*/ 1563678 h 6858000"/>
              <a:gd name="connsiteX135" fmla="*/ 355658 w 1605470"/>
              <a:gd name="connsiteY135" fmla="*/ 1519474 h 6858000"/>
              <a:gd name="connsiteX136" fmla="*/ 348400 w 1605470"/>
              <a:gd name="connsiteY136" fmla="*/ 1477995 h 6858000"/>
              <a:gd name="connsiteX137" fmla="*/ 334485 w 1605470"/>
              <a:gd name="connsiteY137" fmla="*/ 1373769 h 6858000"/>
              <a:gd name="connsiteX138" fmla="*/ 342792 w 1605470"/>
              <a:gd name="connsiteY138" fmla="*/ 1307086 h 6858000"/>
              <a:gd name="connsiteX139" fmla="*/ 343980 w 1605470"/>
              <a:gd name="connsiteY139" fmla="*/ 1189033 h 6858000"/>
              <a:gd name="connsiteX140" fmla="*/ 348665 w 1605470"/>
              <a:gd name="connsiteY140" fmla="*/ 1168288 h 6858000"/>
              <a:gd name="connsiteX141" fmla="*/ 340947 w 1605470"/>
              <a:gd name="connsiteY141" fmla="*/ 1142577 h 6858000"/>
              <a:gd name="connsiteX142" fmla="*/ 330253 w 1605470"/>
              <a:gd name="connsiteY142" fmla="*/ 1088484 h 6858000"/>
              <a:gd name="connsiteX143" fmla="*/ 318989 w 1605470"/>
              <a:gd name="connsiteY143" fmla="*/ 1016103 h 6858000"/>
              <a:gd name="connsiteX144" fmla="*/ 320445 w 1605470"/>
              <a:gd name="connsiteY144" fmla="*/ 932283 h 6858000"/>
              <a:gd name="connsiteX145" fmla="*/ 322681 w 1605470"/>
              <a:gd name="connsiteY145" fmla="*/ 915925 h 6858000"/>
              <a:gd name="connsiteX146" fmla="*/ 315310 w 1605470"/>
              <a:gd name="connsiteY146" fmla="*/ 896999 h 6858000"/>
              <a:gd name="connsiteX147" fmla="*/ 284718 w 1605470"/>
              <a:gd name="connsiteY147" fmla="*/ 821517 h 6858000"/>
              <a:gd name="connsiteX148" fmla="*/ 263668 w 1605470"/>
              <a:gd name="connsiteY148" fmla="*/ 751353 h 6858000"/>
              <a:gd name="connsiteX149" fmla="*/ 263226 w 1605470"/>
              <a:gd name="connsiteY149" fmla="*/ 721230 h 6858000"/>
              <a:gd name="connsiteX150" fmla="*/ 248897 w 1605470"/>
              <a:gd name="connsiteY150" fmla="*/ 681659 h 6858000"/>
              <a:gd name="connsiteX151" fmla="*/ 234316 w 1605470"/>
              <a:gd name="connsiteY151" fmla="*/ 635218 h 6858000"/>
              <a:gd name="connsiteX152" fmla="*/ 239327 w 1605470"/>
              <a:gd name="connsiteY152" fmla="*/ 613763 h 6858000"/>
              <a:gd name="connsiteX153" fmla="*/ 225269 w 1605470"/>
              <a:gd name="connsiteY153" fmla="*/ 598582 h 6858000"/>
              <a:gd name="connsiteX154" fmla="*/ 224950 w 1605470"/>
              <a:gd name="connsiteY154" fmla="*/ 576846 h 6858000"/>
              <a:gd name="connsiteX155" fmla="*/ 204576 w 1605470"/>
              <a:gd name="connsiteY155" fmla="*/ 530055 h 6858000"/>
              <a:gd name="connsiteX156" fmla="*/ 219064 w 1605470"/>
              <a:gd name="connsiteY156" fmla="*/ 469651 h 6858000"/>
              <a:gd name="connsiteX157" fmla="*/ 195012 w 1605470"/>
              <a:gd name="connsiteY157" fmla="*/ 448559 h 6858000"/>
              <a:gd name="connsiteX158" fmla="*/ 201434 w 1605470"/>
              <a:gd name="connsiteY158" fmla="*/ 441529 h 6858000"/>
              <a:gd name="connsiteX159" fmla="*/ 200655 w 1605470"/>
              <a:gd name="connsiteY159" fmla="*/ 428927 h 6858000"/>
              <a:gd name="connsiteX160" fmla="*/ 190059 w 1605470"/>
              <a:gd name="connsiteY160" fmla="*/ 430161 h 6858000"/>
              <a:gd name="connsiteX161" fmla="*/ 167079 w 1605470"/>
              <a:gd name="connsiteY161" fmla="*/ 367211 h 6858000"/>
              <a:gd name="connsiteX162" fmla="*/ 124571 w 1605470"/>
              <a:gd name="connsiteY162" fmla="*/ 302178 h 6858000"/>
              <a:gd name="connsiteX163" fmla="*/ 103243 w 1605470"/>
              <a:gd name="connsiteY163" fmla="*/ 211375 h 6858000"/>
              <a:gd name="connsiteX164" fmla="*/ 94571 w 1605470"/>
              <a:gd name="connsiteY164" fmla="*/ 184179 h 6858000"/>
              <a:gd name="connsiteX165" fmla="*/ 13437 w 1605470"/>
              <a:gd name="connsiteY165" fmla="*/ 19287 h 6858000"/>
              <a:gd name="connsiteX166" fmla="*/ 0 w 1605470"/>
              <a:gd name="connsiteY16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4166 w 1605470"/>
              <a:gd name="connsiteY98" fmla="*/ 3341588 h 6858000"/>
              <a:gd name="connsiteX99" fmla="*/ 749397 w 1605470"/>
              <a:gd name="connsiteY99" fmla="*/ 3307769 h 6858000"/>
              <a:gd name="connsiteX100" fmla="*/ 766960 w 1605470"/>
              <a:gd name="connsiteY100" fmla="*/ 3250522 h 6858000"/>
              <a:gd name="connsiteX101" fmla="*/ 767385 w 1605470"/>
              <a:gd name="connsiteY101" fmla="*/ 3229163 h 6858000"/>
              <a:gd name="connsiteX102" fmla="*/ 769208 w 1605470"/>
              <a:gd name="connsiteY102" fmla="*/ 3217217 h 6858000"/>
              <a:gd name="connsiteX103" fmla="*/ 770350 w 1605470"/>
              <a:gd name="connsiteY103" fmla="*/ 3216125 h 6858000"/>
              <a:gd name="connsiteX104" fmla="*/ 756043 w 1605470"/>
              <a:gd name="connsiteY104" fmla="*/ 3183755 h 6858000"/>
              <a:gd name="connsiteX105" fmla="*/ 756544 w 1605470"/>
              <a:gd name="connsiteY105" fmla="*/ 3178642 h 6858000"/>
              <a:gd name="connsiteX106" fmla="*/ 744144 w 1605470"/>
              <a:gd name="connsiteY106" fmla="*/ 3158586 h 6858000"/>
              <a:gd name="connsiteX107" fmla="*/ 739378 w 1605470"/>
              <a:gd name="connsiteY107" fmla="*/ 3147669 h 6858000"/>
              <a:gd name="connsiteX108" fmla="*/ 734648 w 1605470"/>
              <a:gd name="connsiteY108" fmla="*/ 3145733 h 6858000"/>
              <a:gd name="connsiteX109" fmla="*/ 729329 w 1605470"/>
              <a:gd name="connsiteY109" fmla="*/ 3129034 h 6858000"/>
              <a:gd name="connsiteX110" fmla="*/ 729994 w 1605470"/>
              <a:gd name="connsiteY110" fmla="*/ 3126682 h 6858000"/>
              <a:gd name="connsiteX111" fmla="*/ 720862 w 1605470"/>
              <a:gd name="connsiteY111" fmla="*/ 3114519 h 6858000"/>
              <a:gd name="connsiteX112" fmla="*/ 707471 w 1605470"/>
              <a:gd name="connsiteY112" fmla="*/ 3106272 h 6858000"/>
              <a:gd name="connsiteX113" fmla="*/ 680201 w 1605470"/>
              <a:gd name="connsiteY113" fmla="*/ 2958185 h 6858000"/>
              <a:gd name="connsiteX114" fmla="*/ 622815 w 1605470"/>
              <a:gd name="connsiteY114" fmla="*/ 2762989 h 6858000"/>
              <a:gd name="connsiteX115" fmla="*/ 571733 w 1605470"/>
              <a:gd name="connsiteY115" fmla="*/ 2554718 h 6858000"/>
              <a:gd name="connsiteX116" fmla="*/ 551827 w 1605470"/>
              <a:gd name="connsiteY116" fmla="*/ 2485734 h 6858000"/>
              <a:gd name="connsiteX117" fmla="*/ 542550 w 1605470"/>
              <a:gd name="connsiteY117" fmla="*/ 2447068 h 6858000"/>
              <a:gd name="connsiteX118" fmla="*/ 529511 w 1605470"/>
              <a:gd name="connsiteY118" fmla="*/ 2425819 h 6858000"/>
              <a:gd name="connsiteX119" fmla="*/ 528878 w 1605470"/>
              <a:gd name="connsiteY119" fmla="*/ 2408971 h 6858000"/>
              <a:gd name="connsiteX120" fmla="*/ 535510 w 1605470"/>
              <a:gd name="connsiteY120" fmla="*/ 2402874 h 6858000"/>
              <a:gd name="connsiteX121" fmla="*/ 538122 w 1605470"/>
              <a:gd name="connsiteY121" fmla="*/ 2381443 h 6858000"/>
              <a:gd name="connsiteX122" fmla="*/ 514451 w 1605470"/>
              <a:gd name="connsiteY122" fmla="*/ 2261920 h 6858000"/>
              <a:gd name="connsiteX123" fmla="*/ 504338 w 1605470"/>
              <a:gd name="connsiteY123" fmla="*/ 2195378 h 6858000"/>
              <a:gd name="connsiteX124" fmla="*/ 488555 w 1605470"/>
              <a:gd name="connsiteY124" fmla="*/ 2155135 h 6858000"/>
              <a:gd name="connsiteX125" fmla="*/ 486013 w 1605470"/>
              <a:gd name="connsiteY125" fmla="*/ 2118008 h 6858000"/>
              <a:gd name="connsiteX126" fmla="*/ 487006 w 1605470"/>
              <a:gd name="connsiteY126" fmla="*/ 2050531 h 6858000"/>
              <a:gd name="connsiteX127" fmla="*/ 478812 w 1605470"/>
              <a:gd name="connsiteY127" fmla="*/ 1963269 h 6858000"/>
              <a:gd name="connsiteX128" fmla="*/ 459990 w 1605470"/>
              <a:gd name="connsiteY128" fmla="*/ 1906352 h 6858000"/>
              <a:gd name="connsiteX129" fmla="*/ 436547 w 1605470"/>
              <a:gd name="connsiteY129" fmla="*/ 1861531 h 6858000"/>
              <a:gd name="connsiteX130" fmla="*/ 390346 w 1605470"/>
              <a:gd name="connsiteY130" fmla="*/ 1732919 h 6858000"/>
              <a:gd name="connsiteX131" fmla="*/ 362657 w 1605470"/>
              <a:gd name="connsiteY131" fmla="*/ 1663540 h 6858000"/>
              <a:gd name="connsiteX132" fmla="*/ 361783 w 1605470"/>
              <a:gd name="connsiteY132" fmla="*/ 1615777 h 6858000"/>
              <a:gd name="connsiteX133" fmla="*/ 342578 w 1605470"/>
              <a:gd name="connsiteY133" fmla="*/ 1563678 h 6858000"/>
              <a:gd name="connsiteX134" fmla="*/ 355658 w 1605470"/>
              <a:gd name="connsiteY134" fmla="*/ 1519474 h 6858000"/>
              <a:gd name="connsiteX135" fmla="*/ 348400 w 1605470"/>
              <a:gd name="connsiteY135" fmla="*/ 1477995 h 6858000"/>
              <a:gd name="connsiteX136" fmla="*/ 334485 w 1605470"/>
              <a:gd name="connsiteY136" fmla="*/ 1373769 h 6858000"/>
              <a:gd name="connsiteX137" fmla="*/ 342792 w 1605470"/>
              <a:gd name="connsiteY137" fmla="*/ 1307086 h 6858000"/>
              <a:gd name="connsiteX138" fmla="*/ 343980 w 1605470"/>
              <a:gd name="connsiteY138" fmla="*/ 1189033 h 6858000"/>
              <a:gd name="connsiteX139" fmla="*/ 348665 w 1605470"/>
              <a:gd name="connsiteY139" fmla="*/ 1168288 h 6858000"/>
              <a:gd name="connsiteX140" fmla="*/ 340947 w 1605470"/>
              <a:gd name="connsiteY140" fmla="*/ 1142577 h 6858000"/>
              <a:gd name="connsiteX141" fmla="*/ 330253 w 1605470"/>
              <a:gd name="connsiteY141" fmla="*/ 1088484 h 6858000"/>
              <a:gd name="connsiteX142" fmla="*/ 318989 w 1605470"/>
              <a:gd name="connsiteY142" fmla="*/ 1016103 h 6858000"/>
              <a:gd name="connsiteX143" fmla="*/ 320445 w 1605470"/>
              <a:gd name="connsiteY143" fmla="*/ 932283 h 6858000"/>
              <a:gd name="connsiteX144" fmla="*/ 322681 w 1605470"/>
              <a:gd name="connsiteY144" fmla="*/ 915925 h 6858000"/>
              <a:gd name="connsiteX145" fmla="*/ 315310 w 1605470"/>
              <a:gd name="connsiteY145" fmla="*/ 896999 h 6858000"/>
              <a:gd name="connsiteX146" fmla="*/ 284718 w 1605470"/>
              <a:gd name="connsiteY146" fmla="*/ 821517 h 6858000"/>
              <a:gd name="connsiteX147" fmla="*/ 263668 w 1605470"/>
              <a:gd name="connsiteY147" fmla="*/ 751353 h 6858000"/>
              <a:gd name="connsiteX148" fmla="*/ 263226 w 1605470"/>
              <a:gd name="connsiteY148" fmla="*/ 721230 h 6858000"/>
              <a:gd name="connsiteX149" fmla="*/ 248897 w 1605470"/>
              <a:gd name="connsiteY149" fmla="*/ 681659 h 6858000"/>
              <a:gd name="connsiteX150" fmla="*/ 234316 w 1605470"/>
              <a:gd name="connsiteY150" fmla="*/ 635218 h 6858000"/>
              <a:gd name="connsiteX151" fmla="*/ 239327 w 1605470"/>
              <a:gd name="connsiteY151" fmla="*/ 613763 h 6858000"/>
              <a:gd name="connsiteX152" fmla="*/ 225269 w 1605470"/>
              <a:gd name="connsiteY152" fmla="*/ 598582 h 6858000"/>
              <a:gd name="connsiteX153" fmla="*/ 224950 w 1605470"/>
              <a:gd name="connsiteY153" fmla="*/ 576846 h 6858000"/>
              <a:gd name="connsiteX154" fmla="*/ 204576 w 1605470"/>
              <a:gd name="connsiteY154" fmla="*/ 530055 h 6858000"/>
              <a:gd name="connsiteX155" fmla="*/ 219064 w 1605470"/>
              <a:gd name="connsiteY155" fmla="*/ 469651 h 6858000"/>
              <a:gd name="connsiteX156" fmla="*/ 195012 w 1605470"/>
              <a:gd name="connsiteY156" fmla="*/ 448559 h 6858000"/>
              <a:gd name="connsiteX157" fmla="*/ 201434 w 1605470"/>
              <a:gd name="connsiteY157" fmla="*/ 441529 h 6858000"/>
              <a:gd name="connsiteX158" fmla="*/ 200655 w 1605470"/>
              <a:gd name="connsiteY158" fmla="*/ 428927 h 6858000"/>
              <a:gd name="connsiteX159" fmla="*/ 190059 w 1605470"/>
              <a:gd name="connsiteY159" fmla="*/ 430161 h 6858000"/>
              <a:gd name="connsiteX160" fmla="*/ 167079 w 1605470"/>
              <a:gd name="connsiteY160" fmla="*/ 367211 h 6858000"/>
              <a:gd name="connsiteX161" fmla="*/ 124571 w 1605470"/>
              <a:gd name="connsiteY161" fmla="*/ 302178 h 6858000"/>
              <a:gd name="connsiteX162" fmla="*/ 103243 w 1605470"/>
              <a:gd name="connsiteY162" fmla="*/ 211375 h 6858000"/>
              <a:gd name="connsiteX163" fmla="*/ 94571 w 1605470"/>
              <a:gd name="connsiteY163" fmla="*/ 184179 h 6858000"/>
              <a:gd name="connsiteX164" fmla="*/ 13437 w 1605470"/>
              <a:gd name="connsiteY164" fmla="*/ 19287 h 6858000"/>
              <a:gd name="connsiteX165" fmla="*/ 0 w 1605470"/>
              <a:gd name="connsiteY16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49397 w 1605470"/>
              <a:gd name="connsiteY98" fmla="*/ 3307769 h 6858000"/>
              <a:gd name="connsiteX99" fmla="*/ 766960 w 1605470"/>
              <a:gd name="connsiteY99" fmla="*/ 3250522 h 6858000"/>
              <a:gd name="connsiteX100" fmla="*/ 767385 w 1605470"/>
              <a:gd name="connsiteY100" fmla="*/ 3229163 h 6858000"/>
              <a:gd name="connsiteX101" fmla="*/ 769208 w 1605470"/>
              <a:gd name="connsiteY101" fmla="*/ 3217217 h 6858000"/>
              <a:gd name="connsiteX102" fmla="*/ 770350 w 1605470"/>
              <a:gd name="connsiteY102" fmla="*/ 3216125 h 6858000"/>
              <a:gd name="connsiteX103" fmla="*/ 756043 w 1605470"/>
              <a:gd name="connsiteY103" fmla="*/ 3183755 h 6858000"/>
              <a:gd name="connsiteX104" fmla="*/ 756544 w 1605470"/>
              <a:gd name="connsiteY104" fmla="*/ 3178642 h 6858000"/>
              <a:gd name="connsiteX105" fmla="*/ 744144 w 1605470"/>
              <a:gd name="connsiteY105" fmla="*/ 3158586 h 6858000"/>
              <a:gd name="connsiteX106" fmla="*/ 739378 w 1605470"/>
              <a:gd name="connsiteY106" fmla="*/ 3147669 h 6858000"/>
              <a:gd name="connsiteX107" fmla="*/ 734648 w 1605470"/>
              <a:gd name="connsiteY107" fmla="*/ 3145733 h 6858000"/>
              <a:gd name="connsiteX108" fmla="*/ 729329 w 1605470"/>
              <a:gd name="connsiteY108" fmla="*/ 3129034 h 6858000"/>
              <a:gd name="connsiteX109" fmla="*/ 729994 w 1605470"/>
              <a:gd name="connsiteY109" fmla="*/ 3126682 h 6858000"/>
              <a:gd name="connsiteX110" fmla="*/ 720862 w 1605470"/>
              <a:gd name="connsiteY110" fmla="*/ 3114519 h 6858000"/>
              <a:gd name="connsiteX111" fmla="*/ 707471 w 1605470"/>
              <a:gd name="connsiteY111" fmla="*/ 3106272 h 6858000"/>
              <a:gd name="connsiteX112" fmla="*/ 680201 w 1605470"/>
              <a:gd name="connsiteY112" fmla="*/ 2958185 h 6858000"/>
              <a:gd name="connsiteX113" fmla="*/ 622815 w 1605470"/>
              <a:gd name="connsiteY113" fmla="*/ 2762989 h 6858000"/>
              <a:gd name="connsiteX114" fmla="*/ 571733 w 1605470"/>
              <a:gd name="connsiteY114" fmla="*/ 2554718 h 6858000"/>
              <a:gd name="connsiteX115" fmla="*/ 551827 w 1605470"/>
              <a:gd name="connsiteY115" fmla="*/ 2485734 h 6858000"/>
              <a:gd name="connsiteX116" fmla="*/ 542550 w 1605470"/>
              <a:gd name="connsiteY116" fmla="*/ 2447068 h 6858000"/>
              <a:gd name="connsiteX117" fmla="*/ 529511 w 1605470"/>
              <a:gd name="connsiteY117" fmla="*/ 2425819 h 6858000"/>
              <a:gd name="connsiteX118" fmla="*/ 528878 w 1605470"/>
              <a:gd name="connsiteY118" fmla="*/ 2408971 h 6858000"/>
              <a:gd name="connsiteX119" fmla="*/ 535510 w 1605470"/>
              <a:gd name="connsiteY119" fmla="*/ 2402874 h 6858000"/>
              <a:gd name="connsiteX120" fmla="*/ 538122 w 1605470"/>
              <a:gd name="connsiteY120" fmla="*/ 2381443 h 6858000"/>
              <a:gd name="connsiteX121" fmla="*/ 514451 w 1605470"/>
              <a:gd name="connsiteY121" fmla="*/ 2261920 h 6858000"/>
              <a:gd name="connsiteX122" fmla="*/ 504338 w 1605470"/>
              <a:gd name="connsiteY122" fmla="*/ 2195378 h 6858000"/>
              <a:gd name="connsiteX123" fmla="*/ 488555 w 1605470"/>
              <a:gd name="connsiteY123" fmla="*/ 2155135 h 6858000"/>
              <a:gd name="connsiteX124" fmla="*/ 486013 w 1605470"/>
              <a:gd name="connsiteY124" fmla="*/ 2118008 h 6858000"/>
              <a:gd name="connsiteX125" fmla="*/ 487006 w 1605470"/>
              <a:gd name="connsiteY125" fmla="*/ 2050531 h 6858000"/>
              <a:gd name="connsiteX126" fmla="*/ 478812 w 1605470"/>
              <a:gd name="connsiteY126" fmla="*/ 1963269 h 6858000"/>
              <a:gd name="connsiteX127" fmla="*/ 459990 w 1605470"/>
              <a:gd name="connsiteY127" fmla="*/ 1906352 h 6858000"/>
              <a:gd name="connsiteX128" fmla="*/ 436547 w 1605470"/>
              <a:gd name="connsiteY128" fmla="*/ 1861531 h 6858000"/>
              <a:gd name="connsiteX129" fmla="*/ 390346 w 1605470"/>
              <a:gd name="connsiteY129" fmla="*/ 1732919 h 6858000"/>
              <a:gd name="connsiteX130" fmla="*/ 362657 w 1605470"/>
              <a:gd name="connsiteY130" fmla="*/ 1663540 h 6858000"/>
              <a:gd name="connsiteX131" fmla="*/ 361783 w 1605470"/>
              <a:gd name="connsiteY131" fmla="*/ 1615777 h 6858000"/>
              <a:gd name="connsiteX132" fmla="*/ 342578 w 1605470"/>
              <a:gd name="connsiteY132" fmla="*/ 1563678 h 6858000"/>
              <a:gd name="connsiteX133" fmla="*/ 355658 w 1605470"/>
              <a:gd name="connsiteY133" fmla="*/ 1519474 h 6858000"/>
              <a:gd name="connsiteX134" fmla="*/ 348400 w 1605470"/>
              <a:gd name="connsiteY134" fmla="*/ 1477995 h 6858000"/>
              <a:gd name="connsiteX135" fmla="*/ 334485 w 1605470"/>
              <a:gd name="connsiteY135" fmla="*/ 1373769 h 6858000"/>
              <a:gd name="connsiteX136" fmla="*/ 342792 w 1605470"/>
              <a:gd name="connsiteY136" fmla="*/ 1307086 h 6858000"/>
              <a:gd name="connsiteX137" fmla="*/ 343980 w 1605470"/>
              <a:gd name="connsiteY137" fmla="*/ 1189033 h 6858000"/>
              <a:gd name="connsiteX138" fmla="*/ 348665 w 1605470"/>
              <a:gd name="connsiteY138" fmla="*/ 1168288 h 6858000"/>
              <a:gd name="connsiteX139" fmla="*/ 340947 w 1605470"/>
              <a:gd name="connsiteY139" fmla="*/ 1142577 h 6858000"/>
              <a:gd name="connsiteX140" fmla="*/ 330253 w 1605470"/>
              <a:gd name="connsiteY140" fmla="*/ 1088484 h 6858000"/>
              <a:gd name="connsiteX141" fmla="*/ 318989 w 1605470"/>
              <a:gd name="connsiteY141" fmla="*/ 1016103 h 6858000"/>
              <a:gd name="connsiteX142" fmla="*/ 320445 w 1605470"/>
              <a:gd name="connsiteY142" fmla="*/ 932283 h 6858000"/>
              <a:gd name="connsiteX143" fmla="*/ 322681 w 1605470"/>
              <a:gd name="connsiteY143" fmla="*/ 915925 h 6858000"/>
              <a:gd name="connsiteX144" fmla="*/ 315310 w 1605470"/>
              <a:gd name="connsiteY144" fmla="*/ 896999 h 6858000"/>
              <a:gd name="connsiteX145" fmla="*/ 284718 w 1605470"/>
              <a:gd name="connsiteY145" fmla="*/ 821517 h 6858000"/>
              <a:gd name="connsiteX146" fmla="*/ 263668 w 1605470"/>
              <a:gd name="connsiteY146" fmla="*/ 751353 h 6858000"/>
              <a:gd name="connsiteX147" fmla="*/ 263226 w 1605470"/>
              <a:gd name="connsiteY147" fmla="*/ 721230 h 6858000"/>
              <a:gd name="connsiteX148" fmla="*/ 248897 w 1605470"/>
              <a:gd name="connsiteY148" fmla="*/ 681659 h 6858000"/>
              <a:gd name="connsiteX149" fmla="*/ 234316 w 1605470"/>
              <a:gd name="connsiteY149" fmla="*/ 635218 h 6858000"/>
              <a:gd name="connsiteX150" fmla="*/ 239327 w 1605470"/>
              <a:gd name="connsiteY150" fmla="*/ 613763 h 6858000"/>
              <a:gd name="connsiteX151" fmla="*/ 225269 w 1605470"/>
              <a:gd name="connsiteY151" fmla="*/ 598582 h 6858000"/>
              <a:gd name="connsiteX152" fmla="*/ 224950 w 1605470"/>
              <a:gd name="connsiteY152" fmla="*/ 576846 h 6858000"/>
              <a:gd name="connsiteX153" fmla="*/ 204576 w 1605470"/>
              <a:gd name="connsiteY153" fmla="*/ 530055 h 6858000"/>
              <a:gd name="connsiteX154" fmla="*/ 219064 w 1605470"/>
              <a:gd name="connsiteY154" fmla="*/ 469651 h 6858000"/>
              <a:gd name="connsiteX155" fmla="*/ 195012 w 1605470"/>
              <a:gd name="connsiteY155" fmla="*/ 448559 h 6858000"/>
              <a:gd name="connsiteX156" fmla="*/ 201434 w 1605470"/>
              <a:gd name="connsiteY156" fmla="*/ 441529 h 6858000"/>
              <a:gd name="connsiteX157" fmla="*/ 200655 w 1605470"/>
              <a:gd name="connsiteY157" fmla="*/ 428927 h 6858000"/>
              <a:gd name="connsiteX158" fmla="*/ 190059 w 1605470"/>
              <a:gd name="connsiteY158" fmla="*/ 430161 h 6858000"/>
              <a:gd name="connsiteX159" fmla="*/ 167079 w 1605470"/>
              <a:gd name="connsiteY159" fmla="*/ 367211 h 6858000"/>
              <a:gd name="connsiteX160" fmla="*/ 124571 w 1605470"/>
              <a:gd name="connsiteY160" fmla="*/ 302178 h 6858000"/>
              <a:gd name="connsiteX161" fmla="*/ 103243 w 1605470"/>
              <a:gd name="connsiteY161" fmla="*/ 211375 h 6858000"/>
              <a:gd name="connsiteX162" fmla="*/ 94571 w 1605470"/>
              <a:gd name="connsiteY162" fmla="*/ 184179 h 6858000"/>
              <a:gd name="connsiteX163" fmla="*/ 13437 w 1605470"/>
              <a:gd name="connsiteY163" fmla="*/ 19287 h 6858000"/>
              <a:gd name="connsiteX164" fmla="*/ 0 w 1605470"/>
              <a:gd name="connsiteY16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49397 w 1605470"/>
              <a:gd name="connsiteY97" fmla="*/ 3307769 h 6858000"/>
              <a:gd name="connsiteX98" fmla="*/ 766960 w 1605470"/>
              <a:gd name="connsiteY98" fmla="*/ 3250522 h 6858000"/>
              <a:gd name="connsiteX99" fmla="*/ 767385 w 1605470"/>
              <a:gd name="connsiteY99" fmla="*/ 3229163 h 6858000"/>
              <a:gd name="connsiteX100" fmla="*/ 769208 w 1605470"/>
              <a:gd name="connsiteY100" fmla="*/ 3217217 h 6858000"/>
              <a:gd name="connsiteX101" fmla="*/ 770350 w 1605470"/>
              <a:gd name="connsiteY101" fmla="*/ 3216125 h 6858000"/>
              <a:gd name="connsiteX102" fmla="*/ 756043 w 1605470"/>
              <a:gd name="connsiteY102" fmla="*/ 3183755 h 6858000"/>
              <a:gd name="connsiteX103" fmla="*/ 756544 w 1605470"/>
              <a:gd name="connsiteY103" fmla="*/ 3178642 h 6858000"/>
              <a:gd name="connsiteX104" fmla="*/ 744144 w 1605470"/>
              <a:gd name="connsiteY104" fmla="*/ 3158586 h 6858000"/>
              <a:gd name="connsiteX105" fmla="*/ 739378 w 1605470"/>
              <a:gd name="connsiteY105" fmla="*/ 3147669 h 6858000"/>
              <a:gd name="connsiteX106" fmla="*/ 734648 w 1605470"/>
              <a:gd name="connsiteY106" fmla="*/ 3145733 h 6858000"/>
              <a:gd name="connsiteX107" fmla="*/ 729329 w 1605470"/>
              <a:gd name="connsiteY107" fmla="*/ 3129034 h 6858000"/>
              <a:gd name="connsiteX108" fmla="*/ 729994 w 1605470"/>
              <a:gd name="connsiteY108" fmla="*/ 3126682 h 6858000"/>
              <a:gd name="connsiteX109" fmla="*/ 720862 w 1605470"/>
              <a:gd name="connsiteY109" fmla="*/ 3114519 h 6858000"/>
              <a:gd name="connsiteX110" fmla="*/ 707471 w 1605470"/>
              <a:gd name="connsiteY110" fmla="*/ 3106272 h 6858000"/>
              <a:gd name="connsiteX111" fmla="*/ 680201 w 1605470"/>
              <a:gd name="connsiteY111" fmla="*/ 2958185 h 6858000"/>
              <a:gd name="connsiteX112" fmla="*/ 622815 w 1605470"/>
              <a:gd name="connsiteY112" fmla="*/ 2762989 h 6858000"/>
              <a:gd name="connsiteX113" fmla="*/ 571733 w 1605470"/>
              <a:gd name="connsiteY113" fmla="*/ 2554718 h 6858000"/>
              <a:gd name="connsiteX114" fmla="*/ 551827 w 1605470"/>
              <a:gd name="connsiteY114" fmla="*/ 2485734 h 6858000"/>
              <a:gd name="connsiteX115" fmla="*/ 542550 w 1605470"/>
              <a:gd name="connsiteY115" fmla="*/ 2447068 h 6858000"/>
              <a:gd name="connsiteX116" fmla="*/ 529511 w 1605470"/>
              <a:gd name="connsiteY116" fmla="*/ 2425819 h 6858000"/>
              <a:gd name="connsiteX117" fmla="*/ 528878 w 1605470"/>
              <a:gd name="connsiteY117" fmla="*/ 2408971 h 6858000"/>
              <a:gd name="connsiteX118" fmla="*/ 535510 w 1605470"/>
              <a:gd name="connsiteY118" fmla="*/ 2402874 h 6858000"/>
              <a:gd name="connsiteX119" fmla="*/ 538122 w 1605470"/>
              <a:gd name="connsiteY119" fmla="*/ 2381443 h 6858000"/>
              <a:gd name="connsiteX120" fmla="*/ 514451 w 1605470"/>
              <a:gd name="connsiteY120" fmla="*/ 2261920 h 6858000"/>
              <a:gd name="connsiteX121" fmla="*/ 504338 w 1605470"/>
              <a:gd name="connsiteY121" fmla="*/ 2195378 h 6858000"/>
              <a:gd name="connsiteX122" fmla="*/ 488555 w 1605470"/>
              <a:gd name="connsiteY122" fmla="*/ 2155135 h 6858000"/>
              <a:gd name="connsiteX123" fmla="*/ 486013 w 1605470"/>
              <a:gd name="connsiteY123" fmla="*/ 2118008 h 6858000"/>
              <a:gd name="connsiteX124" fmla="*/ 487006 w 1605470"/>
              <a:gd name="connsiteY124" fmla="*/ 2050531 h 6858000"/>
              <a:gd name="connsiteX125" fmla="*/ 478812 w 1605470"/>
              <a:gd name="connsiteY125" fmla="*/ 1963269 h 6858000"/>
              <a:gd name="connsiteX126" fmla="*/ 459990 w 1605470"/>
              <a:gd name="connsiteY126" fmla="*/ 1906352 h 6858000"/>
              <a:gd name="connsiteX127" fmla="*/ 436547 w 1605470"/>
              <a:gd name="connsiteY127" fmla="*/ 1861531 h 6858000"/>
              <a:gd name="connsiteX128" fmla="*/ 390346 w 1605470"/>
              <a:gd name="connsiteY128" fmla="*/ 1732919 h 6858000"/>
              <a:gd name="connsiteX129" fmla="*/ 362657 w 1605470"/>
              <a:gd name="connsiteY129" fmla="*/ 1663540 h 6858000"/>
              <a:gd name="connsiteX130" fmla="*/ 361783 w 1605470"/>
              <a:gd name="connsiteY130" fmla="*/ 1615777 h 6858000"/>
              <a:gd name="connsiteX131" fmla="*/ 342578 w 1605470"/>
              <a:gd name="connsiteY131" fmla="*/ 1563678 h 6858000"/>
              <a:gd name="connsiteX132" fmla="*/ 355658 w 1605470"/>
              <a:gd name="connsiteY132" fmla="*/ 1519474 h 6858000"/>
              <a:gd name="connsiteX133" fmla="*/ 348400 w 1605470"/>
              <a:gd name="connsiteY133" fmla="*/ 1477995 h 6858000"/>
              <a:gd name="connsiteX134" fmla="*/ 334485 w 1605470"/>
              <a:gd name="connsiteY134" fmla="*/ 1373769 h 6858000"/>
              <a:gd name="connsiteX135" fmla="*/ 342792 w 1605470"/>
              <a:gd name="connsiteY135" fmla="*/ 1307086 h 6858000"/>
              <a:gd name="connsiteX136" fmla="*/ 343980 w 1605470"/>
              <a:gd name="connsiteY136" fmla="*/ 1189033 h 6858000"/>
              <a:gd name="connsiteX137" fmla="*/ 348665 w 1605470"/>
              <a:gd name="connsiteY137" fmla="*/ 1168288 h 6858000"/>
              <a:gd name="connsiteX138" fmla="*/ 340947 w 1605470"/>
              <a:gd name="connsiteY138" fmla="*/ 1142577 h 6858000"/>
              <a:gd name="connsiteX139" fmla="*/ 330253 w 1605470"/>
              <a:gd name="connsiteY139" fmla="*/ 1088484 h 6858000"/>
              <a:gd name="connsiteX140" fmla="*/ 318989 w 1605470"/>
              <a:gd name="connsiteY140" fmla="*/ 1016103 h 6858000"/>
              <a:gd name="connsiteX141" fmla="*/ 320445 w 1605470"/>
              <a:gd name="connsiteY141" fmla="*/ 932283 h 6858000"/>
              <a:gd name="connsiteX142" fmla="*/ 322681 w 1605470"/>
              <a:gd name="connsiteY142" fmla="*/ 915925 h 6858000"/>
              <a:gd name="connsiteX143" fmla="*/ 315310 w 1605470"/>
              <a:gd name="connsiteY143" fmla="*/ 896999 h 6858000"/>
              <a:gd name="connsiteX144" fmla="*/ 284718 w 1605470"/>
              <a:gd name="connsiteY144" fmla="*/ 821517 h 6858000"/>
              <a:gd name="connsiteX145" fmla="*/ 263668 w 1605470"/>
              <a:gd name="connsiteY145" fmla="*/ 751353 h 6858000"/>
              <a:gd name="connsiteX146" fmla="*/ 263226 w 1605470"/>
              <a:gd name="connsiteY146" fmla="*/ 721230 h 6858000"/>
              <a:gd name="connsiteX147" fmla="*/ 248897 w 1605470"/>
              <a:gd name="connsiteY147" fmla="*/ 681659 h 6858000"/>
              <a:gd name="connsiteX148" fmla="*/ 234316 w 1605470"/>
              <a:gd name="connsiteY148" fmla="*/ 635218 h 6858000"/>
              <a:gd name="connsiteX149" fmla="*/ 239327 w 1605470"/>
              <a:gd name="connsiteY149" fmla="*/ 613763 h 6858000"/>
              <a:gd name="connsiteX150" fmla="*/ 225269 w 1605470"/>
              <a:gd name="connsiteY150" fmla="*/ 598582 h 6858000"/>
              <a:gd name="connsiteX151" fmla="*/ 224950 w 1605470"/>
              <a:gd name="connsiteY151" fmla="*/ 576846 h 6858000"/>
              <a:gd name="connsiteX152" fmla="*/ 204576 w 1605470"/>
              <a:gd name="connsiteY152" fmla="*/ 530055 h 6858000"/>
              <a:gd name="connsiteX153" fmla="*/ 219064 w 1605470"/>
              <a:gd name="connsiteY153" fmla="*/ 469651 h 6858000"/>
              <a:gd name="connsiteX154" fmla="*/ 195012 w 1605470"/>
              <a:gd name="connsiteY154" fmla="*/ 448559 h 6858000"/>
              <a:gd name="connsiteX155" fmla="*/ 201434 w 1605470"/>
              <a:gd name="connsiteY155" fmla="*/ 441529 h 6858000"/>
              <a:gd name="connsiteX156" fmla="*/ 200655 w 1605470"/>
              <a:gd name="connsiteY156" fmla="*/ 428927 h 6858000"/>
              <a:gd name="connsiteX157" fmla="*/ 190059 w 1605470"/>
              <a:gd name="connsiteY157" fmla="*/ 430161 h 6858000"/>
              <a:gd name="connsiteX158" fmla="*/ 167079 w 1605470"/>
              <a:gd name="connsiteY158" fmla="*/ 367211 h 6858000"/>
              <a:gd name="connsiteX159" fmla="*/ 124571 w 1605470"/>
              <a:gd name="connsiteY159" fmla="*/ 302178 h 6858000"/>
              <a:gd name="connsiteX160" fmla="*/ 103243 w 1605470"/>
              <a:gd name="connsiteY160" fmla="*/ 211375 h 6858000"/>
              <a:gd name="connsiteX161" fmla="*/ 94571 w 1605470"/>
              <a:gd name="connsiteY161" fmla="*/ 184179 h 6858000"/>
              <a:gd name="connsiteX162" fmla="*/ 13437 w 1605470"/>
              <a:gd name="connsiteY162" fmla="*/ 19287 h 6858000"/>
              <a:gd name="connsiteX163" fmla="*/ 0 w 1605470"/>
              <a:gd name="connsiteY16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28878 w 1605470"/>
              <a:gd name="connsiteY116" fmla="*/ 2408971 h 6858000"/>
              <a:gd name="connsiteX117" fmla="*/ 535510 w 1605470"/>
              <a:gd name="connsiteY117" fmla="*/ 2402874 h 6858000"/>
              <a:gd name="connsiteX118" fmla="*/ 538122 w 1605470"/>
              <a:gd name="connsiteY118" fmla="*/ 2381443 h 6858000"/>
              <a:gd name="connsiteX119" fmla="*/ 514451 w 1605470"/>
              <a:gd name="connsiteY119" fmla="*/ 2261920 h 6858000"/>
              <a:gd name="connsiteX120" fmla="*/ 504338 w 1605470"/>
              <a:gd name="connsiteY120" fmla="*/ 2195378 h 6858000"/>
              <a:gd name="connsiteX121" fmla="*/ 488555 w 1605470"/>
              <a:gd name="connsiteY121" fmla="*/ 2155135 h 6858000"/>
              <a:gd name="connsiteX122" fmla="*/ 486013 w 1605470"/>
              <a:gd name="connsiteY122" fmla="*/ 2118008 h 6858000"/>
              <a:gd name="connsiteX123" fmla="*/ 487006 w 1605470"/>
              <a:gd name="connsiteY123" fmla="*/ 2050531 h 6858000"/>
              <a:gd name="connsiteX124" fmla="*/ 478812 w 1605470"/>
              <a:gd name="connsiteY124" fmla="*/ 1963269 h 6858000"/>
              <a:gd name="connsiteX125" fmla="*/ 459990 w 1605470"/>
              <a:gd name="connsiteY125" fmla="*/ 1906352 h 6858000"/>
              <a:gd name="connsiteX126" fmla="*/ 436547 w 1605470"/>
              <a:gd name="connsiteY126" fmla="*/ 1861531 h 6858000"/>
              <a:gd name="connsiteX127" fmla="*/ 390346 w 1605470"/>
              <a:gd name="connsiteY127" fmla="*/ 1732919 h 6858000"/>
              <a:gd name="connsiteX128" fmla="*/ 362657 w 1605470"/>
              <a:gd name="connsiteY128" fmla="*/ 1663540 h 6858000"/>
              <a:gd name="connsiteX129" fmla="*/ 361783 w 1605470"/>
              <a:gd name="connsiteY129" fmla="*/ 1615777 h 6858000"/>
              <a:gd name="connsiteX130" fmla="*/ 342578 w 1605470"/>
              <a:gd name="connsiteY130" fmla="*/ 1563678 h 6858000"/>
              <a:gd name="connsiteX131" fmla="*/ 355658 w 1605470"/>
              <a:gd name="connsiteY131" fmla="*/ 1519474 h 6858000"/>
              <a:gd name="connsiteX132" fmla="*/ 348400 w 1605470"/>
              <a:gd name="connsiteY132" fmla="*/ 1477995 h 6858000"/>
              <a:gd name="connsiteX133" fmla="*/ 334485 w 1605470"/>
              <a:gd name="connsiteY133" fmla="*/ 1373769 h 6858000"/>
              <a:gd name="connsiteX134" fmla="*/ 342792 w 1605470"/>
              <a:gd name="connsiteY134" fmla="*/ 1307086 h 6858000"/>
              <a:gd name="connsiteX135" fmla="*/ 343980 w 1605470"/>
              <a:gd name="connsiteY135" fmla="*/ 1189033 h 6858000"/>
              <a:gd name="connsiteX136" fmla="*/ 348665 w 1605470"/>
              <a:gd name="connsiteY136" fmla="*/ 1168288 h 6858000"/>
              <a:gd name="connsiteX137" fmla="*/ 340947 w 1605470"/>
              <a:gd name="connsiteY137" fmla="*/ 1142577 h 6858000"/>
              <a:gd name="connsiteX138" fmla="*/ 330253 w 1605470"/>
              <a:gd name="connsiteY138" fmla="*/ 1088484 h 6858000"/>
              <a:gd name="connsiteX139" fmla="*/ 318989 w 1605470"/>
              <a:gd name="connsiteY139" fmla="*/ 1016103 h 6858000"/>
              <a:gd name="connsiteX140" fmla="*/ 320445 w 1605470"/>
              <a:gd name="connsiteY140" fmla="*/ 932283 h 6858000"/>
              <a:gd name="connsiteX141" fmla="*/ 322681 w 1605470"/>
              <a:gd name="connsiteY141" fmla="*/ 915925 h 6858000"/>
              <a:gd name="connsiteX142" fmla="*/ 315310 w 1605470"/>
              <a:gd name="connsiteY142" fmla="*/ 896999 h 6858000"/>
              <a:gd name="connsiteX143" fmla="*/ 284718 w 1605470"/>
              <a:gd name="connsiteY143" fmla="*/ 821517 h 6858000"/>
              <a:gd name="connsiteX144" fmla="*/ 263668 w 1605470"/>
              <a:gd name="connsiteY144" fmla="*/ 751353 h 6858000"/>
              <a:gd name="connsiteX145" fmla="*/ 263226 w 1605470"/>
              <a:gd name="connsiteY145" fmla="*/ 721230 h 6858000"/>
              <a:gd name="connsiteX146" fmla="*/ 248897 w 1605470"/>
              <a:gd name="connsiteY146" fmla="*/ 681659 h 6858000"/>
              <a:gd name="connsiteX147" fmla="*/ 234316 w 1605470"/>
              <a:gd name="connsiteY147" fmla="*/ 635218 h 6858000"/>
              <a:gd name="connsiteX148" fmla="*/ 239327 w 1605470"/>
              <a:gd name="connsiteY148" fmla="*/ 613763 h 6858000"/>
              <a:gd name="connsiteX149" fmla="*/ 225269 w 1605470"/>
              <a:gd name="connsiteY149" fmla="*/ 598582 h 6858000"/>
              <a:gd name="connsiteX150" fmla="*/ 224950 w 1605470"/>
              <a:gd name="connsiteY150" fmla="*/ 576846 h 6858000"/>
              <a:gd name="connsiteX151" fmla="*/ 204576 w 1605470"/>
              <a:gd name="connsiteY151" fmla="*/ 530055 h 6858000"/>
              <a:gd name="connsiteX152" fmla="*/ 219064 w 1605470"/>
              <a:gd name="connsiteY152" fmla="*/ 469651 h 6858000"/>
              <a:gd name="connsiteX153" fmla="*/ 195012 w 1605470"/>
              <a:gd name="connsiteY153" fmla="*/ 448559 h 6858000"/>
              <a:gd name="connsiteX154" fmla="*/ 201434 w 1605470"/>
              <a:gd name="connsiteY154" fmla="*/ 441529 h 6858000"/>
              <a:gd name="connsiteX155" fmla="*/ 200655 w 1605470"/>
              <a:gd name="connsiteY155" fmla="*/ 428927 h 6858000"/>
              <a:gd name="connsiteX156" fmla="*/ 190059 w 1605470"/>
              <a:gd name="connsiteY156" fmla="*/ 430161 h 6858000"/>
              <a:gd name="connsiteX157" fmla="*/ 167079 w 1605470"/>
              <a:gd name="connsiteY157" fmla="*/ 367211 h 6858000"/>
              <a:gd name="connsiteX158" fmla="*/ 124571 w 1605470"/>
              <a:gd name="connsiteY158" fmla="*/ 302178 h 6858000"/>
              <a:gd name="connsiteX159" fmla="*/ 103243 w 1605470"/>
              <a:gd name="connsiteY159" fmla="*/ 211375 h 6858000"/>
              <a:gd name="connsiteX160" fmla="*/ 94571 w 1605470"/>
              <a:gd name="connsiteY160" fmla="*/ 184179 h 6858000"/>
              <a:gd name="connsiteX161" fmla="*/ 13437 w 1605470"/>
              <a:gd name="connsiteY161" fmla="*/ 19287 h 6858000"/>
              <a:gd name="connsiteX162" fmla="*/ 0 w 1605470"/>
              <a:gd name="connsiteY16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35510 w 1605470"/>
              <a:gd name="connsiteY116" fmla="*/ 2402874 h 6858000"/>
              <a:gd name="connsiteX117" fmla="*/ 538122 w 1605470"/>
              <a:gd name="connsiteY117" fmla="*/ 2381443 h 6858000"/>
              <a:gd name="connsiteX118" fmla="*/ 514451 w 1605470"/>
              <a:gd name="connsiteY118" fmla="*/ 2261920 h 6858000"/>
              <a:gd name="connsiteX119" fmla="*/ 504338 w 1605470"/>
              <a:gd name="connsiteY119" fmla="*/ 2195378 h 6858000"/>
              <a:gd name="connsiteX120" fmla="*/ 488555 w 1605470"/>
              <a:gd name="connsiteY120" fmla="*/ 2155135 h 6858000"/>
              <a:gd name="connsiteX121" fmla="*/ 486013 w 1605470"/>
              <a:gd name="connsiteY121" fmla="*/ 2118008 h 6858000"/>
              <a:gd name="connsiteX122" fmla="*/ 487006 w 1605470"/>
              <a:gd name="connsiteY122" fmla="*/ 2050531 h 6858000"/>
              <a:gd name="connsiteX123" fmla="*/ 478812 w 1605470"/>
              <a:gd name="connsiteY123" fmla="*/ 1963269 h 6858000"/>
              <a:gd name="connsiteX124" fmla="*/ 459990 w 1605470"/>
              <a:gd name="connsiteY124" fmla="*/ 1906352 h 6858000"/>
              <a:gd name="connsiteX125" fmla="*/ 436547 w 1605470"/>
              <a:gd name="connsiteY125" fmla="*/ 1861531 h 6858000"/>
              <a:gd name="connsiteX126" fmla="*/ 390346 w 1605470"/>
              <a:gd name="connsiteY126" fmla="*/ 1732919 h 6858000"/>
              <a:gd name="connsiteX127" fmla="*/ 362657 w 1605470"/>
              <a:gd name="connsiteY127" fmla="*/ 1663540 h 6858000"/>
              <a:gd name="connsiteX128" fmla="*/ 361783 w 1605470"/>
              <a:gd name="connsiteY128" fmla="*/ 1615777 h 6858000"/>
              <a:gd name="connsiteX129" fmla="*/ 342578 w 1605470"/>
              <a:gd name="connsiteY129" fmla="*/ 1563678 h 6858000"/>
              <a:gd name="connsiteX130" fmla="*/ 355658 w 1605470"/>
              <a:gd name="connsiteY130" fmla="*/ 1519474 h 6858000"/>
              <a:gd name="connsiteX131" fmla="*/ 348400 w 1605470"/>
              <a:gd name="connsiteY131" fmla="*/ 1477995 h 6858000"/>
              <a:gd name="connsiteX132" fmla="*/ 334485 w 1605470"/>
              <a:gd name="connsiteY132" fmla="*/ 1373769 h 6858000"/>
              <a:gd name="connsiteX133" fmla="*/ 342792 w 1605470"/>
              <a:gd name="connsiteY133" fmla="*/ 1307086 h 6858000"/>
              <a:gd name="connsiteX134" fmla="*/ 343980 w 1605470"/>
              <a:gd name="connsiteY134" fmla="*/ 1189033 h 6858000"/>
              <a:gd name="connsiteX135" fmla="*/ 348665 w 1605470"/>
              <a:gd name="connsiteY135" fmla="*/ 1168288 h 6858000"/>
              <a:gd name="connsiteX136" fmla="*/ 340947 w 1605470"/>
              <a:gd name="connsiteY136" fmla="*/ 1142577 h 6858000"/>
              <a:gd name="connsiteX137" fmla="*/ 330253 w 1605470"/>
              <a:gd name="connsiteY137" fmla="*/ 1088484 h 6858000"/>
              <a:gd name="connsiteX138" fmla="*/ 318989 w 1605470"/>
              <a:gd name="connsiteY138" fmla="*/ 1016103 h 6858000"/>
              <a:gd name="connsiteX139" fmla="*/ 320445 w 1605470"/>
              <a:gd name="connsiteY139" fmla="*/ 932283 h 6858000"/>
              <a:gd name="connsiteX140" fmla="*/ 322681 w 1605470"/>
              <a:gd name="connsiteY140" fmla="*/ 915925 h 6858000"/>
              <a:gd name="connsiteX141" fmla="*/ 315310 w 1605470"/>
              <a:gd name="connsiteY141" fmla="*/ 896999 h 6858000"/>
              <a:gd name="connsiteX142" fmla="*/ 284718 w 1605470"/>
              <a:gd name="connsiteY142" fmla="*/ 821517 h 6858000"/>
              <a:gd name="connsiteX143" fmla="*/ 263668 w 1605470"/>
              <a:gd name="connsiteY143" fmla="*/ 751353 h 6858000"/>
              <a:gd name="connsiteX144" fmla="*/ 263226 w 1605470"/>
              <a:gd name="connsiteY144" fmla="*/ 721230 h 6858000"/>
              <a:gd name="connsiteX145" fmla="*/ 248897 w 1605470"/>
              <a:gd name="connsiteY145" fmla="*/ 681659 h 6858000"/>
              <a:gd name="connsiteX146" fmla="*/ 234316 w 1605470"/>
              <a:gd name="connsiteY146" fmla="*/ 635218 h 6858000"/>
              <a:gd name="connsiteX147" fmla="*/ 239327 w 1605470"/>
              <a:gd name="connsiteY147" fmla="*/ 613763 h 6858000"/>
              <a:gd name="connsiteX148" fmla="*/ 225269 w 1605470"/>
              <a:gd name="connsiteY148" fmla="*/ 598582 h 6858000"/>
              <a:gd name="connsiteX149" fmla="*/ 224950 w 1605470"/>
              <a:gd name="connsiteY149" fmla="*/ 576846 h 6858000"/>
              <a:gd name="connsiteX150" fmla="*/ 204576 w 1605470"/>
              <a:gd name="connsiteY150" fmla="*/ 530055 h 6858000"/>
              <a:gd name="connsiteX151" fmla="*/ 219064 w 1605470"/>
              <a:gd name="connsiteY151" fmla="*/ 469651 h 6858000"/>
              <a:gd name="connsiteX152" fmla="*/ 195012 w 1605470"/>
              <a:gd name="connsiteY152" fmla="*/ 448559 h 6858000"/>
              <a:gd name="connsiteX153" fmla="*/ 201434 w 1605470"/>
              <a:gd name="connsiteY153" fmla="*/ 441529 h 6858000"/>
              <a:gd name="connsiteX154" fmla="*/ 200655 w 1605470"/>
              <a:gd name="connsiteY154" fmla="*/ 428927 h 6858000"/>
              <a:gd name="connsiteX155" fmla="*/ 190059 w 1605470"/>
              <a:gd name="connsiteY155" fmla="*/ 430161 h 6858000"/>
              <a:gd name="connsiteX156" fmla="*/ 167079 w 1605470"/>
              <a:gd name="connsiteY156" fmla="*/ 367211 h 6858000"/>
              <a:gd name="connsiteX157" fmla="*/ 124571 w 1605470"/>
              <a:gd name="connsiteY157" fmla="*/ 302178 h 6858000"/>
              <a:gd name="connsiteX158" fmla="*/ 103243 w 1605470"/>
              <a:gd name="connsiteY158" fmla="*/ 211375 h 6858000"/>
              <a:gd name="connsiteX159" fmla="*/ 94571 w 1605470"/>
              <a:gd name="connsiteY159" fmla="*/ 184179 h 6858000"/>
              <a:gd name="connsiteX160" fmla="*/ 13437 w 1605470"/>
              <a:gd name="connsiteY160" fmla="*/ 19287 h 6858000"/>
              <a:gd name="connsiteX161" fmla="*/ 0 w 1605470"/>
              <a:gd name="connsiteY16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34648 w 1605470"/>
              <a:gd name="connsiteY104" fmla="*/ 3145733 h 6858000"/>
              <a:gd name="connsiteX105" fmla="*/ 729329 w 1605470"/>
              <a:gd name="connsiteY105" fmla="*/ 3129034 h 6858000"/>
              <a:gd name="connsiteX106" fmla="*/ 729994 w 1605470"/>
              <a:gd name="connsiteY106" fmla="*/ 3126682 h 6858000"/>
              <a:gd name="connsiteX107" fmla="*/ 720862 w 1605470"/>
              <a:gd name="connsiteY107" fmla="*/ 3114519 h 6858000"/>
              <a:gd name="connsiteX108" fmla="*/ 707471 w 1605470"/>
              <a:gd name="connsiteY108" fmla="*/ 3106272 h 6858000"/>
              <a:gd name="connsiteX109" fmla="*/ 680201 w 1605470"/>
              <a:gd name="connsiteY109" fmla="*/ 2958185 h 6858000"/>
              <a:gd name="connsiteX110" fmla="*/ 622815 w 1605470"/>
              <a:gd name="connsiteY110" fmla="*/ 2762989 h 6858000"/>
              <a:gd name="connsiteX111" fmla="*/ 571733 w 1605470"/>
              <a:gd name="connsiteY111" fmla="*/ 2554718 h 6858000"/>
              <a:gd name="connsiteX112" fmla="*/ 551827 w 1605470"/>
              <a:gd name="connsiteY112" fmla="*/ 2485734 h 6858000"/>
              <a:gd name="connsiteX113" fmla="*/ 542550 w 1605470"/>
              <a:gd name="connsiteY113" fmla="*/ 2447068 h 6858000"/>
              <a:gd name="connsiteX114" fmla="*/ 529511 w 1605470"/>
              <a:gd name="connsiteY114" fmla="*/ 2425819 h 6858000"/>
              <a:gd name="connsiteX115" fmla="*/ 535510 w 1605470"/>
              <a:gd name="connsiteY115" fmla="*/ 2402874 h 6858000"/>
              <a:gd name="connsiteX116" fmla="*/ 538122 w 1605470"/>
              <a:gd name="connsiteY116" fmla="*/ 2381443 h 6858000"/>
              <a:gd name="connsiteX117" fmla="*/ 514451 w 1605470"/>
              <a:gd name="connsiteY117" fmla="*/ 2261920 h 6858000"/>
              <a:gd name="connsiteX118" fmla="*/ 504338 w 1605470"/>
              <a:gd name="connsiteY118" fmla="*/ 2195378 h 6858000"/>
              <a:gd name="connsiteX119" fmla="*/ 488555 w 1605470"/>
              <a:gd name="connsiteY119" fmla="*/ 2155135 h 6858000"/>
              <a:gd name="connsiteX120" fmla="*/ 486013 w 1605470"/>
              <a:gd name="connsiteY120" fmla="*/ 2118008 h 6858000"/>
              <a:gd name="connsiteX121" fmla="*/ 487006 w 1605470"/>
              <a:gd name="connsiteY121" fmla="*/ 2050531 h 6858000"/>
              <a:gd name="connsiteX122" fmla="*/ 478812 w 1605470"/>
              <a:gd name="connsiteY122" fmla="*/ 1963269 h 6858000"/>
              <a:gd name="connsiteX123" fmla="*/ 459990 w 1605470"/>
              <a:gd name="connsiteY123" fmla="*/ 1906352 h 6858000"/>
              <a:gd name="connsiteX124" fmla="*/ 436547 w 1605470"/>
              <a:gd name="connsiteY124" fmla="*/ 1861531 h 6858000"/>
              <a:gd name="connsiteX125" fmla="*/ 390346 w 1605470"/>
              <a:gd name="connsiteY125" fmla="*/ 1732919 h 6858000"/>
              <a:gd name="connsiteX126" fmla="*/ 362657 w 1605470"/>
              <a:gd name="connsiteY126" fmla="*/ 1663540 h 6858000"/>
              <a:gd name="connsiteX127" fmla="*/ 361783 w 1605470"/>
              <a:gd name="connsiteY127" fmla="*/ 1615777 h 6858000"/>
              <a:gd name="connsiteX128" fmla="*/ 342578 w 1605470"/>
              <a:gd name="connsiteY128" fmla="*/ 1563678 h 6858000"/>
              <a:gd name="connsiteX129" fmla="*/ 355658 w 1605470"/>
              <a:gd name="connsiteY129" fmla="*/ 1519474 h 6858000"/>
              <a:gd name="connsiteX130" fmla="*/ 348400 w 1605470"/>
              <a:gd name="connsiteY130" fmla="*/ 1477995 h 6858000"/>
              <a:gd name="connsiteX131" fmla="*/ 334485 w 1605470"/>
              <a:gd name="connsiteY131" fmla="*/ 1373769 h 6858000"/>
              <a:gd name="connsiteX132" fmla="*/ 342792 w 1605470"/>
              <a:gd name="connsiteY132" fmla="*/ 1307086 h 6858000"/>
              <a:gd name="connsiteX133" fmla="*/ 343980 w 1605470"/>
              <a:gd name="connsiteY133" fmla="*/ 1189033 h 6858000"/>
              <a:gd name="connsiteX134" fmla="*/ 348665 w 1605470"/>
              <a:gd name="connsiteY134" fmla="*/ 1168288 h 6858000"/>
              <a:gd name="connsiteX135" fmla="*/ 340947 w 1605470"/>
              <a:gd name="connsiteY135" fmla="*/ 1142577 h 6858000"/>
              <a:gd name="connsiteX136" fmla="*/ 330253 w 1605470"/>
              <a:gd name="connsiteY136" fmla="*/ 1088484 h 6858000"/>
              <a:gd name="connsiteX137" fmla="*/ 318989 w 1605470"/>
              <a:gd name="connsiteY137" fmla="*/ 1016103 h 6858000"/>
              <a:gd name="connsiteX138" fmla="*/ 320445 w 1605470"/>
              <a:gd name="connsiteY138" fmla="*/ 932283 h 6858000"/>
              <a:gd name="connsiteX139" fmla="*/ 322681 w 1605470"/>
              <a:gd name="connsiteY139" fmla="*/ 915925 h 6858000"/>
              <a:gd name="connsiteX140" fmla="*/ 315310 w 1605470"/>
              <a:gd name="connsiteY140" fmla="*/ 896999 h 6858000"/>
              <a:gd name="connsiteX141" fmla="*/ 284718 w 1605470"/>
              <a:gd name="connsiteY141" fmla="*/ 821517 h 6858000"/>
              <a:gd name="connsiteX142" fmla="*/ 263668 w 1605470"/>
              <a:gd name="connsiteY142" fmla="*/ 751353 h 6858000"/>
              <a:gd name="connsiteX143" fmla="*/ 263226 w 1605470"/>
              <a:gd name="connsiteY143" fmla="*/ 721230 h 6858000"/>
              <a:gd name="connsiteX144" fmla="*/ 248897 w 1605470"/>
              <a:gd name="connsiteY144" fmla="*/ 681659 h 6858000"/>
              <a:gd name="connsiteX145" fmla="*/ 234316 w 1605470"/>
              <a:gd name="connsiteY145" fmla="*/ 635218 h 6858000"/>
              <a:gd name="connsiteX146" fmla="*/ 239327 w 1605470"/>
              <a:gd name="connsiteY146" fmla="*/ 613763 h 6858000"/>
              <a:gd name="connsiteX147" fmla="*/ 225269 w 1605470"/>
              <a:gd name="connsiteY147" fmla="*/ 598582 h 6858000"/>
              <a:gd name="connsiteX148" fmla="*/ 224950 w 1605470"/>
              <a:gd name="connsiteY148" fmla="*/ 576846 h 6858000"/>
              <a:gd name="connsiteX149" fmla="*/ 204576 w 1605470"/>
              <a:gd name="connsiteY149" fmla="*/ 530055 h 6858000"/>
              <a:gd name="connsiteX150" fmla="*/ 219064 w 1605470"/>
              <a:gd name="connsiteY150" fmla="*/ 469651 h 6858000"/>
              <a:gd name="connsiteX151" fmla="*/ 195012 w 1605470"/>
              <a:gd name="connsiteY151" fmla="*/ 448559 h 6858000"/>
              <a:gd name="connsiteX152" fmla="*/ 201434 w 1605470"/>
              <a:gd name="connsiteY152" fmla="*/ 441529 h 6858000"/>
              <a:gd name="connsiteX153" fmla="*/ 200655 w 1605470"/>
              <a:gd name="connsiteY153" fmla="*/ 428927 h 6858000"/>
              <a:gd name="connsiteX154" fmla="*/ 190059 w 1605470"/>
              <a:gd name="connsiteY154" fmla="*/ 430161 h 6858000"/>
              <a:gd name="connsiteX155" fmla="*/ 167079 w 1605470"/>
              <a:gd name="connsiteY155" fmla="*/ 367211 h 6858000"/>
              <a:gd name="connsiteX156" fmla="*/ 124571 w 1605470"/>
              <a:gd name="connsiteY156" fmla="*/ 302178 h 6858000"/>
              <a:gd name="connsiteX157" fmla="*/ 103243 w 1605470"/>
              <a:gd name="connsiteY157" fmla="*/ 211375 h 6858000"/>
              <a:gd name="connsiteX158" fmla="*/ 94571 w 1605470"/>
              <a:gd name="connsiteY158" fmla="*/ 184179 h 6858000"/>
              <a:gd name="connsiteX159" fmla="*/ 13437 w 1605470"/>
              <a:gd name="connsiteY159" fmla="*/ 19287 h 6858000"/>
              <a:gd name="connsiteX160" fmla="*/ 0 w 1605470"/>
              <a:gd name="connsiteY16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29329 w 1605470"/>
              <a:gd name="connsiteY104" fmla="*/ 3129034 h 6858000"/>
              <a:gd name="connsiteX105" fmla="*/ 729994 w 1605470"/>
              <a:gd name="connsiteY105" fmla="*/ 3126682 h 6858000"/>
              <a:gd name="connsiteX106" fmla="*/ 720862 w 1605470"/>
              <a:gd name="connsiteY106" fmla="*/ 3114519 h 6858000"/>
              <a:gd name="connsiteX107" fmla="*/ 707471 w 1605470"/>
              <a:gd name="connsiteY107" fmla="*/ 3106272 h 6858000"/>
              <a:gd name="connsiteX108" fmla="*/ 680201 w 1605470"/>
              <a:gd name="connsiteY108" fmla="*/ 2958185 h 6858000"/>
              <a:gd name="connsiteX109" fmla="*/ 622815 w 1605470"/>
              <a:gd name="connsiteY109" fmla="*/ 2762989 h 6858000"/>
              <a:gd name="connsiteX110" fmla="*/ 571733 w 1605470"/>
              <a:gd name="connsiteY110" fmla="*/ 2554718 h 6858000"/>
              <a:gd name="connsiteX111" fmla="*/ 551827 w 1605470"/>
              <a:gd name="connsiteY111" fmla="*/ 2485734 h 6858000"/>
              <a:gd name="connsiteX112" fmla="*/ 542550 w 1605470"/>
              <a:gd name="connsiteY112" fmla="*/ 2447068 h 6858000"/>
              <a:gd name="connsiteX113" fmla="*/ 529511 w 1605470"/>
              <a:gd name="connsiteY113" fmla="*/ 2425819 h 6858000"/>
              <a:gd name="connsiteX114" fmla="*/ 535510 w 1605470"/>
              <a:gd name="connsiteY114" fmla="*/ 2402874 h 6858000"/>
              <a:gd name="connsiteX115" fmla="*/ 538122 w 1605470"/>
              <a:gd name="connsiteY115" fmla="*/ 2381443 h 6858000"/>
              <a:gd name="connsiteX116" fmla="*/ 514451 w 1605470"/>
              <a:gd name="connsiteY116" fmla="*/ 2261920 h 6858000"/>
              <a:gd name="connsiteX117" fmla="*/ 504338 w 1605470"/>
              <a:gd name="connsiteY117" fmla="*/ 2195378 h 6858000"/>
              <a:gd name="connsiteX118" fmla="*/ 488555 w 1605470"/>
              <a:gd name="connsiteY118" fmla="*/ 2155135 h 6858000"/>
              <a:gd name="connsiteX119" fmla="*/ 486013 w 1605470"/>
              <a:gd name="connsiteY119" fmla="*/ 2118008 h 6858000"/>
              <a:gd name="connsiteX120" fmla="*/ 487006 w 1605470"/>
              <a:gd name="connsiteY120" fmla="*/ 2050531 h 6858000"/>
              <a:gd name="connsiteX121" fmla="*/ 478812 w 1605470"/>
              <a:gd name="connsiteY121" fmla="*/ 1963269 h 6858000"/>
              <a:gd name="connsiteX122" fmla="*/ 459990 w 1605470"/>
              <a:gd name="connsiteY122" fmla="*/ 1906352 h 6858000"/>
              <a:gd name="connsiteX123" fmla="*/ 436547 w 1605470"/>
              <a:gd name="connsiteY123" fmla="*/ 1861531 h 6858000"/>
              <a:gd name="connsiteX124" fmla="*/ 390346 w 1605470"/>
              <a:gd name="connsiteY124" fmla="*/ 1732919 h 6858000"/>
              <a:gd name="connsiteX125" fmla="*/ 362657 w 1605470"/>
              <a:gd name="connsiteY125" fmla="*/ 1663540 h 6858000"/>
              <a:gd name="connsiteX126" fmla="*/ 361783 w 1605470"/>
              <a:gd name="connsiteY126" fmla="*/ 1615777 h 6858000"/>
              <a:gd name="connsiteX127" fmla="*/ 342578 w 1605470"/>
              <a:gd name="connsiteY127" fmla="*/ 1563678 h 6858000"/>
              <a:gd name="connsiteX128" fmla="*/ 355658 w 1605470"/>
              <a:gd name="connsiteY128" fmla="*/ 1519474 h 6858000"/>
              <a:gd name="connsiteX129" fmla="*/ 348400 w 1605470"/>
              <a:gd name="connsiteY129" fmla="*/ 1477995 h 6858000"/>
              <a:gd name="connsiteX130" fmla="*/ 334485 w 1605470"/>
              <a:gd name="connsiteY130" fmla="*/ 1373769 h 6858000"/>
              <a:gd name="connsiteX131" fmla="*/ 342792 w 1605470"/>
              <a:gd name="connsiteY131" fmla="*/ 1307086 h 6858000"/>
              <a:gd name="connsiteX132" fmla="*/ 343980 w 1605470"/>
              <a:gd name="connsiteY132" fmla="*/ 1189033 h 6858000"/>
              <a:gd name="connsiteX133" fmla="*/ 348665 w 1605470"/>
              <a:gd name="connsiteY133" fmla="*/ 1168288 h 6858000"/>
              <a:gd name="connsiteX134" fmla="*/ 340947 w 1605470"/>
              <a:gd name="connsiteY134" fmla="*/ 1142577 h 6858000"/>
              <a:gd name="connsiteX135" fmla="*/ 330253 w 1605470"/>
              <a:gd name="connsiteY135" fmla="*/ 1088484 h 6858000"/>
              <a:gd name="connsiteX136" fmla="*/ 318989 w 1605470"/>
              <a:gd name="connsiteY136" fmla="*/ 1016103 h 6858000"/>
              <a:gd name="connsiteX137" fmla="*/ 320445 w 1605470"/>
              <a:gd name="connsiteY137" fmla="*/ 932283 h 6858000"/>
              <a:gd name="connsiteX138" fmla="*/ 322681 w 1605470"/>
              <a:gd name="connsiteY138" fmla="*/ 915925 h 6858000"/>
              <a:gd name="connsiteX139" fmla="*/ 315310 w 1605470"/>
              <a:gd name="connsiteY139" fmla="*/ 896999 h 6858000"/>
              <a:gd name="connsiteX140" fmla="*/ 284718 w 1605470"/>
              <a:gd name="connsiteY140" fmla="*/ 821517 h 6858000"/>
              <a:gd name="connsiteX141" fmla="*/ 263668 w 1605470"/>
              <a:gd name="connsiteY141" fmla="*/ 751353 h 6858000"/>
              <a:gd name="connsiteX142" fmla="*/ 263226 w 1605470"/>
              <a:gd name="connsiteY142" fmla="*/ 721230 h 6858000"/>
              <a:gd name="connsiteX143" fmla="*/ 248897 w 1605470"/>
              <a:gd name="connsiteY143" fmla="*/ 681659 h 6858000"/>
              <a:gd name="connsiteX144" fmla="*/ 234316 w 1605470"/>
              <a:gd name="connsiteY144" fmla="*/ 635218 h 6858000"/>
              <a:gd name="connsiteX145" fmla="*/ 239327 w 1605470"/>
              <a:gd name="connsiteY145" fmla="*/ 613763 h 6858000"/>
              <a:gd name="connsiteX146" fmla="*/ 225269 w 1605470"/>
              <a:gd name="connsiteY146" fmla="*/ 598582 h 6858000"/>
              <a:gd name="connsiteX147" fmla="*/ 224950 w 1605470"/>
              <a:gd name="connsiteY147" fmla="*/ 576846 h 6858000"/>
              <a:gd name="connsiteX148" fmla="*/ 204576 w 1605470"/>
              <a:gd name="connsiteY148" fmla="*/ 530055 h 6858000"/>
              <a:gd name="connsiteX149" fmla="*/ 219064 w 1605470"/>
              <a:gd name="connsiteY149" fmla="*/ 469651 h 6858000"/>
              <a:gd name="connsiteX150" fmla="*/ 195012 w 1605470"/>
              <a:gd name="connsiteY150" fmla="*/ 448559 h 6858000"/>
              <a:gd name="connsiteX151" fmla="*/ 201434 w 1605470"/>
              <a:gd name="connsiteY151" fmla="*/ 441529 h 6858000"/>
              <a:gd name="connsiteX152" fmla="*/ 200655 w 1605470"/>
              <a:gd name="connsiteY152" fmla="*/ 428927 h 6858000"/>
              <a:gd name="connsiteX153" fmla="*/ 190059 w 1605470"/>
              <a:gd name="connsiteY153" fmla="*/ 430161 h 6858000"/>
              <a:gd name="connsiteX154" fmla="*/ 167079 w 1605470"/>
              <a:gd name="connsiteY154" fmla="*/ 367211 h 6858000"/>
              <a:gd name="connsiteX155" fmla="*/ 124571 w 1605470"/>
              <a:gd name="connsiteY155" fmla="*/ 302178 h 6858000"/>
              <a:gd name="connsiteX156" fmla="*/ 103243 w 1605470"/>
              <a:gd name="connsiteY156" fmla="*/ 211375 h 6858000"/>
              <a:gd name="connsiteX157" fmla="*/ 94571 w 1605470"/>
              <a:gd name="connsiteY157" fmla="*/ 184179 h 6858000"/>
              <a:gd name="connsiteX158" fmla="*/ 13437 w 1605470"/>
              <a:gd name="connsiteY158" fmla="*/ 19287 h 6858000"/>
              <a:gd name="connsiteX159" fmla="*/ 0 w 1605470"/>
              <a:gd name="connsiteY15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29329 w 1605470"/>
              <a:gd name="connsiteY103" fmla="*/ 3129034 h 6858000"/>
              <a:gd name="connsiteX104" fmla="*/ 729994 w 1605470"/>
              <a:gd name="connsiteY104" fmla="*/ 3126682 h 6858000"/>
              <a:gd name="connsiteX105" fmla="*/ 720862 w 1605470"/>
              <a:gd name="connsiteY105" fmla="*/ 3114519 h 6858000"/>
              <a:gd name="connsiteX106" fmla="*/ 707471 w 1605470"/>
              <a:gd name="connsiteY106" fmla="*/ 3106272 h 6858000"/>
              <a:gd name="connsiteX107" fmla="*/ 680201 w 1605470"/>
              <a:gd name="connsiteY107" fmla="*/ 2958185 h 6858000"/>
              <a:gd name="connsiteX108" fmla="*/ 622815 w 1605470"/>
              <a:gd name="connsiteY108" fmla="*/ 2762989 h 6858000"/>
              <a:gd name="connsiteX109" fmla="*/ 571733 w 1605470"/>
              <a:gd name="connsiteY109" fmla="*/ 2554718 h 6858000"/>
              <a:gd name="connsiteX110" fmla="*/ 551827 w 1605470"/>
              <a:gd name="connsiteY110" fmla="*/ 2485734 h 6858000"/>
              <a:gd name="connsiteX111" fmla="*/ 542550 w 1605470"/>
              <a:gd name="connsiteY111" fmla="*/ 2447068 h 6858000"/>
              <a:gd name="connsiteX112" fmla="*/ 529511 w 1605470"/>
              <a:gd name="connsiteY112" fmla="*/ 2425819 h 6858000"/>
              <a:gd name="connsiteX113" fmla="*/ 535510 w 1605470"/>
              <a:gd name="connsiteY113" fmla="*/ 2402874 h 6858000"/>
              <a:gd name="connsiteX114" fmla="*/ 538122 w 1605470"/>
              <a:gd name="connsiteY114" fmla="*/ 2381443 h 6858000"/>
              <a:gd name="connsiteX115" fmla="*/ 514451 w 1605470"/>
              <a:gd name="connsiteY115" fmla="*/ 2261920 h 6858000"/>
              <a:gd name="connsiteX116" fmla="*/ 504338 w 1605470"/>
              <a:gd name="connsiteY116" fmla="*/ 2195378 h 6858000"/>
              <a:gd name="connsiteX117" fmla="*/ 488555 w 1605470"/>
              <a:gd name="connsiteY117" fmla="*/ 2155135 h 6858000"/>
              <a:gd name="connsiteX118" fmla="*/ 486013 w 1605470"/>
              <a:gd name="connsiteY118" fmla="*/ 2118008 h 6858000"/>
              <a:gd name="connsiteX119" fmla="*/ 487006 w 1605470"/>
              <a:gd name="connsiteY119" fmla="*/ 2050531 h 6858000"/>
              <a:gd name="connsiteX120" fmla="*/ 478812 w 1605470"/>
              <a:gd name="connsiteY120" fmla="*/ 1963269 h 6858000"/>
              <a:gd name="connsiteX121" fmla="*/ 459990 w 1605470"/>
              <a:gd name="connsiteY121" fmla="*/ 1906352 h 6858000"/>
              <a:gd name="connsiteX122" fmla="*/ 436547 w 1605470"/>
              <a:gd name="connsiteY122" fmla="*/ 1861531 h 6858000"/>
              <a:gd name="connsiteX123" fmla="*/ 390346 w 1605470"/>
              <a:gd name="connsiteY123" fmla="*/ 1732919 h 6858000"/>
              <a:gd name="connsiteX124" fmla="*/ 362657 w 1605470"/>
              <a:gd name="connsiteY124" fmla="*/ 1663540 h 6858000"/>
              <a:gd name="connsiteX125" fmla="*/ 361783 w 1605470"/>
              <a:gd name="connsiteY125" fmla="*/ 1615777 h 6858000"/>
              <a:gd name="connsiteX126" fmla="*/ 342578 w 1605470"/>
              <a:gd name="connsiteY126" fmla="*/ 1563678 h 6858000"/>
              <a:gd name="connsiteX127" fmla="*/ 355658 w 1605470"/>
              <a:gd name="connsiteY127" fmla="*/ 1519474 h 6858000"/>
              <a:gd name="connsiteX128" fmla="*/ 348400 w 1605470"/>
              <a:gd name="connsiteY128" fmla="*/ 1477995 h 6858000"/>
              <a:gd name="connsiteX129" fmla="*/ 334485 w 1605470"/>
              <a:gd name="connsiteY129" fmla="*/ 1373769 h 6858000"/>
              <a:gd name="connsiteX130" fmla="*/ 342792 w 1605470"/>
              <a:gd name="connsiteY130" fmla="*/ 1307086 h 6858000"/>
              <a:gd name="connsiteX131" fmla="*/ 343980 w 1605470"/>
              <a:gd name="connsiteY131" fmla="*/ 1189033 h 6858000"/>
              <a:gd name="connsiteX132" fmla="*/ 348665 w 1605470"/>
              <a:gd name="connsiteY132" fmla="*/ 1168288 h 6858000"/>
              <a:gd name="connsiteX133" fmla="*/ 340947 w 1605470"/>
              <a:gd name="connsiteY133" fmla="*/ 1142577 h 6858000"/>
              <a:gd name="connsiteX134" fmla="*/ 330253 w 1605470"/>
              <a:gd name="connsiteY134" fmla="*/ 1088484 h 6858000"/>
              <a:gd name="connsiteX135" fmla="*/ 318989 w 1605470"/>
              <a:gd name="connsiteY135" fmla="*/ 1016103 h 6858000"/>
              <a:gd name="connsiteX136" fmla="*/ 320445 w 1605470"/>
              <a:gd name="connsiteY136" fmla="*/ 932283 h 6858000"/>
              <a:gd name="connsiteX137" fmla="*/ 322681 w 1605470"/>
              <a:gd name="connsiteY137" fmla="*/ 915925 h 6858000"/>
              <a:gd name="connsiteX138" fmla="*/ 315310 w 1605470"/>
              <a:gd name="connsiteY138" fmla="*/ 896999 h 6858000"/>
              <a:gd name="connsiteX139" fmla="*/ 284718 w 1605470"/>
              <a:gd name="connsiteY139" fmla="*/ 821517 h 6858000"/>
              <a:gd name="connsiteX140" fmla="*/ 263668 w 1605470"/>
              <a:gd name="connsiteY140" fmla="*/ 751353 h 6858000"/>
              <a:gd name="connsiteX141" fmla="*/ 263226 w 1605470"/>
              <a:gd name="connsiteY141" fmla="*/ 721230 h 6858000"/>
              <a:gd name="connsiteX142" fmla="*/ 248897 w 1605470"/>
              <a:gd name="connsiteY142" fmla="*/ 681659 h 6858000"/>
              <a:gd name="connsiteX143" fmla="*/ 234316 w 1605470"/>
              <a:gd name="connsiteY143" fmla="*/ 635218 h 6858000"/>
              <a:gd name="connsiteX144" fmla="*/ 239327 w 1605470"/>
              <a:gd name="connsiteY144" fmla="*/ 613763 h 6858000"/>
              <a:gd name="connsiteX145" fmla="*/ 225269 w 1605470"/>
              <a:gd name="connsiteY145" fmla="*/ 598582 h 6858000"/>
              <a:gd name="connsiteX146" fmla="*/ 224950 w 1605470"/>
              <a:gd name="connsiteY146" fmla="*/ 576846 h 6858000"/>
              <a:gd name="connsiteX147" fmla="*/ 204576 w 1605470"/>
              <a:gd name="connsiteY147" fmla="*/ 530055 h 6858000"/>
              <a:gd name="connsiteX148" fmla="*/ 219064 w 1605470"/>
              <a:gd name="connsiteY148" fmla="*/ 469651 h 6858000"/>
              <a:gd name="connsiteX149" fmla="*/ 195012 w 1605470"/>
              <a:gd name="connsiteY149" fmla="*/ 448559 h 6858000"/>
              <a:gd name="connsiteX150" fmla="*/ 201434 w 1605470"/>
              <a:gd name="connsiteY150" fmla="*/ 441529 h 6858000"/>
              <a:gd name="connsiteX151" fmla="*/ 200655 w 1605470"/>
              <a:gd name="connsiteY151" fmla="*/ 428927 h 6858000"/>
              <a:gd name="connsiteX152" fmla="*/ 190059 w 1605470"/>
              <a:gd name="connsiteY152" fmla="*/ 430161 h 6858000"/>
              <a:gd name="connsiteX153" fmla="*/ 167079 w 1605470"/>
              <a:gd name="connsiteY153" fmla="*/ 367211 h 6858000"/>
              <a:gd name="connsiteX154" fmla="*/ 124571 w 1605470"/>
              <a:gd name="connsiteY154" fmla="*/ 302178 h 6858000"/>
              <a:gd name="connsiteX155" fmla="*/ 103243 w 1605470"/>
              <a:gd name="connsiteY155" fmla="*/ 211375 h 6858000"/>
              <a:gd name="connsiteX156" fmla="*/ 94571 w 1605470"/>
              <a:gd name="connsiteY156" fmla="*/ 184179 h 6858000"/>
              <a:gd name="connsiteX157" fmla="*/ 13437 w 1605470"/>
              <a:gd name="connsiteY157" fmla="*/ 19287 h 6858000"/>
              <a:gd name="connsiteX158" fmla="*/ 0 w 1605470"/>
              <a:gd name="connsiteY15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0830 w 1605470"/>
              <a:gd name="connsiteY75" fmla="*/ 3974753 h 6858000"/>
              <a:gd name="connsiteX76" fmla="*/ 692428 w 1605470"/>
              <a:gd name="connsiteY76" fmla="*/ 3969950 h 6858000"/>
              <a:gd name="connsiteX77" fmla="*/ 685850 w 1605470"/>
              <a:gd name="connsiteY77" fmla="*/ 3933779 h 6858000"/>
              <a:gd name="connsiteX78" fmla="*/ 687181 w 1605470"/>
              <a:gd name="connsiteY78" fmla="*/ 3933093 h 6858000"/>
              <a:gd name="connsiteX79" fmla="*/ 691535 w 1605470"/>
              <a:gd name="connsiteY79" fmla="*/ 3922082 h 6858000"/>
              <a:gd name="connsiteX80" fmla="*/ 696613 w 1605470"/>
              <a:gd name="connsiteY80" fmla="*/ 3901461 h 6858000"/>
              <a:gd name="connsiteX81" fmla="*/ 719207 w 1605470"/>
              <a:gd name="connsiteY81" fmla="*/ 3813873 h 6858000"/>
              <a:gd name="connsiteX82" fmla="*/ 718632 w 1605470"/>
              <a:gd name="connsiteY82" fmla="*/ 3806161 h 6858000"/>
              <a:gd name="connsiteX83" fmla="*/ 718939 w 1605470"/>
              <a:gd name="connsiteY83" fmla="*/ 3805957 h 6858000"/>
              <a:gd name="connsiteX84" fmla="*/ 718966 w 1605470"/>
              <a:gd name="connsiteY84" fmla="*/ 3797724 h 6858000"/>
              <a:gd name="connsiteX85" fmla="*/ 717581 w 1605470"/>
              <a:gd name="connsiteY85" fmla="*/ 3792098 h 6858000"/>
              <a:gd name="connsiteX86" fmla="*/ 716465 w 1605470"/>
              <a:gd name="connsiteY86" fmla="*/ 3777135 h 6858000"/>
              <a:gd name="connsiteX87" fmla="*/ 718198 w 1605470"/>
              <a:gd name="connsiteY87" fmla="*/ 3771656 h 6858000"/>
              <a:gd name="connsiteX88" fmla="*/ 721941 w 1605470"/>
              <a:gd name="connsiteY88" fmla="*/ 3769007 h 6858000"/>
              <a:gd name="connsiteX89" fmla="*/ 721407 w 1605470"/>
              <a:gd name="connsiteY89" fmla="*/ 3767709 h 6858000"/>
              <a:gd name="connsiteX90" fmla="*/ 730103 w 1605470"/>
              <a:gd name="connsiteY90" fmla="*/ 3738082 h 6858000"/>
              <a:gd name="connsiteX91" fmla="*/ 737449 w 1605470"/>
              <a:gd name="connsiteY91" fmla="*/ 3673397 h 6858000"/>
              <a:gd name="connsiteX92" fmla="*/ 736745 w 1605470"/>
              <a:gd name="connsiteY92" fmla="*/ 3637109 h 6858000"/>
              <a:gd name="connsiteX93" fmla="*/ 740188 w 1605470"/>
              <a:gd name="connsiteY93" fmla="*/ 3536883 h 6858000"/>
              <a:gd name="connsiteX94" fmla="*/ 747726 w 1605470"/>
              <a:gd name="connsiteY94" fmla="*/ 3435652 h 6858000"/>
              <a:gd name="connsiteX95" fmla="*/ 749397 w 1605470"/>
              <a:gd name="connsiteY95" fmla="*/ 3307769 h 6858000"/>
              <a:gd name="connsiteX96" fmla="*/ 766960 w 1605470"/>
              <a:gd name="connsiteY96" fmla="*/ 3250522 h 6858000"/>
              <a:gd name="connsiteX97" fmla="*/ 767385 w 1605470"/>
              <a:gd name="connsiteY97" fmla="*/ 3229163 h 6858000"/>
              <a:gd name="connsiteX98" fmla="*/ 769208 w 1605470"/>
              <a:gd name="connsiteY98" fmla="*/ 3217217 h 6858000"/>
              <a:gd name="connsiteX99" fmla="*/ 756043 w 1605470"/>
              <a:gd name="connsiteY99" fmla="*/ 3183755 h 6858000"/>
              <a:gd name="connsiteX100" fmla="*/ 756544 w 1605470"/>
              <a:gd name="connsiteY100" fmla="*/ 3178642 h 6858000"/>
              <a:gd name="connsiteX101" fmla="*/ 744144 w 1605470"/>
              <a:gd name="connsiteY101" fmla="*/ 3158586 h 6858000"/>
              <a:gd name="connsiteX102" fmla="*/ 729329 w 1605470"/>
              <a:gd name="connsiteY102" fmla="*/ 3129034 h 6858000"/>
              <a:gd name="connsiteX103" fmla="*/ 729994 w 1605470"/>
              <a:gd name="connsiteY103" fmla="*/ 3126682 h 6858000"/>
              <a:gd name="connsiteX104" fmla="*/ 720862 w 1605470"/>
              <a:gd name="connsiteY104" fmla="*/ 3114519 h 6858000"/>
              <a:gd name="connsiteX105" fmla="*/ 707471 w 1605470"/>
              <a:gd name="connsiteY105" fmla="*/ 3106272 h 6858000"/>
              <a:gd name="connsiteX106" fmla="*/ 680201 w 1605470"/>
              <a:gd name="connsiteY106" fmla="*/ 2958185 h 6858000"/>
              <a:gd name="connsiteX107" fmla="*/ 622815 w 1605470"/>
              <a:gd name="connsiteY107" fmla="*/ 2762989 h 6858000"/>
              <a:gd name="connsiteX108" fmla="*/ 571733 w 1605470"/>
              <a:gd name="connsiteY108" fmla="*/ 2554718 h 6858000"/>
              <a:gd name="connsiteX109" fmla="*/ 551827 w 1605470"/>
              <a:gd name="connsiteY109" fmla="*/ 2485734 h 6858000"/>
              <a:gd name="connsiteX110" fmla="*/ 542550 w 1605470"/>
              <a:gd name="connsiteY110" fmla="*/ 2447068 h 6858000"/>
              <a:gd name="connsiteX111" fmla="*/ 529511 w 1605470"/>
              <a:gd name="connsiteY111" fmla="*/ 2425819 h 6858000"/>
              <a:gd name="connsiteX112" fmla="*/ 535510 w 1605470"/>
              <a:gd name="connsiteY112" fmla="*/ 2402874 h 6858000"/>
              <a:gd name="connsiteX113" fmla="*/ 538122 w 1605470"/>
              <a:gd name="connsiteY113" fmla="*/ 2381443 h 6858000"/>
              <a:gd name="connsiteX114" fmla="*/ 514451 w 1605470"/>
              <a:gd name="connsiteY114" fmla="*/ 2261920 h 6858000"/>
              <a:gd name="connsiteX115" fmla="*/ 504338 w 1605470"/>
              <a:gd name="connsiteY115" fmla="*/ 2195378 h 6858000"/>
              <a:gd name="connsiteX116" fmla="*/ 488555 w 1605470"/>
              <a:gd name="connsiteY116" fmla="*/ 2155135 h 6858000"/>
              <a:gd name="connsiteX117" fmla="*/ 486013 w 1605470"/>
              <a:gd name="connsiteY117" fmla="*/ 2118008 h 6858000"/>
              <a:gd name="connsiteX118" fmla="*/ 487006 w 1605470"/>
              <a:gd name="connsiteY118" fmla="*/ 2050531 h 6858000"/>
              <a:gd name="connsiteX119" fmla="*/ 478812 w 1605470"/>
              <a:gd name="connsiteY119" fmla="*/ 1963269 h 6858000"/>
              <a:gd name="connsiteX120" fmla="*/ 459990 w 1605470"/>
              <a:gd name="connsiteY120" fmla="*/ 1906352 h 6858000"/>
              <a:gd name="connsiteX121" fmla="*/ 436547 w 1605470"/>
              <a:gd name="connsiteY121" fmla="*/ 1861531 h 6858000"/>
              <a:gd name="connsiteX122" fmla="*/ 390346 w 1605470"/>
              <a:gd name="connsiteY122" fmla="*/ 1732919 h 6858000"/>
              <a:gd name="connsiteX123" fmla="*/ 362657 w 1605470"/>
              <a:gd name="connsiteY123" fmla="*/ 1663540 h 6858000"/>
              <a:gd name="connsiteX124" fmla="*/ 361783 w 1605470"/>
              <a:gd name="connsiteY124" fmla="*/ 1615777 h 6858000"/>
              <a:gd name="connsiteX125" fmla="*/ 342578 w 1605470"/>
              <a:gd name="connsiteY125" fmla="*/ 1563678 h 6858000"/>
              <a:gd name="connsiteX126" fmla="*/ 355658 w 1605470"/>
              <a:gd name="connsiteY126" fmla="*/ 1519474 h 6858000"/>
              <a:gd name="connsiteX127" fmla="*/ 348400 w 1605470"/>
              <a:gd name="connsiteY127" fmla="*/ 1477995 h 6858000"/>
              <a:gd name="connsiteX128" fmla="*/ 334485 w 1605470"/>
              <a:gd name="connsiteY128" fmla="*/ 1373769 h 6858000"/>
              <a:gd name="connsiteX129" fmla="*/ 342792 w 1605470"/>
              <a:gd name="connsiteY129" fmla="*/ 1307086 h 6858000"/>
              <a:gd name="connsiteX130" fmla="*/ 343980 w 1605470"/>
              <a:gd name="connsiteY130" fmla="*/ 1189033 h 6858000"/>
              <a:gd name="connsiteX131" fmla="*/ 348665 w 1605470"/>
              <a:gd name="connsiteY131" fmla="*/ 1168288 h 6858000"/>
              <a:gd name="connsiteX132" fmla="*/ 340947 w 1605470"/>
              <a:gd name="connsiteY132" fmla="*/ 1142577 h 6858000"/>
              <a:gd name="connsiteX133" fmla="*/ 330253 w 1605470"/>
              <a:gd name="connsiteY133" fmla="*/ 1088484 h 6858000"/>
              <a:gd name="connsiteX134" fmla="*/ 318989 w 1605470"/>
              <a:gd name="connsiteY134" fmla="*/ 1016103 h 6858000"/>
              <a:gd name="connsiteX135" fmla="*/ 320445 w 1605470"/>
              <a:gd name="connsiteY135" fmla="*/ 932283 h 6858000"/>
              <a:gd name="connsiteX136" fmla="*/ 322681 w 1605470"/>
              <a:gd name="connsiteY136" fmla="*/ 915925 h 6858000"/>
              <a:gd name="connsiteX137" fmla="*/ 315310 w 1605470"/>
              <a:gd name="connsiteY137" fmla="*/ 896999 h 6858000"/>
              <a:gd name="connsiteX138" fmla="*/ 284718 w 1605470"/>
              <a:gd name="connsiteY138" fmla="*/ 821517 h 6858000"/>
              <a:gd name="connsiteX139" fmla="*/ 263668 w 1605470"/>
              <a:gd name="connsiteY139" fmla="*/ 751353 h 6858000"/>
              <a:gd name="connsiteX140" fmla="*/ 263226 w 1605470"/>
              <a:gd name="connsiteY140" fmla="*/ 721230 h 6858000"/>
              <a:gd name="connsiteX141" fmla="*/ 248897 w 1605470"/>
              <a:gd name="connsiteY141" fmla="*/ 681659 h 6858000"/>
              <a:gd name="connsiteX142" fmla="*/ 234316 w 1605470"/>
              <a:gd name="connsiteY142" fmla="*/ 635218 h 6858000"/>
              <a:gd name="connsiteX143" fmla="*/ 239327 w 1605470"/>
              <a:gd name="connsiteY143" fmla="*/ 613763 h 6858000"/>
              <a:gd name="connsiteX144" fmla="*/ 225269 w 1605470"/>
              <a:gd name="connsiteY144" fmla="*/ 598582 h 6858000"/>
              <a:gd name="connsiteX145" fmla="*/ 224950 w 1605470"/>
              <a:gd name="connsiteY145" fmla="*/ 576846 h 6858000"/>
              <a:gd name="connsiteX146" fmla="*/ 204576 w 1605470"/>
              <a:gd name="connsiteY146" fmla="*/ 530055 h 6858000"/>
              <a:gd name="connsiteX147" fmla="*/ 219064 w 1605470"/>
              <a:gd name="connsiteY147" fmla="*/ 469651 h 6858000"/>
              <a:gd name="connsiteX148" fmla="*/ 195012 w 1605470"/>
              <a:gd name="connsiteY148" fmla="*/ 448559 h 6858000"/>
              <a:gd name="connsiteX149" fmla="*/ 201434 w 1605470"/>
              <a:gd name="connsiteY149" fmla="*/ 441529 h 6858000"/>
              <a:gd name="connsiteX150" fmla="*/ 200655 w 1605470"/>
              <a:gd name="connsiteY150" fmla="*/ 428927 h 6858000"/>
              <a:gd name="connsiteX151" fmla="*/ 190059 w 1605470"/>
              <a:gd name="connsiteY151" fmla="*/ 430161 h 6858000"/>
              <a:gd name="connsiteX152" fmla="*/ 167079 w 1605470"/>
              <a:gd name="connsiteY152" fmla="*/ 367211 h 6858000"/>
              <a:gd name="connsiteX153" fmla="*/ 124571 w 1605470"/>
              <a:gd name="connsiteY153" fmla="*/ 302178 h 6858000"/>
              <a:gd name="connsiteX154" fmla="*/ 103243 w 1605470"/>
              <a:gd name="connsiteY154" fmla="*/ 211375 h 6858000"/>
              <a:gd name="connsiteX155" fmla="*/ 94571 w 1605470"/>
              <a:gd name="connsiteY155" fmla="*/ 184179 h 6858000"/>
              <a:gd name="connsiteX156" fmla="*/ 13437 w 1605470"/>
              <a:gd name="connsiteY156" fmla="*/ 19287 h 6858000"/>
              <a:gd name="connsiteX157" fmla="*/ 0 w 1605470"/>
              <a:gd name="connsiteY15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219064 w 1605470"/>
              <a:gd name="connsiteY146" fmla="*/ 469651 h 6858000"/>
              <a:gd name="connsiteX147" fmla="*/ 195012 w 1605470"/>
              <a:gd name="connsiteY147" fmla="*/ 448559 h 6858000"/>
              <a:gd name="connsiteX148" fmla="*/ 201434 w 1605470"/>
              <a:gd name="connsiteY148" fmla="*/ 441529 h 6858000"/>
              <a:gd name="connsiteX149" fmla="*/ 200655 w 1605470"/>
              <a:gd name="connsiteY149" fmla="*/ 428927 h 6858000"/>
              <a:gd name="connsiteX150" fmla="*/ 190059 w 1605470"/>
              <a:gd name="connsiteY150" fmla="*/ 430161 h 6858000"/>
              <a:gd name="connsiteX151" fmla="*/ 167079 w 1605470"/>
              <a:gd name="connsiteY151" fmla="*/ 367211 h 6858000"/>
              <a:gd name="connsiteX152" fmla="*/ 124571 w 1605470"/>
              <a:gd name="connsiteY152" fmla="*/ 302178 h 6858000"/>
              <a:gd name="connsiteX153" fmla="*/ 103243 w 1605470"/>
              <a:gd name="connsiteY153" fmla="*/ 211375 h 6858000"/>
              <a:gd name="connsiteX154" fmla="*/ 94571 w 1605470"/>
              <a:gd name="connsiteY154" fmla="*/ 184179 h 6858000"/>
              <a:gd name="connsiteX155" fmla="*/ 13437 w 1605470"/>
              <a:gd name="connsiteY155" fmla="*/ 19287 h 6858000"/>
              <a:gd name="connsiteX156" fmla="*/ 0 w 1605470"/>
              <a:gd name="connsiteY15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13437 w 1605470"/>
              <a:gd name="connsiteY154" fmla="*/ 19287 h 6858000"/>
              <a:gd name="connsiteX155" fmla="*/ 0 w 1605470"/>
              <a:gd name="connsiteY15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48685 w 1605470"/>
              <a:gd name="connsiteY154" fmla="*/ 13677 h 6858000"/>
              <a:gd name="connsiteX155" fmla="*/ 0 w 1605470"/>
              <a:gd name="connsiteY155" fmla="*/ 0 h 6858000"/>
              <a:gd name="connsiteX0" fmla="*/ 48246 w 1556785"/>
              <a:gd name="connsiteY0" fmla="*/ 0 h 6858000"/>
              <a:gd name="connsiteX1" fmla="*/ 1556785 w 1556785"/>
              <a:gd name="connsiteY1" fmla="*/ 0 h 6858000"/>
              <a:gd name="connsiteX2" fmla="*/ 1556785 w 1556785"/>
              <a:gd name="connsiteY2" fmla="*/ 6858000 h 6858000"/>
              <a:gd name="connsiteX3" fmla="*/ 105420 w 1556785"/>
              <a:gd name="connsiteY3" fmla="*/ 6858000 h 6858000"/>
              <a:gd name="connsiteX4" fmla="*/ 105561 w 1556785"/>
              <a:gd name="connsiteY4" fmla="*/ 6857735 h 6858000"/>
              <a:gd name="connsiteX5" fmla="*/ 117610 w 1556785"/>
              <a:gd name="connsiteY5" fmla="*/ 6809549 h 6858000"/>
              <a:gd name="connsiteX6" fmla="*/ 149821 w 1556785"/>
              <a:gd name="connsiteY6" fmla="*/ 6715115 h 6858000"/>
              <a:gd name="connsiteX7" fmla="*/ 159672 w 1556785"/>
              <a:gd name="connsiteY7" fmla="*/ 6680170 h 6858000"/>
              <a:gd name="connsiteX8" fmla="*/ 185222 w 1556785"/>
              <a:gd name="connsiteY8" fmla="*/ 6621207 h 6858000"/>
              <a:gd name="connsiteX9" fmla="*/ 201879 w 1556785"/>
              <a:gd name="connsiteY9" fmla="*/ 6596265 h 6858000"/>
              <a:gd name="connsiteX10" fmla="*/ 201758 w 1556785"/>
              <a:gd name="connsiteY10" fmla="*/ 6594818 h 6858000"/>
              <a:gd name="connsiteX11" fmla="*/ 206003 w 1556785"/>
              <a:gd name="connsiteY11" fmla="*/ 6593735 h 6858000"/>
              <a:gd name="connsiteX12" fmla="*/ 209200 w 1556785"/>
              <a:gd name="connsiteY12" fmla="*/ 6589172 h 6858000"/>
              <a:gd name="connsiteX13" fmla="*/ 212494 w 1556785"/>
              <a:gd name="connsiteY13" fmla="*/ 6574442 h 6858000"/>
              <a:gd name="connsiteX14" fmla="*/ 212834 w 1556785"/>
              <a:gd name="connsiteY14" fmla="*/ 6568530 h 6858000"/>
              <a:gd name="connsiteX15" fmla="*/ 215243 w 1556785"/>
              <a:gd name="connsiteY15" fmla="*/ 6560674 h 6858000"/>
              <a:gd name="connsiteX16" fmla="*/ 215588 w 1556785"/>
              <a:gd name="connsiteY16" fmla="*/ 6560598 h 6858000"/>
              <a:gd name="connsiteX17" fmla="*/ 217285 w 1556785"/>
              <a:gd name="connsiteY17" fmla="*/ 6553006 h 6858000"/>
              <a:gd name="connsiteX18" fmla="*/ 221981 w 1556785"/>
              <a:gd name="connsiteY18" fmla="*/ 6514360 h 6858000"/>
              <a:gd name="connsiteX19" fmla="*/ 263635 w 1556785"/>
              <a:gd name="connsiteY19" fmla="*/ 6478062 h 6858000"/>
              <a:gd name="connsiteX20" fmla="*/ 274324 w 1556785"/>
              <a:gd name="connsiteY20" fmla="*/ 6460325 h 6858000"/>
              <a:gd name="connsiteX21" fmla="*/ 281557 w 1556785"/>
              <a:gd name="connsiteY21" fmla="*/ 6451488 h 6858000"/>
              <a:gd name="connsiteX22" fmla="*/ 282992 w 1556785"/>
              <a:gd name="connsiteY22" fmla="*/ 6451348 h 6858000"/>
              <a:gd name="connsiteX23" fmla="*/ 287350 w 1556785"/>
              <a:gd name="connsiteY23" fmla="*/ 6414240 h 6858000"/>
              <a:gd name="connsiteX24" fmla="*/ 290226 w 1556785"/>
              <a:gd name="connsiteY24" fmla="*/ 6410269 h 6858000"/>
              <a:gd name="connsiteX25" fmla="*/ 290126 w 1556785"/>
              <a:gd name="connsiteY25" fmla="*/ 6384857 h 6858000"/>
              <a:gd name="connsiteX26" fmla="*/ 291643 w 1556785"/>
              <a:gd name="connsiteY26" fmla="*/ 6372381 h 6858000"/>
              <a:gd name="connsiteX27" fmla="*/ 288837 w 1556785"/>
              <a:gd name="connsiteY27" fmla="*/ 6367510 h 6858000"/>
              <a:gd name="connsiteX28" fmla="*/ 292717 w 1556785"/>
              <a:gd name="connsiteY28" fmla="*/ 6349778 h 6858000"/>
              <a:gd name="connsiteX29" fmla="*/ 294382 w 1556785"/>
              <a:gd name="connsiteY29" fmla="*/ 6348250 h 6858000"/>
              <a:gd name="connsiteX30" fmla="*/ 310416 w 1556785"/>
              <a:gd name="connsiteY30" fmla="*/ 6281972 h 6858000"/>
              <a:gd name="connsiteX31" fmla="*/ 321179 w 1556785"/>
              <a:gd name="connsiteY31" fmla="*/ 6211940 h 6858000"/>
              <a:gd name="connsiteX32" fmla="*/ 362674 w 1556785"/>
              <a:gd name="connsiteY32" fmla="*/ 6113913 h 6858000"/>
              <a:gd name="connsiteX33" fmla="*/ 366967 w 1556785"/>
              <a:gd name="connsiteY33" fmla="*/ 6028119 h 6858000"/>
              <a:gd name="connsiteX34" fmla="*/ 393747 w 1556785"/>
              <a:gd name="connsiteY34" fmla="*/ 5934687 h 6858000"/>
              <a:gd name="connsiteX35" fmla="*/ 427759 w 1556785"/>
              <a:gd name="connsiteY35" fmla="*/ 5765594 h 6858000"/>
              <a:gd name="connsiteX36" fmla="*/ 459595 w 1556785"/>
              <a:gd name="connsiteY36" fmla="*/ 5693685 h 6858000"/>
              <a:gd name="connsiteX37" fmla="*/ 479650 w 1556785"/>
              <a:gd name="connsiteY37" fmla="*/ 5665173 h 6858000"/>
              <a:gd name="connsiteX38" fmla="*/ 513367 w 1556785"/>
              <a:gd name="connsiteY38" fmla="*/ 5563435 h 6858000"/>
              <a:gd name="connsiteX39" fmla="*/ 542872 w 1556785"/>
              <a:gd name="connsiteY39" fmla="*/ 5476393 h 6858000"/>
              <a:gd name="connsiteX40" fmla="*/ 574065 w 1556785"/>
              <a:gd name="connsiteY40" fmla="*/ 5396260 h 6858000"/>
              <a:gd name="connsiteX41" fmla="*/ 590046 w 1556785"/>
              <a:gd name="connsiteY41" fmla="*/ 5330009 h 6858000"/>
              <a:gd name="connsiteX42" fmla="*/ 623539 w 1556785"/>
              <a:gd name="connsiteY42" fmla="*/ 5273739 h 6858000"/>
              <a:gd name="connsiteX43" fmla="*/ 633138 w 1556785"/>
              <a:gd name="connsiteY43" fmla="*/ 5241779 h 6858000"/>
              <a:gd name="connsiteX44" fmla="*/ 644364 w 1556785"/>
              <a:gd name="connsiteY44" fmla="*/ 5225268 h 6858000"/>
              <a:gd name="connsiteX45" fmla="*/ 645384 w 1556785"/>
              <a:gd name="connsiteY45" fmla="*/ 5217684 h 6858000"/>
              <a:gd name="connsiteX46" fmla="*/ 652725 w 1556785"/>
              <a:gd name="connsiteY46" fmla="*/ 5193377 h 6858000"/>
              <a:gd name="connsiteX47" fmla="*/ 656028 w 1556785"/>
              <a:gd name="connsiteY47" fmla="*/ 5179288 h 6858000"/>
              <a:gd name="connsiteX48" fmla="*/ 657012 w 1556785"/>
              <a:gd name="connsiteY48" fmla="*/ 5173621 h 6858000"/>
              <a:gd name="connsiteX49" fmla="*/ 652646 w 1556785"/>
              <a:gd name="connsiteY49" fmla="*/ 5159961 h 6858000"/>
              <a:gd name="connsiteX50" fmla="*/ 659323 w 1556785"/>
              <a:gd name="connsiteY50" fmla="*/ 5144295 h 6858000"/>
              <a:gd name="connsiteX51" fmla="*/ 656256 w 1556785"/>
              <a:gd name="connsiteY51" fmla="*/ 5125185 h 6858000"/>
              <a:gd name="connsiteX52" fmla="*/ 663086 w 1556785"/>
              <a:gd name="connsiteY52" fmla="*/ 5121884 h 6858000"/>
              <a:gd name="connsiteX53" fmla="*/ 670122 w 1556785"/>
              <a:gd name="connsiteY53" fmla="*/ 5067850 h 6858000"/>
              <a:gd name="connsiteX54" fmla="*/ 672853 w 1556785"/>
              <a:gd name="connsiteY54" fmla="*/ 5060861 h 6858000"/>
              <a:gd name="connsiteX55" fmla="*/ 669557 w 1556785"/>
              <a:gd name="connsiteY55" fmla="*/ 5034192 h 6858000"/>
              <a:gd name="connsiteX56" fmla="*/ 671111 w 1556785"/>
              <a:gd name="connsiteY56" fmla="*/ 4993030 h 6858000"/>
              <a:gd name="connsiteX57" fmla="*/ 678020 w 1556785"/>
              <a:gd name="connsiteY57" fmla="*/ 4946844 h 6858000"/>
              <a:gd name="connsiteX58" fmla="*/ 673876 w 1556785"/>
              <a:gd name="connsiteY58" fmla="*/ 4932692 h 6858000"/>
              <a:gd name="connsiteX59" fmla="*/ 689279 w 1556785"/>
              <a:gd name="connsiteY59" fmla="*/ 4858827 h 6858000"/>
              <a:gd name="connsiteX60" fmla="*/ 683433 w 1556785"/>
              <a:gd name="connsiteY60" fmla="*/ 4801535 h 6858000"/>
              <a:gd name="connsiteX61" fmla="*/ 691102 w 1556785"/>
              <a:gd name="connsiteY61" fmla="*/ 4797794 h 6858000"/>
              <a:gd name="connsiteX62" fmla="*/ 692396 w 1556785"/>
              <a:gd name="connsiteY62" fmla="*/ 4784526 h 6858000"/>
              <a:gd name="connsiteX63" fmla="*/ 694180 w 1556785"/>
              <a:gd name="connsiteY63" fmla="*/ 4781211 h 6858000"/>
              <a:gd name="connsiteX64" fmla="*/ 702967 w 1556785"/>
              <a:gd name="connsiteY64" fmla="*/ 4761984 h 6858000"/>
              <a:gd name="connsiteX65" fmla="*/ 699015 w 1556785"/>
              <a:gd name="connsiteY65" fmla="*/ 4690749 h 6858000"/>
              <a:gd name="connsiteX66" fmla="*/ 694495 w 1556785"/>
              <a:gd name="connsiteY66" fmla="*/ 4584173 h 6858000"/>
              <a:gd name="connsiteX67" fmla="*/ 689578 w 1556785"/>
              <a:gd name="connsiteY67" fmla="*/ 4444346 h 6858000"/>
              <a:gd name="connsiteX68" fmla="*/ 686143 w 1556785"/>
              <a:gd name="connsiteY68" fmla="*/ 4375228 h 6858000"/>
              <a:gd name="connsiteX69" fmla="*/ 666796 w 1556785"/>
              <a:gd name="connsiteY69" fmla="*/ 4214165 h 6858000"/>
              <a:gd name="connsiteX70" fmla="*/ 670869 w 1556785"/>
              <a:gd name="connsiteY70" fmla="*/ 4090296 h 6858000"/>
              <a:gd name="connsiteX71" fmla="*/ 656125 w 1556785"/>
              <a:gd name="connsiteY71" fmla="*/ 4033999 h 6858000"/>
              <a:gd name="connsiteX72" fmla="*/ 657274 w 1556785"/>
              <a:gd name="connsiteY72" fmla="*/ 4031933 h 6858000"/>
              <a:gd name="connsiteX73" fmla="*/ 655850 w 1556785"/>
              <a:gd name="connsiteY73" fmla="*/ 4013953 h 6858000"/>
              <a:gd name="connsiteX74" fmla="*/ 642145 w 1556785"/>
              <a:gd name="connsiteY74" fmla="*/ 3974753 h 6858000"/>
              <a:gd name="connsiteX75" fmla="*/ 643743 w 1556785"/>
              <a:gd name="connsiteY75" fmla="*/ 3969950 h 6858000"/>
              <a:gd name="connsiteX76" fmla="*/ 637165 w 1556785"/>
              <a:gd name="connsiteY76" fmla="*/ 3933779 h 6858000"/>
              <a:gd name="connsiteX77" fmla="*/ 638496 w 1556785"/>
              <a:gd name="connsiteY77" fmla="*/ 3933093 h 6858000"/>
              <a:gd name="connsiteX78" fmla="*/ 642850 w 1556785"/>
              <a:gd name="connsiteY78" fmla="*/ 3922082 h 6858000"/>
              <a:gd name="connsiteX79" fmla="*/ 647928 w 1556785"/>
              <a:gd name="connsiteY79" fmla="*/ 3901461 h 6858000"/>
              <a:gd name="connsiteX80" fmla="*/ 670522 w 1556785"/>
              <a:gd name="connsiteY80" fmla="*/ 3813873 h 6858000"/>
              <a:gd name="connsiteX81" fmla="*/ 669947 w 1556785"/>
              <a:gd name="connsiteY81" fmla="*/ 3806161 h 6858000"/>
              <a:gd name="connsiteX82" fmla="*/ 670254 w 1556785"/>
              <a:gd name="connsiteY82" fmla="*/ 3805957 h 6858000"/>
              <a:gd name="connsiteX83" fmla="*/ 670281 w 1556785"/>
              <a:gd name="connsiteY83" fmla="*/ 3797724 h 6858000"/>
              <a:gd name="connsiteX84" fmla="*/ 668896 w 1556785"/>
              <a:gd name="connsiteY84" fmla="*/ 3792098 h 6858000"/>
              <a:gd name="connsiteX85" fmla="*/ 667780 w 1556785"/>
              <a:gd name="connsiteY85" fmla="*/ 3777135 h 6858000"/>
              <a:gd name="connsiteX86" fmla="*/ 669513 w 1556785"/>
              <a:gd name="connsiteY86" fmla="*/ 3771656 h 6858000"/>
              <a:gd name="connsiteX87" fmla="*/ 673256 w 1556785"/>
              <a:gd name="connsiteY87" fmla="*/ 3769007 h 6858000"/>
              <a:gd name="connsiteX88" fmla="*/ 672722 w 1556785"/>
              <a:gd name="connsiteY88" fmla="*/ 3767709 h 6858000"/>
              <a:gd name="connsiteX89" fmla="*/ 681418 w 1556785"/>
              <a:gd name="connsiteY89" fmla="*/ 3738082 h 6858000"/>
              <a:gd name="connsiteX90" fmla="*/ 688764 w 1556785"/>
              <a:gd name="connsiteY90" fmla="*/ 3673397 h 6858000"/>
              <a:gd name="connsiteX91" fmla="*/ 688060 w 1556785"/>
              <a:gd name="connsiteY91" fmla="*/ 3637109 h 6858000"/>
              <a:gd name="connsiteX92" fmla="*/ 691503 w 1556785"/>
              <a:gd name="connsiteY92" fmla="*/ 3536883 h 6858000"/>
              <a:gd name="connsiteX93" fmla="*/ 699041 w 1556785"/>
              <a:gd name="connsiteY93" fmla="*/ 3435652 h 6858000"/>
              <a:gd name="connsiteX94" fmla="*/ 700712 w 1556785"/>
              <a:gd name="connsiteY94" fmla="*/ 3307769 h 6858000"/>
              <a:gd name="connsiteX95" fmla="*/ 718275 w 1556785"/>
              <a:gd name="connsiteY95" fmla="*/ 3250522 h 6858000"/>
              <a:gd name="connsiteX96" fmla="*/ 718700 w 1556785"/>
              <a:gd name="connsiteY96" fmla="*/ 3229163 h 6858000"/>
              <a:gd name="connsiteX97" fmla="*/ 720523 w 1556785"/>
              <a:gd name="connsiteY97" fmla="*/ 3217217 h 6858000"/>
              <a:gd name="connsiteX98" fmla="*/ 707358 w 1556785"/>
              <a:gd name="connsiteY98" fmla="*/ 3183755 h 6858000"/>
              <a:gd name="connsiteX99" fmla="*/ 707859 w 1556785"/>
              <a:gd name="connsiteY99" fmla="*/ 3178642 h 6858000"/>
              <a:gd name="connsiteX100" fmla="*/ 695459 w 1556785"/>
              <a:gd name="connsiteY100" fmla="*/ 3158586 h 6858000"/>
              <a:gd name="connsiteX101" fmla="*/ 680644 w 1556785"/>
              <a:gd name="connsiteY101" fmla="*/ 3129034 h 6858000"/>
              <a:gd name="connsiteX102" fmla="*/ 681309 w 1556785"/>
              <a:gd name="connsiteY102" fmla="*/ 3126682 h 6858000"/>
              <a:gd name="connsiteX103" fmla="*/ 672177 w 1556785"/>
              <a:gd name="connsiteY103" fmla="*/ 3114519 h 6858000"/>
              <a:gd name="connsiteX104" fmla="*/ 658786 w 1556785"/>
              <a:gd name="connsiteY104" fmla="*/ 3106272 h 6858000"/>
              <a:gd name="connsiteX105" fmla="*/ 631516 w 1556785"/>
              <a:gd name="connsiteY105" fmla="*/ 2958185 h 6858000"/>
              <a:gd name="connsiteX106" fmla="*/ 574130 w 1556785"/>
              <a:gd name="connsiteY106" fmla="*/ 2762989 h 6858000"/>
              <a:gd name="connsiteX107" fmla="*/ 523048 w 1556785"/>
              <a:gd name="connsiteY107" fmla="*/ 2554718 h 6858000"/>
              <a:gd name="connsiteX108" fmla="*/ 503142 w 1556785"/>
              <a:gd name="connsiteY108" fmla="*/ 2485734 h 6858000"/>
              <a:gd name="connsiteX109" fmla="*/ 493865 w 1556785"/>
              <a:gd name="connsiteY109" fmla="*/ 2447068 h 6858000"/>
              <a:gd name="connsiteX110" fmla="*/ 480826 w 1556785"/>
              <a:gd name="connsiteY110" fmla="*/ 2425819 h 6858000"/>
              <a:gd name="connsiteX111" fmla="*/ 486825 w 1556785"/>
              <a:gd name="connsiteY111" fmla="*/ 2402874 h 6858000"/>
              <a:gd name="connsiteX112" fmla="*/ 489437 w 1556785"/>
              <a:gd name="connsiteY112" fmla="*/ 2381443 h 6858000"/>
              <a:gd name="connsiteX113" fmla="*/ 465766 w 1556785"/>
              <a:gd name="connsiteY113" fmla="*/ 2261920 h 6858000"/>
              <a:gd name="connsiteX114" fmla="*/ 455653 w 1556785"/>
              <a:gd name="connsiteY114" fmla="*/ 2195378 h 6858000"/>
              <a:gd name="connsiteX115" fmla="*/ 439870 w 1556785"/>
              <a:gd name="connsiteY115" fmla="*/ 2155135 h 6858000"/>
              <a:gd name="connsiteX116" fmla="*/ 437328 w 1556785"/>
              <a:gd name="connsiteY116" fmla="*/ 2118008 h 6858000"/>
              <a:gd name="connsiteX117" fmla="*/ 438321 w 1556785"/>
              <a:gd name="connsiteY117" fmla="*/ 2050531 h 6858000"/>
              <a:gd name="connsiteX118" fmla="*/ 430127 w 1556785"/>
              <a:gd name="connsiteY118" fmla="*/ 1963269 h 6858000"/>
              <a:gd name="connsiteX119" fmla="*/ 411305 w 1556785"/>
              <a:gd name="connsiteY119" fmla="*/ 1906352 h 6858000"/>
              <a:gd name="connsiteX120" fmla="*/ 387862 w 1556785"/>
              <a:gd name="connsiteY120" fmla="*/ 1861531 h 6858000"/>
              <a:gd name="connsiteX121" fmla="*/ 341661 w 1556785"/>
              <a:gd name="connsiteY121" fmla="*/ 1732919 h 6858000"/>
              <a:gd name="connsiteX122" fmla="*/ 313972 w 1556785"/>
              <a:gd name="connsiteY122" fmla="*/ 1663540 h 6858000"/>
              <a:gd name="connsiteX123" fmla="*/ 313098 w 1556785"/>
              <a:gd name="connsiteY123" fmla="*/ 1615777 h 6858000"/>
              <a:gd name="connsiteX124" fmla="*/ 293893 w 1556785"/>
              <a:gd name="connsiteY124" fmla="*/ 1563678 h 6858000"/>
              <a:gd name="connsiteX125" fmla="*/ 306973 w 1556785"/>
              <a:gd name="connsiteY125" fmla="*/ 1519474 h 6858000"/>
              <a:gd name="connsiteX126" fmla="*/ 299715 w 1556785"/>
              <a:gd name="connsiteY126" fmla="*/ 1477995 h 6858000"/>
              <a:gd name="connsiteX127" fmla="*/ 285800 w 1556785"/>
              <a:gd name="connsiteY127" fmla="*/ 1373769 h 6858000"/>
              <a:gd name="connsiteX128" fmla="*/ 294107 w 1556785"/>
              <a:gd name="connsiteY128" fmla="*/ 1307086 h 6858000"/>
              <a:gd name="connsiteX129" fmla="*/ 295295 w 1556785"/>
              <a:gd name="connsiteY129" fmla="*/ 1189033 h 6858000"/>
              <a:gd name="connsiteX130" fmla="*/ 299980 w 1556785"/>
              <a:gd name="connsiteY130" fmla="*/ 1168288 h 6858000"/>
              <a:gd name="connsiteX131" fmla="*/ 292262 w 1556785"/>
              <a:gd name="connsiteY131" fmla="*/ 1142577 h 6858000"/>
              <a:gd name="connsiteX132" fmla="*/ 281568 w 1556785"/>
              <a:gd name="connsiteY132" fmla="*/ 1088484 h 6858000"/>
              <a:gd name="connsiteX133" fmla="*/ 270304 w 1556785"/>
              <a:gd name="connsiteY133" fmla="*/ 1016103 h 6858000"/>
              <a:gd name="connsiteX134" fmla="*/ 271760 w 1556785"/>
              <a:gd name="connsiteY134" fmla="*/ 932283 h 6858000"/>
              <a:gd name="connsiteX135" fmla="*/ 273996 w 1556785"/>
              <a:gd name="connsiteY135" fmla="*/ 915925 h 6858000"/>
              <a:gd name="connsiteX136" fmla="*/ 266625 w 1556785"/>
              <a:gd name="connsiteY136" fmla="*/ 896999 h 6858000"/>
              <a:gd name="connsiteX137" fmla="*/ 236033 w 1556785"/>
              <a:gd name="connsiteY137" fmla="*/ 821517 h 6858000"/>
              <a:gd name="connsiteX138" fmla="*/ 214983 w 1556785"/>
              <a:gd name="connsiteY138" fmla="*/ 751353 h 6858000"/>
              <a:gd name="connsiteX139" fmla="*/ 214541 w 1556785"/>
              <a:gd name="connsiteY139" fmla="*/ 721230 h 6858000"/>
              <a:gd name="connsiteX140" fmla="*/ 200212 w 1556785"/>
              <a:gd name="connsiteY140" fmla="*/ 681659 h 6858000"/>
              <a:gd name="connsiteX141" fmla="*/ 185631 w 1556785"/>
              <a:gd name="connsiteY141" fmla="*/ 635218 h 6858000"/>
              <a:gd name="connsiteX142" fmla="*/ 190642 w 1556785"/>
              <a:gd name="connsiteY142" fmla="*/ 613763 h 6858000"/>
              <a:gd name="connsiteX143" fmla="*/ 176584 w 1556785"/>
              <a:gd name="connsiteY143" fmla="*/ 598582 h 6858000"/>
              <a:gd name="connsiteX144" fmla="*/ 176265 w 1556785"/>
              <a:gd name="connsiteY144" fmla="*/ 576846 h 6858000"/>
              <a:gd name="connsiteX145" fmla="*/ 155891 w 1556785"/>
              <a:gd name="connsiteY145" fmla="*/ 530055 h 6858000"/>
              <a:gd name="connsiteX146" fmla="*/ 146327 w 1556785"/>
              <a:gd name="connsiteY146" fmla="*/ 448559 h 6858000"/>
              <a:gd name="connsiteX147" fmla="*/ 152749 w 1556785"/>
              <a:gd name="connsiteY147" fmla="*/ 441529 h 6858000"/>
              <a:gd name="connsiteX148" fmla="*/ 151970 w 1556785"/>
              <a:gd name="connsiteY148" fmla="*/ 428927 h 6858000"/>
              <a:gd name="connsiteX149" fmla="*/ 141374 w 1556785"/>
              <a:gd name="connsiteY149" fmla="*/ 430161 h 6858000"/>
              <a:gd name="connsiteX150" fmla="*/ 118394 w 1556785"/>
              <a:gd name="connsiteY150" fmla="*/ 367211 h 6858000"/>
              <a:gd name="connsiteX151" fmla="*/ 75886 w 1556785"/>
              <a:gd name="connsiteY151" fmla="*/ 302178 h 6858000"/>
              <a:gd name="connsiteX152" fmla="*/ 54558 w 1556785"/>
              <a:gd name="connsiteY152" fmla="*/ 211375 h 6858000"/>
              <a:gd name="connsiteX153" fmla="*/ 45886 w 1556785"/>
              <a:gd name="connsiteY153" fmla="*/ 184179 h 6858000"/>
              <a:gd name="connsiteX154" fmla="*/ 0 w 1556785"/>
              <a:gd name="connsiteY154" fmla="*/ 13677 h 6858000"/>
              <a:gd name="connsiteX155" fmla="*/ 48246 w 1556785"/>
              <a:gd name="connsiteY155" fmla="*/ 0 h 6858000"/>
              <a:gd name="connsiteX0" fmla="*/ 6323 w 1514862"/>
              <a:gd name="connsiteY0" fmla="*/ 0 h 6858000"/>
              <a:gd name="connsiteX1" fmla="*/ 1514862 w 1514862"/>
              <a:gd name="connsiteY1" fmla="*/ 0 h 6858000"/>
              <a:gd name="connsiteX2" fmla="*/ 1514862 w 1514862"/>
              <a:gd name="connsiteY2" fmla="*/ 6858000 h 6858000"/>
              <a:gd name="connsiteX3" fmla="*/ 63497 w 1514862"/>
              <a:gd name="connsiteY3" fmla="*/ 6858000 h 6858000"/>
              <a:gd name="connsiteX4" fmla="*/ 63638 w 1514862"/>
              <a:gd name="connsiteY4" fmla="*/ 6857735 h 6858000"/>
              <a:gd name="connsiteX5" fmla="*/ 75687 w 1514862"/>
              <a:gd name="connsiteY5" fmla="*/ 6809549 h 6858000"/>
              <a:gd name="connsiteX6" fmla="*/ 107898 w 1514862"/>
              <a:gd name="connsiteY6" fmla="*/ 6715115 h 6858000"/>
              <a:gd name="connsiteX7" fmla="*/ 117749 w 1514862"/>
              <a:gd name="connsiteY7" fmla="*/ 6680170 h 6858000"/>
              <a:gd name="connsiteX8" fmla="*/ 143299 w 1514862"/>
              <a:gd name="connsiteY8" fmla="*/ 6621207 h 6858000"/>
              <a:gd name="connsiteX9" fmla="*/ 159956 w 1514862"/>
              <a:gd name="connsiteY9" fmla="*/ 6596265 h 6858000"/>
              <a:gd name="connsiteX10" fmla="*/ 159835 w 1514862"/>
              <a:gd name="connsiteY10" fmla="*/ 6594818 h 6858000"/>
              <a:gd name="connsiteX11" fmla="*/ 164080 w 1514862"/>
              <a:gd name="connsiteY11" fmla="*/ 6593735 h 6858000"/>
              <a:gd name="connsiteX12" fmla="*/ 167277 w 1514862"/>
              <a:gd name="connsiteY12" fmla="*/ 6589172 h 6858000"/>
              <a:gd name="connsiteX13" fmla="*/ 170571 w 1514862"/>
              <a:gd name="connsiteY13" fmla="*/ 6574442 h 6858000"/>
              <a:gd name="connsiteX14" fmla="*/ 170911 w 1514862"/>
              <a:gd name="connsiteY14" fmla="*/ 6568530 h 6858000"/>
              <a:gd name="connsiteX15" fmla="*/ 173320 w 1514862"/>
              <a:gd name="connsiteY15" fmla="*/ 6560674 h 6858000"/>
              <a:gd name="connsiteX16" fmla="*/ 173665 w 1514862"/>
              <a:gd name="connsiteY16" fmla="*/ 6560598 h 6858000"/>
              <a:gd name="connsiteX17" fmla="*/ 175362 w 1514862"/>
              <a:gd name="connsiteY17" fmla="*/ 6553006 h 6858000"/>
              <a:gd name="connsiteX18" fmla="*/ 180058 w 1514862"/>
              <a:gd name="connsiteY18" fmla="*/ 6514360 h 6858000"/>
              <a:gd name="connsiteX19" fmla="*/ 221712 w 1514862"/>
              <a:gd name="connsiteY19" fmla="*/ 6478062 h 6858000"/>
              <a:gd name="connsiteX20" fmla="*/ 232401 w 1514862"/>
              <a:gd name="connsiteY20" fmla="*/ 6460325 h 6858000"/>
              <a:gd name="connsiteX21" fmla="*/ 239634 w 1514862"/>
              <a:gd name="connsiteY21" fmla="*/ 6451488 h 6858000"/>
              <a:gd name="connsiteX22" fmla="*/ 241069 w 1514862"/>
              <a:gd name="connsiteY22" fmla="*/ 6451348 h 6858000"/>
              <a:gd name="connsiteX23" fmla="*/ 245427 w 1514862"/>
              <a:gd name="connsiteY23" fmla="*/ 6414240 h 6858000"/>
              <a:gd name="connsiteX24" fmla="*/ 248303 w 1514862"/>
              <a:gd name="connsiteY24" fmla="*/ 6410269 h 6858000"/>
              <a:gd name="connsiteX25" fmla="*/ 248203 w 1514862"/>
              <a:gd name="connsiteY25" fmla="*/ 6384857 h 6858000"/>
              <a:gd name="connsiteX26" fmla="*/ 249720 w 1514862"/>
              <a:gd name="connsiteY26" fmla="*/ 6372381 h 6858000"/>
              <a:gd name="connsiteX27" fmla="*/ 246914 w 1514862"/>
              <a:gd name="connsiteY27" fmla="*/ 6367510 h 6858000"/>
              <a:gd name="connsiteX28" fmla="*/ 250794 w 1514862"/>
              <a:gd name="connsiteY28" fmla="*/ 6349778 h 6858000"/>
              <a:gd name="connsiteX29" fmla="*/ 252459 w 1514862"/>
              <a:gd name="connsiteY29" fmla="*/ 6348250 h 6858000"/>
              <a:gd name="connsiteX30" fmla="*/ 268493 w 1514862"/>
              <a:gd name="connsiteY30" fmla="*/ 6281972 h 6858000"/>
              <a:gd name="connsiteX31" fmla="*/ 279256 w 1514862"/>
              <a:gd name="connsiteY31" fmla="*/ 6211940 h 6858000"/>
              <a:gd name="connsiteX32" fmla="*/ 320751 w 1514862"/>
              <a:gd name="connsiteY32" fmla="*/ 6113913 h 6858000"/>
              <a:gd name="connsiteX33" fmla="*/ 325044 w 1514862"/>
              <a:gd name="connsiteY33" fmla="*/ 6028119 h 6858000"/>
              <a:gd name="connsiteX34" fmla="*/ 351824 w 1514862"/>
              <a:gd name="connsiteY34" fmla="*/ 5934687 h 6858000"/>
              <a:gd name="connsiteX35" fmla="*/ 385836 w 1514862"/>
              <a:gd name="connsiteY35" fmla="*/ 5765594 h 6858000"/>
              <a:gd name="connsiteX36" fmla="*/ 417672 w 1514862"/>
              <a:gd name="connsiteY36" fmla="*/ 5693685 h 6858000"/>
              <a:gd name="connsiteX37" fmla="*/ 437727 w 1514862"/>
              <a:gd name="connsiteY37" fmla="*/ 5665173 h 6858000"/>
              <a:gd name="connsiteX38" fmla="*/ 471444 w 1514862"/>
              <a:gd name="connsiteY38" fmla="*/ 5563435 h 6858000"/>
              <a:gd name="connsiteX39" fmla="*/ 500949 w 1514862"/>
              <a:gd name="connsiteY39" fmla="*/ 5476393 h 6858000"/>
              <a:gd name="connsiteX40" fmla="*/ 532142 w 1514862"/>
              <a:gd name="connsiteY40" fmla="*/ 5396260 h 6858000"/>
              <a:gd name="connsiteX41" fmla="*/ 548123 w 1514862"/>
              <a:gd name="connsiteY41" fmla="*/ 5330009 h 6858000"/>
              <a:gd name="connsiteX42" fmla="*/ 581616 w 1514862"/>
              <a:gd name="connsiteY42" fmla="*/ 5273739 h 6858000"/>
              <a:gd name="connsiteX43" fmla="*/ 591215 w 1514862"/>
              <a:gd name="connsiteY43" fmla="*/ 5241779 h 6858000"/>
              <a:gd name="connsiteX44" fmla="*/ 602441 w 1514862"/>
              <a:gd name="connsiteY44" fmla="*/ 5225268 h 6858000"/>
              <a:gd name="connsiteX45" fmla="*/ 603461 w 1514862"/>
              <a:gd name="connsiteY45" fmla="*/ 5217684 h 6858000"/>
              <a:gd name="connsiteX46" fmla="*/ 610802 w 1514862"/>
              <a:gd name="connsiteY46" fmla="*/ 5193377 h 6858000"/>
              <a:gd name="connsiteX47" fmla="*/ 614105 w 1514862"/>
              <a:gd name="connsiteY47" fmla="*/ 5179288 h 6858000"/>
              <a:gd name="connsiteX48" fmla="*/ 615089 w 1514862"/>
              <a:gd name="connsiteY48" fmla="*/ 5173621 h 6858000"/>
              <a:gd name="connsiteX49" fmla="*/ 610723 w 1514862"/>
              <a:gd name="connsiteY49" fmla="*/ 5159961 h 6858000"/>
              <a:gd name="connsiteX50" fmla="*/ 617400 w 1514862"/>
              <a:gd name="connsiteY50" fmla="*/ 5144295 h 6858000"/>
              <a:gd name="connsiteX51" fmla="*/ 614333 w 1514862"/>
              <a:gd name="connsiteY51" fmla="*/ 5125185 h 6858000"/>
              <a:gd name="connsiteX52" fmla="*/ 621163 w 1514862"/>
              <a:gd name="connsiteY52" fmla="*/ 5121884 h 6858000"/>
              <a:gd name="connsiteX53" fmla="*/ 628199 w 1514862"/>
              <a:gd name="connsiteY53" fmla="*/ 5067850 h 6858000"/>
              <a:gd name="connsiteX54" fmla="*/ 630930 w 1514862"/>
              <a:gd name="connsiteY54" fmla="*/ 5060861 h 6858000"/>
              <a:gd name="connsiteX55" fmla="*/ 627634 w 1514862"/>
              <a:gd name="connsiteY55" fmla="*/ 5034192 h 6858000"/>
              <a:gd name="connsiteX56" fmla="*/ 629188 w 1514862"/>
              <a:gd name="connsiteY56" fmla="*/ 4993030 h 6858000"/>
              <a:gd name="connsiteX57" fmla="*/ 636097 w 1514862"/>
              <a:gd name="connsiteY57" fmla="*/ 4946844 h 6858000"/>
              <a:gd name="connsiteX58" fmla="*/ 631953 w 1514862"/>
              <a:gd name="connsiteY58" fmla="*/ 4932692 h 6858000"/>
              <a:gd name="connsiteX59" fmla="*/ 647356 w 1514862"/>
              <a:gd name="connsiteY59" fmla="*/ 4858827 h 6858000"/>
              <a:gd name="connsiteX60" fmla="*/ 641510 w 1514862"/>
              <a:gd name="connsiteY60" fmla="*/ 4801535 h 6858000"/>
              <a:gd name="connsiteX61" fmla="*/ 649179 w 1514862"/>
              <a:gd name="connsiteY61" fmla="*/ 4797794 h 6858000"/>
              <a:gd name="connsiteX62" fmla="*/ 650473 w 1514862"/>
              <a:gd name="connsiteY62" fmla="*/ 4784526 h 6858000"/>
              <a:gd name="connsiteX63" fmla="*/ 652257 w 1514862"/>
              <a:gd name="connsiteY63" fmla="*/ 4781211 h 6858000"/>
              <a:gd name="connsiteX64" fmla="*/ 661044 w 1514862"/>
              <a:gd name="connsiteY64" fmla="*/ 4761984 h 6858000"/>
              <a:gd name="connsiteX65" fmla="*/ 657092 w 1514862"/>
              <a:gd name="connsiteY65" fmla="*/ 4690749 h 6858000"/>
              <a:gd name="connsiteX66" fmla="*/ 652572 w 1514862"/>
              <a:gd name="connsiteY66" fmla="*/ 4584173 h 6858000"/>
              <a:gd name="connsiteX67" fmla="*/ 647655 w 1514862"/>
              <a:gd name="connsiteY67" fmla="*/ 4444346 h 6858000"/>
              <a:gd name="connsiteX68" fmla="*/ 644220 w 1514862"/>
              <a:gd name="connsiteY68" fmla="*/ 4375228 h 6858000"/>
              <a:gd name="connsiteX69" fmla="*/ 624873 w 1514862"/>
              <a:gd name="connsiteY69" fmla="*/ 4214165 h 6858000"/>
              <a:gd name="connsiteX70" fmla="*/ 628946 w 1514862"/>
              <a:gd name="connsiteY70" fmla="*/ 4090296 h 6858000"/>
              <a:gd name="connsiteX71" fmla="*/ 614202 w 1514862"/>
              <a:gd name="connsiteY71" fmla="*/ 4033999 h 6858000"/>
              <a:gd name="connsiteX72" fmla="*/ 615351 w 1514862"/>
              <a:gd name="connsiteY72" fmla="*/ 4031933 h 6858000"/>
              <a:gd name="connsiteX73" fmla="*/ 613927 w 1514862"/>
              <a:gd name="connsiteY73" fmla="*/ 4013953 h 6858000"/>
              <a:gd name="connsiteX74" fmla="*/ 600222 w 1514862"/>
              <a:gd name="connsiteY74" fmla="*/ 3974753 h 6858000"/>
              <a:gd name="connsiteX75" fmla="*/ 601820 w 1514862"/>
              <a:gd name="connsiteY75" fmla="*/ 3969950 h 6858000"/>
              <a:gd name="connsiteX76" fmla="*/ 595242 w 1514862"/>
              <a:gd name="connsiteY76" fmla="*/ 3933779 h 6858000"/>
              <a:gd name="connsiteX77" fmla="*/ 596573 w 1514862"/>
              <a:gd name="connsiteY77" fmla="*/ 3933093 h 6858000"/>
              <a:gd name="connsiteX78" fmla="*/ 600927 w 1514862"/>
              <a:gd name="connsiteY78" fmla="*/ 3922082 h 6858000"/>
              <a:gd name="connsiteX79" fmla="*/ 606005 w 1514862"/>
              <a:gd name="connsiteY79" fmla="*/ 3901461 h 6858000"/>
              <a:gd name="connsiteX80" fmla="*/ 628599 w 1514862"/>
              <a:gd name="connsiteY80" fmla="*/ 3813873 h 6858000"/>
              <a:gd name="connsiteX81" fmla="*/ 628024 w 1514862"/>
              <a:gd name="connsiteY81" fmla="*/ 3806161 h 6858000"/>
              <a:gd name="connsiteX82" fmla="*/ 628331 w 1514862"/>
              <a:gd name="connsiteY82" fmla="*/ 3805957 h 6858000"/>
              <a:gd name="connsiteX83" fmla="*/ 628358 w 1514862"/>
              <a:gd name="connsiteY83" fmla="*/ 3797724 h 6858000"/>
              <a:gd name="connsiteX84" fmla="*/ 626973 w 1514862"/>
              <a:gd name="connsiteY84" fmla="*/ 3792098 h 6858000"/>
              <a:gd name="connsiteX85" fmla="*/ 625857 w 1514862"/>
              <a:gd name="connsiteY85" fmla="*/ 3777135 h 6858000"/>
              <a:gd name="connsiteX86" fmla="*/ 627590 w 1514862"/>
              <a:gd name="connsiteY86" fmla="*/ 3771656 h 6858000"/>
              <a:gd name="connsiteX87" fmla="*/ 631333 w 1514862"/>
              <a:gd name="connsiteY87" fmla="*/ 3769007 h 6858000"/>
              <a:gd name="connsiteX88" fmla="*/ 630799 w 1514862"/>
              <a:gd name="connsiteY88" fmla="*/ 3767709 h 6858000"/>
              <a:gd name="connsiteX89" fmla="*/ 639495 w 1514862"/>
              <a:gd name="connsiteY89" fmla="*/ 3738082 h 6858000"/>
              <a:gd name="connsiteX90" fmla="*/ 646841 w 1514862"/>
              <a:gd name="connsiteY90" fmla="*/ 3673397 h 6858000"/>
              <a:gd name="connsiteX91" fmla="*/ 646137 w 1514862"/>
              <a:gd name="connsiteY91" fmla="*/ 3637109 h 6858000"/>
              <a:gd name="connsiteX92" fmla="*/ 649580 w 1514862"/>
              <a:gd name="connsiteY92" fmla="*/ 3536883 h 6858000"/>
              <a:gd name="connsiteX93" fmla="*/ 657118 w 1514862"/>
              <a:gd name="connsiteY93" fmla="*/ 3435652 h 6858000"/>
              <a:gd name="connsiteX94" fmla="*/ 658789 w 1514862"/>
              <a:gd name="connsiteY94" fmla="*/ 3307769 h 6858000"/>
              <a:gd name="connsiteX95" fmla="*/ 676352 w 1514862"/>
              <a:gd name="connsiteY95" fmla="*/ 3250522 h 6858000"/>
              <a:gd name="connsiteX96" fmla="*/ 676777 w 1514862"/>
              <a:gd name="connsiteY96" fmla="*/ 3229163 h 6858000"/>
              <a:gd name="connsiteX97" fmla="*/ 678600 w 1514862"/>
              <a:gd name="connsiteY97" fmla="*/ 3217217 h 6858000"/>
              <a:gd name="connsiteX98" fmla="*/ 665435 w 1514862"/>
              <a:gd name="connsiteY98" fmla="*/ 3183755 h 6858000"/>
              <a:gd name="connsiteX99" fmla="*/ 665936 w 1514862"/>
              <a:gd name="connsiteY99" fmla="*/ 3178642 h 6858000"/>
              <a:gd name="connsiteX100" fmla="*/ 653536 w 1514862"/>
              <a:gd name="connsiteY100" fmla="*/ 3158586 h 6858000"/>
              <a:gd name="connsiteX101" fmla="*/ 638721 w 1514862"/>
              <a:gd name="connsiteY101" fmla="*/ 3129034 h 6858000"/>
              <a:gd name="connsiteX102" fmla="*/ 639386 w 1514862"/>
              <a:gd name="connsiteY102" fmla="*/ 3126682 h 6858000"/>
              <a:gd name="connsiteX103" fmla="*/ 630254 w 1514862"/>
              <a:gd name="connsiteY103" fmla="*/ 3114519 h 6858000"/>
              <a:gd name="connsiteX104" fmla="*/ 616863 w 1514862"/>
              <a:gd name="connsiteY104" fmla="*/ 3106272 h 6858000"/>
              <a:gd name="connsiteX105" fmla="*/ 589593 w 1514862"/>
              <a:gd name="connsiteY105" fmla="*/ 2958185 h 6858000"/>
              <a:gd name="connsiteX106" fmla="*/ 532207 w 1514862"/>
              <a:gd name="connsiteY106" fmla="*/ 2762989 h 6858000"/>
              <a:gd name="connsiteX107" fmla="*/ 481125 w 1514862"/>
              <a:gd name="connsiteY107" fmla="*/ 2554718 h 6858000"/>
              <a:gd name="connsiteX108" fmla="*/ 461219 w 1514862"/>
              <a:gd name="connsiteY108" fmla="*/ 2485734 h 6858000"/>
              <a:gd name="connsiteX109" fmla="*/ 451942 w 1514862"/>
              <a:gd name="connsiteY109" fmla="*/ 2447068 h 6858000"/>
              <a:gd name="connsiteX110" fmla="*/ 438903 w 1514862"/>
              <a:gd name="connsiteY110" fmla="*/ 2425819 h 6858000"/>
              <a:gd name="connsiteX111" fmla="*/ 444902 w 1514862"/>
              <a:gd name="connsiteY111" fmla="*/ 2402874 h 6858000"/>
              <a:gd name="connsiteX112" fmla="*/ 447514 w 1514862"/>
              <a:gd name="connsiteY112" fmla="*/ 2381443 h 6858000"/>
              <a:gd name="connsiteX113" fmla="*/ 423843 w 1514862"/>
              <a:gd name="connsiteY113" fmla="*/ 2261920 h 6858000"/>
              <a:gd name="connsiteX114" fmla="*/ 413730 w 1514862"/>
              <a:gd name="connsiteY114" fmla="*/ 2195378 h 6858000"/>
              <a:gd name="connsiteX115" fmla="*/ 397947 w 1514862"/>
              <a:gd name="connsiteY115" fmla="*/ 2155135 h 6858000"/>
              <a:gd name="connsiteX116" fmla="*/ 395405 w 1514862"/>
              <a:gd name="connsiteY116" fmla="*/ 2118008 h 6858000"/>
              <a:gd name="connsiteX117" fmla="*/ 396398 w 1514862"/>
              <a:gd name="connsiteY117" fmla="*/ 2050531 h 6858000"/>
              <a:gd name="connsiteX118" fmla="*/ 388204 w 1514862"/>
              <a:gd name="connsiteY118" fmla="*/ 1963269 h 6858000"/>
              <a:gd name="connsiteX119" fmla="*/ 369382 w 1514862"/>
              <a:gd name="connsiteY119" fmla="*/ 1906352 h 6858000"/>
              <a:gd name="connsiteX120" fmla="*/ 345939 w 1514862"/>
              <a:gd name="connsiteY120" fmla="*/ 1861531 h 6858000"/>
              <a:gd name="connsiteX121" fmla="*/ 299738 w 1514862"/>
              <a:gd name="connsiteY121" fmla="*/ 1732919 h 6858000"/>
              <a:gd name="connsiteX122" fmla="*/ 272049 w 1514862"/>
              <a:gd name="connsiteY122" fmla="*/ 1663540 h 6858000"/>
              <a:gd name="connsiteX123" fmla="*/ 271175 w 1514862"/>
              <a:gd name="connsiteY123" fmla="*/ 1615777 h 6858000"/>
              <a:gd name="connsiteX124" fmla="*/ 251970 w 1514862"/>
              <a:gd name="connsiteY124" fmla="*/ 1563678 h 6858000"/>
              <a:gd name="connsiteX125" fmla="*/ 265050 w 1514862"/>
              <a:gd name="connsiteY125" fmla="*/ 1519474 h 6858000"/>
              <a:gd name="connsiteX126" fmla="*/ 257792 w 1514862"/>
              <a:gd name="connsiteY126" fmla="*/ 1477995 h 6858000"/>
              <a:gd name="connsiteX127" fmla="*/ 243877 w 1514862"/>
              <a:gd name="connsiteY127" fmla="*/ 1373769 h 6858000"/>
              <a:gd name="connsiteX128" fmla="*/ 252184 w 1514862"/>
              <a:gd name="connsiteY128" fmla="*/ 1307086 h 6858000"/>
              <a:gd name="connsiteX129" fmla="*/ 253372 w 1514862"/>
              <a:gd name="connsiteY129" fmla="*/ 1189033 h 6858000"/>
              <a:gd name="connsiteX130" fmla="*/ 258057 w 1514862"/>
              <a:gd name="connsiteY130" fmla="*/ 1168288 h 6858000"/>
              <a:gd name="connsiteX131" fmla="*/ 250339 w 1514862"/>
              <a:gd name="connsiteY131" fmla="*/ 1142577 h 6858000"/>
              <a:gd name="connsiteX132" fmla="*/ 239645 w 1514862"/>
              <a:gd name="connsiteY132" fmla="*/ 1088484 h 6858000"/>
              <a:gd name="connsiteX133" fmla="*/ 228381 w 1514862"/>
              <a:gd name="connsiteY133" fmla="*/ 1016103 h 6858000"/>
              <a:gd name="connsiteX134" fmla="*/ 229837 w 1514862"/>
              <a:gd name="connsiteY134" fmla="*/ 932283 h 6858000"/>
              <a:gd name="connsiteX135" fmla="*/ 232073 w 1514862"/>
              <a:gd name="connsiteY135" fmla="*/ 915925 h 6858000"/>
              <a:gd name="connsiteX136" fmla="*/ 224702 w 1514862"/>
              <a:gd name="connsiteY136" fmla="*/ 896999 h 6858000"/>
              <a:gd name="connsiteX137" fmla="*/ 194110 w 1514862"/>
              <a:gd name="connsiteY137" fmla="*/ 821517 h 6858000"/>
              <a:gd name="connsiteX138" fmla="*/ 173060 w 1514862"/>
              <a:gd name="connsiteY138" fmla="*/ 751353 h 6858000"/>
              <a:gd name="connsiteX139" fmla="*/ 172618 w 1514862"/>
              <a:gd name="connsiteY139" fmla="*/ 721230 h 6858000"/>
              <a:gd name="connsiteX140" fmla="*/ 158289 w 1514862"/>
              <a:gd name="connsiteY140" fmla="*/ 681659 h 6858000"/>
              <a:gd name="connsiteX141" fmla="*/ 143708 w 1514862"/>
              <a:gd name="connsiteY141" fmla="*/ 635218 h 6858000"/>
              <a:gd name="connsiteX142" fmla="*/ 148719 w 1514862"/>
              <a:gd name="connsiteY142" fmla="*/ 613763 h 6858000"/>
              <a:gd name="connsiteX143" fmla="*/ 134661 w 1514862"/>
              <a:gd name="connsiteY143" fmla="*/ 598582 h 6858000"/>
              <a:gd name="connsiteX144" fmla="*/ 134342 w 1514862"/>
              <a:gd name="connsiteY144" fmla="*/ 576846 h 6858000"/>
              <a:gd name="connsiteX145" fmla="*/ 113968 w 1514862"/>
              <a:gd name="connsiteY145" fmla="*/ 530055 h 6858000"/>
              <a:gd name="connsiteX146" fmla="*/ 104404 w 1514862"/>
              <a:gd name="connsiteY146" fmla="*/ 448559 h 6858000"/>
              <a:gd name="connsiteX147" fmla="*/ 110826 w 1514862"/>
              <a:gd name="connsiteY147" fmla="*/ 441529 h 6858000"/>
              <a:gd name="connsiteX148" fmla="*/ 110047 w 1514862"/>
              <a:gd name="connsiteY148" fmla="*/ 428927 h 6858000"/>
              <a:gd name="connsiteX149" fmla="*/ 99451 w 1514862"/>
              <a:gd name="connsiteY149" fmla="*/ 430161 h 6858000"/>
              <a:gd name="connsiteX150" fmla="*/ 76471 w 1514862"/>
              <a:gd name="connsiteY150" fmla="*/ 367211 h 6858000"/>
              <a:gd name="connsiteX151" fmla="*/ 33963 w 1514862"/>
              <a:gd name="connsiteY151" fmla="*/ 302178 h 6858000"/>
              <a:gd name="connsiteX152" fmla="*/ 12635 w 1514862"/>
              <a:gd name="connsiteY152" fmla="*/ 211375 h 6858000"/>
              <a:gd name="connsiteX153" fmla="*/ 3963 w 1514862"/>
              <a:gd name="connsiteY153" fmla="*/ 184179 h 6858000"/>
              <a:gd name="connsiteX154" fmla="*/ 25635 w 1514862"/>
              <a:gd name="connsiteY154" fmla="*/ 47336 h 6858000"/>
              <a:gd name="connsiteX155" fmla="*/ 6323 w 1514862"/>
              <a:gd name="connsiteY15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6312 w 1508539"/>
              <a:gd name="connsiteY152" fmla="*/ 211375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0191 w 1508539"/>
              <a:gd name="connsiteY149" fmla="*/ 404917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106893 w 1508539"/>
              <a:gd name="connsiteY146" fmla="*/ 46538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4721 w 1508539"/>
              <a:gd name="connsiteY63" fmla="*/ 4761984 h 6858000"/>
              <a:gd name="connsiteX64" fmla="*/ 650769 w 1508539"/>
              <a:gd name="connsiteY64" fmla="*/ 4690749 h 6858000"/>
              <a:gd name="connsiteX65" fmla="*/ 646249 w 1508539"/>
              <a:gd name="connsiteY65" fmla="*/ 4584173 h 6858000"/>
              <a:gd name="connsiteX66" fmla="*/ 641332 w 1508539"/>
              <a:gd name="connsiteY66" fmla="*/ 4444346 h 6858000"/>
              <a:gd name="connsiteX67" fmla="*/ 637897 w 1508539"/>
              <a:gd name="connsiteY67" fmla="*/ 4375228 h 6858000"/>
              <a:gd name="connsiteX68" fmla="*/ 618550 w 1508539"/>
              <a:gd name="connsiteY68" fmla="*/ 4214165 h 6858000"/>
              <a:gd name="connsiteX69" fmla="*/ 622623 w 1508539"/>
              <a:gd name="connsiteY69" fmla="*/ 4090296 h 6858000"/>
              <a:gd name="connsiteX70" fmla="*/ 607879 w 1508539"/>
              <a:gd name="connsiteY70" fmla="*/ 4033999 h 6858000"/>
              <a:gd name="connsiteX71" fmla="*/ 609028 w 1508539"/>
              <a:gd name="connsiteY71" fmla="*/ 4031933 h 6858000"/>
              <a:gd name="connsiteX72" fmla="*/ 607604 w 1508539"/>
              <a:gd name="connsiteY72" fmla="*/ 4013953 h 6858000"/>
              <a:gd name="connsiteX73" fmla="*/ 593899 w 1508539"/>
              <a:gd name="connsiteY73" fmla="*/ 3974753 h 6858000"/>
              <a:gd name="connsiteX74" fmla="*/ 595497 w 1508539"/>
              <a:gd name="connsiteY74" fmla="*/ 3969950 h 6858000"/>
              <a:gd name="connsiteX75" fmla="*/ 588919 w 1508539"/>
              <a:gd name="connsiteY75" fmla="*/ 3933779 h 6858000"/>
              <a:gd name="connsiteX76" fmla="*/ 590250 w 1508539"/>
              <a:gd name="connsiteY76" fmla="*/ 3933093 h 6858000"/>
              <a:gd name="connsiteX77" fmla="*/ 594604 w 1508539"/>
              <a:gd name="connsiteY77" fmla="*/ 3922082 h 6858000"/>
              <a:gd name="connsiteX78" fmla="*/ 599682 w 1508539"/>
              <a:gd name="connsiteY78" fmla="*/ 3901461 h 6858000"/>
              <a:gd name="connsiteX79" fmla="*/ 622276 w 1508539"/>
              <a:gd name="connsiteY79" fmla="*/ 3813873 h 6858000"/>
              <a:gd name="connsiteX80" fmla="*/ 621701 w 1508539"/>
              <a:gd name="connsiteY80" fmla="*/ 3806161 h 6858000"/>
              <a:gd name="connsiteX81" fmla="*/ 622008 w 1508539"/>
              <a:gd name="connsiteY81" fmla="*/ 3805957 h 6858000"/>
              <a:gd name="connsiteX82" fmla="*/ 622035 w 1508539"/>
              <a:gd name="connsiteY82" fmla="*/ 3797724 h 6858000"/>
              <a:gd name="connsiteX83" fmla="*/ 620650 w 1508539"/>
              <a:gd name="connsiteY83" fmla="*/ 3792098 h 6858000"/>
              <a:gd name="connsiteX84" fmla="*/ 619534 w 1508539"/>
              <a:gd name="connsiteY84" fmla="*/ 3777135 h 6858000"/>
              <a:gd name="connsiteX85" fmla="*/ 621267 w 1508539"/>
              <a:gd name="connsiteY85" fmla="*/ 3771656 h 6858000"/>
              <a:gd name="connsiteX86" fmla="*/ 625010 w 1508539"/>
              <a:gd name="connsiteY86" fmla="*/ 3769007 h 6858000"/>
              <a:gd name="connsiteX87" fmla="*/ 624476 w 1508539"/>
              <a:gd name="connsiteY87" fmla="*/ 3767709 h 6858000"/>
              <a:gd name="connsiteX88" fmla="*/ 633172 w 1508539"/>
              <a:gd name="connsiteY88" fmla="*/ 3738082 h 6858000"/>
              <a:gd name="connsiteX89" fmla="*/ 640518 w 1508539"/>
              <a:gd name="connsiteY89" fmla="*/ 3673397 h 6858000"/>
              <a:gd name="connsiteX90" fmla="*/ 639814 w 1508539"/>
              <a:gd name="connsiteY90" fmla="*/ 3637109 h 6858000"/>
              <a:gd name="connsiteX91" fmla="*/ 643257 w 1508539"/>
              <a:gd name="connsiteY91" fmla="*/ 3536883 h 6858000"/>
              <a:gd name="connsiteX92" fmla="*/ 650795 w 1508539"/>
              <a:gd name="connsiteY92" fmla="*/ 3435652 h 6858000"/>
              <a:gd name="connsiteX93" fmla="*/ 652466 w 1508539"/>
              <a:gd name="connsiteY93" fmla="*/ 3307769 h 6858000"/>
              <a:gd name="connsiteX94" fmla="*/ 670029 w 1508539"/>
              <a:gd name="connsiteY94" fmla="*/ 3250522 h 6858000"/>
              <a:gd name="connsiteX95" fmla="*/ 670454 w 1508539"/>
              <a:gd name="connsiteY95" fmla="*/ 3229163 h 6858000"/>
              <a:gd name="connsiteX96" fmla="*/ 672277 w 1508539"/>
              <a:gd name="connsiteY96" fmla="*/ 3217217 h 6858000"/>
              <a:gd name="connsiteX97" fmla="*/ 659112 w 1508539"/>
              <a:gd name="connsiteY97" fmla="*/ 3183755 h 6858000"/>
              <a:gd name="connsiteX98" fmla="*/ 659613 w 1508539"/>
              <a:gd name="connsiteY98" fmla="*/ 3178642 h 6858000"/>
              <a:gd name="connsiteX99" fmla="*/ 647213 w 1508539"/>
              <a:gd name="connsiteY99" fmla="*/ 3158586 h 6858000"/>
              <a:gd name="connsiteX100" fmla="*/ 632398 w 1508539"/>
              <a:gd name="connsiteY100" fmla="*/ 3129034 h 6858000"/>
              <a:gd name="connsiteX101" fmla="*/ 633063 w 1508539"/>
              <a:gd name="connsiteY101" fmla="*/ 3126682 h 6858000"/>
              <a:gd name="connsiteX102" fmla="*/ 623931 w 1508539"/>
              <a:gd name="connsiteY102" fmla="*/ 3114519 h 6858000"/>
              <a:gd name="connsiteX103" fmla="*/ 610540 w 1508539"/>
              <a:gd name="connsiteY103" fmla="*/ 3106272 h 6858000"/>
              <a:gd name="connsiteX104" fmla="*/ 583270 w 1508539"/>
              <a:gd name="connsiteY104" fmla="*/ 2958185 h 6858000"/>
              <a:gd name="connsiteX105" fmla="*/ 525884 w 1508539"/>
              <a:gd name="connsiteY105" fmla="*/ 2762989 h 6858000"/>
              <a:gd name="connsiteX106" fmla="*/ 474802 w 1508539"/>
              <a:gd name="connsiteY106" fmla="*/ 2554718 h 6858000"/>
              <a:gd name="connsiteX107" fmla="*/ 454896 w 1508539"/>
              <a:gd name="connsiteY107" fmla="*/ 2485734 h 6858000"/>
              <a:gd name="connsiteX108" fmla="*/ 445619 w 1508539"/>
              <a:gd name="connsiteY108" fmla="*/ 2447068 h 6858000"/>
              <a:gd name="connsiteX109" fmla="*/ 432580 w 1508539"/>
              <a:gd name="connsiteY109" fmla="*/ 2425819 h 6858000"/>
              <a:gd name="connsiteX110" fmla="*/ 438579 w 1508539"/>
              <a:gd name="connsiteY110" fmla="*/ 2402874 h 6858000"/>
              <a:gd name="connsiteX111" fmla="*/ 441191 w 1508539"/>
              <a:gd name="connsiteY111" fmla="*/ 2381443 h 6858000"/>
              <a:gd name="connsiteX112" fmla="*/ 417520 w 1508539"/>
              <a:gd name="connsiteY112" fmla="*/ 2261920 h 6858000"/>
              <a:gd name="connsiteX113" fmla="*/ 407407 w 1508539"/>
              <a:gd name="connsiteY113" fmla="*/ 2195378 h 6858000"/>
              <a:gd name="connsiteX114" fmla="*/ 391624 w 1508539"/>
              <a:gd name="connsiteY114" fmla="*/ 2155135 h 6858000"/>
              <a:gd name="connsiteX115" fmla="*/ 389082 w 1508539"/>
              <a:gd name="connsiteY115" fmla="*/ 2118008 h 6858000"/>
              <a:gd name="connsiteX116" fmla="*/ 390075 w 1508539"/>
              <a:gd name="connsiteY116" fmla="*/ 2050531 h 6858000"/>
              <a:gd name="connsiteX117" fmla="*/ 381881 w 1508539"/>
              <a:gd name="connsiteY117" fmla="*/ 1963269 h 6858000"/>
              <a:gd name="connsiteX118" fmla="*/ 363059 w 1508539"/>
              <a:gd name="connsiteY118" fmla="*/ 1906352 h 6858000"/>
              <a:gd name="connsiteX119" fmla="*/ 339616 w 1508539"/>
              <a:gd name="connsiteY119" fmla="*/ 1861531 h 6858000"/>
              <a:gd name="connsiteX120" fmla="*/ 293415 w 1508539"/>
              <a:gd name="connsiteY120" fmla="*/ 1732919 h 6858000"/>
              <a:gd name="connsiteX121" fmla="*/ 265726 w 1508539"/>
              <a:gd name="connsiteY121" fmla="*/ 1663540 h 6858000"/>
              <a:gd name="connsiteX122" fmla="*/ 264852 w 1508539"/>
              <a:gd name="connsiteY122" fmla="*/ 1615777 h 6858000"/>
              <a:gd name="connsiteX123" fmla="*/ 245647 w 1508539"/>
              <a:gd name="connsiteY123" fmla="*/ 1563678 h 6858000"/>
              <a:gd name="connsiteX124" fmla="*/ 258727 w 1508539"/>
              <a:gd name="connsiteY124" fmla="*/ 1519474 h 6858000"/>
              <a:gd name="connsiteX125" fmla="*/ 251469 w 1508539"/>
              <a:gd name="connsiteY125" fmla="*/ 1477995 h 6858000"/>
              <a:gd name="connsiteX126" fmla="*/ 237554 w 1508539"/>
              <a:gd name="connsiteY126" fmla="*/ 1373769 h 6858000"/>
              <a:gd name="connsiteX127" fmla="*/ 245861 w 1508539"/>
              <a:gd name="connsiteY127" fmla="*/ 1307086 h 6858000"/>
              <a:gd name="connsiteX128" fmla="*/ 247049 w 1508539"/>
              <a:gd name="connsiteY128" fmla="*/ 1189033 h 6858000"/>
              <a:gd name="connsiteX129" fmla="*/ 251734 w 1508539"/>
              <a:gd name="connsiteY129" fmla="*/ 1168288 h 6858000"/>
              <a:gd name="connsiteX130" fmla="*/ 244016 w 1508539"/>
              <a:gd name="connsiteY130" fmla="*/ 1142577 h 6858000"/>
              <a:gd name="connsiteX131" fmla="*/ 233322 w 1508539"/>
              <a:gd name="connsiteY131" fmla="*/ 1088484 h 6858000"/>
              <a:gd name="connsiteX132" fmla="*/ 222058 w 1508539"/>
              <a:gd name="connsiteY132" fmla="*/ 1016103 h 6858000"/>
              <a:gd name="connsiteX133" fmla="*/ 223514 w 1508539"/>
              <a:gd name="connsiteY133" fmla="*/ 932283 h 6858000"/>
              <a:gd name="connsiteX134" fmla="*/ 225750 w 1508539"/>
              <a:gd name="connsiteY134" fmla="*/ 915925 h 6858000"/>
              <a:gd name="connsiteX135" fmla="*/ 218379 w 1508539"/>
              <a:gd name="connsiteY135" fmla="*/ 896999 h 6858000"/>
              <a:gd name="connsiteX136" fmla="*/ 187787 w 1508539"/>
              <a:gd name="connsiteY136" fmla="*/ 821517 h 6858000"/>
              <a:gd name="connsiteX137" fmla="*/ 166737 w 1508539"/>
              <a:gd name="connsiteY137" fmla="*/ 751353 h 6858000"/>
              <a:gd name="connsiteX138" fmla="*/ 166295 w 1508539"/>
              <a:gd name="connsiteY138" fmla="*/ 721230 h 6858000"/>
              <a:gd name="connsiteX139" fmla="*/ 151966 w 1508539"/>
              <a:gd name="connsiteY139" fmla="*/ 681659 h 6858000"/>
              <a:gd name="connsiteX140" fmla="*/ 137385 w 1508539"/>
              <a:gd name="connsiteY140" fmla="*/ 635218 h 6858000"/>
              <a:gd name="connsiteX141" fmla="*/ 142396 w 1508539"/>
              <a:gd name="connsiteY141" fmla="*/ 613763 h 6858000"/>
              <a:gd name="connsiteX142" fmla="*/ 128338 w 1508539"/>
              <a:gd name="connsiteY142" fmla="*/ 598582 h 6858000"/>
              <a:gd name="connsiteX143" fmla="*/ 128019 w 1508539"/>
              <a:gd name="connsiteY143" fmla="*/ 576846 h 6858000"/>
              <a:gd name="connsiteX144" fmla="*/ 107645 w 1508539"/>
              <a:gd name="connsiteY144" fmla="*/ 530055 h 6858000"/>
              <a:gd name="connsiteX145" fmla="*/ 106893 w 1508539"/>
              <a:gd name="connsiteY145" fmla="*/ 465389 h 6858000"/>
              <a:gd name="connsiteX146" fmla="*/ 89816 w 1508539"/>
              <a:gd name="connsiteY146" fmla="*/ 424699 h 6858000"/>
              <a:gd name="connsiteX147" fmla="*/ 90191 w 1508539"/>
              <a:gd name="connsiteY147" fmla="*/ 404917 h 6858000"/>
              <a:gd name="connsiteX148" fmla="*/ 70148 w 1508539"/>
              <a:gd name="connsiteY148" fmla="*/ 367211 h 6858000"/>
              <a:gd name="connsiteX149" fmla="*/ 36452 w 1508539"/>
              <a:gd name="connsiteY149" fmla="*/ 268519 h 6858000"/>
              <a:gd name="connsiteX150" fmla="*/ 23935 w 1508539"/>
              <a:gd name="connsiteY150" fmla="*/ 160886 h 6858000"/>
              <a:gd name="connsiteX151" fmla="*/ 19312 w 1508539"/>
              <a:gd name="connsiteY151" fmla="*/ 47336 h 6858000"/>
              <a:gd name="connsiteX152" fmla="*/ 0 w 1508539"/>
              <a:gd name="connsiteY15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46936 w 1508539"/>
              <a:gd name="connsiteY60" fmla="*/ 4821170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3397 w 1508539"/>
              <a:gd name="connsiteY25" fmla="*/ 6372381 h 6858000"/>
              <a:gd name="connsiteX26" fmla="*/ 240591 w 1508539"/>
              <a:gd name="connsiteY26" fmla="*/ 6367510 h 6858000"/>
              <a:gd name="connsiteX27" fmla="*/ 244471 w 1508539"/>
              <a:gd name="connsiteY27" fmla="*/ 6349778 h 6858000"/>
              <a:gd name="connsiteX28" fmla="*/ 246136 w 1508539"/>
              <a:gd name="connsiteY28" fmla="*/ 6348250 h 6858000"/>
              <a:gd name="connsiteX29" fmla="*/ 262170 w 1508539"/>
              <a:gd name="connsiteY29" fmla="*/ 6281972 h 6858000"/>
              <a:gd name="connsiteX30" fmla="*/ 272933 w 1508539"/>
              <a:gd name="connsiteY30" fmla="*/ 6211940 h 6858000"/>
              <a:gd name="connsiteX31" fmla="*/ 314428 w 1508539"/>
              <a:gd name="connsiteY31" fmla="*/ 6113913 h 6858000"/>
              <a:gd name="connsiteX32" fmla="*/ 318721 w 1508539"/>
              <a:gd name="connsiteY32" fmla="*/ 6028119 h 6858000"/>
              <a:gd name="connsiteX33" fmla="*/ 345501 w 1508539"/>
              <a:gd name="connsiteY33" fmla="*/ 5934687 h 6858000"/>
              <a:gd name="connsiteX34" fmla="*/ 379513 w 1508539"/>
              <a:gd name="connsiteY34" fmla="*/ 5765594 h 6858000"/>
              <a:gd name="connsiteX35" fmla="*/ 411349 w 1508539"/>
              <a:gd name="connsiteY35" fmla="*/ 5693685 h 6858000"/>
              <a:gd name="connsiteX36" fmla="*/ 431404 w 1508539"/>
              <a:gd name="connsiteY36" fmla="*/ 5665173 h 6858000"/>
              <a:gd name="connsiteX37" fmla="*/ 465121 w 1508539"/>
              <a:gd name="connsiteY37" fmla="*/ 5563435 h 6858000"/>
              <a:gd name="connsiteX38" fmla="*/ 494626 w 1508539"/>
              <a:gd name="connsiteY38" fmla="*/ 5476393 h 6858000"/>
              <a:gd name="connsiteX39" fmla="*/ 525819 w 1508539"/>
              <a:gd name="connsiteY39" fmla="*/ 5396260 h 6858000"/>
              <a:gd name="connsiteX40" fmla="*/ 541800 w 1508539"/>
              <a:gd name="connsiteY40" fmla="*/ 5330009 h 6858000"/>
              <a:gd name="connsiteX41" fmla="*/ 575293 w 1508539"/>
              <a:gd name="connsiteY41" fmla="*/ 5273739 h 6858000"/>
              <a:gd name="connsiteX42" fmla="*/ 584892 w 1508539"/>
              <a:gd name="connsiteY42" fmla="*/ 5241779 h 6858000"/>
              <a:gd name="connsiteX43" fmla="*/ 596118 w 1508539"/>
              <a:gd name="connsiteY43" fmla="*/ 5225268 h 6858000"/>
              <a:gd name="connsiteX44" fmla="*/ 597138 w 1508539"/>
              <a:gd name="connsiteY44" fmla="*/ 5217684 h 6858000"/>
              <a:gd name="connsiteX45" fmla="*/ 604479 w 1508539"/>
              <a:gd name="connsiteY45" fmla="*/ 5193377 h 6858000"/>
              <a:gd name="connsiteX46" fmla="*/ 607782 w 1508539"/>
              <a:gd name="connsiteY46" fmla="*/ 5179288 h 6858000"/>
              <a:gd name="connsiteX47" fmla="*/ 608766 w 1508539"/>
              <a:gd name="connsiteY47" fmla="*/ 5173621 h 6858000"/>
              <a:gd name="connsiteX48" fmla="*/ 604400 w 1508539"/>
              <a:gd name="connsiteY48" fmla="*/ 5159961 h 6858000"/>
              <a:gd name="connsiteX49" fmla="*/ 611077 w 1508539"/>
              <a:gd name="connsiteY49" fmla="*/ 5144295 h 6858000"/>
              <a:gd name="connsiteX50" fmla="*/ 608010 w 1508539"/>
              <a:gd name="connsiteY50" fmla="*/ 5125185 h 6858000"/>
              <a:gd name="connsiteX51" fmla="*/ 614840 w 1508539"/>
              <a:gd name="connsiteY51" fmla="*/ 5121884 h 6858000"/>
              <a:gd name="connsiteX52" fmla="*/ 621876 w 1508539"/>
              <a:gd name="connsiteY52" fmla="*/ 5067850 h 6858000"/>
              <a:gd name="connsiteX53" fmla="*/ 624607 w 1508539"/>
              <a:gd name="connsiteY53" fmla="*/ 5060861 h 6858000"/>
              <a:gd name="connsiteX54" fmla="*/ 621311 w 1508539"/>
              <a:gd name="connsiteY54" fmla="*/ 5034192 h 6858000"/>
              <a:gd name="connsiteX55" fmla="*/ 622865 w 1508539"/>
              <a:gd name="connsiteY55" fmla="*/ 4993030 h 6858000"/>
              <a:gd name="connsiteX56" fmla="*/ 629774 w 1508539"/>
              <a:gd name="connsiteY56" fmla="*/ 4946844 h 6858000"/>
              <a:gd name="connsiteX57" fmla="*/ 625630 w 1508539"/>
              <a:gd name="connsiteY57" fmla="*/ 4932692 h 6858000"/>
              <a:gd name="connsiteX58" fmla="*/ 641033 w 1508539"/>
              <a:gd name="connsiteY58" fmla="*/ 4858827 h 6858000"/>
              <a:gd name="connsiteX59" fmla="*/ 646936 w 1508539"/>
              <a:gd name="connsiteY59" fmla="*/ 4821170 h 6858000"/>
              <a:gd name="connsiteX60" fmla="*/ 651669 w 1508539"/>
              <a:gd name="connsiteY60" fmla="*/ 4780965 h 6858000"/>
              <a:gd name="connsiteX61" fmla="*/ 652962 w 1508539"/>
              <a:gd name="connsiteY61" fmla="*/ 4750867 h 6858000"/>
              <a:gd name="connsiteX62" fmla="*/ 650769 w 1508539"/>
              <a:gd name="connsiteY62" fmla="*/ 4690749 h 6858000"/>
              <a:gd name="connsiteX63" fmla="*/ 646249 w 1508539"/>
              <a:gd name="connsiteY63" fmla="*/ 4584173 h 6858000"/>
              <a:gd name="connsiteX64" fmla="*/ 641332 w 1508539"/>
              <a:gd name="connsiteY64" fmla="*/ 4444346 h 6858000"/>
              <a:gd name="connsiteX65" fmla="*/ 637897 w 1508539"/>
              <a:gd name="connsiteY65" fmla="*/ 4375228 h 6858000"/>
              <a:gd name="connsiteX66" fmla="*/ 618550 w 1508539"/>
              <a:gd name="connsiteY66" fmla="*/ 4214165 h 6858000"/>
              <a:gd name="connsiteX67" fmla="*/ 622623 w 1508539"/>
              <a:gd name="connsiteY67" fmla="*/ 4090296 h 6858000"/>
              <a:gd name="connsiteX68" fmla="*/ 607879 w 1508539"/>
              <a:gd name="connsiteY68" fmla="*/ 4033999 h 6858000"/>
              <a:gd name="connsiteX69" fmla="*/ 609028 w 1508539"/>
              <a:gd name="connsiteY69" fmla="*/ 4031933 h 6858000"/>
              <a:gd name="connsiteX70" fmla="*/ 607604 w 1508539"/>
              <a:gd name="connsiteY70" fmla="*/ 4013953 h 6858000"/>
              <a:gd name="connsiteX71" fmla="*/ 593899 w 1508539"/>
              <a:gd name="connsiteY71" fmla="*/ 3974753 h 6858000"/>
              <a:gd name="connsiteX72" fmla="*/ 595497 w 1508539"/>
              <a:gd name="connsiteY72" fmla="*/ 3969950 h 6858000"/>
              <a:gd name="connsiteX73" fmla="*/ 588919 w 1508539"/>
              <a:gd name="connsiteY73" fmla="*/ 3933779 h 6858000"/>
              <a:gd name="connsiteX74" fmla="*/ 590250 w 1508539"/>
              <a:gd name="connsiteY74" fmla="*/ 3933093 h 6858000"/>
              <a:gd name="connsiteX75" fmla="*/ 594604 w 1508539"/>
              <a:gd name="connsiteY75" fmla="*/ 3922082 h 6858000"/>
              <a:gd name="connsiteX76" fmla="*/ 599682 w 1508539"/>
              <a:gd name="connsiteY76" fmla="*/ 3901461 h 6858000"/>
              <a:gd name="connsiteX77" fmla="*/ 622276 w 1508539"/>
              <a:gd name="connsiteY77" fmla="*/ 3813873 h 6858000"/>
              <a:gd name="connsiteX78" fmla="*/ 621701 w 1508539"/>
              <a:gd name="connsiteY78" fmla="*/ 3806161 h 6858000"/>
              <a:gd name="connsiteX79" fmla="*/ 622008 w 1508539"/>
              <a:gd name="connsiteY79" fmla="*/ 3805957 h 6858000"/>
              <a:gd name="connsiteX80" fmla="*/ 622035 w 1508539"/>
              <a:gd name="connsiteY80" fmla="*/ 3797724 h 6858000"/>
              <a:gd name="connsiteX81" fmla="*/ 620650 w 1508539"/>
              <a:gd name="connsiteY81" fmla="*/ 3792098 h 6858000"/>
              <a:gd name="connsiteX82" fmla="*/ 619534 w 1508539"/>
              <a:gd name="connsiteY82" fmla="*/ 3777135 h 6858000"/>
              <a:gd name="connsiteX83" fmla="*/ 621267 w 1508539"/>
              <a:gd name="connsiteY83" fmla="*/ 3771656 h 6858000"/>
              <a:gd name="connsiteX84" fmla="*/ 625010 w 1508539"/>
              <a:gd name="connsiteY84" fmla="*/ 3769007 h 6858000"/>
              <a:gd name="connsiteX85" fmla="*/ 624476 w 1508539"/>
              <a:gd name="connsiteY85" fmla="*/ 3767709 h 6858000"/>
              <a:gd name="connsiteX86" fmla="*/ 633172 w 1508539"/>
              <a:gd name="connsiteY86" fmla="*/ 3738082 h 6858000"/>
              <a:gd name="connsiteX87" fmla="*/ 640518 w 1508539"/>
              <a:gd name="connsiteY87" fmla="*/ 3673397 h 6858000"/>
              <a:gd name="connsiteX88" fmla="*/ 639814 w 1508539"/>
              <a:gd name="connsiteY88" fmla="*/ 3637109 h 6858000"/>
              <a:gd name="connsiteX89" fmla="*/ 643257 w 1508539"/>
              <a:gd name="connsiteY89" fmla="*/ 3536883 h 6858000"/>
              <a:gd name="connsiteX90" fmla="*/ 650795 w 1508539"/>
              <a:gd name="connsiteY90" fmla="*/ 3435652 h 6858000"/>
              <a:gd name="connsiteX91" fmla="*/ 652466 w 1508539"/>
              <a:gd name="connsiteY91" fmla="*/ 3307769 h 6858000"/>
              <a:gd name="connsiteX92" fmla="*/ 670029 w 1508539"/>
              <a:gd name="connsiteY92" fmla="*/ 3250522 h 6858000"/>
              <a:gd name="connsiteX93" fmla="*/ 670454 w 1508539"/>
              <a:gd name="connsiteY93" fmla="*/ 3229163 h 6858000"/>
              <a:gd name="connsiteX94" fmla="*/ 672277 w 1508539"/>
              <a:gd name="connsiteY94" fmla="*/ 3217217 h 6858000"/>
              <a:gd name="connsiteX95" fmla="*/ 659112 w 1508539"/>
              <a:gd name="connsiteY95" fmla="*/ 3183755 h 6858000"/>
              <a:gd name="connsiteX96" fmla="*/ 659613 w 1508539"/>
              <a:gd name="connsiteY96" fmla="*/ 3178642 h 6858000"/>
              <a:gd name="connsiteX97" fmla="*/ 647213 w 1508539"/>
              <a:gd name="connsiteY97" fmla="*/ 3158586 h 6858000"/>
              <a:gd name="connsiteX98" fmla="*/ 632398 w 1508539"/>
              <a:gd name="connsiteY98" fmla="*/ 3129034 h 6858000"/>
              <a:gd name="connsiteX99" fmla="*/ 633063 w 1508539"/>
              <a:gd name="connsiteY99" fmla="*/ 3126682 h 6858000"/>
              <a:gd name="connsiteX100" fmla="*/ 623931 w 1508539"/>
              <a:gd name="connsiteY100" fmla="*/ 3114519 h 6858000"/>
              <a:gd name="connsiteX101" fmla="*/ 610540 w 1508539"/>
              <a:gd name="connsiteY101" fmla="*/ 3106272 h 6858000"/>
              <a:gd name="connsiteX102" fmla="*/ 583270 w 1508539"/>
              <a:gd name="connsiteY102" fmla="*/ 2958185 h 6858000"/>
              <a:gd name="connsiteX103" fmla="*/ 525884 w 1508539"/>
              <a:gd name="connsiteY103" fmla="*/ 2762989 h 6858000"/>
              <a:gd name="connsiteX104" fmla="*/ 474802 w 1508539"/>
              <a:gd name="connsiteY104" fmla="*/ 2554718 h 6858000"/>
              <a:gd name="connsiteX105" fmla="*/ 454896 w 1508539"/>
              <a:gd name="connsiteY105" fmla="*/ 2485734 h 6858000"/>
              <a:gd name="connsiteX106" fmla="*/ 445619 w 1508539"/>
              <a:gd name="connsiteY106" fmla="*/ 2447068 h 6858000"/>
              <a:gd name="connsiteX107" fmla="*/ 432580 w 1508539"/>
              <a:gd name="connsiteY107" fmla="*/ 2425819 h 6858000"/>
              <a:gd name="connsiteX108" fmla="*/ 438579 w 1508539"/>
              <a:gd name="connsiteY108" fmla="*/ 2402874 h 6858000"/>
              <a:gd name="connsiteX109" fmla="*/ 441191 w 1508539"/>
              <a:gd name="connsiteY109" fmla="*/ 2381443 h 6858000"/>
              <a:gd name="connsiteX110" fmla="*/ 417520 w 1508539"/>
              <a:gd name="connsiteY110" fmla="*/ 2261920 h 6858000"/>
              <a:gd name="connsiteX111" fmla="*/ 407407 w 1508539"/>
              <a:gd name="connsiteY111" fmla="*/ 2195378 h 6858000"/>
              <a:gd name="connsiteX112" fmla="*/ 391624 w 1508539"/>
              <a:gd name="connsiteY112" fmla="*/ 2155135 h 6858000"/>
              <a:gd name="connsiteX113" fmla="*/ 389082 w 1508539"/>
              <a:gd name="connsiteY113" fmla="*/ 2118008 h 6858000"/>
              <a:gd name="connsiteX114" fmla="*/ 390075 w 1508539"/>
              <a:gd name="connsiteY114" fmla="*/ 2050531 h 6858000"/>
              <a:gd name="connsiteX115" fmla="*/ 381881 w 1508539"/>
              <a:gd name="connsiteY115" fmla="*/ 1963269 h 6858000"/>
              <a:gd name="connsiteX116" fmla="*/ 363059 w 1508539"/>
              <a:gd name="connsiteY116" fmla="*/ 1906352 h 6858000"/>
              <a:gd name="connsiteX117" fmla="*/ 339616 w 1508539"/>
              <a:gd name="connsiteY117" fmla="*/ 1861531 h 6858000"/>
              <a:gd name="connsiteX118" fmla="*/ 293415 w 1508539"/>
              <a:gd name="connsiteY118" fmla="*/ 1732919 h 6858000"/>
              <a:gd name="connsiteX119" fmla="*/ 265726 w 1508539"/>
              <a:gd name="connsiteY119" fmla="*/ 1663540 h 6858000"/>
              <a:gd name="connsiteX120" fmla="*/ 264852 w 1508539"/>
              <a:gd name="connsiteY120" fmla="*/ 1615777 h 6858000"/>
              <a:gd name="connsiteX121" fmla="*/ 245647 w 1508539"/>
              <a:gd name="connsiteY121" fmla="*/ 1563678 h 6858000"/>
              <a:gd name="connsiteX122" fmla="*/ 258727 w 1508539"/>
              <a:gd name="connsiteY122" fmla="*/ 1519474 h 6858000"/>
              <a:gd name="connsiteX123" fmla="*/ 251469 w 1508539"/>
              <a:gd name="connsiteY123" fmla="*/ 1477995 h 6858000"/>
              <a:gd name="connsiteX124" fmla="*/ 237554 w 1508539"/>
              <a:gd name="connsiteY124" fmla="*/ 1373769 h 6858000"/>
              <a:gd name="connsiteX125" fmla="*/ 245861 w 1508539"/>
              <a:gd name="connsiteY125" fmla="*/ 1307086 h 6858000"/>
              <a:gd name="connsiteX126" fmla="*/ 247049 w 1508539"/>
              <a:gd name="connsiteY126" fmla="*/ 1189033 h 6858000"/>
              <a:gd name="connsiteX127" fmla="*/ 251734 w 1508539"/>
              <a:gd name="connsiteY127" fmla="*/ 1168288 h 6858000"/>
              <a:gd name="connsiteX128" fmla="*/ 244016 w 1508539"/>
              <a:gd name="connsiteY128" fmla="*/ 1142577 h 6858000"/>
              <a:gd name="connsiteX129" fmla="*/ 233322 w 1508539"/>
              <a:gd name="connsiteY129" fmla="*/ 1088484 h 6858000"/>
              <a:gd name="connsiteX130" fmla="*/ 222058 w 1508539"/>
              <a:gd name="connsiteY130" fmla="*/ 1016103 h 6858000"/>
              <a:gd name="connsiteX131" fmla="*/ 223514 w 1508539"/>
              <a:gd name="connsiteY131" fmla="*/ 932283 h 6858000"/>
              <a:gd name="connsiteX132" fmla="*/ 225750 w 1508539"/>
              <a:gd name="connsiteY132" fmla="*/ 915925 h 6858000"/>
              <a:gd name="connsiteX133" fmla="*/ 218379 w 1508539"/>
              <a:gd name="connsiteY133" fmla="*/ 896999 h 6858000"/>
              <a:gd name="connsiteX134" fmla="*/ 187787 w 1508539"/>
              <a:gd name="connsiteY134" fmla="*/ 821517 h 6858000"/>
              <a:gd name="connsiteX135" fmla="*/ 166737 w 1508539"/>
              <a:gd name="connsiteY135" fmla="*/ 751353 h 6858000"/>
              <a:gd name="connsiteX136" fmla="*/ 166295 w 1508539"/>
              <a:gd name="connsiteY136" fmla="*/ 721230 h 6858000"/>
              <a:gd name="connsiteX137" fmla="*/ 151966 w 1508539"/>
              <a:gd name="connsiteY137" fmla="*/ 681659 h 6858000"/>
              <a:gd name="connsiteX138" fmla="*/ 137385 w 1508539"/>
              <a:gd name="connsiteY138" fmla="*/ 635218 h 6858000"/>
              <a:gd name="connsiteX139" fmla="*/ 142396 w 1508539"/>
              <a:gd name="connsiteY139" fmla="*/ 613763 h 6858000"/>
              <a:gd name="connsiteX140" fmla="*/ 128338 w 1508539"/>
              <a:gd name="connsiteY140" fmla="*/ 598582 h 6858000"/>
              <a:gd name="connsiteX141" fmla="*/ 128019 w 1508539"/>
              <a:gd name="connsiteY141" fmla="*/ 576846 h 6858000"/>
              <a:gd name="connsiteX142" fmla="*/ 107645 w 1508539"/>
              <a:gd name="connsiteY142" fmla="*/ 530055 h 6858000"/>
              <a:gd name="connsiteX143" fmla="*/ 106893 w 1508539"/>
              <a:gd name="connsiteY143" fmla="*/ 465389 h 6858000"/>
              <a:gd name="connsiteX144" fmla="*/ 89816 w 1508539"/>
              <a:gd name="connsiteY144" fmla="*/ 424699 h 6858000"/>
              <a:gd name="connsiteX145" fmla="*/ 90191 w 1508539"/>
              <a:gd name="connsiteY145" fmla="*/ 404917 h 6858000"/>
              <a:gd name="connsiteX146" fmla="*/ 70148 w 1508539"/>
              <a:gd name="connsiteY146" fmla="*/ 367211 h 6858000"/>
              <a:gd name="connsiteX147" fmla="*/ 36452 w 1508539"/>
              <a:gd name="connsiteY147" fmla="*/ 268519 h 6858000"/>
              <a:gd name="connsiteX148" fmla="*/ 23935 w 1508539"/>
              <a:gd name="connsiteY148" fmla="*/ 160886 h 6858000"/>
              <a:gd name="connsiteX149" fmla="*/ 19312 w 1508539"/>
              <a:gd name="connsiteY149" fmla="*/ 47336 h 6858000"/>
              <a:gd name="connsiteX150" fmla="*/ 0 w 1508539"/>
              <a:gd name="connsiteY15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139560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69364 w 1508539"/>
              <a:gd name="connsiteY4" fmla="*/ 6809549 h 6858000"/>
              <a:gd name="connsiteX5" fmla="*/ 101575 w 1508539"/>
              <a:gd name="connsiteY5" fmla="*/ 6715115 h 6858000"/>
              <a:gd name="connsiteX6" fmla="*/ 111426 w 1508539"/>
              <a:gd name="connsiteY6" fmla="*/ 6680170 h 6858000"/>
              <a:gd name="connsiteX7" fmla="*/ 136976 w 1508539"/>
              <a:gd name="connsiteY7" fmla="*/ 6621207 h 6858000"/>
              <a:gd name="connsiteX8" fmla="*/ 153633 w 1508539"/>
              <a:gd name="connsiteY8" fmla="*/ 6596265 h 6858000"/>
              <a:gd name="connsiteX9" fmla="*/ 153512 w 1508539"/>
              <a:gd name="connsiteY9" fmla="*/ 6594818 h 6858000"/>
              <a:gd name="connsiteX10" fmla="*/ 157757 w 1508539"/>
              <a:gd name="connsiteY10" fmla="*/ 6593735 h 6858000"/>
              <a:gd name="connsiteX11" fmla="*/ 160954 w 1508539"/>
              <a:gd name="connsiteY11" fmla="*/ 6589172 h 6858000"/>
              <a:gd name="connsiteX12" fmla="*/ 164248 w 1508539"/>
              <a:gd name="connsiteY12" fmla="*/ 6574442 h 6858000"/>
              <a:gd name="connsiteX13" fmla="*/ 164588 w 1508539"/>
              <a:gd name="connsiteY13" fmla="*/ 6568530 h 6858000"/>
              <a:gd name="connsiteX14" fmla="*/ 166997 w 1508539"/>
              <a:gd name="connsiteY14" fmla="*/ 6560674 h 6858000"/>
              <a:gd name="connsiteX15" fmla="*/ 167342 w 1508539"/>
              <a:gd name="connsiteY15" fmla="*/ 6560598 h 6858000"/>
              <a:gd name="connsiteX16" fmla="*/ 169039 w 1508539"/>
              <a:gd name="connsiteY16" fmla="*/ 6553006 h 6858000"/>
              <a:gd name="connsiteX17" fmla="*/ 173735 w 1508539"/>
              <a:gd name="connsiteY17" fmla="*/ 6514360 h 6858000"/>
              <a:gd name="connsiteX18" fmla="*/ 215389 w 1508539"/>
              <a:gd name="connsiteY18" fmla="*/ 6478062 h 6858000"/>
              <a:gd name="connsiteX19" fmla="*/ 226078 w 1508539"/>
              <a:gd name="connsiteY19" fmla="*/ 6460325 h 6858000"/>
              <a:gd name="connsiteX20" fmla="*/ 233311 w 1508539"/>
              <a:gd name="connsiteY20" fmla="*/ 6451488 h 6858000"/>
              <a:gd name="connsiteX21" fmla="*/ 234746 w 1508539"/>
              <a:gd name="connsiteY21" fmla="*/ 6451348 h 6858000"/>
              <a:gd name="connsiteX22" fmla="*/ 239104 w 1508539"/>
              <a:gd name="connsiteY22" fmla="*/ 6414240 h 6858000"/>
              <a:gd name="connsiteX23" fmla="*/ 241880 w 1508539"/>
              <a:gd name="connsiteY23" fmla="*/ 6384857 h 6858000"/>
              <a:gd name="connsiteX24" fmla="*/ 240591 w 1508539"/>
              <a:gd name="connsiteY24" fmla="*/ 6367510 h 6858000"/>
              <a:gd name="connsiteX25" fmla="*/ 244471 w 1508539"/>
              <a:gd name="connsiteY25" fmla="*/ 6349778 h 6858000"/>
              <a:gd name="connsiteX26" fmla="*/ 246136 w 1508539"/>
              <a:gd name="connsiteY26" fmla="*/ 6348250 h 6858000"/>
              <a:gd name="connsiteX27" fmla="*/ 262170 w 1508539"/>
              <a:gd name="connsiteY27" fmla="*/ 6281972 h 6858000"/>
              <a:gd name="connsiteX28" fmla="*/ 272933 w 1508539"/>
              <a:gd name="connsiteY28" fmla="*/ 6211940 h 6858000"/>
              <a:gd name="connsiteX29" fmla="*/ 314428 w 1508539"/>
              <a:gd name="connsiteY29" fmla="*/ 6113913 h 6858000"/>
              <a:gd name="connsiteX30" fmla="*/ 318721 w 1508539"/>
              <a:gd name="connsiteY30" fmla="*/ 6028119 h 6858000"/>
              <a:gd name="connsiteX31" fmla="*/ 345501 w 1508539"/>
              <a:gd name="connsiteY31" fmla="*/ 5934687 h 6858000"/>
              <a:gd name="connsiteX32" fmla="*/ 379513 w 1508539"/>
              <a:gd name="connsiteY32" fmla="*/ 5765594 h 6858000"/>
              <a:gd name="connsiteX33" fmla="*/ 411349 w 1508539"/>
              <a:gd name="connsiteY33" fmla="*/ 5693685 h 6858000"/>
              <a:gd name="connsiteX34" fmla="*/ 431404 w 1508539"/>
              <a:gd name="connsiteY34" fmla="*/ 5665173 h 6858000"/>
              <a:gd name="connsiteX35" fmla="*/ 465121 w 1508539"/>
              <a:gd name="connsiteY35" fmla="*/ 5563435 h 6858000"/>
              <a:gd name="connsiteX36" fmla="*/ 494626 w 1508539"/>
              <a:gd name="connsiteY36" fmla="*/ 5476393 h 6858000"/>
              <a:gd name="connsiteX37" fmla="*/ 525819 w 1508539"/>
              <a:gd name="connsiteY37" fmla="*/ 5396260 h 6858000"/>
              <a:gd name="connsiteX38" fmla="*/ 541800 w 1508539"/>
              <a:gd name="connsiteY38" fmla="*/ 5330009 h 6858000"/>
              <a:gd name="connsiteX39" fmla="*/ 575293 w 1508539"/>
              <a:gd name="connsiteY39" fmla="*/ 5273739 h 6858000"/>
              <a:gd name="connsiteX40" fmla="*/ 584892 w 1508539"/>
              <a:gd name="connsiteY40" fmla="*/ 5241779 h 6858000"/>
              <a:gd name="connsiteX41" fmla="*/ 596118 w 1508539"/>
              <a:gd name="connsiteY41" fmla="*/ 5225268 h 6858000"/>
              <a:gd name="connsiteX42" fmla="*/ 597138 w 1508539"/>
              <a:gd name="connsiteY42" fmla="*/ 5217684 h 6858000"/>
              <a:gd name="connsiteX43" fmla="*/ 604479 w 1508539"/>
              <a:gd name="connsiteY43" fmla="*/ 5193377 h 6858000"/>
              <a:gd name="connsiteX44" fmla="*/ 607782 w 1508539"/>
              <a:gd name="connsiteY44" fmla="*/ 5179288 h 6858000"/>
              <a:gd name="connsiteX45" fmla="*/ 608766 w 1508539"/>
              <a:gd name="connsiteY45" fmla="*/ 5173621 h 6858000"/>
              <a:gd name="connsiteX46" fmla="*/ 604400 w 1508539"/>
              <a:gd name="connsiteY46" fmla="*/ 5159961 h 6858000"/>
              <a:gd name="connsiteX47" fmla="*/ 611077 w 1508539"/>
              <a:gd name="connsiteY47" fmla="*/ 5144295 h 6858000"/>
              <a:gd name="connsiteX48" fmla="*/ 608010 w 1508539"/>
              <a:gd name="connsiteY48" fmla="*/ 5125185 h 6858000"/>
              <a:gd name="connsiteX49" fmla="*/ 614840 w 1508539"/>
              <a:gd name="connsiteY49" fmla="*/ 5121884 h 6858000"/>
              <a:gd name="connsiteX50" fmla="*/ 621876 w 1508539"/>
              <a:gd name="connsiteY50" fmla="*/ 5067850 h 6858000"/>
              <a:gd name="connsiteX51" fmla="*/ 624607 w 1508539"/>
              <a:gd name="connsiteY51" fmla="*/ 5060861 h 6858000"/>
              <a:gd name="connsiteX52" fmla="*/ 621311 w 1508539"/>
              <a:gd name="connsiteY52" fmla="*/ 5034192 h 6858000"/>
              <a:gd name="connsiteX53" fmla="*/ 622865 w 1508539"/>
              <a:gd name="connsiteY53" fmla="*/ 4993030 h 6858000"/>
              <a:gd name="connsiteX54" fmla="*/ 629774 w 1508539"/>
              <a:gd name="connsiteY54" fmla="*/ 4946844 h 6858000"/>
              <a:gd name="connsiteX55" fmla="*/ 625630 w 1508539"/>
              <a:gd name="connsiteY55" fmla="*/ 4932692 h 6858000"/>
              <a:gd name="connsiteX56" fmla="*/ 641033 w 1508539"/>
              <a:gd name="connsiteY56" fmla="*/ 4858827 h 6858000"/>
              <a:gd name="connsiteX57" fmla="*/ 646936 w 1508539"/>
              <a:gd name="connsiteY57" fmla="*/ 4821170 h 6858000"/>
              <a:gd name="connsiteX58" fmla="*/ 651669 w 1508539"/>
              <a:gd name="connsiteY58" fmla="*/ 4780965 h 6858000"/>
              <a:gd name="connsiteX59" fmla="*/ 652962 w 1508539"/>
              <a:gd name="connsiteY59" fmla="*/ 4750867 h 6858000"/>
              <a:gd name="connsiteX60" fmla="*/ 650769 w 1508539"/>
              <a:gd name="connsiteY60" fmla="*/ 4690749 h 6858000"/>
              <a:gd name="connsiteX61" fmla="*/ 646249 w 1508539"/>
              <a:gd name="connsiteY61" fmla="*/ 4584173 h 6858000"/>
              <a:gd name="connsiteX62" fmla="*/ 641332 w 1508539"/>
              <a:gd name="connsiteY62" fmla="*/ 4444346 h 6858000"/>
              <a:gd name="connsiteX63" fmla="*/ 637897 w 1508539"/>
              <a:gd name="connsiteY63" fmla="*/ 4375228 h 6858000"/>
              <a:gd name="connsiteX64" fmla="*/ 618550 w 1508539"/>
              <a:gd name="connsiteY64" fmla="*/ 4214165 h 6858000"/>
              <a:gd name="connsiteX65" fmla="*/ 622623 w 1508539"/>
              <a:gd name="connsiteY65" fmla="*/ 4090296 h 6858000"/>
              <a:gd name="connsiteX66" fmla="*/ 607879 w 1508539"/>
              <a:gd name="connsiteY66" fmla="*/ 4033999 h 6858000"/>
              <a:gd name="connsiteX67" fmla="*/ 609028 w 1508539"/>
              <a:gd name="connsiteY67" fmla="*/ 4031933 h 6858000"/>
              <a:gd name="connsiteX68" fmla="*/ 607604 w 1508539"/>
              <a:gd name="connsiteY68" fmla="*/ 4013953 h 6858000"/>
              <a:gd name="connsiteX69" fmla="*/ 593899 w 1508539"/>
              <a:gd name="connsiteY69" fmla="*/ 3974753 h 6858000"/>
              <a:gd name="connsiteX70" fmla="*/ 595497 w 1508539"/>
              <a:gd name="connsiteY70" fmla="*/ 3969950 h 6858000"/>
              <a:gd name="connsiteX71" fmla="*/ 588919 w 1508539"/>
              <a:gd name="connsiteY71" fmla="*/ 3933779 h 6858000"/>
              <a:gd name="connsiteX72" fmla="*/ 590250 w 1508539"/>
              <a:gd name="connsiteY72" fmla="*/ 3933093 h 6858000"/>
              <a:gd name="connsiteX73" fmla="*/ 594604 w 1508539"/>
              <a:gd name="connsiteY73" fmla="*/ 3922082 h 6858000"/>
              <a:gd name="connsiteX74" fmla="*/ 599682 w 1508539"/>
              <a:gd name="connsiteY74" fmla="*/ 3901461 h 6858000"/>
              <a:gd name="connsiteX75" fmla="*/ 622276 w 1508539"/>
              <a:gd name="connsiteY75" fmla="*/ 3813873 h 6858000"/>
              <a:gd name="connsiteX76" fmla="*/ 621701 w 1508539"/>
              <a:gd name="connsiteY76" fmla="*/ 3806161 h 6858000"/>
              <a:gd name="connsiteX77" fmla="*/ 622008 w 1508539"/>
              <a:gd name="connsiteY77" fmla="*/ 3805957 h 6858000"/>
              <a:gd name="connsiteX78" fmla="*/ 622035 w 1508539"/>
              <a:gd name="connsiteY78" fmla="*/ 3797724 h 6858000"/>
              <a:gd name="connsiteX79" fmla="*/ 620650 w 1508539"/>
              <a:gd name="connsiteY79" fmla="*/ 3792098 h 6858000"/>
              <a:gd name="connsiteX80" fmla="*/ 619534 w 1508539"/>
              <a:gd name="connsiteY80" fmla="*/ 3777135 h 6858000"/>
              <a:gd name="connsiteX81" fmla="*/ 621267 w 1508539"/>
              <a:gd name="connsiteY81" fmla="*/ 3771656 h 6858000"/>
              <a:gd name="connsiteX82" fmla="*/ 625010 w 1508539"/>
              <a:gd name="connsiteY82" fmla="*/ 3769007 h 6858000"/>
              <a:gd name="connsiteX83" fmla="*/ 624476 w 1508539"/>
              <a:gd name="connsiteY83" fmla="*/ 3767709 h 6858000"/>
              <a:gd name="connsiteX84" fmla="*/ 633172 w 1508539"/>
              <a:gd name="connsiteY84" fmla="*/ 3738082 h 6858000"/>
              <a:gd name="connsiteX85" fmla="*/ 640518 w 1508539"/>
              <a:gd name="connsiteY85" fmla="*/ 3673397 h 6858000"/>
              <a:gd name="connsiteX86" fmla="*/ 639814 w 1508539"/>
              <a:gd name="connsiteY86" fmla="*/ 3637109 h 6858000"/>
              <a:gd name="connsiteX87" fmla="*/ 643257 w 1508539"/>
              <a:gd name="connsiteY87" fmla="*/ 3536883 h 6858000"/>
              <a:gd name="connsiteX88" fmla="*/ 650795 w 1508539"/>
              <a:gd name="connsiteY88" fmla="*/ 3435652 h 6858000"/>
              <a:gd name="connsiteX89" fmla="*/ 652466 w 1508539"/>
              <a:gd name="connsiteY89" fmla="*/ 3307769 h 6858000"/>
              <a:gd name="connsiteX90" fmla="*/ 670029 w 1508539"/>
              <a:gd name="connsiteY90" fmla="*/ 3250522 h 6858000"/>
              <a:gd name="connsiteX91" fmla="*/ 670454 w 1508539"/>
              <a:gd name="connsiteY91" fmla="*/ 3229163 h 6858000"/>
              <a:gd name="connsiteX92" fmla="*/ 672277 w 1508539"/>
              <a:gd name="connsiteY92" fmla="*/ 3217217 h 6858000"/>
              <a:gd name="connsiteX93" fmla="*/ 659112 w 1508539"/>
              <a:gd name="connsiteY93" fmla="*/ 3183755 h 6858000"/>
              <a:gd name="connsiteX94" fmla="*/ 659613 w 1508539"/>
              <a:gd name="connsiteY94" fmla="*/ 3178642 h 6858000"/>
              <a:gd name="connsiteX95" fmla="*/ 647213 w 1508539"/>
              <a:gd name="connsiteY95" fmla="*/ 3158586 h 6858000"/>
              <a:gd name="connsiteX96" fmla="*/ 632398 w 1508539"/>
              <a:gd name="connsiteY96" fmla="*/ 3129034 h 6858000"/>
              <a:gd name="connsiteX97" fmla="*/ 633063 w 1508539"/>
              <a:gd name="connsiteY97" fmla="*/ 3126682 h 6858000"/>
              <a:gd name="connsiteX98" fmla="*/ 623931 w 1508539"/>
              <a:gd name="connsiteY98" fmla="*/ 3114519 h 6858000"/>
              <a:gd name="connsiteX99" fmla="*/ 610540 w 1508539"/>
              <a:gd name="connsiteY99" fmla="*/ 3106272 h 6858000"/>
              <a:gd name="connsiteX100" fmla="*/ 583270 w 1508539"/>
              <a:gd name="connsiteY100" fmla="*/ 2958185 h 6858000"/>
              <a:gd name="connsiteX101" fmla="*/ 525884 w 1508539"/>
              <a:gd name="connsiteY101" fmla="*/ 2762989 h 6858000"/>
              <a:gd name="connsiteX102" fmla="*/ 474802 w 1508539"/>
              <a:gd name="connsiteY102" fmla="*/ 2554718 h 6858000"/>
              <a:gd name="connsiteX103" fmla="*/ 454896 w 1508539"/>
              <a:gd name="connsiteY103" fmla="*/ 2485734 h 6858000"/>
              <a:gd name="connsiteX104" fmla="*/ 445619 w 1508539"/>
              <a:gd name="connsiteY104" fmla="*/ 2447068 h 6858000"/>
              <a:gd name="connsiteX105" fmla="*/ 432580 w 1508539"/>
              <a:gd name="connsiteY105" fmla="*/ 2425819 h 6858000"/>
              <a:gd name="connsiteX106" fmla="*/ 438579 w 1508539"/>
              <a:gd name="connsiteY106" fmla="*/ 2402874 h 6858000"/>
              <a:gd name="connsiteX107" fmla="*/ 441191 w 1508539"/>
              <a:gd name="connsiteY107" fmla="*/ 2381443 h 6858000"/>
              <a:gd name="connsiteX108" fmla="*/ 417520 w 1508539"/>
              <a:gd name="connsiteY108" fmla="*/ 2261920 h 6858000"/>
              <a:gd name="connsiteX109" fmla="*/ 407407 w 1508539"/>
              <a:gd name="connsiteY109" fmla="*/ 2195378 h 6858000"/>
              <a:gd name="connsiteX110" fmla="*/ 391624 w 1508539"/>
              <a:gd name="connsiteY110" fmla="*/ 2155135 h 6858000"/>
              <a:gd name="connsiteX111" fmla="*/ 389082 w 1508539"/>
              <a:gd name="connsiteY111" fmla="*/ 2118008 h 6858000"/>
              <a:gd name="connsiteX112" fmla="*/ 390075 w 1508539"/>
              <a:gd name="connsiteY112" fmla="*/ 2050531 h 6858000"/>
              <a:gd name="connsiteX113" fmla="*/ 381881 w 1508539"/>
              <a:gd name="connsiteY113" fmla="*/ 1963269 h 6858000"/>
              <a:gd name="connsiteX114" fmla="*/ 363059 w 1508539"/>
              <a:gd name="connsiteY114" fmla="*/ 1906352 h 6858000"/>
              <a:gd name="connsiteX115" fmla="*/ 339616 w 1508539"/>
              <a:gd name="connsiteY115" fmla="*/ 1861531 h 6858000"/>
              <a:gd name="connsiteX116" fmla="*/ 293415 w 1508539"/>
              <a:gd name="connsiteY116" fmla="*/ 1732919 h 6858000"/>
              <a:gd name="connsiteX117" fmla="*/ 265726 w 1508539"/>
              <a:gd name="connsiteY117" fmla="*/ 1663540 h 6858000"/>
              <a:gd name="connsiteX118" fmla="*/ 264852 w 1508539"/>
              <a:gd name="connsiteY118" fmla="*/ 1615777 h 6858000"/>
              <a:gd name="connsiteX119" fmla="*/ 245647 w 1508539"/>
              <a:gd name="connsiteY119" fmla="*/ 1563678 h 6858000"/>
              <a:gd name="connsiteX120" fmla="*/ 258727 w 1508539"/>
              <a:gd name="connsiteY120" fmla="*/ 1519474 h 6858000"/>
              <a:gd name="connsiteX121" fmla="*/ 251469 w 1508539"/>
              <a:gd name="connsiteY121" fmla="*/ 1477995 h 6858000"/>
              <a:gd name="connsiteX122" fmla="*/ 237554 w 1508539"/>
              <a:gd name="connsiteY122" fmla="*/ 1373769 h 6858000"/>
              <a:gd name="connsiteX123" fmla="*/ 245861 w 1508539"/>
              <a:gd name="connsiteY123" fmla="*/ 1307086 h 6858000"/>
              <a:gd name="connsiteX124" fmla="*/ 247049 w 1508539"/>
              <a:gd name="connsiteY124" fmla="*/ 1189033 h 6858000"/>
              <a:gd name="connsiteX125" fmla="*/ 251734 w 1508539"/>
              <a:gd name="connsiteY125" fmla="*/ 1168288 h 6858000"/>
              <a:gd name="connsiteX126" fmla="*/ 244016 w 1508539"/>
              <a:gd name="connsiteY126" fmla="*/ 1142577 h 6858000"/>
              <a:gd name="connsiteX127" fmla="*/ 233322 w 1508539"/>
              <a:gd name="connsiteY127" fmla="*/ 1088484 h 6858000"/>
              <a:gd name="connsiteX128" fmla="*/ 222058 w 1508539"/>
              <a:gd name="connsiteY128" fmla="*/ 1016103 h 6858000"/>
              <a:gd name="connsiteX129" fmla="*/ 223514 w 1508539"/>
              <a:gd name="connsiteY129" fmla="*/ 932283 h 6858000"/>
              <a:gd name="connsiteX130" fmla="*/ 225750 w 1508539"/>
              <a:gd name="connsiteY130" fmla="*/ 915925 h 6858000"/>
              <a:gd name="connsiteX131" fmla="*/ 218379 w 1508539"/>
              <a:gd name="connsiteY131" fmla="*/ 896999 h 6858000"/>
              <a:gd name="connsiteX132" fmla="*/ 187787 w 1508539"/>
              <a:gd name="connsiteY132" fmla="*/ 821517 h 6858000"/>
              <a:gd name="connsiteX133" fmla="*/ 166737 w 1508539"/>
              <a:gd name="connsiteY133" fmla="*/ 751353 h 6858000"/>
              <a:gd name="connsiteX134" fmla="*/ 166295 w 1508539"/>
              <a:gd name="connsiteY134" fmla="*/ 721230 h 6858000"/>
              <a:gd name="connsiteX135" fmla="*/ 151966 w 1508539"/>
              <a:gd name="connsiteY135" fmla="*/ 681659 h 6858000"/>
              <a:gd name="connsiteX136" fmla="*/ 137385 w 1508539"/>
              <a:gd name="connsiteY136" fmla="*/ 635218 h 6858000"/>
              <a:gd name="connsiteX137" fmla="*/ 142396 w 1508539"/>
              <a:gd name="connsiteY137" fmla="*/ 613763 h 6858000"/>
              <a:gd name="connsiteX138" fmla="*/ 128338 w 1508539"/>
              <a:gd name="connsiteY138" fmla="*/ 598582 h 6858000"/>
              <a:gd name="connsiteX139" fmla="*/ 128019 w 1508539"/>
              <a:gd name="connsiteY139" fmla="*/ 576846 h 6858000"/>
              <a:gd name="connsiteX140" fmla="*/ 107645 w 1508539"/>
              <a:gd name="connsiteY140" fmla="*/ 530055 h 6858000"/>
              <a:gd name="connsiteX141" fmla="*/ 106893 w 1508539"/>
              <a:gd name="connsiteY141" fmla="*/ 465389 h 6858000"/>
              <a:gd name="connsiteX142" fmla="*/ 89816 w 1508539"/>
              <a:gd name="connsiteY142" fmla="*/ 424699 h 6858000"/>
              <a:gd name="connsiteX143" fmla="*/ 90191 w 1508539"/>
              <a:gd name="connsiteY143" fmla="*/ 404917 h 6858000"/>
              <a:gd name="connsiteX144" fmla="*/ 70148 w 1508539"/>
              <a:gd name="connsiteY144" fmla="*/ 367211 h 6858000"/>
              <a:gd name="connsiteX145" fmla="*/ 36452 w 1508539"/>
              <a:gd name="connsiteY145" fmla="*/ 268519 h 6858000"/>
              <a:gd name="connsiteX146" fmla="*/ 23935 w 1508539"/>
              <a:gd name="connsiteY146" fmla="*/ 160886 h 6858000"/>
              <a:gd name="connsiteX147" fmla="*/ 19312 w 1508539"/>
              <a:gd name="connsiteY147" fmla="*/ 47336 h 6858000"/>
              <a:gd name="connsiteX148" fmla="*/ 0 w 1508539"/>
              <a:gd name="connsiteY148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173735 w 1508539"/>
              <a:gd name="connsiteY15" fmla="*/ 6514360 h 6858000"/>
              <a:gd name="connsiteX16" fmla="*/ 215389 w 1508539"/>
              <a:gd name="connsiteY16" fmla="*/ 6478062 h 6858000"/>
              <a:gd name="connsiteX17" fmla="*/ 226078 w 1508539"/>
              <a:gd name="connsiteY17" fmla="*/ 6460325 h 6858000"/>
              <a:gd name="connsiteX18" fmla="*/ 233311 w 1508539"/>
              <a:gd name="connsiteY18" fmla="*/ 6451488 h 6858000"/>
              <a:gd name="connsiteX19" fmla="*/ 234746 w 1508539"/>
              <a:gd name="connsiteY19" fmla="*/ 6451348 h 6858000"/>
              <a:gd name="connsiteX20" fmla="*/ 239104 w 1508539"/>
              <a:gd name="connsiteY20" fmla="*/ 6414240 h 6858000"/>
              <a:gd name="connsiteX21" fmla="*/ 241880 w 1508539"/>
              <a:gd name="connsiteY21" fmla="*/ 6384857 h 6858000"/>
              <a:gd name="connsiteX22" fmla="*/ 240591 w 1508539"/>
              <a:gd name="connsiteY22" fmla="*/ 6367510 h 6858000"/>
              <a:gd name="connsiteX23" fmla="*/ 244471 w 1508539"/>
              <a:gd name="connsiteY23" fmla="*/ 6349778 h 6858000"/>
              <a:gd name="connsiteX24" fmla="*/ 246136 w 1508539"/>
              <a:gd name="connsiteY24" fmla="*/ 6348250 h 6858000"/>
              <a:gd name="connsiteX25" fmla="*/ 262170 w 1508539"/>
              <a:gd name="connsiteY25" fmla="*/ 6281972 h 6858000"/>
              <a:gd name="connsiteX26" fmla="*/ 272933 w 1508539"/>
              <a:gd name="connsiteY26" fmla="*/ 6211940 h 6858000"/>
              <a:gd name="connsiteX27" fmla="*/ 314428 w 1508539"/>
              <a:gd name="connsiteY27" fmla="*/ 6113913 h 6858000"/>
              <a:gd name="connsiteX28" fmla="*/ 318721 w 1508539"/>
              <a:gd name="connsiteY28" fmla="*/ 6028119 h 6858000"/>
              <a:gd name="connsiteX29" fmla="*/ 345501 w 1508539"/>
              <a:gd name="connsiteY29" fmla="*/ 5934687 h 6858000"/>
              <a:gd name="connsiteX30" fmla="*/ 379513 w 1508539"/>
              <a:gd name="connsiteY30" fmla="*/ 5765594 h 6858000"/>
              <a:gd name="connsiteX31" fmla="*/ 411349 w 1508539"/>
              <a:gd name="connsiteY31" fmla="*/ 5693685 h 6858000"/>
              <a:gd name="connsiteX32" fmla="*/ 431404 w 1508539"/>
              <a:gd name="connsiteY32" fmla="*/ 5665173 h 6858000"/>
              <a:gd name="connsiteX33" fmla="*/ 465121 w 1508539"/>
              <a:gd name="connsiteY33" fmla="*/ 5563435 h 6858000"/>
              <a:gd name="connsiteX34" fmla="*/ 494626 w 1508539"/>
              <a:gd name="connsiteY34" fmla="*/ 5476393 h 6858000"/>
              <a:gd name="connsiteX35" fmla="*/ 525819 w 1508539"/>
              <a:gd name="connsiteY35" fmla="*/ 5396260 h 6858000"/>
              <a:gd name="connsiteX36" fmla="*/ 541800 w 1508539"/>
              <a:gd name="connsiteY36" fmla="*/ 5330009 h 6858000"/>
              <a:gd name="connsiteX37" fmla="*/ 575293 w 1508539"/>
              <a:gd name="connsiteY37" fmla="*/ 5273739 h 6858000"/>
              <a:gd name="connsiteX38" fmla="*/ 584892 w 1508539"/>
              <a:gd name="connsiteY38" fmla="*/ 5241779 h 6858000"/>
              <a:gd name="connsiteX39" fmla="*/ 596118 w 1508539"/>
              <a:gd name="connsiteY39" fmla="*/ 5225268 h 6858000"/>
              <a:gd name="connsiteX40" fmla="*/ 597138 w 1508539"/>
              <a:gd name="connsiteY40" fmla="*/ 5217684 h 6858000"/>
              <a:gd name="connsiteX41" fmla="*/ 604479 w 1508539"/>
              <a:gd name="connsiteY41" fmla="*/ 5193377 h 6858000"/>
              <a:gd name="connsiteX42" fmla="*/ 607782 w 1508539"/>
              <a:gd name="connsiteY42" fmla="*/ 5179288 h 6858000"/>
              <a:gd name="connsiteX43" fmla="*/ 608766 w 1508539"/>
              <a:gd name="connsiteY43" fmla="*/ 5173621 h 6858000"/>
              <a:gd name="connsiteX44" fmla="*/ 604400 w 1508539"/>
              <a:gd name="connsiteY44" fmla="*/ 5159961 h 6858000"/>
              <a:gd name="connsiteX45" fmla="*/ 611077 w 1508539"/>
              <a:gd name="connsiteY45" fmla="*/ 5144295 h 6858000"/>
              <a:gd name="connsiteX46" fmla="*/ 608010 w 1508539"/>
              <a:gd name="connsiteY46" fmla="*/ 5125185 h 6858000"/>
              <a:gd name="connsiteX47" fmla="*/ 614840 w 1508539"/>
              <a:gd name="connsiteY47" fmla="*/ 5121884 h 6858000"/>
              <a:gd name="connsiteX48" fmla="*/ 621876 w 1508539"/>
              <a:gd name="connsiteY48" fmla="*/ 5067850 h 6858000"/>
              <a:gd name="connsiteX49" fmla="*/ 624607 w 1508539"/>
              <a:gd name="connsiteY49" fmla="*/ 5060861 h 6858000"/>
              <a:gd name="connsiteX50" fmla="*/ 621311 w 1508539"/>
              <a:gd name="connsiteY50" fmla="*/ 5034192 h 6858000"/>
              <a:gd name="connsiteX51" fmla="*/ 622865 w 1508539"/>
              <a:gd name="connsiteY51" fmla="*/ 4993030 h 6858000"/>
              <a:gd name="connsiteX52" fmla="*/ 629774 w 1508539"/>
              <a:gd name="connsiteY52" fmla="*/ 4946844 h 6858000"/>
              <a:gd name="connsiteX53" fmla="*/ 625630 w 1508539"/>
              <a:gd name="connsiteY53" fmla="*/ 4932692 h 6858000"/>
              <a:gd name="connsiteX54" fmla="*/ 641033 w 1508539"/>
              <a:gd name="connsiteY54" fmla="*/ 4858827 h 6858000"/>
              <a:gd name="connsiteX55" fmla="*/ 646936 w 1508539"/>
              <a:gd name="connsiteY55" fmla="*/ 4821170 h 6858000"/>
              <a:gd name="connsiteX56" fmla="*/ 651669 w 1508539"/>
              <a:gd name="connsiteY56" fmla="*/ 4780965 h 6858000"/>
              <a:gd name="connsiteX57" fmla="*/ 652962 w 1508539"/>
              <a:gd name="connsiteY57" fmla="*/ 4750867 h 6858000"/>
              <a:gd name="connsiteX58" fmla="*/ 650769 w 1508539"/>
              <a:gd name="connsiteY58" fmla="*/ 4690749 h 6858000"/>
              <a:gd name="connsiteX59" fmla="*/ 646249 w 1508539"/>
              <a:gd name="connsiteY59" fmla="*/ 4584173 h 6858000"/>
              <a:gd name="connsiteX60" fmla="*/ 641332 w 1508539"/>
              <a:gd name="connsiteY60" fmla="*/ 4444346 h 6858000"/>
              <a:gd name="connsiteX61" fmla="*/ 637897 w 1508539"/>
              <a:gd name="connsiteY61" fmla="*/ 4375228 h 6858000"/>
              <a:gd name="connsiteX62" fmla="*/ 618550 w 1508539"/>
              <a:gd name="connsiteY62" fmla="*/ 4214165 h 6858000"/>
              <a:gd name="connsiteX63" fmla="*/ 622623 w 1508539"/>
              <a:gd name="connsiteY63" fmla="*/ 4090296 h 6858000"/>
              <a:gd name="connsiteX64" fmla="*/ 607879 w 1508539"/>
              <a:gd name="connsiteY64" fmla="*/ 4033999 h 6858000"/>
              <a:gd name="connsiteX65" fmla="*/ 609028 w 1508539"/>
              <a:gd name="connsiteY65" fmla="*/ 4031933 h 6858000"/>
              <a:gd name="connsiteX66" fmla="*/ 607604 w 1508539"/>
              <a:gd name="connsiteY66" fmla="*/ 4013953 h 6858000"/>
              <a:gd name="connsiteX67" fmla="*/ 593899 w 1508539"/>
              <a:gd name="connsiteY67" fmla="*/ 3974753 h 6858000"/>
              <a:gd name="connsiteX68" fmla="*/ 595497 w 1508539"/>
              <a:gd name="connsiteY68" fmla="*/ 3969950 h 6858000"/>
              <a:gd name="connsiteX69" fmla="*/ 588919 w 1508539"/>
              <a:gd name="connsiteY69" fmla="*/ 3933779 h 6858000"/>
              <a:gd name="connsiteX70" fmla="*/ 590250 w 1508539"/>
              <a:gd name="connsiteY70" fmla="*/ 3933093 h 6858000"/>
              <a:gd name="connsiteX71" fmla="*/ 594604 w 1508539"/>
              <a:gd name="connsiteY71" fmla="*/ 3922082 h 6858000"/>
              <a:gd name="connsiteX72" fmla="*/ 599682 w 1508539"/>
              <a:gd name="connsiteY72" fmla="*/ 3901461 h 6858000"/>
              <a:gd name="connsiteX73" fmla="*/ 622276 w 1508539"/>
              <a:gd name="connsiteY73" fmla="*/ 3813873 h 6858000"/>
              <a:gd name="connsiteX74" fmla="*/ 621701 w 1508539"/>
              <a:gd name="connsiteY74" fmla="*/ 3806161 h 6858000"/>
              <a:gd name="connsiteX75" fmla="*/ 622008 w 1508539"/>
              <a:gd name="connsiteY75" fmla="*/ 3805957 h 6858000"/>
              <a:gd name="connsiteX76" fmla="*/ 622035 w 1508539"/>
              <a:gd name="connsiteY76" fmla="*/ 3797724 h 6858000"/>
              <a:gd name="connsiteX77" fmla="*/ 620650 w 1508539"/>
              <a:gd name="connsiteY77" fmla="*/ 3792098 h 6858000"/>
              <a:gd name="connsiteX78" fmla="*/ 619534 w 1508539"/>
              <a:gd name="connsiteY78" fmla="*/ 3777135 h 6858000"/>
              <a:gd name="connsiteX79" fmla="*/ 621267 w 1508539"/>
              <a:gd name="connsiteY79" fmla="*/ 3771656 h 6858000"/>
              <a:gd name="connsiteX80" fmla="*/ 625010 w 1508539"/>
              <a:gd name="connsiteY80" fmla="*/ 3769007 h 6858000"/>
              <a:gd name="connsiteX81" fmla="*/ 624476 w 1508539"/>
              <a:gd name="connsiteY81" fmla="*/ 3767709 h 6858000"/>
              <a:gd name="connsiteX82" fmla="*/ 633172 w 1508539"/>
              <a:gd name="connsiteY82" fmla="*/ 3738082 h 6858000"/>
              <a:gd name="connsiteX83" fmla="*/ 640518 w 1508539"/>
              <a:gd name="connsiteY83" fmla="*/ 3673397 h 6858000"/>
              <a:gd name="connsiteX84" fmla="*/ 639814 w 1508539"/>
              <a:gd name="connsiteY84" fmla="*/ 3637109 h 6858000"/>
              <a:gd name="connsiteX85" fmla="*/ 643257 w 1508539"/>
              <a:gd name="connsiteY85" fmla="*/ 3536883 h 6858000"/>
              <a:gd name="connsiteX86" fmla="*/ 650795 w 1508539"/>
              <a:gd name="connsiteY86" fmla="*/ 3435652 h 6858000"/>
              <a:gd name="connsiteX87" fmla="*/ 652466 w 1508539"/>
              <a:gd name="connsiteY87" fmla="*/ 3307769 h 6858000"/>
              <a:gd name="connsiteX88" fmla="*/ 670029 w 1508539"/>
              <a:gd name="connsiteY88" fmla="*/ 3250522 h 6858000"/>
              <a:gd name="connsiteX89" fmla="*/ 670454 w 1508539"/>
              <a:gd name="connsiteY89" fmla="*/ 3229163 h 6858000"/>
              <a:gd name="connsiteX90" fmla="*/ 672277 w 1508539"/>
              <a:gd name="connsiteY90" fmla="*/ 3217217 h 6858000"/>
              <a:gd name="connsiteX91" fmla="*/ 659112 w 1508539"/>
              <a:gd name="connsiteY91" fmla="*/ 3183755 h 6858000"/>
              <a:gd name="connsiteX92" fmla="*/ 659613 w 1508539"/>
              <a:gd name="connsiteY92" fmla="*/ 3178642 h 6858000"/>
              <a:gd name="connsiteX93" fmla="*/ 647213 w 1508539"/>
              <a:gd name="connsiteY93" fmla="*/ 3158586 h 6858000"/>
              <a:gd name="connsiteX94" fmla="*/ 632398 w 1508539"/>
              <a:gd name="connsiteY94" fmla="*/ 3129034 h 6858000"/>
              <a:gd name="connsiteX95" fmla="*/ 633063 w 1508539"/>
              <a:gd name="connsiteY95" fmla="*/ 3126682 h 6858000"/>
              <a:gd name="connsiteX96" fmla="*/ 623931 w 1508539"/>
              <a:gd name="connsiteY96" fmla="*/ 3114519 h 6858000"/>
              <a:gd name="connsiteX97" fmla="*/ 610540 w 1508539"/>
              <a:gd name="connsiteY97" fmla="*/ 3106272 h 6858000"/>
              <a:gd name="connsiteX98" fmla="*/ 583270 w 1508539"/>
              <a:gd name="connsiteY98" fmla="*/ 2958185 h 6858000"/>
              <a:gd name="connsiteX99" fmla="*/ 525884 w 1508539"/>
              <a:gd name="connsiteY99" fmla="*/ 2762989 h 6858000"/>
              <a:gd name="connsiteX100" fmla="*/ 474802 w 1508539"/>
              <a:gd name="connsiteY100" fmla="*/ 2554718 h 6858000"/>
              <a:gd name="connsiteX101" fmla="*/ 454896 w 1508539"/>
              <a:gd name="connsiteY101" fmla="*/ 2485734 h 6858000"/>
              <a:gd name="connsiteX102" fmla="*/ 445619 w 1508539"/>
              <a:gd name="connsiteY102" fmla="*/ 2447068 h 6858000"/>
              <a:gd name="connsiteX103" fmla="*/ 432580 w 1508539"/>
              <a:gd name="connsiteY103" fmla="*/ 2425819 h 6858000"/>
              <a:gd name="connsiteX104" fmla="*/ 438579 w 1508539"/>
              <a:gd name="connsiteY104" fmla="*/ 2402874 h 6858000"/>
              <a:gd name="connsiteX105" fmla="*/ 441191 w 1508539"/>
              <a:gd name="connsiteY105" fmla="*/ 2381443 h 6858000"/>
              <a:gd name="connsiteX106" fmla="*/ 417520 w 1508539"/>
              <a:gd name="connsiteY106" fmla="*/ 2261920 h 6858000"/>
              <a:gd name="connsiteX107" fmla="*/ 407407 w 1508539"/>
              <a:gd name="connsiteY107" fmla="*/ 2195378 h 6858000"/>
              <a:gd name="connsiteX108" fmla="*/ 391624 w 1508539"/>
              <a:gd name="connsiteY108" fmla="*/ 2155135 h 6858000"/>
              <a:gd name="connsiteX109" fmla="*/ 389082 w 1508539"/>
              <a:gd name="connsiteY109" fmla="*/ 2118008 h 6858000"/>
              <a:gd name="connsiteX110" fmla="*/ 390075 w 1508539"/>
              <a:gd name="connsiteY110" fmla="*/ 2050531 h 6858000"/>
              <a:gd name="connsiteX111" fmla="*/ 381881 w 1508539"/>
              <a:gd name="connsiteY111" fmla="*/ 1963269 h 6858000"/>
              <a:gd name="connsiteX112" fmla="*/ 363059 w 1508539"/>
              <a:gd name="connsiteY112" fmla="*/ 1906352 h 6858000"/>
              <a:gd name="connsiteX113" fmla="*/ 339616 w 1508539"/>
              <a:gd name="connsiteY113" fmla="*/ 1861531 h 6858000"/>
              <a:gd name="connsiteX114" fmla="*/ 293415 w 1508539"/>
              <a:gd name="connsiteY114" fmla="*/ 1732919 h 6858000"/>
              <a:gd name="connsiteX115" fmla="*/ 265726 w 1508539"/>
              <a:gd name="connsiteY115" fmla="*/ 1663540 h 6858000"/>
              <a:gd name="connsiteX116" fmla="*/ 264852 w 1508539"/>
              <a:gd name="connsiteY116" fmla="*/ 1615777 h 6858000"/>
              <a:gd name="connsiteX117" fmla="*/ 245647 w 1508539"/>
              <a:gd name="connsiteY117" fmla="*/ 1563678 h 6858000"/>
              <a:gd name="connsiteX118" fmla="*/ 258727 w 1508539"/>
              <a:gd name="connsiteY118" fmla="*/ 1519474 h 6858000"/>
              <a:gd name="connsiteX119" fmla="*/ 251469 w 1508539"/>
              <a:gd name="connsiteY119" fmla="*/ 1477995 h 6858000"/>
              <a:gd name="connsiteX120" fmla="*/ 237554 w 1508539"/>
              <a:gd name="connsiteY120" fmla="*/ 1373769 h 6858000"/>
              <a:gd name="connsiteX121" fmla="*/ 245861 w 1508539"/>
              <a:gd name="connsiteY121" fmla="*/ 1307086 h 6858000"/>
              <a:gd name="connsiteX122" fmla="*/ 247049 w 1508539"/>
              <a:gd name="connsiteY122" fmla="*/ 1189033 h 6858000"/>
              <a:gd name="connsiteX123" fmla="*/ 251734 w 1508539"/>
              <a:gd name="connsiteY123" fmla="*/ 1168288 h 6858000"/>
              <a:gd name="connsiteX124" fmla="*/ 244016 w 1508539"/>
              <a:gd name="connsiteY124" fmla="*/ 1142577 h 6858000"/>
              <a:gd name="connsiteX125" fmla="*/ 233322 w 1508539"/>
              <a:gd name="connsiteY125" fmla="*/ 1088484 h 6858000"/>
              <a:gd name="connsiteX126" fmla="*/ 222058 w 1508539"/>
              <a:gd name="connsiteY126" fmla="*/ 1016103 h 6858000"/>
              <a:gd name="connsiteX127" fmla="*/ 223514 w 1508539"/>
              <a:gd name="connsiteY127" fmla="*/ 932283 h 6858000"/>
              <a:gd name="connsiteX128" fmla="*/ 225750 w 1508539"/>
              <a:gd name="connsiteY128" fmla="*/ 915925 h 6858000"/>
              <a:gd name="connsiteX129" fmla="*/ 218379 w 1508539"/>
              <a:gd name="connsiteY129" fmla="*/ 896999 h 6858000"/>
              <a:gd name="connsiteX130" fmla="*/ 187787 w 1508539"/>
              <a:gd name="connsiteY130" fmla="*/ 821517 h 6858000"/>
              <a:gd name="connsiteX131" fmla="*/ 166737 w 1508539"/>
              <a:gd name="connsiteY131" fmla="*/ 751353 h 6858000"/>
              <a:gd name="connsiteX132" fmla="*/ 166295 w 1508539"/>
              <a:gd name="connsiteY132" fmla="*/ 721230 h 6858000"/>
              <a:gd name="connsiteX133" fmla="*/ 151966 w 1508539"/>
              <a:gd name="connsiteY133" fmla="*/ 681659 h 6858000"/>
              <a:gd name="connsiteX134" fmla="*/ 137385 w 1508539"/>
              <a:gd name="connsiteY134" fmla="*/ 635218 h 6858000"/>
              <a:gd name="connsiteX135" fmla="*/ 142396 w 1508539"/>
              <a:gd name="connsiteY135" fmla="*/ 613763 h 6858000"/>
              <a:gd name="connsiteX136" fmla="*/ 128338 w 1508539"/>
              <a:gd name="connsiteY136" fmla="*/ 598582 h 6858000"/>
              <a:gd name="connsiteX137" fmla="*/ 128019 w 1508539"/>
              <a:gd name="connsiteY137" fmla="*/ 576846 h 6858000"/>
              <a:gd name="connsiteX138" fmla="*/ 107645 w 1508539"/>
              <a:gd name="connsiteY138" fmla="*/ 530055 h 6858000"/>
              <a:gd name="connsiteX139" fmla="*/ 106893 w 1508539"/>
              <a:gd name="connsiteY139" fmla="*/ 465389 h 6858000"/>
              <a:gd name="connsiteX140" fmla="*/ 89816 w 1508539"/>
              <a:gd name="connsiteY140" fmla="*/ 424699 h 6858000"/>
              <a:gd name="connsiteX141" fmla="*/ 90191 w 1508539"/>
              <a:gd name="connsiteY141" fmla="*/ 404917 h 6858000"/>
              <a:gd name="connsiteX142" fmla="*/ 70148 w 1508539"/>
              <a:gd name="connsiteY142" fmla="*/ 367211 h 6858000"/>
              <a:gd name="connsiteX143" fmla="*/ 36452 w 1508539"/>
              <a:gd name="connsiteY143" fmla="*/ 268519 h 6858000"/>
              <a:gd name="connsiteX144" fmla="*/ 23935 w 1508539"/>
              <a:gd name="connsiteY144" fmla="*/ 160886 h 6858000"/>
              <a:gd name="connsiteX145" fmla="*/ 19312 w 1508539"/>
              <a:gd name="connsiteY145" fmla="*/ 47336 h 6858000"/>
              <a:gd name="connsiteX146" fmla="*/ 0 w 1508539"/>
              <a:gd name="connsiteY146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201349 w 1508539"/>
              <a:gd name="connsiteY14" fmla="*/ 6530567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64248 w 1508539"/>
              <a:gd name="connsiteY9" fmla="*/ 6574442 h 6858000"/>
              <a:gd name="connsiteX10" fmla="*/ 164588 w 1508539"/>
              <a:gd name="connsiteY10" fmla="*/ 6568530 h 6858000"/>
              <a:gd name="connsiteX11" fmla="*/ 166997 w 1508539"/>
              <a:gd name="connsiteY11" fmla="*/ 6560674 h 6858000"/>
              <a:gd name="connsiteX12" fmla="*/ 167342 w 1508539"/>
              <a:gd name="connsiteY12" fmla="*/ 6560598 h 6858000"/>
              <a:gd name="connsiteX13" fmla="*/ 201349 w 1508539"/>
              <a:gd name="connsiteY13" fmla="*/ 6530567 h 6858000"/>
              <a:gd name="connsiteX14" fmla="*/ 215389 w 1508539"/>
              <a:gd name="connsiteY14" fmla="*/ 6478062 h 6858000"/>
              <a:gd name="connsiteX15" fmla="*/ 226078 w 1508539"/>
              <a:gd name="connsiteY15" fmla="*/ 6460325 h 6858000"/>
              <a:gd name="connsiteX16" fmla="*/ 233311 w 1508539"/>
              <a:gd name="connsiteY16" fmla="*/ 6451488 h 6858000"/>
              <a:gd name="connsiteX17" fmla="*/ 234746 w 1508539"/>
              <a:gd name="connsiteY17" fmla="*/ 6451348 h 6858000"/>
              <a:gd name="connsiteX18" fmla="*/ 239104 w 1508539"/>
              <a:gd name="connsiteY18" fmla="*/ 6414240 h 6858000"/>
              <a:gd name="connsiteX19" fmla="*/ 241880 w 1508539"/>
              <a:gd name="connsiteY19" fmla="*/ 6384857 h 6858000"/>
              <a:gd name="connsiteX20" fmla="*/ 240591 w 1508539"/>
              <a:gd name="connsiteY20" fmla="*/ 6367510 h 6858000"/>
              <a:gd name="connsiteX21" fmla="*/ 244471 w 1508539"/>
              <a:gd name="connsiteY21" fmla="*/ 6349778 h 6858000"/>
              <a:gd name="connsiteX22" fmla="*/ 246136 w 1508539"/>
              <a:gd name="connsiteY22" fmla="*/ 6348250 h 6858000"/>
              <a:gd name="connsiteX23" fmla="*/ 262170 w 1508539"/>
              <a:gd name="connsiteY23" fmla="*/ 6281972 h 6858000"/>
              <a:gd name="connsiteX24" fmla="*/ 272933 w 1508539"/>
              <a:gd name="connsiteY24" fmla="*/ 6211940 h 6858000"/>
              <a:gd name="connsiteX25" fmla="*/ 314428 w 1508539"/>
              <a:gd name="connsiteY25" fmla="*/ 6113913 h 6858000"/>
              <a:gd name="connsiteX26" fmla="*/ 318721 w 1508539"/>
              <a:gd name="connsiteY26" fmla="*/ 6028119 h 6858000"/>
              <a:gd name="connsiteX27" fmla="*/ 345501 w 1508539"/>
              <a:gd name="connsiteY27" fmla="*/ 5934687 h 6858000"/>
              <a:gd name="connsiteX28" fmla="*/ 379513 w 1508539"/>
              <a:gd name="connsiteY28" fmla="*/ 5765594 h 6858000"/>
              <a:gd name="connsiteX29" fmla="*/ 411349 w 1508539"/>
              <a:gd name="connsiteY29" fmla="*/ 5693685 h 6858000"/>
              <a:gd name="connsiteX30" fmla="*/ 431404 w 1508539"/>
              <a:gd name="connsiteY30" fmla="*/ 5665173 h 6858000"/>
              <a:gd name="connsiteX31" fmla="*/ 465121 w 1508539"/>
              <a:gd name="connsiteY31" fmla="*/ 5563435 h 6858000"/>
              <a:gd name="connsiteX32" fmla="*/ 494626 w 1508539"/>
              <a:gd name="connsiteY32" fmla="*/ 5476393 h 6858000"/>
              <a:gd name="connsiteX33" fmla="*/ 525819 w 1508539"/>
              <a:gd name="connsiteY33" fmla="*/ 5396260 h 6858000"/>
              <a:gd name="connsiteX34" fmla="*/ 541800 w 1508539"/>
              <a:gd name="connsiteY34" fmla="*/ 5330009 h 6858000"/>
              <a:gd name="connsiteX35" fmla="*/ 575293 w 1508539"/>
              <a:gd name="connsiteY35" fmla="*/ 5273739 h 6858000"/>
              <a:gd name="connsiteX36" fmla="*/ 584892 w 1508539"/>
              <a:gd name="connsiteY36" fmla="*/ 5241779 h 6858000"/>
              <a:gd name="connsiteX37" fmla="*/ 596118 w 1508539"/>
              <a:gd name="connsiteY37" fmla="*/ 5225268 h 6858000"/>
              <a:gd name="connsiteX38" fmla="*/ 597138 w 1508539"/>
              <a:gd name="connsiteY38" fmla="*/ 5217684 h 6858000"/>
              <a:gd name="connsiteX39" fmla="*/ 604479 w 1508539"/>
              <a:gd name="connsiteY39" fmla="*/ 5193377 h 6858000"/>
              <a:gd name="connsiteX40" fmla="*/ 607782 w 1508539"/>
              <a:gd name="connsiteY40" fmla="*/ 5179288 h 6858000"/>
              <a:gd name="connsiteX41" fmla="*/ 608766 w 1508539"/>
              <a:gd name="connsiteY41" fmla="*/ 5173621 h 6858000"/>
              <a:gd name="connsiteX42" fmla="*/ 604400 w 1508539"/>
              <a:gd name="connsiteY42" fmla="*/ 5159961 h 6858000"/>
              <a:gd name="connsiteX43" fmla="*/ 611077 w 1508539"/>
              <a:gd name="connsiteY43" fmla="*/ 5144295 h 6858000"/>
              <a:gd name="connsiteX44" fmla="*/ 608010 w 1508539"/>
              <a:gd name="connsiteY44" fmla="*/ 5125185 h 6858000"/>
              <a:gd name="connsiteX45" fmla="*/ 614840 w 1508539"/>
              <a:gd name="connsiteY45" fmla="*/ 5121884 h 6858000"/>
              <a:gd name="connsiteX46" fmla="*/ 621876 w 1508539"/>
              <a:gd name="connsiteY46" fmla="*/ 5067850 h 6858000"/>
              <a:gd name="connsiteX47" fmla="*/ 624607 w 1508539"/>
              <a:gd name="connsiteY47" fmla="*/ 5060861 h 6858000"/>
              <a:gd name="connsiteX48" fmla="*/ 621311 w 1508539"/>
              <a:gd name="connsiteY48" fmla="*/ 5034192 h 6858000"/>
              <a:gd name="connsiteX49" fmla="*/ 622865 w 1508539"/>
              <a:gd name="connsiteY49" fmla="*/ 4993030 h 6858000"/>
              <a:gd name="connsiteX50" fmla="*/ 629774 w 1508539"/>
              <a:gd name="connsiteY50" fmla="*/ 4946844 h 6858000"/>
              <a:gd name="connsiteX51" fmla="*/ 625630 w 1508539"/>
              <a:gd name="connsiteY51" fmla="*/ 4932692 h 6858000"/>
              <a:gd name="connsiteX52" fmla="*/ 641033 w 1508539"/>
              <a:gd name="connsiteY52" fmla="*/ 4858827 h 6858000"/>
              <a:gd name="connsiteX53" fmla="*/ 646936 w 1508539"/>
              <a:gd name="connsiteY53" fmla="*/ 4821170 h 6858000"/>
              <a:gd name="connsiteX54" fmla="*/ 651669 w 1508539"/>
              <a:gd name="connsiteY54" fmla="*/ 4780965 h 6858000"/>
              <a:gd name="connsiteX55" fmla="*/ 652962 w 1508539"/>
              <a:gd name="connsiteY55" fmla="*/ 4750867 h 6858000"/>
              <a:gd name="connsiteX56" fmla="*/ 650769 w 1508539"/>
              <a:gd name="connsiteY56" fmla="*/ 4690749 h 6858000"/>
              <a:gd name="connsiteX57" fmla="*/ 646249 w 1508539"/>
              <a:gd name="connsiteY57" fmla="*/ 4584173 h 6858000"/>
              <a:gd name="connsiteX58" fmla="*/ 641332 w 1508539"/>
              <a:gd name="connsiteY58" fmla="*/ 4444346 h 6858000"/>
              <a:gd name="connsiteX59" fmla="*/ 637897 w 1508539"/>
              <a:gd name="connsiteY59" fmla="*/ 4375228 h 6858000"/>
              <a:gd name="connsiteX60" fmla="*/ 618550 w 1508539"/>
              <a:gd name="connsiteY60" fmla="*/ 4214165 h 6858000"/>
              <a:gd name="connsiteX61" fmla="*/ 622623 w 1508539"/>
              <a:gd name="connsiteY61" fmla="*/ 4090296 h 6858000"/>
              <a:gd name="connsiteX62" fmla="*/ 607879 w 1508539"/>
              <a:gd name="connsiteY62" fmla="*/ 4033999 h 6858000"/>
              <a:gd name="connsiteX63" fmla="*/ 609028 w 1508539"/>
              <a:gd name="connsiteY63" fmla="*/ 4031933 h 6858000"/>
              <a:gd name="connsiteX64" fmla="*/ 607604 w 1508539"/>
              <a:gd name="connsiteY64" fmla="*/ 4013953 h 6858000"/>
              <a:gd name="connsiteX65" fmla="*/ 593899 w 1508539"/>
              <a:gd name="connsiteY65" fmla="*/ 3974753 h 6858000"/>
              <a:gd name="connsiteX66" fmla="*/ 595497 w 1508539"/>
              <a:gd name="connsiteY66" fmla="*/ 3969950 h 6858000"/>
              <a:gd name="connsiteX67" fmla="*/ 588919 w 1508539"/>
              <a:gd name="connsiteY67" fmla="*/ 3933779 h 6858000"/>
              <a:gd name="connsiteX68" fmla="*/ 590250 w 1508539"/>
              <a:gd name="connsiteY68" fmla="*/ 3933093 h 6858000"/>
              <a:gd name="connsiteX69" fmla="*/ 594604 w 1508539"/>
              <a:gd name="connsiteY69" fmla="*/ 3922082 h 6858000"/>
              <a:gd name="connsiteX70" fmla="*/ 599682 w 1508539"/>
              <a:gd name="connsiteY70" fmla="*/ 3901461 h 6858000"/>
              <a:gd name="connsiteX71" fmla="*/ 622276 w 1508539"/>
              <a:gd name="connsiteY71" fmla="*/ 3813873 h 6858000"/>
              <a:gd name="connsiteX72" fmla="*/ 621701 w 1508539"/>
              <a:gd name="connsiteY72" fmla="*/ 3806161 h 6858000"/>
              <a:gd name="connsiteX73" fmla="*/ 622008 w 1508539"/>
              <a:gd name="connsiteY73" fmla="*/ 3805957 h 6858000"/>
              <a:gd name="connsiteX74" fmla="*/ 622035 w 1508539"/>
              <a:gd name="connsiteY74" fmla="*/ 3797724 h 6858000"/>
              <a:gd name="connsiteX75" fmla="*/ 620650 w 1508539"/>
              <a:gd name="connsiteY75" fmla="*/ 3792098 h 6858000"/>
              <a:gd name="connsiteX76" fmla="*/ 619534 w 1508539"/>
              <a:gd name="connsiteY76" fmla="*/ 3777135 h 6858000"/>
              <a:gd name="connsiteX77" fmla="*/ 621267 w 1508539"/>
              <a:gd name="connsiteY77" fmla="*/ 3771656 h 6858000"/>
              <a:gd name="connsiteX78" fmla="*/ 625010 w 1508539"/>
              <a:gd name="connsiteY78" fmla="*/ 3769007 h 6858000"/>
              <a:gd name="connsiteX79" fmla="*/ 624476 w 1508539"/>
              <a:gd name="connsiteY79" fmla="*/ 3767709 h 6858000"/>
              <a:gd name="connsiteX80" fmla="*/ 633172 w 1508539"/>
              <a:gd name="connsiteY80" fmla="*/ 3738082 h 6858000"/>
              <a:gd name="connsiteX81" fmla="*/ 640518 w 1508539"/>
              <a:gd name="connsiteY81" fmla="*/ 3673397 h 6858000"/>
              <a:gd name="connsiteX82" fmla="*/ 639814 w 1508539"/>
              <a:gd name="connsiteY82" fmla="*/ 3637109 h 6858000"/>
              <a:gd name="connsiteX83" fmla="*/ 643257 w 1508539"/>
              <a:gd name="connsiteY83" fmla="*/ 3536883 h 6858000"/>
              <a:gd name="connsiteX84" fmla="*/ 650795 w 1508539"/>
              <a:gd name="connsiteY84" fmla="*/ 3435652 h 6858000"/>
              <a:gd name="connsiteX85" fmla="*/ 652466 w 1508539"/>
              <a:gd name="connsiteY85" fmla="*/ 3307769 h 6858000"/>
              <a:gd name="connsiteX86" fmla="*/ 670029 w 1508539"/>
              <a:gd name="connsiteY86" fmla="*/ 3250522 h 6858000"/>
              <a:gd name="connsiteX87" fmla="*/ 670454 w 1508539"/>
              <a:gd name="connsiteY87" fmla="*/ 3229163 h 6858000"/>
              <a:gd name="connsiteX88" fmla="*/ 672277 w 1508539"/>
              <a:gd name="connsiteY88" fmla="*/ 3217217 h 6858000"/>
              <a:gd name="connsiteX89" fmla="*/ 659112 w 1508539"/>
              <a:gd name="connsiteY89" fmla="*/ 3183755 h 6858000"/>
              <a:gd name="connsiteX90" fmla="*/ 659613 w 1508539"/>
              <a:gd name="connsiteY90" fmla="*/ 3178642 h 6858000"/>
              <a:gd name="connsiteX91" fmla="*/ 647213 w 1508539"/>
              <a:gd name="connsiteY91" fmla="*/ 3158586 h 6858000"/>
              <a:gd name="connsiteX92" fmla="*/ 632398 w 1508539"/>
              <a:gd name="connsiteY92" fmla="*/ 3129034 h 6858000"/>
              <a:gd name="connsiteX93" fmla="*/ 633063 w 1508539"/>
              <a:gd name="connsiteY93" fmla="*/ 3126682 h 6858000"/>
              <a:gd name="connsiteX94" fmla="*/ 623931 w 1508539"/>
              <a:gd name="connsiteY94" fmla="*/ 3114519 h 6858000"/>
              <a:gd name="connsiteX95" fmla="*/ 610540 w 1508539"/>
              <a:gd name="connsiteY95" fmla="*/ 3106272 h 6858000"/>
              <a:gd name="connsiteX96" fmla="*/ 583270 w 1508539"/>
              <a:gd name="connsiteY96" fmla="*/ 2958185 h 6858000"/>
              <a:gd name="connsiteX97" fmla="*/ 525884 w 1508539"/>
              <a:gd name="connsiteY97" fmla="*/ 2762989 h 6858000"/>
              <a:gd name="connsiteX98" fmla="*/ 474802 w 1508539"/>
              <a:gd name="connsiteY98" fmla="*/ 2554718 h 6858000"/>
              <a:gd name="connsiteX99" fmla="*/ 454896 w 1508539"/>
              <a:gd name="connsiteY99" fmla="*/ 2485734 h 6858000"/>
              <a:gd name="connsiteX100" fmla="*/ 445619 w 1508539"/>
              <a:gd name="connsiteY100" fmla="*/ 2447068 h 6858000"/>
              <a:gd name="connsiteX101" fmla="*/ 432580 w 1508539"/>
              <a:gd name="connsiteY101" fmla="*/ 2425819 h 6858000"/>
              <a:gd name="connsiteX102" fmla="*/ 438579 w 1508539"/>
              <a:gd name="connsiteY102" fmla="*/ 2402874 h 6858000"/>
              <a:gd name="connsiteX103" fmla="*/ 441191 w 1508539"/>
              <a:gd name="connsiteY103" fmla="*/ 2381443 h 6858000"/>
              <a:gd name="connsiteX104" fmla="*/ 417520 w 1508539"/>
              <a:gd name="connsiteY104" fmla="*/ 2261920 h 6858000"/>
              <a:gd name="connsiteX105" fmla="*/ 407407 w 1508539"/>
              <a:gd name="connsiteY105" fmla="*/ 2195378 h 6858000"/>
              <a:gd name="connsiteX106" fmla="*/ 391624 w 1508539"/>
              <a:gd name="connsiteY106" fmla="*/ 2155135 h 6858000"/>
              <a:gd name="connsiteX107" fmla="*/ 389082 w 1508539"/>
              <a:gd name="connsiteY107" fmla="*/ 2118008 h 6858000"/>
              <a:gd name="connsiteX108" fmla="*/ 390075 w 1508539"/>
              <a:gd name="connsiteY108" fmla="*/ 2050531 h 6858000"/>
              <a:gd name="connsiteX109" fmla="*/ 381881 w 1508539"/>
              <a:gd name="connsiteY109" fmla="*/ 1963269 h 6858000"/>
              <a:gd name="connsiteX110" fmla="*/ 363059 w 1508539"/>
              <a:gd name="connsiteY110" fmla="*/ 1906352 h 6858000"/>
              <a:gd name="connsiteX111" fmla="*/ 339616 w 1508539"/>
              <a:gd name="connsiteY111" fmla="*/ 1861531 h 6858000"/>
              <a:gd name="connsiteX112" fmla="*/ 293415 w 1508539"/>
              <a:gd name="connsiteY112" fmla="*/ 1732919 h 6858000"/>
              <a:gd name="connsiteX113" fmla="*/ 265726 w 1508539"/>
              <a:gd name="connsiteY113" fmla="*/ 1663540 h 6858000"/>
              <a:gd name="connsiteX114" fmla="*/ 264852 w 1508539"/>
              <a:gd name="connsiteY114" fmla="*/ 1615777 h 6858000"/>
              <a:gd name="connsiteX115" fmla="*/ 245647 w 1508539"/>
              <a:gd name="connsiteY115" fmla="*/ 1563678 h 6858000"/>
              <a:gd name="connsiteX116" fmla="*/ 258727 w 1508539"/>
              <a:gd name="connsiteY116" fmla="*/ 1519474 h 6858000"/>
              <a:gd name="connsiteX117" fmla="*/ 251469 w 1508539"/>
              <a:gd name="connsiteY117" fmla="*/ 1477995 h 6858000"/>
              <a:gd name="connsiteX118" fmla="*/ 237554 w 1508539"/>
              <a:gd name="connsiteY118" fmla="*/ 1373769 h 6858000"/>
              <a:gd name="connsiteX119" fmla="*/ 245861 w 1508539"/>
              <a:gd name="connsiteY119" fmla="*/ 1307086 h 6858000"/>
              <a:gd name="connsiteX120" fmla="*/ 247049 w 1508539"/>
              <a:gd name="connsiteY120" fmla="*/ 1189033 h 6858000"/>
              <a:gd name="connsiteX121" fmla="*/ 251734 w 1508539"/>
              <a:gd name="connsiteY121" fmla="*/ 1168288 h 6858000"/>
              <a:gd name="connsiteX122" fmla="*/ 244016 w 1508539"/>
              <a:gd name="connsiteY122" fmla="*/ 1142577 h 6858000"/>
              <a:gd name="connsiteX123" fmla="*/ 233322 w 1508539"/>
              <a:gd name="connsiteY123" fmla="*/ 1088484 h 6858000"/>
              <a:gd name="connsiteX124" fmla="*/ 222058 w 1508539"/>
              <a:gd name="connsiteY124" fmla="*/ 1016103 h 6858000"/>
              <a:gd name="connsiteX125" fmla="*/ 223514 w 1508539"/>
              <a:gd name="connsiteY125" fmla="*/ 932283 h 6858000"/>
              <a:gd name="connsiteX126" fmla="*/ 225750 w 1508539"/>
              <a:gd name="connsiteY126" fmla="*/ 915925 h 6858000"/>
              <a:gd name="connsiteX127" fmla="*/ 218379 w 1508539"/>
              <a:gd name="connsiteY127" fmla="*/ 896999 h 6858000"/>
              <a:gd name="connsiteX128" fmla="*/ 187787 w 1508539"/>
              <a:gd name="connsiteY128" fmla="*/ 821517 h 6858000"/>
              <a:gd name="connsiteX129" fmla="*/ 166737 w 1508539"/>
              <a:gd name="connsiteY129" fmla="*/ 751353 h 6858000"/>
              <a:gd name="connsiteX130" fmla="*/ 166295 w 1508539"/>
              <a:gd name="connsiteY130" fmla="*/ 721230 h 6858000"/>
              <a:gd name="connsiteX131" fmla="*/ 151966 w 1508539"/>
              <a:gd name="connsiteY131" fmla="*/ 681659 h 6858000"/>
              <a:gd name="connsiteX132" fmla="*/ 137385 w 1508539"/>
              <a:gd name="connsiteY132" fmla="*/ 635218 h 6858000"/>
              <a:gd name="connsiteX133" fmla="*/ 142396 w 1508539"/>
              <a:gd name="connsiteY133" fmla="*/ 613763 h 6858000"/>
              <a:gd name="connsiteX134" fmla="*/ 128338 w 1508539"/>
              <a:gd name="connsiteY134" fmla="*/ 598582 h 6858000"/>
              <a:gd name="connsiteX135" fmla="*/ 128019 w 1508539"/>
              <a:gd name="connsiteY135" fmla="*/ 576846 h 6858000"/>
              <a:gd name="connsiteX136" fmla="*/ 107645 w 1508539"/>
              <a:gd name="connsiteY136" fmla="*/ 530055 h 6858000"/>
              <a:gd name="connsiteX137" fmla="*/ 106893 w 1508539"/>
              <a:gd name="connsiteY137" fmla="*/ 465389 h 6858000"/>
              <a:gd name="connsiteX138" fmla="*/ 89816 w 1508539"/>
              <a:gd name="connsiteY138" fmla="*/ 424699 h 6858000"/>
              <a:gd name="connsiteX139" fmla="*/ 90191 w 1508539"/>
              <a:gd name="connsiteY139" fmla="*/ 404917 h 6858000"/>
              <a:gd name="connsiteX140" fmla="*/ 70148 w 1508539"/>
              <a:gd name="connsiteY140" fmla="*/ 367211 h 6858000"/>
              <a:gd name="connsiteX141" fmla="*/ 36452 w 1508539"/>
              <a:gd name="connsiteY141" fmla="*/ 268519 h 6858000"/>
              <a:gd name="connsiteX142" fmla="*/ 23935 w 1508539"/>
              <a:gd name="connsiteY142" fmla="*/ 160886 h 6858000"/>
              <a:gd name="connsiteX143" fmla="*/ 19312 w 1508539"/>
              <a:gd name="connsiteY143" fmla="*/ 47336 h 6858000"/>
              <a:gd name="connsiteX144" fmla="*/ 0 w 1508539"/>
              <a:gd name="connsiteY14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379513 w 1508539"/>
              <a:gd name="connsiteY27" fmla="*/ 5765594 h 6858000"/>
              <a:gd name="connsiteX28" fmla="*/ 411349 w 1508539"/>
              <a:gd name="connsiteY28" fmla="*/ 5693685 h 6858000"/>
              <a:gd name="connsiteX29" fmla="*/ 431404 w 1508539"/>
              <a:gd name="connsiteY29" fmla="*/ 5665173 h 6858000"/>
              <a:gd name="connsiteX30" fmla="*/ 465121 w 1508539"/>
              <a:gd name="connsiteY30" fmla="*/ 5563435 h 6858000"/>
              <a:gd name="connsiteX31" fmla="*/ 494626 w 1508539"/>
              <a:gd name="connsiteY31" fmla="*/ 5476393 h 6858000"/>
              <a:gd name="connsiteX32" fmla="*/ 525819 w 1508539"/>
              <a:gd name="connsiteY32" fmla="*/ 5396260 h 6858000"/>
              <a:gd name="connsiteX33" fmla="*/ 541800 w 1508539"/>
              <a:gd name="connsiteY33" fmla="*/ 5330009 h 6858000"/>
              <a:gd name="connsiteX34" fmla="*/ 575293 w 1508539"/>
              <a:gd name="connsiteY34" fmla="*/ 5273739 h 6858000"/>
              <a:gd name="connsiteX35" fmla="*/ 584892 w 1508539"/>
              <a:gd name="connsiteY35" fmla="*/ 5241779 h 6858000"/>
              <a:gd name="connsiteX36" fmla="*/ 596118 w 1508539"/>
              <a:gd name="connsiteY36" fmla="*/ 5225268 h 6858000"/>
              <a:gd name="connsiteX37" fmla="*/ 597138 w 1508539"/>
              <a:gd name="connsiteY37" fmla="*/ 5217684 h 6858000"/>
              <a:gd name="connsiteX38" fmla="*/ 604479 w 1508539"/>
              <a:gd name="connsiteY38" fmla="*/ 5193377 h 6858000"/>
              <a:gd name="connsiteX39" fmla="*/ 607782 w 1508539"/>
              <a:gd name="connsiteY39" fmla="*/ 5179288 h 6858000"/>
              <a:gd name="connsiteX40" fmla="*/ 608766 w 1508539"/>
              <a:gd name="connsiteY40" fmla="*/ 5173621 h 6858000"/>
              <a:gd name="connsiteX41" fmla="*/ 604400 w 1508539"/>
              <a:gd name="connsiteY41" fmla="*/ 5159961 h 6858000"/>
              <a:gd name="connsiteX42" fmla="*/ 611077 w 1508539"/>
              <a:gd name="connsiteY42" fmla="*/ 5144295 h 6858000"/>
              <a:gd name="connsiteX43" fmla="*/ 608010 w 1508539"/>
              <a:gd name="connsiteY43" fmla="*/ 5125185 h 6858000"/>
              <a:gd name="connsiteX44" fmla="*/ 614840 w 1508539"/>
              <a:gd name="connsiteY44" fmla="*/ 5121884 h 6858000"/>
              <a:gd name="connsiteX45" fmla="*/ 621876 w 1508539"/>
              <a:gd name="connsiteY45" fmla="*/ 5067850 h 6858000"/>
              <a:gd name="connsiteX46" fmla="*/ 624607 w 1508539"/>
              <a:gd name="connsiteY46" fmla="*/ 5060861 h 6858000"/>
              <a:gd name="connsiteX47" fmla="*/ 621311 w 1508539"/>
              <a:gd name="connsiteY47" fmla="*/ 5034192 h 6858000"/>
              <a:gd name="connsiteX48" fmla="*/ 622865 w 1508539"/>
              <a:gd name="connsiteY48" fmla="*/ 4993030 h 6858000"/>
              <a:gd name="connsiteX49" fmla="*/ 629774 w 1508539"/>
              <a:gd name="connsiteY49" fmla="*/ 4946844 h 6858000"/>
              <a:gd name="connsiteX50" fmla="*/ 625630 w 1508539"/>
              <a:gd name="connsiteY50" fmla="*/ 4932692 h 6858000"/>
              <a:gd name="connsiteX51" fmla="*/ 641033 w 1508539"/>
              <a:gd name="connsiteY51" fmla="*/ 4858827 h 6858000"/>
              <a:gd name="connsiteX52" fmla="*/ 646936 w 1508539"/>
              <a:gd name="connsiteY52" fmla="*/ 4821170 h 6858000"/>
              <a:gd name="connsiteX53" fmla="*/ 651669 w 1508539"/>
              <a:gd name="connsiteY53" fmla="*/ 4780965 h 6858000"/>
              <a:gd name="connsiteX54" fmla="*/ 652962 w 1508539"/>
              <a:gd name="connsiteY54" fmla="*/ 4750867 h 6858000"/>
              <a:gd name="connsiteX55" fmla="*/ 650769 w 1508539"/>
              <a:gd name="connsiteY55" fmla="*/ 4690749 h 6858000"/>
              <a:gd name="connsiteX56" fmla="*/ 646249 w 1508539"/>
              <a:gd name="connsiteY56" fmla="*/ 4584173 h 6858000"/>
              <a:gd name="connsiteX57" fmla="*/ 641332 w 1508539"/>
              <a:gd name="connsiteY57" fmla="*/ 4444346 h 6858000"/>
              <a:gd name="connsiteX58" fmla="*/ 637897 w 1508539"/>
              <a:gd name="connsiteY58" fmla="*/ 4375228 h 6858000"/>
              <a:gd name="connsiteX59" fmla="*/ 618550 w 1508539"/>
              <a:gd name="connsiteY59" fmla="*/ 4214165 h 6858000"/>
              <a:gd name="connsiteX60" fmla="*/ 622623 w 1508539"/>
              <a:gd name="connsiteY60" fmla="*/ 4090296 h 6858000"/>
              <a:gd name="connsiteX61" fmla="*/ 607879 w 1508539"/>
              <a:gd name="connsiteY61" fmla="*/ 4033999 h 6858000"/>
              <a:gd name="connsiteX62" fmla="*/ 609028 w 1508539"/>
              <a:gd name="connsiteY62" fmla="*/ 4031933 h 6858000"/>
              <a:gd name="connsiteX63" fmla="*/ 607604 w 1508539"/>
              <a:gd name="connsiteY63" fmla="*/ 4013953 h 6858000"/>
              <a:gd name="connsiteX64" fmla="*/ 593899 w 1508539"/>
              <a:gd name="connsiteY64" fmla="*/ 3974753 h 6858000"/>
              <a:gd name="connsiteX65" fmla="*/ 595497 w 1508539"/>
              <a:gd name="connsiteY65" fmla="*/ 3969950 h 6858000"/>
              <a:gd name="connsiteX66" fmla="*/ 588919 w 1508539"/>
              <a:gd name="connsiteY66" fmla="*/ 3933779 h 6858000"/>
              <a:gd name="connsiteX67" fmla="*/ 590250 w 1508539"/>
              <a:gd name="connsiteY67" fmla="*/ 3933093 h 6858000"/>
              <a:gd name="connsiteX68" fmla="*/ 594604 w 1508539"/>
              <a:gd name="connsiteY68" fmla="*/ 3922082 h 6858000"/>
              <a:gd name="connsiteX69" fmla="*/ 599682 w 1508539"/>
              <a:gd name="connsiteY69" fmla="*/ 3901461 h 6858000"/>
              <a:gd name="connsiteX70" fmla="*/ 622276 w 1508539"/>
              <a:gd name="connsiteY70" fmla="*/ 3813873 h 6858000"/>
              <a:gd name="connsiteX71" fmla="*/ 621701 w 1508539"/>
              <a:gd name="connsiteY71" fmla="*/ 3806161 h 6858000"/>
              <a:gd name="connsiteX72" fmla="*/ 622008 w 1508539"/>
              <a:gd name="connsiteY72" fmla="*/ 3805957 h 6858000"/>
              <a:gd name="connsiteX73" fmla="*/ 622035 w 1508539"/>
              <a:gd name="connsiteY73" fmla="*/ 3797724 h 6858000"/>
              <a:gd name="connsiteX74" fmla="*/ 620650 w 1508539"/>
              <a:gd name="connsiteY74" fmla="*/ 3792098 h 6858000"/>
              <a:gd name="connsiteX75" fmla="*/ 619534 w 1508539"/>
              <a:gd name="connsiteY75" fmla="*/ 3777135 h 6858000"/>
              <a:gd name="connsiteX76" fmla="*/ 621267 w 1508539"/>
              <a:gd name="connsiteY76" fmla="*/ 3771656 h 6858000"/>
              <a:gd name="connsiteX77" fmla="*/ 625010 w 1508539"/>
              <a:gd name="connsiteY77" fmla="*/ 3769007 h 6858000"/>
              <a:gd name="connsiteX78" fmla="*/ 624476 w 1508539"/>
              <a:gd name="connsiteY78" fmla="*/ 3767709 h 6858000"/>
              <a:gd name="connsiteX79" fmla="*/ 633172 w 1508539"/>
              <a:gd name="connsiteY79" fmla="*/ 3738082 h 6858000"/>
              <a:gd name="connsiteX80" fmla="*/ 640518 w 1508539"/>
              <a:gd name="connsiteY80" fmla="*/ 3673397 h 6858000"/>
              <a:gd name="connsiteX81" fmla="*/ 639814 w 1508539"/>
              <a:gd name="connsiteY81" fmla="*/ 3637109 h 6858000"/>
              <a:gd name="connsiteX82" fmla="*/ 643257 w 1508539"/>
              <a:gd name="connsiteY82" fmla="*/ 3536883 h 6858000"/>
              <a:gd name="connsiteX83" fmla="*/ 650795 w 1508539"/>
              <a:gd name="connsiteY83" fmla="*/ 3435652 h 6858000"/>
              <a:gd name="connsiteX84" fmla="*/ 652466 w 1508539"/>
              <a:gd name="connsiteY84" fmla="*/ 3307769 h 6858000"/>
              <a:gd name="connsiteX85" fmla="*/ 670029 w 1508539"/>
              <a:gd name="connsiteY85" fmla="*/ 3250522 h 6858000"/>
              <a:gd name="connsiteX86" fmla="*/ 670454 w 1508539"/>
              <a:gd name="connsiteY86" fmla="*/ 3229163 h 6858000"/>
              <a:gd name="connsiteX87" fmla="*/ 672277 w 1508539"/>
              <a:gd name="connsiteY87" fmla="*/ 3217217 h 6858000"/>
              <a:gd name="connsiteX88" fmla="*/ 659112 w 1508539"/>
              <a:gd name="connsiteY88" fmla="*/ 3183755 h 6858000"/>
              <a:gd name="connsiteX89" fmla="*/ 659613 w 1508539"/>
              <a:gd name="connsiteY89" fmla="*/ 3178642 h 6858000"/>
              <a:gd name="connsiteX90" fmla="*/ 647213 w 1508539"/>
              <a:gd name="connsiteY90" fmla="*/ 3158586 h 6858000"/>
              <a:gd name="connsiteX91" fmla="*/ 632398 w 1508539"/>
              <a:gd name="connsiteY91" fmla="*/ 3129034 h 6858000"/>
              <a:gd name="connsiteX92" fmla="*/ 633063 w 1508539"/>
              <a:gd name="connsiteY92" fmla="*/ 3126682 h 6858000"/>
              <a:gd name="connsiteX93" fmla="*/ 623931 w 1508539"/>
              <a:gd name="connsiteY93" fmla="*/ 3114519 h 6858000"/>
              <a:gd name="connsiteX94" fmla="*/ 610540 w 1508539"/>
              <a:gd name="connsiteY94" fmla="*/ 3106272 h 6858000"/>
              <a:gd name="connsiteX95" fmla="*/ 583270 w 1508539"/>
              <a:gd name="connsiteY95" fmla="*/ 2958185 h 6858000"/>
              <a:gd name="connsiteX96" fmla="*/ 525884 w 1508539"/>
              <a:gd name="connsiteY96" fmla="*/ 2762989 h 6858000"/>
              <a:gd name="connsiteX97" fmla="*/ 474802 w 1508539"/>
              <a:gd name="connsiteY97" fmla="*/ 2554718 h 6858000"/>
              <a:gd name="connsiteX98" fmla="*/ 454896 w 1508539"/>
              <a:gd name="connsiteY98" fmla="*/ 2485734 h 6858000"/>
              <a:gd name="connsiteX99" fmla="*/ 445619 w 1508539"/>
              <a:gd name="connsiteY99" fmla="*/ 2447068 h 6858000"/>
              <a:gd name="connsiteX100" fmla="*/ 432580 w 1508539"/>
              <a:gd name="connsiteY100" fmla="*/ 2425819 h 6858000"/>
              <a:gd name="connsiteX101" fmla="*/ 438579 w 1508539"/>
              <a:gd name="connsiteY101" fmla="*/ 2402874 h 6858000"/>
              <a:gd name="connsiteX102" fmla="*/ 441191 w 1508539"/>
              <a:gd name="connsiteY102" fmla="*/ 2381443 h 6858000"/>
              <a:gd name="connsiteX103" fmla="*/ 417520 w 1508539"/>
              <a:gd name="connsiteY103" fmla="*/ 2261920 h 6858000"/>
              <a:gd name="connsiteX104" fmla="*/ 407407 w 1508539"/>
              <a:gd name="connsiteY104" fmla="*/ 2195378 h 6858000"/>
              <a:gd name="connsiteX105" fmla="*/ 391624 w 1508539"/>
              <a:gd name="connsiteY105" fmla="*/ 2155135 h 6858000"/>
              <a:gd name="connsiteX106" fmla="*/ 389082 w 1508539"/>
              <a:gd name="connsiteY106" fmla="*/ 2118008 h 6858000"/>
              <a:gd name="connsiteX107" fmla="*/ 390075 w 1508539"/>
              <a:gd name="connsiteY107" fmla="*/ 2050531 h 6858000"/>
              <a:gd name="connsiteX108" fmla="*/ 381881 w 1508539"/>
              <a:gd name="connsiteY108" fmla="*/ 1963269 h 6858000"/>
              <a:gd name="connsiteX109" fmla="*/ 363059 w 1508539"/>
              <a:gd name="connsiteY109" fmla="*/ 1906352 h 6858000"/>
              <a:gd name="connsiteX110" fmla="*/ 339616 w 1508539"/>
              <a:gd name="connsiteY110" fmla="*/ 1861531 h 6858000"/>
              <a:gd name="connsiteX111" fmla="*/ 293415 w 1508539"/>
              <a:gd name="connsiteY111" fmla="*/ 1732919 h 6858000"/>
              <a:gd name="connsiteX112" fmla="*/ 265726 w 1508539"/>
              <a:gd name="connsiteY112" fmla="*/ 1663540 h 6858000"/>
              <a:gd name="connsiteX113" fmla="*/ 264852 w 1508539"/>
              <a:gd name="connsiteY113" fmla="*/ 1615777 h 6858000"/>
              <a:gd name="connsiteX114" fmla="*/ 245647 w 1508539"/>
              <a:gd name="connsiteY114" fmla="*/ 1563678 h 6858000"/>
              <a:gd name="connsiteX115" fmla="*/ 258727 w 1508539"/>
              <a:gd name="connsiteY115" fmla="*/ 1519474 h 6858000"/>
              <a:gd name="connsiteX116" fmla="*/ 251469 w 1508539"/>
              <a:gd name="connsiteY116" fmla="*/ 1477995 h 6858000"/>
              <a:gd name="connsiteX117" fmla="*/ 237554 w 1508539"/>
              <a:gd name="connsiteY117" fmla="*/ 1373769 h 6858000"/>
              <a:gd name="connsiteX118" fmla="*/ 245861 w 1508539"/>
              <a:gd name="connsiteY118" fmla="*/ 1307086 h 6858000"/>
              <a:gd name="connsiteX119" fmla="*/ 247049 w 1508539"/>
              <a:gd name="connsiteY119" fmla="*/ 1189033 h 6858000"/>
              <a:gd name="connsiteX120" fmla="*/ 251734 w 1508539"/>
              <a:gd name="connsiteY120" fmla="*/ 1168288 h 6858000"/>
              <a:gd name="connsiteX121" fmla="*/ 244016 w 1508539"/>
              <a:gd name="connsiteY121" fmla="*/ 1142577 h 6858000"/>
              <a:gd name="connsiteX122" fmla="*/ 233322 w 1508539"/>
              <a:gd name="connsiteY122" fmla="*/ 1088484 h 6858000"/>
              <a:gd name="connsiteX123" fmla="*/ 222058 w 1508539"/>
              <a:gd name="connsiteY123" fmla="*/ 1016103 h 6858000"/>
              <a:gd name="connsiteX124" fmla="*/ 223514 w 1508539"/>
              <a:gd name="connsiteY124" fmla="*/ 932283 h 6858000"/>
              <a:gd name="connsiteX125" fmla="*/ 225750 w 1508539"/>
              <a:gd name="connsiteY125" fmla="*/ 915925 h 6858000"/>
              <a:gd name="connsiteX126" fmla="*/ 218379 w 1508539"/>
              <a:gd name="connsiteY126" fmla="*/ 896999 h 6858000"/>
              <a:gd name="connsiteX127" fmla="*/ 187787 w 1508539"/>
              <a:gd name="connsiteY127" fmla="*/ 821517 h 6858000"/>
              <a:gd name="connsiteX128" fmla="*/ 166737 w 1508539"/>
              <a:gd name="connsiteY128" fmla="*/ 751353 h 6858000"/>
              <a:gd name="connsiteX129" fmla="*/ 166295 w 1508539"/>
              <a:gd name="connsiteY129" fmla="*/ 721230 h 6858000"/>
              <a:gd name="connsiteX130" fmla="*/ 151966 w 1508539"/>
              <a:gd name="connsiteY130" fmla="*/ 681659 h 6858000"/>
              <a:gd name="connsiteX131" fmla="*/ 137385 w 1508539"/>
              <a:gd name="connsiteY131" fmla="*/ 635218 h 6858000"/>
              <a:gd name="connsiteX132" fmla="*/ 142396 w 1508539"/>
              <a:gd name="connsiteY132" fmla="*/ 613763 h 6858000"/>
              <a:gd name="connsiteX133" fmla="*/ 128338 w 1508539"/>
              <a:gd name="connsiteY133" fmla="*/ 598582 h 6858000"/>
              <a:gd name="connsiteX134" fmla="*/ 128019 w 1508539"/>
              <a:gd name="connsiteY134" fmla="*/ 576846 h 6858000"/>
              <a:gd name="connsiteX135" fmla="*/ 107645 w 1508539"/>
              <a:gd name="connsiteY135" fmla="*/ 530055 h 6858000"/>
              <a:gd name="connsiteX136" fmla="*/ 106893 w 1508539"/>
              <a:gd name="connsiteY136" fmla="*/ 465389 h 6858000"/>
              <a:gd name="connsiteX137" fmla="*/ 89816 w 1508539"/>
              <a:gd name="connsiteY137" fmla="*/ 424699 h 6858000"/>
              <a:gd name="connsiteX138" fmla="*/ 90191 w 1508539"/>
              <a:gd name="connsiteY138" fmla="*/ 404917 h 6858000"/>
              <a:gd name="connsiteX139" fmla="*/ 70148 w 1508539"/>
              <a:gd name="connsiteY139" fmla="*/ 367211 h 6858000"/>
              <a:gd name="connsiteX140" fmla="*/ 36452 w 1508539"/>
              <a:gd name="connsiteY140" fmla="*/ 268519 h 6858000"/>
              <a:gd name="connsiteX141" fmla="*/ 23935 w 1508539"/>
              <a:gd name="connsiteY141" fmla="*/ 160886 h 6858000"/>
              <a:gd name="connsiteX142" fmla="*/ 19312 w 1508539"/>
              <a:gd name="connsiteY142" fmla="*/ 47336 h 6858000"/>
              <a:gd name="connsiteX143" fmla="*/ 0 w 1508539"/>
              <a:gd name="connsiteY14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90557 w 1508539"/>
              <a:gd name="connsiteY23" fmla="*/ 6153037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167342 w 1508539"/>
              <a:gd name="connsiteY10" fmla="*/ 6560598 h 6858000"/>
              <a:gd name="connsiteX11" fmla="*/ 201349 w 1508539"/>
              <a:gd name="connsiteY11" fmla="*/ 6530567 h 6858000"/>
              <a:gd name="connsiteX12" fmla="*/ 215389 w 1508539"/>
              <a:gd name="connsiteY12" fmla="*/ 6478062 h 6858000"/>
              <a:gd name="connsiteX13" fmla="*/ 226078 w 1508539"/>
              <a:gd name="connsiteY13" fmla="*/ 6460325 h 6858000"/>
              <a:gd name="connsiteX14" fmla="*/ 233311 w 1508539"/>
              <a:gd name="connsiteY14" fmla="*/ 6451488 h 6858000"/>
              <a:gd name="connsiteX15" fmla="*/ 234746 w 1508539"/>
              <a:gd name="connsiteY15" fmla="*/ 6451348 h 6858000"/>
              <a:gd name="connsiteX16" fmla="*/ 239104 w 1508539"/>
              <a:gd name="connsiteY16" fmla="*/ 6414240 h 6858000"/>
              <a:gd name="connsiteX17" fmla="*/ 241880 w 1508539"/>
              <a:gd name="connsiteY17" fmla="*/ 6384857 h 6858000"/>
              <a:gd name="connsiteX18" fmla="*/ 240591 w 1508539"/>
              <a:gd name="connsiteY18" fmla="*/ 6367510 h 6858000"/>
              <a:gd name="connsiteX19" fmla="*/ 244471 w 1508539"/>
              <a:gd name="connsiteY19" fmla="*/ 6349778 h 6858000"/>
              <a:gd name="connsiteX20" fmla="*/ 246136 w 1508539"/>
              <a:gd name="connsiteY20" fmla="*/ 6348250 h 6858000"/>
              <a:gd name="connsiteX21" fmla="*/ 262170 w 1508539"/>
              <a:gd name="connsiteY21" fmla="*/ 6281972 h 6858000"/>
              <a:gd name="connsiteX22" fmla="*/ 290557 w 1508539"/>
              <a:gd name="connsiteY22" fmla="*/ 6153037 h 6858000"/>
              <a:gd name="connsiteX23" fmla="*/ 314428 w 1508539"/>
              <a:gd name="connsiteY23" fmla="*/ 6113913 h 6858000"/>
              <a:gd name="connsiteX24" fmla="*/ 318721 w 1508539"/>
              <a:gd name="connsiteY24" fmla="*/ 6028119 h 6858000"/>
              <a:gd name="connsiteX25" fmla="*/ 363126 w 1508539"/>
              <a:gd name="connsiteY25" fmla="*/ 5934687 h 6858000"/>
              <a:gd name="connsiteX26" fmla="*/ 408411 w 1508539"/>
              <a:gd name="connsiteY26" fmla="*/ 5704905 h 6858000"/>
              <a:gd name="connsiteX27" fmla="*/ 431404 w 1508539"/>
              <a:gd name="connsiteY27" fmla="*/ 5665173 h 6858000"/>
              <a:gd name="connsiteX28" fmla="*/ 465121 w 1508539"/>
              <a:gd name="connsiteY28" fmla="*/ 5563435 h 6858000"/>
              <a:gd name="connsiteX29" fmla="*/ 494626 w 1508539"/>
              <a:gd name="connsiteY29" fmla="*/ 5476393 h 6858000"/>
              <a:gd name="connsiteX30" fmla="*/ 525819 w 1508539"/>
              <a:gd name="connsiteY30" fmla="*/ 5396260 h 6858000"/>
              <a:gd name="connsiteX31" fmla="*/ 541800 w 1508539"/>
              <a:gd name="connsiteY31" fmla="*/ 5330009 h 6858000"/>
              <a:gd name="connsiteX32" fmla="*/ 575293 w 1508539"/>
              <a:gd name="connsiteY32" fmla="*/ 5273739 h 6858000"/>
              <a:gd name="connsiteX33" fmla="*/ 584892 w 1508539"/>
              <a:gd name="connsiteY33" fmla="*/ 5241779 h 6858000"/>
              <a:gd name="connsiteX34" fmla="*/ 596118 w 1508539"/>
              <a:gd name="connsiteY34" fmla="*/ 5225268 h 6858000"/>
              <a:gd name="connsiteX35" fmla="*/ 597138 w 1508539"/>
              <a:gd name="connsiteY35" fmla="*/ 5217684 h 6858000"/>
              <a:gd name="connsiteX36" fmla="*/ 604479 w 1508539"/>
              <a:gd name="connsiteY36" fmla="*/ 5193377 h 6858000"/>
              <a:gd name="connsiteX37" fmla="*/ 607782 w 1508539"/>
              <a:gd name="connsiteY37" fmla="*/ 5179288 h 6858000"/>
              <a:gd name="connsiteX38" fmla="*/ 608766 w 1508539"/>
              <a:gd name="connsiteY38" fmla="*/ 5173621 h 6858000"/>
              <a:gd name="connsiteX39" fmla="*/ 604400 w 1508539"/>
              <a:gd name="connsiteY39" fmla="*/ 5159961 h 6858000"/>
              <a:gd name="connsiteX40" fmla="*/ 611077 w 1508539"/>
              <a:gd name="connsiteY40" fmla="*/ 5144295 h 6858000"/>
              <a:gd name="connsiteX41" fmla="*/ 608010 w 1508539"/>
              <a:gd name="connsiteY41" fmla="*/ 5125185 h 6858000"/>
              <a:gd name="connsiteX42" fmla="*/ 614840 w 1508539"/>
              <a:gd name="connsiteY42" fmla="*/ 5121884 h 6858000"/>
              <a:gd name="connsiteX43" fmla="*/ 621876 w 1508539"/>
              <a:gd name="connsiteY43" fmla="*/ 5067850 h 6858000"/>
              <a:gd name="connsiteX44" fmla="*/ 624607 w 1508539"/>
              <a:gd name="connsiteY44" fmla="*/ 5060861 h 6858000"/>
              <a:gd name="connsiteX45" fmla="*/ 621311 w 1508539"/>
              <a:gd name="connsiteY45" fmla="*/ 5034192 h 6858000"/>
              <a:gd name="connsiteX46" fmla="*/ 622865 w 1508539"/>
              <a:gd name="connsiteY46" fmla="*/ 4993030 h 6858000"/>
              <a:gd name="connsiteX47" fmla="*/ 629774 w 1508539"/>
              <a:gd name="connsiteY47" fmla="*/ 4946844 h 6858000"/>
              <a:gd name="connsiteX48" fmla="*/ 625630 w 1508539"/>
              <a:gd name="connsiteY48" fmla="*/ 4932692 h 6858000"/>
              <a:gd name="connsiteX49" fmla="*/ 641033 w 1508539"/>
              <a:gd name="connsiteY49" fmla="*/ 4858827 h 6858000"/>
              <a:gd name="connsiteX50" fmla="*/ 646936 w 1508539"/>
              <a:gd name="connsiteY50" fmla="*/ 4821170 h 6858000"/>
              <a:gd name="connsiteX51" fmla="*/ 651669 w 1508539"/>
              <a:gd name="connsiteY51" fmla="*/ 4780965 h 6858000"/>
              <a:gd name="connsiteX52" fmla="*/ 652962 w 1508539"/>
              <a:gd name="connsiteY52" fmla="*/ 4750867 h 6858000"/>
              <a:gd name="connsiteX53" fmla="*/ 650769 w 1508539"/>
              <a:gd name="connsiteY53" fmla="*/ 4690749 h 6858000"/>
              <a:gd name="connsiteX54" fmla="*/ 646249 w 1508539"/>
              <a:gd name="connsiteY54" fmla="*/ 4584173 h 6858000"/>
              <a:gd name="connsiteX55" fmla="*/ 641332 w 1508539"/>
              <a:gd name="connsiteY55" fmla="*/ 4444346 h 6858000"/>
              <a:gd name="connsiteX56" fmla="*/ 637897 w 1508539"/>
              <a:gd name="connsiteY56" fmla="*/ 4375228 h 6858000"/>
              <a:gd name="connsiteX57" fmla="*/ 618550 w 1508539"/>
              <a:gd name="connsiteY57" fmla="*/ 4214165 h 6858000"/>
              <a:gd name="connsiteX58" fmla="*/ 622623 w 1508539"/>
              <a:gd name="connsiteY58" fmla="*/ 4090296 h 6858000"/>
              <a:gd name="connsiteX59" fmla="*/ 607879 w 1508539"/>
              <a:gd name="connsiteY59" fmla="*/ 4033999 h 6858000"/>
              <a:gd name="connsiteX60" fmla="*/ 609028 w 1508539"/>
              <a:gd name="connsiteY60" fmla="*/ 4031933 h 6858000"/>
              <a:gd name="connsiteX61" fmla="*/ 607604 w 1508539"/>
              <a:gd name="connsiteY61" fmla="*/ 4013953 h 6858000"/>
              <a:gd name="connsiteX62" fmla="*/ 593899 w 1508539"/>
              <a:gd name="connsiteY62" fmla="*/ 3974753 h 6858000"/>
              <a:gd name="connsiteX63" fmla="*/ 595497 w 1508539"/>
              <a:gd name="connsiteY63" fmla="*/ 3969950 h 6858000"/>
              <a:gd name="connsiteX64" fmla="*/ 588919 w 1508539"/>
              <a:gd name="connsiteY64" fmla="*/ 3933779 h 6858000"/>
              <a:gd name="connsiteX65" fmla="*/ 590250 w 1508539"/>
              <a:gd name="connsiteY65" fmla="*/ 3933093 h 6858000"/>
              <a:gd name="connsiteX66" fmla="*/ 594604 w 1508539"/>
              <a:gd name="connsiteY66" fmla="*/ 3922082 h 6858000"/>
              <a:gd name="connsiteX67" fmla="*/ 599682 w 1508539"/>
              <a:gd name="connsiteY67" fmla="*/ 3901461 h 6858000"/>
              <a:gd name="connsiteX68" fmla="*/ 622276 w 1508539"/>
              <a:gd name="connsiteY68" fmla="*/ 3813873 h 6858000"/>
              <a:gd name="connsiteX69" fmla="*/ 621701 w 1508539"/>
              <a:gd name="connsiteY69" fmla="*/ 3806161 h 6858000"/>
              <a:gd name="connsiteX70" fmla="*/ 622008 w 1508539"/>
              <a:gd name="connsiteY70" fmla="*/ 3805957 h 6858000"/>
              <a:gd name="connsiteX71" fmla="*/ 622035 w 1508539"/>
              <a:gd name="connsiteY71" fmla="*/ 3797724 h 6858000"/>
              <a:gd name="connsiteX72" fmla="*/ 620650 w 1508539"/>
              <a:gd name="connsiteY72" fmla="*/ 3792098 h 6858000"/>
              <a:gd name="connsiteX73" fmla="*/ 619534 w 1508539"/>
              <a:gd name="connsiteY73" fmla="*/ 3777135 h 6858000"/>
              <a:gd name="connsiteX74" fmla="*/ 621267 w 1508539"/>
              <a:gd name="connsiteY74" fmla="*/ 3771656 h 6858000"/>
              <a:gd name="connsiteX75" fmla="*/ 625010 w 1508539"/>
              <a:gd name="connsiteY75" fmla="*/ 3769007 h 6858000"/>
              <a:gd name="connsiteX76" fmla="*/ 624476 w 1508539"/>
              <a:gd name="connsiteY76" fmla="*/ 3767709 h 6858000"/>
              <a:gd name="connsiteX77" fmla="*/ 633172 w 1508539"/>
              <a:gd name="connsiteY77" fmla="*/ 3738082 h 6858000"/>
              <a:gd name="connsiteX78" fmla="*/ 640518 w 1508539"/>
              <a:gd name="connsiteY78" fmla="*/ 3673397 h 6858000"/>
              <a:gd name="connsiteX79" fmla="*/ 639814 w 1508539"/>
              <a:gd name="connsiteY79" fmla="*/ 3637109 h 6858000"/>
              <a:gd name="connsiteX80" fmla="*/ 643257 w 1508539"/>
              <a:gd name="connsiteY80" fmla="*/ 3536883 h 6858000"/>
              <a:gd name="connsiteX81" fmla="*/ 650795 w 1508539"/>
              <a:gd name="connsiteY81" fmla="*/ 3435652 h 6858000"/>
              <a:gd name="connsiteX82" fmla="*/ 652466 w 1508539"/>
              <a:gd name="connsiteY82" fmla="*/ 3307769 h 6858000"/>
              <a:gd name="connsiteX83" fmla="*/ 670029 w 1508539"/>
              <a:gd name="connsiteY83" fmla="*/ 3250522 h 6858000"/>
              <a:gd name="connsiteX84" fmla="*/ 670454 w 1508539"/>
              <a:gd name="connsiteY84" fmla="*/ 3229163 h 6858000"/>
              <a:gd name="connsiteX85" fmla="*/ 672277 w 1508539"/>
              <a:gd name="connsiteY85" fmla="*/ 3217217 h 6858000"/>
              <a:gd name="connsiteX86" fmla="*/ 659112 w 1508539"/>
              <a:gd name="connsiteY86" fmla="*/ 3183755 h 6858000"/>
              <a:gd name="connsiteX87" fmla="*/ 659613 w 1508539"/>
              <a:gd name="connsiteY87" fmla="*/ 3178642 h 6858000"/>
              <a:gd name="connsiteX88" fmla="*/ 647213 w 1508539"/>
              <a:gd name="connsiteY88" fmla="*/ 3158586 h 6858000"/>
              <a:gd name="connsiteX89" fmla="*/ 632398 w 1508539"/>
              <a:gd name="connsiteY89" fmla="*/ 3129034 h 6858000"/>
              <a:gd name="connsiteX90" fmla="*/ 633063 w 1508539"/>
              <a:gd name="connsiteY90" fmla="*/ 3126682 h 6858000"/>
              <a:gd name="connsiteX91" fmla="*/ 623931 w 1508539"/>
              <a:gd name="connsiteY91" fmla="*/ 3114519 h 6858000"/>
              <a:gd name="connsiteX92" fmla="*/ 610540 w 1508539"/>
              <a:gd name="connsiteY92" fmla="*/ 3106272 h 6858000"/>
              <a:gd name="connsiteX93" fmla="*/ 583270 w 1508539"/>
              <a:gd name="connsiteY93" fmla="*/ 2958185 h 6858000"/>
              <a:gd name="connsiteX94" fmla="*/ 525884 w 1508539"/>
              <a:gd name="connsiteY94" fmla="*/ 2762989 h 6858000"/>
              <a:gd name="connsiteX95" fmla="*/ 474802 w 1508539"/>
              <a:gd name="connsiteY95" fmla="*/ 2554718 h 6858000"/>
              <a:gd name="connsiteX96" fmla="*/ 454896 w 1508539"/>
              <a:gd name="connsiteY96" fmla="*/ 2485734 h 6858000"/>
              <a:gd name="connsiteX97" fmla="*/ 445619 w 1508539"/>
              <a:gd name="connsiteY97" fmla="*/ 2447068 h 6858000"/>
              <a:gd name="connsiteX98" fmla="*/ 432580 w 1508539"/>
              <a:gd name="connsiteY98" fmla="*/ 2425819 h 6858000"/>
              <a:gd name="connsiteX99" fmla="*/ 438579 w 1508539"/>
              <a:gd name="connsiteY99" fmla="*/ 2402874 h 6858000"/>
              <a:gd name="connsiteX100" fmla="*/ 441191 w 1508539"/>
              <a:gd name="connsiteY100" fmla="*/ 2381443 h 6858000"/>
              <a:gd name="connsiteX101" fmla="*/ 417520 w 1508539"/>
              <a:gd name="connsiteY101" fmla="*/ 2261920 h 6858000"/>
              <a:gd name="connsiteX102" fmla="*/ 407407 w 1508539"/>
              <a:gd name="connsiteY102" fmla="*/ 2195378 h 6858000"/>
              <a:gd name="connsiteX103" fmla="*/ 391624 w 1508539"/>
              <a:gd name="connsiteY103" fmla="*/ 2155135 h 6858000"/>
              <a:gd name="connsiteX104" fmla="*/ 389082 w 1508539"/>
              <a:gd name="connsiteY104" fmla="*/ 2118008 h 6858000"/>
              <a:gd name="connsiteX105" fmla="*/ 390075 w 1508539"/>
              <a:gd name="connsiteY105" fmla="*/ 2050531 h 6858000"/>
              <a:gd name="connsiteX106" fmla="*/ 381881 w 1508539"/>
              <a:gd name="connsiteY106" fmla="*/ 1963269 h 6858000"/>
              <a:gd name="connsiteX107" fmla="*/ 363059 w 1508539"/>
              <a:gd name="connsiteY107" fmla="*/ 1906352 h 6858000"/>
              <a:gd name="connsiteX108" fmla="*/ 339616 w 1508539"/>
              <a:gd name="connsiteY108" fmla="*/ 1861531 h 6858000"/>
              <a:gd name="connsiteX109" fmla="*/ 293415 w 1508539"/>
              <a:gd name="connsiteY109" fmla="*/ 1732919 h 6858000"/>
              <a:gd name="connsiteX110" fmla="*/ 265726 w 1508539"/>
              <a:gd name="connsiteY110" fmla="*/ 1663540 h 6858000"/>
              <a:gd name="connsiteX111" fmla="*/ 264852 w 1508539"/>
              <a:gd name="connsiteY111" fmla="*/ 1615777 h 6858000"/>
              <a:gd name="connsiteX112" fmla="*/ 245647 w 1508539"/>
              <a:gd name="connsiteY112" fmla="*/ 1563678 h 6858000"/>
              <a:gd name="connsiteX113" fmla="*/ 258727 w 1508539"/>
              <a:gd name="connsiteY113" fmla="*/ 1519474 h 6858000"/>
              <a:gd name="connsiteX114" fmla="*/ 251469 w 1508539"/>
              <a:gd name="connsiteY114" fmla="*/ 1477995 h 6858000"/>
              <a:gd name="connsiteX115" fmla="*/ 237554 w 1508539"/>
              <a:gd name="connsiteY115" fmla="*/ 1373769 h 6858000"/>
              <a:gd name="connsiteX116" fmla="*/ 245861 w 1508539"/>
              <a:gd name="connsiteY116" fmla="*/ 1307086 h 6858000"/>
              <a:gd name="connsiteX117" fmla="*/ 247049 w 1508539"/>
              <a:gd name="connsiteY117" fmla="*/ 1189033 h 6858000"/>
              <a:gd name="connsiteX118" fmla="*/ 251734 w 1508539"/>
              <a:gd name="connsiteY118" fmla="*/ 1168288 h 6858000"/>
              <a:gd name="connsiteX119" fmla="*/ 244016 w 1508539"/>
              <a:gd name="connsiteY119" fmla="*/ 1142577 h 6858000"/>
              <a:gd name="connsiteX120" fmla="*/ 233322 w 1508539"/>
              <a:gd name="connsiteY120" fmla="*/ 1088484 h 6858000"/>
              <a:gd name="connsiteX121" fmla="*/ 222058 w 1508539"/>
              <a:gd name="connsiteY121" fmla="*/ 1016103 h 6858000"/>
              <a:gd name="connsiteX122" fmla="*/ 223514 w 1508539"/>
              <a:gd name="connsiteY122" fmla="*/ 932283 h 6858000"/>
              <a:gd name="connsiteX123" fmla="*/ 225750 w 1508539"/>
              <a:gd name="connsiteY123" fmla="*/ 915925 h 6858000"/>
              <a:gd name="connsiteX124" fmla="*/ 218379 w 1508539"/>
              <a:gd name="connsiteY124" fmla="*/ 896999 h 6858000"/>
              <a:gd name="connsiteX125" fmla="*/ 187787 w 1508539"/>
              <a:gd name="connsiteY125" fmla="*/ 821517 h 6858000"/>
              <a:gd name="connsiteX126" fmla="*/ 166737 w 1508539"/>
              <a:gd name="connsiteY126" fmla="*/ 751353 h 6858000"/>
              <a:gd name="connsiteX127" fmla="*/ 166295 w 1508539"/>
              <a:gd name="connsiteY127" fmla="*/ 721230 h 6858000"/>
              <a:gd name="connsiteX128" fmla="*/ 151966 w 1508539"/>
              <a:gd name="connsiteY128" fmla="*/ 681659 h 6858000"/>
              <a:gd name="connsiteX129" fmla="*/ 137385 w 1508539"/>
              <a:gd name="connsiteY129" fmla="*/ 635218 h 6858000"/>
              <a:gd name="connsiteX130" fmla="*/ 142396 w 1508539"/>
              <a:gd name="connsiteY130" fmla="*/ 613763 h 6858000"/>
              <a:gd name="connsiteX131" fmla="*/ 128338 w 1508539"/>
              <a:gd name="connsiteY131" fmla="*/ 598582 h 6858000"/>
              <a:gd name="connsiteX132" fmla="*/ 128019 w 1508539"/>
              <a:gd name="connsiteY132" fmla="*/ 576846 h 6858000"/>
              <a:gd name="connsiteX133" fmla="*/ 107645 w 1508539"/>
              <a:gd name="connsiteY133" fmla="*/ 530055 h 6858000"/>
              <a:gd name="connsiteX134" fmla="*/ 106893 w 1508539"/>
              <a:gd name="connsiteY134" fmla="*/ 465389 h 6858000"/>
              <a:gd name="connsiteX135" fmla="*/ 89816 w 1508539"/>
              <a:gd name="connsiteY135" fmla="*/ 424699 h 6858000"/>
              <a:gd name="connsiteX136" fmla="*/ 90191 w 1508539"/>
              <a:gd name="connsiteY136" fmla="*/ 404917 h 6858000"/>
              <a:gd name="connsiteX137" fmla="*/ 70148 w 1508539"/>
              <a:gd name="connsiteY137" fmla="*/ 367211 h 6858000"/>
              <a:gd name="connsiteX138" fmla="*/ 36452 w 1508539"/>
              <a:gd name="connsiteY138" fmla="*/ 268519 h 6858000"/>
              <a:gd name="connsiteX139" fmla="*/ 23935 w 1508539"/>
              <a:gd name="connsiteY139" fmla="*/ 160886 h 6858000"/>
              <a:gd name="connsiteX140" fmla="*/ 19312 w 1508539"/>
              <a:gd name="connsiteY140" fmla="*/ 47336 h 6858000"/>
              <a:gd name="connsiteX141" fmla="*/ 0 w 1508539"/>
              <a:gd name="connsiteY14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201349 w 1508539"/>
              <a:gd name="connsiteY10" fmla="*/ 6530567 h 6858000"/>
              <a:gd name="connsiteX11" fmla="*/ 215389 w 1508539"/>
              <a:gd name="connsiteY11" fmla="*/ 6478062 h 6858000"/>
              <a:gd name="connsiteX12" fmla="*/ 226078 w 1508539"/>
              <a:gd name="connsiteY12" fmla="*/ 6460325 h 6858000"/>
              <a:gd name="connsiteX13" fmla="*/ 233311 w 1508539"/>
              <a:gd name="connsiteY13" fmla="*/ 6451488 h 6858000"/>
              <a:gd name="connsiteX14" fmla="*/ 234746 w 1508539"/>
              <a:gd name="connsiteY14" fmla="*/ 6451348 h 6858000"/>
              <a:gd name="connsiteX15" fmla="*/ 239104 w 1508539"/>
              <a:gd name="connsiteY15" fmla="*/ 6414240 h 6858000"/>
              <a:gd name="connsiteX16" fmla="*/ 241880 w 1508539"/>
              <a:gd name="connsiteY16" fmla="*/ 6384857 h 6858000"/>
              <a:gd name="connsiteX17" fmla="*/ 240591 w 1508539"/>
              <a:gd name="connsiteY17" fmla="*/ 6367510 h 6858000"/>
              <a:gd name="connsiteX18" fmla="*/ 244471 w 1508539"/>
              <a:gd name="connsiteY18" fmla="*/ 6349778 h 6858000"/>
              <a:gd name="connsiteX19" fmla="*/ 246136 w 1508539"/>
              <a:gd name="connsiteY19" fmla="*/ 6348250 h 6858000"/>
              <a:gd name="connsiteX20" fmla="*/ 262170 w 1508539"/>
              <a:gd name="connsiteY20" fmla="*/ 6281972 h 6858000"/>
              <a:gd name="connsiteX21" fmla="*/ 290557 w 1508539"/>
              <a:gd name="connsiteY21" fmla="*/ 6153037 h 6858000"/>
              <a:gd name="connsiteX22" fmla="*/ 314428 w 1508539"/>
              <a:gd name="connsiteY22" fmla="*/ 6113913 h 6858000"/>
              <a:gd name="connsiteX23" fmla="*/ 318721 w 1508539"/>
              <a:gd name="connsiteY23" fmla="*/ 6028119 h 6858000"/>
              <a:gd name="connsiteX24" fmla="*/ 363126 w 1508539"/>
              <a:gd name="connsiteY24" fmla="*/ 5934687 h 6858000"/>
              <a:gd name="connsiteX25" fmla="*/ 408411 w 1508539"/>
              <a:gd name="connsiteY25" fmla="*/ 5704905 h 6858000"/>
              <a:gd name="connsiteX26" fmla="*/ 431404 w 1508539"/>
              <a:gd name="connsiteY26" fmla="*/ 5665173 h 6858000"/>
              <a:gd name="connsiteX27" fmla="*/ 465121 w 1508539"/>
              <a:gd name="connsiteY27" fmla="*/ 5563435 h 6858000"/>
              <a:gd name="connsiteX28" fmla="*/ 494626 w 1508539"/>
              <a:gd name="connsiteY28" fmla="*/ 5476393 h 6858000"/>
              <a:gd name="connsiteX29" fmla="*/ 525819 w 1508539"/>
              <a:gd name="connsiteY29" fmla="*/ 5396260 h 6858000"/>
              <a:gd name="connsiteX30" fmla="*/ 541800 w 1508539"/>
              <a:gd name="connsiteY30" fmla="*/ 5330009 h 6858000"/>
              <a:gd name="connsiteX31" fmla="*/ 575293 w 1508539"/>
              <a:gd name="connsiteY31" fmla="*/ 5273739 h 6858000"/>
              <a:gd name="connsiteX32" fmla="*/ 584892 w 1508539"/>
              <a:gd name="connsiteY32" fmla="*/ 5241779 h 6858000"/>
              <a:gd name="connsiteX33" fmla="*/ 596118 w 1508539"/>
              <a:gd name="connsiteY33" fmla="*/ 5225268 h 6858000"/>
              <a:gd name="connsiteX34" fmla="*/ 597138 w 1508539"/>
              <a:gd name="connsiteY34" fmla="*/ 5217684 h 6858000"/>
              <a:gd name="connsiteX35" fmla="*/ 604479 w 1508539"/>
              <a:gd name="connsiteY35" fmla="*/ 5193377 h 6858000"/>
              <a:gd name="connsiteX36" fmla="*/ 607782 w 1508539"/>
              <a:gd name="connsiteY36" fmla="*/ 5179288 h 6858000"/>
              <a:gd name="connsiteX37" fmla="*/ 608766 w 1508539"/>
              <a:gd name="connsiteY37" fmla="*/ 5173621 h 6858000"/>
              <a:gd name="connsiteX38" fmla="*/ 604400 w 1508539"/>
              <a:gd name="connsiteY38" fmla="*/ 5159961 h 6858000"/>
              <a:gd name="connsiteX39" fmla="*/ 611077 w 1508539"/>
              <a:gd name="connsiteY39" fmla="*/ 5144295 h 6858000"/>
              <a:gd name="connsiteX40" fmla="*/ 608010 w 1508539"/>
              <a:gd name="connsiteY40" fmla="*/ 5125185 h 6858000"/>
              <a:gd name="connsiteX41" fmla="*/ 614840 w 1508539"/>
              <a:gd name="connsiteY41" fmla="*/ 5121884 h 6858000"/>
              <a:gd name="connsiteX42" fmla="*/ 621876 w 1508539"/>
              <a:gd name="connsiteY42" fmla="*/ 5067850 h 6858000"/>
              <a:gd name="connsiteX43" fmla="*/ 624607 w 1508539"/>
              <a:gd name="connsiteY43" fmla="*/ 5060861 h 6858000"/>
              <a:gd name="connsiteX44" fmla="*/ 621311 w 1508539"/>
              <a:gd name="connsiteY44" fmla="*/ 5034192 h 6858000"/>
              <a:gd name="connsiteX45" fmla="*/ 622865 w 1508539"/>
              <a:gd name="connsiteY45" fmla="*/ 4993030 h 6858000"/>
              <a:gd name="connsiteX46" fmla="*/ 629774 w 1508539"/>
              <a:gd name="connsiteY46" fmla="*/ 4946844 h 6858000"/>
              <a:gd name="connsiteX47" fmla="*/ 625630 w 1508539"/>
              <a:gd name="connsiteY47" fmla="*/ 4932692 h 6858000"/>
              <a:gd name="connsiteX48" fmla="*/ 641033 w 1508539"/>
              <a:gd name="connsiteY48" fmla="*/ 4858827 h 6858000"/>
              <a:gd name="connsiteX49" fmla="*/ 646936 w 1508539"/>
              <a:gd name="connsiteY49" fmla="*/ 4821170 h 6858000"/>
              <a:gd name="connsiteX50" fmla="*/ 651669 w 1508539"/>
              <a:gd name="connsiteY50" fmla="*/ 4780965 h 6858000"/>
              <a:gd name="connsiteX51" fmla="*/ 652962 w 1508539"/>
              <a:gd name="connsiteY51" fmla="*/ 4750867 h 6858000"/>
              <a:gd name="connsiteX52" fmla="*/ 650769 w 1508539"/>
              <a:gd name="connsiteY52" fmla="*/ 4690749 h 6858000"/>
              <a:gd name="connsiteX53" fmla="*/ 646249 w 1508539"/>
              <a:gd name="connsiteY53" fmla="*/ 4584173 h 6858000"/>
              <a:gd name="connsiteX54" fmla="*/ 641332 w 1508539"/>
              <a:gd name="connsiteY54" fmla="*/ 4444346 h 6858000"/>
              <a:gd name="connsiteX55" fmla="*/ 637897 w 1508539"/>
              <a:gd name="connsiteY55" fmla="*/ 4375228 h 6858000"/>
              <a:gd name="connsiteX56" fmla="*/ 618550 w 1508539"/>
              <a:gd name="connsiteY56" fmla="*/ 4214165 h 6858000"/>
              <a:gd name="connsiteX57" fmla="*/ 622623 w 1508539"/>
              <a:gd name="connsiteY57" fmla="*/ 4090296 h 6858000"/>
              <a:gd name="connsiteX58" fmla="*/ 607879 w 1508539"/>
              <a:gd name="connsiteY58" fmla="*/ 4033999 h 6858000"/>
              <a:gd name="connsiteX59" fmla="*/ 609028 w 1508539"/>
              <a:gd name="connsiteY59" fmla="*/ 4031933 h 6858000"/>
              <a:gd name="connsiteX60" fmla="*/ 607604 w 1508539"/>
              <a:gd name="connsiteY60" fmla="*/ 4013953 h 6858000"/>
              <a:gd name="connsiteX61" fmla="*/ 593899 w 1508539"/>
              <a:gd name="connsiteY61" fmla="*/ 3974753 h 6858000"/>
              <a:gd name="connsiteX62" fmla="*/ 595497 w 1508539"/>
              <a:gd name="connsiteY62" fmla="*/ 3969950 h 6858000"/>
              <a:gd name="connsiteX63" fmla="*/ 588919 w 1508539"/>
              <a:gd name="connsiteY63" fmla="*/ 3933779 h 6858000"/>
              <a:gd name="connsiteX64" fmla="*/ 590250 w 1508539"/>
              <a:gd name="connsiteY64" fmla="*/ 3933093 h 6858000"/>
              <a:gd name="connsiteX65" fmla="*/ 594604 w 1508539"/>
              <a:gd name="connsiteY65" fmla="*/ 3922082 h 6858000"/>
              <a:gd name="connsiteX66" fmla="*/ 599682 w 1508539"/>
              <a:gd name="connsiteY66" fmla="*/ 3901461 h 6858000"/>
              <a:gd name="connsiteX67" fmla="*/ 622276 w 1508539"/>
              <a:gd name="connsiteY67" fmla="*/ 3813873 h 6858000"/>
              <a:gd name="connsiteX68" fmla="*/ 621701 w 1508539"/>
              <a:gd name="connsiteY68" fmla="*/ 3806161 h 6858000"/>
              <a:gd name="connsiteX69" fmla="*/ 622008 w 1508539"/>
              <a:gd name="connsiteY69" fmla="*/ 3805957 h 6858000"/>
              <a:gd name="connsiteX70" fmla="*/ 622035 w 1508539"/>
              <a:gd name="connsiteY70" fmla="*/ 3797724 h 6858000"/>
              <a:gd name="connsiteX71" fmla="*/ 620650 w 1508539"/>
              <a:gd name="connsiteY71" fmla="*/ 3792098 h 6858000"/>
              <a:gd name="connsiteX72" fmla="*/ 619534 w 1508539"/>
              <a:gd name="connsiteY72" fmla="*/ 3777135 h 6858000"/>
              <a:gd name="connsiteX73" fmla="*/ 621267 w 1508539"/>
              <a:gd name="connsiteY73" fmla="*/ 3771656 h 6858000"/>
              <a:gd name="connsiteX74" fmla="*/ 625010 w 1508539"/>
              <a:gd name="connsiteY74" fmla="*/ 3769007 h 6858000"/>
              <a:gd name="connsiteX75" fmla="*/ 624476 w 1508539"/>
              <a:gd name="connsiteY75" fmla="*/ 3767709 h 6858000"/>
              <a:gd name="connsiteX76" fmla="*/ 633172 w 1508539"/>
              <a:gd name="connsiteY76" fmla="*/ 3738082 h 6858000"/>
              <a:gd name="connsiteX77" fmla="*/ 640518 w 1508539"/>
              <a:gd name="connsiteY77" fmla="*/ 3673397 h 6858000"/>
              <a:gd name="connsiteX78" fmla="*/ 639814 w 1508539"/>
              <a:gd name="connsiteY78" fmla="*/ 3637109 h 6858000"/>
              <a:gd name="connsiteX79" fmla="*/ 643257 w 1508539"/>
              <a:gd name="connsiteY79" fmla="*/ 3536883 h 6858000"/>
              <a:gd name="connsiteX80" fmla="*/ 650795 w 1508539"/>
              <a:gd name="connsiteY80" fmla="*/ 3435652 h 6858000"/>
              <a:gd name="connsiteX81" fmla="*/ 652466 w 1508539"/>
              <a:gd name="connsiteY81" fmla="*/ 3307769 h 6858000"/>
              <a:gd name="connsiteX82" fmla="*/ 670029 w 1508539"/>
              <a:gd name="connsiteY82" fmla="*/ 3250522 h 6858000"/>
              <a:gd name="connsiteX83" fmla="*/ 670454 w 1508539"/>
              <a:gd name="connsiteY83" fmla="*/ 3229163 h 6858000"/>
              <a:gd name="connsiteX84" fmla="*/ 672277 w 1508539"/>
              <a:gd name="connsiteY84" fmla="*/ 3217217 h 6858000"/>
              <a:gd name="connsiteX85" fmla="*/ 659112 w 1508539"/>
              <a:gd name="connsiteY85" fmla="*/ 3183755 h 6858000"/>
              <a:gd name="connsiteX86" fmla="*/ 659613 w 1508539"/>
              <a:gd name="connsiteY86" fmla="*/ 3178642 h 6858000"/>
              <a:gd name="connsiteX87" fmla="*/ 647213 w 1508539"/>
              <a:gd name="connsiteY87" fmla="*/ 3158586 h 6858000"/>
              <a:gd name="connsiteX88" fmla="*/ 632398 w 1508539"/>
              <a:gd name="connsiteY88" fmla="*/ 3129034 h 6858000"/>
              <a:gd name="connsiteX89" fmla="*/ 633063 w 1508539"/>
              <a:gd name="connsiteY89" fmla="*/ 3126682 h 6858000"/>
              <a:gd name="connsiteX90" fmla="*/ 623931 w 1508539"/>
              <a:gd name="connsiteY90" fmla="*/ 3114519 h 6858000"/>
              <a:gd name="connsiteX91" fmla="*/ 610540 w 1508539"/>
              <a:gd name="connsiteY91" fmla="*/ 3106272 h 6858000"/>
              <a:gd name="connsiteX92" fmla="*/ 583270 w 1508539"/>
              <a:gd name="connsiteY92" fmla="*/ 2958185 h 6858000"/>
              <a:gd name="connsiteX93" fmla="*/ 525884 w 1508539"/>
              <a:gd name="connsiteY93" fmla="*/ 2762989 h 6858000"/>
              <a:gd name="connsiteX94" fmla="*/ 474802 w 1508539"/>
              <a:gd name="connsiteY94" fmla="*/ 2554718 h 6858000"/>
              <a:gd name="connsiteX95" fmla="*/ 454896 w 1508539"/>
              <a:gd name="connsiteY95" fmla="*/ 2485734 h 6858000"/>
              <a:gd name="connsiteX96" fmla="*/ 445619 w 1508539"/>
              <a:gd name="connsiteY96" fmla="*/ 2447068 h 6858000"/>
              <a:gd name="connsiteX97" fmla="*/ 432580 w 1508539"/>
              <a:gd name="connsiteY97" fmla="*/ 2425819 h 6858000"/>
              <a:gd name="connsiteX98" fmla="*/ 438579 w 1508539"/>
              <a:gd name="connsiteY98" fmla="*/ 2402874 h 6858000"/>
              <a:gd name="connsiteX99" fmla="*/ 441191 w 1508539"/>
              <a:gd name="connsiteY99" fmla="*/ 2381443 h 6858000"/>
              <a:gd name="connsiteX100" fmla="*/ 417520 w 1508539"/>
              <a:gd name="connsiteY100" fmla="*/ 2261920 h 6858000"/>
              <a:gd name="connsiteX101" fmla="*/ 407407 w 1508539"/>
              <a:gd name="connsiteY101" fmla="*/ 2195378 h 6858000"/>
              <a:gd name="connsiteX102" fmla="*/ 391624 w 1508539"/>
              <a:gd name="connsiteY102" fmla="*/ 2155135 h 6858000"/>
              <a:gd name="connsiteX103" fmla="*/ 389082 w 1508539"/>
              <a:gd name="connsiteY103" fmla="*/ 2118008 h 6858000"/>
              <a:gd name="connsiteX104" fmla="*/ 390075 w 1508539"/>
              <a:gd name="connsiteY104" fmla="*/ 2050531 h 6858000"/>
              <a:gd name="connsiteX105" fmla="*/ 381881 w 1508539"/>
              <a:gd name="connsiteY105" fmla="*/ 1963269 h 6858000"/>
              <a:gd name="connsiteX106" fmla="*/ 363059 w 1508539"/>
              <a:gd name="connsiteY106" fmla="*/ 1906352 h 6858000"/>
              <a:gd name="connsiteX107" fmla="*/ 339616 w 1508539"/>
              <a:gd name="connsiteY107" fmla="*/ 1861531 h 6858000"/>
              <a:gd name="connsiteX108" fmla="*/ 293415 w 1508539"/>
              <a:gd name="connsiteY108" fmla="*/ 1732919 h 6858000"/>
              <a:gd name="connsiteX109" fmla="*/ 265726 w 1508539"/>
              <a:gd name="connsiteY109" fmla="*/ 1663540 h 6858000"/>
              <a:gd name="connsiteX110" fmla="*/ 264852 w 1508539"/>
              <a:gd name="connsiteY110" fmla="*/ 1615777 h 6858000"/>
              <a:gd name="connsiteX111" fmla="*/ 245647 w 1508539"/>
              <a:gd name="connsiteY111" fmla="*/ 1563678 h 6858000"/>
              <a:gd name="connsiteX112" fmla="*/ 258727 w 1508539"/>
              <a:gd name="connsiteY112" fmla="*/ 1519474 h 6858000"/>
              <a:gd name="connsiteX113" fmla="*/ 251469 w 1508539"/>
              <a:gd name="connsiteY113" fmla="*/ 1477995 h 6858000"/>
              <a:gd name="connsiteX114" fmla="*/ 237554 w 1508539"/>
              <a:gd name="connsiteY114" fmla="*/ 1373769 h 6858000"/>
              <a:gd name="connsiteX115" fmla="*/ 245861 w 1508539"/>
              <a:gd name="connsiteY115" fmla="*/ 1307086 h 6858000"/>
              <a:gd name="connsiteX116" fmla="*/ 247049 w 1508539"/>
              <a:gd name="connsiteY116" fmla="*/ 1189033 h 6858000"/>
              <a:gd name="connsiteX117" fmla="*/ 251734 w 1508539"/>
              <a:gd name="connsiteY117" fmla="*/ 1168288 h 6858000"/>
              <a:gd name="connsiteX118" fmla="*/ 244016 w 1508539"/>
              <a:gd name="connsiteY118" fmla="*/ 1142577 h 6858000"/>
              <a:gd name="connsiteX119" fmla="*/ 233322 w 1508539"/>
              <a:gd name="connsiteY119" fmla="*/ 1088484 h 6858000"/>
              <a:gd name="connsiteX120" fmla="*/ 222058 w 1508539"/>
              <a:gd name="connsiteY120" fmla="*/ 1016103 h 6858000"/>
              <a:gd name="connsiteX121" fmla="*/ 223514 w 1508539"/>
              <a:gd name="connsiteY121" fmla="*/ 932283 h 6858000"/>
              <a:gd name="connsiteX122" fmla="*/ 225750 w 1508539"/>
              <a:gd name="connsiteY122" fmla="*/ 915925 h 6858000"/>
              <a:gd name="connsiteX123" fmla="*/ 218379 w 1508539"/>
              <a:gd name="connsiteY123" fmla="*/ 896999 h 6858000"/>
              <a:gd name="connsiteX124" fmla="*/ 187787 w 1508539"/>
              <a:gd name="connsiteY124" fmla="*/ 821517 h 6858000"/>
              <a:gd name="connsiteX125" fmla="*/ 166737 w 1508539"/>
              <a:gd name="connsiteY125" fmla="*/ 751353 h 6858000"/>
              <a:gd name="connsiteX126" fmla="*/ 166295 w 1508539"/>
              <a:gd name="connsiteY126" fmla="*/ 721230 h 6858000"/>
              <a:gd name="connsiteX127" fmla="*/ 151966 w 1508539"/>
              <a:gd name="connsiteY127" fmla="*/ 681659 h 6858000"/>
              <a:gd name="connsiteX128" fmla="*/ 137385 w 1508539"/>
              <a:gd name="connsiteY128" fmla="*/ 635218 h 6858000"/>
              <a:gd name="connsiteX129" fmla="*/ 142396 w 1508539"/>
              <a:gd name="connsiteY129" fmla="*/ 613763 h 6858000"/>
              <a:gd name="connsiteX130" fmla="*/ 128338 w 1508539"/>
              <a:gd name="connsiteY130" fmla="*/ 598582 h 6858000"/>
              <a:gd name="connsiteX131" fmla="*/ 128019 w 1508539"/>
              <a:gd name="connsiteY131" fmla="*/ 576846 h 6858000"/>
              <a:gd name="connsiteX132" fmla="*/ 107645 w 1508539"/>
              <a:gd name="connsiteY132" fmla="*/ 530055 h 6858000"/>
              <a:gd name="connsiteX133" fmla="*/ 106893 w 1508539"/>
              <a:gd name="connsiteY133" fmla="*/ 465389 h 6858000"/>
              <a:gd name="connsiteX134" fmla="*/ 89816 w 1508539"/>
              <a:gd name="connsiteY134" fmla="*/ 424699 h 6858000"/>
              <a:gd name="connsiteX135" fmla="*/ 90191 w 1508539"/>
              <a:gd name="connsiteY135" fmla="*/ 404917 h 6858000"/>
              <a:gd name="connsiteX136" fmla="*/ 70148 w 1508539"/>
              <a:gd name="connsiteY136" fmla="*/ 367211 h 6858000"/>
              <a:gd name="connsiteX137" fmla="*/ 36452 w 1508539"/>
              <a:gd name="connsiteY137" fmla="*/ 268519 h 6858000"/>
              <a:gd name="connsiteX138" fmla="*/ 23935 w 1508539"/>
              <a:gd name="connsiteY138" fmla="*/ 160886 h 6858000"/>
              <a:gd name="connsiteX139" fmla="*/ 19312 w 1508539"/>
              <a:gd name="connsiteY139" fmla="*/ 47336 h 6858000"/>
              <a:gd name="connsiteX140" fmla="*/ 0 w 1508539"/>
              <a:gd name="connsiteY14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4248 w 1508539"/>
              <a:gd name="connsiteY6" fmla="*/ 6574442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504057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318065 w 1508539"/>
              <a:gd name="connsiteY6" fmla="*/ 6691589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164830 w 1491612"/>
              <a:gd name="connsiteY0" fmla="*/ 0 h 6858000"/>
              <a:gd name="connsiteX1" fmla="*/ 1491612 w 1491612"/>
              <a:gd name="connsiteY1" fmla="*/ 0 h 6858000"/>
              <a:gd name="connsiteX2" fmla="*/ 1491612 w 1491612"/>
              <a:gd name="connsiteY2" fmla="*/ 6858000 h 6858000"/>
              <a:gd name="connsiteX3" fmla="*/ 228306 w 1491612"/>
              <a:gd name="connsiteY3" fmla="*/ 6857735 h 6858000"/>
              <a:gd name="connsiteX4" fmla="*/ 264899 w 1491612"/>
              <a:gd name="connsiteY4" fmla="*/ 6776847 h 6858000"/>
              <a:gd name="connsiteX5" fmla="*/ 276399 w 1491612"/>
              <a:gd name="connsiteY5" fmla="*/ 6737706 h 6858000"/>
              <a:gd name="connsiteX6" fmla="*/ 301138 w 1491612"/>
              <a:gd name="connsiteY6" fmla="*/ 6691589 h 6858000"/>
              <a:gd name="connsiteX7" fmla="*/ 278695 w 1491612"/>
              <a:gd name="connsiteY7" fmla="*/ 6659970 h 6858000"/>
              <a:gd name="connsiteX8" fmla="*/ 293786 w 1491612"/>
              <a:gd name="connsiteY8" fmla="*/ 6636211 h 6858000"/>
              <a:gd name="connsiteX9" fmla="*/ 311230 w 1491612"/>
              <a:gd name="connsiteY9" fmla="*/ 6594177 h 6858000"/>
              <a:gd name="connsiteX10" fmla="*/ 325270 w 1491612"/>
              <a:gd name="connsiteY10" fmla="*/ 6557575 h 6858000"/>
              <a:gd name="connsiteX11" fmla="*/ 378227 w 1491612"/>
              <a:gd name="connsiteY11" fmla="*/ 6492130 h 6858000"/>
              <a:gd name="connsiteX12" fmla="*/ 393914 w 1491612"/>
              <a:gd name="connsiteY12" fmla="*/ 6431610 h 6858000"/>
              <a:gd name="connsiteX13" fmla="*/ 437619 w 1491612"/>
              <a:gd name="connsiteY13" fmla="*/ 6379786 h 6858000"/>
              <a:gd name="connsiteX14" fmla="*/ 420842 w 1491612"/>
              <a:gd name="connsiteY14" fmla="*/ 6334727 h 6858000"/>
              <a:gd name="connsiteX15" fmla="*/ 398257 w 1491612"/>
              <a:gd name="connsiteY15" fmla="*/ 6313295 h 6858000"/>
              <a:gd name="connsiteX16" fmla="*/ 405421 w 1491612"/>
              <a:gd name="connsiteY16" fmla="*/ 6280046 h 6858000"/>
              <a:gd name="connsiteX17" fmla="*/ 388166 w 1491612"/>
              <a:gd name="connsiteY17" fmla="*/ 6270265 h 6858000"/>
              <a:gd name="connsiteX18" fmla="*/ 415194 w 1491612"/>
              <a:gd name="connsiteY18" fmla="*/ 6252834 h 6858000"/>
              <a:gd name="connsiteX19" fmla="*/ 393186 w 1491612"/>
              <a:gd name="connsiteY19" fmla="*/ 6202459 h 6858000"/>
              <a:gd name="connsiteX20" fmla="*/ 391984 w 1491612"/>
              <a:gd name="connsiteY20" fmla="*/ 6153037 h 6858000"/>
              <a:gd name="connsiteX21" fmla="*/ 407399 w 1491612"/>
              <a:gd name="connsiteY21" fmla="*/ 6078132 h 6858000"/>
              <a:gd name="connsiteX22" fmla="*/ 394786 w 1491612"/>
              <a:gd name="connsiteY22" fmla="*/ 6028119 h 6858000"/>
              <a:gd name="connsiteX23" fmla="*/ 380015 w 1491612"/>
              <a:gd name="connsiteY23" fmla="*/ 5926735 h 6858000"/>
              <a:gd name="connsiteX24" fmla="*/ 429527 w 1491612"/>
              <a:gd name="connsiteY24" fmla="*/ 5712857 h 6858000"/>
              <a:gd name="connsiteX25" fmla="*/ 408602 w 1491612"/>
              <a:gd name="connsiteY25" fmla="*/ 5676393 h 6858000"/>
              <a:gd name="connsiteX26" fmla="*/ 448194 w 1491612"/>
              <a:gd name="connsiteY26" fmla="*/ 5563435 h 6858000"/>
              <a:gd name="connsiteX27" fmla="*/ 495324 w 1491612"/>
              <a:gd name="connsiteY27" fmla="*/ 5437125 h 6858000"/>
              <a:gd name="connsiteX28" fmla="*/ 508892 w 1491612"/>
              <a:gd name="connsiteY28" fmla="*/ 5396260 h 6858000"/>
              <a:gd name="connsiteX29" fmla="*/ 524873 w 1491612"/>
              <a:gd name="connsiteY29" fmla="*/ 5330009 h 6858000"/>
              <a:gd name="connsiteX30" fmla="*/ 558366 w 1491612"/>
              <a:gd name="connsiteY30" fmla="*/ 5273739 h 6858000"/>
              <a:gd name="connsiteX31" fmla="*/ 567965 w 1491612"/>
              <a:gd name="connsiteY31" fmla="*/ 5241779 h 6858000"/>
              <a:gd name="connsiteX32" fmla="*/ 579191 w 1491612"/>
              <a:gd name="connsiteY32" fmla="*/ 5225268 h 6858000"/>
              <a:gd name="connsiteX33" fmla="*/ 580211 w 1491612"/>
              <a:gd name="connsiteY33" fmla="*/ 5217684 h 6858000"/>
              <a:gd name="connsiteX34" fmla="*/ 587552 w 1491612"/>
              <a:gd name="connsiteY34" fmla="*/ 5193377 h 6858000"/>
              <a:gd name="connsiteX35" fmla="*/ 590855 w 1491612"/>
              <a:gd name="connsiteY35" fmla="*/ 5179288 h 6858000"/>
              <a:gd name="connsiteX36" fmla="*/ 591839 w 1491612"/>
              <a:gd name="connsiteY36" fmla="*/ 5173621 h 6858000"/>
              <a:gd name="connsiteX37" fmla="*/ 587473 w 1491612"/>
              <a:gd name="connsiteY37" fmla="*/ 5159961 h 6858000"/>
              <a:gd name="connsiteX38" fmla="*/ 594150 w 1491612"/>
              <a:gd name="connsiteY38" fmla="*/ 5144295 h 6858000"/>
              <a:gd name="connsiteX39" fmla="*/ 591083 w 1491612"/>
              <a:gd name="connsiteY39" fmla="*/ 5125185 h 6858000"/>
              <a:gd name="connsiteX40" fmla="*/ 597913 w 1491612"/>
              <a:gd name="connsiteY40" fmla="*/ 5121884 h 6858000"/>
              <a:gd name="connsiteX41" fmla="*/ 604949 w 1491612"/>
              <a:gd name="connsiteY41" fmla="*/ 5067850 h 6858000"/>
              <a:gd name="connsiteX42" fmla="*/ 607680 w 1491612"/>
              <a:gd name="connsiteY42" fmla="*/ 5060861 h 6858000"/>
              <a:gd name="connsiteX43" fmla="*/ 604384 w 1491612"/>
              <a:gd name="connsiteY43" fmla="*/ 5034192 h 6858000"/>
              <a:gd name="connsiteX44" fmla="*/ 605938 w 1491612"/>
              <a:gd name="connsiteY44" fmla="*/ 4993030 h 6858000"/>
              <a:gd name="connsiteX45" fmla="*/ 612847 w 1491612"/>
              <a:gd name="connsiteY45" fmla="*/ 4946844 h 6858000"/>
              <a:gd name="connsiteX46" fmla="*/ 608703 w 1491612"/>
              <a:gd name="connsiteY46" fmla="*/ 4932692 h 6858000"/>
              <a:gd name="connsiteX47" fmla="*/ 624106 w 1491612"/>
              <a:gd name="connsiteY47" fmla="*/ 4858827 h 6858000"/>
              <a:gd name="connsiteX48" fmla="*/ 630009 w 1491612"/>
              <a:gd name="connsiteY48" fmla="*/ 4821170 h 6858000"/>
              <a:gd name="connsiteX49" fmla="*/ 634742 w 1491612"/>
              <a:gd name="connsiteY49" fmla="*/ 4780965 h 6858000"/>
              <a:gd name="connsiteX50" fmla="*/ 636035 w 1491612"/>
              <a:gd name="connsiteY50" fmla="*/ 4750867 h 6858000"/>
              <a:gd name="connsiteX51" fmla="*/ 633842 w 1491612"/>
              <a:gd name="connsiteY51" fmla="*/ 4690749 h 6858000"/>
              <a:gd name="connsiteX52" fmla="*/ 629322 w 1491612"/>
              <a:gd name="connsiteY52" fmla="*/ 4584173 h 6858000"/>
              <a:gd name="connsiteX53" fmla="*/ 624405 w 1491612"/>
              <a:gd name="connsiteY53" fmla="*/ 4444346 h 6858000"/>
              <a:gd name="connsiteX54" fmla="*/ 620970 w 1491612"/>
              <a:gd name="connsiteY54" fmla="*/ 4375228 h 6858000"/>
              <a:gd name="connsiteX55" fmla="*/ 601623 w 1491612"/>
              <a:gd name="connsiteY55" fmla="*/ 4214165 h 6858000"/>
              <a:gd name="connsiteX56" fmla="*/ 605696 w 1491612"/>
              <a:gd name="connsiteY56" fmla="*/ 4090296 h 6858000"/>
              <a:gd name="connsiteX57" fmla="*/ 590952 w 1491612"/>
              <a:gd name="connsiteY57" fmla="*/ 4033999 h 6858000"/>
              <a:gd name="connsiteX58" fmla="*/ 592101 w 1491612"/>
              <a:gd name="connsiteY58" fmla="*/ 4031933 h 6858000"/>
              <a:gd name="connsiteX59" fmla="*/ 590677 w 1491612"/>
              <a:gd name="connsiteY59" fmla="*/ 4013953 h 6858000"/>
              <a:gd name="connsiteX60" fmla="*/ 576972 w 1491612"/>
              <a:gd name="connsiteY60" fmla="*/ 3974753 h 6858000"/>
              <a:gd name="connsiteX61" fmla="*/ 578570 w 1491612"/>
              <a:gd name="connsiteY61" fmla="*/ 3969950 h 6858000"/>
              <a:gd name="connsiteX62" fmla="*/ 571992 w 1491612"/>
              <a:gd name="connsiteY62" fmla="*/ 3933779 h 6858000"/>
              <a:gd name="connsiteX63" fmla="*/ 573323 w 1491612"/>
              <a:gd name="connsiteY63" fmla="*/ 3933093 h 6858000"/>
              <a:gd name="connsiteX64" fmla="*/ 577677 w 1491612"/>
              <a:gd name="connsiteY64" fmla="*/ 3922082 h 6858000"/>
              <a:gd name="connsiteX65" fmla="*/ 582755 w 1491612"/>
              <a:gd name="connsiteY65" fmla="*/ 3901461 h 6858000"/>
              <a:gd name="connsiteX66" fmla="*/ 605349 w 1491612"/>
              <a:gd name="connsiteY66" fmla="*/ 3813873 h 6858000"/>
              <a:gd name="connsiteX67" fmla="*/ 604774 w 1491612"/>
              <a:gd name="connsiteY67" fmla="*/ 3806161 h 6858000"/>
              <a:gd name="connsiteX68" fmla="*/ 605081 w 1491612"/>
              <a:gd name="connsiteY68" fmla="*/ 3805957 h 6858000"/>
              <a:gd name="connsiteX69" fmla="*/ 605108 w 1491612"/>
              <a:gd name="connsiteY69" fmla="*/ 3797724 h 6858000"/>
              <a:gd name="connsiteX70" fmla="*/ 603723 w 1491612"/>
              <a:gd name="connsiteY70" fmla="*/ 3792098 h 6858000"/>
              <a:gd name="connsiteX71" fmla="*/ 602607 w 1491612"/>
              <a:gd name="connsiteY71" fmla="*/ 3777135 h 6858000"/>
              <a:gd name="connsiteX72" fmla="*/ 604340 w 1491612"/>
              <a:gd name="connsiteY72" fmla="*/ 3771656 h 6858000"/>
              <a:gd name="connsiteX73" fmla="*/ 608083 w 1491612"/>
              <a:gd name="connsiteY73" fmla="*/ 3769007 h 6858000"/>
              <a:gd name="connsiteX74" fmla="*/ 607549 w 1491612"/>
              <a:gd name="connsiteY74" fmla="*/ 3767709 h 6858000"/>
              <a:gd name="connsiteX75" fmla="*/ 616245 w 1491612"/>
              <a:gd name="connsiteY75" fmla="*/ 3738082 h 6858000"/>
              <a:gd name="connsiteX76" fmla="*/ 623591 w 1491612"/>
              <a:gd name="connsiteY76" fmla="*/ 3673397 h 6858000"/>
              <a:gd name="connsiteX77" fmla="*/ 622887 w 1491612"/>
              <a:gd name="connsiteY77" fmla="*/ 3637109 h 6858000"/>
              <a:gd name="connsiteX78" fmla="*/ 626330 w 1491612"/>
              <a:gd name="connsiteY78" fmla="*/ 3536883 h 6858000"/>
              <a:gd name="connsiteX79" fmla="*/ 633868 w 1491612"/>
              <a:gd name="connsiteY79" fmla="*/ 3435652 h 6858000"/>
              <a:gd name="connsiteX80" fmla="*/ 635539 w 1491612"/>
              <a:gd name="connsiteY80" fmla="*/ 3307769 h 6858000"/>
              <a:gd name="connsiteX81" fmla="*/ 653102 w 1491612"/>
              <a:gd name="connsiteY81" fmla="*/ 3250522 h 6858000"/>
              <a:gd name="connsiteX82" fmla="*/ 653527 w 1491612"/>
              <a:gd name="connsiteY82" fmla="*/ 3229163 h 6858000"/>
              <a:gd name="connsiteX83" fmla="*/ 655350 w 1491612"/>
              <a:gd name="connsiteY83" fmla="*/ 3217217 h 6858000"/>
              <a:gd name="connsiteX84" fmla="*/ 642185 w 1491612"/>
              <a:gd name="connsiteY84" fmla="*/ 3183755 h 6858000"/>
              <a:gd name="connsiteX85" fmla="*/ 642686 w 1491612"/>
              <a:gd name="connsiteY85" fmla="*/ 3178642 h 6858000"/>
              <a:gd name="connsiteX86" fmla="*/ 630286 w 1491612"/>
              <a:gd name="connsiteY86" fmla="*/ 3158586 h 6858000"/>
              <a:gd name="connsiteX87" fmla="*/ 615471 w 1491612"/>
              <a:gd name="connsiteY87" fmla="*/ 3129034 h 6858000"/>
              <a:gd name="connsiteX88" fmla="*/ 616136 w 1491612"/>
              <a:gd name="connsiteY88" fmla="*/ 3126682 h 6858000"/>
              <a:gd name="connsiteX89" fmla="*/ 607004 w 1491612"/>
              <a:gd name="connsiteY89" fmla="*/ 3114519 h 6858000"/>
              <a:gd name="connsiteX90" fmla="*/ 593613 w 1491612"/>
              <a:gd name="connsiteY90" fmla="*/ 3106272 h 6858000"/>
              <a:gd name="connsiteX91" fmla="*/ 566343 w 1491612"/>
              <a:gd name="connsiteY91" fmla="*/ 2958185 h 6858000"/>
              <a:gd name="connsiteX92" fmla="*/ 508957 w 1491612"/>
              <a:gd name="connsiteY92" fmla="*/ 2762989 h 6858000"/>
              <a:gd name="connsiteX93" fmla="*/ 457875 w 1491612"/>
              <a:gd name="connsiteY93" fmla="*/ 2554718 h 6858000"/>
              <a:gd name="connsiteX94" fmla="*/ 437969 w 1491612"/>
              <a:gd name="connsiteY94" fmla="*/ 2485734 h 6858000"/>
              <a:gd name="connsiteX95" fmla="*/ 428692 w 1491612"/>
              <a:gd name="connsiteY95" fmla="*/ 2447068 h 6858000"/>
              <a:gd name="connsiteX96" fmla="*/ 415653 w 1491612"/>
              <a:gd name="connsiteY96" fmla="*/ 2425819 h 6858000"/>
              <a:gd name="connsiteX97" fmla="*/ 421652 w 1491612"/>
              <a:gd name="connsiteY97" fmla="*/ 2402874 h 6858000"/>
              <a:gd name="connsiteX98" fmla="*/ 424264 w 1491612"/>
              <a:gd name="connsiteY98" fmla="*/ 2381443 h 6858000"/>
              <a:gd name="connsiteX99" fmla="*/ 400593 w 1491612"/>
              <a:gd name="connsiteY99" fmla="*/ 2261920 h 6858000"/>
              <a:gd name="connsiteX100" fmla="*/ 390480 w 1491612"/>
              <a:gd name="connsiteY100" fmla="*/ 2195378 h 6858000"/>
              <a:gd name="connsiteX101" fmla="*/ 374697 w 1491612"/>
              <a:gd name="connsiteY101" fmla="*/ 2155135 h 6858000"/>
              <a:gd name="connsiteX102" fmla="*/ 372155 w 1491612"/>
              <a:gd name="connsiteY102" fmla="*/ 2118008 h 6858000"/>
              <a:gd name="connsiteX103" fmla="*/ 373148 w 1491612"/>
              <a:gd name="connsiteY103" fmla="*/ 2050531 h 6858000"/>
              <a:gd name="connsiteX104" fmla="*/ 364954 w 1491612"/>
              <a:gd name="connsiteY104" fmla="*/ 1963269 h 6858000"/>
              <a:gd name="connsiteX105" fmla="*/ 346132 w 1491612"/>
              <a:gd name="connsiteY105" fmla="*/ 1906352 h 6858000"/>
              <a:gd name="connsiteX106" fmla="*/ 322689 w 1491612"/>
              <a:gd name="connsiteY106" fmla="*/ 1861531 h 6858000"/>
              <a:gd name="connsiteX107" fmla="*/ 276488 w 1491612"/>
              <a:gd name="connsiteY107" fmla="*/ 1732919 h 6858000"/>
              <a:gd name="connsiteX108" fmla="*/ 248799 w 1491612"/>
              <a:gd name="connsiteY108" fmla="*/ 1663540 h 6858000"/>
              <a:gd name="connsiteX109" fmla="*/ 247925 w 1491612"/>
              <a:gd name="connsiteY109" fmla="*/ 1615777 h 6858000"/>
              <a:gd name="connsiteX110" fmla="*/ 228720 w 1491612"/>
              <a:gd name="connsiteY110" fmla="*/ 1563678 h 6858000"/>
              <a:gd name="connsiteX111" fmla="*/ 241800 w 1491612"/>
              <a:gd name="connsiteY111" fmla="*/ 1519474 h 6858000"/>
              <a:gd name="connsiteX112" fmla="*/ 234542 w 1491612"/>
              <a:gd name="connsiteY112" fmla="*/ 1477995 h 6858000"/>
              <a:gd name="connsiteX113" fmla="*/ 220627 w 1491612"/>
              <a:gd name="connsiteY113" fmla="*/ 1373769 h 6858000"/>
              <a:gd name="connsiteX114" fmla="*/ 228934 w 1491612"/>
              <a:gd name="connsiteY114" fmla="*/ 1307086 h 6858000"/>
              <a:gd name="connsiteX115" fmla="*/ 230122 w 1491612"/>
              <a:gd name="connsiteY115" fmla="*/ 1189033 h 6858000"/>
              <a:gd name="connsiteX116" fmla="*/ 234807 w 1491612"/>
              <a:gd name="connsiteY116" fmla="*/ 1168288 h 6858000"/>
              <a:gd name="connsiteX117" fmla="*/ 227089 w 1491612"/>
              <a:gd name="connsiteY117" fmla="*/ 1142577 h 6858000"/>
              <a:gd name="connsiteX118" fmla="*/ 216395 w 1491612"/>
              <a:gd name="connsiteY118" fmla="*/ 1088484 h 6858000"/>
              <a:gd name="connsiteX119" fmla="*/ 205131 w 1491612"/>
              <a:gd name="connsiteY119" fmla="*/ 1016103 h 6858000"/>
              <a:gd name="connsiteX120" fmla="*/ 206587 w 1491612"/>
              <a:gd name="connsiteY120" fmla="*/ 932283 h 6858000"/>
              <a:gd name="connsiteX121" fmla="*/ 208823 w 1491612"/>
              <a:gd name="connsiteY121" fmla="*/ 915925 h 6858000"/>
              <a:gd name="connsiteX122" fmla="*/ 201452 w 1491612"/>
              <a:gd name="connsiteY122" fmla="*/ 896999 h 6858000"/>
              <a:gd name="connsiteX123" fmla="*/ 170860 w 1491612"/>
              <a:gd name="connsiteY123" fmla="*/ 821517 h 6858000"/>
              <a:gd name="connsiteX124" fmla="*/ 149810 w 1491612"/>
              <a:gd name="connsiteY124" fmla="*/ 751353 h 6858000"/>
              <a:gd name="connsiteX125" fmla="*/ 149368 w 1491612"/>
              <a:gd name="connsiteY125" fmla="*/ 721230 h 6858000"/>
              <a:gd name="connsiteX126" fmla="*/ 135039 w 1491612"/>
              <a:gd name="connsiteY126" fmla="*/ 681659 h 6858000"/>
              <a:gd name="connsiteX127" fmla="*/ 120458 w 1491612"/>
              <a:gd name="connsiteY127" fmla="*/ 635218 h 6858000"/>
              <a:gd name="connsiteX128" fmla="*/ 125469 w 1491612"/>
              <a:gd name="connsiteY128" fmla="*/ 613763 h 6858000"/>
              <a:gd name="connsiteX129" fmla="*/ 111411 w 1491612"/>
              <a:gd name="connsiteY129" fmla="*/ 598582 h 6858000"/>
              <a:gd name="connsiteX130" fmla="*/ 111092 w 1491612"/>
              <a:gd name="connsiteY130" fmla="*/ 576846 h 6858000"/>
              <a:gd name="connsiteX131" fmla="*/ 90718 w 1491612"/>
              <a:gd name="connsiteY131" fmla="*/ 530055 h 6858000"/>
              <a:gd name="connsiteX132" fmla="*/ 89966 w 1491612"/>
              <a:gd name="connsiteY132" fmla="*/ 465389 h 6858000"/>
              <a:gd name="connsiteX133" fmla="*/ 72889 w 1491612"/>
              <a:gd name="connsiteY133" fmla="*/ 424699 h 6858000"/>
              <a:gd name="connsiteX134" fmla="*/ 73264 w 1491612"/>
              <a:gd name="connsiteY134" fmla="*/ 404917 h 6858000"/>
              <a:gd name="connsiteX135" fmla="*/ 53221 w 1491612"/>
              <a:gd name="connsiteY135" fmla="*/ 367211 h 6858000"/>
              <a:gd name="connsiteX136" fmla="*/ 19525 w 1491612"/>
              <a:gd name="connsiteY136" fmla="*/ 268519 h 6858000"/>
              <a:gd name="connsiteX137" fmla="*/ 7008 w 1491612"/>
              <a:gd name="connsiteY137" fmla="*/ 160886 h 6858000"/>
              <a:gd name="connsiteX138" fmla="*/ 2385 w 1491612"/>
              <a:gd name="connsiteY138" fmla="*/ 47336 h 6858000"/>
              <a:gd name="connsiteX139" fmla="*/ 164830 w 1491612"/>
              <a:gd name="connsiteY139" fmla="*/ 0 h 6858000"/>
              <a:gd name="connsiteX0" fmla="*/ 158408 w 1485190"/>
              <a:gd name="connsiteY0" fmla="*/ 0 h 6858000"/>
              <a:gd name="connsiteX1" fmla="*/ 1485190 w 1485190"/>
              <a:gd name="connsiteY1" fmla="*/ 0 h 6858000"/>
              <a:gd name="connsiteX2" fmla="*/ 1485190 w 1485190"/>
              <a:gd name="connsiteY2" fmla="*/ 6858000 h 6858000"/>
              <a:gd name="connsiteX3" fmla="*/ 221884 w 1485190"/>
              <a:gd name="connsiteY3" fmla="*/ 6857735 h 6858000"/>
              <a:gd name="connsiteX4" fmla="*/ 258477 w 1485190"/>
              <a:gd name="connsiteY4" fmla="*/ 6776847 h 6858000"/>
              <a:gd name="connsiteX5" fmla="*/ 269977 w 1485190"/>
              <a:gd name="connsiteY5" fmla="*/ 6737706 h 6858000"/>
              <a:gd name="connsiteX6" fmla="*/ 294716 w 1485190"/>
              <a:gd name="connsiteY6" fmla="*/ 6691589 h 6858000"/>
              <a:gd name="connsiteX7" fmla="*/ 272273 w 1485190"/>
              <a:gd name="connsiteY7" fmla="*/ 6659970 h 6858000"/>
              <a:gd name="connsiteX8" fmla="*/ 287364 w 1485190"/>
              <a:gd name="connsiteY8" fmla="*/ 6636211 h 6858000"/>
              <a:gd name="connsiteX9" fmla="*/ 304808 w 1485190"/>
              <a:gd name="connsiteY9" fmla="*/ 6594177 h 6858000"/>
              <a:gd name="connsiteX10" fmla="*/ 318848 w 1485190"/>
              <a:gd name="connsiteY10" fmla="*/ 6557575 h 6858000"/>
              <a:gd name="connsiteX11" fmla="*/ 371805 w 1485190"/>
              <a:gd name="connsiteY11" fmla="*/ 6492130 h 6858000"/>
              <a:gd name="connsiteX12" fmla="*/ 387492 w 1485190"/>
              <a:gd name="connsiteY12" fmla="*/ 6431610 h 6858000"/>
              <a:gd name="connsiteX13" fmla="*/ 431197 w 1485190"/>
              <a:gd name="connsiteY13" fmla="*/ 6379786 h 6858000"/>
              <a:gd name="connsiteX14" fmla="*/ 414420 w 1485190"/>
              <a:gd name="connsiteY14" fmla="*/ 6334727 h 6858000"/>
              <a:gd name="connsiteX15" fmla="*/ 391835 w 1485190"/>
              <a:gd name="connsiteY15" fmla="*/ 6313295 h 6858000"/>
              <a:gd name="connsiteX16" fmla="*/ 398999 w 1485190"/>
              <a:gd name="connsiteY16" fmla="*/ 6280046 h 6858000"/>
              <a:gd name="connsiteX17" fmla="*/ 381744 w 1485190"/>
              <a:gd name="connsiteY17" fmla="*/ 6270265 h 6858000"/>
              <a:gd name="connsiteX18" fmla="*/ 408772 w 1485190"/>
              <a:gd name="connsiteY18" fmla="*/ 6252834 h 6858000"/>
              <a:gd name="connsiteX19" fmla="*/ 386764 w 1485190"/>
              <a:gd name="connsiteY19" fmla="*/ 6202459 h 6858000"/>
              <a:gd name="connsiteX20" fmla="*/ 385562 w 1485190"/>
              <a:gd name="connsiteY20" fmla="*/ 6153037 h 6858000"/>
              <a:gd name="connsiteX21" fmla="*/ 400977 w 1485190"/>
              <a:gd name="connsiteY21" fmla="*/ 6078132 h 6858000"/>
              <a:gd name="connsiteX22" fmla="*/ 388364 w 1485190"/>
              <a:gd name="connsiteY22" fmla="*/ 6028119 h 6858000"/>
              <a:gd name="connsiteX23" fmla="*/ 373593 w 1485190"/>
              <a:gd name="connsiteY23" fmla="*/ 5926735 h 6858000"/>
              <a:gd name="connsiteX24" fmla="*/ 423105 w 1485190"/>
              <a:gd name="connsiteY24" fmla="*/ 5712857 h 6858000"/>
              <a:gd name="connsiteX25" fmla="*/ 402180 w 1485190"/>
              <a:gd name="connsiteY25" fmla="*/ 5676393 h 6858000"/>
              <a:gd name="connsiteX26" fmla="*/ 441772 w 1485190"/>
              <a:gd name="connsiteY26" fmla="*/ 5563435 h 6858000"/>
              <a:gd name="connsiteX27" fmla="*/ 488902 w 1485190"/>
              <a:gd name="connsiteY27" fmla="*/ 5437125 h 6858000"/>
              <a:gd name="connsiteX28" fmla="*/ 502470 w 1485190"/>
              <a:gd name="connsiteY28" fmla="*/ 5396260 h 6858000"/>
              <a:gd name="connsiteX29" fmla="*/ 518451 w 1485190"/>
              <a:gd name="connsiteY29" fmla="*/ 5330009 h 6858000"/>
              <a:gd name="connsiteX30" fmla="*/ 551944 w 1485190"/>
              <a:gd name="connsiteY30" fmla="*/ 5273739 h 6858000"/>
              <a:gd name="connsiteX31" fmla="*/ 561543 w 1485190"/>
              <a:gd name="connsiteY31" fmla="*/ 5241779 h 6858000"/>
              <a:gd name="connsiteX32" fmla="*/ 572769 w 1485190"/>
              <a:gd name="connsiteY32" fmla="*/ 5225268 h 6858000"/>
              <a:gd name="connsiteX33" fmla="*/ 573789 w 1485190"/>
              <a:gd name="connsiteY33" fmla="*/ 5217684 h 6858000"/>
              <a:gd name="connsiteX34" fmla="*/ 581130 w 1485190"/>
              <a:gd name="connsiteY34" fmla="*/ 5193377 h 6858000"/>
              <a:gd name="connsiteX35" fmla="*/ 584433 w 1485190"/>
              <a:gd name="connsiteY35" fmla="*/ 5179288 h 6858000"/>
              <a:gd name="connsiteX36" fmla="*/ 585417 w 1485190"/>
              <a:gd name="connsiteY36" fmla="*/ 5173621 h 6858000"/>
              <a:gd name="connsiteX37" fmla="*/ 581051 w 1485190"/>
              <a:gd name="connsiteY37" fmla="*/ 5159961 h 6858000"/>
              <a:gd name="connsiteX38" fmla="*/ 587728 w 1485190"/>
              <a:gd name="connsiteY38" fmla="*/ 5144295 h 6858000"/>
              <a:gd name="connsiteX39" fmla="*/ 584661 w 1485190"/>
              <a:gd name="connsiteY39" fmla="*/ 5125185 h 6858000"/>
              <a:gd name="connsiteX40" fmla="*/ 591491 w 1485190"/>
              <a:gd name="connsiteY40" fmla="*/ 5121884 h 6858000"/>
              <a:gd name="connsiteX41" fmla="*/ 598527 w 1485190"/>
              <a:gd name="connsiteY41" fmla="*/ 5067850 h 6858000"/>
              <a:gd name="connsiteX42" fmla="*/ 601258 w 1485190"/>
              <a:gd name="connsiteY42" fmla="*/ 5060861 h 6858000"/>
              <a:gd name="connsiteX43" fmla="*/ 597962 w 1485190"/>
              <a:gd name="connsiteY43" fmla="*/ 5034192 h 6858000"/>
              <a:gd name="connsiteX44" fmla="*/ 599516 w 1485190"/>
              <a:gd name="connsiteY44" fmla="*/ 4993030 h 6858000"/>
              <a:gd name="connsiteX45" fmla="*/ 606425 w 1485190"/>
              <a:gd name="connsiteY45" fmla="*/ 4946844 h 6858000"/>
              <a:gd name="connsiteX46" fmla="*/ 602281 w 1485190"/>
              <a:gd name="connsiteY46" fmla="*/ 4932692 h 6858000"/>
              <a:gd name="connsiteX47" fmla="*/ 617684 w 1485190"/>
              <a:gd name="connsiteY47" fmla="*/ 4858827 h 6858000"/>
              <a:gd name="connsiteX48" fmla="*/ 623587 w 1485190"/>
              <a:gd name="connsiteY48" fmla="*/ 4821170 h 6858000"/>
              <a:gd name="connsiteX49" fmla="*/ 628320 w 1485190"/>
              <a:gd name="connsiteY49" fmla="*/ 4780965 h 6858000"/>
              <a:gd name="connsiteX50" fmla="*/ 629613 w 1485190"/>
              <a:gd name="connsiteY50" fmla="*/ 4750867 h 6858000"/>
              <a:gd name="connsiteX51" fmla="*/ 627420 w 1485190"/>
              <a:gd name="connsiteY51" fmla="*/ 4690749 h 6858000"/>
              <a:gd name="connsiteX52" fmla="*/ 622900 w 1485190"/>
              <a:gd name="connsiteY52" fmla="*/ 4584173 h 6858000"/>
              <a:gd name="connsiteX53" fmla="*/ 617983 w 1485190"/>
              <a:gd name="connsiteY53" fmla="*/ 4444346 h 6858000"/>
              <a:gd name="connsiteX54" fmla="*/ 614548 w 1485190"/>
              <a:gd name="connsiteY54" fmla="*/ 4375228 h 6858000"/>
              <a:gd name="connsiteX55" fmla="*/ 595201 w 1485190"/>
              <a:gd name="connsiteY55" fmla="*/ 4214165 h 6858000"/>
              <a:gd name="connsiteX56" fmla="*/ 599274 w 1485190"/>
              <a:gd name="connsiteY56" fmla="*/ 4090296 h 6858000"/>
              <a:gd name="connsiteX57" fmla="*/ 584530 w 1485190"/>
              <a:gd name="connsiteY57" fmla="*/ 4033999 h 6858000"/>
              <a:gd name="connsiteX58" fmla="*/ 585679 w 1485190"/>
              <a:gd name="connsiteY58" fmla="*/ 4031933 h 6858000"/>
              <a:gd name="connsiteX59" fmla="*/ 584255 w 1485190"/>
              <a:gd name="connsiteY59" fmla="*/ 4013953 h 6858000"/>
              <a:gd name="connsiteX60" fmla="*/ 570550 w 1485190"/>
              <a:gd name="connsiteY60" fmla="*/ 3974753 h 6858000"/>
              <a:gd name="connsiteX61" fmla="*/ 572148 w 1485190"/>
              <a:gd name="connsiteY61" fmla="*/ 3969950 h 6858000"/>
              <a:gd name="connsiteX62" fmla="*/ 565570 w 1485190"/>
              <a:gd name="connsiteY62" fmla="*/ 3933779 h 6858000"/>
              <a:gd name="connsiteX63" fmla="*/ 566901 w 1485190"/>
              <a:gd name="connsiteY63" fmla="*/ 3933093 h 6858000"/>
              <a:gd name="connsiteX64" fmla="*/ 571255 w 1485190"/>
              <a:gd name="connsiteY64" fmla="*/ 3922082 h 6858000"/>
              <a:gd name="connsiteX65" fmla="*/ 576333 w 1485190"/>
              <a:gd name="connsiteY65" fmla="*/ 3901461 h 6858000"/>
              <a:gd name="connsiteX66" fmla="*/ 598927 w 1485190"/>
              <a:gd name="connsiteY66" fmla="*/ 3813873 h 6858000"/>
              <a:gd name="connsiteX67" fmla="*/ 598352 w 1485190"/>
              <a:gd name="connsiteY67" fmla="*/ 3806161 h 6858000"/>
              <a:gd name="connsiteX68" fmla="*/ 598659 w 1485190"/>
              <a:gd name="connsiteY68" fmla="*/ 3805957 h 6858000"/>
              <a:gd name="connsiteX69" fmla="*/ 598686 w 1485190"/>
              <a:gd name="connsiteY69" fmla="*/ 3797724 h 6858000"/>
              <a:gd name="connsiteX70" fmla="*/ 597301 w 1485190"/>
              <a:gd name="connsiteY70" fmla="*/ 3792098 h 6858000"/>
              <a:gd name="connsiteX71" fmla="*/ 596185 w 1485190"/>
              <a:gd name="connsiteY71" fmla="*/ 3777135 h 6858000"/>
              <a:gd name="connsiteX72" fmla="*/ 597918 w 1485190"/>
              <a:gd name="connsiteY72" fmla="*/ 3771656 h 6858000"/>
              <a:gd name="connsiteX73" fmla="*/ 601661 w 1485190"/>
              <a:gd name="connsiteY73" fmla="*/ 3769007 h 6858000"/>
              <a:gd name="connsiteX74" fmla="*/ 601127 w 1485190"/>
              <a:gd name="connsiteY74" fmla="*/ 3767709 h 6858000"/>
              <a:gd name="connsiteX75" fmla="*/ 609823 w 1485190"/>
              <a:gd name="connsiteY75" fmla="*/ 3738082 h 6858000"/>
              <a:gd name="connsiteX76" fmla="*/ 617169 w 1485190"/>
              <a:gd name="connsiteY76" fmla="*/ 3673397 h 6858000"/>
              <a:gd name="connsiteX77" fmla="*/ 616465 w 1485190"/>
              <a:gd name="connsiteY77" fmla="*/ 3637109 h 6858000"/>
              <a:gd name="connsiteX78" fmla="*/ 619908 w 1485190"/>
              <a:gd name="connsiteY78" fmla="*/ 3536883 h 6858000"/>
              <a:gd name="connsiteX79" fmla="*/ 627446 w 1485190"/>
              <a:gd name="connsiteY79" fmla="*/ 3435652 h 6858000"/>
              <a:gd name="connsiteX80" fmla="*/ 629117 w 1485190"/>
              <a:gd name="connsiteY80" fmla="*/ 3307769 h 6858000"/>
              <a:gd name="connsiteX81" fmla="*/ 646680 w 1485190"/>
              <a:gd name="connsiteY81" fmla="*/ 3250522 h 6858000"/>
              <a:gd name="connsiteX82" fmla="*/ 647105 w 1485190"/>
              <a:gd name="connsiteY82" fmla="*/ 3229163 h 6858000"/>
              <a:gd name="connsiteX83" fmla="*/ 648928 w 1485190"/>
              <a:gd name="connsiteY83" fmla="*/ 3217217 h 6858000"/>
              <a:gd name="connsiteX84" fmla="*/ 635763 w 1485190"/>
              <a:gd name="connsiteY84" fmla="*/ 3183755 h 6858000"/>
              <a:gd name="connsiteX85" fmla="*/ 636264 w 1485190"/>
              <a:gd name="connsiteY85" fmla="*/ 3178642 h 6858000"/>
              <a:gd name="connsiteX86" fmla="*/ 623864 w 1485190"/>
              <a:gd name="connsiteY86" fmla="*/ 3158586 h 6858000"/>
              <a:gd name="connsiteX87" fmla="*/ 609049 w 1485190"/>
              <a:gd name="connsiteY87" fmla="*/ 3129034 h 6858000"/>
              <a:gd name="connsiteX88" fmla="*/ 609714 w 1485190"/>
              <a:gd name="connsiteY88" fmla="*/ 3126682 h 6858000"/>
              <a:gd name="connsiteX89" fmla="*/ 600582 w 1485190"/>
              <a:gd name="connsiteY89" fmla="*/ 3114519 h 6858000"/>
              <a:gd name="connsiteX90" fmla="*/ 587191 w 1485190"/>
              <a:gd name="connsiteY90" fmla="*/ 3106272 h 6858000"/>
              <a:gd name="connsiteX91" fmla="*/ 559921 w 1485190"/>
              <a:gd name="connsiteY91" fmla="*/ 2958185 h 6858000"/>
              <a:gd name="connsiteX92" fmla="*/ 502535 w 1485190"/>
              <a:gd name="connsiteY92" fmla="*/ 2762989 h 6858000"/>
              <a:gd name="connsiteX93" fmla="*/ 451453 w 1485190"/>
              <a:gd name="connsiteY93" fmla="*/ 2554718 h 6858000"/>
              <a:gd name="connsiteX94" fmla="*/ 431547 w 1485190"/>
              <a:gd name="connsiteY94" fmla="*/ 2485734 h 6858000"/>
              <a:gd name="connsiteX95" fmla="*/ 422270 w 1485190"/>
              <a:gd name="connsiteY95" fmla="*/ 2447068 h 6858000"/>
              <a:gd name="connsiteX96" fmla="*/ 409231 w 1485190"/>
              <a:gd name="connsiteY96" fmla="*/ 2425819 h 6858000"/>
              <a:gd name="connsiteX97" fmla="*/ 415230 w 1485190"/>
              <a:gd name="connsiteY97" fmla="*/ 2402874 h 6858000"/>
              <a:gd name="connsiteX98" fmla="*/ 417842 w 1485190"/>
              <a:gd name="connsiteY98" fmla="*/ 2381443 h 6858000"/>
              <a:gd name="connsiteX99" fmla="*/ 394171 w 1485190"/>
              <a:gd name="connsiteY99" fmla="*/ 2261920 h 6858000"/>
              <a:gd name="connsiteX100" fmla="*/ 384058 w 1485190"/>
              <a:gd name="connsiteY100" fmla="*/ 2195378 h 6858000"/>
              <a:gd name="connsiteX101" fmla="*/ 368275 w 1485190"/>
              <a:gd name="connsiteY101" fmla="*/ 2155135 h 6858000"/>
              <a:gd name="connsiteX102" fmla="*/ 365733 w 1485190"/>
              <a:gd name="connsiteY102" fmla="*/ 2118008 h 6858000"/>
              <a:gd name="connsiteX103" fmla="*/ 366726 w 1485190"/>
              <a:gd name="connsiteY103" fmla="*/ 2050531 h 6858000"/>
              <a:gd name="connsiteX104" fmla="*/ 358532 w 1485190"/>
              <a:gd name="connsiteY104" fmla="*/ 1963269 h 6858000"/>
              <a:gd name="connsiteX105" fmla="*/ 339710 w 1485190"/>
              <a:gd name="connsiteY105" fmla="*/ 1906352 h 6858000"/>
              <a:gd name="connsiteX106" fmla="*/ 316267 w 1485190"/>
              <a:gd name="connsiteY106" fmla="*/ 1861531 h 6858000"/>
              <a:gd name="connsiteX107" fmla="*/ 270066 w 1485190"/>
              <a:gd name="connsiteY107" fmla="*/ 1732919 h 6858000"/>
              <a:gd name="connsiteX108" fmla="*/ 242377 w 1485190"/>
              <a:gd name="connsiteY108" fmla="*/ 1663540 h 6858000"/>
              <a:gd name="connsiteX109" fmla="*/ 241503 w 1485190"/>
              <a:gd name="connsiteY109" fmla="*/ 1615777 h 6858000"/>
              <a:gd name="connsiteX110" fmla="*/ 222298 w 1485190"/>
              <a:gd name="connsiteY110" fmla="*/ 1563678 h 6858000"/>
              <a:gd name="connsiteX111" fmla="*/ 235378 w 1485190"/>
              <a:gd name="connsiteY111" fmla="*/ 1519474 h 6858000"/>
              <a:gd name="connsiteX112" fmla="*/ 228120 w 1485190"/>
              <a:gd name="connsiteY112" fmla="*/ 1477995 h 6858000"/>
              <a:gd name="connsiteX113" fmla="*/ 214205 w 1485190"/>
              <a:gd name="connsiteY113" fmla="*/ 1373769 h 6858000"/>
              <a:gd name="connsiteX114" fmla="*/ 222512 w 1485190"/>
              <a:gd name="connsiteY114" fmla="*/ 1307086 h 6858000"/>
              <a:gd name="connsiteX115" fmla="*/ 223700 w 1485190"/>
              <a:gd name="connsiteY115" fmla="*/ 1189033 h 6858000"/>
              <a:gd name="connsiteX116" fmla="*/ 228385 w 1485190"/>
              <a:gd name="connsiteY116" fmla="*/ 1168288 h 6858000"/>
              <a:gd name="connsiteX117" fmla="*/ 220667 w 1485190"/>
              <a:gd name="connsiteY117" fmla="*/ 1142577 h 6858000"/>
              <a:gd name="connsiteX118" fmla="*/ 209973 w 1485190"/>
              <a:gd name="connsiteY118" fmla="*/ 1088484 h 6858000"/>
              <a:gd name="connsiteX119" fmla="*/ 198709 w 1485190"/>
              <a:gd name="connsiteY119" fmla="*/ 1016103 h 6858000"/>
              <a:gd name="connsiteX120" fmla="*/ 200165 w 1485190"/>
              <a:gd name="connsiteY120" fmla="*/ 932283 h 6858000"/>
              <a:gd name="connsiteX121" fmla="*/ 202401 w 1485190"/>
              <a:gd name="connsiteY121" fmla="*/ 915925 h 6858000"/>
              <a:gd name="connsiteX122" fmla="*/ 195030 w 1485190"/>
              <a:gd name="connsiteY122" fmla="*/ 896999 h 6858000"/>
              <a:gd name="connsiteX123" fmla="*/ 164438 w 1485190"/>
              <a:gd name="connsiteY123" fmla="*/ 821517 h 6858000"/>
              <a:gd name="connsiteX124" fmla="*/ 143388 w 1485190"/>
              <a:gd name="connsiteY124" fmla="*/ 751353 h 6858000"/>
              <a:gd name="connsiteX125" fmla="*/ 142946 w 1485190"/>
              <a:gd name="connsiteY125" fmla="*/ 721230 h 6858000"/>
              <a:gd name="connsiteX126" fmla="*/ 128617 w 1485190"/>
              <a:gd name="connsiteY126" fmla="*/ 681659 h 6858000"/>
              <a:gd name="connsiteX127" fmla="*/ 114036 w 1485190"/>
              <a:gd name="connsiteY127" fmla="*/ 635218 h 6858000"/>
              <a:gd name="connsiteX128" fmla="*/ 119047 w 1485190"/>
              <a:gd name="connsiteY128" fmla="*/ 613763 h 6858000"/>
              <a:gd name="connsiteX129" fmla="*/ 104989 w 1485190"/>
              <a:gd name="connsiteY129" fmla="*/ 598582 h 6858000"/>
              <a:gd name="connsiteX130" fmla="*/ 104670 w 1485190"/>
              <a:gd name="connsiteY130" fmla="*/ 576846 h 6858000"/>
              <a:gd name="connsiteX131" fmla="*/ 84296 w 1485190"/>
              <a:gd name="connsiteY131" fmla="*/ 530055 h 6858000"/>
              <a:gd name="connsiteX132" fmla="*/ 83544 w 1485190"/>
              <a:gd name="connsiteY132" fmla="*/ 465389 h 6858000"/>
              <a:gd name="connsiteX133" fmla="*/ 66467 w 1485190"/>
              <a:gd name="connsiteY133" fmla="*/ 424699 h 6858000"/>
              <a:gd name="connsiteX134" fmla="*/ 66842 w 1485190"/>
              <a:gd name="connsiteY134" fmla="*/ 404917 h 6858000"/>
              <a:gd name="connsiteX135" fmla="*/ 46799 w 1485190"/>
              <a:gd name="connsiteY135" fmla="*/ 367211 h 6858000"/>
              <a:gd name="connsiteX136" fmla="*/ 13103 w 1485190"/>
              <a:gd name="connsiteY136" fmla="*/ 268519 h 6858000"/>
              <a:gd name="connsiteX137" fmla="*/ 586 w 1485190"/>
              <a:gd name="connsiteY137" fmla="*/ 160886 h 6858000"/>
              <a:gd name="connsiteX138" fmla="*/ 198854 w 1485190"/>
              <a:gd name="connsiteY138" fmla="*/ 55288 h 6858000"/>
              <a:gd name="connsiteX139" fmla="*/ 158408 w 1485190"/>
              <a:gd name="connsiteY139" fmla="*/ 0 h 6858000"/>
              <a:gd name="connsiteX0" fmla="*/ 145305 w 1472087"/>
              <a:gd name="connsiteY0" fmla="*/ 0 h 6858000"/>
              <a:gd name="connsiteX1" fmla="*/ 1472087 w 1472087"/>
              <a:gd name="connsiteY1" fmla="*/ 0 h 6858000"/>
              <a:gd name="connsiteX2" fmla="*/ 1472087 w 1472087"/>
              <a:gd name="connsiteY2" fmla="*/ 6858000 h 6858000"/>
              <a:gd name="connsiteX3" fmla="*/ 208781 w 1472087"/>
              <a:gd name="connsiteY3" fmla="*/ 6857735 h 6858000"/>
              <a:gd name="connsiteX4" fmla="*/ 245374 w 1472087"/>
              <a:gd name="connsiteY4" fmla="*/ 6776847 h 6858000"/>
              <a:gd name="connsiteX5" fmla="*/ 256874 w 1472087"/>
              <a:gd name="connsiteY5" fmla="*/ 6737706 h 6858000"/>
              <a:gd name="connsiteX6" fmla="*/ 281613 w 1472087"/>
              <a:gd name="connsiteY6" fmla="*/ 6691589 h 6858000"/>
              <a:gd name="connsiteX7" fmla="*/ 259170 w 1472087"/>
              <a:gd name="connsiteY7" fmla="*/ 6659970 h 6858000"/>
              <a:gd name="connsiteX8" fmla="*/ 274261 w 1472087"/>
              <a:gd name="connsiteY8" fmla="*/ 6636211 h 6858000"/>
              <a:gd name="connsiteX9" fmla="*/ 291705 w 1472087"/>
              <a:gd name="connsiteY9" fmla="*/ 6594177 h 6858000"/>
              <a:gd name="connsiteX10" fmla="*/ 305745 w 1472087"/>
              <a:gd name="connsiteY10" fmla="*/ 6557575 h 6858000"/>
              <a:gd name="connsiteX11" fmla="*/ 358702 w 1472087"/>
              <a:gd name="connsiteY11" fmla="*/ 6492130 h 6858000"/>
              <a:gd name="connsiteX12" fmla="*/ 374389 w 1472087"/>
              <a:gd name="connsiteY12" fmla="*/ 6431610 h 6858000"/>
              <a:gd name="connsiteX13" fmla="*/ 418094 w 1472087"/>
              <a:gd name="connsiteY13" fmla="*/ 6379786 h 6858000"/>
              <a:gd name="connsiteX14" fmla="*/ 401317 w 1472087"/>
              <a:gd name="connsiteY14" fmla="*/ 6334727 h 6858000"/>
              <a:gd name="connsiteX15" fmla="*/ 378732 w 1472087"/>
              <a:gd name="connsiteY15" fmla="*/ 6313295 h 6858000"/>
              <a:gd name="connsiteX16" fmla="*/ 385896 w 1472087"/>
              <a:gd name="connsiteY16" fmla="*/ 6280046 h 6858000"/>
              <a:gd name="connsiteX17" fmla="*/ 368641 w 1472087"/>
              <a:gd name="connsiteY17" fmla="*/ 6270265 h 6858000"/>
              <a:gd name="connsiteX18" fmla="*/ 395669 w 1472087"/>
              <a:gd name="connsiteY18" fmla="*/ 6252834 h 6858000"/>
              <a:gd name="connsiteX19" fmla="*/ 373661 w 1472087"/>
              <a:gd name="connsiteY19" fmla="*/ 6202459 h 6858000"/>
              <a:gd name="connsiteX20" fmla="*/ 372459 w 1472087"/>
              <a:gd name="connsiteY20" fmla="*/ 6153037 h 6858000"/>
              <a:gd name="connsiteX21" fmla="*/ 387874 w 1472087"/>
              <a:gd name="connsiteY21" fmla="*/ 6078132 h 6858000"/>
              <a:gd name="connsiteX22" fmla="*/ 375261 w 1472087"/>
              <a:gd name="connsiteY22" fmla="*/ 6028119 h 6858000"/>
              <a:gd name="connsiteX23" fmla="*/ 360490 w 1472087"/>
              <a:gd name="connsiteY23" fmla="*/ 5926735 h 6858000"/>
              <a:gd name="connsiteX24" fmla="*/ 410002 w 1472087"/>
              <a:gd name="connsiteY24" fmla="*/ 5712857 h 6858000"/>
              <a:gd name="connsiteX25" fmla="*/ 389077 w 1472087"/>
              <a:gd name="connsiteY25" fmla="*/ 5676393 h 6858000"/>
              <a:gd name="connsiteX26" fmla="*/ 428669 w 1472087"/>
              <a:gd name="connsiteY26" fmla="*/ 5563435 h 6858000"/>
              <a:gd name="connsiteX27" fmla="*/ 475799 w 1472087"/>
              <a:gd name="connsiteY27" fmla="*/ 5437125 h 6858000"/>
              <a:gd name="connsiteX28" fmla="*/ 489367 w 1472087"/>
              <a:gd name="connsiteY28" fmla="*/ 5396260 h 6858000"/>
              <a:gd name="connsiteX29" fmla="*/ 505348 w 1472087"/>
              <a:gd name="connsiteY29" fmla="*/ 5330009 h 6858000"/>
              <a:gd name="connsiteX30" fmla="*/ 538841 w 1472087"/>
              <a:gd name="connsiteY30" fmla="*/ 5273739 h 6858000"/>
              <a:gd name="connsiteX31" fmla="*/ 548440 w 1472087"/>
              <a:gd name="connsiteY31" fmla="*/ 5241779 h 6858000"/>
              <a:gd name="connsiteX32" fmla="*/ 559666 w 1472087"/>
              <a:gd name="connsiteY32" fmla="*/ 5225268 h 6858000"/>
              <a:gd name="connsiteX33" fmla="*/ 560686 w 1472087"/>
              <a:gd name="connsiteY33" fmla="*/ 5217684 h 6858000"/>
              <a:gd name="connsiteX34" fmla="*/ 568027 w 1472087"/>
              <a:gd name="connsiteY34" fmla="*/ 5193377 h 6858000"/>
              <a:gd name="connsiteX35" fmla="*/ 571330 w 1472087"/>
              <a:gd name="connsiteY35" fmla="*/ 5179288 h 6858000"/>
              <a:gd name="connsiteX36" fmla="*/ 572314 w 1472087"/>
              <a:gd name="connsiteY36" fmla="*/ 5173621 h 6858000"/>
              <a:gd name="connsiteX37" fmla="*/ 567948 w 1472087"/>
              <a:gd name="connsiteY37" fmla="*/ 5159961 h 6858000"/>
              <a:gd name="connsiteX38" fmla="*/ 574625 w 1472087"/>
              <a:gd name="connsiteY38" fmla="*/ 5144295 h 6858000"/>
              <a:gd name="connsiteX39" fmla="*/ 571558 w 1472087"/>
              <a:gd name="connsiteY39" fmla="*/ 5125185 h 6858000"/>
              <a:gd name="connsiteX40" fmla="*/ 578388 w 1472087"/>
              <a:gd name="connsiteY40" fmla="*/ 5121884 h 6858000"/>
              <a:gd name="connsiteX41" fmla="*/ 585424 w 1472087"/>
              <a:gd name="connsiteY41" fmla="*/ 5067850 h 6858000"/>
              <a:gd name="connsiteX42" fmla="*/ 588155 w 1472087"/>
              <a:gd name="connsiteY42" fmla="*/ 5060861 h 6858000"/>
              <a:gd name="connsiteX43" fmla="*/ 584859 w 1472087"/>
              <a:gd name="connsiteY43" fmla="*/ 5034192 h 6858000"/>
              <a:gd name="connsiteX44" fmla="*/ 586413 w 1472087"/>
              <a:gd name="connsiteY44" fmla="*/ 4993030 h 6858000"/>
              <a:gd name="connsiteX45" fmla="*/ 593322 w 1472087"/>
              <a:gd name="connsiteY45" fmla="*/ 4946844 h 6858000"/>
              <a:gd name="connsiteX46" fmla="*/ 589178 w 1472087"/>
              <a:gd name="connsiteY46" fmla="*/ 4932692 h 6858000"/>
              <a:gd name="connsiteX47" fmla="*/ 604581 w 1472087"/>
              <a:gd name="connsiteY47" fmla="*/ 4858827 h 6858000"/>
              <a:gd name="connsiteX48" fmla="*/ 610484 w 1472087"/>
              <a:gd name="connsiteY48" fmla="*/ 4821170 h 6858000"/>
              <a:gd name="connsiteX49" fmla="*/ 615217 w 1472087"/>
              <a:gd name="connsiteY49" fmla="*/ 4780965 h 6858000"/>
              <a:gd name="connsiteX50" fmla="*/ 616510 w 1472087"/>
              <a:gd name="connsiteY50" fmla="*/ 4750867 h 6858000"/>
              <a:gd name="connsiteX51" fmla="*/ 614317 w 1472087"/>
              <a:gd name="connsiteY51" fmla="*/ 4690749 h 6858000"/>
              <a:gd name="connsiteX52" fmla="*/ 609797 w 1472087"/>
              <a:gd name="connsiteY52" fmla="*/ 4584173 h 6858000"/>
              <a:gd name="connsiteX53" fmla="*/ 604880 w 1472087"/>
              <a:gd name="connsiteY53" fmla="*/ 4444346 h 6858000"/>
              <a:gd name="connsiteX54" fmla="*/ 601445 w 1472087"/>
              <a:gd name="connsiteY54" fmla="*/ 4375228 h 6858000"/>
              <a:gd name="connsiteX55" fmla="*/ 582098 w 1472087"/>
              <a:gd name="connsiteY55" fmla="*/ 4214165 h 6858000"/>
              <a:gd name="connsiteX56" fmla="*/ 586171 w 1472087"/>
              <a:gd name="connsiteY56" fmla="*/ 4090296 h 6858000"/>
              <a:gd name="connsiteX57" fmla="*/ 571427 w 1472087"/>
              <a:gd name="connsiteY57" fmla="*/ 4033999 h 6858000"/>
              <a:gd name="connsiteX58" fmla="*/ 572576 w 1472087"/>
              <a:gd name="connsiteY58" fmla="*/ 4031933 h 6858000"/>
              <a:gd name="connsiteX59" fmla="*/ 571152 w 1472087"/>
              <a:gd name="connsiteY59" fmla="*/ 4013953 h 6858000"/>
              <a:gd name="connsiteX60" fmla="*/ 557447 w 1472087"/>
              <a:gd name="connsiteY60" fmla="*/ 3974753 h 6858000"/>
              <a:gd name="connsiteX61" fmla="*/ 559045 w 1472087"/>
              <a:gd name="connsiteY61" fmla="*/ 3969950 h 6858000"/>
              <a:gd name="connsiteX62" fmla="*/ 552467 w 1472087"/>
              <a:gd name="connsiteY62" fmla="*/ 3933779 h 6858000"/>
              <a:gd name="connsiteX63" fmla="*/ 553798 w 1472087"/>
              <a:gd name="connsiteY63" fmla="*/ 3933093 h 6858000"/>
              <a:gd name="connsiteX64" fmla="*/ 558152 w 1472087"/>
              <a:gd name="connsiteY64" fmla="*/ 3922082 h 6858000"/>
              <a:gd name="connsiteX65" fmla="*/ 563230 w 1472087"/>
              <a:gd name="connsiteY65" fmla="*/ 3901461 h 6858000"/>
              <a:gd name="connsiteX66" fmla="*/ 585824 w 1472087"/>
              <a:gd name="connsiteY66" fmla="*/ 3813873 h 6858000"/>
              <a:gd name="connsiteX67" fmla="*/ 585249 w 1472087"/>
              <a:gd name="connsiteY67" fmla="*/ 3806161 h 6858000"/>
              <a:gd name="connsiteX68" fmla="*/ 585556 w 1472087"/>
              <a:gd name="connsiteY68" fmla="*/ 3805957 h 6858000"/>
              <a:gd name="connsiteX69" fmla="*/ 585583 w 1472087"/>
              <a:gd name="connsiteY69" fmla="*/ 3797724 h 6858000"/>
              <a:gd name="connsiteX70" fmla="*/ 584198 w 1472087"/>
              <a:gd name="connsiteY70" fmla="*/ 3792098 h 6858000"/>
              <a:gd name="connsiteX71" fmla="*/ 583082 w 1472087"/>
              <a:gd name="connsiteY71" fmla="*/ 3777135 h 6858000"/>
              <a:gd name="connsiteX72" fmla="*/ 584815 w 1472087"/>
              <a:gd name="connsiteY72" fmla="*/ 3771656 h 6858000"/>
              <a:gd name="connsiteX73" fmla="*/ 588558 w 1472087"/>
              <a:gd name="connsiteY73" fmla="*/ 3769007 h 6858000"/>
              <a:gd name="connsiteX74" fmla="*/ 588024 w 1472087"/>
              <a:gd name="connsiteY74" fmla="*/ 3767709 h 6858000"/>
              <a:gd name="connsiteX75" fmla="*/ 596720 w 1472087"/>
              <a:gd name="connsiteY75" fmla="*/ 3738082 h 6858000"/>
              <a:gd name="connsiteX76" fmla="*/ 604066 w 1472087"/>
              <a:gd name="connsiteY76" fmla="*/ 3673397 h 6858000"/>
              <a:gd name="connsiteX77" fmla="*/ 603362 w 1472087"/>
              <a:gd name="connsiteY77" fmla="*/ 3637109 h 6858000"/>
              <a:gd name="connsiteX78" fmla="*/ 606805 w 1472087"/>
              <a:gd name="connsiteY78" fmla="*/ 3536883 h 6858000"/>
              <a:gd name="connsiteX79" fmla="*/ 614343 w 1472087"/>
              <a:gd name="connsiteY79" fmla="*/ 3435652 h 6858000"/>
              <a:gd name="connsiteX80" fmla="*/ 616014 w 1472087"/>
              <a:gd name="connsiteY80" fmla="*/ 3307769 h 6858000"/>
              <a:gd name="connsiteX81" fmla="*/ 633577 w 1472087"/>
              <a:gd name="connsiteY81" fmla="*/ 3250522 h 6858000"/>
              <a:gd name="connsiteX82" fmla="*/ 634002 w 1472087"/>
              <a:gd name="connsiteY82" fmla="*/ 3229163 h 6858000"/>
              <a:gd name="connsiteX83" fmla="*/ 635825 w 1472087"/>
              <a:gd name="connsiteY83" fmla="*/ 3217217 h 6858000"/>
              <a:gd name="connsiteX84" fmla="*/ 622660 w 1472087"/>
              <a:gd name="connsiteY84" fmla="*/ 3183755 h 6858000"/>
              <a:gd name="connsiteX85" fmla="*/ 623161 w 1472087"/>
              <a:gd name="connsiteY85" fmla="*/ 3178642 h 6858000"/>
              <a:gd name="connsiteX86" fmla="*/ 610761 w 1472087"/>
              <a:gd name="connsiteY86" fmla="*/ 3158586 h 6858000"/>
              <a:gd name="connsiteX87" fmla="*/ 595946 w 1472087"/>
              <a:gd name="connsiteY87" fmla="*/ 3129034 h 6858000"/>
              <a:gd name="connsiteX88" fmla="*/ 596611 w 1472087"/>
              <a:gd name="connsiteY88" fmla="*/ 3126682 h 6858000"/>
              <a:gd name="connsiteX89" fmla="*/ 587479 w 1472087"/>
              <a:gd name="connsiteY89" fmla="*/ 3114519 h 6858000"/>
              <a:gd name="connsiteX90" fmla="*/ 574088 w 1472087"/>
              <a:gd name="connsiteY90" fmla="*/ 3106272 h 6858000"/>
              <a:gd name="connsiteX91" fmla="*/ 546818 w 1472087"/>
              <a:gd name="connsiteY91" fmla="*/ 2958185 h 6858000"/>
              <a:gd name="connsiteX92" fmla="*/ 489432 w 1472087"/>
              <a:gd name="connsiteY92" fmla="*/ 2762989 h 6858000"/>
              <a:gd name="connsiteX93" fmla="*/ 438350 w 1472087"/>
              <a:gd name="connsiteY93" fmla="*/ 2554718 h 6858000"/>
              <a:gd name="connsiteX94" fmla="*/ 418444 w 1472087"/>
              <a:gd name="connsiteY94" fmla="*/ 2485734 h 6858000"/>
              <a:gd name="connsiteX95" fmla="*/ 409167 w 1472087"/>
              <a:gd name="connsiteY95" fmla="*/ 2447068 h 6858000"/>
              <a:gd name="connsiteX96" fmla="*/ 396128 w 1472087"/>
              <a:gd name="connsiteY96" fmla="*/ 2425819 h 6858000"/>
              <a:gd name="connsiteX97" fmla="*/ 402127 w 1472087"/>
              <a:gd name="connsiteY97" fmla="*/ 2402874 h 6858000"/>
              <a:gd name="connsiteX98" fmla="*/ 404739 w 1472087"/>
              <a:gd name="connsiteY98" fmla="*/ 2381443 h 6858000"/>
              <a:gd name="connsiteX99" fmla="*/ 381068 w 1472087"/>
              <a:gd name="connsiteY99" fmla="*/ 2261920 h 6858000"/>
              <a:gd name="connsiteX100" fmla="*/ 370955 w 1472087"/>
              <a:gd name="connsiteY100" fmla="*/ 2195378 h 6858000"/>
              <a:gd name="connsiteX101" fmla="*/ 355172 w 1472087"/>
              <a:gd name="connsiteY101" fmla="*/ 2155135 h 6858000"/>
              <a:gd name="connsiteX102" fmla="*/ 352630 w 1472087"/>
              <a:gd name="connsiteY102" fmla="*/ 2118008 h 6858000"/>
              <a:gd name="connsiteX103" fmla="*/ 353623 w 1472087"/>
              <a:gd name="connsiteY103" fmla="*/ 2050531 h 6858000"/>
              <a:gd name="connsiteX104" fmla="*/ 345429 w 1472087"/>
              <a:gd name="connsiteY104" fmla="*/ 1963269 h 6858000"/>
              <a:gd name="connsiteX105" fmla="*/ 326607 w 1472087"/>
              <a:gd name="connsiteY105" fmla="*/ 1906352 h 6858000"/>
              <a:gd name="connsiteX106" fmla="*/ 303164 w 1472087"/>
              <a:gd name="connsiteY106" fmla="*/ 1861531 h 6858000"/>
              <a:gd name="connsiteX107" fmla="*/ 256963 w 1472087"/>
              <a:gd name="connsiteY107" fmla="*/ 1732919 h 6858000"/>
              <a:gd name="connsiteX108" fmla="*/ 229274 w 1472087"/>
              <a:gd name="connsiteY108" fmla="*/ 1663540 h 6858000"/>
              <a:gd name="connsiteX109" fmla="*/ 228400 w 1472087"/>
              <a:gd name="connsiteY109" fmla="*/ 1615777 h 6858000"/>
              <a:gd name="connsiteX110" fmla="*/ 209195 w 1472087"/>
              <a:gd name="connsiteY110" fmla="*/ 1563678 h 6858000"/>
              <a:gd name="connsiteX111" fmla="*/ 222275 w 1472087"/>
              <a:gd name="connsiteY111" fmla="*/ 1519474 h 6858000"/>
              <a:gd name="connsiteX112" fmla="*/ 215017 w 1472087"/>
              <a:gd name="connsiteY112" fmla="*/ 1477995 h 6858000"/>
              <a:gd name="connsiteX113" fmla="*/ 201102 w 1472087"/>
              <a:gd name="connsiteY113" fmla="*/ 1373769 h 6858000"/>
              <a:gd name="connsiteX114" fmla="*/ 209409 w 1472087"/>
              <a:gd name="connsiteY114" fmla="*/ 1307086 h 6858000"/>
              <a:gd name="connsiteX115" fmla="*/ 210597 w 1472087"/>
              <a:gd name="connsiteY115" fmla="*/ 1189033 h 6858000"/>
              <a:gd name="connsiteX116" fmla="*/ 215282 w 1472087"/>
              <a:gd name="connsiteY116" fmla="*/ 1168288 h 6858000"/>
              <a:gd name="connsiteX117" fmla="*/ 207564 w 1472087"/>
              <a:gd name="connsiteY117" fmla="*/ 1142577 h 6858000"/>
              <a:gd name="connsiteX118" fmla="*/ 196870 w 1472087"/>
              <a:gd name="connsiteY118" fmla="*/ 1088484 h 6858000"/>
              <a:gd name="connsiteX119" fmla="*/ 185606 w 1472087"/>
              <a:gd name="connsiteY119" fmla="*/ 1016103 h 6858000"/>
              <a:gd name="connsiteX120" fmla="*/ 187062 w 1472087"/>
              <a:gd name="connsiteY120" fmla="*/ 932283 h 6858000"/>
              <a:gd name="connsiteX121" fmla="*/ 189298 w 1472087"/>
              <a:gd name="connsiteY121" fmla="*/ 915925 h 6858000"/>
              <a:gd name="connsiteX122" fmla="*/ 181927 w 1472087"/>
              <a:gd name="connsiteY122" fmla="*/ 896999 h 6858000"/>
              <a:gd name="connsiteX123" fmla="*/ 151335 w 1472087"/>
              <a:gd name="connsiteY123" fmla="*/ 821517 h 6858000"/>
              <a:gd name="connsiteX124" fmla="*/ 130285 w 1472087"/>
              <a:gd name="connsiteY124" fmla="*/ 751353 h 6858000"/>
              <a:gd name="connsiteX125" fmla="*/ 129843 w 1472087"/>
              <a:gd name="connsiteY125" fmla="*/ 721230 h 6858000"/>
              <a:gd name="connsiteX126" fmla="*/ 115514 w 1472087"/>
              <a:gd name="connsiteY126" fmla="*/ 681659 h 6858000"/>
              <a:gd name="connsiteX127" fmla="*/ 100933 w 1472087"/>
              <a:gd name="connsiteY127" fmla="*/ 635218 h 6858000"/>
              <a:gd name="connsiteX128" fmla="*/ 105944 w 1472087"/>
              <a:gd name="connsiteY128" fmla="*/ 613763 h 6858000"/>
              <a:gd name="connsiteX129" fmla="*/ 91886 w 1472087"/>
              <a:gd name="connsiteY129" fmla="*/ 598582 h 6858000"/>
              <a:gd name="connsiteX130" fmla="*/ 91567 w 1472087"/>
              <a:gd name="connsiteY130" fmla="*/ 576846 h 6858000"/>
              <a:gd name="connsiteX131" fmla="*/ 71193 w 1472087"/>
              <a:gd name="connsiteY131" fmla="*/ 530055 h 6858000"/>
              <a:gd name="connsiteX132" fmla="*/ 70441 w 1472087"/>
              <a:gd name="connsiteY132" fmla="*/ 465389 h 6858000"/>
              <a:gd name="connsiteX133" fmla="*/ 53364 w 1472087"/>
              <a:gd name="connsiteY133" fmla="*/ 424699 h 6858000"/>
              <a:gd name="connsiteX134" fmla="*/ 53739 w 1472087"/>
              <a:gd name="connsiteY134" fmla="*/ 404917 h 6858000"/>
              <a:gd name="connsiteX135" fmla="*/ 33696 w 1472087"/>
              <a:gd name="connsiteY135" fmla="*/ 367211 h 6858000"/>
              <a:gd name="connsiteX136" fmla="*/ 0 w 1472087"/>
              <a:gd name="connsiteY136" fmla="*/ 268519 h 6858000"/>
              <a:gd name="connsiteX137" fmla="*/ 173467 w 1472087"/>
              <a:gd name="connsiteY137" fmla="*/ 144983 h 6858000"/>
              <a:gd name="connsiteX138" fmla="*/ 185751 w 1472087"/>
              <a:gd name="connsiteY138" fmla="*/ 55288 h 6858000"/>
              <a:gd name="connsiteX139" fmla="*/ 145305 w 1472087"/>
              <a:gd name="connsiteY139" fmla="*/ 0 h 6858000"/>
              <a:gd name="connsiteX0" fmla="*/ 112107 w 1438889"/>
              <a:gd name="connsiteY0" fmla="*/ 0 h 6858000"/>
              <a:gd name="connsiteX1" fmla="*/ 1438889 w 1438889"/>
              <a:gd name="connsiteY1" fmla="*/ 0 h 6858000"/>
              <a:gd name="connsiteX2" fmla="*/ 1438889 w 1438889"/>
              <a:gd name="connsiteY2" fmla="*/ 6858000 h 6858000"/>
              <a:gd name="connsiteX3" fmla="*/ 175583 w 1438889"/>
              <a:gd name="connsiteY3" fmla="*/ 6857735 h 6858000"/>
              <a:gd name="connsiteX4" fmla="*/ 212176 w 1438889"/>
              <a:gd name="connsiteY4" fmla="*/ 6776847 h 6858000"/>
              <a:gd name="connsiteX5" fmla="*/ 223676 w 1438889"/>
              <a:gd name="connsiteY5" fmla="*/ 6737706 h 6858000"/>
              <a:gd name="connsiteX6" fmla="*/ 248415 w 1438889"/>
              <a:gd name="connsiteY6" fmla="*/ 6691589 h 6858000"/>
              <a:gd name="connsiteX7" fmla="*/ 225972 w 1438889"/>
              <a:gd name="connsiteY7" fmla="*/ 6659970 h 6858000"/>
              <a:gd name="connsiteX8" fmla="*/ 241063 w 1438889"/>
              <a:gd name="connsiteY8" fmla="*/ 6636211 h 6858000"/>
              <a:gd name="connsiteX9" fmla="*/ 258507 w 1438889"/>
              <a:gd name="connsiteY9" fmla="*/ 6594177 h 6858000"/>
              <a:gd name="connsiteX10" fmla="*/ 272547 w 1438889"/>
              <a:gd name="connsiteY10" fmla="*/ 6557575 h 6858000"/>
              <a:gd name="connsiteX11" fmla="*/ 325504 w 1438889"/>
              <a:gd name="connsiteY11" fmla="*/ 6492130 h 6858000"/>
              <a:gd name="connsiteX12" fmla="*/ 341191 w 1438889"/>
              <a:gd name="connsiteY12" fmla="*/ 6431610 h 6858000"/>
              <a:gd name="connsiteX13" fmla="*/ 384896 w 1438889"/>
              <a:gd name="connsiteY13" fmla="*/ 6379786 h 6858000"/>
              <a:gd name="connsiteX14" fmla="*/ 368119 w 1438889"/>
              <a:gd name="connsiteY14" fmla="*/ 6334727 h 6858000"/>
              <a:gd name="connsiteX15" fmla="*/ 345534 w 1438889"/>
              <a:gd name="connsiteY15" fmla="*/ 6313295 h 6858000"/>
              <a:gd name="connsiteX16" fmla="*/ 352698 w 1438889"/>
              <a:gd name="connsiteY16" fmla="*/ 6280046 h 6858000"/>
              <a:gd name="connsiteX17" fmla="*/ 335443 w 1438889"/>
              <a:gd name="connsiteY17" fmla="*/ 6270265 h 6858000"/>
              <a:gd name="connsiteX18" fmla="*/ 362471 w 1438889"/>
              <a:gd name="connsiteY18" fmla="*/ 6252834 h 6858000"/>
              <a:gd name="connsiteX19" fmla="*/ 340463 w 1438889"/>
              <a:gd name="connsiteY19" fmla="*/ 6202459 h 6858000"/>
              <a:gd name="connsiteX20" fmla="*/ 339261 w 1438889"/>
              <a:gd name="connsiteY20" fmla="*/ 6153037 h 6858000"/>
              <a:gd name="connsiteX21" fmla="*/ 354676 w 1438889"/>
              <a:gd name="connsiteY21" fmla="*/ 6078132 h 6858000"/>
              <a:gd name="connsiteX22" fmla="*/ 342063 w 1438889"/>
              <a:gd name="connsiteY22" fmla="*/ 6028119 h 6858000"/>
              <a:gd name="connsiteX23" fmla="*/ 327292 w 1438889"/>
              <a:gd name="connsiteY23" fmla="*/ 5926735 h 6858000"/>
              <a:gd name="connsiteX24" fmla="*/ 376804 w 1438889"/>
              <a:gd name="connsiteY24" fmla="*/ 5712857 h 6858000"/>
              <a:gd name="connsiteX25" fmla="*/ 355879 w 1438889"/>
              <a:gd name="connsiteY25" fmla="*/ 5676393 h 6858000"/>
              <a:gd name="connsiteX26" fmla="*/ 395471 w 1438889"/>
              <a:gd name="connsiteY26" fmla="*/ 5563435 h 6858000"/>
              <a:gd name="connsiteX27" fmla="*/ 442601 w 1438889"/>
              <a:gd name="connsiteY27" fmla="*/ 5437125 h 6858000"/>
              <a:gd name="connsiteX28" fmla="*/ 456169 w 1438889"/>
              <a:gd name="connsiteY28" fmla="*/ 5396260 h 6858000"/>
              <a:gd name="connsiteX29" fmla="*/ 472150 w 1438889"/>
              <a:gd name="connsiteY29" fmla="*/ 5330009 h 6858000"/>
              <a:gd name="connsiteX30" fmla="*/ 505643 w 1438889"/>
              <a:gd name="connsiteY30" fmla="*/ 5273739 h 6858000"/>
              <a:gd name="connsiteX31" fmla="*/ 515242 w 1438889"/>
              <a:gd name="connsiteY31" fmla="*/ 5241779 h 6858000"/>
              <a:gd name="connsiteX32" fmla="*/ 526468 w 1438889"/>
              <a:gd name="connsiteY32" fmla="*/ 5225268 h 6858000"/>
              <a:gd name="connsiteX33" fmla="*/ 527488 w 1438889"/>
              <a:gd name="connsiteY33" fmla="*/ 5217684 h 6858000"/>
              <a:gd name="connsiteX34" fmla="*/ 534829 w 1438889"/>
              <a:gd name="connsiteY34" fmla="*/ 5193377 h 6858000"/>
              <a:gd name="connsiteX35" fmla="*/ 538132 w 1438889"/>
              <a:gd name="connsiteY35" fmla="*/ 5179288 h 6858000"/>
              <a:gd name="connsiteX36" fmla="*/ 539116 w 1438889"/>
              <a:gd name="connsiteY36" fmla="*/ 5173621 h 6858000"/>
              <a:gd name="connsiteX37" fmla="*/ 534750 w 1438889"/>
              <a:gd name="connsiteY37" fmla="*/ 5159961 h 6858000"/>
              <a:gd name="connsiteX38" fmla="*/ 541427 w 1438889"/>
              <a:gd name="connsiteY38" fmla="*/ 5144295 h 6858000"/>
              <a:gd name="connsiteX39" fmla="*/ 538360 w 1438889"/>
              <a:gd name="connsiteY39" fmla="*/ 5125185 h 6858000"/>
              <a:gd name="connsiteX40" fmla="*/ 545190 w 1438889"/>
              <a:gd name="connsiteY40" fmla="*/ 5121884 h 6858000"/>
              <a:gd name="connsiteX41" fmla="*/ 552226 w 1438889"/>
              <a:gd name="connsiteY41" fmla="*/ 5067850 h 6858000"/>
              <a:gd name="connsiteX42" fmla="*/ 554957 w 1438889"/>
              <a:gd name="connsiteY42" fmla="*/ 5060861 h 6858000"/>
              <a:gd name="connsiteX43" fmla="*/ 551661 w 1438889"/>
              <a:gd name="connsiteY43" fmla="*/ 5034192 h 6858000"/>
              <a:gd name="connsiteX44" fmla="*/ 553215 w 1438889"/>
              <a:gd name="connsiteY44" fmla="*/ 4993030 h 6858000"/>
              <a:gd name="connsiteX45" fmla="*/ 560124 w 1438889"/>
              <a:gd name="connsiteY45" fmla="*/ 4946844 h 6858000"/>
              <a:gd name="connsiteX46" fmla="*/ 555980 w 1438889"/>
              <a:gd name="connsiteY46" fmla="*/ 4932692 h 6858000"/>
              <a:gd name="connsiteX47" fmla="*/ 571383 w 1438889"/>
              <a:gd name="connsiteY47" fmla="*/ 4858827 h 6858000"/>
              <a:gd name="connsiteX48" fmla="*/ 577286 w 1438889"/>
              <a:gd name="connsiteY48" fmla="*/ 4821170 h 6858000"/>
              <a:gd name="connsiteX49" fmla="*/ 582019 w 1438889"/>
              <a:gd name="connsiteY49" fmla="*/ 4780965 h 6858000"/>
              <a:gd name="connsiteX50" fmla="*/ 583312 w 1438889"/>
              <a:gd name="connsiteY50" fmla="*/ 4750867 h 6858000"/>
              <a:gd name="connsiteX51" fmla="*/ 581119 w 1438889"/>
              <a:gd name="connsiteY51" fmla="*/ 4690749 h 6858000"/>
              <a:gd name="connsiteX52" fmla="*/ 576599 w 1438889"/>
              <a:gd name="connsiteY52" fmla="*/ 4584173 h 6858000"/>
              <a:gd name="connsiteX53" fmla="*/ 571682 w 1438889"/>
              <a:gd name="connsiteY53" fmla="*/ 4444346 h 6858000"/>
              <a:gd name="connsiteX54" fmla="*/ 568247 w 1438889"/>
              <a:gd name="connsiteY54" fmla="*/ 4375228 h 6858000"/>
              <a:gd name="connsiteX55" fmla="*/ 548900 w 1438889"/>
              <a:gd name="connsiteY55" fmla="*/ 4214165 h 6858000"/>
              <a:gd name="connsiteX56" fmla="*/ 552973 w 1438889"/>
              <a:gd name="connsiteY56" fmla="*/ 4090296 h 6858000"/>
              <a:gd name="connsiteX57" fmla="*/ 538229 w 1438889"/>
              <a:gd name="connsiteY57" fmla="*/ 4033999 h 6858000"/>
              <a:gd name="connsiteX58" fmla="*/ 539378 w 1438889"/>
              <a:gd name="connsiteY58" fmla="*/ 4031933 h 6858000"/>
              <a:gd name="connsiteX59" fmla="*/ 537954 w 1438889"/>
              <a:gd name="connsiteY59" fmla="*/ 4013953 h 6858000"/>
              <a:gd name="connsiteX60" fmla="*/ 524249 w 1438889"/>
              <a:gd name="connsiteY60" fmla="*/ 3974753 h 6858000"/>
              <a:gd name="connsiteX61" fmla="*/ 525847 w 1438889"/>
              <a:gd name="connsiteY61" fmla="*/ 3969950 h 6858000"/>
              <a:gd name="connsiteX62" fmla="*/ 519269 w 1438889"/>
              <a:gd name="connsiteY62" fmla="*/ 3933779 h 6858000"/>
              <a:gd name="connsiteX63" fmla="*/ 520600 w 1438889"/>
              <a:gd name="connsiteY63" fmla="*/ 3933093 h 6858000"/>
              <a:gd name="connsiteX64" fmla="*/ 524954 w 1438889"/>
              <a:gd name="connsiteY64" fmla="*/ 3922082 h 6858000"/>
              <a:gd name="connsiteX65" fmla="*/ 530032 w 1438889"/>
              <a:gd name="connsiteY65" fmla="*/ 3901461 h 6858000"/>
              <a:gd name="connsiteX66" fmla="*/ 552626 w 1438889"/>
              <a:gd name="connsiteY66" fmla="*/ 3813873 h 6858000"/>
              <a:gd name="connsiteX67" fmla="*/ 552051 w 1438889"/>
              <a:gd name="connsiteY67" fmla="*/ 3806161 h 6858000"/>
              <a:gd name="connsiteX68" fmla="*/ 552358 w 1438889"/>
              <a:gd name="connsiteY68" fmla="*/ 3805957 h 6858000"/>
              <a:gd name="connsiteX69" fmla="*/ 552385 w 1438889"/>
              <a:gd name="connsiteY69" fmla="*/ 3797724 h 6858000"/>
              <a:gd name="connsiteX70" fmla="*/ 551000 w 1438889"/>
              <a:gd name="connsiteY70" fmla="*/ 3792098 h 6858000"/>
              <a:gd name="connsiteX71" fmla="*/ 549884 w 1438889"/>
              <a:gd name="connsiteY71" fmla="*/ 3777135 h 6858000"/>
              <a:gd name="connsiteX72" fmla="*/ 551617 w 1438889"/>
              <a:gd name="connsiteY72" fmla="*/ 3771656 h 6858000"/>
              <a:gd name="connsiteX73" fmla="*/ 555360 w 1438889"/>
              <a:gd name="connsiteY73" fmla="*/ 3769007 h 6858000"/>
              <a:gd name="connsiteX74" fmla="*/ 554826 w 1438889"/>
              <a:gd name="connsiteY74" fmla="*/ 3767709 h 6858000"/>
              <a:gd name="connsiteX75" fmla="*/ 563522 w 1438889"/>
              <a:gd name="connsiteY75" fmla="*/ 3738082 h 6858000"/>
              <a:gd name="connsiteX76" fmla="*/ 570868 w 1438889"/>
              <a:gd name="connsiteY76" fmla="*/ 3673397 h 6858000"/>
              <a:gd name="connsiteX77" fmla="*/ 570164 w 1438889"/>
              <a:gd name="connsiteY77" fmla="*/ 3637109 h 6858000"/>
              <a:gd name="connsiteX78" fmla="*/ 573607 w 1438889"/>
              <a:gd name="connsiteY78" fmla="*/ 3536883 h 6858000"/>
              <a:gd name="connsiteX79" fmla="*/ 581145 w 1438889"/>
              <a:gd name="connsiteY79" fmla="*/ 3435652 h 6858000"/>
              <a:gd name="connsiteX80" fmla="*/ 582816 w 1438889"/>
              <a:gd name="connsiteY80" fmla="*/ 3307769 h 6858000"/>
              <a:gd name="connsiteX81" fmla="*/ 600379 w 1438889"/>
              <a:gd name="connsiteY81" fmla="*/ 3250522 h 6858000"/>
              <a:gd name="connsiteX82" fmla="*/ 600804 w 1438889"/>
              <a:gd name="connsiteY82" fmla="*/ 3229163 h 6858000"/>
              <a:gd name="connsiteX83" fmla="*/ 602627 w 1438889"/>
              <a:gd name="connsiteY83" fmla="*/ 3217217 h 6858000"/>
              <a:gd name="connsiteX84" fmla="*/ 589462 w 1438889"/>
              <a:gd name="connsiteY84" fmla="*/ 3183755 h 6858000"/>
              <a:gd name="connsiteX85" fmla="*/ 589963 w 1438889"/>
              <a:gd name="connsiteY85" fmla="*/ 3178642 h 6858000"/>
              <a:gd name="connsiteX86" fmla="*/ 577563 w 1438889"/>
              <a:gd name="connsiteY86" fmla="*/ 3158586 h 6858000"/>
              <a:gd name="connsiteX87" fmla="*/ 562748 w 1438889"/>
              <a:gd name="connsiteY87" fmla="*/ 3129034 h 6858000"/>
              <a:gd name="connsiteX88" fmla="*/ 563413 w 1438889"/>
              <a:gd name="connsiteY88" fmla="*/ 3126682 h 6858000"/>
              <a:gd name="connsiteX89" fmla="*/ 554281 w 1438889"/>
              <a:gd name="connsiteY89" fmla="*/ 3114519 h 6858000"/>
              <a:gd name="connsiteX90" fmla="*/ 540890 w 1438889"/>
              <a:gd name="connsiteY90" fmla="*/ 3106272 h 6858000"/>
              <a:gd name="connsiteX91" fmla="*/ 513620 w 1438889"/>
              <a:gd name="connsiteY91" fmla="*/ 2958185 h 6858000"/>
              <a:gd name="connsiteX92" fmla="*/ 456234 w 1438889"/>
              <a:gd name="connsiteY92" fmla="*/ 2762989 h 6858000"/>
              <a:gd name="connsiteX93" fmla="*/ 405152 w 1438889"/>
              <a:gd name="connsiteY93" fmla="*/ 2554718 h 6858000"/>
              <a:gd name="connsiteX94" fmla="*/ 385246 w 1438889"/>
              <a:gd name="connsiteY94" fmla="*/ 2485734 h 6858000"/>
              <a:gd name="connsiteX95" fmla="*/ 375969 w 1438889"/>
              <a:gd name="connsiteY95" fmla="*/ 2447068 h 6858000"/>
              <a:gd name="connsiteX96" fmla="*/ 362930 w 1438889"/>
              <a:gd name="connsiteY96" fmla="*/ 2425819 h 6858000"/>
              <a:gd name="connsiteX97" fmla="*/ 368929 w 1438889"/>
              <a:gd name="connsiteY97" fmla="*/ 2402874 h 6858000"/>
              <a:gd name="connsiteX98" fmla="*/ 371541 w 1438889"/>
              <a:gd name="connsiteY98" fmla="*/ 2381443 h 6858000"/>
              <a:gd name="connsiteX99" fmla="*/ 347870 w 1438889"/>
              <a:gd name="connsiteY99" fmla="*/ 2261920 h 6858000"/>
              <a:gd name="connsiteX100" fmla="*/ 337757 w 1438889"/>
              <a:gd name="connsiteY100" fmla="*/ 2195378 h 6858000"/>
              <a:gd name="connsiteX101" fmla="*/ 321974 w 1438889"/>
              <a:gd name="connsiteY101" fmla="*/ 2155135 h 6858000"/>
              <a:gd name="connsiteX102" fmla="*/ 319432 w 1438889"/>
              <a:gd name="connsiteY102" fmla="*/ 2118008 h 6858000"/>
              <a:gd name="connsiteX103" fmla="*/ 320425 w 1438889"/>
              <a:gd name="connsiteY103" fmla="*/ 2050531 h 6858000"/>
              <a:gd name="connsiteX104" fmla="*/ 312231 w 1438889"/>
              <a:gd name="connsiteY104" fmla="*/ 1963269 h 6858000"/>
              <a:gd name="connsiteX105" fmla="*/ 293409 w 1438889"/>
              <a:gd name="connsiteY105" fmla="*/ 1906352 h 6858000"/>
              <a:gd name="connsiteX106" fmla="*/ 269966 w 1438889"/>
              <a:gd name="connsiteY106" fmla="*/ 1861531 h 6858000"/>
              <a:gd name="connsiteX107" fmla="*/ 223765 w 1438889"/>
              <a:gd name="connsiteY107" fmla="*/ 1732919 h 6858000"/>
              <a:gd name="connsiteX108" fmla="*/ 196076 w 1438889"/>
              <a:gd name="connsiteY108" fmla="*/ 1663540 h 6858000"/>
              <a:gd name="connsiteX109" fmla="*/ 195202 w 1438889"/>
              <a:gd name="connsiteY109" fmla="*/ 1615777 h 6858000"/>
              <a:gd name="connsiteX110" fmla="*/ 175997 w 1438889"/>
              <a:gd name="connsiteY110" fmla="*/ 1563678 h 6858000"/>
              <a:gd name="connsiteX111" fmla="*/ 189077 w 1438889"/>
              <a:gd name="connsiteY111" fmla="*/ 1519474 h 6858000"/>
              <a:gd name="connsiteX112" fmla="*/ 181819 w 1438889"/>
              <a:gd name="connsiteY112" fmla="*/ 1477995 h 6858000"/>
              <a:gd name="connsiteX113" fmla="*/ 167904 w 1438889"/>
              <a:gd name="connsiteY113" fmla="*/ 1373769 h 6858000"/>
              <a:gd name="connsiteX114" fmla="*/ 176211 w 1438889"/>
              <a:gd name="connsiteY114" fmla="*/ 1307086 h 6858000"/>
              <a:gd name="connsiteX115" fmla="*/ 177399 w 1438889"/>
              <a:gd name="connsiteY115" fmla="*/ 1189033 h 6858000"/>
              <a:gd name="connsiteX116" fmla="*/ 182084 w 1438889"/>
              <a:gd name="connsiteY116" fmla="*/ 1168288 h 6858000"/>
              <a:gd name="connsiteX117" fmla="*/ 174366 w 1438889"/>
              <a:gd name="connsiteY117" fmla="*/ 1142577 h 6858000"/>
              <a:gd name="connsiteX118" fmla="*/ 163672 w 1438889"/>
              <a:gd name="connsiteY118" fmla="*/ 1088484 h 6858000"/>
              <a:gd name="connsiteX119" fmla="*/ 152408 w 1438889"/>
              <a:gd name="connsiteY119" fmla="*/ 1016103 h 6858000"/>
              <a:gd name="connsiteX120" fmla="*/ 153864 w 1438889"/>
              <a:gd name="connsiteY120" fmla="*/ 932283 h 6858000"/>
              <a:gd name="connsiteX121" fmla="*/ 156100 w 1438889"/>
              <a:gd name="connsiteY121" fmla="*/ 915925 h 6858000"/>
              <a:gd name="connsiteX122" fmla="*/ 148729 w 1438889"/>
              <a:gd name="connsiteY122" fmla="*/ 896999 h 6858000"/>
              <a:gd name="connsiteX123" fmla="*/ 118137 w 1438889"/>
              <a:gd name="connsiteY123" fmla="*/ 821517 h 6858000"/>
              <a:gd name="connsiteX124" fmla="*/ 97087 w 1438889"/>
              <a:gd name="connsiteY124" fmla="*/ 751353 h 6858000"/>
              <a:gd name="connsiteX125" fmla="*/ 96645 w 1438889"/>
              <a:gd name="connsiteY125" fmla="*/ 721230 h 6858000"/>
              <a:gd name="connsiteX126" fmla="*/ 82316 w 1438889"/>
              <a:gd name="connsiteY126" fmla="*/ 681659 h 6858000"/>
              <a:gd name="connsiteX127" fmla="*/ 67735 w 1438889"/>
              <a:gd name="connsiteY127" fmla="*/ 635218 h 6858000"/>
              <a:gd name="connsiteX128" fmla="*/ 72746 w 1438889"/>
              <a:gd name="connsiteY128" fmla="*/ 613763 h 6858000"/>
              <a:gd name="connsiteX129" fmla="*/ 58688 w 1438889"/>
              <a:gd name="connsiteY129" fmla="*/ 598582 h 6858000"/>
              <a:gd name="connsiteX130" fmla="*/ 58369 w 1438889"/>
              <a:gd name="connsiteY130" fmla="*/ 576846 h 6858000"/>
              <a:gd name="connsiteX131" fmla="*/ 37995 w 1438889"/>
              <a:gd name="connsiteY131" fmla="*/ 530055 h 6858000"/>
              <a:gd name="connsiteX132" fmla="*/ 37243 w 1438889"/>
              <a:gd name="connsiteY132" fmla="*/ 465389 h 6858000"/>
              <a:gd name="connsiteX133" fmla="*/ 20166 w 1438889"/>
              <a:gd name="connsiteY133" fmla="*/ 424699 h 6858000"/>
              <a:gd name="connsiteX134" fmla="*/ 20541 w 1438889"/>
              <a:gd name="connsiteY134" fmla="*/ 404917 h 6858000"/>
              <a:gd name="connsiteX135" fmla="*/ 498 w 1438889"/>
              <a:gd name="connsiteY135" fmla="*/ 367211 h 6858000"/>
              <a:gd name="connsiteX136" fmla="*/ 148559 w 1438889"/>
              <a:gd name="connsiteY136" fmla="*/ 212860 h 6858000"/>
              <a:gd name="connsiteX137" fmla="*/ 140269 w 1438889"/>
              <a:gd name="connsiteY137" fmla="*/ 144983 h 6858000"/>
              <a:gd name="connsiteX138" fmla="*/ 152553 w 1438889"/>
              <a:gd name="connsiteY138" fmla="*/ 55288 h 6858000"/>
              <a:gd name="connsiteX139" fmla="*/ 112107 w 1438889"/>
              <a:gd name="connsiteY139" fmla="*/ 0 h 6858000"/>
              <a:gd name="connsiteX0" fmla="*/ 92101 w 1418883"/>
              <a:gd name="connsiteY0" fmla="*/ 0 h 6858000"/>
              <a:gd name="connsiteX1" fmla="*/ 1418883 w 1418883"/>
              <a:gd name="connsiteY1" fmla="*/ 0 h 6858000"/>
              <a:gd name="connsiteX2" fmla="*/ 1418883 w 1418883"/>
              <a:gd name="connsiteY2" fmla="*/ 6858000 h 6858000"/>
              <a:gd name="connsiteX3" fmla="*/ 155577 w 1418883"/>
              <a:gd name="connsiteY3" fmla="*/ 6857735 h 6858000"/>
              <a:gd name="connsiteX4" fmla="*/ 192170 w 1418883"/>
              <a:gd name="connsiteY4" fmla="*/ 6776847 h 6858000"/>
              <a:gd name="connsiteX5" fmla="*/ 203670 w 1418883"/>
              <a:gd name="connsiteY5" fmla="*/ 6737706 h 6858000"/>
              <a:gd name="connsiteX6" fmla="*/ 228409 w 1418883"/>
              <a:gd name="connsiteY6" fmla="*/ 6691589 h 6858000"/>
              <a:gd name="connsiteX7" fmla="*/ 205966 w 1418883"/>
              <a:gd name="connsiteY7" fmla="*/ 6659970 h 6858000"/>
              <a:gd name="connsiteX8" fmla="*/ 221057 w 1418883"/>
              <a:gd name="connsiteY8" fmla="*/ 6636211 h 6858000"/>
              <a:gd name="connsiteX9" fmla="*/ 238501 w 1418883"/>
              <a:gd name="connsiteY9" fmla="*/ 6594177 h 6858000"/>
              <a:gd name="connsiteX10" fmla="*/ 252541 w 1418883"/>
              <a:gd name="connsiteY10" fmla="*/ 6557575 h 6858000"/>
              <a:gd name="connsiteX11" fmla="*/ 305498 w 1418883"/>
              <a:gd name="connsiteY11" fmla="*/ 6492130 h 6858000"/>
              <a:gd name="connsiteX12" fmla="*/ 321185 w 1418883"/>
              <a:gd name="connsiteY12" fmla="*/ 6431610 h 6858000"/>
              <a:gd name="connsiteX13" fmla="*/ 364890 w 1418883"/>
              <a:gd name="connsiteY13" fmla="*/ 6379786 h 6858000"/>
              <a:gd name="connsiteX14" fmla="*/ 348113 w 1418883"/>
              <a:gd name="connsiteY14" fmla="*/ 6334727 h 6858000"/>
              <a:gd name="connsiteX15" fmla="*/ 325528 w 1418883"/>
              <a:gd name="connsiteY15" fmla="*/ 6313295 h 6858000"/>
              <a:gd name="connsiteX16" fmla="*/ 332692 w 1418883"/>
              <a:gd name="connsiteY16" fmla="*/ 6280046 h 6858000"/>
              <a:gd name="connsiteX17" fmla="*/ 315437 w 1418883"/>
              <a:gd name="connsiteY17" fmla="*/ 6270265 h 6858000"/>
              <a:gd name="connsiteX18" fmla="*/ 342465 w 1418883"/>
              <a:gd name="connsiteY18" fmla="*/ 6252834 h 6858000"/>
              <a:gd name="connsiteX19" fmla="*/ 320457 w 1418883"/>
              <a:gd name="connsiteY19" fmla="*/ 6202459 h 6858000"/>
              <a:gd name="connsiteX20" fmla="*/ 319255 w 1418883"/>
              <a:gd name="connsiteY20" fmla="*/ 6153037 h 6858000"/>
              <a:gd name="connsiteX21" fmla="*/ 334670 w 1418883"/>
              <a:gd name="connsiteY21" fmla="*/ 6078132 h 6858000"/>
              <a:gd name="connsiteX22" fmla="*/ 322057 w 1418883"/>
              <a:gd name="connsiteY22" fmla="*/ 6028119 h 6858000"/>
              <a:gd name="connsiteX23" fmla="*/ 307286 w 1418883"/>
              <a:gd name="connsiteY23" fmla="*/ 5926735 h 6858000"/>
              <a:gd name="connsiteX24" fmla="*/ 356798 w 1418883"/>
              <a:gd name="connsiteY24" fmla="*/ 5712857 h 6858000"/>
              <a:gd name="connsiteX25" fmla="*/ 335873 w 1418883"/>
              <a:gd name="connsiteY25" fmla="*/ 5676393 h 6858000"/>
              <a:gd name="connsiteX26" fmla="*/ 375465 w 1418883"/>
              <a:gd name="connsiteY26" fmla="*/ 5563435 h 6858000"/>
              <a:gd name="connsiteX27" fmla="*/ 422595 w 1418883"/>
              <a:gd name="connsiteY27" fmla="*/ 5437125 h 6858000"/>
              <a:gd name="connsiteX28" fmla="*/ 436163 w 1418883"/>
              <a:gd name="connsiteY28" fmla="*/ 5396260 h 6858000"/>
              <a:gd name="connsiteX29" fmla="*/ 452144 w 1418883"/>
              <a:gd name="connsiteY29" fmla="*/ 5330009 h 6858000"/>
              <a:gd name="connsiteX30" fmla="*/ 485637 w 1418883"/>
              <a:gd name="connsiteY30" fmla="*/ 5273739 h 6858000"/>
              <a:gd name="connsiteX31" fmla="*/ 495236 w 1418883"/>
              <a:gd name="connsiteY31" fmla="*/ 5241779 h 6858000"/>
              <a:gd name="connsiteX32" fmla="*/ 506462 w 1418883"/>
              <a:gd name="connsiteY32" fmla="*/ 5225268 h 6858000"/>
              <a:gd name="connsiteX33" fmla="*/ 507482 w 1418883"/>
              <a:gd name="connsiteY33" fmla="*/ 5217684 h 6858000"/>
              <a:gd name="connsiteX34" fmla="*/ 514823 w 1418883"/>
              <a:gd name="connsiteY34" fmla="*/ 5193377 h 6858000"/>
              <a:gd name="connsiteX35" fmla="*/ 518126 w 1418883"/>
              <a:gd name="connsiteY35" fmla="*/ 5179288 h 6858000"/>
              <a:gd name="connsiteX36" fmla="*/ 519110 w 1418883"/>
              <a:gd name="connsiteY36" fmla="*/ 5173621 h 6858000"/>
              <a:gd name="connsiteX37" fmla="*/ 514744 w 1418883"/>
              <a:gd name="connsiteY37" fmla="*/ 5159961 h 6858000"/>
              <a:gd name="connsiteX38" fmla="*/ 521421 w 1418883"/>
              <a:gd name="connsiteY38" fmla="*/ 5144295 h 6858000"/>
              <a:gd name="connsiteX39" fmla="*/ 518354 w 1418883"/>
              <a:gd name="connsiteY39" fmla="*/ 5125185 h 6858000"/>
              <a:gd name="connsiteX40" fmla="*/ 525184 w 1418883"/>
              <a:gd name="connsiteY40" fmla="*/ 5121884 h 6858000"/>
              <a:gd name="connsiteX41" fmla="*/ 532220 w 1418883"/>
              <a:gd name="connsiteY41" fmla="*/ 5067850 h 6858000"/>
              <a:gd name="connsiteX42" fmla="*/ 534951 w 1418883"/>
              <a:gd name="connsiteY42" fmla="*/ 5060861 h 6858000"/>
              <a:gd name="connsiteX43" fmla="*/ 531655 w 1418883"/>
              <a:gd name="connsiteY43" fmla="*/ 5034192 h 6858000"/>
              <a:gd name="connsiteX44" fmla="*/ 533209 w 1418883"/>
              <a:gd name="connsiteY44" fmla="*/ 4993030 h 6858000"/>
              <a:gd name="connsiteX45" fmla="*/ 540118 w 1418883"/>
              <a:gd name="connsiteY45" fmla="*/ 4946844 h 6858000"/>
              <a:gd name="connsiteX46" fmla="*/ 535974 w 1418883"/>
              <a:gd name="connsiteY46" fmla="*/ 4932692 h 6858000"/>
              <a:gd name="connsiteX47" fmla="*/ 551377 w 1418883"/>
              <a:gd name="connsiteY47" fmla="*/ 4858827 h 6858000"/>
              <a:gd name="connsiteX48" fmla="*/ 557280 w 1418883"/>
              <a:gd name="connsiteY48" fmla="*/ 4821170 h 6858000"/>
              <a:gd name="connsiteX49" fmla="*/ 562013 w 1418883"/>
              <a:gd name="connsiteY49" fmla="*/ 4780965 h 6858000"/>
              <a:gd name="connsiteX50" fmla="*/ 563306 w 1418883"/>
              <a:gd name="connsiteY50" fmla="*/ 4750867 h 6858000"/>
              <a:gd name="connsiteX51" fmla="*/ 561113 w 1418883"/>
              <a:gd name="connsiteY51" fmla="*/ 4690749 h 6858000"/>
              <a:gd name="connsiteX52" fmla="*/ 556593 w 1418883"/>
              <a:gd name="connsiteY52" fmla="*/ 4584173 h 6858000"/>
              <a:gd name="connsiteX53" fmla="*/ 551676 w 1418883"/>
              <a:gd name="connsiteY53" fmla="*/ 4444346 h 6858000"/>
              <a:gd name="connsiteX54" fmla="*/ 548241 w 1418883"/>
              <a:gd name="connsiteY54" fmla="*/ 4375228 h 6858000"/>
              <a:gd name="connsiteX55" fmla="*/ 528894 w 1418883"/>
              <a:gd name="connsiteY55" fmla="*/ 4214165 h 6858000"/>
              <a:gd name="connsiteX56" fmla="*/ 532967 w 1418883"/>
              <a:gd name="connsiteY56" fmla="*/ 4090296 h 6858000"/>
              <a:gd name="connsiteX57" fmla="*/ 518223 w 1418883"/>
              <a:gd name="connsiteY57" fmla="*/ 4033999 h 6858000"/>
              <a:gd name="connsiteX58" fmla="*/ 519372 w 1418883"/>
              <a:gd name="connsiteY58" fmla="*/ 4031933 h 6858000"/>
              <a:gd name="connsiteX59" fmla="*/ 517948 w 1418883"/>
              <a:gd name="connsiteY59" fmla="*/ 4013953 h 6858000"/>
              <a:gd name="connsiteX60" fmla="*/ 504243 w 1418883"/>
              <a:gd name="connsiteY60" fmla="*/ 3974753 h 6858000"/>
              <a:gd name="connsiteX61" fmla="*/ 505841 w 1418883"/>
              <a:gd name="connsiteY61" fmla="*/ 3969950 h 6858000"/>
              <a:gd name="connsiteX62" fmla="*/ 499263 w 1418883"/>
              <a:gd name="connsiteY62" fmla="*/ 3933779 h 6858000"/>
              <a:gd name="connsiteX63" fmla="*/ 500594 w 1418883"/>
              <a:gd name="connsiteY63" fmla="*/ 3933093 h 6858000"/>
              <a:gd name="connsiteX64" fmla="*/ 504948 w 1418883"/>
              <a:gd name="connsiteY64" fmla="*/ 3922082 h 6858000"/>
              <a:gd name="connsiteX65" fmla="*/ 510026 w 1418883"/>
              <a:gd name="connsiteY65" fmla="*/ 3901461 h 6858000"/>
              <a:gd name="connsiteX66" fmla="*/ 532620 w 1418883"/>
              <a:gd name="connsiteY66" fmla="*/ 3813873 h 6858000"/>
              <a:gd name="connsiteX67" fmla="*/ 532045 w 1418883"/>
              <a:gd name="connsiteY67" fmla="*/ 3806161 h 6858000"/>
              <a:gd name="connsiteX68" fmla="*/ 532352 w 1418883"/>
              <a:gd name="connsiteY68" fmla="*/ 3805957 h 6858000"/>
              <a:gd name="connsiteX69" fmla="*/ 532379 w 1418883"/>
              <a:gd name="connsiteY69" fmla="*/ 3797724 h 6858000"/>
              <a:gd name="connsiteX70" fmla="*/ 530994 w 1418883"/>
              <a:gd name="connsiteY70" fmla="*/ 3792098 h 6858000"/>
              <a:gd name="connsiteX71" fmla="*/ 529878 w 1418883"/>
              <a:gd name="connsiteY71" fmla="*/ 3777135 h 6858000"/>
              <a:gd name="connsiteX72" fmla="*/ 531611 w 1418883"/>
              <a:gd name="connsiteY72" fmla="*/ 3771656 h 6858000"/>
              <a:gd name="connsiteX73" fmla="*/ 535354 w 1418883"/>
              <a:gd name="connsiteY73" fmla="*/ 3769007 h 6858000"/>
              <a:gd name="connsiteX74" fmla="*/ 534820 w 1418883"/>
              <a:gd name="connsiteY74" fmla="*/ 3767709 h 6858000"/>
              <a:gd name="connsiteX75" fmla="*/ 543516 w 1418883"/>
              <a:gd name="connsiteY75" fmla="*/ 3738082 h 6858000"/>
              <a:gd name="connsiteX76" fmla="*/ 550862 w 1418883"/>
              <a:gd name="connsiteY76" fmla="*/ 3673397 h 6858000"/>
              <a:gd name="connsiteX77" fmla="*/ 550158 w 1418883"/>
              <a:gd name="connsiteY77" fmla="*/ 3637109 h 6858000"/>
              <a:gd name="connsiteX78" fmla="*/ 553601 w 1418883"/>
              <a:gd name="connsiteY78" fmla="*/ 3536883 h 6858000"/>
              <a:gd name="connsiteX79" fmla="*/ 561139 w 1418883"/>
              <a:gd name="connsiteY79" fmla="*/ 3435652 h 6858000"/>
              <a:gd name="connsiteX80" fmla="*/ 562810 w 1418883"/>
              <a:gd name="connsiteY80" fmla="*/ 3307769 h 6858000"/>
              <a:gd name="connsiteX81" fmla="*/ 580373 w 1418883"/>
              <a:gd name="connsiteY81" fmla="*/ 3250522 h 6858000"/>
              <a:gd name="connsiteX82" fmla="*/ 580798 w 1418883"/>
              <a:gd name="connsiteY82" fmla="*/ 3229163 h 6858000"/>
              <a:gd name="connsiteX83" fmla="*/ 582621 w 1418883"/>
              <a:gd name="connsiteY83" fmla="*/ 3217217 h 6858000"/>
              <a:gd name="connsiteX84" fmla="*/ 569456 w 1418883"/>
              <a:gd name="connsiteY84" fmla="*/ 3183755 h 6858000"/>
              <a:gd name="connsiteX85" fmla="*/ 569957 w 1418883"/>
              <a:gd name="connsiteY85" fmla="*/ 3178642 h 6858000"/>
              <a:gd name="connsiteX86" fmla="*/ 557557 w 1418883"/>
              <a:gd name="connsiteY86" fmla="*/ 3158586 h 6858000"/>
              <a:gd name="connsiteX87" fmla="*/ 542742 w 1418883"/>
              <a:gd name="connsiteY87" fmla="*/ 3129034 h 6858000"/>
              <a:gd name="connsiteX88" fmla="*/ 543407 w 1418883"/>
              <a:gd name="connsiteY88" fmla="*/ 3126682 h 6858000"/>
              <a:gd name="connsiteX89" fmla="*/ 534275 w 1418883"/>
              <a:gd name="connsiteY89" fmla="*/ 3114519 h 6858000"/>
              <a:gd name="connsiteX90" fmla="*/ 520884 w 1418883"/>
              <a:gd name="connsiteY90" fmla="*/ 3106272 h 6858000"/>
              <a:gd name="connsiteX91" fmla="*/ 493614 w 1418883"/>
              <a:gd name="connsiteY91" fmla="*/ 2958185 h 6858000"/>
              <a:gd name="connsiteX92" fmla="*/ 436228 w 1418883"/>
              <a:gd name="connsiteY92" fmla="*/ 2762989 h 6858000"/>
              <a:gd name="connsiteX93" fmla="*/ 385146 w 1418883"/>
              <a:gd name="connsiteY93" fmla="*/ 2554718 h 6858000"/>
              <a:gd name="connsiteX94" fmla="*/ 365240 w 1418883"/>
              <a:gd name="connsiteY94" fmla="*/ 2485734 h 6858000"/>
              <a:gd name="connsiteX95" fmla="*/ 355963 w 1418883"/>
              <a:gd name="connsiteY95" fmla="*/ 2447068 h 6858000"/>
              <a:gd name="connsiteX96" fmla="*/ 342924 w 1418883"/>
              <a:gd name="connsiteY96" fmla="*/ 2425819 h 6858000"/>
              <a:gd name="connsiteX97" fmla="*/ 348923 w 1418883"/>
              <a:gd name="connsiteY97" fmla="*/ 2402874 h 6858000"/>
              <a:gd name="connsiteX98" fmla="*/ 351535 w 1418883"/>
              <a:gd name="connsiteY98" fmla="*/ 2381443 h 6858000"/>
              <a:gd name="connsiteX99" fmla="*/ 327864 w 1418883"/>
              <a:gd name="connsiteY99" fmla="*/ 2261920 h 6858000"/>
              <a:gd name="connsiteX100" fmla="*/ 317751 w 1418883"/>
              <a:gd name="connsiteY100" fmla="*/ 2195378 h 6858000"/>
              <a:gd name="connsiteX101" fmla="*/ 301968 w 1418883"/>
              <a:gd name="connsiteY101" fmla="*/ 2155135 h 6858000"/>
              <a:gd name="connsiteX102" fmla="*/ 299426 w 1418883"/>
              <a:gd name="connsiteY102" fmla="*/ 2118008 h 6858000"/>
              <a:gd name="connsiteX103" fmla="*/ 300419 w 1418883"/>
              <a:gd name="connsiteY103" fmla="*/ 2050531 h 6858000"/>
              <a:gd name="connsiteX104" fmla="*/ 292225 w 1418883"/>
              <a:gd name="connsiteY104" fmla="*/ 1963269 h 6858000"/>
              <a:gd name="connsiteX105" fmla="*/ 273403 w 1418883"/>
              <a:gd name="connsiteY105" fmla="*/ 1906352 h 6858000"/>
              <a:gd name="connsiteX106" fmla="*/ 249960 w 1418883"/>
              <a:gd name="connsiteY106" fmla="*/ 1861531 h 6858000"/>
              <a:gd name="connsiteX107" fmla="*/ 203759 w 1418883"/>
              <a:gd name="connsiteY107" fmla="*/ 1732919 h 6858000"/>
              <a:gd name="connsiteX108" fmla="*/ 176070 w 1418883"/>
              <a:gd name="connsiteY108" fmla="*/ 1663540 h 6858000"/>
              <a:gd name="connsiteX109" fmla="*/ 175196 w 1418883"/>
              <a:gd name="connsiteY109" fmla="*/ 1615777 h 6858000"/>
              <a:gd name="connsiteX110" fmla="*/ 155991 w 1418883"/>
              <a:gd name="connsiteY110" fmla="*/ 1563678 h 6858000"/>
              <a:gd name="connsiteX111" fmla="*/ 169071 w 1418883"/>
              <a:gd name="connsiteY111" fmla="*/ 1519474 h 6858000"/>
              <a:gd name="connsiteX112" fmla="*/ 161813 w 1418883"/>
              <a:gd name="connsiteY112" fmla="*/ 1477995 h 6858000"/>
              <a:gd name="connsiteX113" fmla="*/ 147898 w 1418883"/>
              <a:gd name="connsiteY113" fmla="*/ 1373769 h 6858000"/>
              <a:gd name="connsiteX114" fmla="*/ 156205 w 1418883"/>
              <a:gd name="connsiteY114" fmla="*/ 1307086 h 6858000"/>
              <a:gd name="connsiteX115" fmla="*/ 157393 w 1418883"/>
              <a:gd name="connsiteY115" fmla="*/ 1189033 h 6858000"/>
              <a:gd name="connsiteX116" fmla="*/ 162078 w 1418883"/>
              <a:gd name="connsiteY116" fmla="*/ 1168288 h 6858000"/>
              <a:gd name="connsiteX117" fmla="*/ 154360 w 1418883"/>
              <a:gd name="connsiteY117" fmla="*/ 1142577 h 6858000"/>
              <a:gd name="connsiteX118" fmla="*/ 143666 w 1418883"/>
              <a:gd name="connsiteY118" fmla="*/ 1088484 h 6858000"/>
              <a:gd name="connsiteX119" fmla="*/ 132402 w 1418883"/>
              <a:gd name="connsiteY119" fmla="*/ 1016103 h 6858000"/>
              <a:gd name="connsiteX120" fmla="*/ 133858 w 1418883"/>
              <a:gd name="connsiteY120" fmla="*/ 932283 h 6858000"/>
              <a:gd name="connsiteX121" fmla="*/ 136094 w 1418883"/>
              <a:gd name="connsiteY121" fmla="*/ 915925 h 6858000"/>
              <a:gd name="connsiteX122" fmla="*/ 128723 w 1418883"/>
              <a:gd name="connsiteY122" fmla="*/ 896999 h 6858000"/>
              <a:gd name="connsiteX123" fmla="*/ 98131 w 1418883"/>
              <a:gd name="connsiteY123" fmla="*/ 821517 h 6858000"/>
              <a:gd name="connsiteX124" fmla="*/ 77081 w 1418883"/>
              <a:gd name="connsiteY124" fmla="*/ 751353 h 6858000"/>
              <a:gd name="connsiteX125" fmla="*/ 76639 w 1418883"/>
              <a:gd name="connsiteY125" fmla="*/ 721230 h 6858000"/>
              <a:gd name="connsiteX126" fmla="*/ 62310 w 1418883"/>
              <a:gd name="connsiteY126" fmla="*/ 681659 h 6858000"/>
              <a:gd name="connsiteX127" fmla="*/ 47729 w 1418883"/>
              <a:gd name="connsiteY127" fmla="*/ 635218 h 6858000"/>
              <a:gd name="connsiteX128" fmla="*/ 52740 w 1418883"/>
              <a:gd name="connsiteY128" fmla="*/ 613763 h 6858000"/>
              <a:gd name="connsiteX129" fmla="*/ 38682 w 1418883"/>
              <a:gd name="connsiteY129" fmla="*/ 598582 h 6858000"/>
              <a:gd name="connsiteX130" fmla="*/ 38363 w 1418883"/>
              <a:gd name="connsiteY130" fmla="*/ 576846 h 6858000"/>
              <a:gd name="connsiteX131" fmla="*/ 17989 w 1418883"/>
              <a:gd name="connsiteY131" fmla="*/ 530055 h 6858000"/>
              <a:gd name="connsiteX132" fmla="*/ 17237 w 1418883"/>
              <a:gd name="connsiteY132" fmla="*/ 465389 h 6858000"/>
              <a:gd name="connsiteX133" fmla="*/ 160 w 1418883"/>
              <a:gd name="connsiteY133" fmla="*/ 424699 h 6858000"/>
              <a:gd name="connsiteX134" fmla="*/ 535 w 1418883"/>
              <a:gd name="connsiteY134" fmla="*/ 404917 h 6858000"/>
              <a:gd name="connsiteX135" fmla="*/ 111526 w 1418883"/>
              <a:gd name="connsiteY135" fmla="*/ 275771 h 6858000"/>
              <a:gd name="connsiteX136" fmla="*/ 128553 w 1418883"/>
              <a:gd name="connsiteY136" fmla="*/ 212860 h 6858000"/>
              <a:gd name="connsiteX137" fmla="*/ 120263 w 1418883"/>
              <a:gd name="connsiteY137" fmla="*/ 144983 h 6858000"/>
              <a:gd name="connsiteX138" fmla="*/ 132547 w 1418883"/>
              <a:gd name="connsiteY138" fmla="*/ 55288 h 6858000"/>
              <a:gd name="connsiteX139" fmla="*/ 92101 w 1418883"/>
              <a:gd name="connsiteY139" fmla="*/ 0 h 6858000"/>
              <a:gd name="connsiteX0" fmla="*/ 91951 w 1418733"/>
              <a:gd name="connsiteY0" fmla="*/ 0 h 6858000"/>
              <a:gd name="connsiteX1" fmla="*/ 1418733 w 1418733"/>
              <a:gd name="connsiteY1" fmla="*/ 0 h 6858000"/>
              <a:gd name="connsiteX2" fmla="*/ 1418733 w 1418733"/>
              <a:gd name="connsiteY2" fmla="*/ 6858000 h 6858000"/>
              <a:gd name="connsiteX3" fmla="*/ 155427 w 1418733"/>
              <a:gd name="connsiteY3" fmla="*/ 6857735 h 6858000"/>
              <a:gd name="connsiteX4" fmla="*/ 192020 w 1418733"/>
              <a:gd name="connsiteY4" fmla="*/ 6776847 h 6858000"/>
              <a:gd name="connsiteX5" fmla="*/ 203520 w 1418733"/>
              <a:gd name="connsiteY5" fmla="*/ 6737706 h 6858000"/>
              <a:gd name="connsiteX6" fmla="*/ 228259 w 1418733"/>
              <a:gd name="connsiteY6" fmla="*/ 6691589 h 6858000"/>
              <a:gd name="connsiteX7" fmla="*/ 205816 w 1418733"/>
              <a:gd name="connsiteY7" fmla="*/ 6659970 h 6858000"/>
              <a:gd name="connsiteX8" fmla="*/ 220907 w 1418733"/>
              <a:gd name="connsiteY8" fmla="*/ 6636211 h 6858000"/>
              <a:gd name="connsiteX9" fmla="*/ 238351 w 1418733"/>
              <a:gd name="connsiteY9" fmla="*/ 6594177 h 6858000"/>
              <a:gd name="connsiteX10" fmla="*/ 252391 w 1418733"/>
              <a:gd name="connsiteY10" fmla="*/ 6557575 h 6858000"/>
              <a:gd name="connsiteX11" fmla="*/ 305348 w 1418733"/>
              <a:gd name="connsiteY11" fmla="*/ 6492130 h 6858000"/>
              <a:gd name="connsiteX12" fmla="*/ 321035 w 1418733"/>
              <a:gd name="connsiteY12" fmla="*/ 6431610 h 6858000"/>
              <a:gd name="connsiteX13" fmla="*/ 364740 w 1418733"/>
              <a:gd name="connsiteY13" fmla="*/ 6379786 h 6858000"/>
              <a:gd name="connsiteX14" fmla="*/ 347963 w 1418733"/>
              <a:gd name="connsiteY14" fmla="*/ 6334727 h 6858000"/>
              <a:gd name="connsiteX15" fmla="*/ 325378 w 1418733"/>
              <a:gd name="connsiteY15" fmla="*/ 6313295 h 6858000"/>
              <a:gd name="connsiteX16" fmla="*/ 332542 w 1418733"/>
              <a:gd name="connsiteY16" fmla="*/ 6280046 h 6858000"/>
              <a:gd name="connsiteX17" fmla="*/ 315287 w 1418733"/>
              <a:gd name="connsiteY17" fmla="*/ 6270265 h 6858000"/>
              <a:gd name="connsiteX18" fmla="*/ 342315 w 1418733"/>
              <a:gd name="connsiteY18" fmla="*/ 6252834 h 6858000"/>
              <a:gd name="connsiteX19" fmla="*/ 320307 w 1418733"/>
              <a:gd name="connsiteY19" fmla="*/ 6202459 h 6858000"/>
              <a:gd name="connsiteX20" fmla="*/ 319105 w 1418733"/>
              <a:gd name="connsiteY20" fmla="*/ 6153037 h 6858000"/>
              <a:gd name="connsiteX21" fmla="*/ 334520 w 1418733"/>
              <a:gd name="connsiteY21" fmla="*/ 6078132 h 6858000"/>
              <a:gd name="connsiteX22" fmla="*/ 321907 w 1418733"/>
              <a:gd name="connsiteY22" fmla="*/ 6028119 h 6858000"/>
              <a:gd name="connsiteX23" fmla="*/ 307136 w 1418733"/>
              <a:gd name="connsiteY23" fmla="*/ 5926735 h 6858000"/>
              <a:gd name="connsiteX24" fmla="*/ 356648 w 1418733"/>
              <a:gd name="connsiteY24" fmla="*/ 5712857 h 6858000"/>
              <a:gd name="connsiteX25" fmla="*/ 335723 w 1418733"/>
              <a:gd name="connsiteY25" fmla="*/ 5676393 h 6858000"/>
              <a:gd name="connsiteX26" fmla="*/ 375315 w 1418733"/>
              <a:gd name="connsiteY26" fmla="*/ 5563435 h 6858000"/>
              <a:gd name="connsiteX27" fmla="*/ 422445 w 1418733"/>
              <a:gd name="connsiteY27" fmla="*/ 5437125 h 6858000"/>
              <a:gd name="connsiteX28" fmla="*/ 436013 w 1418733"/>
              <a:gd name="connsiteY28" fmla="*/ 5396260 h 6858000"/>
              <a:gd name="connsiteX29" fmla="*/ 451994 w 1418733"/>
              <a:gd name="connsiteY29" fmla="*/ 5330009 h 6858000"/>
              <a:gd name="connsiteX30" fmla="*/ 485487 w 1418733"/>
              <a:gd name="connsiteY30" fmla="*/ 5273739 h 6858000"/>
              <a:gd name="connsiteX31" fmla="*/ 495086 w 1418733"/>
              <a:gd name="connsiteY31" fmla="*/ 5241779 h 6858000"/>
              <a:gd name="connsiteX32" fmla="*/ 506312 w 1418733"/>
              <a:gd name="connsiteY32" fmla="*/ 5225268 h 6858000"/>
              <a:gd name="connsiteX33" fmla="*/ 507332 w 1418733"/>
              <a:gd name="connsiteY33" fmla="*/ 5217684 h 6858000"/>
              <a:gd name="connsiteX34" fmla="*/ 514673 w 1418733"/>
              <a:gd name="connsiteY34" fmla="*/ 5193377 h 6858000"/>
              <a:gd name="connsiteX35" fmla="*/ 517976 w 1418733"/>
              <a:gd name="connsiteY35" fmla="*/ 5179288 h 6858000"/>
              <a:gd name="connsiteX36" fmla="*/ 518960 w 1418733"/>
              <a:gd name="connsiteY36" fmla="*/ 5173621 h 6858000"/>
              <a:gd name="connsiteX37" fmla="*/ 514594 w 1418733"/>
              <a:gd name="connsiteY37" fmla="*/ 5159961 h 6858000"/>
              <a:gd name="connsiteX38" fmla="*/ 521271 w 1418733"/>
              <a:gd name="connsiteY38" fmla="*/ 5144295 h 6858000"/>
              <a:gd name="connsiteX39" fmla="*/ 518204 w 1418733"/>
              <a:gd name="connsiteY39" fmla="*/ 5125185 h 6858000"/>
              <a:gd name="connsiteX40" fmla="*/ 525034 w 1418733"/>
              <a:gd name="connsiteY40" fmla="*/ 5121884 h 6858000"/>
              <a:gd name="connsiteX41" fmla="*/ 532070 w 1418733"/>
              <a:gd name="connsiteY41" fmla="*/ 5067850 h 6858000"/>
              <a:gd name="connsiteX42" fmla="*/ 534801 w 1418733"/>
              <a:gd name="connsiteY42" fmla="*/ 5060861 h 6858000"/>
              <a:gd name="connsiteX43" fmla="*/ 531505 w 1418733"/>
              <a:gd name="connsiteY43" fmla="*/ 5034192 h 6858000"/>
              <a:gd name="connsiteX44" fmla="*/ 533059 w 1418733"/>
              <a:gd name="connsiteY44" fmla="*/ 4993030 h 6858000"/>
              <a:gd name="connsiteX45" fmla="*/ 539968 w 1418733"/>
              <a:gd name="connsiteY45" fmla="*/ 4946844 h 6858000"/>
              <a:gd name="connsiteX46" fmla="*/ 535824 w 1418733"/>
              <a:gd name="connsiteY46" fmla="*/ 4932692 h 6858000"/>
              <a:gd name="connsiteX47" fmla="*/ 551227 w 1418733"/>
              <a:gd name="connsiteY47" fmla="*/ 4858827 h 6858000"/>
              <a:gd name="connsiteX48" fmla="*/ 557130 w 1418733"/>
              <a:gd name="connsiteY48" fmla="*/ 4821170 h 6858000"/>
              <a:gd name="connsiteX49" fmla="*/ 561863 w 1418733"/>
              <a:gd name="connsiteY49" fmla="*/ 4780965 h 6858000"/>
              <a:gd name="connsiteX50" fmla="*/ 563156 w 1418733"/>
              <a:gd name="connsiteY50" fmla="*/ 4750867 h 6858000"/>
              <a:gd name="connsiteX51" fmla="*/ 560963 w 1418733"/>
              <a:gd name="connsiteY51" fmla="*/ 4690749 h 6858000"/>
              <a:gd name="connsiteX52" fmla="*/ 556443 w 1418733"/>
              <a:gd name="connsiteY52" fmla="*/ 4584173 h 6858000"/>
              <a:gd name="connsiteX53" fmla="*/ 551526 w 1418733"/>
              <a:gd name="connsiteY53" fmla="*/ 4444346 h 6858000"/>
              <a:gd name="connsiteX54" fmla="*/ 548091 w 1418733"/>
              <a:gd name="connsiteY54" fmla="*/ 4375228 h 6858000"/>
              <a:gd name="connsiteX55" fmla="*/ 528744 w 1418733"/>
              <a:gd name="connsiteY55" fmla="*/ 4214165 h 6858000"/>
              <a:gd name="connsiteX56" fmla="*/ 532817 w 1418733"/>
              <a:gd name="connsiteY56" fmla="*/ 4090296 h 6858000"/>
              <a:gd name="connsiteX57" fmla="*/ 518073 w 1418733"/>
              <a:gd name="connsiteY57" fmla="*/ 4033999 h 6858000"/>
              <a:gd name="connsiteX58" fmla="*/ 519222 w 1418733"/>
              <a:gd name="connsiteY58" fmla="*/ 4031933 h 6858000"/>
              <a:gd name="connsiteX59" fmla="*/ 517798 w 1418733"/>
              <a:gd name="connsiteY59" fmla="*/ 4013953 h 6858000"/>
              <a:gd name="connsiteX60" fmla="*/ 504093 w 1418733"/>
              <a:gd name="connsiteY60" fmla="*/ 3974753 h 6858000"/>
              <a:gd name="connsiteX61" fmla="*/ 505691 w 1418733"/>
              <a:gd name="connsiteY61" fmla="*/ 3969950 h 6858000"/>
              <a:gd name="connsiteX62" fmla="*/ 499113 w 1418733"/>
              <a:gd name="connsiteY62" fmla="*/ 3933779 h 6858000"/>
              <a:gd name="connsiteX63" fmla="*/ 500444 w 1418733"/>
              <a:gd name="connsiteY63" fmla="*/ 3933093 h 6858000"/>
              <a:gd name="connsiteX64" fmla="*/ 504798 w 1418733"/>
              <a:gd name="connsiteY64" fmla="*/ 3922082 h 6858000"/>
              <a:gd name="connsiteX65" fmla="*/ 509876 w 1418733"/>
              <a:gd name="connsiteY65" fmla="*/ 3901461 h 6858000"/>
              <a:gd name="connsiteX66" fmla="*/ 532470 w 1418733"/>
              <a:gd name="connsiteY66" fmla="*/ 3813873 h 6858000"/>
              <a:gd name="connsiteX67" fmla="*/ 531895 w 1418733"/>
              <a:gd name="connsiteY67" fmla="*/ 3806161 h 6858000"/>
              <a:gd name="connsiteX68" fmla="*/ 532202 w 1418733"/>
              <a:gd name="connsiteY68" fmla="*/ 3805957 h 6858000"/>
              <a:gd name="connsiteX69" fmla="*/ 532229 w 1418733"/>
              <a:gd name="connsiteY69" fmla="*/ 3797724 h 6858000"/>
              <a:gd name="connsiteX70" fmla="*/ 530844 w 1418733"/>
              <a:gd name="connsiteY70" fmla="*/ 3792098 h 6858000"/>
              <a:gd name="connsiteX71" fmla="*/ 529728 w 1418733"/>
              <a:gd name="connsiteY71" fmla="*/ 3777135 h 6858000"/>
              <a:gd name="connsiteX72" fmla="*/ 531461 w 1418733"/>
              <a:gd name="connsiteY72" fmla="*/ 3771656 h 6858000"/>
              <a:gd name="connsiteX73" fmla="*/ 535204 w 1418733"/>
              <a:gd name="connsiteY73" fmla="*/ 3769007 h 6858000"/>
              <a:gd name="connsiteX74" fmla="*/ 534670 w 1418733"/>
              <a:gd name="connsiteY74" fmla="*/ 3767709 h 6858000"/>
              <a:gd name="connsiteX75" fmla="*/ 543366 w 1418733"/>
              <a:gd name="connsiteY75" fmla="*/ 3738082 h 6858000"/>
              <a:gd name="connsiteX76" fmla="*/ 550712 w 1418733"/>
              <a:gd name="connsiteY76" fmla="*/ 3673397 h 6858000"/>
              <a:gd name="connsiteX77" fmla="*/ 550008 w 1418733"/>
              <a:gd name="connsiteY77" fmla="*/ 3637109 h 6858000"/>
              <a:gd name="connsiteX78" fmla="*/ 553451 w 1418733"/>
              <a:gd name="connsiteY78" fmla="*/ 3536883 h 6858000"/>
              <a:gd name="connsiteX79" fmla="*/ 560989 w 1418733"/>
              <a:gd name="connsiteY79" fmla="*/ 3435652 h 6858000"/>
              <a:gd name="connsiteX80" fmla="*/ 562660 w 1418733"/>
              <a:gd name="connsiteY80" fmla="*/ 3307769 h 6858000"/>
              <a:gd name="connsiteX81" fmla="*/ 580223 w 1418733"/>
              <a:gd name="connsiteY81" fmla="*/ 3250522 h 6858000"/>
              <a:gd name="connsiteX82" fmla="*/ 580648 w 1418733"/>
              <a:gd name="connsiteY82" fmla="*/ 3229163 h 6858000"/>
              <a:gd name="connsiteX83" fmla="*/ 582471 w 1418733"/>
              <a:gd name="connsiteY83" fmla="*/ 3217217 h 6858000"/>
              <a:gd name="connsiteX84" fmla="*/ 569306 w 1418733"/>
              <a:gd name="connsiteY84" fmla="*/ 3183755 h 6858000"/>
              <a:gd name="connsiteX85" fmla="*/ 569807 w 1418733"/>
              <a:gd name="connsiteY85" fmla="*/ 3178642 h 6858000"/>
              <a:gd name="connsiteX86" fmla="*/ 557407 w 1418733"/>
              <a:gd name="connsiteY86" fmla="*/ 3158586 h 6858000"/>
              <a:gd name="connsiteX87" fmla="*/ 542592 w 1418733"/>
              <a:gd name="connsiteY87" fmla="*/ 3129034 h 6858000"/>
              <a:gd name="connsiteX88" fmla="*/ 543257 w 1418733"/>
              <a:gd name="connsiteY88" fmla="*/ 3126682 h 6858000"/>
              <a:gd name="connsiteX89" fmla="*/ 534125 w 1418733"/>
              <a:gd name="connsiteY89" fmla="*/ 3114519 h 6858000"/>
              <a:gd name="connsiteX90" fmla="*/ 520734 w 1418733"/>
              <a:gd name="connsiteY90" fmla="*/ 3106272 h 6858000"/>
              <a:gd name="connsiteX91" fmla="*/ 493464 w 1418733"/>
              <a:gd name="connsiteY91" fmla="*/ 2958185 h 6858000"/>
              <a:gd name="connsiteX92" fmla="*/ 436078 w 1418733"/>
              <a:gd name="connsiteY92" fmla="*/ 2762989 h 6858000"/>
              <a:gd name="connsiteX93" fmla="*/ 384996 w 1418733"/>
              <a:gd name="connsiteY93" fmla="*/ 2554718 h 6858000"/>
              <a:gd name="connsiteX94" fmla="*/ 365090 w 1418733"/>
              <a:gd name="connsiteY94" fmla="*/ 2485734 h 6858000"/>
              <a:gd name="connsiteX95" fmla="*/ 355813 w 1418733"/>
              <a:gd name="connsiteY95" fmla="*/ 2447068 h 6858000"/>
              <a:gd name="connsiteX96" fmla="*/ 342774 w 1418733"/>
              <a:gd name="connsiteY96" fmla="*/ 2425819 h 6858000"/>
              <a:gd name="connsiteX97" fmla="*/ 348773 w 1418733"/>
              <a:gd name="connsiteY97" fmla="*/ 2402874 h 6858000"/>
              <a:gd name="connsiteX98" fmla="*/ 351385 w 1418733"/>
              <a:gd name="connsiteY98" fmla="*/ 2381443 h 6858000"/>
              <a:gd name="connsiteX99" fmla="*/ 327714 w 1418733"/>
              <a:gd name="connsiteY99" fmla="*/ 2261920 h 6858000"/>
              <a:gd name="connsiteX100" fmla="*/ 317601 w 1418733"/>
              <a:gd name="connsiteY100" fmla="*/ 2195378 h 6858000"/>
              <a:gd name="connsiteX101" fmla="*/ 301818 w 1418733"/>
              <a:gd name="connsiteY101" fmla="*/ 2155135 h 6858000"/>
              <a:gd name="connsiteX102" fmla="*/ 299276 w 1418733"/>
              <a:gd name="connsiteY102" fmla="*/ 2118008 h 6858000"/>
              <a:gd name="connsiteX103" fmla="*/ 300269 w 1418733"/>
              <a:gd name="connsiteY103" fmla="*/ 2050531 h 6858000"/>
              <a:gd name="connsiteX104" fmla="*/ 292075 w 1418733"/>
              <a:gd name="connsiteY104" fmla="*/ 1963269 h 6858000"/>
              <a:gd name="connsiteX105" fmla="*/ 273253 w 1418733"/>
              <a:gd name="connsiteY105" fmla="*/ 1906352 h 6858000"/>
              <a:gd name="connsiteX106" fmla="*/ 249810 w 1418733"/>
              <a:gd name="connsiteY106" fmla="*/ 1861531 h 6858000"/>
              <a:gd name="connsiteX107" fmla="*/ 203609 w 1418733"/>
              <a:gd name="connsiteY107" fmla="*/ 1732919 h 6858000"/>
              <a:gd name="connsiteX108" fmla="*/ 175920 w 1418733"/>
              <a:gd name="connsiteY108" fmla="*/ 1663540 h 6858000"/>
              <a:gd name="connsiteX109" fmla="*/ 175046 w 1418733"/>
              <a:gd name="connsiteY109" fmla="*/ 1615777 h 6858000"/>
              <a:gd name="connsiteX110" fmla="*/ 155841 w 1418733"/>
              <a:gd name="connsiteY110" fmla="*/ 1563678 h 6858000"/>
              <a:gd name="connsiteX111" fmla="*/ 168921 w 1418733"/>
              <a:gd name="connsiteY111" fmla="*/ 1519474 h 6858000"/>
              <a:gd name="connsiteX112" fmla="*/ 161663 w 1418733"/>
              <a:gd name="connsiteY112" fmla="*/ 1477995 h 6858000"/>
              <a:gd name="connsiteX113" fmla="*/ 147748 w 1418733"/>
              <a:gd name="connsiteY113" fmla="*/ 1373769 h 6858000"/>
              <a:gd name="connsiteX114" fmla="*/ 156055 w 1418733"/>
              <a:gd name="connsiteY114" fmla="*/ 1307086 h 6858000"/>
              <a:gd name="connsiteX115" fmla="*/ 157243 w 1418733"/>
              <a:gd name="connsiteY115" fmla="*/ 1189033 h 6858000"/>
              <a:gd name="connsiteX116" fmla="*/ 161928 w 1418733"/>
              <a:gd name="connsiteY116" fmla="*/ 1168288 h 6858000"/>
              <a:gd name="connsiteX117" fmla="*/ 154210 w 1418733"/>
              <a:gd name="connsiteY117" fmla="*/ 1142577 h 6858000"/>
              <a:gd name="connsiteX118" fmla="*/ 143516 w 1418733"/>
              <a:gd name="connsiteY118" fmla="*/ 1088484 h 6858000"/>
              <a:gd name="connsiteX119" fmla="*/ 132252 w 1418733"/>
              <a:gd name="connsiteY119" fmla="*/ 1016103 h 6858000"/>
              <a:gd name="connsiteX120" fmla="*/ 133708 w 1418733"/>
              <a:gd name="connsiteY120" fmla="*/ 932283 h 6858000"/>
              <a:gd name="connsiteX121" fmla="*/ 135944 w 1418733"/>
              <a:gd name="connsiteY121" fmla="*/ 915925 h 6858000"/>
              <a:gd name="connsiteX122" fmla="*/ 128573 w 1418733"/>
              <a:gd name="connsiteY122" fmla="*/ 896999 h 6858000"/>
              <a:gd name="connsiteX123" fmla="*/ 97981 w 1418733"/>
              <a:gd name="connsiteY123" fmla="*/ 821517 h 6858000"/>
              <a:gd name="connsiteX124" fmla="*/ 76931 w 1418733"/>
              <a:gd name="connsiteY124" fmla="*/ 751353 h 6858000"/>
              <a:gd name="connsiteX125" fmla="*/ 76489 w 1418733"/>
              <a:gd name="connsiteY125" fmla="*/ 721230 h 6858000"/>
              <a:gd name="connsiteX126" fmla="*/ 62160 w 1418733"/>
              <a:gd name="connsiteY126" fmla="*/ 681659 h 6858000"/>
              <a:gd name="connsiteX127" fmla="*/ 47579 w 1418733"/>
              <a:gd name="connsiteY127" fmla="*/ 635218 h 6858000"/>
              <a:gd name="connsiteX128" fmla="*/ 52590 w 1418733"/>
              <a:gd name="connsiteY128" fmla="*/ 613763 h 6858000"/>
              <a:gd name="connsiteX129" fmla="*/ 38532 w 1418733"/>
              <a:gd name="connsiteY129" fmla="*/ 598582 h 6858000"/>
              <a:gd name="connsiteX130" fmla="*/ 38213 w 1418733"/>
              <a:gd name="connsiteY130" fmla="*/ 576846 h 6858000"/>
              <a:gd name="connsiteX131" fmla="*/ 17839 w 1418733"/>
              <a:gd name="connsiteY131" fmla="*/ 530055 h 6858000"/>
              <a:gd name="connsiteX132" fmla="*/ 17087 w 1418733"/>
              <a:gd name="connsiteY132" fmla="*/ 465389 h 6858000"/>
              <a:gd name="connsiteX133" fmla="*/ 10 w 1418733"/>
              <a:gd name="connsiteY133" fmla="*/ 424699 h 6858000"/>
              <a:gd name="connsiteX134" fmla="*/ 127193 w 1418733"/>
              <a:gd name="connsiteY134" fmla="*/ 309501 h 6858000"/>
              <a:gd name="connsiteX135" fmla="*/ 111376 w 1418733"/>
              <a:gd name="connsiteY135" fmla="*/ 275771 h 6858000"/>
              <a:gd name="connsiteX136" fmla="*/ 128403 w 1418733"/>
              <a:gd name="connsiteY136" fmla="*/ 212860 h 6858000"/>
              <a:gd name="connsiteX137" fmla="*/ 120113 w 1418733"/>
              <a:gd name="connsiteY137" fmla="*/ 144983 h 6858000"/>
              <a:gd name="connsiteX138" fmla="*/ 132397 w 1418733"/>
              <a:gd name="connsiteY138" fmla="*/ 55288 h 6858000"/>
              <a:gd name="connsiteX139" fmla="*/ 91951 w 1418733"/>
              <a:gd name="connsiteY139" fmla="*/ 0 h 6858000"/>
              <a:gd name="connsiteX0" fmla="*/ 76413 w 1403195"/>
              <a:gd name="connsiteY0" fmla="*/ 0 h 6858000"/>
              <a:gd name="connsiteX1" fmla="*/ 1403195 w 1403195"/>
              <a:gd name="connsiteY1" fmla="*/ 0 h 6858000"/>
              <a:gd name="connsiteX2" fmla="*/ 1403195 w 1403195"/>
              <a:gd name="connsiteY2" fmla="*/ 6858000 h 6858000"/>
              <a:gd name="connsiteX3" fmla="*/ 139889 w 1403195"/>
              <a:gd name="connsiteY3" fmla="*/ 6857735 h 6858000"/>
              <a:gd name="connsiteX4" fmla="*/ 176482 w 1403195"/>
              <a:gd name="connsiteY4" fmla="*/ 6776847 h 6858000"/>
              <a:gd name="connsiteX5" fmla="*/ 187982 w 1403195"/>
              <a:gd name="connsiteY5" fmla="*/ 6737706 h 6858000"/>
              <a:gd name="connsiteX6" fmla="*/ 212721 w 1403195"/>
              <a:gd name="connsiteY6" fmla="*/ 6691589 h 6858000"/>
              <a:gd name="connsiteX7" fmla="*/ 190278 w 1403195"/>
              <a:gd name="connsiteY7" fmla="*/ 6659970 h 6858000"/>
              <a:gd name="connsiteX8" fmla="*/ 205369 w 1403195"/>
              <a:gd name="connsiteY8" fmla="*/ 6636211 h 6858000"/>
              <a:gd name="connsiteX9" fmla="*/ 222813 w 1403195"/>
              <a:gd name="connsiteY9" fmla="*/ 6594177 h 6858000"/>
              <a:gd name="connsiteX10" fmla="*/ 236853 w 1403195"/>
              <a:gd name="connsiteY10" fmla="*/ 6557575 h 6858000"/>
              <a:gd name="connsiteX11" fmla="*/ 289810 w 1403195"/>
              <a:gd name="connsiteY11" fmla="*/ 6492130 h 6858000"/>
              <a:gd name="connsiteX12" fmla="*/ 305497 w 1403195"/>
              <a:gd name="connsiteY12" fmla="*/ 6431610 h 6858000"/>
              <a:gd name="connsiteX13" fmla="*/ 349202 w 1403195"/>
              <a:gd name="connsiteY13" fmla="*/ 6379786 h 6858000"/>
              <a:gd name="connsiteX14" fmla="*/ 332425 w 1403195"/>
              <a:gd name="connsiteY14" fmla="*/ 6334727 h 6858000"/>
              <a:gd name="connsiteX15" fmla="*/ 309840 w 1403195"/>
              <a:gd name="connsiteY15" fmla="*/ 6313295 h 6858000"/>
              <a:gd name="connsiteX16" fmla="*/ 317004 w 1403195"/>
              <a:gd name="connsiteY16" fmla="*/ 6280046 h 6858000"/>
              <a:gd name="connsiteX17" fmla="*/ 299749 w 1403195"/>
              <a:gd name="connsiteY17" fmla="*/ 6270265 h 6858000"/>
              <a:gd name="connsiteX18" fmla="*/ 326777 w 1403195"/>
              <a:gd name="connsiteY18" fmla="*/ 6252834 h 6858000"/>
              <a:gd name="connsiteX19" fmla="*/ 304769 w 1403195"/>
              <a:gd name="connsiteY19" fmla="*/ 6202459 h 6858000"/>
              <a:gd name="connsiteX20" fmla="*/ 303567 w 1403195"/>
              <a:gd name="connsiteY20" fmla="*/ 6153037 h 6858000"/>
              <a:gd name="connsiteX21" fmla="*/ 318982 w 1403195"/>
              <a:gd name="connsiteY21" fmla="*/ 6078132 h 6858000"/>
              <a:gd name="connsiteX22" fmla="*/ 306369 w 1403195"/>
              <a:gd name="connsiteY22" fmla="*/ 6028119 h 6858000"/>
              <a:gd name="connsiteX23" fmla="*/ 291598 w 1403195"/>
              <a:gd name="connsiteY23" fmla="*/ 5926735 h 6858000"/>
              <a:gd name="connsiteX24" fmla="*/ 341110 w 1403195"/>
              <a:gd name="connsiteY24" fmla="*/ 5712857 h 6858000"/>
              <a:gd name="connsiteX25" fmla="*/ 320185 w 1403195"/>
              <a:gd name="connsiteY25" fmla="*/ 5676393 h 6858000"/>
              <a:gd name="connsiteX26" fmla="*/ 359777 w 1403195"/>
              <a:gd name="connsiteY26" fmla="*/ 5563435 h 6858000"/>
              <a:gd name="connsiteX27" fmla="*/ 406907 w 1403195"/>
              <a:gd name="connsiteY27" fmla="*/ 5437125 h 6858000"/>
              <a:gd name="connsiteX28" fmla="*/ 420475 w 1403195"/>
              <a:gd name="connsiteY28" fmla="*/ 5396260 h 6858000"/>
              <a:gd name="connsiteX29" fmla="*/ 436456 w 1403195"/>
              <a:gd name="connsiteY29" fmla="*/ 5330009 h 6858000"/>
              <a:gd name="connsiteX30" fmla="*/ 469949 w 1403195"/>
              <a:gd name="connsiteY30" fmla="*/ 5273739 h 6858000"/>
              <a:gd name="connsiteX31" fmla="*/ 479548 w 1403195"/>
              <a:gd name="connsiteY31" fmla="*/ 5241779 h 6858000"/>
              <a:gd name="connsiteX32" fmla="*/ 490774 w 1403195"/>
              <a:gd name="connsiteY32" fmla="*/ 5225268 h 6858000"/>
              <a:gd name="connsiteX33" fmla="*/ 491794 w 1403195"/>
              <a:gd name="connsiteY33" fmla="*/ 5217684 h 6858000"/>
              <a:gd name="connsiteX34" fmla="*/ 499135 w 1403195"/>
              <a:gd name="connsiteY34" fmla="*/ 5193377 h 6858000"/>
              <a:gd name="connsiteX35" fmla="*/ 502438 w 1403195"/>
              <a:gd name="connsiteY35" fmla="*/ 5179288 h 6858000"/>
              <a:gd name="connsiteX36" fmla="*/ 503422 w 1403195"/>
              <a:gd name="connsiteY36" fmla="*/ 5173621 h 6858000"/>
              <a:gd name="connsiteX37" fmla="*/ 499056 w 1403195"/>
              <a:gd name="connsiteY37" fmla="*/ 5159961 h 6858000"/>
              <a:gd name="connsiteX38" fmla="*/ 505733 w 1403195"/>
              <a:gd name="connsiteY38" fmla="*/ 5144295 h 6858000"/>
              <a:gd name="connsiteX39" fmla="*/ 502666 w 1403195"/>
              <a:gd name="connsiteY39" fmla="*/ 5125185 h 6858000"/>
              <a:gd name="connsiteX40" fmla="*/ 509496 w 1403195"/>
              <a:gd name="connsiteY40" fmla="*/ 5121884 h 6858000"/>
              <a:gd name="connsiteX41" fmla="*/ 516532 w 1403195"/>
              <a:gd name="connsiteY41" fmla="*/ 5067850 h 6858000"/>
              <a:gd name="connsiteX42" fmla="*/ 519263 w 1403195"/>
              <a:gd name="connsiteY42" fmla="*/ 5060861 h 6858000"/>
              <a:gd name="connsiteX43" fmla="*/ 515967 w 1403195"/>
              <a:gd name="connsiteY43" fmla="*/ 5034192 h 6858000"/>
              <a:gd name="connsiteX44" fmla="*/ 517521 w 1403195"/>
              <a:gd name="connsiteY44" fmla="*/ 4993030 h 6858000"/>
              <a:gd name="connsiteX45" fmla="*/ 524430 w 1403195"/>
              <a:gd name="connsiteY45" fmla="*/ 4946844 h 6858000"/>
              <a:gd name="connsiteX46" fmla="*/ 520286 w 1403195"/>
              <a:gd name="connsiteY46" fmla="*/ 4932692 h 6858000"/>
              <a:gd name="connsiteX47" fmla="*/ 535689 w 1403195"/>
              <a:gd name="connsiteY47" fmla="*/ 4858827 h 6858000"/>
              <a:gd name="connsiteX48" fmla="*/ 541592 w 1403195"/>
              <a:gd name="connsiteY48" fmla="*/ 4821170 h 6858000"/>
              <a:gd name="connsiteX49" fmla="*/ 546325 w 1403195"/>
              <a:gd name="connsiteY49" fmla="*/ 4780965 h 6858000"/>
              <a:gd name="connsiteX50" fmla="*/ 547618 w 1403195"/>
              <a:gd name="connsiteY50" fmla="*/ 4750867 h 6858000"/>
              <a:gd name="connsiteX51" fmla="*/ 545425 w 1403195"/>
              <a:gd name="connsiteY51" fmla="*/ 4690749 h 6858000"/>
              <a:gd name="connsiteX52" fmla="*/ 540905 w 1403195"/>
              <a:gd name="connsiteY52" fmla="*/ 4584173 h 6858000"/>
              <a:gd name="connsiteX53" fmla="*/ 535988 w 1403195"/>
              <a:gd name="connsiteY53" fmla="*/ 4444346 h 6858000"/>
              <a:gd name="connsiteX54" fmla="*/ 532553 w 1403195"/>
              <a:gd name="connsiteY54" fmla="*/ 4375228 h 6858000"/>
              <a:gd name="connsiteX55" fmla="*/ 513206 w 1403195"/>
              <a:gd name="connsiteY55" fmla="*/ 4214165 h 6858000"/>
              <a:gd name="connsiteX56" fmla="*/ 517279 w 1403195"/>
              <a:gd name="connsiteY56" fmla="*/ 4090296 h 6858000"/>
              <a:gd name="connsiteX57" fmla="*/ 502535 w 1403195"/>
              <a:gd name="connsiteY57" fmla="*/ 4033999 h 6858000"/>
              <a:gd name="connsiteX58" fmla="*/ 503684 w 1403195"/>
              <a:gd name="connsiteY58" fmla="*/ 4031933 h 6858000"/>
              <a:gd name="connsiteX59" fmla="*/ 502260 w 1403195"/>
              <a:gd name="connsiteY59" fmla="*/ 4013953 h 6858000"/>
              <a:gd name="connsiteX60" fmla="*/ 488555 w 1403195"/>
              <a:gd name="connsiteY60" fmla="*/ 3974753 h 6858000"/>
              <a:gd name="connsiteX61" fmla="*/ 490153 w 1403195"/>
              <a:gd name="connsiteY61" fmla="*/ 3969950 h 6858000"/>
              <a:gd name="connsiteX62" fmla="*/ 483575 w 1403195"/>
              <a:gd name="connsiteY62" fmla="*/ 3933779 h 6858000"/>
              <a:gd name="connsiteX63" fmla="*/ 484906 w 1403195"/>
              <a:gd name="connsiteY63" fmla="*/ 3933093 h 6858000"/>
              <a:gd name="connsiteX64" fmla="*/ 489260 w 1403195"/>
              <a:gd name="connsiteY64" fmla="*/ 3922082 h 6858000"/>
              <a:gd name="connsiteX65" fmla="*/ 494338 w 1403195"/>
              <a:gd name="connsiteY65" fmla="*/ 3901461 h 6858000"/>
              <a:gd name="connsiteX66" fmla="*/ 516932 w 1403195"/>
              <a:gd name="connsiteY66" fmla="*/ 3813873 h 6858000"/>
              <a:gd name="connsiteX67" fmla="*/ 516357 w 1403195"/>
              <a:gd name="connsiteY67" fmla="*/ 3806161 h 6858000"/>
              <a:gd name="connsiteX68" fmla="*/ 516664 w 1403195"/>
              <a:gd name="connsiteY68" fmla="*/ 3805957 h 6858000"/>
              <a:gd name="connsiteX69" fmla="*/ 516691 w 1403195"/>
              <a:gd name="connsiteY69" fmla="*/ 3797724 h 6858000"/>
              <a:gd name="connsiteX70" fmla="*/ 515306 w 1403195"/>
              <a:gd name="connsiteY70" fmla="*/ 3792098 h 6858000"/>
              <a:gd name="connsiteX71" fmla="*/ 514190 w 1403195"/>
              <a:gd name="connsiteY71" fmla="*/ 3777135 h 6858000"/>
              <a:gd name="connsiteX72" fmla="*/ 515923 w 1403195"/>
              <a:gd name="connsiteY72" fmla="*/ 3771656 h 6858000"/>
              <a:gd name="connsiteX73" fmla="*/ 519666 w 1403195"/>
              <a:gd name="connsiteY73" fmla="*/ 3769007 h 6858000"/>
              <a:gd name="connsiteX74" fmla="*/ 519132 w 1403195"/>
              <a:gd name="connsiteY74" fmla="*/ 3767709 h 6858000"/>
              <a:gd name="connsiteX75" fmla="*/ 527828 w 1403195"/>
              <a:gd name="connsiteY75" fmla="*/ 3738082 h 6858000"/>
              <a:gd name="connsiteX76" fmla="*/ 535174 w 1403195"/>
              <a:gd name="connsiteY76" fmla="*/ 3673397 h 6858000"/>
              <a:gd name="connsiteX77" fmla="*/ 534470 w 1403195"/>
              <a:gd name="connsiteY77" fmla="*/ 3637109 h 6858000"/>
              <a:gd name="connsiteX78" fmla="*/ 537913 w 1403195"/>
              <a:gd name="connsiteY78" fmla="*/ 3536883 h 6858000"/>
              <a:gd name="connsiteX79" fmla="*/ 545451 w 1403195"/>
              <a:gd name="connsiteY79" fmla="*/ 3435652 h 6858000"/>
              <a:gd name="connsiteX80" fmla="*/ 547122 w 1403195"/>
              <a:gd name="connsiteY80" fmla="*/ 3307769 h 6858000"/>
              <a:gd name="connsiteX81" fmla="*/ 564685 w 1403195"/>
              <a:gd name="connsiteY81" fmla="*/ 3250522 h 6858000"/>
              <a:gd name="connsiteX82" fmla="*/ 565110 w 1403195"/>
              <a:gd name="connsiteY82" fmla="*/ 3229163 h 6858000"/>
              <a:gd name="connsiteX83" fmla="*/ 566933 w 1403195"/>
              <a:gd name="connsiteY83" fmla="*/ 3217217 h 6858000"/>
              <a:gd name="connsiteX84" fmla="*/ 553768 w 1403195"/>
              <a:gd name="connsiteY84" fmla="*/ 3183755 h 6858000"/>
              <a:gd name="connsiteX85" fmla="*/ 554269 w 1403195"/>
              <a:gd name="connsiteY85" fmla="*/ 3178642 h 6858000"/>
              <a:gd name="connsiteX86" fmla="*/ 541869 w 1403195"/>
              <a:gd name="connsiteY86" fmla="*/ 3158586 h 6858000"/>
              <a:gd name="connsiteX87" fmla="*/ 527054 w 1403195"/>
              <a:gd name="connsiteY87" fmla="*/ 3129034 h 6858000"/>
              <a:gd name="connsiteX88" fmla="*/ 527719 w 1403195"/>
              <a:gd name="connsiteY88" fmla="*/ 3126682 h 6858000"/>
              <a:gd name="connsiteX89" fmla="*/ 518587 w 1403195"/>
              <a:gd name="connsiteY89" fmla="*/ 3114519 h 6858000"/>
              <a:gd name="connsiteX90" fmla="*/ 505196 w 1403195"/>
              <a:gd name="connsiteY90" fmla="*/ 3106272 h 6858000"/>
              <a:gd name="connsiteX91" fmla="*/ 477926 w 1403195"/>
              <a:gd name="connsiteY91" fmla="*/ 2958185 h 6858000"/>
              <a:gd name="connsiteX92" fmla="*/ 420540 w 1403195"/>
              <a:gd name="connsiteY92" fmla="*/ 2762989 h 6858000"/>
              <a:gd name="connsiteX93" fmla="*/ 369458 w 1403195"/>
              <a:gd name="connsiteY93" fmla="*/ 2554718 h 6858000"/>
              <a:gd name="connsiteX94" fmla="*/ 349552 w 1403195"/>
              <a:gd name="connsiteY94" fmla="*/ 2485734 h 6858000"/>
              <a:gd name="connsiteX95" fmla="*/ 340275 w 1403195"/>
              <a:gd name="connsiteY95" fmla="*/ 2447068 h 6858000"/>
              <a:gd name="connsiteX96" fmla="*/ 327236 w 1403195"/>
              <a:gd name="connsiteY96" fmla="*/ 2425819 h 6858000"/>
              <a:gd name="connsiteX97" fmla="*/ 333235 w 1403195"/>
              <a:gd name="connsiteY97" fmla="*/ 2402874 h 6858000"/>
              <a:gd name="connsiteX98" fmla="*/ 335847 w 1403195"/>
              <a:gd name="connsiteY98" fmla="*/ 2381443 h 6858000"/>
              <a:gd name="connsiteX99" fmla="*/ 312176 w 1403195"/>
              <a:gd name="connsiteY99" fmla="*/ 2261920 h 6858000"/>
              <a:gd name="connsiteX100" fmla="*/ 302063 w 1403195"/>
              <a:gd name="connsiteY100" fmla="*/ 2195378 h 6858000"/>
              <a:gd name="connsiteX101" fmla="*/ 286280 w 1403195"/>
              <a:gd name="connsiteY101" fmla="*/ 2155135 h 6858000"/>
              <a:gd name="connsiteX102" fmla="*/ 283738 w 1403195"/>
              <a:gd name="connsiteY102" fmla="*/ 2118008 h 6858000"/>
              <a:gd name="connsiteX103" fmla="*/ 284731 w 1403195"/>
              <a:gd name="connsiteY103" fmla="*/ 2050531 h 6858000"/>
              <a:gd name="connsiteX104" fmla="*/ 276537 w 1403195"/>
              <a:gd name="connsiteY104" fmla="*/ 1963269 h 6858000"/>
              <a:gd name="connsiteX105" fmla="*/ 257715 w 1403195"/>
              <a:gd name="connsiteY105" fmla="*/ 1906352 h 6858000"/>
              <a:gd name="connsiteX106" fmla="*/ 234272 w 1403195"/>
              <a:gd name="connsiteY106" fmla="*/ 1861531 h 6858000"/>
              <a:gd name="connsiteX107" fmla="*/ 188071 w 1403195"/>
              <a:gd name="connsiteY107" fmla="*/ 1732919 h 6858000"/>
              <a:gd name="connsiteX108" fmla="*/ 160382 w 1403195"/>
              <a:gd name="connsiteY108" fmla="*/ 1663540 h 6858000"/>
              <a:gd name="connsiteX109" fmla="*/ 159508 w 1403195"/>
              <a:gd name="connsiteY109" fmla="*/ 1615777 h 6858000"/>
              <a:gd name="connsiteX110" fmla="*/ 140303 w 1403195"/>
              <a:gd name="connsiteY110" fmla="*/ 1563678 h 6858000"/>
              <a:gd name="connsiteX111" fmla="*/ 153383 w 1403195"/>
              <a:gd name="connsiteY111" fmla="*/ 1519474 h 6858000"/>
              <a:gd name="connsiteX112" fmla="*/ 146125 w 1403195"/>
              <a:gd name="connsiteY112" fmla="*/ 1477995 h 6858000"/>
              <a:gd name="connsiteX113" fmla="*/ 132210 w 1403195"/>
              <a:gd name="connsiteY113" fmla="*/ 1373769 h 6858000"/>
              <a:gd name="connsiteX114" fmla="*/ 140517 w 1403195"/>
              <a:gd name="connsiteY114" fmla="*/ 1307086 h 6858000"/>
              <a:gd name="connsiteX115" fmla="*/ 141705 w 1403195"/>
              <a:gd name="connsiteY115" fmla="*/ 1189033 h 6858000"/>
              <a:gd name="connsiteX116" fmla="*/ 146390 w 1403195"/>
              <a:gd name="connsiteY116" fmla="*/ 1168288 h 6858000"/>
              <a:gd name="connsiteX117" fmla="*/ 138672 w 1403195"/>
              <a:gd name="connsiteY117" fmla="*/ 1142577 h 6858000"/>
              <a:gd name="connsiteX118" fmla="*/ 127978 w 1403195"/>
              <a:gd name="connsiteY118" fmla="*/ 1088484 h 6858000"/>
              <a:gd name="connsiteX119" fmla="*/ 116714 w 1403195"/>
              <a:gd name="connsiteY119" fmla="*/ 1016103 h 6858000"/>
              <a:gd name="connsiteX120" fmla="*/ 118170 w 1403195"/>
              <a:gd name="connsiteY120" fmla="*/ 932283 h 6858000"/>
              <a:gd name="connsiteX121" fmla="*/ 120406 w 1403195"/>
              <a:gd name="connsiteY121" fmla="*/ 915925 h 6858000"/>
              <a:gd name="connsiteX122" fmla="*/ 113035 w 1403195"/>
              <a:gd name="connsiteY122" fmla="*/ 896999 h 6858000"/>
              <a:gd name="connsiteX123" fmla="*/ 82443 w 1403195"/>
              <a:gd name="connsiteY123" fmla="*/ 821517 h 6858000"/>
              <a:gd name="connsiteX124" fmla="*/ 61393 w 1403195"/>
              <a:gd name="connsiteY124" fmla="*/ 751353 h 6858000"/>
              <a:gd name="connsiteX125" fmla="*/ 60951 w 1403195"/>
              <a:gd name="connsiteY125" fmla="*/ 721230 h 6858000"/>
              <a:gd name="connsiteX126" fmla="*/ 46622 w 1403195"/>
              <a:gd name="connsiteY126" fmla="*/ 681659 h 6858000"/>
              <a:gd name="connsiteX127" fmla="*/ 32041 w 1403195"/>
              <a:gd name="connsiteY127" fmla="*/ 635218 h 6858000"/>
              <a:gd name="connsiteX128" fmla="*/ 37052 w 1403195"/>
              <a:gd name="connsiteY128" fmla="*/ 613763 h 6858000"/>
              <a:gd name="connsiteX129" fmla="*/ 22994 w 1403195"/>
              <a:gd name="connsiteY129" fmla="*/ 598582 h 6858000"/>
              <a:gd name="connsiteX130" fmla="*/ 22675 w 1403195"/>
              <a:gd name="connsiteY130" fmla="*/ 576846 h 6858000"/>
              <a:gd name="connsiteX131" fmla="*/ 2301 w 1403195"/>
              <a:gd name="connsiteY131" fmla="*/ 530055 h 6858000"/>
              <a:gd name="connsiteX132" fmla="*/ 1549 w 1403195"/>
              <a:gd name="connsiteY132" fmla="*/ 465389 h 6858000"/>
              <a:gd name="connsiteX133" fmla="*/ 90145 w 1403195"/>
              <a:gd name="connsiteY133" fmla="*/ 353137 h 6858000"/>
              <a:gd name="connsiteX134" fmla="*/ 111655 w 1403195"/>
              <a:gd name="connsiteY134" fmla="*/ 309501 h 6858000"/>
              <a:gd name="connsiteX135" fmla="*/ 95838 w 1403195"/>
              <a:gd name="connsiteY135" fmla="*/ 275771 h 6858000"/>
              <a:gd name="connsiteX136" fmla="*/ 112865 w 1403195"/>
              <a:gd name="connsiteY136" fmla="*/ 212860 h 6858000"/>
              <a:gd name="connsiteX137" fmla="*/ 104575 w 1403195"/>
              <a:gd name="connsiteY137" fmla="*/ 144983 h 6858000"/>
              <a:gd name="connsiteX138" fmla="*/ 116859 w 1403195"/>
              <a:gd name="connsiteY138" fmla="*/ 55288 h 6858000"/>
              <a:gd name="connsiteX139" fmla="*/ 76413 w 1403195"/>
              <a:gd name="connsiteY139" fmla="*/ 0 h 6858000"/>
              <a:gd name="connsiteX0" fmla="*/ 74305 w 1401087"/>
              <a:gd name="connsiteY0" fmla="*/ 0 h 6858000"/>
              <a:gd name="connsiteX1" fmla="*/ 1401087 w 1401087"/>
              <a:gd name="connsiteY1" fmla="*/ 0 h 6858000"/>
              <a:gd name="connsiteX2" fmla="*/ 1401087 w 1401087"/>
              <a:gd name="connsiteY2" fmla="*/ 6858000 h 6858000"/>
              <a:gd name="connsiteX3" fmla="*/ 137781 w 1401087"/>
              <a:gd name="connsiteY3" fmla="*/ 6857735 h 6858000"/>
              <a:gd name="connsiteX4" fmla="*/ 174374 w 1401087"/>
              <a:gd name="connsiteY4" fmla="*/ 6776847 h 6858000"/>
              <a:gd name="connsiteX5" fmla="*/ 185874 w 1401087"/>
              <a:gd name="connsiteY5" fmla="*/ 6737706 h 6858000"/>
              <a:gd name="connsiteX6" fmla="*/ 210613 w 1401087"/>
              <a:gd name="connsiteY6" fmla="*/ 6691589 h 6858000"/>
              <a:gd name="connsiteX7" fmla="*/ 188170 w 1401087"/>
              <a:gd name="connsiteY7" fmla="*/ 6659970 h 6858000"/>
              <a:gd name="connsiteX8" fmla="*/ 203261 w 1401087"/>
              <a:gd name="connsiteY8" fmla="*/ 6636211 h 6858000"/>
              <a:gd name="connsiteX9" fmla="*/ 220705 w 1401087"/>
              <a:gd name="connsiteY9" fmla="*/ 6594177 h 6858000"/>
              <a:gd name="connsiteX10" fmla="*/ 234745 w 1401087"/>
              <a:gd name="connsiteY10" fmla="*/ 6557575 h 6858000"/>
              <a:gd name="connsiteX11" fmla="*/ 287702 w 1401087"/>
              <a:gd name="connsiteY11" fmla="*/ 6492130 h 6858000"/>
              <a:gd name="connsiteX12" fmla="*/ 303389 w 1401087"/>
              <a:gd name="connsiteY12" fmla="*/ 6431610 h 6858000"/>
              <a:gd name="connsiteX13" fmla="*/ 347094 w 1401087"/>
              <a:gd name="connsiteY13" fmla="*/ 6379786 h 6858000"/>
              <a:gd name="connsiteX14" fmla="*/ 330317 w 1401087"/>
              <a:gd name="connsiteY14" fmla="*/ 6334727 h 6858000"/>
              <a:gd name="connsiteX15" fmla="*/ 307732 w 1401087"/>
              <a:gd name="connsiteY15" fmla="*/ 6313295 h 6858000"/>
              <a:gd name="connsiteX16" fmla="*/ 314896 w 1401087"/>
              <a:gd name="connsiteY16" fmla="*/ 6280046 h 6858000"/>
              <a:gd name="connsiteX17" fmla="*/ 297641 w 1401087"/>
              <a:gd name="connsiteY17" fmla="*/ 6270265 h 6858000"/>
              <a:gd name="connsiteX18" fmla="*/ 324669 w 1401087"/>
              <a:gd name="connsiteY18" fmla="*/ 6252834 h 6858000"/>
              <a:gd name="connsiteX19" fmla="*/ 302661 w 1401087"/>
              <a:gd name="connsiteY19" fmla="*/ 6202459 h 6858000"/>
              <a:gd name="connsiteX20" fmla="*/ 301459 w 1401087"/>
              <a:gd name="connsiteY20" fmla="*/ 6153037 h 6858000"/>
              <a:gd name="connsiteX21" fmla="*/ 316874 w 1401087"/>
              <a:gd name="connsiteY21" fmla="*/ 6078132 h 6858000"/>
              <a:gd name="connsiteX22" fmla="*/ 304261 w 1401087"/>
              <a:gd name="connsiteY22" fmla="*/ 6028119 h 6858000"/>
              <a:gd name="connsiteX23" fmla="*/ 289490 w 1401087"/>
              <a:gd name="connsiteY23" fmla="*/ 5926735 h 6858000"/>
              <a:gd name="connsiteX24" fmla="*/ 339002 w 1401087"/>
              <a:gd name="connsiteY24" fmla="*/ 5712857 h 6858000"/>
              <a:gd name="connsiteX25" fmla="*/ 318077 w 1401087"/>
              <a:gd name="connsiteY25" fmla="*/ 5676393 h 6858000"/>
              <a:gd name="connsiteX26" fmla="*/ 357669 w 1401087"/>
              <a:gd name="connsiteY26" fmla="*/ 5563435 h 6858000"/>
              <a:gd name="connsiteX27" fmla="*/ 404799 w 1401087"/>
              <a:gd name="connsiteY27" fmla="*/ 5437125 h 6858000"/>
              <a:gd name="connsiteX28" fmla="*/ 418367 w 1401087"/>
              <a:gd name="connsiteY28" fmla="*/ 5396260 h 6858000"/>
              <a:gd name="connsiteX29" fmla="*/ 434348 w 1401087"/>
              <a:gd name="connsiteY29" fmla="*/ 5330009 h 6858000"/>
              <a:gd name="connsiteX30" fmla="*/ 467841 w 1401087"/>
              <a:gd name="connsiteY30" fmla="*/ 5273739 h 6858000"/>
              <a:gd name="connsiteX31" fmla="*/ 477440 w 1401087"/>
              <a:gd name="connsiteY31" fmla="*/ 5241779 h 6858000"/>
              <a:gd name="connsiteX32" fmla="*/ 488666 w 1401087"/>
              <a:gd name="connsiteY32" fmla="*/ 5225268 h 6858000"/>
              <a:gd name="connsiteX33" fmla="*/ 489686 w 1401087"/>
              <a:gd name="connsiteY33" fmla="*/ 5217684 h 6858000"/>
              <a:gd name="connsiteX34" fmla="*/ 497027 w 1401087"/>
              <a:gd name="connsiteY34" fmla="*/ 5193377 h 6858000"/>
              <a:gd name="connsiteX35" fmla="*/ 500330 w 1401087"/>
              <a:gd name="connsiteY35" fmla="*/ 5179288 h 6858000"/>
              <a:gd name="connsiteX36" fmla="*/ 501314 w 1401087"/>
              <a:gd name="connsiteY36" fmla="*/ 5173621 h 6858000"/>
              <a:gd name="connsiteX37" fmla="*/ 496948 w 1401087"/>
              <a:gd name="connsiteY37" fmla="*/ 5159961 h 6858000"/>
              <a:gd name="connsiteX38" fmla="*/ 503625 w 1401087"/>
              <a:gd name="connsiteY38" fmla="*/ 5144295 h 6858000"/>
              <a:gd name="connsiteX39" fmla="*/ 500558 w 1401087"/>
              <a:gd name="connsiteY39" fmla="*/ 5125185 h 6858000"/>
              <a:gd name="connsiteX40" fmla="*/ 507388 w 1401087"/>
              <a:gd name="connsiteY40" fmla="*/ 5121884 h 6858000"/>
              <a:gd name="connsiteX41" fmla="*/ 514424 w 1401087"/>
              <a:gd name="connsiteY41" fmla="*/ 5067850 h 6858000"/>
              <a:gd name="connsiteX42" fmla="*/ 517155 w 1401087"/>
              <a:gd name="connsiteY42" fmla="*/ 5060861 h 6858000"/>
              <a:gd name="connsiteX43" fmla="*/ 513859 w 1401087"/>
              <a:gd name="connsiteY43" fmla="*/ 5034192 h 6858000"/>
              <a:gd name="connsiteX44" fmla="*/ 515413 w 1401087"/>
              <a:gd name="connsiteY44" fmla="*/ 4993030 h 6858000"/>
              <a:gd name="connsiteX45" fmla="*/ 522322 w 1401087"/>
              <a:gd name="connsiteY45" fmla="*/ 4946844 h 6858000"/>
              <a:gd name="connsiteX46" fmla="*/ 518178 w 1401087"/>
              <a:gd name="connsiteY46" fmla="*/ 4932692 h 6858000"/>
              <a:gd name="connsiteX47" fmla="*/ 533581 w 1401087"/>
              <a:gd name="connsiteY47" fmla="*/ 4858827 h 6858000"/>
              <a:gd name="connsiteX48" fmla="*/ 539484 w 1401087"/>
              <a:gd name="connsiteY48" fmla="*/ 4821170 h 6858000"/>
              <a:gd name="connsiteX49" fmla="*/ 544217 w 1401087"/>
              <a:gd name="connsiteY49" fmla="*/ 4780965 h 6858000"/>
              <a:gd name="connsiteX50" fmla="*/ 545510 w 1401087"/>
              <a:gd name="connsiteY50" fmla="*/ 4750867 h 6858000"/>
              <a:gd name="connsiteX51" fmla="*/ 543317 w 1401087"/>
              <a:gd name="connsiteY51" fmla="*/ 4690749 h 6858000"/>
              <a:gd name="connsiteX52" fmla="*/ 538797 w 1401087"/>
              <a:gd name="connsiteY52" fmla="*/ 4584173 h 6858000"/>
              <a:gd name="connsiteX53" fmla="*/ 533880 w 1401087"/>
              <a:gd name="connsiteY53" fmla="*/ 4444346 h 6858000"/>
              <a:gd name="connsiteX54" fmla="*/ 530445 w 1401087"/>
              <a:gd name="connsiteY54" fmla="*/ 4375228 h 6858000"/>
              <a:gd name="connsiteX55" fmla="*/ 511098 w 1401087"/>
              <a:gd name="connsiteY55" fmla="*/ 4214165 h 6858000"/>
              <a:gd name="connsiteX56" fmla="*/ 515171 w 1401087"/>
              <a:gd name="connsiteY56" fmla="*/ 4090296 h 6858000"/>
              <a:gd name="connsiteX57" fmla="*/ 500427 w 1401087"/>
              <a:gd name="connsiteY57" fmla="*/ 4033999 h 6858000"/>
              <a:gd name="connsiteX58" fmla="*/ 501576 w 1401087"/>
              <a:gd name="connsiteY58" fmla="*/ 4031933 h 6858000"/>
              <a:gd name="connsiteX59" fmla="*/ 500152 w 1401087"/>
              <a:gd name="connsiteY59" fmla="*/ 4013953 h 6858000"/>
              <a:gd name="connsiteX60" fmla="*/ 486447 w 1401087"/>
              <a:gd name="connsiteY60" fmla="*/ 3974753 h 6858000"/>
              <a:gd name="connsiteX61" fmla="*/ 488045 w 1401087"/>
              <a:gd name="connsiteY61" fmla="*/ 3969950 h 6858000"/>
              <a:gd name="connsiteX62" fmla="*/ 481467 w 1401087"/>
              <a:gd name="connsiteY62" fmla="*/ 3933779 h 6858000"/>
              <a:gd name="connsiteX63" fmla="*/ 482798 w 1401087"/>
              <a:gd name="connsiteY63" fmla="*/ 3933093 h 6858000"/>
              <a:gd name="connsiteX64" fmla="*/ 487152 w 1401087"/>
              <a:gd name="connsiteY64" fmla="*/ 3922082 h 6858000"/>
              <a:gd name="connsiteX65" fmla="*/ 492230 w 1401087"/>
              <a:gd name="connsiteY65" fmla="*/ 3901461 h 6858000"/>
              <a:gd name="connsiteX66" fmla="*/ 514824 w 1401087"/>
              <a:gd name="connsiteY66" fmla="*/ 3813873 h 6858000"/>
              <a:gd name="connsiteX67" fmla="*/ 514249 w 1401087"/>
              <a:gd name="connsiteY67" fmla="*/ 3806161 h 6858000"/>
              <a:gd name="connsiteX68" fmla="*/ 514556 w 1401087"/>
              <a:gd name="connsiteY68" fmla="*/ 3805957 h 6858000"/>
              <a:gd name="connsiteX69" fmla="*/ 514583 w 1401087"/>
              <a:gd name="connsiteY69" fmla="*/ 3797724 h 6858000"/>
              <a:gd name="connsiteX70" fmla="*/ 513198 w 1401087"/>
              <a:gd name="connsiteY70" fmla="*/ 3792098 h 6858000"/>
              <a:gd name="connsiteX71" fmla="*/ 512082 w 1401087"/>
              <a:gd name="connsiteY71" fmla="*/ 3777135 h 6858000"/>
              <a:gd name="connsiteX72" fmla="*/ 513815 w 1401087"/>
              <a:gd name="connsiteY72" fmla="*/ 3771656 h 6858000"/>
              <a:gd name="connsiteX73" fmla="*/ 517558 w 1401087"/>
              <a:gd name="connsiteY73" fmla="*/ 3769007 h 6858000"/>
              <a:gd name="connsiteX74" fmla="*/ 517024 w 1401087"/>
              <a:gd name="connsiteY74" fmla="*/ 3767709 h 6858000"/>
              <a:gd name="connsiteX75" fmla="*/ 525720 w 1401087"/>
              <a:gd name="connsiteY75" fmla="*/ 3738082 h 6858000"/>
              <a:gd name="connsiteX76" fmla="*/ 533066 w 1401087"/>
              <a:gd name="connsiteY76" fmla="*/ 3673397 h 6858000"/>
              <a:gd name="connsiteX77" fmla="*/ 532362 w 1401087"/>
              <a:gd name="connsiteY77" fmla="*/ 3637109 h 6858000"/>
              <a:gd name="connsiteX78" fmla="*/ 535805 w 1401087"/>
              <a:gd name="connsiteY78" fmla="*/ 3536883 h 6858000"/>
              <a:gd name="connsiteX79" fmla="*/ 543343 w 1401087"/>
              <a:gd name="connsiteY79" fmla="*/ 3435652 h 6858000"/>
              <a:gd name="connsiteX80" fmla="*/ 545014 w 1401087"/>
              <a:gd name="connsiteY80" fmla="*/ 3307769 h 6858000"/>
              <a:gd name="connsiteX81" fmla="*/ 562577 w 1401087"/>
              <a:gd name="connsiteY81" fmla="*/ 3250522 h 6858000"/>
              <a:gd name="connsiteX82" fmla="*/ 563002 w 1401087"/>
              <a:gd name="connsiteY82" fmla="*/ 3229163 h 6858000"/>
              <a:gd name="connsiteX83" fmla="*/ 564825 w 1401087"/>
              <a:gd name="connsiteY83" fmla="*/ 3217217 h 6858000"/>
              <a:gd name="connsiteX84" fmla="*/ 551660 w 1401087"/>
              <a:gd name="connsiteY84" fmla="*/ 3183755 h 6858000"/>
              <a:gd name="connsiteX85" fmla="*/ 552161 w 1401087"/>
              <a:gd name="connsiteY85" fmla="*/ 3178642 h 6858000"/>
              <a:gd name="connsiteX86" fmla="*/ 539761 w 1401087"/>
              <a:gd name="connsiteY86" fmla="*/ 3158586 h 6858000"/>
              <a:gd name="connsiteX87" fmla="*/ 524946 w 1401087"/>
              <a:gd name="connsiteY87" fmla="*/ 3129034 h 6858000"/>
              <a:gd name="connsiteX88" fmla="*/ 525611 w 1401087"/>
              <a:gd name="connsiteY88" fmla="*/ 3126682 h 6858000"/>
              <a:gd name="connsiteX89" fmla="*/ 516479 w 1401087"/>
              <a:gd name="connsiteY89" fmla="*/ 3114519 h 6858000"/>
              <a:gd name="connsiteX90" fmla="*/ 503088 w 1401087"/>
              <a:gd name="connsiteY90" fmla="*/ 3106272 h 6858000"/>
              <a:gd name="connsiteX91" fmla="*/ 475818 w 1401087"/>
              <a:gd name="connsiteY91" fmla="*/ 2958185 h 6858000"/>
              <a:gd name="connsiteX92" fmla="*/ 418432 w 1401087"/>
              <a:gd name="connsiteY92" fmla="*/ 2762989 h 6858000"/>
              <a:gd name="connsiteX93" fmla="*/ 367350 w 1401087"/>
              <a:gd name="connsiteY93" fmla="*/ 2554718 h 6858000"/>
              <a:gd name="connsiteX94" fmla="*/ 347444 w 1401087"/>
              <a:gd name="connsiteY94" fmla="*/ 2485734 h 6858000"/>
              <a:gd name="connsiteX95" fmla="*/ 338167 w 1401087"/>
              <a:gd name="connsiteY95" fmla="*/ 2447068 h 6858000"/>
              <a:gd name="connsiteX96" fmla="*/ 325128 w 1401087"/>
              <a:gd name="connsiteY96" fmla="*/ 2425819 h 6858000"/>
              <a:gd name="connsiteX97" fmla="*/ 331127 w 1401087"/>
              <a:gd name="connsiteY97" fmla="*/ 2402874 h 6858000"/>
              <a:gd name="connsiteX98" fmla="*/ 333739 w 1401087"/>
              <a:gd name="connsiteY98" fmla="*/ 2381443 h 6858000"/>
              <a:gd name="connsiteX99" fmla="*/ 310068 w 1401087"/>
              <a:gd name="connsiteY99" fmla="*/ 2261920 h 6858000"/>
              <a:gd name="connsiteX100" fmla="*/ 299955 w 1401087"/>
              <a:gd name="connsiteY100" fmla="*/ 2195378 h 6858000"/>
              <a:gd name="connsiteX101" fmla="*/ 284172 w 1401087"/>
              <a:gd name="connsiteY101" fmla="*/ 2155135 h 6858000"/>
              <a:gd name="connsiteX102" fmla="*/ 281630 w 1401087"/>
              <a:gd name="connsiteY102" fmla="*/ 2118008 h 6858000"/>
              <a:gd name="connsiteX103" fmla="*/ 282623 w 1401087"/>
              <a:gd name="connsiteY103" fmla="*/ 2050531 h 6858000"/>
              <a:gd name="connsiteX104" fmla="*/ 274429 w 1401087"/>
              <a:gd name="connsiteY104" fmla="*/ 1963269 h 6858000"/>
              <a:gd name="connsiteX105" fmla="*/ 255607 w 1401087"/>
              <a:gd name="connsiteY105" fmla="*/ 1906352 h 6858000"/>
              <a:gd name="connsiteX106" fmla="*/ 232164 w 1401087"/>
              <a:gd name="connsiteY106" fmla="*/ 1861531 h 6858000"/>
              <a:gd name="connsiteX107" fmla="*/ 185963 w 1401087"/>
              <a:gd name="connsiteY107" fmla="*/ 1732919 h 6858000"/>
              <a:gd name="connsiteX108" fmla="*/ 158274 w 1401087"/>
              <a:gd name="connsiteY108" fmla="*/ 1663540 h 6858000"/>
              <a:gd name="connsiteX109" fmla="*/ 157400 w 1401087"/>
              <a:gd name="connsiteY109" fmla="*/ 1615777 h 6858000"/>
              <a:gd name="connsiteX110" fmla="*/ 138195 w 1401087"/>
              <a:gd name="connsiteY110" fmla="*/ 1563678 h 6858000"/>
              <a:gd name="connsiteX111" fmla="*/ 151275 w 1401087"/>
              <a:gd name="connsiteY111" fmla="*/ 1519474 h 6858000"/>
              <a:gd name="connsiteX112" fmla="*/ 144017 w 1401087"/>
              <a:gd name="connsiteY112" fmla="*/ 1477995 h 6858000"/>
              <a:gd name="connsiteX113" fmla="*/ 130102 w 1401087"/>
              <a:gd name="connsiteY113" fmla="*/ 1373769 h 6858000"/>
              <a:gd name="connsiteX114" fmla="*/ 138409 w 1401087"/>
              <a:gd name="connsiteY114" fmla="*/ 1307086 h 6858000"/>
              <a:gd name="connsiteX115" fmla="*/ 139597 w 1401087"/>
              <a:gd name="connsiteY115" fmla="*/ 1189033 h 6858000"/>
              <a:gd name="connsiteX116" fmla="*/ 144282 w 1401087"/>
              <a:gd name="connsiteY116" fmla="*/ 1168288 h 6858000"/>
              <a:gd name="connsiteX117" fmla="*/ 136564 w 1401087"/>
              <a:gd name="connsiteY117" fmla="*/ 1142577 h 6858000"/>
              <a:gd name="connsiteX118" fmla="*/ 125870 w 1401087"/>
              <a:gd name="connsiteY118" fmla="*/ 1088484 h 6858000"/>
              <a:gd name="connsiteX119" fmla="*/ 114606 w 1401087"/>
              <a:gd name="connsiteY119" fmla="*/ 1016103 h 6858000"/>
              <a:gd name="connsiteX120" fmla="*/ 116062 w 1401087"/>
              <a:gd name="connsiteY120" fmla="*/ 932283 h 6858000"/>
              <a:gd name="connsiteX121" fmla="*/ 118298 w 1401087"/>
              <a:gd name="connsiteY121" fmla="*/ 915925 h 6858000"/>
              <a:gd name="connsiteX122" fmla="*/ 110927 w 1401087"/>
              <a:gd name="connsiteY122" fmla="*/ 896999 h 6858000"/>
              <a:gd name="connsiteX123" fmla="*/ 80335 w 1401087"/>
              <a:gd name="connsiteY123" fmla="*/ 821517 h 6858000"/>
              <a:gd name="connsiteX124" fmla="*/ 59285 w 1401087"/>
              <a:gd name="connsiteY124" fmla="*/ 751353 h 6858000"/>
              <a:gd name="connsiteX125" fmla="*/ 58843 w 1401087"/>
              <a:gd name="connsiteY125" fmla="*/ 721230 h 6858000"/>
              <a:gd name="connsiteX126" fmla="*/ 44514 w 1401087"/>
              <a:gd name="connsiteY126" fmla="*/ 681659 h 6858000"/>
              <a:gd name="connsiteX127" fmla="*/ 29933 w 1401087"/>
              <a:gd name="connsiteY127" fmla="*/ 635218 h 6858000"/>
              <a:gd name="connsiteX128" fmla="*/ 34944 w 1401087"/>
              <a:gd name="connsiteY128" fmla="*/ 613763 h 6858000"/>
              <a:gd name="connsiteX129" fmla="*/ 20886 w 1401087"/>
              <a:gd name="connsiteY129" fmla="*/ 598582 h 6858000"/>
              <a:gd name="connsiteX130" fmla="*/ 20567 w 1401087"/>
              <a:gd name="connsiteY130" fmla="*/ 576846 h 6858000"/>
              <a:gd name="connsiteX131" fmla="*/ 193 w 1401087"/>
              <a:gd name="connsiteY131" fmla="*/ 530055 h 6858000"/>
              <a:gd name="connsiteX132" fmla="*/ 88207 w 1401087"/>
              <a:gd name="connsiteY132" fmla="*/ 393828 h 6858000"/>
              <a:gd name="connsiteX133" fmla="*/ 88037 w 1401087"/>
              <a:gd name="connsiteY133" fmla="*/ 353137 h 6858000"/>
              <a:gd name="connsiteX134" fmla="*/ 109547 w 1401087"/>
              <a:gd name="connsiteY134" fmla="*/ 309501 h 6858000"/>
              <a:gd name="connsiteX135" fmla="*/ 93730 w 1401087"/>
              <a:gd name="connsiteY135" fmla="*/ 275771 h 6858000"/>
              <a:gd name="connsiteX136" fmla="*/ 110757 w 1401087"/>
              <a:gd name="connsiteY136" fmla="*/ 212860 h 6858000"/>
              <a:gd name="connsiteX137" fmla="*/ 102467 w 1401087"/>
              <a:gd name="connsiteY137" fmla="*/ 144983 h 6858000"/>
              <a:gd name="connsiteX138" fmla="*/ 114751 w 1401087"/>
              <a:gd name="connsiteY138" fmla="*/ 55288 h 6858000"/>
              <a:gd name="connsiteX139" fmla="*/ 74305 w 1401087"/>
              <a:gd name="connsiteY139" fmla="*/ 0 h 6858000"/>
              <a:gd name="connsiteX0" fmla="*/ 53738 w 1380520"/>
              <a:gd name="connsiteY0" fmla="*/ 0 h 6858000"/>
              <a:gd name="connsiteX1" fmla="*/ 1380520 w 1380520"/>
              <a:gd name="connsiteY1" fmla="*/ 0 h 6858000"/>
              <a:gd name="connsiteX2" fmla="*/ 1380520 w 1380520"/>
              <a:gd name="connsiteY2" fmla="*/ 6858000 h 6858000"/>
              <a:gd name="connsiteX3" fmla="*/ 117214 w 1380520"/>
              <a:gd name="connsiteY3" fmla="*/ 6857735 h 6858000"/>
              <a:gd name="connsiteX4" fmla="*/ 153807 w 1380520"/>
              <a:gd name="connsiteY4" fmla="*/ 6776847 h 6858000"/>
              <a:gd name="connsiteX5" fmla="*/ 165307 w 1380520"/>
              <a:gd name="connsiteY5" fmla="*/ 6737706 h 6858000"/>
              <a:gd name="connsiteX6" fmla="*/ 190046 w 1380520"/>
              <a:gd name="connsiteY6" fmla="*/ 6691589 h 6858000"/>
              <a:gd name="connsiteX7" fmla="*/ 167603 w 1380520"/>
              <a:gd name="connsiteY7" fmla="*/ 6659970 h 6858000"/>
              <a:gd name="connsiteX8" fmla="*/ 182694 w 1380520"/>
              <a:gd name="connsiteY8" fmla="*/ 6636211 h 6858000"/>
              <a:gd name="connsiteX9" fmla="*/ 200138 w 1380520"/>
              <a:gd name="connsiteY9" fmla="*/ 6594177 h 6858000"/>
              <a:gd name="connsiteX10" fmla="*/ 214178 w 1380520"/>
              <a:gd name="connsiteY10" fmla="*/ 6557575 h 6858000"/>
              <a:gd name="connsiteX11" fmla="*/ 267135 w 1380520"/>
              <a:gd name="connsiteY11" fmla="*/ 6492130 h 6858000"/>
              <a:gd name="connsiteX12" fmla="*/ 282822 w 1380520"/>
              <a:gd name="connsiteY12" fmla="*/ 6431610 h 6858000"/>
              <a:gd name="connsiteX13" fmla="*/ 326527 w 1380520"/>
              <a:gd name="connsiteY13" fmla="*/ 6379786 h 6858000"/>
              <a:gd name="connsiteX14" fmla="*/ 309750 w 1380520"/>
              <a:gd name="connsiteY14" fmla="*/ 6334727 h 6858000"/>
              <a:gd name="connsiteX15" fmla="*/ 287165 w 1380520"/>
              <a:gd name="connsiteY15" fmla="*/ 6313295 h 6858000"/>
              <a:gd name="connsiteX16" fmla="*/ 294329 w 1380520"/>
              <a:gd name="connsiteY16" fmla="*/ 6280046 h 6858000"/>
              <a:gd name="connsiteX17" fmla="*/ 277074 w 1380520"/>
              <a:gd name="connsiteY17" fmla="*/ 6270265 h 6858000"/>
              <a:gd name="connsiteX18" fmla="*/ 304102 w 1380520"/>
              <a:gd name="connsiteY18" fmla="*/ 6252834 h 6858000"/>
              <a:gd name="connsiteX19" fmla="*/ 282094 w 1380520"/>
              <a:gd name="connsiteY19" fmla="*/ 6202459 h 6858000"/>
              <a:gd name="connsiteX20" fmla="*/ 280892 w 1380520"/>
              <a:gd name="connsiteY20" fmla="*/ 6153037 h 6858000"/>
              <a:gd name="connsiteX21" fmla="*/ 296307 w 1380520"/>
              <a:gd name="connsiteY21" fmla="*/ 6078132 h 6858000"/>
              <a:gd name="connsiteX22" fmla="*/ 283694 w 1380520"/>
              <a:gd name="connsiteY22" fmla="*/ 6028119 h 6858000"/>
              <a:gd name="connsiteX23" fmla="*/ 268923 w 1380520"/>
              <a:gd name="connsiteY23" fmla="*/ 5926735 h 6858000"/>
              <a:gd name="connsiteX24" fmla="*/ 318435 w 1380520"/>
              <a:gd name="connsiteY24" fmla="*/ 5712857 h 6858000"/>
              <a:gd name="connsiteX25" fmla="*/ 297510 w 1380520"/>
              <a:gd name="connsiteY25" fmla="*/ 5676393 h 6858000"/>
              <a:gd name="connsiteX26" fmla="*/ 337102 w 1380520"/>
              <a:gd name="connsiteY26" fmla="*/ 5563435 h 6858000"/>
              <a:gd name="connsiteX27" fmla="*/ 384232 w 1380520"/>
              <a:gd name="connsiteY27" fmla="*/ 5437125 h 6858000"/>
              <a:gd name="connsiteX28" fmla="*/ 397800 w 1380520"/>
              <a:gd name="connsiteY28" fmla="*/ 5396260 h 6858000"/>
              <a:gd name="connsiteX29" fmla="*/ 413781 w 1380520"/>
              <a:gd name="connsiteY29" fmla="*/ 5330009 h 6858000"/>
              <a:gd name="connsiteX30" fmla="*/ 447274 w 1380520"/>
              <a:gd name="connsiteY30" fmla="*/ 5273739 h 6858000"/>
              <a:gd name="connsiteX31" fmla="*/ 456873 w 1380520"/>
              <a:gd name="connsiteY31" fmla="*/ 5241779 h 6858000"/>
              <a:gd name="connsiteX32" fmla="*/ 468099 w 1380520"/>
              <a:gd name="connsiteY32" fmla="*/ 5225268 h 6858000"/>
              <a:gd name="connsiteX33" fmla="*/ 469119 w 1380520"/>
              <a:gd name="connsiteY33" fmla="*/ 5217684 h 6858000"/>
              <a:gd name="connsiteX34" fmla="*/ 476460 w 1380520"/>
              <a:gd name="connsiteY34" fmla="*/ 5193377 h 6858000"/>
              <a:gd name="connsiteX35" fmla="*/ 479763 w 1380520"/>
              <a:gd name="connsiteY35" fmla="*/ 5179288 h 6858000"/>
              <a:gd name="connsiteX36" fmla="*/ 480747 w 1380520"/>
              <a:gd name="connsiteY36" fmla="*/ 5173621 h 6858000"/>
              <a:gd name="connsiteX37" fmla="*/ 476381 w 1380520"/>
              <a:gd name="connsiteY37" fmla="*/ 5159961 h 6858000"/>
              <a:gd name="connsiteX38" fmla="*/ 483058 w 1380520"/>
              <a:gd name="connsiteY38" fmla="*/ 5144295 h 6858000"/>
              <a:gd name="connsiteX39" fmla="*/ 479991 w 1380520"/>
              <a:gd name="connsiteY39" fmla="*/ 5125185 h 6858000"/>
              <a:gd name="connsiteX40" fmla="*/ 486821 w 1380520"/>
              <a:gd name="connsiteY40" fmla="*/ 5121884 h 6858000"/>
              <a:gd name="connsiteX41" fmla="*/ 493857 w 1380520"/>
              <a:gd name="connsiteY41" fmla="*/ 5067850 h 6858000"/>
              <a:gd name="connsiteX42" fmla="*/ 496588 w 1380520"/>
              <a:gd name="connsiteY42" fmla="*/ 5060861 h 6858000"/>
              <a:gd name="connsiteX43" fmla="*/ 493292 w 1380520"/>
              <a:gd name="connsiteY43" fmla="*/ 5034192 h 6858000"/>
              <a:gd name="connsiteX44" fmla="*/ 494846 w 1380520"/>
              <a:gd name="connsiteY44" fmla="*/ 4993030 h 6858000"/>
              <a:gd name="connsiteX45" fmla="*/ 501755 w 1380520"/>
              <a:gd name="connsiteY45" fmla="*/ 4946844 h 6858000"/>
              <a:gd name="connsiteX46" fmla="*/ 497611 w 1380520"/>
              <a:gd name="connsiteY46" fmla="*/ 4932692 h 6858000"/>
              <a:gd name="connsiteX47" fmla="*/ 513014 w 1380520"/>
              <a:gd name="connsiteY47" fmla="*/ 4858827 h 6858000"/>
              <a:gd name="connsiteX48" fmla="*/ 518917 w 1380520"/>
              <a:gd name="connsiteY48" fmla="*/ 4821170 h 6858000"/>
              <a:gd name="connsiteX49" fmla="*/ 523650 w 1380520"/>
              <a:gd name="connsiteY49" fmla="*/ 4780965 h 6858000"/>
              <a:gd name="connsiteX50" fmla="*/ 524943 w 1380520"/>
              <a:gd name="connsiteY50" fmla="*/ 4750867 h 6858000"/>
              <a:gd name="connsiteX51" fmla="*/ 522750 w 1380520"/>
              <a:gd name="connsiteY51" fmla="*/ 4690749 h 6858000"/>
              <a:gd name="connsiteX52" fmla="*/ 518230 w 1380520"/>
              <a:gd name="connsiteY52" fmla="*/ 4584173 h 6858000"/>
              <a:gd name="connsiteX53" fmla="*/ 513313 w 1380520"/>
              <a:gd name="connsiteY53" fmla="*/ 4444346 h 6858000"/>
              <a:gd name="connsiteX54" fmla="*/ 509878 w 1380520"/>
              <a:gd name="connsiteY54" fmla="*/ 4375228 h 6858000"/>
              <a:gd name="connsiteX55" fmla="*/ 490531 w 1380520"/>
              <a:gd name="connsiteY55" fmla="*/ 4214165 h 6858000"/>
              <a:gd name="connsiteX56" fmla="*/ 494604 w 1380520"/>
              <a:gd name="connsiteY56" fmla="*/ 4090296 h 6858000"/>
              <a:gd name="connsiteX57" fmla="*/ 479860 w 1380520"/>
              <a:gd name="connsiteY57" fmla="*/ 4033999 h 6858000"/>
              <a:gd name="connsiteX58" fmla="*/ 481009 w 1380520"/>
              <a:gd name="connsiteY58" fmla="*/ 4031933 h 6858000"/>
              <a:gd name="connsiteX59" fmla="*/ 479585 w 1380520"/>
              <a:gd name="connsiteY59" fmla="*/ 4013953 h 6858000"/>
              <a:gd name="connsiteX60" fmla="*/ 465880 w 1380520"/>
              <a:gd name="connsiteY60" fmla="*/ 3974753 h 6858000"/>
              <a:gd name="connsiteX61" fmla="*/ 467478 w 1380520"/>
              <a:gd name="connsiteY61" fmla="*/ 3969950 h 6858000"/>
              <a:gd name="connsiteX62" fmla="*/ 460900 w 1380520"/>
              <a:gd name="connsiteY62" fmla="*/ 3933779 h 6858000"/>
              <a:gd name="connsiteX63" fmla="*/ 462231 w 1380520"/>
              <a:gd name="connsiteY63" fmla="*/ 3933093 h 6858000"/>
              <a:gd name="connsiteX64" fmla="*/ 466585 w 1380520"/>
              <a:gd name="connsiteY64" fmla="*/ 3922082 h 6858000"/>
              <a:gd name="connsiteX65" fmla="*/ 471663 w 1380520"/>
              <a:gd name="connsiteY65" fmla="*/ 3901461 h 6858000"/>
              <a:gd name="connsiteX66" fmla="*/ 494257 w 1380520"/>
              <a:gd name="connsiteY66" fmla="*/ 3813873 h 6858000"/>
              <a:gd name="connsiteX67" fmla="*/ 493682 w 1380520"/>
              <a:gd name="connsiteY67" fmla="*/ 3806161 h 6858000"/>
              <a:gd name="connsiteX68" fmla="*/ 493989 w 1380520"/>
              <a:gd name="connsiteY68" fmla="*/ 3805957 h 6858000"/>
              <a:gd name="connsiteX69" fmla="*/ 494016 w 1380520"/>
              <a:gd name="connsiteY69" fmla="*/ 3797724 h 6858000"/>
              <a:gd name="connsiteX70" fmla="*/ 492631 w 1380520"/>
              <a:gd name="connsiteY70" fmla="*/ 3792098 h 6858000"/>
              <a:gd name="connsiteX71" fmla="*/ 491515 w 1380520"/>
              <a:gd name="connsiteY71" fmla="*/ 3777135 h 6858000"/>
              <a:gd name="connsiteX72" fmla="*/ 493248 w 1380520"/>
              <a:gd name="connsiteY72" fmla="*/ 3771656 h 6858000"/>
              <a:gd name="connsiteX73" fmla="*/ 496991 w 1380520"/>
              <a:gd name="connsiteY73" fmla="*/ 3769007 h 6858000"/>
              <a:gd name="connsiteX74" fmla="*/ 496457 w 1380520"/>
              <a:gd name="connsiteY74" fmla="*/ 3767709 h 6858000"/>
              <a:gd name="connsiteX75" fmla="*/ 505153 w 1380520"/>
              <a:gd name="connsiteY75" fmla="*/ 3738082 h 6858000"/>
              <a:gd name="connsiteX76" fmla="*/ 512499 w 1380520"/>
              <a:gd name="connsiteY76" fmla="*/ 3673397 h 6858000"/>
              <a:gd name="connsiteX77" fmla="*/ 511795 w 1380520"/>
              <a:gd name="connsiteY77" fmla="*/ 3637109 h 6858000"/>
              <a:gd name="connsiteX78" fmla="*/ 515238 w 1380520"/>
              <a:gd name="connsiteY78" fmla="*/ 3536883 h 6858000"/>
              <a:gd name="connsiteX79" fmla="*/ 522776 w 1380520"/>
              <a:gd name="connsiteY79" fmla="*/ 3435652 h 6858000"/>
              <a:gd name="connsiteX80" fmla="*/ 524447 w 1380520"/>
              <a:gd name="connsiteY80" fmla="*/ 3307769 h 6858000"/>
              <a:gd name="connsiteX81" fmla="*/ 542010 w 1380520"/>
              <a:gd name="connsiteY81" fmla="*/ 3250522 h 6858000"/>
              <a:gd name="connsiteX82" fmla="*/ 542435 w 1380520"/>
              <a:gd name="connsiteY82" fmla="*/ 3229163 h 6858000"/>
              <a:gd name="connsiteX83" fmla="*/ 544258 w 1380520"/>
              <a:gd name="connsiteY83" fmla="*/ 3217217 h 6858000"/>
              <a:gd name="connsiteX84" fmla="*/ 531093 w 1380520"/>
              <a:gd name="connsiteY84" fmla="*/ 3183755 h 6858000"/>
              <a:gd name="connsiteX85" fmla="*/ 531594 w 1380520"/>
              <a:gd name="connsiteY85" fmla="*/ 3178642 h 6858000"/>
              <a:gd name="connsiteX86" fmla="*/ 519194 w 1380520"/>
              <a:gd name="connsiteY86" fmla="*/ 3158586 h 6858000"/>
              <a:gd name="connsiteX87" fmla="*/ 504379 w 1380520"/>
              <a:gd name="connsiteY87" fmla="*/ 3129034 h 6858000"/>
              <a:gd name="connsiteX88" fmla="*/ 505044 w 1380520"/>
              <a:gd name="connsiteY88" fmla="*/ 3126682 h 6858000"/>
              <a:gd name="connsiteX89" fmla="*/ 495912 w 1380520"/>
              <a:gd name="connsiteY89" fmla="*/ 3114519 h 6858000"/>
              <a:gd name="connsiteX90" fmla="*/ 482521 w 1380520"/>
              <a:gd name="connsiteY90" fmla="*/ 3106272 h 6858000"/>
              <a:gd name="connsiteX91" fmla="*/ 455251 w 1380520"/>
              <a:gd name="connsiteY91" fmla="*/ 2958185 h 6858000"/>
              <a:gd name="connsiteX92" fmla="*/ 397865 w 1380520"/>
              <a:gd name="connsiteY92" fmla="*/ 2762989 h 6858000"/>
              <a:gd name="connsiteX93" fmla="*/ 346783 w 1380520"/>
              <a:gd name="connsiteY93" fmla="*/ 2554718 h 6858000"/>
              <a:gd name="connsiteX94" fmla="*/ 326877 w 1380520"/>
              <a:gd name="connsiteY94" fmla="*/ 2485734 h 6858000"/>
              <a:gd name="connsiteX95" fmla="*/ 317600 w 1380520"/>
              <a:gd name="connsiteY95" fmla="*/ 2447068 h 6858000"/>
              <a:gd name="connsiteX96" fmla="*/ 304561 w 1380520"/>
              <a:gd name="connsiteY96" fmla="*/ 2425819 h 6858000"/>
              <a:gd name="connsiteX97" fmla="*/ 310560 w 1380520"/>
              <a:gd name="connsiteY97" fmla="*/ 2402874 h 6858000"/>
              <a:gd name="connsiteX98" fmla="*/ 313172 w 1380520"/>
              <a:gd name="connsiteY98" fmla="*/ 2381443 h 6858000"/>
              <a:gd name="connsiteX99" fmla="*/ 289501 w 1380520"/>
              <a:gd name="connsiteY99" fmla="*/ 2261920 h 6858000"/>
              <a:gd name="connsiteX100" fmla="*/ 279388 w 1380520"/>
              <a:gd name="connsiteY100" fmla="*/ 2195378 h 6858000"/>
              <a:gd name="connsiteX101" fmla="*/ 263605 w 1380520"/>
              <a:gd name="connsiteY101" fmla="*/ 2155135 h 6858000"/>
              <a:gd name="connsiteX102" fmla="*/ 261063 w 1380520"/>
              <a:gd name="connsiteY102" fmla="*/ 2118008 h 6858000"/>
              <a:gd name="connsiteX103" fmla="*/ 262056 w 1380520"/>
              <a:gd name="connsiteY103" fmla="*/ 2050531 h 6858000"/>
              <a:gd name="connsiteX104" fmla="*/ 253862 w 1380520"/>
              <a:gd name="connsiteY104" fmla="*/ 1963269 h 6858000"/>
              <a:gd name="connsiteX105" fmla="*/ 235040 w 1380520"/>
              <a:gd name="connsiteY105" fmla="*/ 1906352 h 6858000"/>
              <a:gd name="connsiteX106" fmla="*/ 211597 w 1380520"/>
              <a:gd name="connsiteY106" fmla="*/ 1861531 h 6858000"/>
              <a:gd name="connsiteX107" fmla="*/ 165396 w 1380520"/>
              <a:gd name="connsiteY107" fmla="*/ 1732919 h 6858000"/>
              <a:gd name="connsiteX108" fmla="*/ 137707 w 1380520"/>
              <a:gd name="connsiteY108" fmla="*/ 1663540 h 6858000"/>
              <a:gd name="connsiteX109" fmla="*/ 136833 w 1380520"/>
              <a:gd name="connsiteY109" fmla="*/ 1615777 h 6858000"/>
              <a:gd name="connsiteX110" fmla="*/ 117628 w 1380520"/>
              <a:gd name="connsiteY110" fmla="*/ 1563678 h 6858000"/>
              <a:gd name="connsiteX111" fmla="*/ 130708 w 1380520"/>
              <a:gd name="connsiteY111" fmla="*/ 1519474 h 6858000"/>
              <a:gd name="connsiteX112" fmla="*/ 123450 w 1380520"/>
              <a:gd name="connsiteY112" fmla="*/ 1477995 h 6858000"/>
              <a:gd name="connsiteX113" fmla="*/ 109535 w 1380520"/>
              <a:gd name="connsiteY113" fmla="*/ 1373769 h 6858000"/>
              <a:gd name="connsiteX114" fmla="*/ 117842 w 1380520"/>
              <a:gd name="connsiteY114" fmla="*/ 1307086 h 6858000"/>
              <a:gd name="connsiteX115" fmla="*/ 119030 w 1380520"/>
              <a:gd name="connsiteY115" fmla="*/ 1189033 h 6858000"/>
              <a:gd name="connsiteX116" fmla="*/ 123715 w 1380520"/>
              <a:gd name="connsiteY116" fmla="*/ 1168288 h 6858000"/>
              <a:gd name="connsiteX117" fmla="*/ 115997 w 1380520"/>
              <a:gd name="connsiteY117" fmla="*/ 1142577 h 6858000"/>
              <a:gd name="connsiteX118" fmla="*/ 105303 w 1380520"/>
              <a:gd name="connsiteY118" fmla="*/ 1088484 h 6858000"/>
              <a:gd name="connsiteX119" fmla="*/ 94039 w 1380520"/>
              <a:gd name="connsiteY119" fmla="*/ 1016103 h 6858000"/>
              <a:gd name="connsiteX120" fmla="*/ 95495 w 1380520"/>
              <a:gd name="connsiteY120" fmla="*/ 932283 h 6858000"/>
              <a:gd name="connsiteX121" fmla="*/ 97731 w 1380520"/>
              <a:gd name="connsiteY121" fmla="*/ 915925 h 6858000"/>
              <a:gd name="connsiteX122" fmla="*/ 90360 w 1380520"/>
              <a:gd name="connsiteY122" fmla="*/ 896999 h 6858000"/>
              <a:gd name="connsiteX123" fmla="*/ 59768 w 1380520"/>
              <a:gd name="connsiteY123" fmla="*/ 821517 h 6858000"/>
              <a:gd name="connsiteX124" fmla="*/ 38718 w 1380520"/>
              <a:gd name="connsiteY124" fmla="*/ 751353 h 6858000"/>
              <a:gd name="connsiteX125" fmla="*/ 38276 w 1380520"/>
              <a:gd name="connsiteY125" fmla="*/ 721230 h 6858000"/>
              <a:gd name="connsiteX126" fmla="*/ 23947 w 1380520"/>
              <a:gd name="connsiteY126" fmla="*/ 681659 h 6858000"/>
              <a:gd name="connsiteX127" fmla="*/ 9366 w 1380520"/>
              <a:gd name="connsiteY127" fmla="*/ 635218 h 6858000"/>
              <a:gd name="connsiteX128" fmla="*/ 14377 w 1380520"/>
              <a:gd name="connsiteY128" fmla="*/ 613763 h 6858000"/>
              <a:gd name="connsiteX129" fmla="*/ 319 w 1380520"/>
              <a:gd name="connsiteY129" fmla="*/ 598582 h 6858000"/>
              <a:gd name="connsiteX130" fmla="*/ 0 w 1380520"/>
              <a:gd name="connsiteY130" fmla="*/ 576846 h 6858000"/>
              <a:gd name="connsiteX131" fmla="*/ 68392 w 1380520"/>
              <a:gd name="connsiteY131" fmla="*/ 446567 h 6858000"/>
              <a:gd name="connsiteX132" fmla="*/ 67640 w 1380520"/>
              <a:gd name="connsiteY132" fmla="*/ 393828 h 6858000"/>
              <a:gd name="connsiteX133" fmla="*/ 67470 w 1380520"/>
              <a:gd name="connsiteY133" fmla="*/ 353137 h 6858000"/>
              <a:gd name="connsiteX134" fmla="*/ 88980 w 1380520"/>
              <a:gd name="connsiteY134" fmla="*/ 309501 h 6858000"/>
              <a:gd name="connsiteX135" fmla="*/ 73163 w 1380520"/>
              <a:gd name="connsiteY135" fmla="*/ 275771 h 6858000"/>
              <a:gd name="connsiteX136" fmla="*/ 90190 w 1380520"/>
              <a:gd name="connsiteY136" fmla="*/ 212860 h 6858000"/>
              <a:gd name="connsiteX137" fmla="*/ 81900 w 1380520"/>
              <a:gd name="connsiteY137" fmla="*/ 144983 h 6858000"/>
              <a:gd name="connsiteX138" fmla="*/ 94184 w 1380520"/>
              <a:gd name="connsiteY138" fmla="*/ 55288 h 6858000"/>
              <a:gd name="connsiteX139" fmla="*/ 53738 w 1380520"/>
              <a:gd name="connsiteY139" fmla="*/ 0 h 6858000"/>
              <a:gd name="connsiteX0" fmla="*/ 53420 w 1380202"/>
              <a:gd name="connsiteY0" fmla="*/ 0 h 6858000"/>
              <a:gd name="connsiteX1" fmla="*/ 1380202 w 1380202"/>
              <a:gd name="connsiteY1" fmla="*/ 0 h 6858000"/>
              <a:gd name="connsiteX2" fmla="*/ 1380202 w 1380202"/>
              <a:gd name="connsiteY2" fmla="*/ 6858000 h 6858000"/>
              <a:gd name="connsiteX3" fmla="*/ 116896 w 1380202"/>
              <a:gd name="connsiteY3" fmla="*/ 6857735 h 6858000"/>
              <a:gd name="connsiteX4" fmla="*/ 153489 w 1380202"/>
              <a:gd name="connsiteY4" fmla="*/ 6776847 h 6858000"/>
              <a:gd name="connsiteX5" fmla="*/ 164989 w 1380202"/>
              <a:gd name="connsiteY5" fmla="*/ 6737706 h 6858000"/>
              <a:gd name="connsiteX6" fmla="*/ 189728 w 1380202"/>
              <a:gd name="connsiteY6" fmla="*/ 6691589 h 6858000"/>
              <a:gd name="connsiteX7" fmla="*/ 167285 w 1380202"/>
              <a:gd name="connsiteY7" fmla="*/ 6659970 h 6858000"/>
              <a:gd name="connsiteX8" fmla="*/ 182376 w 1380202"/>
              <a:gd name="connsiteY8" fmla="*/ 6636211 h 6858000"/>
              <a:gd name="connsiteX9" fmla="*/ 199820 w 1380202"/>
              <a:gd name="connsiteY9" fmla="*/ 6594177 h 6858000"/>
              <a:gd name="connsiteX10" fmla="*/ 213860 w 1380202"/>
              <a:gd name="connsiteY10" fmla="*/ 6557575 h 6858000"/>
              <a:gd name="connsiteX11" fmla="*/ 266817 w 1380202"/>
              <a:gd name="connsiteY11" fmla="*/ 6492130 h 6858000"/>
              <a:gd name="connsiteX12" fmla="*/ 282504 w 1380202"/>
              <a:gd name="connsiteY12" fmla="*/ 6431610 h 6858000"/>
              <a:gd name="connsiteX13" fmla="*/ 326209 w 1380202"/>
              <a:gd name="connsiteY13" fmla="*/ 6379786 h 6858000"/>
              <a:gd name="connsiteX14" fmla="*/ 309432 w 1380202"/>
              <a:gd name="connsiteY14" fmla="*/ 6334727 h 6858000"/>
              <a:gd name="connsiteX15" fmla="*/ 286847 w 1380202"/>
              <a:gd name="connsiteY15" fmla="*/ 6313295 h 6858000"/>
              <a:gd name="connsiteX16" fmla="*/ 294011 w 1380202"/>
              <a:gd name="connsiteY16" fmla="*/ 6280046 h 6858000"/>
              <a:gd name="connsiteX17" fmla="*/ 276756 w 1380202"/>
              <a:gd name="connsiteY17" fmla="*/ 6270265 h 6858000"/>
              <a:gd name="connsiteX18" fmla="*/ 303784 w 1380202"/>
              <a:gd name="connsiteY18" fmla="*/ 6252834 h 6858000"/>
              <a:gd name="connsiteX19" fmla="*/ 281776 w 1380202"/>
              <a:gd name="connsiteY19" fmla="*/ 6202459 h 6858000"/>
              <a:gd name="connsiteX20" fmla="*/ 280574 w 1380202"/>
              <a:gd name="connsiteY20" fmla="*/ 6153037 h 6858000"/>
              <a:gd name="connsiteX21" fmla="*/ 295989 w 1380202"/>
              <a:gd name="connsiteY21" fmla="*/ 6078132 h 6858000"/>
              <a:gd name="connsiteX22" fmla="*/ 283376 w 1380202"/>
              <a:gd name="connsiteY22" fmla="*/ 6028119 h 6858000"/>
              <a:gd name="connsiteX23" fmla="*/ 268605 w 1380202"/>
              <a:gd name="connsiteY23" fmla="*/ 5926735 h 6858000"/>
              <a:gd name="connsiteX24" fmla="*/ 318117 w 1380202"/>
              <a:gd name="connsiteY24" fmla="*/ 5712857 h 6858000"/>
              <a:gd name="connsiteX25" fmla="*/ 297192 w 1380202"/>
              <a:gd name="connsiteY25" fmla="*/ 5676393 h 6858000"/>
              <a:gd name="connsiteX26" fmla="*/ 336784 w 1380202"/>
              <a:gd name="connsiteY26" fmla="*/ 5563435 h 6858000"/>
              <a:gd name="connsiteX27" fmla="*/ 383914 w 1380202"/>
              <a:gd name="connsiteY27" fmla="*/ 5437125 h 6858000"/>
              <a:gd name="connsiteX28" fmla="*/ 397482 w 1380202"/>
              <a:gd name="connsiteY28" fmla="*/ 5396260 h 6858000"/>
              <a:gd name="connsiteX29" fmla="*/ 413463 w 1380202"/>
              <a:gd name="connsiteY29" fmla="*/ 5330009 h 6858000"/>
              <a:gd name="connsiteX30" fmla="*/ 446956 w 1380202"/>
              <a:gd name="connsiteY30" fmla="*/ 5273739 h 6858000"/>
              <a:gd name="connsiteX31" fmla="*/ 456555 w 1380202"/>
              <a:gd name="connsiteY31" fmla="*/ 5241779 h 6858000"/>
              <a:gd name="connsiteX32" fmla="*/ 467781 w 1380202"/>
              <a:gd name="connsiteY32" fmla="*/ 5225268 h 6858000"/>
              <a:gd name="connsiteX33" fmla="*/ 468801 w 1380202"/>
              <a:gd name="connsiteY33" fmla="*/ 5217684 h 6858000"/>
              <a:gd name="connsiteX34" fmla="*/ 476142 w 1380202"/>
              <a:gd name="connsiteY34" fmla="*/ 5193377 h 6858000"/>
              <a:gd name="connsiteX35" fmla="*/ 479445 w 1380202"/>
              <a:gd name="connsiteY35" fmla="*/ 5179288 h 6858000"/>
              <a:gd name="connsiteX36" fmla="*/ 480429 w 1380202"/>
              <a:gd name="connsiteY36" fmla="*/ 5173621 h 6858000"/>
              <a:gd name="connsiteX37" fmla="*/ 476063 w 1380202"/>
              <a:gd name="connsiteY37" fmla="*/ 5159961 h 6858000"/>
              <a:gd name="connsiteX38" fmla="*/ 482740 w 1380202"/>
              <a:gd name="connsiteY38" fmla="*/ 5144295 h 6858000"/>
              <a:gd name="connsiteX39" fmla="*/ 479673 w 1380202"/>
              <a:gd name="connsiteY39" fmla="*/ 5125185 h 6858000"/>
              <a:gd name="connsiteX40" fmla="*/ 486503 w 1380202"/>
              <a:gd name="connsiteY40" fmla="*/ 5121884 h 6858000"/>
              <a:gd name="connsiteX41" fmla="*/ 493539 w 1380202"/>
              <a:gd name="connsiteY41" fmla="*/ 5067850 h 6858000"/>
              <a:gd name="connsiteX42" fmla="*/ 496270 w 1380202"/>
              <a:gd name="connsiteY42" fmla="*/ 5060861 h 6858000"/>
              <a:gd name="connsiteX43" fmla="*/ 492974 w 1380202"/>
              <a:gd name="connsiteY43" fmla="*/ 5034192 h 6858000"/>
              <a:gd name="connsiteX44" fmla="*/ 494528 w 1380202"/>
              <a:gd name="connsiteY44" fmla="*/ 4993030 h 6858000"/>
              <a:gd name="connsiteX45" fmla="*/ 501437 w 1380202"/>
              <a:gd name="connsiteY45" fmla="*/ 4946844 h 6858000"/>
              <a:gd name="connsiteX46" fmla="*/ 497293 w 1380202"/>
              <a:gd name="connsiteY46" fmla="*/ 4932692 h 6858000"/>
              <a:gd name="connsiteX47" fmla="*/ 512696 w 1380202"/>
              <a:gd name="connsiteY47" fmla="*/ 4858827 h 6858000"/>
              <a:gd name="connsiteX48" fmla="*/ 518599 w 1380202"/>
              <a:gd name="connsiteY48" fmla="*/ 4821170 h 6858000"/>
              <a:gd name="connsiteX49" fmla="*/ 523332 w 1380202"/>
              <a:gd name="connsiteY49" fmla="*/ 4780965 h 6858000"/>
              <a:gd name="connsiteX50" fmla="*/ 524625 w 1380202"/>
              <a:gd name="connsiteY50" fmla="*/ 4750867 h 6858000"/>
              <a:gd name="connsiteX51" fmla="*/ 522432 w 1380202"/>
              <a:gd name="connsiteY51" fmla="*/ 4690749 h 6858000"/>
              <a:gd name="connsiteX52" fmla="*/ 517912 w 1380202"/>
              <a:gd name="connsiteY52" fmla="*/ 4584173 h 6858000"/>
              <a:gd name="connsiteX53" fmla="*/ 512995 w 1380202"/>
              <a:gd name="connsiteY53" fmla="*/ 4444346 h 6858000"/>
              <a:gd name="connsiteX54" fmla="*/ 509560 w 1380202"/>
              <a:gd name="connsiteY54" fmla="*/ 4375228 h 6858000"/>
              <a:gd name="connsiteX55" fmla="*/ 490213 w 1380202"/>
              <a:gd name="connsiteY55" fmla="*/ 4214165 h 6858000"/>
              <a:gd name="connsiteX56" fmla="*/ 494286 w 1380202"/>
              <a:gd name="connsiteY56" fmla="*/ 4090296 h 6858000"/>
              <a:gd name="connsiteX57" fmla="*/ 479542 w 1380202"/>
              <a:gd name="connsiteY57" fmla="*/ 4033999 h 6858000"/>
              <a:gd name="connsiteX58" fmla="*/ 480691 w 1380202"/>
              <a:gd name="connsiteY58" fmla="*/ 4031933 h 6858000"/>
              <a:gd name="connsiteX59" fmla="*/ 479267 w 1380202"/>
              <a:gd name="connsiteY59" fmla="*/ 4013953 h 6858000"/>
              <a:gd name="connsiteX60" fmla="*/ 465562 w 1380202"/>
              <a:gd name="connsiteY60" fmla="*/ 3974753 h 6858000"/>
              <a:gd name="connsiteX61" fmla="*/ 467160 w 1380202"/>
              <a:gd name="connsiteY61" fmla="*/ 3969950 h 6858000"/>
              <a:gd name="connsiteX62" fmla="*/ 460582 w 1380202"/>
              <a:gd name="connsiteY62" fmla="*/ 3933779 h 6858000"/>
              <a:gd name="connsiteX63" fmla="*/ 461913 w 1380202"/>
              <a:gd name="connsiteY63" fmla="*/ 3933093 h 6858000"/>
              <a:gd name="connsiteX64" fmla="*/ 466267 w 1380202"/>
              <a:gd name="connsiteY64" fmla="*/ 3922082 h 6858000"/>
              <a:gd name="connsiteX65" fmla="*/ 471345 w 1380202"/>
              <a:gd name="connsiteY65" fmla="*/ 3901461 h 6858000"/>
              <a:gd name="connsiteX66" fmla="*/ 493939 w 1380202"/>
              <a:gd name="connsiteY66" fmla="*/ 3813873 h 6858000"/>
              <a:gd name="connsiteX67" fmla="*/ 493364 w 1380202"/>
              <a:gd name="connsiteY67" fmla="*/ 3806161 h 6858000"/>
              <a:gd name="connsiteX68" fmla="*/ 493671 w 1380202"/>
              <a:gd name="connsiteY68" fmla="*/ 3805957 h 6858000"/>
              <a:gd name="connsiteX69" fmla="*/ 493698 w 1380202"/>
              <a:gd name="connsiteY69" fmla="*/ 3797724 h 6858000"/>
              <a:gd name="connsiteX70" fmla="*/ 492313 w 1380202"/>
              <a:gd name="connsiteY70" fmla="*/ 3792098 h 6858000"/>
              <a:gd name="connsiteX71" fmla="*/ 491197 w 1380202"/>
              <a:gd name="connsiteY71" fmla="*/ 3777135 h 6858000"/>
              <a:gd name="connsiteX72" fmla="*/ 492930 w 1380202"/>
              <a:gd name="connsiteY72" fmla="*/ 3771656 h 6858000"/>
              <a:gd name="connsiteX73" fmla="*/ 496673 w 1380202"/>
              <a:gd name="connsiteY73" fmla="*/ 3769007 h 6858000"/>
              <a:gd name="connsiteX74" fmla="*/ 496139 w 1380202"/>
              <a:gd name="connsiteY74" fmla="*/ 3767709 h 6858000"/>
              <a:gd name="connsiteX75" fmla="*/ 504835 w 1380202"/>
              <a:gd name="connsiteY75" fmla="*/ 3738082 h 6858000"/>
              <a:gd name="connsiteX76" fmla="*/ 512181 w 1380202"/>
              <a:gd name="connsiteY76" fmla="*/ 3673397 h 6858000"/>
              <a:gd name="connsiteX77" fmla="*/ 511477 w 1380202"/>
              <a:gd name="connsiteY77" fmla="*/ 3637109 h 6858000"/>
              <a:gd name="connsiteX78" fmla="*/ 514920 w 1380202"/>
              <a:gd name="connsiteY78" fmla="*/ 3536883 h 6858000"/>
              <a:gd name="connsiteX79" fmla="*/ 522458 w 1380202"/>
              <a:gd name="connsiteY79" fmla="*/ 3435652 h 6858000"/>
              <a:gd name="connsiteX80" fmla="*/ 524129 w 1380202"/>
              <a:gd name="connsiteY80" fmla="*/ 3307769 h 6858000"/>
              <a:gd name="connsiteX81" fmla="*/ 541692 w 1380202"/>
              <a:gd name="connsiteY81" fmla="*/ 3250522 h 6858000"/>
              <a:gd name="connsiteX82" fmla="*/ 542117 w 1380202"/>
              <a:gd name="connsiteY82" fmla="*/ 3229163 h 6858000"/>
              <a:gd name="connsiteX83" fmla="*/ 543940 w 1380202"/>
              <a:gd name="connsiteY83" fmla="*/ 3217217 h 6858000"/>
              <a:gd name="connsiteX84" fmla="*/ 530775 w 1380202"/>
              <a:gd name="connsiteY84" fmla="*/ 3183755 h 6858000"/>
              <a:gd name="connsiteX85" fmla="*/ 531276 w 1380202"/>
              <a:gd name="connsiteY85" fmla="*/ 3178642 h 6858000"/>
              <a:gd name="connsiteX86" fmla="*/ 518876 w 1380202"/>
              <a:gd name="connsiteY86" fmla="*/ 3158586 h 6858000"/>
              <a:gd name="connsiteX87" fmla="*/ 504061 w 1380202"/>
              <a:gd name="connsiteY87" fmla="*/ 3129034 h 6858000"/>
              <a:gd name="connsiteX88" fmla="*/ 504726 w 1380202"/>
              <a:gd name="connsiteY88" fmla="*/ 3126682 h 6858000"/>
              <a:gd name="connsiteX89" fmla="*/ 495594 w 1380202"/>
              <a:gd name="connsiteY89" fmla="*/ 3114519 h 6858000"/>
              <a:gd name="connsiteX90" fmla="*/ 482203 w 1380202"/>
              <a:gd name="connsiteY90" fmla="*/ 3106272 h 6858000"/>
              <a:gd name="connsiteX91" fmla="*/ 454933 w 1380202"/>
              <a:gd name="connsiteY91" fmla="*/ 2958185 h 6858000"/>
              <a:gd name="connsiteX92" fmla="*/ 397547 w 1380202"/>
              <a:gd name="connsiteY92" fmla="*/ 2762989 h 6858000"/>
              <a:gd name="connsiteX93" fmla="*/ 346465 w 1380202"/>
              <a:gd name="connsiteY93" fmla="*/ 2554718 h 6858000"/>
              <a:gd name="connsiteX94" fmla="*/ 326559 w 1380202"/>
              <a:gd name="connsiteY94" fmla="*/ 2485734 h 6858000"/>
              <a:gd name="connsiteX95" fmla="*/ 317282 w 1380202"/>
              <a:gd name="connsiteY95" fmla="*/ 2447068 h 6858000"/>
              <a:gd name="connsiteX96" fmla="*/ 304243 w 1380202"/>
              <a:gd name="connsiteY96" fmla="*/ 2425819 h 6858000"/>
              <a:gd name="connsiteX97" fmla="*/ 310242 w 1380202"/>
              <a:gd name="connsiteY97" fmla="*/ 2402874 h 6858000"/>
              <a:gd name="connsiteX98" fmla="*/ 312854 w 1380202"/>
              <a:gd name="connsiteY98" fmla="*/ 2381443 h 6858000"/>
              <a:gd name="connsiteX99" fmla="*/ 289183 w 1380202"/>
              <a:gd name="connsiteY99" fmla="*/ 2261920 h 6858000"/>
              <a:gd name="connsiteX100" fmla="*/ 279070 w 1380202"/>
              <a:gd name="connsiteY100" fmla="*/ 2195378 h 6858000"/>
              <a:gd name="connsiteX101" fmla="*/ 263287 w 1380202"/>
              <a:gd name="connsiteY101" fmla="*/ 2155135 h 6858000"/>
              <a:gd name="connsiteX102" fmla="*/ 260745 w 1380202"/>
              <a:gd name="connsiteY102" fmla="*/ 2118008 h 6858000"/>
              <a:gd name="connsiteX103" fmla="*/ 261738 w 1380202"/>
              <a:gd name="connsiteY103" fmla="*/ 2050531 h 6858000"/>
              <a:gd name="connsiteX104" fmla="*/ 253544 w 1380202"/>
              <a:gd name="connsiteY104" fmla="*/ 1963269 h 6858000"/>
              <a:gd name="connsiteX105" fmla="*/ 234722 w 1380202"/>
              <a:gd name="connsiteY105" fmla="*/ 1906352 h 6858000"/>
              <a:gd name="connsiteX106" fmla="*/ 211279 w 1380202"/>
              <a:gd name="connsiteY106" fmla="*/ 1861531 h 6858000"/>
              <a:gd name="connsiteX107" fmla="*/ 165078 w 1380202"/>
              <a:gd name="connsiteY107" fmla="*/ 1732919 h 6858000"/>
              <a:gd name="connsiteX108" fmla="*/ 137389 w 1380202"/>
              <a:gd name="connsiteY108" fmla="*/ 1663540 h 6858000"/>
              <a:gd name="connsiteX109" fmla="*/ 136515 w 1380202"/>
              <a:gd name="connsiteY109" fmla="*/ 1615777 h 6858000"/>
              <a:gd name="connsiteX110" fmla="*/ 117310 w 1380202"/>
              <a:gd name="connsiteY110" fmla="*/ 1563678 h 6858000"/>
              <a:gd name="connsiteX111" fmla="*/ 130390 w 1380202"/>
              <a:gd name="connsiteY111" fmla="*/ 1519474 h 6858000"/>
              <a:gd name="connsiteX112" fmla="*/ 123132 w 1380202"/>
              <a:gd name="connsiteY112" fmla="*/ 1477995 h 6858000"/>
              <a:gd name="connsiteX113" fmla="*/ 109217 w 1380202"/>
              <a:gd name="connsiteY113" fmla="*/ 1373769 h 6858000"/>
              <a:gd name="connsiteX114" fmla="*/ 117524 w 1380202"/>
              <a:gd name="connsiteY114" fmla="*/ 1307086 h 6858000"/>
              <a:gd name="connsiteX115" fmla="*/ 118712 w 1380202"/>
              <a:gd name="connsiteY115" fmla="*/ 1189033 h 6858000"/>
              <a:gd name="connsiteX116" fmla="*/ 123397 w 1380202"/>
              <a:gd name="connsiteY116" fmla="*/ 1168288 h 6858000"/>
              <a:gd name="connsiteX117" fmla="*/ 115679 w 1380202"/>
              <a:gd name="connsiteY117" fmla="*/ 1142577 h 6858000"/>
              <a:gd name="connsiteX118" fmla="*/ 104985 w 1380202"/>
              <a:gd name="connsiteY118" fmla="*/ 1088484 h 6858000"/>
              <a:gd name="connsiteX119" fmla="*/ 93721 w 1380202"/>
              <a:gd name="connsiteY119" fmla="*/ 1016103 h 6858000"/>
              <a:gd name="connsiteX120" fmla="*/ 95177 w 1380202"/>
              <a:gd name="connsiteY120" fmla="*/ 932283 h 6858000"/>
              <a:gd name="connsiteX121" fmla="*/ 97413 w 1380202"/>
              <a:gd name="connsiteY121" fmla="*/ 915925 h 6858000"/>
              <a:gd name="connsiteX122" fmla="*/ 90042 w 1380202"/>
              <a:gd name="connsiteY122" fmla="*/ 896999 h 6858000"/>
              <a:gd name="connsiteX123" fmla="*/ 59450 w 1380202"/>
              <a:gd name="connsiteY123" fmla="*/ 821517 h 6858000"/>
              <a:gd name="connsiteX124" fmla="*/ 38400 w 1380202"/>
              <a:gd name="connsiteY124" fmla="*/ 751353 h 6858000"/>
              <a:gd name="connsiteX125" fmla="*/ 37958 w 1380202"/>
              <a:gd name="connsiteY125" fmla="*/ 721230 h 6858000"/>
              <a:gd name="connsiteX126" fmla="*/ 23629 w 1380202"/>
              <a:gd name="connsiteY126" fmla="*/ 681659 h 6858000"/>
              <a:gd name="connsiteX127" fmla="*/ 9048 w 1380202"/>
              <a:gd name="connsiteY127" fmla="*/ 635218 h 6858000"/>
              <a:gd name="connsiteX128" fmla="*/ 14059 w 1380202"/>
              <a:gd name="connsiteY128" fmla="*/ 613763 h 6858000"/>
              <a:gd name="connsiteX129" fmla="*/ 1 w 1380202"/>
              <a:gd name="connsiteY129" fmla="*/ 598582 h 6858000"/>
              <a:gd name="connsiteX130" fmla="*/ 79993 w 1380202"/>
              <a:gd name="connsiteY130" fmla="*/ 473479 h 6858000"/>
              <a:gd name="connsiteX131" fmla="*/ 68074 w 1380202"/>
              <a:gd name="connsiteY131" fmla="*/ 446567 h 6858000"/>
              <a:gd name="connsiteX132" fmla="*/ 67322 w 1380202"/>
              <a:gd name="connsiteY132" fmla="*/ 393828 h 6858000"/>
              <a:gd name="connsiteX133" fmla="*/ 67152 w 1380202"/>
              <a:gd name="connsiteY133" fmla="*/ 353137 h 6858000"/>
              <a:gd name="connsiteX134" fmla="*/ 88662 w 1380202"/>
              <a:gd name="connsiteY134" fmla="*/ 309501 h 6858000"/>
              <a:gd name="connsiteX135" fmla="*/ 72845 w 1380202"/>
              <a:gd name="connsiteY135" fmla="*/ 275771 h 6858000"/>
              <a:gd name="connsiteX136" fmla="*/ 89872 w 1380202"/>
              <a:gd name="connsiteY136" fmla="*/ 212860 h 6858000"/>
              <a:gd name="connsiteX137" fmla="*/ 81582 w 1380202"/>
              <a:gd name="connsiteY137" fmla="*/ 144983 h 6858000"/>
              <a:gd name="connsiteX138" fmla="*/ 93866 w 1380202"/>
              <a:gd name="connsiteY138" fmla="*/ 55288 h 6858000"/>
              <a:gd name="connsiteX139" fmla="*/ 53420 w 138020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5239 w 1371382"/>
              <a:gd name="connsiteY128" fmla="*/ 613763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22148 w 1371382"/>
              <a:gd name="connsiteY128" fmla="*/ 585934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13805 w 1364418"/>
              <a:gd name="connsiteY129" fmla="*/ 542923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90309 w 1364418"/>
              <a:gd name="connsiteY121" fmla="*/ 921368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251033 w 1364418"/>
              <a:gd name="connsiteY10" fmla="*/ 6492130 h 6858000"/>
              <a:gd name="connsiteX11" fmla="*/ 266720 w 1364418"/>
              <a:gd name="connsiteY11" fmla="*/ 6431610 h 6858000"/>
              <a:gd name="connsiteX12" fmla="*/ 310425 w 1364418"/>
              <a:gd name="connsiteY12" fmla="*/ 6379786 h 6858000"/>
              <a:gd name="connsiteX13" fmla="*/ 293648 w 1364418"/>
              <a:gd name="connsiteY13" fmla="*/ 6334727 h 6858000"/>
              <a:gd name="connsiteX14" fmla="*/ 271063 w 1364418"/>
              <a:gd name="connsiteY14" fmla="*/ 6313295 h 6858000"/>
              <a:gd name="connsiteX15" fmla="*/ 278227 w 1364418"/>
              <a:gd name="connsiteY15" fmla="*/ 6280046 h 6858000"/>
              <a:gd name="connsiteX16" fmla="*/ 281226 w 1364418"/>
              <a:gd name="connsiteY16" fmla="*/ 6272987 h 6858000"/>
              <a:gd name="connsiteX17" fmla="*/ 288000 w 1364418"/>
              <a:gd name="connsiteY17" fmla="*/ 6252834 h 6858000"/>
              <a:gd name="connsiteX18" fmla="*/ 265992 w 1364418"/>
              <a:gd name="connsiteY18" fmla="*/ 6202459 h 6858000"/>
              <a:gd name="connsiteX19" fmla="*/ 264790 w 1364418"/>
              <a:gd name="connsiteY19" fmla="*/ 6153037 h 6858000"/>
              <a:gd name="connsiteX20" fmla="*/ 280205 w 1364418"/>
              <a:gd name="connsiteY20" fmla="*/ 6078132 h 6858000"/>
              <a:gd name="connsiteX21" fmla="*/ 267592 w 1364418"/>
              <a:gd name="connsiteY21" fmla="*/ 6028119 h 6858000"/>
              <a:gd name="connsiteX22" fmla="*/ 252821 w 1364418"/>
              <a:gd name="connsiteY22" fmla="*/ 5926735 h 6858000"/>
              <a:gd name="connsiteX23" fmla="*/ 302333 w 1364418"/>
              <a:gd name="connsiteY23" fmla="*/ 5712857 h 6858000"/>
              <a:gd name="connsiteX24" fmla="*/ 332131 w 1364418"/>
              <a:gd name="connsiteY24" fmla="*/ 5660491 h 6858000"/>
              <a:gd name="connsiteX25" fmla="*/ 341254 w 1364418"/>
              <a:gd name="connsiteY25" fmla="*/ 5563435 h 6858000"/>
              <a:gd name="connsiteX26" fmla="*/ 368130 w 1364418"/>
              <a:gd name="connsiteY26" fmla="*/ 5437125 h 6858000"/>
              <a:gd name="connsiteX27" fmla="*/ 381698 w 1364418"/>
              <a:gd name="connsiteY27" fmla="*/ 5396260 h 6858000"/>
              <a:gd name="connsiteX28" fmla="*/ 397679 w 1364418"/>
              <a:gd name="connsiteY28" fmla="*/ 5330009 h 6858000"/>
              <a:gd name="connsiteX29" fmla="*/ 431172 w 1364418"/>
              <a:gd name="connsiteY29" fmla="*/ 5273739 h 6858000"/>
              <a:gd name="connsiteX30" fmla="*/ 440771 w 1364418"/>
              <a:gd name="connsiteY30" fmla="*/ 5241779 h 6858000"/>
              <a:gd name="connsiteX31" fmla="*/ 451997 w 1364418"/>
              <a:gd name="connsiteY31" fmla="*/ 5225268 h 6858000"/>
              <a:gd name="connsiteX32" fmla="*/ 453017 w 1364418"/>
              <a:gd name="connsiteY32" fmla="*/ 5217684 h 6858000"/>
              <a:gd name="connsiteX33" fmla="*/ 460358 w 1364418"/>
              <a:gd name="connsiteY33" fmla="*/ 5193377 h 6858000"/>
              <a:gd name="connsiteX34" fmla="*/ 463661 w 1364418"/>
              <a:gd name="connsiteY34" fmla="*/ 5179288 h 6858000"/>
              <a:gd name="connsiteX35" fmla="*/ 464645 w 1364418"/>
              <a:gd name="connsiteY35" fmla="*/ 5173621 h 6858000"/>
              <a:gd name="connsiteX36" fmla="*/ 460279 w 1364418"/>
              <a:gd name="connsiteY36" fmla="*/ 5159961 h 6858000"/>
              <a:gd name="connsiteX37" fmla="*/ 466956 w 1364418"/>
              <a:gd name="connsiteY37" fmla="*/ 5144295 h 6858000"/>
              <a:gd name="connsiteX38" fmla="*/ 463889 w 1364418"/>
              <a:gd name="connsiteY38" fmla="*/ 5125185 h 6858000"/>
              <a:gd name="connsiteX39" fmla="*/ 470719 w 1364418"/>
              <a:gd name="connsiteY39" fmla="*/ 5121884 h 6858000"/>
              <a:gd name="connsiteX40" fmla="*/ 477755 w 1364418"/>
              <a:gd name="connsiteY40" fmla="*/ 5067850 h 6858000"/>
              <a:gd name="connsiteX41" fmla="*/ 480486 w 1364418"/>
              <a:gd name="connsiteY41" fmla="*/ 5060861 h 6858000"/>
              <a:gd name="connsiteX42" fmla="*/ 477190 w 1364418"/>
              <a:gd name="connsiteY42" fmla="*/ 5034192 h 6858000"/>
              <a:gd name="connsiteX43" fmla="*/ 478744 w 1364418"/>
              <a:gd name="connsiteY43" fmla="*/ 4993030 h 6858000"/>
              <a:gd name="connsiteX44" fmla="*/ 485653 w 1364418"/>
              <a:gd name="connsiteY44" fmla="*/ 4946844 h 6858000"/>
              <a:gd name="connsiteX45" fmla="*/ 481509 w 1364418"/>
              <a:gd name="connsiteY45" fmla="*/ 4932692 h 6858000"/>
              <a:gd name="connsiteX46" fmla="*/ 496912 w 1364418"/>
              <a:gd name="connsiteY46" fmla="*/ 4858827 h 6858000"/>
              <a:gd name="connsiteX47" fmla="*/ 502815 w 1364418"/>
              <a:gd name="connsiteY47" fmla="*/ 4821170 h 6858000"/>
              <a:gd name="connsiteX48" fmla="*/ 507548 w 1364418"/>
              <a:gd name="connsiteY48" fmla="*/ 4780965 h 6858000"/>
              <a:gd name="connsiteX49" fmla="*/ 508841 w 1364418"/>
              <a:gd name="connsiteY49" fmla="*/ 4750867 h 6858000"/>
              <a:gd name="connsiteX50" fmla="*/ 506648 w 1364418"/>
              <a:gd name="connsiteY50" fmla="*/ 4690749 h 6858000"/>
              <a:gd name="connsiteX51" fmla="*/ 502128 w 1364418"/>
              <a:gd name="connsiteY51" fmla="*/ 4584173 h 6858000"/>
              <a:gd name="connsiteX52" fmla="*/ 497211 w 1364418"/>
              <a:gd name="connsiteY52" fmla="*/ 4444346 h 6858000"/>
              <a:gd name="connsiteX53" fmla="*/ 493776 w 1364418"/>
              <a:gd name="connsiteY53" fmla="*/ 4375228 h 6858000"/>
              <a:gd name="connsiteX54" fmla="*/ 474429 w 1364418"/>
              <a:gd name="connsiteY54" fmla="*/ 4214165 h 6858000"/>
              <a:gd name="connsiteX55" fmla="*/ 478502 w 1364418"/>
              <a:gd name="connsiteY55" fmla="*/ 4090296 h 6858000"/>
              <a:gd name="connsiteX56" fmla="*/ 463758 w 1364418"/>
              <a:gd name="connsiteY56" fmla="*/ 4033999 h 6858000"/>
              <a:gd name="connsiteX57" fmla="*/ 464907 w 1364418"/>
              <a:gd name="connsiteY57" fmla="*/ 4031933 h 6858000"/>
              <a:gd name="connsiteX58" fmla="*/ 463483 w 1364418"/>
              <a:gd name="connsiteY58" fmla="*/ 4013953 h 6858000"/>
              <a:gd name="connsiteX59" fmla="*/ 449778 w 1364418"/>
              <a:gd name="connsiteY59" fmla="*/ 3974753 h 6858000"/>
              <a:gd name="connsiteX60" fmla="*/ 451376 w 1364418"/>
              <a:gd name="connsiteY60" fmla="*/ 3969950 h 6858000"/>
              <a:gd name="connsiteX61" fmla="*/ 444798 w 1364418"/>
              <a:gd name="connsiteY61" fmla="*/ 3933779 h 6858000"/>
              <a:gd name="connsiteX62" fmla="*/ 446129 w 1364418"/>
              <a:gd name="connsiteY62" fmla="*/ 3933093 h 6858000"/>
              <a:gd name="connsiteX63" fmla="*/ 450483 w 1364418"/>
              <a:gd name="connsiteY63" fmla="*/ 3922082 h 6858000"/>
              <a:gd name="connsiteX64" fmla="*/ 455561 w 1364418"/>
              <a:gd name="connsiteY64" fmla="*/ 3901461 h 6858000"/>
              <a:gd name="connsiteX65" fmla="*/ 478155 w 1364418"/>
              <a:gd name="connsiteY65" fmla="*/ 3813873 h 6858000"/>
              <a:gd name="connsiteX66" fmla="*/ 477580 w 1364418"/>
              <a:gd name="connsiteY66" fmla="*/ 3806161 h 6858000"/>
              <a:gd name="connsiteX67" fmla="*/ 477887 w 1364418"/>
              <a:gd name="connsiteY67" fmla="*/ 3805957 h 6858000"/>
              <a:gd name="connsiteX68" fmla="*/ 477914 w 1364418"/>
              <a:gd name="connsiteY68" fmla="*/ 3797724 h 6858000"/>
              <a:gd name="connsiteX69" fmla="*/ 476529 w 1364418"/>
              <a:gd name="connsiteY69" fmla="*/ 3792098 h 6858000"/>
              <a:gd name="connsiteX70" fmla="*/ 475413 w 1364418"/>
              <a:gd name="connsiteY70" fmla="*/ 3777135 h 6858000"/>
              <a:gd name="connsiteX71" fmla="*/ 477146 w 1364418"/>
              <a:gd name="connsiteY71" fmla="*/ 3771656 h 6858000"/>
              <a:gd name="connsiteX72" fmla="*/ 480889 w 1364418"/>
              <a:gd name="connsiteY72" fmla="*/ 3769007 h 6858000"/>
              <a:gd name="connsiteX73" fmla="*/ 480355 w 1364418"/>
              <a:gd name="connsiteY73" fmla="*/ 3767709 h 6858000"/>
              <a:gd name="connsiteX74" fmla="*/ 489051 w 1364418"/>
              <a:gd name="connsiteY74" fmla="*/ 3738082 h 6858000"/>
              <a:gd name="connsiteX75" fmla="*/ 496397 w 1364418"/>
              <a:gd name="connsiteY75" fmla="*/ 3673397 h 6858000"/>
              <a:gd name="connsiteX76" fmla="*/ 495693 w 1364418"/>
              <a:gd name="connsiteY76" fmla="*/ 3637109 h 6858000"/>
              <a:gd name="connsiteX77" fmla="*/ 499136 w 1364418"/>
              <a:gd name="connsiteY77" fmla="*/ 3536883 h 6858000"/>
              <a:gd name="connsiteX78" fmla="*/ 506674 w 1364418"/>
              <a:gd name="connsiteY78" fmla="*/ 3435652 h 6858000"/>
              <a:gd name="connsiteX79" fmla="*/ 508345 w 1364418"/>
              <a:gd name="connsiteY79" fmla="*/ 3307769 h 6858000"/>
              <a:gd name="connsiteX80" fmla="*/ 525908 w 1364418"/>
              <a:gd name="connsiteY80" fmla="*/ 3250522 h 6858000"/>
              <a:gd name="connsiteX81" fmla="*/ 526333 w 1364418"/>
              <a:gd name="connsiteY81" fmla="*/ 3229163 h 6858000"/>
              <a:gd name="connsiteX82" fmla="*/ 528156 w 1364418"/>
              <a:gd name="connsiteY82" fmla="*/ 3217217 h 6858000"/>
              <a:gd name="connsiteX83" fmla="*/ 514991 w 1364418"/>
              <a:gd name="connsiteY83" fmla="*/ 3183755 h 6858000"/>
              <a:gd name="connsiteX84" fmla="*/ 515492 w 1364418"/>
              <a:gd name="connsiteY84" fmla="*/ 3178642 h 6858000"/>
              <a:gd name="connsiteX85" fmla="*/ 503092 w 1364418"/>
              <a:gd name="connsiteY85" fmla="*/ 3158586 h 6858000"/>
              <a:gd name="connsiteX86" fmla="*/ 488277 w 1364418"/>
              <a:gd name="connsiteY86" fmla="*/ 3129034 h 6858000"/>
              <a:gd name="connsiteX87" fmla="*/ 488942 w 1364418"/>
              <a:gd name="connsiteY87" fmla="*/ 3126682 h 6858000"/>
              <a:gd name="connsiteX88" fmla="*/ 479810 w 1364418"/>
              <a:gd name="connsiteY88" fmla="*/ 3114519 h 6858000"/>
              <a:gd name="connsiteX89" fmla="*/ 466419 w 1364418"/>
              <a:gd name="connsiteY89" fmla="*/ 3106272 h 6858000"/>
              <a:gd name="connsiteX90" fmla="*/ 439149 w 1364418"/>
              <a:gd name="connsiteY90" fmla="*/ 2958185 h 6858000"/>
              <a:gd name="connsiteX91" fmla="*/ 381763 w 1364418"/>
              <a:gd name="connsiteY91" fmla="*/ 2762989 h 6858000"/>
              <a:gd name="connsiteX92" fmla="*/ 330681 w 1364418"/>
              <a:gd name="connsiteY92" fmla="*/ 2554718 h 6858000"/>
              <a:gd name="connsiteX93" fmla="*/ 310775 w 1364418"/>
              <a:gd name="connsiteY93" fmla="*/ 2485734 h 6858000"/>
              <a:gd name="connsiteX94" fmla="*/ 301498 w 1364418"/>
              <a:gd name="connsiteY94" fmla="*/ 2447068 h 6858000"/>
              <a:gd name="connsiteX95" fmla="*/ 288459 w 1364418"/>
              <a:gd name="connsiteY95" fmla="*/ 2425819 h 6858000"/>
              <a:gd name="connsiteX96" fmla="*/ 294458 w 1364418"/>
              <a:gd name="connsiteY96" fmla="*/ 2402874 h 6858000"/>
              <a:gd name="connsiteX97" fmla="*/ 297070 w 1364418"/>
              <a:gd name="connsiteY97" fmla="*/ 2381443 h 6858000"/>
              <a:gd name="connsiteX98" fmla="*/ 273399 w 1364418"/>
              <a:gd name="connsiteY98" fmla="*/ 2261920 h 6858000"/>
              <a:gd name="connsiteX99" fmla="*/ 263286 w 1364418"/>
              <a:gd name="connsiteY99" fmla="*/ 2195378 h 6858000"/>
              <a:gd name="connsiteX100" fmla="*/ 247503 w 1364418"/>
              <a:gd name="connsiteY100" fmla="*/ 2155135 h 6858000"/>
              <a:gd name="connsiteX101" fmla="*/ 244961 w 1364418"/>
              <a:gd name="connsiteY101" fmla="*/ 2118008 h 6858000"/>
              <a:gd name="connsiteX102" fmla="*/ 245954 w 1364418"/>
              <a:gd name="connsiteY102" fmla="*/ 2050531 h 6858000"/>
              <a:gd name="connsiteX103" fmla="*/ 237760 w 1364418"/>
              <a:gd name="connsiteY103" fmla="*/ 1963269 h 6858000"/>
              <a:gd name="connsiteX104" fmla="*/ 218938 w 1364418"/>
              <a:gd name="connsiteY104" fmla="*/ 1906352 h 6858000"/>
              <a:gd name="connsiteX105" fmla="*/ 195495 w 1364418"/>
              <a:gd name="connsiteY105" fmla="*/ 1861531 h 6858000"/>
              <a:gd name="connsiteX106" fmla="*/ 149294 w 1364418"/>
              <a:gd name="connsiteY106" fmla="*/ 1732919 h 6858000"/>
              <a:gd name="connsiteX107" fmla="*/ 121605 w 1364418"/>
              <a:gd name="connsiteY107" fmla="*/ 1663540 h 6858000"/>
              <a:gd name="connsiteX108" fmla="*/ 120731 w 1364418"/>
              <a:gd name="connsiteY108" fmla="*/ 1615777 h 6858000"/>
              <a:gd name="connsiteX109" fmla="*/ 101526 w 1364418"/>
              <a:gd name="connsiteY109" fmla="*/ 1563678 h 6858000"/>
              <a:gd name="connsiteX110" fmla="*/ 114606 w 1364418"/>
              <a:gd name="connsiteY110" fmla="*/ 1519474 h 6858000"/>
              <a:gd name="connsiteX111" fmla="*/ 107348 w 1364418"/>
              <a:gd name="connsiteY111" fmla="*/ 1477995 h 6858000"/>
              <a:gd name="connsiteX112" fmla="*/ 93433 w 1364418"/>
              <a:gd name="connsiteY112" fmla="*/ 1373769 h 6858000"/>
              <a:gd name="connsiteX113" fmla="*/ 101740 w 1364418"/>
              <a:gd name="connsiteY113" fmla="*/ 1307086 h 6858000"/>
              <a:gd name="connsiteX114" fmla="*/ 102928 w 1364418"/>
              <a:gd name="connsiteY114" fmla="*/ 1189033 h 6858000"/>
              <a:gd name="connsiteX115" fmla="*/ 107613 w 1364418"/>
              <a:gd name="connsiteY115" fmla="*/ 1168288 h 6858000"/>
              <a:gd name="connsiteX116" fmla="*/ 99895 w 1364418"/>
              <a:gd name="connsiteY116" fmla="*/ 1142577 h 6858000"/>
              <a:gd name="connsiteX117" fmla="*/ 89201 w 1364418"/>
              <a:gd name="connsiteY117" fmla="*/ 1088484 h 6858000"/>
              <a:gd name="connsiteX118" fmla="*/ 77937 w 1364418"/>
              <a:gd name="connsiteY118" fmla="*/ 1016103 h 6858000"/>
              <a:gd name="connsiteX119" fmla="*/ 79393 w 1364418"/>
              <a:gd name="connsiteY119" fmla="*/ 954054 h 6858000"/>
              <a:gd name="connsiteX120" fmla="*/ 90309 w 1364418"/>
              <a:gd name="connsiteY120" fmla="*/ 921368 h 6858000"/>
              <a:gd name="connsiteX121" fmla="*/ 74258 w 1364418"/>
              <a:gd name="connsiteY121" fmla="*/ 896999 h 6858000"/>
              <a:gd name="connsiteX122" fmla="*/ 43666 w 1364418"/>
              <a:gd name="connsiteY122" fmla="*/ 821517 h 6858000"/>
              <a:gd name="connsiteX123" fmla="*/ 22616 w 1364418"/>
              <a:gd name="connsiteY123" fmla="*/ 751353 h 6858000"/>
              <a:gd name="connsiteX124" fmla="*/ 22174 w 1364418"/>
              <a:gd name="connsiteY124" fmla="*/ 721230 h 6858000"/>
              <a:gd name="connsiteX125" fmla="*/ 7845 w 1364418"/>
              <a:gd name="connsiteY125" fmla="*/ 681659 h 6858000"/>
              <a:gd name="connsiteX126" fmla="*/ 31306 w 1364418"/>
              <a:gd name="connsiteY126" fmla="*/ 619315 h 6858000"/>
              <a:gd name="connsiteX127" fmla="*/ 15184 w 1364418"/>
              <a:gd name="connsiteY127" fmla="*/ 585934 h 6858000"/>
              <a:gd name="connsiteX128" fmla="*/ 22258 w 1364418"/>
              <a:gd name="connsiteY128" fmla="*/ 538948 h 6858000"/>
              <a:gd name="connsiteX129" fmla="*/ 26166 w 1364418"/>
              <a:gd name="connsiteY129" fmla="*/ 525163 h 6858000"/>
              <a:gd name="connsiteX130" fmla="*/ 52290 w 1364418"/>
              <a:gd name="connsiteY130" fmla="*/ 446567 h 6858000"/>
              <a:gd name="connsiteX131" fmla="*/ 51538 w 1364418"/>
              <a:gd name="connsiteY131" fmla="*/ 393828 h 6858000"/>
              <a:gd name="connsiteX132" fmla="*/ 51368 w 1364418"/>
              <a:gd name="connsiteY132" fmla="*/ 353137 h 6858000"/>
              <a:gd name="connsiteX133" fmla="*/ 55970 w 1364418"/>
              <a:gd name="connsiteY133" fmla="*/ 321428 h 6858000"/>
              <a:gd name="connsiteX134" fmla="*/ 57061 w 1364418"/>
              <a:gd name="connsiteY134" fmla="*/ 275771 h 6858000"/>
              <a:gd name="connsiteX135" fmla="*/ 74088 w 1364418"/>
              <a:gd name="connsiteY135" fmla="*/ 212860 h 6858000"/>
              <a:gd name="connsiteX136" fmla="*/ 65798 w 1364418"/>
              <a:gd name="connsiteY136" fmla="*/ 144983 h 6858000"/>
              <a:gd name="connsiteX137" fmla="*/ 78082 w 1364418"/>
              <a:gd name="connsiteY137" fmla="*/ 55288 h 6858000"/>
              <a:gd name="connsiteX138" fmla="*/ 37636 w 1364418"/>
              <a:gd name="connsiteY138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251033 w 1364418"/>
              <a:gd name="connsiteY9" fmla="*/ 6492130 h 6858000"/>
              <a:gd name="connsiteX10" fmla="*/ 266720 w 1364418"/>
              <a:gd name="connsiteY10" fmla="*/ 6431610 h 6858000"/>
              <a:gd name="connsiteX11" fmla="*/ 310425 w 1364418"/>
              <a:gd name="connsiteY11" fmla="*/ 6379786 h 6858000"/>
              <a:gd name="connsiteX12" fmla="*/ 293648 w 1364418"/>
              <a:gd name="connsiteY12" fmla="*/ 6334727 h 6858000"/>
              <a:gd name="connsiteX13" fmla="*/ 271063 w 1364418"/>
              <a:gd name="connsiteY13" fmla="*/ 6313295 h 6858000"/>
              <a:gd name="connsiteX14" fmla="*/ 278227 w 1364418"/>
              <a:gd name="connsiteY14" fmla="*/ 6280046 h 6858000"/>
              <a:gd name="connsiteX15" fmla="*/ 281226 w 1364418"/>
              <a:gd name="connsiteY15" fmla="*/ 6272987 h 6858000"/>
              <a:gd name="connsiteX16" fmla="*/ 288000 w 1364418"/>
              <a:gd name="connsiteY16" fmla="*/ 6252834 h 6858000"/>
              <a:gd name="connsiteX17" fmla="*/ 265992 w 1364418"/>
              <a:gd name="connsiteY17" fmla="*/ 6202459 h 6858000"/>
              <a:gd name="connsiteX18" fmla="*/ 264790 w 1364418"/>
              <a:gd name="connsiteY18" fmla="*/ 6153037 h 6858000"/>
              <a:gd name="connsiteX19" fmla="*/ 280205 w 1364418"/>
              <a:gd name="connsiteY19" fmla="*/ 6078132 h 6858000"/>
              <a:gd name="connsiteX20" fmla="*/ 267592 w 1364418"/>
              <a:gd name="connsiteY20" fmla="*/ 6028119 h 6858000"/>
              <a:gd name="connsiteX21" fmla="*/ 252821 w 1364418"/>
              <a:gd name="connsiteY21" fmla="*/ 5926735 h 6858000"/>
              <a:gd name="connsiteX22" fmla="*/ 302333 w 1364418"/>
              <a:gd name="connsiteY22" fmla="*/ 5712857 h 6858000"/>
              <a:gd name="connsiteX23" fmla="*/ 332131 w 1364418"/>
              <a:gd name="connsiteY23" fmla="*/ 5660491 h 6858000"/>
              <a:gd name="connsiteX24" fmla="*/ 341254 w 1364418"/>
              <a:gd name="connsiteY24" fmla="*/ 5563435 h 6858000"/>
              <a:gd name="connsiteX25" fmla="*/ 368130 w 1364418"/>
              <a:gd name="connsiteY25" fmla="*/ 5437125 h 6858000"/>
              <a:gd name="connsiteX26" fmla="*/ 381698 w 1364418"/>
              <a:gd name="connsiteY26" fmla="*/ 5396260 h 6858000"/>
              <a:gd name="connsiteX27" fmla="*/ 397679 w 1364418"/>
              <a:gd name="connsiteY27" fmla="*/ 5330009 h 6858000"/>
              <a:gd name="connsiteX28" fmla="*/ 431172 w 1364418"/>
              <a:gd name="connsiteY28" fmla="*/ 5273739 h 6858000"/>
              <a:gd name="connsiteX29" fmla="*/ 440771 w 1364418"/>
              <a:gd name="connsiteY29" fmla="*/ 5241779 h 6858000"/>
              <a:gd name="connsiteX30" fmla="*/ 451997 w 1364418"/>
              <a:gd name="connsiteY30" fmla="*/ 5225268 h 6858000"/>
              <a:gd name="connsiteX31" fmla="*/ 453017 w 1364418"/>
              <a:gd name="connsiteY31" fmla="*/ 5217684 h 6858000"/>
              <a:gd name="connsiteX32" fmla="*/ 460358 w 1364418"/>
              <a:gd name="connsiteY32" fmla="*/ 5193377 h 6858000"/>
              <a:gd name="connsiteX33" fmla="*/ 463661 w 1364418"/>
              <a:gd name="connsiteY33" fmla="*/ 5179288 h 6858000"/>
              <a:gd name="connsiteX34" fmla="*/ 464645 w 1364418"/>
              <a:gd name="connsiteY34" fmla="*/ 5173621 h 6858000"/>
              <a:gd name="connsiteX35" fmla="*/ 460279 w 1364418"/>
              <a:gd name="connsiteY35" fmla="*/ 5159961 h 6858000"/>
              <a:gd name="connsiteX36" fmla="*/ 466956 w 1364418"/>
              <a:gd name="connsiteY36" fmla="*/ 5144295 h 6858000"/>
              <a:gd name="connsiteX37" fmla="*/ 463889 w 1364418"/>
              <a:gd name="connsiteY37" fmla="*/ 5125185 h 6858000"/>
              <a:gd name="connsiteX38" fmla="*/ 470719 w 1364418"/>
              <a:gd name="connsiteY38" fmla="*/ 5121884 h 6858000"/>
              <a:gd name="connsiteX39" fmla="*/ 477755 w 1364418"/>
              <a:gd name="connsiteY39" fmla="*/ 5067850 h 6858000"/>
              <a:gd name="connsiteX40" fmla="*/ 480486 w 1364418"/>
              <a:gd name="connsiteY40" fmla="*/ 5060861 h 6858000"/>
              <a:gd name="connsiteX41" fmla="*/ 477190 w 1364418"/>
              <a:gd name="connsiteY41" fmla="*/ 5034192 h 6858000"/>
              <a:gd name="connsiteX42" fmla="*/ 478744 w 1364418"/>
              <a:gd name="connsiteY42" fmla="*/ 4993030 h 6858000"/>
              <a:gd name="connsiteX43" fmla="*/ 485653 w 1364418"/>
              <a:gd name="connsiteY43" fmla="*/ 4946844 h 6858000"/>
              <a:gd name="connsiteX44" fmla="*/ 481509 w 1364418"/>
              <a:gd name="connsiteY44" fmla="*/ 4932692 h 6858000"/>
              <a:gd name="connsiteX45" fmla="*/ 496912 w 1364418"/>
              <a:gd name="connsiteY45" fmla="*/ 4858827 h 6858000"/>
              <a:gd name="connsiteX46" fmla="*/ 502815 w 1364418"/>
              <a:gd name="connsiteY46" fmla="*/ 4821170 h 6858000"/>
              <a:gd name="connsiteX47" fmla="*/ 507548 w 1364418"/>
              <a:gd name="connsiteY47" fmla="*/ 4780965 h 6858000"/>
              <a:gd name="connsiteX48" fmla="*/ 508841 w 1364418"/>
              <a:gd name="connsiteY48" fmla="*/ 4750867 h 6858000"/>
              <a:gd name="connsiteX49" fmla="*/ 506648 w 1364418"/>
              <a:gd name="connsiteY49" fmla="*/ 4690749 h 6858000"/>
              <a:gd name="connsiteX50" fmla="*/ 502128 w 1364418"/>
              <a:gd name="connsiteY50" fmla="*/ 4584173 h 6858000"/>
              <a:gd name="connsiteX51" fmla="*/ 497211 w 1364418"/>
              <a:gd name="connsiteY51" fmla="*/ 4444346 h 6858000"/>
              <a:gd name="connsiteX52" fmla="*/ 493776 w 1364418"/>
              <a:gd name="connsiteY52" fmla="*/ 4375228 h 6858000"/>
              <a:gd name="connsiteX53" fmla="*/ 474429 w 1364418"/>
              <a:gd name="connsiteY53" fmla="*/ 4214165 h 6858000"/>
              <a:gd name="connsiteX54" fmla="*/ 478502 w 1364418"/>
              <a:gd name="connsiteY54" fmla="*/ 4090296 h 6858000"/>
              <a:gd name="connsiteX55" fmla="*/ 463758 w 1364418"/>
              <a:gd name="connsiteY55" fmla="*/ 4033999 h 6858000"/>
              <a:gd name="connsiteX56" fmla="*/ 464907 w 1364418"/>
              <a:gd name="connsiteY56" fmla="*/ 4031933 h 6858000"/>
              <a:gd name="connsiteX57" fmla="*/ 463483 w 1364418"/>
              <a:gd name="connsiteY57" fmla="*/ 4013953 h 6858000"/>
              <a:gd name="connsiteX58" fmla="*/ 449778 w 1364418"/>
              <a:gd name="connsiteY58" fmla="*/ 3974753 h 6858000"/>
              <a:gd name="connsiteX59" fmla="*/ 451376 w 1364418"/>
              <a:gd name="connsiteY59" fmla="*/ 3969950 h 6858000"/>
              <a:gd name="connsiteX60" fmla="*/ 444798 w 1364418"/>
              <a:gd name="connsiteY60" fmla="*/ 3933779 h 6858000"/>
              <a:gd name="connsiteX61" fmla="*/ 446129 w 1364418"/>
              <a:gd name="connsiteY61" fmla="*/ 3933093 h 6858000"/>
              <a:gd name="connsiteX62" fmla="*/ 450483 w 1364418"/>
              <a:gd name="connsiteY62" fmla="*/ 3922082 h 6858000"/>
              <a:gd name="connsiteX63" fmla="*/ 455561 w 1364418"/>
              <a:gd name="connsiteY63" fmla="*/ 3901461 h 6858000"/>
              <a:gd name="connsiteX64" fmla="*/ 478155 w 1364418"/>
              <a:gd name="connsiteY64" fmla="*/ 3813873 h 6858000"/>
              <a:gd name="connsiteX65" fmla="*/ 477580 w 1364418"/>
              <a:gd name="connsiteY65" fmla="*/ 3806161 h 6858000"/>
              <a:gd name="connsiteX66" fmla="*/ 477887 w 1364418"/>
              <a:gd name="connsiteY66" fmla="*/ 3805957 h 6858000"/>
              <a:gd name="connsiteX67" fmla="*/ 477914 w 1364418"/>
              <a:gd name="connsiteY67" fmla="*/ 3797724 h 6858000"/>
              <a:gd name="connsiteX68" fmla="*/ 476529 w 1364418"/>
              <a:gd name="connsiteY68" fmla="*/ 3792098 h 6858000"/>
              <a:gd name="connsiteX69" fmla="*/ 475413 w 1364418"/>
              <a:gd name="connsiteY69" fmla="*/ 3777135 h 6858000"/>
              <a:gd name="connsiteX70" fmla="*/ 477146 w 1364418"/>
              <a:gd name="connsiteY70" fmla="*/ 3771656 h 6858000"/>
              <a:gd name="connsiteX71" fmla="*/ 480889 w 1364418"/>
              <a:gd name="connsiteY71" fmla="*/ 3769007 h 6858000"/>
              <a:gd name="connsiteX72" fmla="*/ 480355 w 1364418"/>
              <a:gd name="connsiteY72" fmla="*/ 3767709 h 6858000"/>
              <a:gd name="connsiteX73" fmla="*/ 489051 w 1364418"/>
              <a:gd name="connsiteY73" fmla="*/ 3738082 h 6858000"/>
              <a:gd name="connsiteX74" fmla="*/ 496397 w 1364418"/>
              <a:gd name="connsiteY74" fmla="*/ 3673397 h 6858000"/>
              <a:gd name="connsiteX75" fmla="*/ 495693 w 1364418"/>
              <a:gd name="connsiteY75" fmla="*/ 3637109 h 6858000"/>
              <a:gd name="connsiteX76" fmla="*/ 499136 w 1364418"/>
              <a:gd name="connsiteY76" fmla="*/ 3536883 h 6858000"/>
              <a:gd name="connsiteX77" fmla="*/ 506674 w 1364418"/>
              <a:gd name="connsiteY77" fmla="*/ 3435652 h 6858000"/>
              <a:gd name="connsiteX78" fmla="*/ 508345 w 1364418"/>
              <a:gd name="connsiteY78" fmla="*/ 3307769 h 6858000"/>
              <a:gd name="connsiteX79" fmla="*/ 525908 w 1364418"/>
              <a:gd name="connsiteY79" fmla="*/ 3250522 h 6858000"/>
              <a:gd name="connsiteX80" fmla="*/ 526333 w 1364418"/>
              <a:gd name="connsiteY80" fmla="*/ 3229163 h 6858000"/>
              <a:gd name="connsiteX81" fmla="*/ 528156 w 1364418"/>
              <a:gd name="connsiteY81" fmla="*/ 3217217 h 6858000"/>
              <a:gd name="connsiteX82" fmla="*/ 514991 w 1364418"/>
              <a:gd name="connsiteY82" fmla="*/ 3183755 h 6858000"/>
              <a:gd name="connsiteX83" fmla="*/ 515492 w 1364418"/>
              <a:gd name="connsiteY83" fmla="*/ 3178642 h 6858000"/>
              <a:gd name="connsiteX84" fmla="*/ 503092 w 1364418"/>
              <a:gd name="connsiteY84" fmla="*/ 3158586 h 6858000"/>
              <a:gd name="connsiteX85" fmla="*/ 488277 w 1364418"/>
              <a:gd name="connsiteY85" fmla="*/ 3129034 h 6858000"/>
              <a:gd name="connsiteX86" fmla="*/ 488942 w 1364418"/>
              <a:gd name="connsiteY86" fmla="*/ 3126682 h 6858000"/>
              <a:gd name="connsiteX87" fmla="*/ 479810 w 1364418"/>
              <a:gd name="connsiteY87" fmla="*/ 3114519 h 6858000"/>
              <a:gd name="connsiteX88" fmla="*/ 466419 w 1364418"/>
              <a:gd name="connsiteY88" fmla="*/ 3106272 h 6858000"/>
              <a:gd name="connsiteX89" fmla="*/ 439149 w 1364418"/>
              <a:gd name="connsiteY89" fmla="*/ 2958185 h 6858000"/>
              <a:gd name="connsiteX90" fmla="*/ 381763 w 1364418"/>
              <a:gd name="connsiteY90" fmla="*/ 2762989 h 6858000"/>
              <a:gd name="connsiteX91" fmla="*/ 330681 w 1364418"/>
              <a:gd name="connsiteY91" fmla="*/ 2554718 h 6858000"/>
              <a:gd name="connsiteX92" fmla="*/ 310775 w 1364418"/>
              <a:gd name="connsiteY92" fmla="*/ 2485734 h 6858000"/>
              <a:gd name="connsiteX93" fmla="*/ 301498 w 1364418"/>
              <a:gd name="connsiteY93" fmla="*/ 2447068 h 6858000"/>
              <a:gd name="connsiteX94" fmla="*/ 288459 w 1364418"/>
              <a:gd name="connsiteY94" fmla="*/ 2425819 h 6858000"/>
              <a:gd name="connsiteX95" fmla="*/ 294458 w 1364418"/>
              <a:gd name="connsiteY95" fmla="*/ 2402874 h 6858000"/>
              <a:gd name="connsiteX96" fmla="*/ 297070 w 1364418"/>
              <a:gd name="connsiteY96" fmla="*/ 2381443 h 6858000"/>
              <a:gd name="connsiteX97" fmla="*/ 273399 w 1364418"/>
              <a:gd name="connsiteY97" fmla="*/ 2261920 h 6858000"/>
              <a:gd name="connsiteX98" fmla="*/ 263286 w 1364418"/>
              <a:gd name="connsiteY98" fmla="*/ 2195378 h 6858000"/>
              <a:gd name="connsiteX99" fmla="*/ 247503 w 1364418"/>
              <a:gd name="connsiteY99" fmla="*/ 2155135 h 6858000"/>
              <a:gd name="connsiteX100" fmla="*/ 244961 w 1364418"/>
              <a:gd name="connsiteY100" fmla="*/ 2118008 h 6858000"/>
              <a:gd name="connsiteX101" fmla="*/ 245954 w 1364418"/>
              <a:gd name="connsiteY101" fmla="*/ 2050531 h 6858000"/>
              <a:gd name="connsiteX102" fmla="*/ 237760 w 1364418"/>
              <a:gd name="connsiteY102" fmla="*/ 1963269 h 6858000"/>
              <a:gd name="connsiteX103" fmla="*/ 218938 w 1364418"/>
              <a:gd name="connsiteY103" fmla="*/ 1906352 h 6858000"/>
              <a:gd name="connsiteX104" fmla="*/ 195495 w 1364418"/>
              <a:gd name="connsiteY104" fmla="*/ 1861531 h 6858000"/>
              <a:gd name="connsiteX105" fmla="*/ 149294 w 1364418"/>
              <a:gd name="connsiteY105" fmla="*/ 1732919 h 6858000"/>
              <a:gd name="connsiteX106" fmla="*/ 121605 w 1364418"/>
              <a:gd name="connsiteY106" fmla="*/ 1663540 h 6858000"/>
              <a:gd name="connsiteX107" fmla="*/ 120731 w 1364418"/>
              <a:gd name="connsiteY107" fmla="*/ 1615777 h 6858000"/>
              <a:gd name="connsiteX108" fmla="*/ 101526 w 1364418"/>
              <a:gd name="connsiteY108" fmla="*/ 1563678 h 6858000"/>
              <a:gd name="connsiteX109" fmla="*/ 114606 w 1364418"/>
              <a:gd name="connsiteY109" fmla="*/ 1519474 h 6858000"/>
              <a:gd name="connsiteX110" fmla="*/ 107348 w 1364418"/>
              <a:gd name="connsiteY110" fmla="*/ 1477995 h 6858000"/>
              <a:gd name="connsiteX111" fmla="*/ 93433 w 1364418"/>
              <a:gd name="connsiteY111" fmla="*/ 1373769 h 6858000"/>
              <a:gd name="connsiteX112" fmla="*/ 101740 w 1364418"/>
              <a:gd name="connsiteY112" fmla="*/ 1307086 h 6858000"/>
              <a:gd name="connsiteX113" fmla="*/ 102928 w 1364418"/>
              <a:gd name="connsiteY113" fmla="*/ 1189033 h 6858000"/>
              <a:gd name="connsiteX114" fmla="*/ 107613 w 1364418"/>
              <a:gd name="connsiteY114" fmla="*/ 1168288 h 6858000"/>
              <a:gd name="connsiteX115" fmla="*/ 99895 w 1364418"/>
              <a:gd name="connsiteY115" fmla="*/ 1142577 h 6858000"/>
              <a:gd name="connsiteX116" fmla="*/ 89201 w 1364418"/>
              <a:gd name="connsiteY116" fmla="*/ 1088484 h 6858000"/>
              <a:gd name="connsiteX117" fmla="*/ 77937 w 1364418"/>
              <a:gd name="connsiteY117" fmla="*/ 1016103 h 6858000"/>
              <a:gd name="connsiteX118" fmla="*/ 79393 w 1364418"/>
              <a:gd name="connsiteY118" fmla="*/ 954054 h 6858000"/>
              <a:gd name="connsiteX119" fmla="*/ 90309 w 1364418"/>
              <a:gd name="connsiteY119" fmla="*/ 921368 h 6858000"/>
              <a:gd name="connsiteX120" fmla="*/ 74258 w 1364418"/>
              <a:gd name="connsiteY120" fmla="*/ 896999 h 6858000"/>
              <a:gd name="connsiteX121" fmla="*/ 43666 w 1364418"/>
              <a:gd name="connsiteY121" fmla="*/ 821517 h 6858000"/>
              <a:gd name="connsiteX122" fmla="*/ 22616 w 1364418"/>
              <a:gd name="connsiteY122" fmla="*/ 751353 h 6858000"/>
              <a:gd name="connsiteX123" fmla="*/ 22174 w 1364418"/>
              <a:gd name="connsiteY123" fmla="*/ 721230 h 6858000"/>
              <a:gd name="connsiteX124" fmla="*/ 7845 w 1364418"/>
              <a:gd name="connsiteY124" fmla="*/ 681659 h 6858000"/>
              <a:gd name="connsiteX125" fmla="*/ 31306 w 1364418"/>
              <a:gd name="connsiteY125" fmla="*/ 619315 h 6858000"/>
              <a:gd name="connsiteX126" fmla="*/ 15184 w 1364418"/>
              <a:gd name="connsiteY126" fmla="*/ 585934 h 6858000"/>
              <a:gd name="connsiteX127" fmla="*/ 22258 w 1364418"/>
              <a:gd name="connsiteY127" fmla="*/ 538948 h 6858000"/>
              <a:gd name="connsiteX128" fmla="*/ 26166 w 1364418"/>
              <a:gd name="connsiteY128" fmla="*/ 525163 h 6858000"/>
              <a:gd name="connsiteX129" fmla="*/ 52290 w 1364418"/>
              <a:gd name="connsiteY129" fmla="*/ 446567 h 6858000"/>
              <a:gd name="connsiteX130" fmla="*/ 51538 w 1364418"/>
              <a:gd name="connsiteY130" fmla="*/ 393828 h 6858000"/>
              <a:gd name="connsiteX131" fmla="*/ 51368 w 1364418"/>
              <a:gd name="connsiteY131" fmla="*/ 353137 h 6858000"/>
              <a:gd name="connsiteX132" fmla="*/ 55970 w 1364418"/>
              <a:gd name="connsiteY132" fmla="*/ 321428 h 6858000"/>
              <a:gd name="connsiteX133" fmla="*/ 57061 w 1364418"/>
              <a:gd name="connsiteY133" fmla="*/ 275771 h 6858000"/>
              <a:gd name="connsiteX134" fmla="*/ 74088 w 1364418"/>
              <a:gd name="connsiteY134" fmla="*/ 212860 h 6858000"/>
              <a:gd name="connsiteX135" fmla="*/ 65798 w 1364418"/>
              <a:gd name="connsiteY135" fmla="*/ 144983 h 6858000"/>
              <a:gd name="connsiteX136" fmla="*/ 78082 w 1364418"/>
              <a:gd name="connsiteY136" fmla="*/ 55288 h 6858000"/>
              <a:gd name="connsiteX137" fmla="*/ 37636 w 1364418"/>
              <a:gd name="connsiteY137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66720 w 1364418"/>
              <a:gd name="connsiteY8" fmla="*/ 6431610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8000 w 1364418"/>
              <a:gd name="connsiteY13" fmla="*/ 6252834 h 6858000"/>
              <a:gd name="connsiteX14" fmla="*/ 265992 w 1364418"/>
              <a:gd name="connsiteY14" fmla="*/ 6202459 h 6858000"/>
              <a:gd name="connsiteX15" fmla="*/ 264790 w 1364418"/>
              <a:gd name="connsiteY15" fmla="*/ 6153037 h 6858000"/>
              <a:gd name="connsiteX16" fmla="*/ 280205 w 1364418"/>
              <a:gd name="connsiteY16" fmla="*/ 6078132 h 6858000"/>
              <a:gd name="connsiteX17" fmla="*/ 267592 w 1364418"/>
              <a:gd name="connsiteY17" fmla="*/ 6028119 h 6858000"/>
              <a:gd name="connsiteX18" fmla="*/ 252821 w 1364418"/>
              <a:gd name="connsiteY18" fmla="*/ 5926735 h 6858000"/>
              <a:gd name="connsiteX19" fmla="*/ 302333 w 1364418"/>
              <a:gd name="connsiteY19" fmla="*/ 5712857 h 6858000"/>
              <a:gd name="connsiteX20" fmla="*/ 332131 w 1364418"/>
              <a:gd name="connsiteY20" fmla="*/ 5660491 h 6858000"/>
              <a:gd name="connsiteX21" fmla="*/ 341254 w 1364418"/>
              <a:gd name="connsiteY21" fmla="*/ 5563435 h 6858000"/>
              <a:gd name="connsiteX22" fmla="*/ 368130 w 1364418"/>
              <a:gd name="connsiteY22" fmla="*/ 5437125 h 6858000"/>
              <a:gd name="connsiteX23" fmla="*/ 381698 w 1364418"/>
              <a:gd name="connsiteY23" fmla="*/ 5396260 h 6858000"/>
              <a:gd name="connsiteX24" fmla="*/ 397679 w 1364418"/>
              <a:gd name="connsiteY24" fmla="*/ 5330009 h 6858000"/>
              <a:gd name="connsiteX25" fmla="*/ 431172 w 1364418"/>
              <a:gd name="connsiteY25" fmla="*/ 5273739 h 6858000"/>
              <a:gd name="connsiteX26" fmla="*/ 440771 w 1364418"/>
              <a:gd name="connsiteY26" fmla="*/ 5241779 h 6858000"/>
              <a:gd name="connsiteX27" fmla="*/ 451997 w 1364418"/>
              <a:gd name="connsiteY27" fmla="*/ 5225268 h 6858000"/>
              <a:gd name="connsiteX28" fmla="*/ 453017 w 1364418"/>
              <a:gd name="connsiteY28" fmla="*/ 5217684 h 6858000"/>
              <a:gd name="connsiteX29" fmla="*/ 460358 w 1364418"/>
              <a:gd name="connsiteY29" fmla="*/ 5193377 h 6858000"/>
              <a:gd name="connsiteX30" fmla="*/ 463661 w 1364418"/>
              <a:gd name="connsiteY30" fmla="*/ 5179288 h 6858000"/>
              <a:gd name="connsiteX31" fmla="*/ 464645 w 1364418"/>
              <a:gd name="connsiteY31" fmla="*/ 5173621 h 6858000"/>
              <a:gd name="connsiteX32" fmla="*/ 460279 w 1364418"/>
              <a:gd name="connsiteY32" fmla="*/ 5159961 h 6858000"/>
              <a:gd name="connsiteX33" fmla="*/ 466956 w 1364418"/>
              <a:gd name="connsiteY33" fmla="*/ 5144295 h 6858000"/>
              <a:gd name="connsiteX34" fmla="*/ 463889 w 1364418"/>
              <a:gd name="connsiteY34" fmla="*/ 5125185 h 6858000"/>
              <a:gd name="connsiteX35" fmla="*/ 470719 w 1364418"/>
              <a:gd name="connsiteY35" fmla="*/ 5121884 h 6858000"/>
              <a:gd name="connsiteX36" fmla="*/ 477755 w 1364418"/>
              <a:gd name="connsiteY36" fmla="*/ 5067850 h 6858000"/>
              <a:gd name="connsiteX37" fmla="*/ 480486 w 1364418"/>
              <a:gd name="connsiteY37" fmla="*/ 5060861 h 6858000"/>
              <a:gd name="connsiteX38" fmla="*/ 477190 w 1364418"/>
              <a:gd name="connsiteY38" fmla="*/ 5034192 h 6858000"/>
              <a:gd name="connsiteX39" fmla="*/ 478744 w 1364418"/>
              <a:gd name="connsiteY39" fmla="*/ 4993030 h 6858000"/>
              <a:gd name="connsiteX40" fmla="*/ 485653 w 1364418"/>
              <a:gd name="connsiteY40" fmla="*/ 4946844 h 6858000"/>
              <a:gd name="connsiteX41" fmla="*/ 481509 w 1364418"/>
              <a:gd name="connsiteY41" fmla="*/ 4932692 h 6858000"/>
              <a:gd name="connsiteX42" fmla="*/ 496912 w 1364418"/>
              <a:gd name="connsiteY42" fmla="*/ 4858827 h 6858000"/>
              <a:gd name="connsiteX43" fmla="*/ 502815 w 1364418"/>
              <a:gd name="connsiteY43" fmla="*/ 4821170 h 6858000"/>
              <a:gd name="connsiteX44" fmla="*/ 507548 w 1364418"/>
              <a:gd name="connsiteY44" fmla="*/ 4780965 h 6858000"/>
              <a:gd name="connsiteX45" fmla="*/ 508841 w 1364418"/>
              <a:gd name="connsiteY45" fmla="*/ 4750867 h 6858000"/>
              <a:gd name="connsiteX46" fmla="*/ 506648 w 1364418"/>
              <a:gd name="connsiteY46" fmla="*/ 4690749 h 6858000"/>
              <a:gd name="connsiteX47" fmla="*/ 502128 w 1364418"/>
              <a:gd name="connsiteY47" fmla="*/ 4584173 h 6858000"/>
              <a:gd name="connsiteX48" fmla="*/ 497211 w 1364418"/>
              <a:gd name="connsiteY48" fmla="*/ 4444346 h 6858000"/>
              <a:gd name="connsiteX49" fmla="*/ 493776 w 1364418"/>
              <a:gd name="connsiteY49" fmla="*/ 4375228 h 6858000"/>
              <a:gd name="connsiteX50" fmla="*/ 474429 w 1364418"/>
              <a:gd name="connsiteY50" fmla="*/ 4214165 h 6858000"/>
              <a:gd name="connsiteX51" fmla="*/ 478502 w 1364418"/>
              <a:gd name="connsiteY51" fmla="*/ 4090296 h 6858000"/>
              <a:gd name="connsiteX52" fmla="*/ 463758 w 1364418"/>
              <a:gd name="connsiteY52" fmla="*/ 4033999 h 6858000"/>
              <a:gd name="connsiteX53" fmla="*/ 464907 w 1364418"/>
              <a:gd name="connsiteY53" fmla="*/ 4031933 h 6858000"/>
              <a:gd name="connsiteX54" fmla="*/ 463483 w 1364418"/>
              <a:gd name="connsiteY54" fmla="*/ 4013953 h 6858000"/>
              <a:gd name="connsiteX55" fmla="*/ 449778 w 1364418"/>
              <a:gd name="connsiteY55" fmla="*/ 3974753 h 6858000"/>
              <a:gd name="connsiteX56" fmla="*/ 451376 w 1364418"/>
              <a:gd name="connsiteY56" fmla="*/ 3969950 h 6858000"/>
              <a:gd name="connsiteX57" fmla="*/ 444798 w 1364418"/>
              <a:gd name="connsiteY57" fmla="*/ 3933779 h 6858000"/>
              <a:gd name="connsiteX58" fmla="*/ 446129 w 1364418"/>
              <a:gd name="connsiteY58" fmla="*/ 3933093 h 6858000"/>
              <a:gd name="connsiteX59" fmla="*/ 450483 w 1364418"/>
              <a:gd name="connsiteY59" fmla="*/ 3922082 h 6858000"/>
              <a:gd name="connsiteX60" fmla="*/ 455561 w 1364418"/>
              <a:gd name="connsiteY60" fmla="*/ 3901461 h 6858000"/>
              <a:gd name="connsiteX61" fmla="*/ 478155 w 1364418"/>
              <a:gd name="connsiteY61" fmla="*/ 3813873 h 6858000"/>
              <a:gd name="connsiteX62" fmla="*/ 477580 w 1364418"/>
              <a:gd name="connsiteY62" fmla="*/ 3806161 h 6858000"/>
              <a:gd name="connsiteX63" fmla="*/ 477887 w 1364418"/>
              <a:gd name="connsiteY63" fmla="*/ 3805957 h 6858000"/>
              <a:gd name="connsiteX64" fmla="*/ 477914 w 1364418"/>
              <a:gd name="connsiteY64" fmla="*/ 3797724 h 6858000"/>
              <a:gd name="connsiteX65" fmla="*/ 476529 w 1364418"/>
              <a:gd name="connsiteY65" fmla="*/ 3792098 h 6858000"/>
              <a:gd name="connsiteX66" fmla="*/ 475413 w 1364418"/>
              <a:gd name="connsiteY66" fmla="*/ 3777135 h 6858000"/>
              <a:gd name="connsiteX67" fmla="*/ 477146 w 1364418"/>
              <a:gd name="connsiteY67" fmla="*/ 3771656 h 6858000"/>
              <a:gd name="connsiteX68" fmla="*/ 480889 w 1364418"/>
              <a:gd name="connsiteY68" fmla="*/ 3769007 h 6858000"/>
              <a:gd name="connsiteX69" fmla="*/ 480355 w 1364418"/>
              <a:gd name="connsiteY69" fmla="*/ 3767709 h 6858000"/>
              <a:gd name="connsiteX70" fmla="*/ 489051 w 1364418"/>
              <a:gd name="connsiteY70" fmla="*/ 3738082 h 6858000"/>
              <a:gd name="connsiteX71" fmla="*/ 496397 w 1364418"/>
              <a:gd name="connsiteY71" fmla="*/ 3673397 h 6858000"/>
              <a:gd name="connsiteX72" fmla="*/ 495693 w 1364418"/>
              <a:gd name="connsiteY72" fmla="*/ 3637109 h 6858000"/>
              <a:gd name="connsiteX73" fmla="*/ 499136 w 1364418"/>
              <a:gd name="connsiteY73" fmla="*/ 3536883 h 6858000"/>
              <a:gd name="connsiteX74" fmla="*/ 506674 w 1364418"/>
              <a:gd name="connsiteY74" fmla="*/ 3435652 h 6858000"/>
              <a:gd name="connsiteX75" fmla="*/ 508345 w 1364418"/>
              <a:gd name="connsiteY75" fmla="*/ 3307769 h 6858000"/>
              <a:gd name="connsiteX76" fmla="*/ 525908 w 1364418"/>
              <a:gd name="connsiteY76" fmla="*/ 3250522 h 6858000"/>
              <a:gd name="connsiteX77" fmla="*/ 526333 w 1364418"/>
              <a:gd name="connsiteY77" fmla="*/ 3229163 h 6858000"/>
              <a:gd name="connsiteX78" fmla="*/ 528156 w 1364418"/>
              <a:gd name="connsiteY78" fmla="*/ 3217217 h 6858000"/>
              <a:gd name="connsiteX79" fmla="*/ 514991 w 1364418"/>
              <a:gd name="connsiteY79" fmla="*/ 3183755 h 6858000"/>
              <a:gd name="connsiteX80" fmla="*/ 515492 w 1364418"/>
              <a:gd name="connsiteY80" fmla="*/ 3178642 h 6858000"/>
              <a:gd name="connsiteX81" fmla="*/ 503092 w 1364418"/>
              <a:gd name="connsiteY81" fmla="*/ 3158586 h 6858000"/>
              <a:gd name="connsiteX82" fmla="*/ 488277 w 1364418"/>
              <a:gd name="connsiteY82" fmla="*/ 3129034 h 6858000"/>
              <a:gd name="connsiteX83" fmla="*/ 488942 w 1364418"/>
              <a:gd name="connsiteY83" fmla="*/ 3126682 h 6858000"/>
              <a:gd name="connsiteX84" fmla="*/ 479810 w 1364418"/>
              <a:gd name="connsiteY84" fmla="*/ 3114519 h 6858000"/>
              <a:gd name="connsiteX85" fmla="*/ 466419 w 1364418"/>
              <a:gd name="connsiteY85" fmla="*/ 3106272 h 6858000"/>
              <a:gd name="connsiteX86" fmla="*/ 439149 w 1364418"/>
              <a:gd name="connsiteY86" fmla="*/ 2958185 h 6858000"/>
              <a:gd name="connsiteX87" fmla="*/ 381763 w 1364418"/>
              <a:gd name="connsiteY87" fmla="*/ 2762989 h 6858000"/>
              <a:gd name="connsiteX88" fmla="*/ 330681 w 1364418"/>
              <a:gd name="connsiteY88" fmla="*/ 2554718 h 6858000"/>
              <a:gd name="connsiteX89" fmla="*/ 310775 w 1364418"/>
              <a:gd name="connsiteY89" fmla="*/ 2485734 h 6858000"/>
              <a:gd name="connsiteX90" fmla="*/ 301498 w 1364418"/>
              <a:gd name="connsiteY90" fmla="*/ 2447068 h 6858000"/>
              <a:gd name="connsiteX91" fmla="*/ 288459 w 1364418"/>
              <a:gd name="connsiteY91" fmla="*/ 2425819 h 6858000"/>
              <a:gd name="connsiteX92" fmla="*/ 294458 w 1364418"/>
              <a:gd name="connsiteY92" fmla="*/ 2402874 h 6858000"/>
              <a:gd name="connsiteX93" fmla="*/ 297070 w 1364418"/>
              <a:gd name="connsiteY93" fmla="*/ 2381443 h 6858000"/>
              <a:gd name="connsiteX94" fmla="*/ 273399 w 1364418"/>
              <a:gd name="connsiteY94" fmla="*/ 2261920 h 6858000"/>
              <a:gd name="connsiteX95" fmla="*/ 263286 w 1364418"/>
              <a:gd name="connsiteY95" fmla="*/ 2195378 h 6858000"/>
              <a:gd name="connsiteX96" fmla="*/ 247503 w 1364418"/>
              <a:gd name="connsiteY96" fmla="*/ 2155135 h 6858000"/>
              <a:gd name="connsiteX97" fmla="*/ 244961 w 1364418"/>
              <a:gd name="connsiteY97" fmla="*/ 2118008 h 6858000"/>
              <a:gd name="connsiteX98" fmla="*/ 245954 w 1364418"/>
              <a:gd name="connsiteY98" fmla="*/ 2050531 h 6858000"/>
              <a:gd name="connsiteX99" fmla="*/ 237760 w 1364418"/>
              <a:gd name="connsiteY99" fmla="*/ 1963269 h 6858000"/>
              <a:gd name="connsiteX100" fmla="*/ 218938 w 1364418"/>
              <a:gd name="connsiteY100" fmla="*/ 1906352 h 6858000"/>
              <a:gd name="connsiteX101" fmla="*/ 195495 w 1364418"/>
              <a:gd name="connsiteY101" fmla="*/ 1861531 h 6858000"/>
              <a:gd name="connsiteX102" fmla="*/ 149294 w 1364418"/>
              <a:gd name="connsiteY102" fmla="*/ 1732919 h 6858000"/>
              <a:gd name="connsiteX103" fmla="*/ 121605 w 1364418"/>
              <a:gd name="connsiteY103" fmla="*/ 1663540 h 6858000"/>
              <a:gd name="connsiteX104" fmla="*/ 120731 w 1364418"/>
              <a:gd name="connsiteY104" fmla="*/ 1615777 h 6858000"/>
              <a:gd name="connsiteX105" fmla="*/ 101526 w 1364418"/>
              <a:gd name="connsiteY105" fmla="*/ 1563678 h 6858000"/>
              <a:gd name="connsiteX106" fmla="*/ 114606 w 1364418"/>
              <a:gd name="connsiteY106" fmla="*/ 1519474 h 6858000"/>
              <a:gd name="connsiteX107" fmla="*/ 107348 w 1364418"/>
              <a:gd name="connsiteY107" fmla="*/ 1477995 h 6858000"/>
              <a:gd name="connsiteX108" fmla="*/ 93433 w 1364418"/>
              <a:gd name="connsiteY108" fmla="*/ 1373769 h 6858000"/>
              <a:gd name="connsiteX109" fmla="*/ 101740 w 1364418"/>
              <a:gd name="connsiteY109" fmla="*/ 1307086 h 6858000"/>
              <a:gd name="connsiteX110" fmla="*/ 102928 w 1364418"/>
              <a:gd name="connsiteY110" fmla="*/ 1189033 h 6858000"/>
              <a:gd name="connsiteX111" fmla="*/ 107613 w 1364418"/>
              <a:gd name="connsiteY111" fmla="*/ 1168288 h 6858000"/>
              <a:gd name="connsiteX112" fmla="*/ 99895 w 1364418"/>
              <a:gd name="connsiteY112" fmla="*/ 1142577 h 6858000"/>
              <a:gd name="connsiteX113" fmla="*/ 89201 w 1364418"/>
              <a:gd name="connsiteY113" fmla="*/ 1088484 h 6858000"/>
              <a:gd name="connsiteX114" fmla="*/ 77937 w 1364418"/>
              <a:gd name="connsiteY114" fmla="*/ 1016103 h 6858000"/>
              <a:gd name="connsiteX115" fmla="*/ 79393 w 1364418"/>
              <a:gd name="connsiteY115" fmla="*/ 954054 h 6858000"/>
              <a:gd name="connsiteX116" fmla="*/ 90309 w 1364418"/>
              <a:gd name="connsiteY116" fmla="*/ 921368 h 6858000"/>
              <a:gd name="connsiteX117" fmla="*/ 74258 w 1364418"/>
              <a:gd name="connsiteY117" fmla="*/ 896999 h 6858000"/>
              <a:gd name="connsiteX118" fmla="*/ 43666 w 1364418"/>
              <a:gd name="connsiteY118" fmla="*/ 821517 h 6858000"/>
              <a:gd name="connsiteX119" fmla="*/ 22616 w 1364418"/>
              <a:gd name="connsiteY119" fmla="*/ 751353 h 6858000"/>
              <a:gd name="connsiteX120" fmla="*/ 22174 w 1364418"/>
              <a:gd name="connsiteY120" fmla="*/ 721230 h 6858000"/>
              <a:gd name="connsiteX121" fmla="*/ 7845 w 1364418"/>
              <a:gd name="connsiteY121" fmla="*/ 681659 h 6858000"/>
              <a:gd name="connsiteX122" fmla="*/ 31306 w 1364418"/>
              <a:gd name="connsiteY122" fmla="*/ 619315 h 6858000"/>
              <a:gd name="connsiteX123" fmla="*/ 15184 w 1364418"/>
              <a:gd name="connsiteY123" fmla="*/ 585934 h 6858000"/>
              <a:gd name="connsiteX124" fmla="*/ 22258 w 1364418"/>
              <a:gd name="connsiteY124" fmla="*/ 538948 h 6858000"/>
              <a:gd name="connsiteX125" fmla="*/ 26166 w 1364418"/>
              <a:gd name="connsiteY125" fmla="*/ 525163 h 6858000"/>
              <a:gd name="connsiteX126" fmla="*/ 52290 w 1364418"/>
              <a:gd name="connsiteY126" fmla="*/ 446567 h 6858000"/>
              <a:gd name="connsiteX127" fmla="*/ 51538 w 1364418"/>
              <a:gd name="connsiteY127" fmla="*/ 393828 h 6858000"/>
              <a:gd name="connsiteX128" fmla="*/ 51368 w 1364418"/>
              <a:gd name="connsiteY128" fmla="*/ 353137 h 6858000"/>
              <a:gd name="connsiteX129" fmla="*/ 55970 w 1364418"/>
              <a:gd name="connsiteY129" fmla="*/ 321428 h 6858000"/>
              <a:gd name="connsiteX130" fmla="*/ 57061 w 1364418"/>
              <a:gd name="connsiteY130" fmla="*/ 275771 h 6858000"/>
              <a:gd name="connsiteX131" fmla="*/ 74088 w 1364418"/>
              <a:gd name="connsiteY131" fmla="*/ 212860 h 6858000"/>
              <a:gd name="connsiteX132" fmla="*/ 65798 w 1364418"/>
              <a:gd name="connsiteY132" fmla="*/ 144983 h 6858000"/>
              <a:gd name="connsiteX133" fmla="*/ 78082 w 1364418"/>
              <a:gd name="connsiteY133" fmla="*/ 55288 h 6858000"/>
              <a:gd name="connsiteX134" fmla="*/ 37636 w 1364418"/>
              <a:gd name="connsiteY134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317792 w 1364418"/>
              <a:gd name="connsiteY10" fmla="*/ 6324679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89521"/>
              <a:gd name="connsiteX1" fmla="*/ 1364418 w 1364418"/>
              <a:gd name="connsiteY1" fmla="*/ 0 h 6889521"/>
              <a:gd name="connsiteX2" fmla="*/ 1364418 w 1364418"/>
              <a:gd name="connsiteY2" fmla="*/ 6858000 h 6889521"/>
              <a:gd name="connsiteX3" fmla="*/ 101112 w 1364418"/>
              <a:gd name="connsiteY3" fmla="*/ 6857735 h 6889521"/>
              <a:gd name="connsiteX4" fmla="*/ 222208 w 1364418"/>
              <a:gd name="connsiteY4" fmla="*/ 6882355 h 6889521"/>
              <a:gd name="connsiteX5" fmla="*/ 209564 w 1364418"/>
              <a:gd name="connsiteY5" fmla="*/ 6777899 h 6889521"/>
              <a:gd name="connsiteX6" fmla="*/ 240339 w 1364418"/>
              <a:gd name="connsiteY6" fmla="*/ 6711686 h 6889521"/>
              <a:gd name="connsiteX7" fmla="*/ 286686 w 1364418"/>
              <a:gd name="connsiteY7" fmla="*/ 6664994 h 6889521"/>
              <a:gd name="connsiteX8" fmla="*/ 339152 w 1364418"/>
              <a:gd name="connsiteY8" fmla="*/ 6471804 h 6889521"/>
              <a:gd name="connsiteX9" fmla="*/ 334570 w 1364418"/>
              <a:gd name="connsiteY9" fmla="*/ 6389835 h 6889521"/>
              <a:gd name="connsiteX10" fmla="*/ 317792 w 1364418"/>
              <a:gd name="connsiteY10" fmla="*/ 6324679 h 6889521"/>
              <a:gd name="connsiteX11" fmla="*/ 278227 w 1364418"/>
              <a:gd name="connsiteY11" fmla="*/ 6280046 h 6889521"/>
              <a:gd name="connsiteX12" fmla="*/ 288000 w 1364418"/>
              <a:gd name="connsiteY12" fmla="*/ 6252834 h 6889521"/>
              <a:gd name="connsiteX13" fmla="*/ 265992 w 1364418"/>
              <a:gd name="connsiteY13" fmla="*/ 6202459 h 6889521"/>
              <a:gd name="connsiteX14" fmla="*/ 264790 w 1364418"/>
              <a:gd name="connsiteY14" fmla="*/ 6153037 h 6889521"/>
              <a:gd name="connsiteX15" fmla="*/ 280205 w 1364418"/>
              <a:gd name="connsiteY15" fmla="*/ 6078132 h 6889521"/>
              <a:gd name="connsiteX16" fmla="*/ 267592 w 1364418"/>
              <a:gd name="connsiteY16" fmla="*/ 6028119 h 6889521"/>
              <a:gd name="connsiteX17" fmla="*/ 252821 w 1364418"/>
              <a:gd name="connsiteY17" fmla="*/ 5926735 h 6889521"/>
              <a:gd name="connsiteX18" fmla="*/ 302333 w 1364418"/>
              <a:gd name="connsiteY18" fmla="*/ 5712857 h 6889521"/>
              <a:gd name="connsiteX19" fmla="*/ 332131 w 1364418"/>
              <a:gd name="connsiteY19" fmla="*/ 5660491 h 6889521"/>
              <a:gd name="connsiteX20" fmla="*/ 341254 w 1364418"/>
              <a:gd name="connsiteY20" fmla="*/ 5563435 h 6889521"/>
              <a:gd name="connsiteX21" fmla="*/ 368130 w 1364418"/>
              <a:gd name="connsiteY21" fmla="*/ 5437125 h 6889521"/>
              <a:gd name="connsiteX22" fmla="*/ 381698 w 1364418"/>
              <a:gd name="connsiteY22" fmla="*/ 5396260 h 6889521"/>
              <a:gd name="connsiteX23" fmla="*/ 397679 w 1364418"/>
              <a:gd name="connsiteY23" fmla="*/ 5330009 h 6889521"/>
              <a:gd name="connsiteX24" fmla="*/ 431172 w 1364418"/>
              <a:gd name="connsiteY24" fmla="*/ 5273739 h 6889521"/>
              <a:gd name="connsiteX25" fmla="*/ 440771 w 1364418"/>
              <a:gd name="connsiteY25" fmla="*/ 5241779 h 6889521"/>
              <a:gd name="connsiteX26" fmla="*/ 451997 w 1364418"/>
              <a:gd name="connsiteY26" fmla="*/ 5225268 h 6889521"/>
              <a:gd name="connsiteX27" fmla="*/ 453017 w 1364418"/>
              <a:gd name="connsiteY27" fmla="*/ 5217684 h 6889521"/>
              <a:gd name="connsiteX28" fmla="*/ 460358 w 1364418"/>
              <a:gd name="connsiteY28" fmla="*/ 5193377 h 6889521"/>
              <a:gd name="connsiteX29" fmla="*/ 463661 w 1364418"/>
              <a:gd name="connsiteY29" fmla="*/ 5179288 h 6889521"/>
              <a:gd name="connsiteX30" fmla="*/ 464645 w 1364418"/>
              <a:gd name="connsiteY30" fmla="*/ 5173621 h 6889521"/>
              <a:gd name="connsiteX31" fmla="*/ 460279 w 1364418"/>
              <a:gd name="connsiteY31" fmla="*/ 5159961 h 6889521"/>
              <a:gd name="connsiteX32" fmla="*/ 466956 w 1364418"/>
              <a:gd name="connsiteY32" fmla="*/ 5144295 h 6889521"/>
              <a:gd name="connsiteX33" fmla="*/ 463889 w 1364418"/>
              <a:gd name="connsiteY33" fmla="*/ 5125185 h 6889521"/>
              <a:gd name="connsiteX34" fmla="*/ 470719 w 1364418"/>
              <a:gd name="connsiteY34" fmla="*/ 5121884 h 6889521"/>
              <a:gd name="connsiteX35" fmla="*/ 477755 w 1364418"/>
              <a:gd name="connsiteY35" fmla="*/ 5067850 h 6889521"/>
              <a:gd name="connsiteX36" fmla="*/ 480486 w 1364418"/>
              <a:gd name="connsiteY36" fmla="*/ 5060861 h 6889521"/>
              <a:gd name="connsiteX37" fmla="*/ 477190 w 1364418"/>
              <a:gd name="connsiteY37" fmla="*/ 5034192 h 6889521"/>
              <a:gd name="connsiteX38" fmla="*/ 478744 w 1364418"/>
              <a:gd name="connsiteY38" fmla="*/ 4993030 h 6889521"/>
              <a:gd name="connsiteX39" fmla="*/ 485653 w 1364418"/>
              <a:gd name="connsiteY39" fmla="*/ 4946844 h 6889521"/>
              <a:gd name="connsiteX40" fmla="*/ 481509 w 1364418"/>
              <a:gd name="connsiteY40" fmla="*/ 4932692 h 6889521"/>
              <a:gd name="connsiteX41" fmla="*/ 496912 w 1364418"/>
              <a:gd name="connsiteY41" fmla="*/ 4858827 h 6889521"/>
              <a:gd name="connsiteX42" fmla="*/ 502815 w 1364418"/>
              <a:gd name="connsiteY42" fmla="*/ 4821170 h 6889521"/>
              <a:gd name="connsiteX43" fmla="*/ 507548 w 1364418"/>
              <a:gd name="connsiteY43" fmla="*/ 4780965 h 6889521"/>
              <a:gd name="connsiteX44" fmla="*/ 508841 w 1364418"/>
              <a:gd name="connsiteY44" fmla="*/ 4750867 h 6889521"/>
              <a:gd name="connsiteX45" fmla="*/ 506648 w 1364418"/>
              <a:gd name="connsiteY45" fmla="*/ 4690749 h 6889521"/>
              <a:gd name="connsiteX46" fmla="*/ 502128 w 1364418"/>
              <a:gd name="connsiteY46" fmla="*/ 4584173 h 6889521"/>
              <a:gd name="connsiteX47" fmla="*/ 497211 w 1364418"/>
              <a:gd name="connsiteY47" fmla="*/ 4444346 h 6889521"/>
              <a:gd name="connsiteX48" fmla="*/ 493776 w 1364418"/>
              <a:gd name="connsiteY48" fmla="*/ 4375228 h 6889521"/>
              <a:gd name="connsiteX49" fmla="*/ 474429 w 1364418"/>
              <a:gd name="connsiteY49" fmla="*/ 4214165 h 6889521"/>
              <a:gd name="connsiteX50" fmla="*/ 478502 w 1364418"/>
              <a:gd name="connsiteY50" fmla="*/ 4090296 h 6889521"/>
              <a:gd name="connsiteX51" fmla="*/ 463758 w 1364418"/>
              <a:gd name="connsiteY51" fmla="*/ 4033999 h 6889521"/>
              <a:gd name="connsiteX52" fmla="*/ 464907 w 1364418"/>
              <a:gd name="connsiteY52" fmla="*/ 4031933 h 6889521"/>
              <a:gd name="connsiteX53" fmla="*/ 463483 w 1364418"/>
              <a:gd name="connsiteY53" fmla="*/ 4013953 h 6889521"/>
              <a:gd name="connsiteX54" fmla="*/ 449778 w 1364418"/>
              <a:gd name="connsiteY54" fmla="*/ 3974753 h 6889521"/>
              <a:gd name="connsiteX55" fmla="*/ 451376 w 1364418"/>
              <a:gd name="connsiteY55" fmla="*/ 3969950 h 6889521"/>
              <a:gd name="connsiteX56" fmla="*/ 444798 w 1364418"/>
              <a:gd name="connsiteY56" fmla="*/ 3933779 h 6889521"/>
              <a:gd name="connsiteX57" fmla="*/ 446129 w 1364418"/>
              <a:gd name="connsiteY57" fmla="*/ 3933093 h 6889521"/>
              <a:gd name="connsiteX58" fmla="*/ 450483 w 1364418"/>
              <a:gd name="connsiteY58" fmla="*/ 3922082 h 6889521"/>
              <a:gd name="connsiteX59" fmla="*/ 455561 w 1364418"/>
              <a:gd name="connsiteY59" fmla="*/ 3901461 h 6889521"/>
              <a:gd name="connsiteX60" fmla="*/ 478155 w 1364418"/>
              <a:gd name="connsiteY60" fmla="*/ 3813873 h 6889521"/>
              <a:gd name="connsiteX61" fmla="*/ 477580 w 1364418"/>
              <a:gd name="connsiteY61" fmla="*/ 3806161 h 6889521"/>
              <a:gd name="connsiteX62" fmla="*/ 477887 w 1364418"/>
              <a:gd name="connsiteY62" fmla="*/ 3805957 h 6889521"/>
              <a:gd name="connsiteX63" fmla="*/ 477914 w 1364418"/>
              <a:gd name="connsiteY63" fmla="*/ 3797724 h 6889521"/>
              <a:gd name="connsiteX64" fmla="*/ 476529 w 1364418"/>
              <a:gd name="connsiteY64" fmla="*/ 3792098 h 6889521"/>
              <a:gd name="connsiteX65" fmla="*/ 475413 w 1364418"/>
              <a:gd name="connsiteY65" fmla="*/ 3777135 h 6889521"/>
              <a:gd name="connsiteX66" fmla="*/ 477146 w 1364418"/>
              <a:gd name="connsiteY66" fmla="*/ 3771656 h 6889521"/>
              <a:gd name="connsiteX67" fmla="*/ 480889 w 1364418"/>
              <a:gd name="connsiteY67" fmla="*/ 3769007 h 6889521"/>
              <a:gd name="connsiteX68" fmla="*/ 480355 w 1364418"/>
              <a:gd name="connsiteY68" fmla="*/ 3767709 h 6889521"/>
              <a:gd name="connsiteX69" fmla="*/ 489051 w 1364418"/>
              <a:gd name="connsiteY69" fmla="*/ 3738082 h 6889521"/>
              <a:gd name="connsiteX70" fmla="*/ 496397 w 1364418"/>
              <a:gd name="connsiteY70" fmla="*/ 3673397 h 6889521"/>
              <a:gd name="connsiteX71" fmla="*/ 495693 w 1364418"/>
              <a:gd name="connsiteY71" fmla="*/ 3637109 h 6889521"/>
              <a:gd name="connsiteX72" fmla="*/ 499136 w 1364418"/>
              <a:gd name="connsiteY72" fmla="*/ 3536883 h 6889521"/>
              <a:gd name="connsiteX73" fmla="*/ 506674 w 1364418"/>
              <a:gd name="connsiteY73" fmla="*/ 3435652 h 6889521"/>
              <a:gd name="connsiteX74" fmla="*/ 508345 w 1364418"/>
              <a:gd name="connsiteY74" fmla="*/ 3307769 h 6889521"/>
              <a:gd name="connsiteX75" fmla="*/ 525908 w 1364418"/>
              <a:gd name="connsiteY75" fmla="*/ 3250522 h 6889521"/>
              <a:gd name="connsiteX76" fmla="*/ 526333 w 1364418"/>
              <a:gd name="connsiteY76" fmla="*/ 3229163 h 6889521"/>
              <a:gd name="connsiteX77" fmla="*/ 528156 w 1364418"/>
              <a:gd name="connsiteY77" fmla="*/ 3217217 h 6889521"/>
              <a:gd name="connsiteX78" fmla="*/ 514991 w 1364418"/>
              <a:gd name="connsiteY78" fmla="*/ 3183755 h 6889521"/>
              <a:gd name="connsiteX79" fmla="*/ 515492 w 1364418"/>
              <a:gd name="connsiteY79" fmla="*/ 3178642 h 6889521"/>
              <a:gd name="connsiteX80" fmla="*/ 503092 w 1364418"/>
              <a:gd name="connsiteY80" fmla="*/ 3158586 h 6889521"/>
              <a:gd name="connsiteX81" fmla="*/ 488277 w 1364418"/>
              <a:gd name="connsiteY81" fmla="*/ 3129034 h 6889521"/>
              <a:gd name="connsiteX82" fmla="*/ 488942 w 1364418"/>
              <a:gd name="connsiteY82" fmla="*/ 3126682 h 6889521"/>
              <a:gd name="connsiteX83" fmla="*/ 479810 w 1364418"/>
              <a:gd name="connsiteY83" fmla="*/ 3114519 h 6889521"/>
              <a:gd name="connsiteX84" fmla="*/ 466419 w 1364418"/>
              <a:gd name="connsiteY84" fmla="*/ 3106272 h 6889521"/>
              <a:gd name="connsiteX85" fmla="*/ 439149 w 1364418"/>
              <a:gd name="connsiteY85" fmla="*/ 2958185 h 6889521"/>
              <a:gd name="connsiteX86" fmla="*/ 381763 w 1364418"/>
              <a:gd name="connsiteY86" fmla="*/ 2762989 h 6889521"/>
              <a:gd name="connsiteX87" fmla="*/ 330681 w 1364418"/>
              <a:gd name="connsiteY87" fmla="*/ 2554718 h 6889521"/>
              <a:gd name="connsiteX88" fmla="*/ 310775 w 1364418"/>
              <a:gd name="connsiteY88" fmla="*/ 2485734 h 6889521"/>
              <a:gd name="connsiteX89" fmla="*/ 301498 w 1364418"/>
              <a:gd name="connsiteY89" fmla="*/ 2447068 h 6889521"/>
              <a:gd name="connsiteX90" fmla="*/ 288459 w 1364418"/>
              <a:gd name="connsiteY90" fmla="*/ 2425819 h 6889521"/>
              <a:gd name="connsiteX91" fmla="*/ 294458 w 1364418"/>
              <a:gd name="connsiteY91" fmla="*/ 2402874 h 6889521"/>
              <a:gd name="connsiteX92" fmla="*/ 297070 w 1364418"/>
              <a:gd name="connsiteY92" fmla="*/ 2381443 h 6889521"/>
              <a:gd name="connsiteX93" fmla="*/ 273399 w 1364418"/>
              <a:gd name="connsiteY93" fmla="*/ 2261920 h 6889521"/>
              <a:gd name="connsiteX94" fmla="*/ 263286 w 1364418"/>
              <a:gd name="connsiteY94" fmla="*/ 2195378 h 6889521"/>
              <a:gd name="connsiteX95" fmla="*/ 247503 w 1364418"/>
              <a:gd name="connsiteY95" fmla="*/ 2155135 h 6889521"/>
              <a:gd name="connsiteX96" fmla="*/ 244961 w 1364418"/>
              <a:gd name="connsiteY96" fmla="*/ 2118008 h 6889521"/>
              <a:gd name="connsiteX97" fmla="*/ 245954 w 1364418"/>
              <a:gd name="connsiteY97" fmla="*/ 2050531 h 6889521"/>
              <a:gd name="connsiteX98" fmla="*/ 237760 w 1364418"/>
              <a:gd name="connsiteY98" fmla="*/ 1963269 h 6889521"/>
              <a:gd name="connsiteX99" fmla="*/ 218938 w 1364418"/>
              <a:gd name="connsiteY99" fmla="*/ 1906352 h 6889521"/>
              <a:gd name="connsiteX100" fmla="*/ 195495 w 1364418"/>
              <a:gd name="connsiteY100" fmla="*/ 1861531 h 6889521"/>
              <a:gd name="connsiteX101" fmla="*/ 149294 w 1364418"/>
              <a:gd name="connsiteY101" fmla="*/ 1732919 h 6889521"/>
              <a:gd name="connsiteX102" fmla="*/ 121605 w 1364418"/>
              <a:gd name="connsiteY102" fmla="*/ 1663540 h 6889521"/>
              <a:gd name="connsiteX103" fmla="*/ 120731 w 1364418"/>
              <a:gd name="connsiteY103" fmla="*/ 1615777 h 6889521"/>
              <a:gd name="connsiteX104" fmla="*/ 101526 w 1364418"/>
              <a:gd name="connsiteY104" fmla="*/ 1563678 h 6889521"/>
              <a:gd name="connsiteX105" fmla="*/ 114606 w 1364418"/>
              <a:gd name="connsiteY105" fmla="*/ 1519474 h 6889521"/>
              <a:gd name="connsiteX106" fmla="*/ 107348 w 1364418"/>
              <a:gd name="connsiteY106" fmla="*/ 1477995 h 6889521"/>
              <a:gd name="connsiteX107" fmla="*/ 93433 w 1364418"/>
              <a:gd name="connsiteY107" fmla="*/ 1373769 h 6889521"/>
              <a:gd name="connsiteX108" fmla="*/ 101740 w 1364418"/>
              <a:gd name="connsiteY108" fmla="*/ 1307086 h 6889521"/>
              <a:gd name="connsiteX109" fmla="*/ 102928 w 1364418"/>
              <a:gd name="connsiteY109" fmla="*/ 1189033 h 6889521"/>
              <a:gd name="connsiteX110" fmla="*/ 107613 w 1364418"/>
              <a:gd name="connsiteY110" fmla="*/ 1168288 h 6889521"/>
              <a:gd name="connsiteX111" fmla="*/ 99895 w 1364418"/>
              <a:gd name="connsiteY111" fmla="*/ 1142577 h 6889521"/>
              <a:gd name="connsiteX112" fmla="*/ 89201 w 1364418"/>
              <a:gd name="connsiteY112" fmla="*/ 1088484 h 6889521"/>
              <a:gd name="connsiteX113" fmla="*/ 77937 w 1364418"/>
              <a:gd name="connsiteY113" fmla="*/ 1016103 h 6889521"/>
              <a:gd name="connsiteX114" fmla="*/ 79393 w 1364418"/>
              <a:gd name="connsiteY114" fmla="*/ 954054 h 6889521"/>
              <a:gd name="connsiteX115" fmla="*/ 90309 w 1364418"/>
              <a:gd name="connsiteY115" fmla="*/ 921368 h 6889521"/>
              <a:gd name="connsiteX116" fmla="*/ 74258 w 1364418"/>
              <a:gd name="connsiteY116" fmla="*/ 896999 h 6889521"/>
              <a:gd name="connsiteX117" fmla="*/ 43666 w 1364418"/>
              <a:gd name="connsiteY117" fmla="*/ 821517 h 6889521"/>
              <a:gd name="connsiteX118" fmla="*/ 22616 w 1364418"/>
              <a:gd name="connsiteY118" fmla="*/ 751353 h 6889521"/>
              <a:gd name="connsiteX119" fmla="*/ 22174 w 1364418"/>
              <a:gd name="connsiteY119" fmla="*/ 721230 h 6889521"/>
              <a:gd name="connsiteX120" fmla="*/ 7845 w 1364418"/>
              <a:gd name="connsiteY120" fmla="*/ 681659 h 6889521"/>
              <a:gd name="connsiteX121" fmla="*/ 31306 w 1364418"/>
              <a:gd name="connsiteY121" fmla="*/ 619315 h 6889521"/>
              <a:gd name="connsiteX122" fmla="*/ 15184 w 1364418"/>
              <a:gd name="connsiteY122" fmla="*/ 585934 h 6889521"/>
              <a:gd name="connsiteX123" fmla="*/ 22258 w 1364418"/>
              <a:gd name="connsiteY123" fmla="*/ 538948 h 6889521"/>
              <a:gd name="connsiteX124" fmla="*/ 26166 w 1364418"/>
              <a:gd name="connsiteY124" fmla="*/ 525163 h 6889521"/>
              <a:gd name="connsiteX125" fmla="*/ 52290 w 1364418"/>
              <a:gd name="connsiteY125" fmla="*/ 446567 h 6889521"/>
              <a:gd name="connsiteX126" fmla="*/ 51538 w 1364418"/>
              <a:gd name="connsiteY126" fmla="*/ 393828 h 6889521"/>
              <a:gd name="connsiteX127" fmla="*/ 51368 w 1364418"/>
              <a:gd name="connsiteY127" fmla="*/ 353137 h 6889521"/>
              <a:gd name="connsiteX128" fmla="*/ 55970 w 1364418"/>
              <a:gd name="connsiteY128" fmla="*/ 321428 h 6889521"/>
              <a:gd name="connsiteX129" fmla="*/ 57061 w 1364418"/>
              <a:gd name="connsiteY129" fmla="*/ 275771 h 6889521"/>
              <a:gd name="connsiteX130" fmla="*/ 74088 w 1364418"/>
              <a:gd name="connsiteY130" fmla="*/ 212860 h 6889521"/>
              <a:gd name="connsiteX131" fmla="*/ 65798 w 1364418"/>
              <a:gd name="connsiteY131" fmla="*/ 144983 h 6889521"/>
              <a:gd name="connsiteX132" fmla="*/ 78082 w 1364418"/>
              <a:gd name="connsiteY132" fmla="*/ 55288 h 6889521"/>
              <a:gd name="connsiteX133" fmla="*/ 37636 w 1364418"/>
              <a:gd name="connsiteY133" fmla="*/ 0 h 6889521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81996 w 1364418"/>
              <a:gd name="connsiteY4" fmla="*/ 6792972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1364418" h="6858000">
                <a:moveTo>
                  <a:pt x="37636" y="0"/>
                </a:moveTo>
                <a:lnTo>
                  <a:pt x="1364418" y="0"/>
                </a:lnTo>
                <a:lnTo>
                  <a:pt x="1364418" y="6858000"/>
                </a:lnTo>
                <a:lnTo>
                  <a:pt x="245974" y="6857735"/>
                </a:lnTo>
                <a:cubicBezTo>
                  <a:pt x="246649" y="6829312"/>
                  <a:pt x="258792" y="6817314"/>
                  <a:pt x="281996" y="6792972"/>
                </a:cubicBezTo>
                <a:cubicBezTo>
                  <a:pt x="288036" y="6763449"/>
                  <a:pt x="261498" y="6738121"/>
                  <a:pt x="264484" y="6716710"/>
                </a:cubicBezTo>
                <a:cubicBezTo>
                  <a:pt x="264597" y="6714739"/>
                  <a:pt x="280538" y="6641844"/>
                  <a:pt x="280651" y="6639873"/>
                </a:cubicBezTo>
                <a:cubicBezTo>
                  <a:pt x="296114" y="6596543"/>
                  <a:pt x="335196" y="6519339"/>
                  <a:pt x="339152" y="6471804"/>
                </a:cubicBezTo>
                <a:lnTo>
                  <a:pt x="334570" y="6389835"/>
                </a:lnTo>
                <a:cubicBezTo>
                  <a:pt x="334613" y="6357588"/>
                  <a:pt x="338883" y="6333072"/>
                  <a:pt x="317792" y="6324679"/>
                </a:cubicBezTo>
                <a:cubicBezTo>
                  <a:pt x="308402" y="6306381"/>
                  <a:pt x="279168" y="6293695"/>
                  <a:pt x="278227" y="6280046"/>
                </a:cubicBezTo>
                <a:cubicBezTo>
                  <a:pt x="281050" y="6269969"/>
                  <a:pt x="290039" y="6265765"/>
                  <a:pt x="288000" y="6252834"/>
                </a:cubicBezTo>
                <a:lnTo>
                  <a:pt x="265992" y="6202459"/>
                </a:lnTo>
                <a:cubicBezTo>
                  <a:pt x="264772" y="6196814"/>
                  <a:pt x="268092" y="6158095"/>
                  <a:pt x="264790" y="6153037"/>
                </a:cubicBezTo>
                <a:cubicBezTo>
                  <a:pt x="302335" y="6114354"/>
                  <a:pt x="260378" y="6128837"/>
                  <a:pt x="280205" y="6078132"/>
                </a:cubicBezTo>
                <a:cubicBezTo>
                  <a:pt x="283657" y="6049622"/>
                  <a:pt x="275724" y="6059673"/>
                  <a:pt x="267592" y="6028119"/>
                </a:cubicBezTo>
                <a:cubicBezTo>
                  <a:pt x="277113" y="5988572"/>
                  <a:pt x="234727" y="5976018"/>
                  <a:pt x="252821" y="5926735"/>
                </a:cubicBezTo>
                <a:cubicBezTo>
                  <a:pt x="290324" y="5823532"/>
                  <a:pt x="288016" y="5757776"/>
                  <a:pt x="302333" y="5712857"/>
                </a:cubicBezTo>
                <a:cubicBezTo>
                  <a:pt x="310258" y="5688518"/>
                  <a:pt x="328236" y="5675288"/>
                  <a:pt x="332131" y="5660491"/>
                </a:cubicBezTo>
                <a:cubicBezTo>
                  <a:pt x="345782" y="5622696"/>
                  <a:pt x="344964" y="5595787"/>
                  <a:pt x="341254" y="5563435"/>
                </a:cubicBezTo>
                <a:cubicBezTo>
                  <a:pt x="335745" y="5537661"/>
                  <a:pt x="359171" y="5479228"/>
                  <a:pt x="368130" y="5437125"/>
                </a:cubicBezTo>
                <a:cubicBezTo>
                  <a:pt x="379868" y="5399640"/>
                  <a:pt x="373836" y="5420657"/>
                  <a:pt x="381698" y="5396260"/>
                </a:cubicBezTo>
                <a:cubicBezTo>
                  <a:pt x="395995" y="5391935"/>
                  <a:pt x="389433" y="5350429"/>
                  <a:pt x="397679" y="5330009"/>
                </a:cubicBezTo>
                <a:cubicBezTo>
                  <a:pt x="405925" y="5309589"/>
                  <a:pt x="420210" y="5291626"/>
                  <a:pt x="431172" y="5273739"/>
                </a:cubicBezTo>
                <a:cubicBezTo>
                  <a:pt x="426568" y="5263245"/>
                  <a:pt x="432286" y="5253790"/>
                  <a:pt x="440771" y="5241779"/>
                </a:cubicBezTo>
                <a:lnTo>
                  <a:pt x="451997" y="5225268"/>
                </a:lnTo>
                <a:lnTo>
                  <a:pt x="453017" y="5217684"/>
                </a:lnTo>
                <a:cubicBezTo>
                  <a:pt x="455252" y="5208685"/>
                  <a:pt x="458044" y="5200600"/>
                  <a:pt x="460358" y="5193377"/>
                </a:cubicBezTo>
                <a:lnTo>
                  <a:pt x="463661" y="5179288"/>
                </a:lnTo>
                <a:lnTo>
                  <a:pt x="464645" y="5173621"/>
                </a:lnTo>
                <a:lnTo>
                  <a:pt x="460279" y="5159961"/>
                </a:lnTo>
                <a:lnTo>
                  <a:pt x="466956" y="5144295"/>
                </a:lnTo>
                <a:lnTo>
                  <a:pt x="463889" y="5125185"/>
                </a:lnTo>
                <a:cubicBezTo>
                  <a:pt x="466252" y="5124475"/>
                  <a:pt x="468554" y="5123363"/>
                  <a:pt x="470719" y="5121884"/>
                </a:cubicBezTo>
                <a:lnTo>
                  <a:pt x="477755" y="5067850"/>
                </a:lnTo>
                <a:lnTo>
                  <a:pt x="480486" y="5060861"/>
                </a:lnTo>
                <a:lnTo>
                  <a:pt x="477190" y="5034192"/>
                </a:lnTo>
                <a:cubicBezTo>
                  <a:pt x="476699" y="5019824"/>
                  <a:pt x="477403" y="5006180"/>
                  <a:pt x="478744" y="4993030"/>
                </a:cubicBezTo>
                <a:lnTo>
                  <a:pt x="485653" y="4946844"/>
                </a:lnTo>
                <a:lnTo>
                  <a:pt x="481509" y="4932692"/>
                </a:lnTo>
                <a:cubicBezTo>
                  <a:pt x="481214" y="4911802"/>
                  <a:pt x="495319" y="4880686"/>
                  <a:pt x="496912" y="4858827"/>
                </a:cubicBezTo>
                <a:lnTo>
                  <a:pt x="502815" y="4821170"/>
                </a:lnTo>
                <a:lnTo>
                  <a:pt x="507548" y="4780965"/>
                </a:lnTo>
                <a:lnTo>
                  <a:pt x="508841" y="4750867"/>
                </a:lnTo>
                <a:lnTo>
                  <a:pt x="506648" y="4690749"/>
                </a:lnTo>
                <a:cubicBezTo>
                  <a:pt x="512729" y="4654213"/>
                  <a:pt x="491337" y="4623546"/>
                  <a:pt x="502128" y="4584173"/>
                </a:cubicBezTo>
                <a:cubicBezTo>
                  <a:pt x="488693" y="4519562"/>
                  <a:pt x="492047" y="4501522"/>
                  <a:pt x="497211" y="4444346"/>
                </a:cubicBezTo>
                <a:cubicBezTo>
                  <a:pt x="511033" y="4454946"/>
                  <a:pt x="497584" y="4394050"/>
                  <a:pt x="493776" y="4375228"/>
                </a:cubicBezTo>
                <a:cubicBezTo>
                  <a:pt x="491426" y="4334791"/>
                  <a:pt x="480594" y="4270639"/>
                  <a:pt x="474429" y="4214165"/>
                </a:cubicBezTo>
                <a:cubicBezTo>
                  <a:pt x="465297" y="4170832"/>
                  <a:pt x="480280" y="4120324"/>
                  <a:pt x="478502" y="4090296"/>
                </a:cubicBezTo>
                <a:lnTo>
                  <a:pt x="463758" y="4033999"/>
                </a:lnTo>
                <a:lnTo>
                  <a:pt x="464907" y="4031933"/>
                </a:lnTo>
                <a:cubicBezTo>
                  <a:pt x="467040" y="4022997"/>
                  <a:pt x="465967" y="4017669"/>
                  <a:pt x="463483" y="4013953"/>
                </a:cubicBezTo>
                <a:lnTo>
                  <a:pt x="449778" y="3974753"/>
                </a:lnTo>
                <a:lnTo>
                  <a:pt x="451376" y="3969950"/>
                </a:lnTo>
                <a:lnTo>
                  <a:pt x="444798" y="3933779"/>
                </a:lnTo>
                <a:lnTo>
                  <a:pt x="446129" y="3933093"/>
                </a:lnTo>
                <a:cubicBezTo>
                  <a:pt x="448961" y="3930731"/>
                  <a:pt x="450769" y="3927433"/>
                  <a:pt x="450483" y="3922082"/>
                </a:cubicBezTo>
                <a:cubicBezTo>
                  <a:pt x="471740" y="3927556"/>
                  <a:pt x="458283" y="3917724"/>
                  <a:pt x="455561" y="3901461"/>
                </a:cubicBezTo>
                <a:cubicBezTo>
                  <a:pt x="460173" y="3883426"/>
                  <a:pt x="474485" y="3829756"/>
                  <a:pt x="478155" y="3813873"/>
                </a:cubicBezTo>
                <a:cubicBezTo>
                  <a:pt x="477963" y="3811302"/>
                  <a:pt x="477772" y="3808732"/>
                  <a:pt x="477580" y="3806161"/>
                </a:cubicBezTo>
                <a:lnTo>
                  <a:pt x="477887" y="3805957"/>
                </a:lnTo>
                <a:cubicBezTo>
                  <a:pt x="478443" y="3804175"/>
                  <a:pt x="478509" y="3801600"/>
                  <a:pt x="477914" y="3797724"/>
                </a:cubicBezTo>
                <a:lnTo>
                  <a:pt x="476529" y="3792098"/>
                </a:lnTo>
                <a:lnTo>
                  <a:pt x="475413" y="3777135"/>
                </a:lnTo>
                <a:lnTo>
                  <a:pt x="477146" y="3771656"/>
                </a:lnTo>
                <a:lnTo>
                  <a:pt x="480889" y="3769007"/>
                </a:lnTo>
                <a:lnTo>
                  <a:pt x="480355" y="3767709"/>
                </a:lnTo>
                <a:cubicBezTo>
                  <a:pt x="472854" y="3758603"/>
                  <a:pt x="462858" y="3757457"/>
                  <a:pt x="489051" y="3738082"/>
                </a:cubicBezTo>
                <a:cubicBezTo>
                  <a:pt x="476420" y="3716230"/>
                  <a:pt x="492614" y="3707883"/>
                  <a:pt x="496397" y="3673397"/>
                </a:cubicBezTo>
                <a:cubicBezTo>
                  <a:pt x="485059" y="3661788"/>
                  <a:pt x="488117" y="3649813"/>
                  <a:pt x="495693" y="3637109"/>
                </a:cubicBezTo>
                <a:cubicBezTo>
                  <a:pt x="488827" y="3605834"/>
                  <a:pt x="498565" y="3573837"/>
                  <a:pt x="499136" y="3536883"/>
                </a:cubicBezTo>
                <a:cubicBezTo>
                  <a:pt x="483096" y="3500539"/>
                  <a:pt x="506170" y="3475121"/>
                  <a:pt x="506674" y="3435652"/>
                </a:cubicBezTo>
                <a:cubicBezTo>
                  <a:pt x="508209" y="3397466"/>
                  <a:pt x="505139" y="3338624"/>
                  <a:pt x="508345" y="3307769"/>
                </a:cubicBezTo>
                <a:cubicBezTo>
                  <a:pt x="522826" y="3292381"/>
                  <a:pt x="493343" y="3256540"/>
                  <a:pt x="525908" y="3250522"/>
                </a:cubicBezTo>
                <a:cubicBezTo>
                  <a:pt x="519705" y="3235893"/>
                  <a:pt x="504475" y="3230937"/>
                  <a:pt x="526333" y="3229163"/>
                </a:cubicBezTo>
                <a:cubicBezTo>
                  <a:pt x="524884" y="3224149"/>
                  <a:pt x="525919" y="3220404"/>
                  <a:pt x="528156" y="3217217"/>
                </a:cubicBezTo>
                <a:lnTo>
                  <a:pt x="514991" y="3183755"/>
                </a:lnTo>
                <a:lnTo>
                  <a:pt x="515492" y="3178642"/>
                </a:lnTo>
                <a:lnTo>
                  <a:pt x="503092" y="3158586"/>
                </a:lnTo>
                <a:lnTo>
                  <a:pt x="488277" y="3129034"/>
                </a:lnTo>
                <a:lnTo>
                  <a:pt x="488942" y="3126682"/>
                </a:lnTo>
                <a:lnTo>
                  <a:pt x="479810" y="3114519"/>
                </a:lnTo>
                <a:cubicBezTo>
                  <a:pt x="476044" y="3110886"/>
                  <a:pt x="471657" y="3108020"/>
                  <a:pt x="466419" y="3106272"/>
                </a:cubicBezTo>
                <a:cubicBezTo>
                  <a:pt x="479357" y="3049949"/>
                  <a:pt x="446991" y="3011906"/>
                  <a:pt x="439149" y="2958185"/>
                </a:cubicBezTo>
                <a:cubicBezTo>
                  <a:pt x="423473" y="2895670"/>
                  <a:pt x="402616" y="2832884"/>
                  <a:pt x="381763" y="2762989"/>
                </a:cubicBezTo>
                <a:cubicBezTo>
                  <a:pt x="340504" y="2718141"/>
                  <a:pt x="357875" y="2611979"/>
                  <a:pt x="330681" y="2554718"/>
                </a:cubicBezTo>
                <a:cubicBezTo>
                  <a:pt x="354561" y="2510384"/>
                  <a:pt x="312857" y="2522616"/>
                  <a:pt x="310775" y="2485734"/>
                </a:cubicBezTo>
                <a:cubicBezTo>
                  <a:pt x="283880" y="2505125"/>
                  <a:pt x="334754" y="2437857"/>
                  <a:pt x="301498" y="2447068"/>
                </a:cubicBezTo>
                <a:cubicBezTo>
                  <a:pt x="302171" y="2440064"/>
                  <a:pt x="286502" y="2432988"/>
                  <a:pt x="288459" y="2425819"/>
                </a:cubicBezTo>
                <a:lnTo>
                  <a:pt x="294458" y="2402874"/>
                </a:lnTo>
                <a:lnTo>
                  <a:pt x="297070" y="2381443"/>
                </a:lnTo>
                <a:cubicBezTo>
                  <a:pt x="291389" y="2355877"/>
                  <a:pt x="281925" y="2295004"/>
                  <a:pt x="273399" y="2261920"/>
                </a:cubicBezTo>
                <a:cubicBezTo>
                  <a:pt x="264489" y="2250852"/>
                  <a:pt x="256407" y="2208397"/>
                  <a:pt x="263286" y="2195378"/>
                </a:cubicBezTo>
                <a:cubicBezTo>
                  <a:pt x="262597" y="2185499"/>
                  <a:pt x="238753" y="2164596"/>
                  <a:pt x="247503" y="2155135"/>
                </a:cubicBezTo>
                <a:cubicBezTo>
                  <a:pt x="257474" y="2141929"/>
                  <a:pt x="229406" y="2121310"/>
                  <a:pt x="244961" y="2118008"/>
                </a:cubicBezTo>
                <a:cubicBezTo>
                  <a:pt x="225493" y="2103116"/>
                  <a:pt x="245373" y="2072196"/>
                  <a:pt x="245954" y="2050531"/>
                </a:cubicBezTo>
                <a:cubicBezTo>
                  <a:pt x="228015" y="2040209"/>
                  <a:pt x="246924" y="2004931"/>
                  <a:pt x="237760" y="1963269"/>
                </a:cubicBezTo>
                <a:cubicBezTo>
                  <a:pt x="217314" y="1952304"/>
                  <a:pt x="249162" y="1930958"/>
                  <a:pt x="218938" y="1906352"/>
                </a:cubicBezTo>
                <a:cubicBezTo>
                  <a:pt x="211894" y="1889396"/>
                  <a:pt x="204207" y="1891128"/>
                  <a:pt x="195495" y="1861531"/>
                </a:cubicBezTo>
                <a:cubicBezTo>
                  <a:pt x="152756" y="1820122"/>
                  <a:pt x="167197" y="1775736"/>
                  <a:pt x="149294" y="1732919"/>
                </a:cubicBezTo>
                <a:cubicBezTo>
                  <a:pt x="132272" y="1683226"/>
                  <a:pt x="131129" y="1708347"/>
                  <a:pt x="121605" y="1663540"/>
                </a:cubicBezTo>
                <a:cubicBezTo>
                  <a:pt x="131383" y="1652207"/>
                  <a:pt x="129824" y="1627305"/>
                  <a:pt x="120731" y="1615777"/>
                </a:cubicBezTo>
                <a:cubicBezTo>
                  <a:pt x="113324" y="1591298"/>
                  <a:pt x="125561" y="1582061"/>
                  <a:pt x="101526" y="1563678"/>
                </a:cubicBezTo>
                <a:cubicBezTo>
                  <a:pt x="118336" y="1562186"/>
                  <a:pt x="95368" y="1514217"/>
                  <a:pt x="114606" y="1519474"/>
                </a:cubicBezTo>
                <a:cubicBezTo>
                  <a:pt x="124662" y="1497831"/>
                  <a:pt x="99126" y="1498809"/>
                  <a:pt x="107348" y="1477995"/>
                </a:cubicBezTo>
                <a:cubicBezTo>
                  <a:pt x="102372" y="1450946"/>
                  <a:pt x="98082" y="1395585"/>
                  <a:pt x="93433" y="1373769"/>
                </a:cubicBezTo>
                <a:lnTo>
                  <a:pt x="101740" y="1307086"/>
                </a:lnTo>
                <a:cubicBezTo>
                  <a:pt x="61518" y="1238798"/>
                  <a:pt x="128597" y="1302829"/>
                  <a:pt x="102928" y="1189033"/>
                </a:cubicBezTo>
                <a:cubicBezTo>
                  <a:pt x="96991" y="1183619"/>
                  <a:pt x="100433" y="1168361"/>
                  <a:pt x="107613" y="1168288"/>
                </a:cubicBezTo>
                <a:cubicBezTo>
                  <a:pt x="104521" y="1161401"/>
                  <a:pt x="88898" y="1146763"/>
                  <a:pt x="99895" y="1142577"/>
                </a:cubicBezTo>
                <a:cubicBezTo>
                  <a:pt x="98248" y="1123927"/>
                  <a:pt x="94639" y="1105753"/>
                  <a:pt x="89201" y="1088484"/>
                </a:cubicBezTo>
                <a:lnTo>
                  <a:pt x="77937" y="1016103"/>
                </a:lnTo>
                <a:cubicBezTo>
                  <a:pt x="78422" y="988163"/>
                  <a:pt x="78908" y="981994"/>
                  <a:pt x="79393" y="954054"/>
                </a:cubicBezTo>
                <a:cubicBezTo>
                  <a:pt x="74607" y="950500"/>
                  <a:pt x="84928" y="922140"/>
                  <a:pt x="90309" y="921368"/>
                </a:cubicBezTo>
                <a:cubicBezTo>
                  <a:pt x="87566" y="916400"/>
                  <a:pt x="66268" y="901306"/>
                  <a:pt x="74258" y="896999"/>
                </a:cubicBezTo>
                <a:cubicBezTo>
                  <a:pt x="69492" y="868759"/>
                  <a:pt x="58957" y="842759"/>
                  <a:pt x="43666" y="821517"/>
                </a:cubicBezTo>
                <a:cubicBezTo>
                  <a:pt x="35059" y="797243"/>
                  <a:pt x="27646" y="764612"/>
                  <a:pt x="22616" y="751353"/>
                </a:cubicBezTo>
                <a:cubicBezTo>
                  <a:pt x="22469" y="741312"/>
                  <a:pt x="22321" y="731271"/>
                  <a:pt x="22174" y="721230"/>
                </a:cubicBezTo>
                <a:lnTo>
                  <a:pt x="7845" y="681659"/>
                </a:lnTo>
                <a:cubicBezTo>
                  <a:pt x="-21513" y="678654"/>
                  <a:pt x="41748" y="630810"/>
                  <a:pt x="31306" y="619315"/>
                </a:cubicBezTo>
                <a:cubicBezTo>
                  <a:pt x="37997" y="611016"/>
                  <a:pt x="17724" y="592108"/>
                  <a:pt x="15184" y="585934"/>
                </a:cubicBezTo>
                <a:cubicBezTo>
                  <a:pt x="14724" y="571597"/>
                  <a:pt x="22718" y="553285"/>
                  <a:pt x="22258" y="538948"/>
                </a:cubicBezTo>
                <a:cubicBezTo>
                  <a:pt x="22152" y="531703"/>
                  <a:pt x="26272" y="532408"/>
                  <a:pt x="26166" y="525163"/>
                </a:cubicBezTo>
                <a:cubicBezTo>
                  <a:pt x="28507" y="511668"/>
                  <a:pt x="56166" y="464433"/>
                  <a:pt x="52290" y="446567"/>
                </a:cubicBezTo>
                <a:cubicBezTo>
                  <a:pt x="47300" y="425186"/>
                  <a:pt x="52062" y="408582"/>
                  <a:pt x="51538" y="393828"/>
                </a:cubicBezTo>
                <a:cubicBezTo>
                  <a:pt x="51481" y="380264"/>
                  <a:pt x="51425" y="366701"/>
                  <a:pt x="51368" y="353137"/>
                </a:cubicBezTo>
                <a:cubicBezTo>
                  <a:pt x="50053" y="345863"/>
                  <a:pt x="61696" y="333814"/>
                  <a:pt x="55970" y="321428"/>
                </a:cubicBezTo>
                <a:cubicBezTo>
                  <a:pt x="56334" y="306209"/>
                  <a:pt x="56697" y="290990"/>
                  <a:pt x="57061" y="275771"/>
                </a:cubicBezTo>
                <a:cubicBezTo>
                  <a:pt x="46146" y="254441"/>
                  <a:pt x="87623" y="243671"/>
                  <a:pt x="74088" y="212860"/>
                </a:cubicBezTo>
                <a:cubicBezTo>
                  <a:pt x="92367" y="188146"/>
                  <a:pt x="68261" y="179672"/>
                  <a:pt x="65798" y="144983"/>
                </a:cubicBezTo>
                <a:cubicBezTo>
                  <a:pt x="52661" y="119338"/>
                  <a:pt x="79134" y="90517"/>
                  <a:pt x="78082" y="55288"/>
                </a:cubicBezTo>
                <a:lnTo>
                  <a:pt x="37636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0235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4726</TotalTime>
  <Words>1020</Words>
  <Application>Microsoft Macintosh PowerPoint</Application>
  <PresentationFormat>Widescreen</PresentationFormat>
  <Paragraphs>57</Paragraphs>
  <Slides>10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Strategies for Resilience and Prosperity: (BMSP6006)</vt:lpstr>
      <vt:lpstr>Strategy and Strategic Management </vt:lpstr>
      <vt:lpstr>Overview of Ikea</vt:lpstr>
      <vt:lpstr>SWOT Analysis of Ikea </vt:lpstr>
      <vt:lpstr>PESTLE Analysis of Ikea</vt:lpstr>
      <vt:lpstr>Bowman’s Strategic Clock</vt:lpstr>
      <vt:lpstr>Porter’s Generic Strategies</vt:lpstr>
      <vt:lpstr>Stakeholder Analysis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Resilience and Prosperity: (BMSP6006)</dc:title>
  <dc:creator>Rachel Pickersgill (2004655)</dc:creator>
  <cp:lastModifiedBy>Rachel Pickersgill (2004655)</cp:lastModifiedBy>
  <cp:revision>18</cp:revision>
  <dcterms:created xsi:type="dcterms:W3CDTF">2022-11-07T11:10:47Z</dcterms:created>
  <dcterms:modified xsi:type="dcterms:W3CDTF">2022-11-10T17:58:42Z</dcterms:modified>
</cp:coreProperties>
</file>