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1" r:id="rId9"/>
    <p:sldId id="262" r:id="rId10"/>
    <p:sldId id="263" r:id="rId11"/>
    <p:sldId id="265"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62B9F7-3F42-9CDC-671B-78A274435571}" v="174" dt="2025-03-13T11:37:15.346"/>
    <p1510:client id="{61F26808-CDD9-FB4F-F518-7BB27ACB1917}" v="509" dt="2025-03-13T13:04:20.252"/>
    <p1510:client id="{CF9B1588-2972-927D-89DC-92CBFDF09B4F}" v="1101" dt="2025-03-14T18:39:34.929"/>
    <p1510:client id="{D0A3BEF8-50CD-AF27-FC3C-D233D758CC4C}" v="2260" dt="2025-03-13T18:48:53.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monde Monica Okoro (2322588)" userId="efdece89-0dcc-44f0-bdb9-97275c3bf9c8" providerId="ADAL" clId="{49B9E697-E581-40BB-B31A-E8EEE24E0750}"/>
    <pc:docChg chg="undo custSel addSld delSld modSld sldOrd">
      <pc:chgData name="Nomonde Monica Okoro (2322588)" userId="efdece89-0dcc-44f0-bdb9-97275c3bf9c8" providerId="ADAL" clId="{49B9E697-E581-40BB-B31A-E8EEE24E0750}" dt="2025-03-10T14:41:38.903" v="657" actId="20577"/>
      <pc:docMkLst>
        <pc:docMk/>
      </pc:docMkLst>
      <pc:sldChg chg="addSp delSp modSp mod addAnim">
        <pc:chgData name="Nomonde Monica Okoro (2322588)" userId="efdece89-0dcc-44f0-bdb9-97275c3bf9c8" providerId="ADAL" clId="{49B9E697-E581-40BB-B31A-E8EEE24E0750}" dt="2025-03-10T14:36:29.796" v="635"/>
        <pc:sldMkLst>
          <pc:docMk/>
          <pc:sldMk cId="2718717196" sldId="256"/>
        </pc:sldMkLst>
        <pc:spChg chg="mod">
          <ac:chgData name="Nomonde Monica Okoro (2322588)" userId="efdece89-0dcc-44f0-bdb9-97275c3bf9c8" providerId="ADAL" clId="{49B9E697-E581-40BB-B31A-E8EEE24E0750}" dt="2025-03-10T14:36:29.796" v="633" actId="26606"/>
          <ac:spMkLst>
            <pc:docMk/>
            <pc:sldMk cId="2718717196" sldId="256"/>
            <ac:spMk id="2" creationId="{A526BA47-9D29-A5BF-DA3F-1C7D827636DF}"/>
          </ac:spMkLst>
        </pc:spChg>
        <pc:spChg chg="mod">
          <ac:chgData name="Nomonde Monica Okoro (2322588)" userId="efdece89-0dcc-44f0-bdb9-97275c3bf9c8" providerId="ADAL" clId="{49B9E697-E581-40BB-B31A-E8EEE24E0750}" dt="2025-03-10T14:36:29.796" v="633" actId="26606"/>
          <ac:spMkLst>
            <pc:docMk/>
            <pc:sldMk cId="2718717196" sldId="256"/>
            <ac:spMk id="3" creationId="{20D222B6-0CCC-AE18-B70F-FE1396B3C260}"/>
          </ac:spMkLst>
        </pc:spChg>
        <pc:spChg chg="add">
          <ac:chgData name="Nomonde Monica Okoro (2322588)" userId="efdece89-0dcc-44f0-bdb9-97275c3bf9c8" providerId="ADAL" clId="{49B9E697-E581-40BB-B31A-E8EEE24E0750}" dt="2025-03-10T14:36:29.796" v="633" actId="26606"/>
          <ac:spMkLst>
            <pc:docMk/>
            <pc:sldMk cId="2718717196" sldId="256"/>
            <ac:spMk id="1038" creationId="{ECC07320-C2CA-4E29-8481-9D9E143C7788}"/>
          </ac:spMkLst>
        </pc:spChg>
        <pc:spChg chg="add">
          <ac:chgData name="Nomonde Monica Okoro (2322588)" userId="efdece89-0dcc-44f0-bdb9-97275c3bf9c8" providerId="ADAL" clId="{49B9E697-E581-40BB-B31A-E8EEE24E0750}" dt="2025-03-10T14:36:29.796" v="633" actId="26606"/>
          <ac:spMkLst>
            <pc:docMk/>
            <pc:sldMk cId="2718717196" sldId="256"/>
            <ac:spMk id="1040" creationId="{178FB36B-5BFE-42CA-BC60-1115E0D95EEC}"/>
          </ac:spMkLst>
        </pc:spChg>
        <pc:grpChg chg="del">
          <ac:chgData name="Nomonde Monica Okoro (2322588)" userId="efdece89-0dcc-44f0-bdb9-97275c3bf9c8" providerId="ADAL" clId="{49B9E697-E581-40BB-B31A-E8EEE24E0750}" dt="2025-03-10T14:36:29.796" v="633" actId="26606"/>
          <ac:grpSpMkLst>
            <pc:docMk/>
            <pc:sldMk cId="2718717196" sldId="256"/>
            <ac:grpSpMk id="1031" creationId="{0E76F6F3-F5F0-B26D-1B63-73AD0299B731}"/>
          </ac:grpSpMkLst>
        </pc:grpChg>
        <pc:picChg chg="mod ord">
          <ac:chgData name="Nomonde Monica Okoro (2322588)" userId="efdece89-0dcc-44f0-bdb9-97275c3bf9c8" providerId="ADAL" clId="{49B9E697-E581-40BB-B31A-E8EEE24E0750}" dt="2025-03-10T14:36:29.796" v="633" actId="26606"/>
          <ac:picMkLst>
            <pc:docMk/>
            <pc:sldMk cId="2718717196" sldId="256"/>
            <ac:picMk id="1026" creationId="{CB3E204F-0D88-91DD-7C1E-2F647F731431}"/>
          </ac:picMkLst>
        </pc:picChg>
      </pc:sldChg>
      <pc:sldChg chg="modSp mod">
        <pc:chgData name="Nomonde Monica Okoro (2322588)" userId="efdece89-0dcc-44f0-bdb9-97275c3bf9c8" providerId="ADAL" clId="{49B9E697-E581-40BB-B31A-E8EEE24E0750}" dt="2025-03-10T14:41:38.903" v="657" actId="20577"/>
        <pc:sldMkLst>
          <pc:docMk/>
          <pc:sldMk cId="2209332514" sldId="257"/>
        </pc:sldMkLst>
        <pc:spChg chg="mod">
          <ac:chgData name="Nomonde Monica Okoro (2322588)" userId="efdece89-0dcc-44f0-bdb9-97275c3bf9c8" providerId="ADAL" clId="{49B9E697-E581-40BB-B31A-E8EEE24E0750}" dt="2025-03-10T14:41:23.598" v="655" actId="20577"/>
          <ac:spMkLst>
            <pc:docMk/>
            <pc:sldMk cId="2209332514" sldId="257"/>
            <ac:spMk id="2" creationId="{D438C13E-2810-E537-21B8-FE6EF31DE5D9}"/>
          </ac:spMkLst>
        </pc:spChg>
        <pc:spChg chg="mod">
          <ac:chgData name="Nomonde Monica Okoro (2322588)" userId="efdece89-0dcc-44f0-bdb9-97275c3bf9c8" providerId="ADAL" clId="{49B9E697-E581-40BB-B31A-E8EEE24E0750}" dt="2025-03-10T14:41:38.903" v="657" actId="20577"/>
          <ac:spMkLst>
            <pc:docMk/>
            <pc:sldMk cId="2209332514" sldId="257"/>
            <ac:spMk id="3" creationId="{21581114-258B-A6D1-94A7-9AF3E0D1E631}"/>
          </ac:spMkLst>
        </pc:spChg>
      </pc:sldChg>
      <pc:sldChg chg="addSp delSp modSp new mod setBg">
        <pc:chgData name="Nomonde Monica Okoro (2322588)" userId="efdece89-0dcc-44f0-bdb9-97275c3bf9c8" providerId="ADAL" clId="{49B9E697-E581-40BB-B31A-E8EEE24E0750}" dt="2025-03-10T14:25:20.942" v="430" actId="20577"/>
        <pc:sldMkLst>
          <pc:docMk/>
          <pc:sldMk cId="3095704106" sldId="258"/>
        </pc:sldMkLst>
        <pc:spChg chg="mod">
          <ac:chgData name="Nomonde Monica Okoro (2322588)" userId="efdece89-0dcc-44f0-bdb9-97275c3bf9c8" providerId="ADAL" clId="{49B9E697-E581-40BB-B31A-E8EEE24E0750}" dt="2025-03-10T13:39:32.067" v="37" actId="26606"/>
          <ac:spMkLst>
            <pc:docMk/>
            <pc:sldMk cId="3095704106" sldId="258"/>
            <ac:spMk id="2" creationId="{FA6A8223-640D-A61B-BFB9-FB5BE4D8428C}"/>
          </ac:spMkLst>
        </pc:spChg>
        <pc:spChg chg="del">
          <ac:chgData name="Nomonde Monica Okoro (2322588)" userId="efdece89-0dcc-44f0-bdb9-97275c3bf9c8" providerId="ADAL" clId="{49B9E697-E581-40BB-B31A-E8EEE24E0750}" dt="2025-03-10T13:39:06.315" v="30"/>
          <ac:spMkLst>
            <pc:docMk/>
            <pc:sldMk cId="3095704106" sldId="258"/>
            <ac:spMk id="3" creationId="{6D1B1C34-6B83-E40B-2EC6-5556EDA4317A}"/>
          </ac:spMkLst>
        </pc:spChg>
        <pc:spChg chg="mod">
          <ac:chgData name="Nomonde Monica Okoro (2322588)" userId="efdece89-0dcc-44f0-bdb9-97275c3bf9c8" providerId="ADAL" clId="{49B9E697-E581-40BB-B31A-E8EEE24E0750}" dt="2025-03-10T14:25:20.942" v="430" actId="20577"/>
          <ac:spMkLst>
            <pc:docMk/>
            <pc:sldMk cId="3095704106" sldId="258"/>
            <ac:spMk id="4" creationId="{3B7B246C-0729-E565-C5A5-4337F70BF13E}"/>
          </ac:spMkLst>
        </pc:spChg>
        <pc:spChg chg="add del">
          <ac:chgData name="Nomonde Monica Okoro (2322588)" userId="efdece89-0dcc-44f0-bdb9-97275c3bf9c8" providerId="ADAL" clId="{49B9E697-E581-40BB-B31A-E8EEE24E0750}" dt="2025-03-10T13:39:20.664" v="32" actId="26606"/>
          <ac:spMkLst>
            <pc:docMk/>
            <pc:sldMk cId="3095704106" sldId="258"/>
            <ac:spMk id="2055" creationId="{04812C46-200A-4DEB-A05E-3ED6C68C2387}"/>
          </ac:spMkLst>
        </pc:spChg>
        <pc:spChg chg="add del">
          <ac:chgData name="Nomonde Monica Okoro (2322588)" userId="efdece89-0dcc-44f0-bdb9-97275c3bf9c8" providerId="ADAL" clId="{49B9E697-E581-40BB-B31A-E8EEE24E0750}" dt="2025-03-10T13:39:20.664" v="32" actId="26606"/>
          <ac:spMkLst>
            <pc:docMk/>
            <pc:sldMk cId="3095704106" sldId="258"/>
            <ac:spMk id="2057" creationId="{D1EA859B-E555-4109-94F3-6700E046E008}"/>
          </ac:spMkLst>
        </pc:spChg>
        <pc:spChg chg="add del">
          <ac:chgData name="Nomonde Monica Okoro (2322588)" userId="efdece89-0dcc-44f0-bdb9-97275c3bf9c8" providerId="ADAL" clId="{49B9E697-E581-40BB-B31A-E8EEE24E0750}" dt="2025-03-10T13:39:27.540" v="34" actId="26606"/>
          <ac:spMkLst>
            <pc:docMk/>
            <pc:sldMk cId="3095704106" sldId="258"/>
            <ac:spMk id="2059" creationId="{F13C74B1-5B17-4795-BED0-7140497B445A}"/>
          </ac:spMkLst>
        </pc:spChg>
        <pc:spChg chg="add del">
          <ac:chgData name="Nomonde Monica Okoro (2322588)" userId="efdece89-0dcc-44f0-bdb9-97275c3bf9c8" providerId="ADAL" clId="{49B9E697-E581-40BB-B31A-E8EEE24E0750}" dt="2025-03-10T13:39:27.540" v="34" actId="26606"/>
          <ac:spMkLst>
            <pc:docMk/>
            <pc:sldMk cId="3095704106" sldId="258"/>
            <ac:spMk id="2060" creationId="{D4974D33-8DC5-464E-8C6D-BE58F0669C17}"/>
          </ac:spMkLst>
        </pc:spChg>
        <pc:spChg chg="add del">
          <ac:chgData name="Nomonde Monica Okoro (2322588)" userId="efdece89-0dcc-44f0-bdb9-97275c3bf9c8" providerId="ADAL" clId="{49B9E697-E581-40BB-B31A-E8EEE24E0750}" dt="2025-03-10T13:39:32.057" v="36" actId="26606"/>
          <ac:spMkLst>
            <pc:docMk/>
            <pc:sldMk cId="3095704106" sldId="258"/>
            <ac:spMk id="2061" creationId="{55D4142C-5077-457F-A6AD-3FECFDB39685}"/>
          </ac:spMkLst>
        </pc:spChg>
        <pc:spChg chg="add del">
          <ac:chgData name="Nomonde Monica Okoro (2322588)" userId="efdece89-0dcc-44f0-bdb9-97275c3bf9c8" providerId="ADAL" clId="{49B9E697-E581-40BB-B31A-E8EEE24E0750}" dt="2025-03-10T13:39:32.057" v="36" actId="26606"/>
          <ac:spMkLst>
            <pc:docMk/>
            <pc:sldMk cId="3095704106" sldId="258"/>
            <ac:spMk id="2062" creationId="{6B5E2835-4E47-45B3-9CFE-732FF7B05472}"/>
          </ac:spMkLst>
        </pc:spChg>
        <pc:spChg chg="add del">
          <ac:chgData name="Nomonde Monica Okoro (2322588)" userId="efdece89-0dcc-44f0-bdb9-97275c3bf9c8" providerId="ADAL" clId="{49B9E697-E581-40BB-B31A-E8EEE24E0750}" dt="2025-03-10T13:39:32.057" v="36" actId="26606"/>
          <ac:spMkLst>
            <pc:docMk/>
            <pc:sldMk cId="3095704106" sldId="258"/>
            <ac:spMk id="2063" creationId="{7A5F0580-5EE9-419F-96EE-B6529EF6E7D0}"/>
          </ac:spMkLst>
        </pc:spChg>
        <pc:spChg chg="add del">
          <ac:chgData name="Nomonde Monica Okoro (2322588)" userId="efdece89-0dcc-44f0-bdb9-97275c3bf9c8" providerId="ADAL" clId="{49B9E697-E581-40BB-B31A-E8EEE24E0750}" dt="2025-03-10T13:39:32.057" v="36" actId="26606"/>
          <ac:spMkLst>
            <pc:docMk/>
            <pc:sldMk cId="3095704106" sldId="258"/>
            <ac:spMk id="2064" creationId="{5B45AD5D-AA52-4F7B-9362-576A39AD9E09}"/>
          </ac:spMkLst>
        </pc:spChg>
        <pc:spChg chg="add del">
          <ac:chgData name="Nomonde Monica Okoro (2322588)" userId="efdece89-0dcc-44f0-bdb9-97275c3bf9c8" providerId="ADAL" clId="{49B9E697-E581-40BB-B31A-E8EEE24E0750}" dt="2025-03-10T13:39:32.057" v="36" actId="26606"/>
          <ac:spMkLst>
            <pc:docMk/>
            <pc:sldMk cId="3095704106" sldId="258"/>
            <ac:spMk id="2065" creationId="{AEDD7960-4866-4399-BEF6-DD1431AB4E34}"/>
          </ac:spMkLst>
        </pc:spChg>
        <pc:spChg chg="add">
          <ac:chgData name="Nomonde Monica Okoro (2322588)" userId="efdece89-0dcc-44f0-bdb9-97275c3bf9c8" providerId="ADAL" clId="{49B9E697-E581-40BB-B31A-E8EEE24E0750}" dt="2025-03-10T13:39:32.067" v="37" actId="26606"/>
          <ac:spMkLst>
            <pc:docMk/>
            <pc:sldMk cId="3095704106" sldId="258"/>
            <ac:spMk id="2067" creationId="{743AA782-23D1-4521-8CAD-47662984AA08}"/>
          </ac:spMkLst>
        </pc:spChg>
        <pc:spChg chg="add">
          <ac:chgData name="Nomonde Monica Okoro (2322588)" userId="efdece89-0dcc-44f0-bdb9-97275c3bf9c8" providerId="ADAL" clId="{49B9E697-E581-40BB-B31A-E8EEE24E0750}" dt="2025-03-10T13:39:32.067" v="37" actId="26606"/>
          <ac:spMkLst>
            <pc:docMk/>
            <pc:sldMk cId="3095704106" sldId="258"/>
            <ac:spMk id="2068" creationId="{71877DBC-BB60-40F0-AC93-2ACDBAAE60CE}"/>
          </ac:spMkLst>
        </pc:spChg>
        <pc:picChg chg="add mod ord">
          <ac:chgData name="Nomonde Monica Okoro (2322588)" userId="efdece89-0dcc-44f0-bdb9-97275c3bf9c8" providerId="ADAL" clId="{49B9E697-E581-40BB-B31A-E8EEE24E0750}" dt="2025-03-10T13:39:32.067" v="37" actId="26606"/>
          <ac:picMkLst>
            <pc:docMk/>
            <pc:sldMk cId="3095704106" sldId="258"/>
            <ac:picMk id="2050" creationId="{D8BEA650-08CD-066A-2E00-A1C5B5DCE870}"/>
          </ac:picMkLst>
        </pc:picChg>
      </pc:sldChg>
      <pc:sldChg chg="addSp delSp modSp new mod setBg">
        <pc:chgData name="Nomonde Monica Okoro (2322588)" userId="efdece89-0dcc-44f0-bdb9-97275c3bf9c8" providerId="ADAL" clId="{49B9E697-E581-40BB-B31A-E8EEE24E0750}" dt="2025-03-10T14:25:13.232" v="424" actId="20577"/>
        <pc:sldMkLst>
          <pc:docMk/>
          <pc:sldMk cId="3790746983" sldId="259"/>
        </pc:sldMkLst>
        <pc:spChg chg="mod">
          <ac:chgData name="Nomonde Monica Okoro (2322588)" userId="efdece89-0dcc-44f0-bdb9-97275c3bf9c8" providerId="ADAL" clId="{49B9E697-E581-40BB-B31A-E8EEE24E0750}" dt="2025-03-10T13:42:30.741" v="49" actId="20577"/>
          <ac:spMkLst>
            <pc:docMk/>
            <pc:sldMk cId="3790746983" sldId="259"/>
            <ac:spMk id="2" creationId="{CBE042B6-AEA2-C40E-6262-E953142EBC72}"/>
          </ac:spMkLst>
        </pc:spChg>
        <pc:spChg chg="del">
          <ac:chgData name="Nomonde Monica Okoro (2322588)" userId="efdece89-0dcc-44f0-bdb9-97275c3bf9c8" providerId="ADAL" clId="{49B9E697-E581-40BB-B31A-E8EEE24E0750}" dt="2025-03-10T13:42:01.649" v="39"/>
          <ac:spMkLst>
            <pc:docMk/>
            <pc:sldMk cId="3790746983" sldId="259"/>
            <ac:spMk id="3" creationId="{C1DF7341-02D0-EA23-BAF7-8942F7987910}"/>
          </ac:spMkLst>
        </pc:spChg>
        <pc:spChg chg="mod">
          <ac:chgData name="Nomonde Monica Okoro (2322588)" userId="efdece89-0dcc-44f0-bdb9-97275c3bf9c8" providerId="ADAL" clId="{49B9E697-E581-40BB-B31A-E8EEE24E0750}" dt="2025-03-10T14:25:13.232" v="424" actId="20577"/>
          <ac:spMkLst>
            <pc:docMk/>
            <pc:sldMk cId="3790746983" sldId="259"/>
            <ac:spMk id="4" creationId="{DCF10FC5-A544-C9D4-6C6B-26BA6A3AF209}"/>
          </ac:spMkLst>
        </pc:spChg>
        <pc:spChg chg="add">
          <ac:chgData name="Nomonde Monica Okoro (2322588)" userId="efdece89-0dcc-44f0-bdb9-97275c3bf9c8" providerId="ADAL" clId="{49B9E697-E581-40BB-B31A-E8EEE24E0750}" dt="2025-03-10T13:42:06.072" v="40" actId="26606"/>
          <ac:spMkLst>
            <pc:docMk/>
            <pc:sldMk cId="3790746983" sldId="259"/>
            <ac:spMk id="3079" creationId="{743AA782-23D1-4521-8CAD-47662984AA08}"/>
          </ac:spMkLst>
        </pc:spChg>
        <pc:spChg chg="add">
          <ac:chgData name="Nomonde Monica Okoro (2322588)" userId="efdece89-0dcc-44f0-bdb9-97275c3bf9c8" providerId="ADAL" clId="{49B9E697-E581-40BB-B31A-E8EEE24E0750}" dt="2025-03-10T13:42:06.072" v="40" actId="26606"/>
          <ac:spMkLst>
            <pc:docMk/>
            <pc:sldMk cId="3790746983" sldId="259"/>
            <ac:spMk id="3081" creationId="{71877DBC-BB60-40F0-AC93-2ACDBAAE60CE}"/>
          </ac:spMkLst>
        </pc:spChg>
        <pc:picChg chg="add mod">
          <ac:chgData name="Nomonde Monica Okoro (2322588)" userId="efdece89-0dcc-44f0-bdb9-97275c3bf9c8" providerId="ADAL" clId="{49B9E697-E581-40BB-B31A-E8EEE24E0750}" dt="2025-03-10T13:42:06.072" v="40" actId="26606"/>
          <ac:picMkLst>
            <pc:docMk/>
            <pc:sldMk cId="3790746983" sldId="259"/>
            <ac:picMk id="3074" creationId="{AB9E7057-26F1-0C00-1318-D9C6A06F7426}"/>
          </ac:picMkLst>
        </pc:picChg>
      </pc:sldChg>
      <pc:sldChg chg="add del">
        <pc:chgData name="Nomonde Monica Okoro (2322588)" userId="efdece89-0dcc-44f0-bdb9-97275c3bf9c8" providerId="ADAL" clId="{49B9E697-E581-40BB-B31A-E8EEE24E0750}" dt="2025-03-10T13:48:23.608" v="122" actId="2696"/>
        <pc:sldMkLst>
          <pc:docMk/>
          <pc:sldMk cId="107194636" sldId="260"/>
        </pc:sldMkLst>
      </pc:sldChg>
      <pc:sldChg chg="modSp new del mod">
        <pc:chgData name="Nomonde Monica Okoro (2322588)" userId="efdece89-0dcc-44f0-bdb9-97275c3bf9c8" providerId="ADAL" clId="{49B9E697-E581-40BB-B31A-E8EEE24E0750}" dt="2025-03-10T13:48:07.645" v="120" actId="2696"/>
        <pc:sldMkLst>
          <pc:docMk/>
          <pc:sldMk cId="1742121715" sldId="260"/>
        </pc:sldMkLst>
        <pc:spChg chg="mod">
          <ac:chgData name="Nomonde Monica Okoro (2322588)" userId="efdece89-0dcc-44f0-bdb9-97275c3bf9c8" providerId="ADAL" clId="{49B9E697-E581-40BB-B31A-E8EEE24E0750}" dt="2025-03-10T13:47:56.486" v="118" actId="21"/>
          <ac:spMkLst>
            <pc:docMk/>
            <pc:sldMk cId="1742121715" sldId="260"/>
            <ac:spMk id="2" creationId="{2F6A2C0E-55F7-1554-E31C-20C3E1959B5C}"/>
          </ac:spMkLst>
        </pc:spChg>
        <pc:spChg chg="mod">
          <ac:chgData name="Nomonde Monica Okoro (2322588)" userId="efdece89-0dcc-44f0-bdb9-97275c3bf9c8" providerId="ADAL" clId="{49B9E697-E581-40BB-B31A-E8EEE24E0750}" dt="2025-03-10T13:47:11.231" v="116" actId="20577"/>
          <ac:spMkLst>
            <pc:docMk/>
            <pc:sldMk cId="1742121715" sldId="260"/>
            <ac:spMk id="3" creationId="{5CACC247-4638-C26B-7F7D-932856D88F2A}"/>
          </ac:spMkLst>
        </pc:spChg>
      </pc:sldChg>
      <pc:sldChg chg="modSp new mod ord">
        <pc:chgData name="Nomonde Monica Okoro (2322588)" userId="efdece89-0dcc-44f0-bdb9-97275c3bf9c8" providerId="ADAL" clId="{49B9E697-E581-40BB-B31A-E8EEE24E0750}" dt="2025-03-10T14:26:47.974" v="431"/>
        <pc:sldMkLst>
          <pc:docMk/>
          <pc:sldMk cId="30034653" sldId="261"/>
        </pc:sldMkLst>
        <pc:spChg chg="mod">
          <ac:chgData name="Nomonde Monica Okoro (2322588)" userId="efdece89-0dcc-44f0-bdb9-97275c3bf9c8" providerId="ADAL" clId="{49B9E697-E581-40BB-B31A-E8EEE24E0750}" dt="2025-03-10T13:48:46.133" v="152" actId="20577"/>
          <ac:spMkLst>
            <pc:docMk/>
            <pc:sldMk cId="30034653" sldId="261"/>
            <ac:spMk id="2" creationId="{DFD9486C-2D90-41FF-09E2-19B76750F8CF}"/>
          </ac:spMkLst>
        </pc:spChg>
        <pc:spChg chg="mod">
          <ac:chgData name="Nomonde Monica Okoro (2322588)" userId="efdece89-0dcc-44f0-bdb9-97275c3bf9c8" providerId="ADAL" clId="{49B9E697-E581-40BB-B31A-E8EEE24E0750}" dt="2025-03-10T14:26:47.974" v="431"/>
          <ac:spMkLst>
            <pc:docMk/>
            <pc:sldMk cId="30034653" sldId="261"/>
            <ac:spMk id="3" creationId="{CD7D2059-D8CF-E569-F7AC-A4869102922D}"/>
          </ac:spMkLst>
        </pc:spChg>
      </pc:sldChg>
      <pc:sldChg chg="modSp new mod">
        <pc:chgData name="Nomonde Monica Okoro (2322588)" userId="efdece89-0dcc-44f0-bdb9-97275c3bf9c8" providerId="ADAL" clId="{49B9E697-E581-40BB-B31A-E8EEE24E0750}" dt="2025-03-10T14:38:32.793" v="643" actId="1076"/>
        <pc:sldMkLst>
          <pc:docMk/>
          <pc:sldMk cId="2014618986" sldId="262"/>
        </pc:sldMkLst>
        <pc:spChg chg="mod">
          <ac:chgData name="Nomonde Monica Okoro (2322588)" userId="efdece89-0dcc-44f0-bdb9-97275c3bf9c8" providerId="ADAL" clId="{49B9E697-E581-40BB-B31A-E8EEE24E0750}" dt="2025-03-10T14:38:32.793" v="643" actId="1076"/>
          <ac:spMkLst>
            <pc:docMk/>
            <pc:sldMk cId="2014618986" sldId="262"/>
            <ac:spMk id="2" creationId="{71D1DA42-06AF-88C6-869F-78934055B762}"/>
          </ac:spMkLst>
        </pc:spChg>
        <pc:spChg chg="mod">
          <ac:chgData name="Nomonde Monica Okoro (2322588)" userId="efdece89-0dcc-44f0-bdb9-97275c3bf9c8" providerId="ADAL" clId="{49B9E697-E581-40BB-B31A-E8EEE24E0750}" dt="2025-03-10T14:29:32.066" v="528" actId="20577"/>
          <ac:spMkLst>
            <pc:docMk/>
            <pc:sldMk cId="2014618986" sldId="262"/>
            <ac:spMk id="3" creationId="{83E82089-B8F9-6C06-EFD0-F4F733CAAE6C}"/>
          </ac:spMkLst>
        </pc:spChg>
      </pc:sldChg>
      <pc:sldChg chg="modSp new mod ord">
        <pc:chgData name="Nomonde Monica Okoro (2322588)" userId="efdece89-0dcc-44f0-bdb9-97275c3bf9c8" providerId="ADAL" clId="{49B9E697-E581-40BB-B31A-E8EEE24E0750}" dt="2025-03-10T14:22:10.594" v="375" actId="5793"/>
        <pc:sldMkLst>
          <pc:docMk/>
          <pc:sldMk cId="1289780808" sldId="263"/>
        </pc:sldMkLst>
        <pc:spChg chg="mod">
          <ac:chgData name="Nomonde Monica Okoro (2322588)" userId="efdece89-0dcc-44f0-bdb9-97275c3bf9c8" providerId="ADAL" clId="{49B9E697-E581-40BB-B31A-E8EEE24E0750}" dt="2025-03-10T13:50:21.592" v="224" actId="20577"/>
          <ac:spMkLst>
            <pc:docMk/>
            <pc:sldMk cId="1289780808" sldId="263"/>
            <ac:spMk id="2" creationId="{4186A0B9-294A-F951-6A30-FFED70B4E463}"/>
          </ac:spMkLst>
        </pc:spChg>
        <pc:spChg chg="mod">
          <ac:chgData name="Nomonde Monica Okoro (2322588)" userId="efdece89-0dcc-44f0-bdb9-97275c3bf9c8" providerId="ADAL" clId="{49B9E697-E581-40BB-B31A-E8EEE24E0750}" dt="2025-03-10T14:22:10.594" v="375" actId="5793"/>
          <ac:spMkLst>
            <pc:docMk/>
            <pc:sldMk cId="1289780808" sldId="263"/>
            <ac:spMk id="3" creationId="{8FF1D2A3-0929-F622-1977-943C636CA416}"/>
          </ac:spMkLst>
        </pc:spChg>
        <pc:spChg chg="mod">
          <ac:chgData name="Nomonde Monica Okoro (2322588)" userId="efdece89-0dcc-44f0-bdb9-97275c3bf9c8" providerId="ADAL" clId="{49B9E697-E581-40BB-B31A-E8EEE24E0750}" dt="2025-03-10T14:21:50.349" v="352" actId="27636"/>
          <ac:spMkLst>
            <pc:docMk/>
            <pc:sldMk cId="1289780808" sldId="263"/>
            <ac:spMk id="4" creationId="{B869EDDF-622A-BE30-7E5B-EB763F6259A0}"/>
          </ac:spMkLst>
        </pc:spChg>
      </pc:sldChg>
      <pc:sldChg chg="modSp new mod">
        <pc:chgData name="Nomonde Monica Okoro (2322588)" userId="efdece89-0dcc-44f0-bdb9-97275c3bf9c8" providerId="ADAL" clId="{49B9E697-E581-40BB-B31A-E8EEE24E0750}" dt="2025-03-10T14:00:52.474" v="304"/>
        <pc:sldMkLst>
          <pc:docMk/>
          <pc:sldMk cId="2382245692" sldId="264"/>
        </pc:sldMkLst>
        <pc:spChg chg="mod">
          <ac:chgData name="Nomonde Monica Okoro (2322588)" userId="efdece89-0dcc-44f0-bdb9-97275c3bf9c8" providerId="ADAL" clId="{49B9E697-E581-40BB-B31A-E8EEE24E0750}" dt="2025-03-10T13:51:16.430" v="286" actId="20577"/>
          <ac:spMkLst>
            <pc:docMk/>
            <pc:sldMk cId="2382245692" sldId="264"/>
            <ac:spMk id="2" creationId="{8DFE60F0-123E-C9D8-C555-2F8A22E38BAB}"/>
          </ac:spMkLst>
        </pc:spChg>
        <pc:spChg chg="mod">
          <ac:chgData name="Nomonde Monica Okoro (2322588)" userId="efdece89-0dcc-44f0-bdb9-97275c3bf9c8" providerId="ADAL" clId="{49B9E697-E581-40BB-B31A-E8EEE24E0750}" dt="2025-03-10T14:00:52.474" v="304"/>
          <ac:spMkLst>
            <pc:docMk/>
            <pc:sldMk cId="2382245692" sldId="264"/>
            <ac:spMk id="3" creationId="{C70DB4E3-B39F-3586-F86B-C516F607796F}"/>
          </ac:spMkLst>
        </pc:spChg>
      </pc:sldChg>
      <pc:sldChg chg="modSp new mod ord">
        <pc:chgData name="Nomonde Monica Okoro (2322588)" userId="efdece89-0dcc-44f0-bdb9-97275c3bf9c8" providerId="ADAL" clId="{49B9E697-E581-40BB-B31A-E8EEE24E0750}" dt="2025-03-10T13:51:49.101" v="303"/>
        <pc:sldMkLst>
          <pc:docMk/>
          <pc:sldMk cId="2771820376" sldId="265"/>
        </pc:sldMkLst>
        <pc:spChg chg="mod">
          <ac:chgData name="Nomonde Monica Okoro (2322588)" userId="efdece89-0dcc-44f0-bdb9-97275c3bf9c8" providerId="ADAL" clId="{49B9E697-E581-40BB-B31A-E8EEE24E0750}" dt="2025-03-10T13:51:39.845" v="299" actId="5793"/>
          <ac:spMkLst>
            <pc:docMk/>
            <pc:sldMk cId="2771820376" sldId="265"/>
            <ac:spMk id="2" creationId="{5E5412D8-9D5E-3590-51AF-02EB91850A5B}"/>
          </ac:spMkLst>
        </pc:spChg>
      </pc:sldChg>
    </pc:docChg>
  </pc:docChgLst>
  <pc:docChgLst>
    <pc:chgData name="Nomonde Monica Okoro (2322588)" userId="S::2322588@student.uwtsd.ac.uk::efdece89-0dcc-44f0-bdb9-97275c3bf9c8" providerId="AD" clId="Web-{D0A3BEF8-50CD-AF27-FC3C-D233D758CC4C}"/>
    <pc:docChg chg="modSld">
      <pc:chgData name="Nomonde Monica Okoro (2322588)" userId="S::2322588@student.uwtsd.ac.uk::efdece89-0dcc-44f0-bdb9-97275c3bf9c8" providerId="AD" clId="Web-{D0A3BEF8-50CD-AF27-FC3C-D233D758CC4C}" dt="2025-03-13T18:48:53.429" v="2284" actId="20577"/>
      <pc:docMkLst>
        <pc:docMk/>
      </pc:docMkLst>
      <pc:sldChg chg="modSp">
        <pc:chgData name="Nomonde Monica Okoro (2322588)" userId="S::2322588@student.uwtsd.ac.uk::efdece89-0dcc-44f0-bdb9-97275c3bf9c8" providerId="AD" clId="Web-{D0A3BEF8-50CD-AF27-FC3C-D233D758CC4C}" dt="2025-03-13T18:46:40.987" v="2259" actId="20577"/>
        <pc:sldMkLst>
          <pc:docMk/>
          <pc:sldMk cId="2209332514" sldId="257"/>
        </pc:sldMkLst>
        <pc:spChg chg="mod">
          <ac:chgData name="Nomonde Monica Okoro (2322588)" userId="S::2322588@student.uwtsd.ac.uk::efdece89-0dcc-44f0-bdb9-97275c3bf9c8" providerId="AD" clId="Web-{D0A3BEF8-50CD-AF27-FC3C-D233D758CC4C}" dt="2025-03-13T18:46:40.987" v="2259" actId="20577"/>
          <ac:spMkLst>
            <pc:docMk/>
            <pc:sldMk cId="2209332514" sldId="257"/>
            <ac:spMk id="3" creationId="{21581114-258B-A6D1-94A7-9AF3E0D1E631}"/>
          </ac:spMkLst>
        </pc:spChg>
      </pc:sldChg>
      <pc:sldChg chg="modSp">
        <pc:chgData name="Nomonde Monica Okoro (2322588)" userId="S::2322588@student.uwtsd.ac.uk::efdece89-0dcc-44f0-bdb9-97275c3bf9c8" providerId="AD" clId="Web-{D0A3BEF8-50CD-AF27-FC3C-D233D758CC4C}" dt="2025-03-13T18:33:17.161" v="2014" actId="1076"/>
        <pc:sldMkLst>
          <pc:docMk/>
          <pc:sldMk cId="3095704106" sldId="258"/>
        </pc:sldMkLst>
        <pc:spChg chg="mod">
          <ac:chgData name="Nomonde Monica Okoro (2322588)" userId="S::2322588@student.uwtsd.ac.uk::efdece89-0dcc-44f0-bdb9-97275c3bf9c8" providerId="AD" clId="Web-{D0A3BEF8-50CD-AF27-FC3C-D233D758CC4C}" dt="2025-03-13T18:33:17.161" v="2014" actId="1076"/>
          <ac:spMkLst>
            <pc:docMk/>
            <pc:sldMk cId="3095704106" sldId="258"/>
            <ac:spMk id="4" creationId="{3B7B246C-0729-E565-C5A5-4337F70BF13E}"/>
          </ac:spMkLst>
        </pc:spChg>
      </pc:sldChg>
      <pc:sldChg chg="modSp">
        <pc:chgData name="Nomonde Monica Okoro (2322588)" userId="S::2322588@student.uwtsd.ac.uk::efdece89-0dcc-44f0-bdb9-97275c3bf9c8" providerId="AD" clId="Web-{D0A3BEF8-50CD-AF27-FC3C-D233D758CC4C}" dt="2025-03-13T13:28:24.880" v="75" actId="20577"/>
        <pc:sldMkLst>
          <pc:docMk/>
          <pc:sldMk cId="3790746983" sldId="259"/>
        </pc:sldMkLst>
        <pc:spChg chg="mod">
          <ac:chgData name="Nomonde Monica Okoro (2322588)" userId="S::2322588@student.uwtsd.ac.uk::efdece89-0dcc-44f0-bdb9-97275c3bf9c8" providerId="AD" clId="Web-{D0A3BEF8-50CD-AF27-FC3C-D233D758CC4C}" dt="2025-03-13T13:28:24.880" v="75" actId="20577"/>
          <ac:spMkLst>
            <pc:docMk/>
            <pc:sldMk cId="3790746983" sldId="259"/>
            <ac:spMk id="4" creationId="{DCF10FC5-A544-C9D4-6C6B-26BA6A3AF209}"/>
          </ac:spMkLst>
        </pc:spChg>
      </pc:sldChg>
      <pc:sldChg chg="delSp modSp">
        <pc:chgData name="Nomonde Monica Okoro (2322588)" userId="S::2322588@student.uwtsd.ac.uk::efdece89-0dcc-44f0-bdb9-97275c3bf9c8" providerId="AD" clId="Web-{D0A3BEF8-50CD-AF27-FC3C-D233D758CC4C}" dt="2025-03-13T18:47:18.613" v="2261" actId="14100"/>
        <pc:sldMkLst>
          <pc:docMk/>
          <pc:sldMk cId="30034653" sldId="261"/>
        </pc:sldMkLst>
        <pc:spChg chg="mod">
          <ac:chgData name="Nomonde Monica Okoro (2322588)" userId="S::2322588@student.uwtsd.ac.uk::efdece89-0dcc-44f0-bdb9-97275c3bf9c8" providerId="AD" clId="Web-{D0A3BEF8-50CD-AF27-FC3C-D233D758CC4C}" dt="2025-03-13T18:47:18.613" v="2261" actId="14100"/>
          <ac:spMkLst>
            <pc:docMk/>
            <pc:sldMk cId="30034653" sldId="261"/>
            <ac:spMk id="3" creationId="{CD7D2059-D8CF-E569-F7AC-A4869102922D}"/>
          </ac:spMkLst>
        </pc:spChg>
        <pc:spChg chg="del mod">
          <ac:chgData name="Nomonde Monica Okoro (2322588)" userId="S::2322588@student.uwtsd.ac.uk::efdece89-0dcc-44f0-bdb9-97275c3bf9c8" providerId="AD" clId="Web-{D0A3BEF8-50CD-AF27-FC3C-D233D758CC4C}" dt="2025-03-13T18:47:12.566" v="2260"/>
          <ac:spMkLst>
            <pc:docMk/>
            <pc:sldMk cId="30034653" sldId="261"/>
            <ac:spMk id="4" creationId="{EA2C13DC-556F-F2BC-84BC-C2BEA2BB9973}"/>
          </ac:spMkLst>
        </pc:spChg>
      </pc:sldChg>
      <pc:sldChg chg="modSp">
        <pc:chgData name="Nomonde Monica Okoro (2322588)" userId="S::2322588@student.uwtsd.ac.uk::efdece89-0dcc-44f0-bdb9-97275c3bf9c8" providerId="AD" clId="Web-{D0A3BEF8-50CD-AF27-FC3C-D233D758CC4C}" dt="2025-03-13T18:06:15.947" v="1513" actId="20577"/>
        <pc:sldMkLst>
          <pc:docMk/>
          <pc:sldMk cId="2014618986" sldId="262"/>
        </pc:sldMkLst>
        <pc:spChg chg="mod">
          <ac:chgData name="Nomonde Monica Okoro (2322588)" userId="S::2322588@student.uwtsd.ac.uk::efdece89-0dcc-44f0-bdb9-97275c3bf9c8" providerId="AD" clId="Web-{D0A3BEF8-50CD-AF27-FC3C-D233D758CC4C}" dt="2025-03-13T18:02:46.142" v="1502" actId="20577"/>
          <ac:spMkLst>
            <pc:docMk/>
            <pc:sldMk cId="2014618986" sldId="262"/>
            <ac:spMk id="2" creationId="{71D1DA42-06AF-88C6-869F-78934055B762}"/>
          </ac:spMkLst>
        </pc:spChg>
        <pc:spChg chg="mod">
          <ac:chgData name="Nomonde Monica Okoro (2322588)" userId="S::2322588@student.uwtsd.ac.uk::efdece89-0dcc-44f0-bdb9-97275c3bf9c8" providerId="AD" clId="Web-{D0A3BEF8-50CD-AF27-FC3C-D233D758CC4C}" dt="2025-03-13T18:06:15.947" v="1513" actId="20577"/>
          <ac:spMkLst>
            <pc:docMk/>
            <pc:sldMk cId="2014618986" sldId="262"/>
            <ac:spMk id="3" creationId="{83E82089-B8F9-6C06-EFD0-F4F733CAAE6C}"/>
          </ac:spMkLst>
        </pc:spChg>
        <pc:spChg chg="mod">
          <ac:chgData name="Nomonde Monica Okoro (2322588)" userId="S::2322588@student.uwtsd.ac.uk::efdece89-0dcc-44f0-bdb9-97275c3bf9c8" providerId="AD" clId="Web-{D0A3BEF8-50CD-AF27-FC3C-D233D758CC4C}" dt="2025-03-13T18:02:50.939" v="1505" actId="20577"/>
          <ac:spMkLst>
            <pc:docMk/>
            <pc:sldMk cId="2014618986" sldId="262"/>
            <ac:spMk id="4" creationId="{02C4CFE3-54BA-2DE7-7E55-C4893DA1F1DE}"/>
          </ac:spMkLst>
        </pc:spChg>
      </pc:sldChg>
      <pc:sldChg chg="addSp delSp modSp">
        <pc:chgData name="Nomonde Monica Okoro (2322588)" userId="S::2322588@student.uwtsd.ac.uk::efdece89-0dcc-44f0-bdb9-97275c3bf9c8" providerId="AD" clId="Web-{D0A3BEF8-50CD-AF27-FC3C-D233D758CC4C}" dt="2025-03-13T18:48:18.459" v="2267" actId="20577"/>
        <pc:sldMkLst>
          <pc:docMk/>
          <pc:sldMk cId="1289780808" sldId="263"/>
        </pc:sldMkLst>
        <pc:spChg chg="mod">
          <ac:chgData name="Nomonde Monica Okoro (2322588)" userId="S::2322588@student.uwtsd.ac.uk::efdece89-0dcc-44f0-bdb9-97275c3bf9c8" providerId="AD" clId="Web-{D0A3BEF8-50CD-AF27-FC3C-D233D758CC4C}" dt="2025-03-13T14:05:05.713" v="312" actId="20577"/>
          <ac:spMkLst>
            <pc:docMk/>
            <pc:sldMk cId="1289780808" sldId="263"/>
            <ac:spMk id="2" creationId="{4186A0B9-294A-F951-6A30-FFED70B4E463}"/>
          </ac:spMkLst>
        </pc:spChg>
        <pc:spChg chg="mod">
          <ac:chgData name="Nomonde Monica Okoro (2322588)" userId="S::2322588@student.uwtsd.ac.uk::efdece89-0dcc-44f0-bdb9-97275c3bf9c8" providerId="AD" clId="Web-{D0A3BEF8-50CD-AF27-FC3C-D233D758CC4C}" dt="2025-03-13T16:54:32.573" v="1443" actId="20577"/>
          <ac:spMkLst>
            <pc:docMk/>
            <pc:sldMk cId="1289780808" sldId="263"/>
            <ac:spMk id="3" creationId="{8FF1D2A3-0929-F622-1977-943C636CA416}"/>
          </ac:spMkLst>
        </pc:spChg>
        <pc:spChg chg="mod">
          <ac:chgData name="Nomonde Monica Okoro (2322588)" userId="S::2322588@student.uwtsd.ac.uk::efdece89-0dcc-44f0-bdb9-97275c3bf9c8" providerId="AD" clId="Web-{D0A3BEF8-50CD-AF27-FC3C-D233D758CC4C}" dt="2025-03-13T18:48:18.459" v="2267" actId="20577"/>
          <ac:spMkLst>
            <pc:docMk/>
            <pc:sldMk cId="1289780808" sldId="263"/>
            <ac:spMk id="4" creationId="{B869EDDF-622A-BE30-7E5B-EB763F6259A0}"/>
          </ac:spMkLst>
        </pc:spChg>
        <pc:spChg chg="add del mod">
          <ac:chgData name="Nomonde Monica Okoro (2322588)" userId="S::2322588@student.uwtsd.ac.uk::efdece89-0dcc-44f0-bdb9-97275c3bf9c8" providerId="AD" clId="Web-{D0A3BEF8-50CD-AF27-FC3C-D233D758CC4C}" dt="2025-03-13T16:22:50.894" v="1254"/>
          <ac:spMkLst>
            <pc:docMk/>
            <pc:sldMk cId="1289780808" sldId="263"/>
            <ac:spMk id="5" creationId="{1360A281-5022-E991-F84A-B5BDAF81488F}"/>
          </ac:spMkLst>
        </pc:spChg>
      </pc:sldChg>
      <pc:sldChg chg="modSp">
        <pc:chgData name="Nomonde Monica Okoro (2322588)" userId="S::2322588@student.uwtsd.ac.uk::efdece89-0dcc-44f0-bdb9-97275c3bf9c8" providerId="AD" clId="Web-{D0A3BEF8-50CD-AF27-FC3C-D233D758CC4C}" dt="2025-03-13T18:48:53.429" v="2284" actId="20577"/>
        <pc:sldMkLst>
          <pc:docMk/>
          <pc:sldMk cId="2382245692" sldId="264"/>
        </pc:sldMkLst>
        <pc:spChg chg="mod">
          <ac:chgData name="Nomonde Monica Okoro (2322588)" userId="S::2322588@student.uwtsd.ac.uk::efdece89-0dcc-44f0-bdb9-97275c3bf9c8" providerId="AD" clId="Web-{D0A3BEF8-50CD-AF27-FC3C-D233D758CC4C}" dt="2025-03-13T18:48:53.429" v="2284" actId="20577"/>
          <ac:spMkLst>
            <pc:docMk/>
            <pc:sldMk cId="2382245692" sldId="264"/>
            <ac:spMk id="3" creationId="{C70DB4E3-B39F-3586-F86B-C516F607796F}"/>
          </ac:spMkLst>
        </pc:spChg>
      </pc:sldChg>
      <pc:sldChg chg="modSp">
        <pc:chgData name="Nomonde Monica Okoro (2322588)" userId="S::2322588@student.uwtsd.ac.uk::efdece89-0dcc-44f0-bdb9-97275c3bf9c8" providerId="AD" clId="Web-{D0A3BEF8-50CD-AF27-FC3C-D233D758CC4C}" dt="2025-03-13T18:48:26.631" v="2268" actId="20577"/>
        <pc:sldMkLst>
          <pc:docMk/>
          <pc:sldMk cId="2771820376" sldId="265"/>
        </pc:sldMkLst>
        <pc:spChg chg="mod">
          <ac:chgData name="Nomonde Monica Okoro (2322588)" userId="S::2322588@student.uwtsd.ac.uk::efdece89-0dcc-44f0-bdb9-97275c3bf9c8" providerId="AD" clId="Web-{D0A3BEF8-50CD-AF27-FC3C-D233D758CC4C}" dt="2025-03-13T18:48:26.631" v="2268" actId="20577"/>
          <ac:spMkLst>
            <pc:docMk/>
            <pc:sldMk cId="2771820376" sldId="265"/>
            <ac:spMk id="3" creationId="{4F7CCFB1-1FA4-4727-4B73-29D658B2C2AB}"/>
          </ac:spMkLst>
        </pc:spChg>
      </pc:sldChg>
    </pc:docChg>
  </pc:docChgLst>
  <pc:docChgLst>
    <pc:chgData name="Nomonde Monica Okoro (2322588)" userId="S::2322588@student.uwtsd.ac.uk::efdece89-0dcc-44f0-bdb9-97275c3bf9c8" providerId="AD" clId="Web-{3862B9F7-3F42-9CDC-671B-78A274435571}"/>
    <pc:docChg chg="modSld">
      <pc:chgData name="Nomonde Monica Okoro (2322588)" userId="S::2322588@student.uwtsd.ac.uk::efdece89-0dcc-44f0-bdb9-97275c3bf9c8" providerId="AD" clId="Web-{3862B9F7-3F42-9CDC-671B-78A274435571}" dt="2025-03-13T11:30:07.394" v="172" actId="20577"/>
      <pc:docMkLst>
        <pc:docMk/>
      </pc:docMkLst>
      <pc:sldChg chg="modSp">
        <pc:chgData name="Nomonde Monica Okoro (2322588)" userId="S::2322588@student.uwtsd.ac.uk::efdece89-0dcc-44f0-bdb9-97275c3bf9c8" providerId="AD" clId="Web-{3862B9F7-3F42-9CDC-671B-78A274435571}" dt="2025-03-13T10:54:27.246" v="125" actId="20577"/>
        <pc:sldMkLst>
          <pc:docMk/>
          <pc:sldMk cId="3790746983" sldId="259"/>
        </pc:sldMkLst>
        <pc:spChg chg="mod">
          <ac:chgData name="Nomonde Monica Okoro (2322588)" userId="S::2322588@student.uwtsd.ac.uk::efdece89-0dcc-44f0-bdb9-97275c3bf9c8" providerId="AD" clId="Web-{3862B9F7-3F42-9CDC-671B-78A274435571}" dt="2025-03-13T10:31:40.542" v="19" actId="20577"/>
          <ac:spMkLst>
            <pc:docMk/>
            <pc:sldMk cId="3790746983" sldId="259"/>
            <ac:spMk id="2" creationId="{CBE042B6-AEA2-C40E-6262-E953142EBC72}"/>
          </ac:spMkLst>
        </pc:spChg>
        <pc:spChg chg="mod">
          <ac:chgData name="Nomonde Monica Okoro (2322588)" userId="S::2322588@student.uwtsd.ac.uk::efdece89-0dcc-44f0-bdb9-97275c3bf9c8" providerId="AD" clId="Web-{3862B9F7-3F42-9CDC-671B-78A274435571}" dt="2025-03-13T10:54:27.246" v="125" actId="20577"/>
          <ac:spMkLst>
            <pc:docMk/>
            <pc:sldMk cId="3790746983" sldId="259"/>
            <ac:spMk id="4" creationId="{DCF10FC5-A544-C9D4-6C6B-26BA6A3AF209}"/>
          </ac:spMkLst>
        </pc:spChg>
      </pc:sldChg>
      <pc:sldChg chg="modSp">
        <pc:chgData name="Nomonde Monica Okoro (2322588)" userId="S::2322588@student.uwtsd.ac.uk::efdece89-0dcc-44f0-bdb9-97275c3bf9c8" providerId="AD" clId="Web-{3862B9F7-3F42-9CDC-671B-78A274435571}" dt="2025-03-13T11:30:07.394" v="172" actId="20577"/>
        <pc:sldMkLst>
          <pc:docMk/>
          <pc:sldMk cId="30034653" sldId="261"/>
        </pc:sldMkLst>
        <pc:spChg chg="mod">
          <ac:chgData name="Nomonde Monica Okoro (2322588)" userId="S::2322588@student.uwtsd.ac.uk::efdece89-0dcc-44f0-bdb9-97275c3bf9c8" providerId="AD" clId="Web-{3862B9F7-3F42-9CDC-671B-78A274435571}" dt="2025-03-13T11:30:07.394" v="172" actId="20577"/>
          <ac:spMkLst>
            <pc:docMk/>
            <pc:sldMk cId="30034653" sldId="261"/>
            <ac:spMk id="3" creationId="{CD7D2059-D8CF-E569-F7AC-A4869102922D}"/>
          </ac:spMkLst>
        </pc:spChg>
      </pc:sldChg>
    </pc:docChg>
  </pc:docChgLst>
  <pc:docChgLst>
    <pc:chgData name="Nomonde Monica Okoro (2322588)" userId="S::2322588@student.uwtsd.ac.uk::efdece89-0dcc-44f0-bdb9-97275c3bf9c8" providerId="AD" clId="Web-{61F26808-CDD9-FB4F-F518-7BB27ACB1917}"/>
    <pc:docChg chg="modSld">
      <pc:chgData name="Nomonde Monica Okoro (2322588)" userId="S::2322588@student.uwtsd.ac.uk::efdece89-0dcc-44f0-bdb9-97275c3bf9c8" providerId="AD" clId="Web-{61F26808-CDD9-FB4F-F518-7BB27ACB1917}" dt="2025-03-13T13:04:16.220" v="511" actId="20577"/>
      <pc:docMkLst>
        <pc:docMk/>
      </pc:docMkLst>
      <pc:sldChg chg="modSp">
        <pc:chgData name="Nomonde Monica Okoro (2322588)" userId="S::2322588@student.uwtsd.ac.uk::efdece89-0dcc-44f0-bdb9-97275c3bf9c8" providerId="AD" clId="Web-{61F26808-CDD9-FB4F-F518-7BB27ACB1917}" dt="2025-03-13T12:30:38.914" v="102" actId="20577"/>
        <pc:sldMkLst>
          <pc:docMk/>
          <pc:sldMk cId="30034653" sldId="261"/>
        </pc:sldMkLst>
        <pc:spChg chg="mod">
          <ac:chgData name="Nomonde Monica Okoro (2322588)" userId="S::2322588@student.uwtsd.ac.uk::efdece89-0dcc-44f0-bdb9-97275c3bf9c8" providerId="AD" clId="Web-{61F26808-CDD9-FB4F-F518-7BB27ACB1917}" dt="2025-03-13T12:30:38.914" v="102" actId="20577"/>
          <ac:spMkLst>
            <pc:docMk/>
            <pc:sldMk cId="30034653" sldId="261"/>
            <ac:spMk id="3" creationId="{CD7D2059-D8CF-E569-F7AC-A4869102922D}"/>
          </ac:spMkLst>
        </pc:spChg>
        <pc:spChg chg="mod">
          <ac:chgData name="Nomonde Monica Okoro (2322588)" userId="S::2322588@student.uwtsd.ac.uk::efdece89-0dcc-44f0-bdb9-97275c3bf9c8" providerId="AD" clId="Web-{61F26808-CDD9-FB4F-F518-7BB27ACB1917}" dt="2025-03-13T12:19:08.374" v="37" actId="20577"/>
          <ac:spMkLst>
            <pc:docMk/>
            <pc:sldMk cId="30034653" sldId="261"/>
            <ac:spMk id="4" creationId="{EA2C13DC-556F-F2BC-84BC-C2BEA2BB9973}"/>
          </ac:spMkLst>
        </pc:spChg>
      </pc:sldChg>
      <pc:sldChg chg="modSp">
        <pc:chgData name="Nomonde Monica Okoro (2322588)" userId="S::2322588@student.uwtsd.ac.uk::efdece89-0dcc-44f0-bdb9-97275c3bf9c8" providerId="AD" clId="Web-{61F26808-CDD9-FB4F-F518-7BB27ACB1917}" dt="2025-03-13T13:04:16.220" v="511" actId="20577"/>
        <pc:sldMkLst>
          <pc:docMk/>
          <pc:sldMk cId="1289780808" sldId="263"/>
        </pc:sldMkLst>
        <pc:spChg chg="mod">
          <ac:chgData name="Nomonde Monica Okoro (2322588)" userId="S::2322588@student.uwtsd.ac.uk::efdece89-0dcc-44f0-bdb9-97275c3bf9c8" providerId="AD" clId="Web-{61F26808-CDD9-FB4F-F518-7BB27ACB1917}" dt="2025-03-13T13:04:16.220" v="511" actId="20577"/>
          <ac:spMkLst>
            <pc:docMk/>
            <pc:sldMk cId="1289780808" sldId="263"/>
            <ac:spMk id="3" creationId="{8FF1D2A3-0929-F622-1977-943C636CA416}"/>
          </ac:spMkLst>
        </pc:spChg>
        <pc:spChg chg="mod">
          <ac:chgData name="Nomonde Monica Okoro (2322588)" userId="S::2322588@student.uwtsd.ac.uk::efdece89-0dcc-44f0-bdb9-97275c3bf9c8" providerId="AD" clId="Web-{61F26808-CDD9-FB4F-F518-7BB27ACB1917}" dt="2025-03-13T13:03:16.687" v="475" actId="20577"/>
          <ac:spMkLst>
            <pc:docMk/>
            <pc:sldMk cId="1289780808" sldId="263"/>
            <ac:spMk id="4" creationId="{B869EDDF-622A-BE30-7E5B-EB763F6259A0}"/>
          </ac:spMkLst>
        </pc:spChg>
      </pc:sldChg>
    </pc:docChg>
  </pc:docChgLst>
  <pc:docChgLst>
    <pc:chgData name="Nomonde Monica Okoro (2322588)" userId="S::2322588@student.uwtsd.ac.uk::efdece89-0dcc-44f0-bdb9-97275c3bf9c8" providerId="AD" clId="Web-{CF9B1588-2972-927D-89DC-92CBFDF09B4F}"/>
    <pc:docChg chg="modSld">
      <pc:chgData name="Nomonde Monica Okoro (2322588)" userId="S::2322588@student.uwtsd.ac.uk::efdece89-0dcc-44f0-bdb9-97275c3bf9c8" providerId="AD" clId="Web-{CF9B1588-2972-927D-89DC-92CBFDF09B4F}" dt="2025-03-14T18:39:32.835" v="1106" actId="20577"/>
      <pc:docMkLst>
        <pc:docMk/>
      </pc:docMkLst>
      <pc:sldChg chg="modSp">
        <pc:chgData name="Nomonde Monica Okoro (2322588)" userId="S::2322588@student.uwtsd.ac.uk::efdece89-0dcc-44f0-bdb9-97275c3bf9c8" providerId="AD" clId="Web-{CF9B1588-2972-927D-89DC-92CBFDF09B4F}" dt="2025-03-14T17:51:37.945" v="156" actId="20577"/>
        <pc:sldMkLst>
          <pc:docMk/>
          <pc:sldMk cId="2209332514" sldId="257"/>
        </pc:sldMkLst>
        <pc:spChg chg="mod">
          <ac:chgData name="Nomonde Monica Okoro (2322588)" userId="S::2322588@student.uwtsd.ac.uk::efdece89-0dcc-44f0-bdb9-97275c3bf9c8" providerId="AD" clId="Web-{CF9B1588-2972-927D-89DC-92CBFDF09B4F}" dt="2025-03-14T17:51:37.945" v="156" actId="20577"/>
          <ac:spMkLst>
            <pc:docMk/>
            <pc:sldMk cId="2209332514" sldId="257"/>
            <ac:spMk id="3" creationId="{21581114-258B-A6D1-94A7-9AF3E0D1E631}"/>
          </ac:spMkLst>
        </pc:spChg>
      </pc:sldChg>
      <pc:sldChg chg="modSp">
        <pc:chgData name="Nomonde Monica Okoro (2322588)" userId="S::2322588@student.uwtsd.ac.uk::efdece89-0dcc-44f0-bdb9-97275c3bf9c8" providerId="AD" clId="Web-{CF9B1588-2972-927D-89DC-92CBFDF09B4F}" dt="2025-03-14T18:00:35.918" v="411" actId="20577"/>
        <pc:sldMkLst>
          <pc:docMk/>
          <pc:sldMk cId="3095704106" sldId="258"/>
        </pc:sldMkLst>
        <pc:spChg chg="mod">
          <ac:chgData name="Nomonde Monica Okoro (2322588)" userId="S::2322588@student.uwtsd.ac.uk::efdece89-0dcc-44f0-bdb9-97275c3bf9c8" providerId="AD" clId="Web-{CF9B1588-2972-927D-89DC-92CBFDF09B4F}" dt="2025-03-14T18:00:35.918" v="411" actId="20577"/>
          <ac:spMkLst>
            <pc:docMk/>
            <pc:sldMk cId="3095704106" sldId="258"/>
            <ac:spMk id="4" creationId="{3B7B246C-0729-E565-C5A5-4337F70BF13E}"/>
          </ac:spMkLst>
        </pc:spChg>
      </pc:sldChg>
      <pc:sldChg chg="modSp">
        <pc:chgData name="Nomonde Monica Okoro (2322588)" userId="S::2322588@student.uwtsd.ac.uk::efdece89-0dcc-44f0-bdb9-97275c3bf9c8" providerId="AD" clId="Web-{CF9B1588-2972-927D-89DC-92CBFDF09B4F}" dt="2025-03-14T18:03:53.222" v="509" actId="20577"/>
        <pc:sldMkLst>
          <pc:docMk/>
          <pc:sldMk cId="3790746983" sldId="259"/>
        </pc:sldMkLst>
        <pc:spChg chg="mod">
          <ac:chgData name="Nomonde Monica Okoro (2322588)" userId="S::2322588@student.uwtsd.ac.uk::efdece89-0dcc-44f0-bdb9-97275c3bf9c8" providerId="AD" clId="Web-{CF9B1588-2972-927D-89DC-92CBFDF09B4F}" dt="2025-03-14T18:03:53.222" v="509" actId="20577"/>
          <ac:spMkLst>
            <pc:docMk/>
            <pc:sldMk cId="3790746983" sldId="259"/>
            <ac:spMk id="4" creationId="{DCF10FC5-A544-C9D4-6C6B-26BA6A3AF209}"/>
          </ac:spMkLst>
        </pc:spChg>
      </pc:sldChg>
      <pc:sldChg chg="modSp">
        <pc:chgData name="Nomonde Monica Okoro (2322588)" userId="S::2322588@student.uwtsd.ac.uk::efdece89-0dcc-44f0-bdb9-97275c3bf9c8" providerId="AD" clId="Web-{CF9B1588-2972-927D-89DC-92CBFDF09B4F}" dt="2025-03-14T18:27:10.683" v="798" actId="20577"/>
        <pc:sldMkLst>
          <pc:docMk/>
          <pc:sldMk cId="30034653" sldId="261"/>
        </pc:sldMkLst>
        <pc:spChg chg="mod">
          <ac:chgData name="Nomonde Monica Okoro (2322588)" userId="S::2322588@student.uwtsd.ac.uk::efdece89-0dcc-44f0-bdb9-97275c3bf9c8" providerId="AD" clId="Web-{CF9B1588-2972-927D-89DC-92CBFDF09B4F}" dt="2025-03-14T18:27:10.683" v="798" actId="20577"/>
          <ac:spMkLst>
            <pc:docMk/>
            <pc:sldMk cId="30034653" sldId="261"/>
            <ac:spMk id="3" creationId="{CD7D2059-D8CF-E569-F7AC-A4869102922D}"/>
          </ac:spMkLst>
        </pc:spChg>
      </pc:sldChg>
      <pc:sldChg chg="modSp">
        <pc:chgData name="Nomonde Monica Okoro (2322588)" userId="S::2322588@student.uwtsd.ac.uk::efdece89-0dcc-44f0-bdb9-97275c3bf9c8" providerId="AD" clId="Web-{CF9B1588-2972-927D-89DC-92CBFDF09B4F}" dt="2025-03-14T18:29:04.687" v="815" actId="20577"/>
        <pc:sldMkLst>
          <pc:docMk/>
          <pc:sldMk cId="2014618986" sldId="262"/>
        </pc:sldMkLst>
        <pc:spChg chg="mod">
          <ac:chgData name="Nomonde Monica Okoro (2322588)" userId="S::2322588@student.uwtsd.ac.uk::efdece89-0dcc-44f0-bdb9-97275c3bf9c8" providerId="AD" clId="Web-{CF9B1588-2972-927D-89DC-92CBFDF09B4F}" dt="2025-03-14T18:29:04.687" v="815" actId="20577"/>
          <ac:spMkLst>
            <pc:docMk/>
            <pc:sldMk cId="2014618986" sldId="262"/>
            <ac:spMk id="3" creationId="{83E82089-B8F9-6C06-EFD0-F4F733CAAE6C}"/>
          </ac:spMkLst>
        </pc:spChg>
        <pc:spChg chg="mod">
          <ac:chgData name="Nomonde Monica Okoro (2322588)" userId="S::2322588@student.uwtsd.ac.uk::efdece89-0dcc-44f0-bdb9-97275c3bf9c8" providerId="AD" clId="Web-{CF9B1588-2972-927D-89DC-92CBFDF09B4F}" dt="2025-03-14T18:29:02.109" v="814" actId="20577"/>
          <ac:spMkLst>
            <pc:docMk/>
            <pc:sldMk cId="2014618986" sldId="262"/>
            <ac:spMk id="4" creationId="{02C4CFE3-54BA-2DE7-7E55-C4893DA1F1DE}"/>
          </ac:spMkLst>
        </pc:spChg>
      </pc:sldChg>
      <pc:sldChg chg="modSp">
        <pc:chgData name="Nomonde Monica Okoro (2322588)" userId="S::2322588@student.uwtsd.ac.uk::efdece89-0dcc-44f0-bdb9-97275c3bf9c8" providerId="AD" clId="Web-{CF9B1588-2972-927D-89DC-92CBFDF09B4F}" dt="2025-03-14T18:39:32.835" v="1106" actId="20577"/>
        <pc:sldMkLst>
          <pc:docMk/>
          <pc:sldMk cId="1289780808" sldId="263"/>
        </pc:sldMkLst>
        <pc:spChg chg="mod">
          <ac:chgData name="Nomonde Monica Okoro (2322588)" userId="S::2322588@student.uwtsd.ac.uk::efdece89-0dcc-44f0-bdb9-97275c3bf9c8" providerId="AD" clId="Web-{CF9B1588-2972-927D-89DC-92CBFDF09B4F}" dt="2025-03-14T18:39:32.835" v="1106" actId="20577"/>
          <ac:spMkLst>
            <pc:docMk/>
            <pc:sldMk cId="1289780808" sldId="263"/>
            <ac:spMk id="3" creationId="{8FF1D2A3-0929-F622-1977-943C636CA416}"/>
          </ac:spMkLst>
        </pc:spChg>
        <pc:spChg chg="mod">
          <ac:chgData name="Nomonde Monica Okoro (2322588)" userId="S::2322588@student.uwtsd.ac.uk::efdece89-0dcc-44f0-bdb9-97275c3bf9c8" providerId="AD" clId="Web-{CF9B1588-2972-927D-89DC-92CBFDF09B4F}" dt="2025-03-14T18:35:00.137" v="954" actId="20577"/>
          <ac:spMkLst>
            <pc:docMk/>
            <pc:sldMk cId="1289780808" sldId="263"/>
            <ac:spMk id="4" creationId="{B869EDDF-622A-BE30-7E5B-EB763F6259A0}"/>
          </ac:spMkLst>
        </pc:spChg>
      </pc:sldChg>
      <pc:sldChg chg="modSp">
        <pc:chgData name="Nomonde Monica Okoro (2322588)" userId="S::2322588@student.uwtsd.ac.uk::efdece89-0dcc-44f0-bdb9-97275c3bf9c8" providerId="AD" clId="Web-{CF9B1588-2972-927D-89DC-92CBFDF09B4F}" dt="2025-03-14T18:33:17.915" v="903" actId="20577"/>
        <pc:sldMkLst>
          <pc:docMk/>
          <pc:sldMk cId="2771820376" sldId="265"/>
        </pc:sldMkLst>
        <pc:spChg chg="mod">
          <ac:chgData name="Nomonde Monica Okoro (2322588)" userId="S::2322588@student.uwtsd.ac.uk::efdece89-0dcc-44f0-bdb9-97275c3bf9c8" providerId="AD" clId="Web-{CF9B1588-2972-927D-89DC-92CBFDF09B4F}" dt="2025-03-14T18:33:17.915" v="903" actId="20577"/>
          <ac:spMkLst>
            <pc:docMk/>
            <pc:sldMk cId="2771820376" sldId="265"/>
            <ac:spMk id="3" creationId="{4F7CCFB1-1FA4-4727-4B73-29D658B2C2A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B747C-1FA5-F7B0-90E3-CF1A52ED19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208135-F943-0BD4-D5BC-FC2444E4BA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F89A0A3-469A-9267-202B-415919F78FB9}"/>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5" name="Footer Placeholder 4">
            <a:extLst>
              <a:ext uri="{FF2B5EF4-FFF2-40B4-BE49-F238E27FC236}">
                <a16:creationId xmlns:a16="http://schemas.microsoft.com/office/drawing/2014/main" id="{D8838850-83CD-33E4-996E-9FAFFCEF78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200B4-0DFC-84CF-F9DD-F7A0EB68D2E7}"/>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4064195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7768-4E0E-7325-7D9D-C3BC7FF407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3DC94C-FA35-B2CD-2384-AD1E30A015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7956C-6B43-5E48-D328-507DC1D58264}"/>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5" name="Footer Placeholder 4">
            <a:extLst>
              <a:ext uri="{FF2B5EF4-FFF2-40B4-BE49-F238E27FC236}">
                <a16:creationId xmlns:a16="http://schemas.microsoft.com/office/drawing/2014/main" id="{27FED007-7A4D-7968-91EB-D7D1C700FD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3B5269-EF30-66F8-952E-FB44AA4BED71}"/>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147208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1C2AF-844C-C991-F51F-00045DFF58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14A202-483F-FDE6-F3BF-7B64F536D8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213120-00D9-D434-3340-9B3481C7F037}"/>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5" name="Footer Placeholder 4">
            <a:extLst>
              <a:ext uri="{FF2B5EF4-FFF2-40B4-BE49-F238E27FC236}">
                <a16:creationId xmlns:a16="http://schemas.microsoft.com/office/drawing/2014/main" id="{040C7C8E-4119-E7D2-B2B2-27936479FE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033CD3-12CE-8A18-26AA-6B24FF6C06F5}"/>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3990468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8D8B-0346-E238-F4C2-8194590309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1D52A-2423-36ED-62B7-6DD97AD9AC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7D6ACA0-1C0D-9103-2437-5A7C1FB56B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86305F-9FA0-7BC2-3E42-F9CF84A2F230}"/>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6" name="Footer Placeholder 5">
            <a:extLst>
              <a:ext uri="{FF2B5EF4-FFF2-40B4-BE49-F238E27FC236}">
                <a16:creationId xmlns:a16="http://schemas.microsoft.com/office/drawing/2014/main" id="{0B0806B7-074F-BD8D-6F33-68DECFBED1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CDE9A2-6AF0-C44F-9A81-1EEE4FDBAB8F}"/>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2046217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A7D1A-3070-8A35-8F0C-0776552DFD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5C1340-871A-FB2E-3F3A-F8C2663C66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ECF088-F7B4-C3FC-BEE0-0F216BF317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BB089D-DE1C-8D00-FBF9-FDA5C39C84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5EA67A-1838-E269-86D7-ED1362737D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F124C-617D-5A76-B6DC-E3C4B66C4F57}"/>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8" name="Footer Placeholder 7">
            <a:extLst>
              <a:ext uri="{FF2B5EF4-FFF2-40B4-BE49-F238E27FC236}">
                <a16:creationId xmlns:a16="http://schemas.microsoft.com/office/drawing/2014/main" id="{20EF4372-1179-59B2-A59F-F4E08D2E6E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ED2F21-AF00-876E-3BD7-4911CFBF80E9}"/>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2262710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2B53E-BE07-B379-C932-339667A73F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23C67F-F7D1-0F5E-02C0-E1E479C2A98B}"/>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4" name="Footer Placeholder 3">
            <a:extLst>
              <a:ext uri="{FF2B5EF4-FFF2-40B4-BE49-F238E27FC236}">
                <a16:creationId xmlns:a16="http://schemas.microsoft.com/office/drawing/2014/main" id="{88F3C7C4-C4C3-F6FA-B083-A173A63F33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61A9C4-5311-4884-F6C5-5A881D634BCF}"/>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2671978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04D9C3-5C65-85BD-4577-BC9CFA4015FA}"/>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3" name="Footer Placeholder 2">
            <a:extLst>
              <a:ext uri="{FF2B5EF4-FFF2-40B4-BE49-F238E27FC236}">
                <a16:creationId xmlns:a16="http://schemas.microsoft.com/office/drawing/2014/main" id="{3961D3F0-2838-479D-FC93-3614B4BFF7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06DF4F1-EC23-EAED-809A-FCE3A9EBDAE3}"/>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1388070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865FB-696B-89F1-E5AF-55F98FB686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40FCD0-8766-BF02-9DB8-893025D785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5EFF47-AE33-A82C-F29B-F32C3A9211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F24CE3-3897-EB1E-EFCA-61BC71EDE5F5}"/>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6" name="Footer Placeholder 5">
            <a:extLst>
              <a:ext uri="{FF2B5EF4-FFF2-40B4-BE49-F238E27FC236}">
                <a16:creationId xmlns:a16="http://schemas.microsoft.com/office/drawing/2014/main" id="{B9879B0A-87B2-39F9-4A92-26878B545E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63B38E-7377-D191-45F1-04F099E2F3C2}"/>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3137823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924B-1994-59A3-C3E7-B28F4A5044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2BF6B3-2E22-51DD-2306-5D5A590FBD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E2C23F-0F93-8D18-554E-3D21174E44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99A826-B53F-97F1-AB30-463FF3D9EBE3}"/>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6" name="Footer Placeholder 5">
            <a:extLst>
              <a:ext uri="{FF2B5EF4-FFF2-40B4-BE49-F238E27FC236}">
                <a16:creationId xmlns:a16="http://schemas.microsoft.com/office/drawing/2014/main" id="{08182B5A-B79E-6D20-802B-40FADE8C9C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E808D2-C8A9-7ED0-5D26-23B15AD2535C}"/>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2049628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478FD-E16F-EF23-70AB-BA3648AD2F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C4878B-4254-C169-3239-D1AE272013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0D4FA-DFCB-48B3-1B4D-29DACC165A1C}"/>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5" name="Footer Placeholder 4">
            <a:extLst>
              <a:ext uri="{FF2B5EF4-FFF2-40B4-BE49-F238E27FC236}">
                <a16:creationId xmlns:a16="http://schemas.microsoft.com/office/drawing/2014/main" id="{4FC3EC0D-EFC0-A305-3CE2-FDC7485CC4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A0922-2A05-9559-8D52-E97F2B7CDBED}"/>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2110766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F31F2-BF74-EF0C-82EA-8DB44575C1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E2F005-736D-AD35-7016-D9C446676F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6FE027-3E0B-70CF-A726-41B6FF55DF33}"/>
              </a:ext>
            </a:extLst>
          </p:cNvPr>
          <p:cNvSpPr>
            <a:spLocks noGrp="1"/>
          </p:cNvSpPr>
          <p:nvPr>
            <p:ph type="dt" sz="half" idx="10"/>
          </p:nvPr>
        </p:nvSpPr>
        <p:spPr/>
        <p:txBody>
          <a:bodyPr/>
          <a:lstStyle/>
          <a:p>
            <a:fld id="{CADFAD63-E4E6-4811-8222-DBFDF70FC9D7}" type="datetimeFigureOut">
              <a:rPr lang="en-GB" smtClean="0"/>
              <a:t>14/03/2025</a:t>
            </a:fld>
            <a:endParaRPr lang="en-GB"/>
          </a:p>
        </p:txBody>
      </p:sp>
      <p:sp>
        <p:nvSpPr>
          <p:cNvPr id="5" name="Footer Placeholder 4">
            <a:extLst>
              <a:ext uri="{FF2B5EF4-FFF2-40B4-BE49-F238E27FC236}">
                <a16:creationId xmlns:a16="http://schemas.microsoft.com/office/drawing/2014/main" id="{E0A62625-A915-B0E6-015A-8FFD5D237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51890C-63DF-44FF-4AC8-34EC21CDC649}"/>
              </a:ext>
            </a:extLst>
          </p:cNvPr>
          <p:cNvSpPr>
            <a:spLocks noGrp="1"/>
          </p:cNvSpPr>
          <p:nvPr>
            <p:ph type="sldNum" sz="quarter" idx="12"/>
          </p:nvPr>
        </p:nvSpPr>
        <p:spPr/>
        <p:txBody>
          <a:bodyPr/>
          <a:lstStyle/>
          <a:p>
            <a:fld id="{81D1A3DC-014E-4B21-8602-3CC14D90EA60}" type="slidenum">
              <a:rPr lang="en-GB" smtClean="0"/>
              <a:t>‹#›</a:t>
            </a:fld>
            <a:endParaRPr lang="en-GB"/>
          </a:p>
        </p:txBody>
      </p:sp>
    </p:spTree>
    <p:extLst>
      <p:ext uri="{BB962C8B-B14F-4D97-AF65-F5344CB8AC3E}">
        <p14:creationId xmlns:p14="http://schemas.microsoft.com/office/powerpoint/2010/main" val="919927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F5078C-3A99-9EB9-65FB-4A7F5D0280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DDBFF8-D921-74C0-E3AF-44BD381529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7D0F4F-8892-5656-DFE9-4A1A2DF352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ADFAD63-E4E6-4811-8222-DBFDF70FC9D7}" type="datetimeFigureOut">
              <a:rPr lang="en-GB" smtClean="0"/>
              <a:t>14/03/2025</a:t>
            </a:fld>
            <a:endParaRPr lang="en-GB"/>
          </a:p>
        </p:txBody>
      </p:sp>
      <p:sp>
        <p:nvSpPr>
          <p:cNvPr id="5" name="Footer Placeholder 4">
            <a:extLst>
              <a:ext uri="{FF2B5EF4-FFF2-40B4-BE49-F238E27FC236}">
                <a16:creationId xmlns:a16="http://schemas.microsoft.com/office/drawing/2014/main" id="{726290CF-CB3C-2B05-EBB5-D1690971CC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AF58CC-67C0-DAA7-6554-D21D0EB7B5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1D1A3DC-014E-4B21-8602-3CC14D90EA60}" type="slidenum">
              <a:rPr lang="en-GB" smtClean="0"/>
              <a:t>‹#›</a:t>
            </a:fld>
            <a:endParaRPr lang="en-GB"/>
          </a:p>
        </p:txBody>
      </p:sp>
    </p:spTree>
    <p:extLst>
      <p:ext uri="{BB962C8B-B14F-4D97-AF65-F5344CB8AC3E}">
        <p14:creationId xmlns:p14="http://schemas.microsoft.com/office/powerpoint/2010/main" val="3483841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ho.int/europe/publications/i/item/9789289053266" TargetMode="External"/><Relationship Id="rId2" Type="http://schemas.openxmlformats.org/officeDocument/2006/relationships/hyperlink" Target="https://iris.who.int/handle/10665/34993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dolescence as a stage of Human Growth &amp; Development | Anthroholic">
            <a:extLst>
              <a:ext uri="{FF2B5EF4-FFF2-40B4-BE49-F238E27FC236}">
                <a16:creationId xmlns:a16="http://schemas.microsoft.com/office/drawing/2014/main" id="{CB3E204F-0D88-91DD-7C1E-2F647F7314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659" r="10669"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6BA47-9D29-A5BF-DA3F-1C7D827636DF}"/>
              </a:ext>
            </a:extLst>
          </p:cNvPr>
          <p:cNvSpPr>
            <a:spLocks noGrp="1"/>
          </p:cNvSpPr>
          <p:nvPr>
            <p:ph type="ctrTitle"/>
          </p:nvPr>
        </p:nvSpPr>
        <p:spPr>
          <a:xfrm>
            <a:off x="7935402" y="743447"/>
            <a:ext cx="3445765" cy="3692028"/>
          </a:xfrm>
          <a:noFill/>
        </p:spPr>
        <p:txBody>
          <a:bodyPr>
            <a:normAutofit/>
          </a:bodyPr>
          <a:lstStyle/>
          <a:p>
            <a:pPr algn="l"/>
            <a:r>
              <a:rPr lang="en-GB" sz="5200"/>
              <a:t>A life course approach to Health and Well - being</a:t>
            </a:r>
          </a:p>
        </p:txBody>
      </p:sp>
      <p:sp>
        <p:nvSpPr>
          <p:cNvPr id="3" name="Subtitle 2">
            <a:extLst>
              <a:ext uri="{FF2B5EF4-FFF2-40B4-BE49-F238E27FC236}">
                <a16:creationId xmlns:a16="http://schemas.microsoft.com/office/drawing/2014/main" id="{20D222B6-0CCC-AE18-B70F-FE1396B3C260}"/>
              </a:ext>
            </a:extLst>
          </p:cNvPr>
          <p:cNvSpPr>
            <a:spLocks noGrp="1"/>
          </p:cNvSpPr>
          <p:nvPr>
            <p:ph type="subTitle" idx="1"/>
          </p:nvPr>
        </p:nvSpPr>
        <p:spPr>
          <a:xfrm>
            <a:off x="7935403" y="4629234"/>
            <a:ext cx="3445766" cy="1485319"/>
          </a:xfrm>
          <a:noFill/>
        </p:spPr>
        <p:txBody>
          <a:bodyPr>
            <a:normAutofit/>
          </a:bodyPr>
          <a:lstStyle/>
          <a:p>
            <a:pPr algn="l"/>
            <a:r>
              <a:rPr lang="en-GB"/>
              <a:t>Monica Okoro</a:t>
            </a:r>
          </a:p>
          <a:p>
            <a:pPr algn="l"/>
            <a:r>
              <a:rPr lang="en-GB"/>
              <a:t>2322588</a:t>
            </a:r>
          </a:p>
        </p:txBody>
      </p:sp>
    </p:spTree>
    <p:extLst>
      <p:ext uri="{BB962C8B-B14F-4D97-AF65-F5344CB8AC3E}">
        <p14:creationId xmlns:p14="http://schemas.microsoft.com/office/powerpoint/2010/main" val="2718717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8C13E-2810-E537-21B8-FE6EF31DE5D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Introduction</a:t>
            </a:r>
          </a:p>
        </p:txBody>
      </p:sp>
      <p:sp>
        <p:nvSpPr>
          <p:cNvPr id="3" name="Content Placeholder 2">
            <a:extLst>
              <a:ext uri="{FF2B5EF4-FFF2-40B4-BE49-F238E27FC236}">
                <a16:creationId xmlns:a16="http://schemas.microsoft.com/office/drawing/2014/main" id="{21581114-258B-A6D1-94A7-9AF3E0D1E631}"/>
              </a:ext>
            </a:extLst>
          </p:cNvPr>
          <p:cNvSpPr>
            <a:spLocks noGrp="1"/>
          </p:cNvSpPr>
          <p:nvPr>
            <p:ph idx="1"/>
          </p:nvPr>
        </p:nvSpPr>
        <p:spPr>
          <a:xfrm>
            <a:off x="1233054" y="1590834"/>
            <a:ext cx="9724031" cy="4964903"/>
          </a:xfrm>
        </p:spPr>
        <p:txBody>
          <a:bodyPr anchor="ctr">
            <a:noAutofit/>
          </a:bodyPr>
          <a:lstStyle/>
          <a:p>
            <a:pPr marL="0" indent="0">
              <a:buNone/>
            </a:pPr>
            <a:r>
              <a:rPr lang="en-US">
                <a:latin typeface="Roboto"/>
                <a:ea typeface="Roboto"/>
                <a:cs typeface="Roboto"/>
              </a:rPr>
              <a:t>Within this presentation, I'll be talking about the Life</a:t>
            </a:r>
            <a:r>
              <a:rPr lang="en-US" kern="1200">
                <a:latin typeface="Roboto"/>
                <a:ea typeface="Roboto"/>
                <a:cs typeface="Roboto"/>
              </a:rPr>
              <a:t> course approach </a:t>
            </a:r>
            <a:r>
              <a:rPr lang="en-US">
                <a:latin typeface="Roboto"/>
                <a:ea typeface="Roboto"/>
                <a:cs typeface="Roboto"/>
              </a:rPr>
              <a:t>to health and wellbeing focusing on the topic adolescence. </a:t>
            </a:r>
            <a:endParaRPr lang="en-US"/>
          </a:p>
          <a:p>
            <a:pPr marL="0" indent="0">
              <a:buNone/>
            </a:pPr>
            <a:r>
              <a:rPr lang="en-US">
                <a:latin typeface="Roboto"/>
                <a:ea typeface="Roboto"/>
                <a:cs typeface="Roboto"/>
              </a:rPr>
              <a:t>Adolescence is the stage of human development from the age of about 11 to about 19 when children are no longer considered as minors.</a:t>
            </a:r>
          </a:p>
          <a:p>
            <a:pPr marL="0" indent="0">
              <a:buNone/>
            </a:pPr>
            <a:r>
              <a:rPr lang="en-US">
                <a:latin typeface="Roboto"/>
                <a:ea typeface="Roboto"/>
                <a:cs typeface="Roboto"/>
              </a:rPr>
              <a:t> I'll be discussing the factors affecting adolescence and the impact of interventions. Alongside this I'll be giving my full conclusion on what I've gathered and learnt so far. </a:t>
            </a:r>
            <a:r>
              <a:rPr lang="en-US" sz="3600">
                <a:latin typeface="+mj-lt"/>
                <a:ea typeface="+mj-ea"/>
                <a:cs typeface="+mj-cs"/>
              </a:rPr>
              <a:t>   </a:t>
            </a:r>
            <a:endParaRPr lang="en-US">
              <a:ea typeface="+mj-ea"/>
              <a:cs typeface="+mj-cs"/>
            </a:endParaRPr>
          </a:p>
          <a:p>
            <a:pPr marL="0" indent="0">
              <a:buNone/>
            </a:pPr>
            <a:endParaRPr lang="en-GB" sz="3600"/>
          </a:p>
        </p:txBody>
      </p:sp>
    </p:spTree>
    <p:extLst>
      <p:ext uri="{BB962C8B-B14F-4D97-AF65-F5344CB8AC3E}">
        <p14:creationId xmlns:p14="http://schemas.microsoft.com/office/powerpoint/2010/main" val="2209332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A8223-640D-A61B-BFB9-FB5BE4D8428C}"/>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Life course approach </a:t>
            </a:r>
          </a:p>
        </p:txBody>
      </p:sp>
      <p:sp>
        <p:nvSpPr>
          <p:cNvPr id="206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B7B246C-0729-E565-C5A5-4337F70BF13E}"/>
              </a:ext>
            </a:extLst>
          </p:cNvPr>
          <p:cNvSpPr>
            <a:spLocks noGrp="1"/>
          </p:cNvSpPr>
          <p:nvPr>
            <p:ph type="body" sz="half" idx="2"/>
          </p:nvPr>
        </p:nvSpPr>
        <p:spPr>
          <a:xfrm>
            <a:off x="157573" y="2522359"/>
            <a:ext cx="5765616" cy="4332962"/>
          </a:xfrm>
        </p:spPr>
        <p:txBody>
          <a:bodyPr vert="horz" lIns="91440" tIns="45720" rIns="91440" bIns="45720" rtlCol="0" anchor="t">
            <a:noAutofit/>
          </a:bodyPr>
          <a:lstStyle/>
          <a:p>
            <a:r>
              <a:rPr lang="en-US"/>
              <a:t>The factors that affect human development  from birth to death.</a:t>
            </a:r>
          </a:p>
          <a:p>
            <a:pPr marL="285750" indent="-285750">
              <a:buChar char="•"/>
            </a:pPr>
            <a:r>
              <a:rPr lang="en-US">
                <a:latin typeface="Aptos" panose="02110004020202020204"/>
                <a:ea typeface="Roboto"/>
                <a:cs typeface="Roboto"/>
              </a:rPr>
              <a:t>Personal experiences surrounding a person's growth like having had access to proper bringing up, adequate food, access to health and education</a:t>
            </a:r>
          </a:p>
          <a:p>
            <a:pPr marL="285750" indent="-285750">
              <a:buChar char="•"/>
            </a:pPr>
            <a:r>
              <a:rPr lang="en-US">
                <a:latin typeface="Aptos" panose="02110004020202020204"/>
                <a:ea typeface="Roboto"/>
                <a:cs typeface="Roboto"/>
              </a:rPr>
              <a:t>Personal hardships experienced.</a:t>
            </a:r>
          </a:p>
          <a:p>
            <a:pPr indent="-228600">
              <a:buChar char="•"/>
            </a:pPr>
            <a:endParaRPr lang="en-US" sz="2400">
              <a:latin typeface="Roboto"/>
              <a:ea typeface="Roboto"/>
              <a:cs typeface="Roboto"/>
            </a:endParaRPr>
          </a:p>
        </p:txBody>
      </p:sp>
      <p:pic>
        <p:nvPicPr>
          <p:cNvPr id="2050" name="Picture 2" descr="Lecture 8 - Developement Flashcards | Quizlet">
            <a:extLst>
              <a:ext uri="{FF2B5EF4-FFF2-40B4-BE49-F238E27FC236}">
                <a16:creationId xmlns:a16="http://schemas.microsoft.com/office/drawing/2014/main" id="{D8BEA650-08CD-066A-2E00-A1C5B5DCE870}"/>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8207" r="8207"/>
          <a:stretch>
            <a:fillRect/>
          </a:stretch>
        </p:blipFill>
        <p:spPr bwMode="auto">
          <a:xfrm>
            <a:off x="6099048" y="1273783"/>
            <a:ext cx="5458968" cy="4310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704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042B6-AEA2-C40E-6262-E953142EBC72}"/>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a:t>adolescence</a:t>
            </a:r>
            <a:endParaRPr lang="en-US" sz="5400" kern="1200">
              <a:solidFill>
                <a:schemeClr val="tx1"/>
              </a:solidFill>
              <a:latin typeface="+mj-lt"/>
              <a:ea typeface="+mj-ea"/>
              <a:cs typeface="+mj-cs"/>
            </a:endParaRPr>
          </a:p>
        </p:txBody>
      </p:sp>
      <p:sp>
        <p:nvSpPr>
          <p:cNvPr id="308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DCF10FC5-A544-C9D4-6C6B-26BA6A3AF209}"/>
              </a:ext>
            </a:extLst>
          </p:cNvPr>
          <p:cNvSpPr>
            <a:spLocks noGrp="1"/>
          </p:cNvSpPr>
          <p:nvPr>
            <p:ph type="body" sz="half" idx="2"/>
          </p:nvPr>
        </p:nvSpPr>
        <p:spPr>
          <a:xfrm>
            <a:off x="630936" y="2660904"/>
            <a:ext cx="4818888" cy="3547872"/>
          </a:xfrm>
        </p:spPr>
        <p:txBody>
          <a:bodyPr vert="horz" lIns="91440" tIns="45720" rIns="91440" bIns="45720" rtlCol="0" anchor="t">
            <a:normAutofit/>
          </a:bodyPr>
          <a:lstStyle/>
          <a:p>
            <a:r>
              <a:rPr lang="en-US" sz="2200">
                <a:solidFill>
                  <a:srgbClr val="000000"/>
                </a:solidFill>
                <a:latin typeface="Aptos"/>
                <a:cs typeface="Segoe UI"/>
              </a:rPr>
              <a:t>Adolescence is the actual period in which a person experience physical and biological development, that will eventually make that to be regarded as adults.</a:t>
            </a:r>
          </a:p>
        </p:txBody>
      </p:sp>
      <p:pic>
        <p:nvPicPr>
          <p:cNvPr id="3074" name="Picture 2" descr="Image result for adolescence">
            <a:extLst>
              <a:ext uri="{FF2B5EF4-FFF2-40B4-BE49-F238E27FC236}">
                <a16:creationId xmlns:a16="http://schemas.microsoft.com/office/drawing/2014/main" id="{AB9E7057-26F1-0C00-1318-D9C6A06F742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099048" y="1609344"/>
            <a:ext cx="5458968" cy="3639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746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9486C-2D90-41FF-09E2-19B76750F8CF}"/>
              </a:ext>
            </a:extLst>
          </p:cNvPr>
          <p:cNvSpPr>
            <a:spLocks noGrp="1"/>
          </p:cNvSpPr>
          <p:nvPr>
            <p:ph type="title"/>
          </p:nvPr>
        </p:nvSpPr>
        <p:spPr/>
        <p:txBody>
          <a:bodyPr/>
          <a:lstStyle/>
          <a:p>
            <a:r>
              <a:rPr lang="en-GB"/>
              <a:t>Factors affecting adolescence</a:t>
            </a:r>
          </a:p>
        </p:txBody>
      </p:sp>
      <p:sp>
        <p:nvSpPr>
          <p:cNvPr id="3" name="Content Placeholder 2">
            <a:extLst>
              <a:ext uri="{FF2B5EF4-FFF2-40B4-BE49-F238E27FC236}">
                <a16:creationId xmlns:a16="http://schemas.microsoft.com/office/drawing/2014/main" id="{CD7D2059-D8CF-E569-F7AC-A4869102922D}"/>
              </a:ext>
            </a:extLst>
          </p:cNvPr>
          <p:cNvSpPr>
            <a:spLocks noGrp="1"/>
          </p:cNvSpPr>
          <p:nvPr>
            <p:ph sz="half" idx="1"/>
          </p:nvPr>
        </p:nvSpPr>
        <p:spPr>
          <a:xfrm>
            <a:off x="838200" y="1825625"/>
            <a:ext cx="8950410" cy="4351338"/>
          </a:xfrm>
        </p:spPr>
        <p:txBody>
          <a:bodyPr vert="horz" lIns="91440" tIns="45720" rIns="91440" bIns="45720" rtlCol="0" anchor="t">
            <a:normAutofit/>
          </a:bodyPr>
          <a:lstStyle/>
          <a:p>
            <a:pPr marL="0" indent="0">
              <a:buNone/>
            </a:pPr>
            <a:endParaRPr lang="en-GB"/>
          </a:p>
          <a:p>
            <a:pPr>
              <a:buNone/>
            </a:pPr>
            <a:r>
              <a:rPr lang="en-US">
                <a:ea typeface="+mn-lt"/>
                <a:cs typeface="+mn-lt"/>
              </a:rPr>
              <a:t>Adolescence can have a lot of challenges that it come's up with. These range from financial constraints. peer pressure, m</a:t>
            </a:r>
            <a:r>
              <a:rPr lang="en-GB" err="1">
                <a:ea typeface="+mn-lt"/>
                <a:cs typeface="+mn-lt"/>
              </a:rPr>
              <a:t>ental</a:t>
            </a:r>
            <a:r>
              <a:rPr lang="en-GB">
                <a:ea typeface="+mn-lt"/>
                <a:cs typeface="+mn-lt"/>
              </a:rPr>
              <a:t> health, anger, depression and </a:t>
            </a:r>
            <a:r>
              <a:rPr lang="en-US">
                <a:ea typeface="+mn-lt"/>
                <a:cs typeface="+mn-lt"/>
              </a:rPr>
              <a:t>bulling if they are obese and loneliness if they come from perceived poor or underprivileged background. This is in support of what </a:t>
            </a:r>
            <a:r>
              <a:rPr lang="en-US"/>
              <a:t> t</a:t>
            </a:r>
            <a:r>
              <a:rPr lang="en-GB"/>
              <a:t>he World Health Organisation (WHO, 2022) meant when they spoke of how Physical activities can impact </a:t>
            </a:r>
            <a:r>
              <a:rPr lang="en-GB" err="1"/>
              <a:t>adolesence</a:t>
            </a:r>
            <a:r>
              <a:rPr lang="en-GB"/>
              <a:t>.</a:t>
            </a:r>
          </a:p>
        </p:txBody>
      </p:sp>
    </p:spTree>
    <p:extLst>
      <p:ext uri="{BB962C8B-B14F-4D97-AF65-F5344CB8AC3E}">
        <p14:creationId xmlns:p14="http://schemas.microsoft.com/office/powerpoint/2010/main" val="30034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DA42-06AF-88C6-869F-78934055B762}"/>
              </a:ext>
            </a:extLst>
          </p:cNvPr>
          <p:cNvSpPr>
            <a:spLocks noGrp="1"/>
          </p:cNvSpPr>
          <p:nvPr>
            <p:ph type="title"/>
          </p:nvPr>
        </p:nvSpPr>
        <p:spPr>
          <a:xfrm>
            <a:off x="575649" y="265537"/>
            <a:ext cx="10515600" cy="1325563"/>
          </a:xfrm>
        </p:spPr>
        <p:txBody>
          <a:bodyPr/>
          <a:lstStyle/>
          <a:p>
            <a:r>
              <a:rPr lang="en-GB"/>
              <a:t>Impact of Health and well- being : Loneliness and Physical activity.</a:t>
            </a:r>
          </a:p>
        </p:txBody>
      </p:sp>
      <p:sp>
        <p:nvSpPr>
          <p:cNvPr id="3" name="Content Placeholder 2">
            <a:extLst>
              <a:ext uri="{FF2B5EF4-FFF2-40B4-BE49-F238E27FC236}">
                <a16:creationId xmlns:a16="http://schemas.microsoft.com/office/drawing/2014/main" id="{83E82089-B8F9-6C06-EFD0-F4F733CAAE6C}"/>
              </a:ext>
            </a:extLst>
          </p:cNvPr>
          <p:cNvSpPr>
            <a:spLocks noGrp="1"/>
          </p:cNvSpPr>
          <p:nvPr>
            <p:ph sz="half" idx="1"/>
          </p:nvPr>
        </p:nvSpPr>
        <p:spPr/>
        <p:txBody>
          <a:bodyPr vert="horz" lIns="91440" tIns="45720" rIns="91440" bIns="45720" rtlCol="0" anchor="t">
            <a:normAutofit fontScale="92500" lnSpcReduction="20000"/>
          </a:bodyPr>
          <a:lstStyle/>
          <a:p>
            <a:r>
              <a:rPr lang="en-GB"/>
              <a:t>Loneliness – can have negative impact in young people  lives.it can affect our youth health and well- being.</a:t>
            </a:r>
            <a:endParaRPr lang="en-US"/>
          </a:p>
          <a:p>
            <a:endParaRPr lang="en-GB"/>
          </a:p>
          <a:p>
            <a:endParaRPr lang="en-GB"/>
          </a:p>
          <a:p>
            <a:pPr marL="0" indent="0">
              <a:buNone/>
            </a:pPr>
            <a:r>
              <a:rPr lang="en-GB"/>
              <a:t>Physical activities – There are good health benefits when taking regular physical activities such as – Maintaining a healthy weight.</a:t>
            </a:r>
          </a:p>
          <a:p>
            <a:r>
              <a:rPr lang="en-GB"/>
              <a:t>-Optimising muscular strength and flexibility.</a:t>
            </a:r>
          </a:p>
          <a:p>
            <a:pPr marL="0" indent="0">
              <a:buNone/>
            </a:pPr>
            <a:endParaRPr lang="en-GB"/>
          </a:p>
        </p:txBody>
      </p:sp>
      <p:sp>
        <p:nvSpPr>
          <p:cNvPr id="4" name="Content Placeholder 3">
            <a:extLst>
              <a:ext uri="{FF2B5EF4-FFF2-40B4-BE49-F238E27FC236}">
                <a16:creationId xmlns:a16="http://schemas.microsoft.com/office/drawing/2014/main" id="{02C4CFE3-54BA-2DE7-7E55-C4893DA1F1DE}"/>
              </a:ext>
            </a:extLst>
          </p:cNvPr>
          <p:cNvSpPr>
            <a:spLocks noGrp="1"/>
          </p:cNvSpPr>
          <p:nvPr>
            <p:ph sz="half" idx="2"/>
          </p:nvPr>
        </p:nvSpPr>
        <p:spPr/>
        <p:txBody>
          <a:bodyPr vert="horz" lIns="91440" tIns="45720" rIns="91440" bIns="45720" rtlCol="0" anchor="t">
            <a:normAutofit fontScale="92500" lnSpcReduction="20000"/>
          </a:bodyPr>
          <a:lstStyle/>
          <a:p>
            <a:r>
              <a:rPr lang="en-GB"/>
              <a:t>Adolescents who experience chronic feelings of loneliness are more likely to develop symptoms of depression and anxiety disorders. A study by Qualter et al (2015) highlights that loneliness can increase the feelings of sadness and hopelessness and can lead to higher level depressive symptoms among adolescents. And can lead to depression which can affect them later in life.</a:t>
            </a:r>
          </a:p>
        </p:txBody>
      </p:sp>
    </p:spTree>
    <p:extLst>
      <p:ext uri="{BB962C8B-B14F-4D97-AF65-F5344CB8AC3E}">
        <p14:creationId xmlns:p14="http://schemas.microsoft.com/office/powerpoint/2010/main" val="2014618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6A0B9-294A-F951-6A30-FFED70B4E463}"/>
              </a:ext>
            </a:extLst>
          </p:cNvPr>
          <p:cNvSpPr>
            <a:spLocks noGrp="1"/>
          </p:cNvSpPr>
          <p:nvPr>
            <p:ph type="title"/>
          </p:nvPr>
        </p:nvSpPr>
        <p:spPr/>
        <p:txBody>
          <a:bodyPr vert="horz" lIns="91440" tIns="45720" rIns="91440" bIns="45720" rtlCol="0" anchor="t">
            <a:normAutofit/>
          </a:bodyPr>
          <a:lstStyle/>
          <a:p>
            <a:r>
              <a:rPr lang="en-GB"/>
              <a:t>Interventions </a:t>
            </a:r>
            <a:endParaRPr lang="en-US"/>
          </a:p>
        </p:txBody>
      </p:sp>
      <p:sp>
        <p:nvSpPr>
          <p:cNvPr id="3" name="Content Placeholder 2">
            <a:extLst>
              <a:ext uri="{FF2B5EF4-FFF2-40B4-BE49-F238E27FC236}">
                <a16:creationId xmlns:a16="http://schemas.microsoft.com/office/drawing/2014/main" id="{8FF1D2A3-0929-F622-1977-943C636CA416}"/>
              </a:ext>
            </a:extLst>
          </p:cNvPr>
          <p:cNvSpPr>
            <a:spLocks noGrp="1"/>
          </p:cNvSpPr>
          <p:nvPr>
            <p:ph sz="half" idx="1"/>
          </p:nvPr>
        </p:nvSpPr>
        <p:spPr/>
        <p:txBody>
          <a:bodyPr vert="horz" lIns="91440" tIns="45720" rIns="91440" bIns="45720" rtlCol="0" anchor="t">
            <a:normAutofit fontScale="25000" lnSpcReduction="20000"/>
          </a:bodyPr>
          <a:lstStyle/>
          <a:p>
            <a:pPr marL="0" indent="0">
              <a:buNone/>
            </a:pPr>
            <a:endParaRPr lang="en-GB"/>
          </a:p>
          <a:p>
            <a:r>
              <a:rPr lang="en-GB" sz="8000"/>
              <a:t>Families ought to take the first steps in identifying adolescence developmental issues.</a:t>
            </a:r>
          </a:p>
          <a:p>
            <a:r>
              <a:rPr lang="en-GB" sz="8000"/>
              <a:t>Schools also have </a:t>
            </a:r>
            <a:r>
              <a:rPr lang="en-GB" sz="8000" err="1"/>
              <a:t>abig</a:t>
            </a:r>
            <a:r>
              <a:rPr lang="en-GB" sz="8000"/>
              <a:t> role to </a:t>
            </a:r>
            <a:r>
              <a:rPr lang="en-GB" sz="8000" err="1"/>
              <a:t>plcy</a:t>
            </a:r>
            <a:r>
              <a:rPr lang="en-GB" sz="8000"/>
              <a:t> in addressing and identifying adolescence developmental issues.</a:t>
            </a:r>
          </a:p>
          <a:p>
            <a:r>
              <a:rPr lang="en-GB" sz="8000"/>
              <a:t>Mental health – Societies have </a:t>
            </a:r>
            <a:r>
              <a:rPr lang="en-GB" sz="8000" err="1"/>
              <a:t>arole</a:t>
            </a:r>
            <a:r>
              <a:rPr lang="en-GB" sz="8000"/>
              <a:t> to play too in helping to solve issues that come up as children grow..</a:t>
            </a:r>
            <a:endParaRPr lang="en-GB"/>
          </a:p>
          <a:p>
            <a:pPr marL="0" indent="0">
              <a:buNone/>
            </a:pPr>
            <a:r>
              <a:rPr lang="en-GB" sz="8000"/>
              <a:t>Mental Health - More funding for mental health First Aid training for teachers in secondary schools  HM Government,(2017).</a:t>
            </a:r>
          </a:p>
          <a:p>
            <a:pPr marL="0" indent="0">
              <a:buNone/>
            </a:pPr>
            <a:endParaRPr lang="en-GB" sz="8000">
              <a:latin typeface="Aptos"/>
              <a:ea typeface="Roboto"/>
              <a:cs typeface="Roboto"/>
            </a:endParaRPr>
          </a:p>
          <a:p>
            <a:endParaRPr lang="en-GB" b="0" i="0">
              <a:solidFill>
                <a:srgbClr val="2C3E50"/>
              </a:solidFill>
              <a:effectLst/>
              <a:latin typeface="Roboto" panose="020F0502020204030204" pitchFamily="2" charset="0"/>
              <a:ea typeface="Roboto" panose="020F0502020204030204" pitchFamily="2" charset="0"/>
              <a:cs typeface="Roboto" panose="020F0502020204030204" pitchFamily="2" charset="0"/>
            </a:endParaRPr>
          </a:p>
          <a:p>
            <a:endParaRPr lang="en-GB">
              <a:solidFill>
                <a:srgbClr val="2C3E50"/>
              </a:solidFill>
              <a:latin typeface="Roboto" panose="020F0502020204030204" pitchFamily="2" charset="0"/>
              <a:ea typeface="Roboto" panose="020F0502020204030204" pitchFamily="2" charset="0"/>
              <a:cs typeface="Roboto" panose="020F0502020204030204" pitchFamily="2" charset="0"/>
            </a:endParaRPr>
          </a:p>
          <a:p>
            <a:pPr marL="0" indent="0">
              <a:buNone/>
            </a:pPr>
            <a:endParaRPr lang="en-GB" b="0" i="0">
              <a:solidFill>
                <a:srgbClr val="2C3E50"/>
              </a:solidFill>
              <a:effectLst/>
              <a:latin typeface="Roboto" panose="020F0502020204030204" pitchFamily="2" charset="0"/>
              <a:ea typeface="Roboto" panose="020F0502020204030204" pitchFamily="2" charset="0"/>
              <a:cs typeface="Roboto" panose="020F0502020204030204" pitchFamily="2" charset="0"/>
            </a:endParaRPr>
          </a:p>
        </p:txBody>
      </p:sp>
      <p:sp>
        <p:nvSpPr>
          <p:cNvPr id="4" name="Content Placeholder 3">
            <a:extLst>
              <a:ext uri="{FF2B5EF4-FFF2-40B4-BE49-F238E27FC236}">
                <a16:creationId xmlns:a16="http://schemas.microsoft.com/office/drawing/2014/main" id="{B869EDDF-622A-BE30-7E5B-EB763F6259A0}"/>
              </a:ext>
            </a:extLst>
          </p:cNvPr>
          <p:cNvSpPr>
            <a:spLocks noGrp="1"/>
          </p:cNvSpPr>
          <p:nvPr>
            <p:ph sz="half" idx="2"/>
          </p:nvPr>
        </p:nvSpPr>
        <p:spPr/>
        <p:txBody>
          <a:bodyPr vert="horz" lIns="91440" tIns="45720" rIns="91440" bIns="45720" rtlCol="0" anchor="t">
            <a:normAutofit fontScale="25000" lnSpcReduction="20000"/>
          </a:bodyPr>
          <a:lstStyle/>
          <a:p>
            <a:pPr marL="0" indent="0">
              <a:buNone/>
            </a:pPr>
            <a:r>
              <a:rPr lang="en-GB" sz="1600"/>
              <a:t>Physical activities-  The WHO (2020) emphasizes the importance of regular exercise.</a:t>
            </a:r>
          </a:p>
          <a:p>
            <a:pPr marL="0" indent="0">
              <a:buNone/>
            </a:pPr>
            <a:endParaRPr lang="en-GB" sz="1600"/>
          </a:p>
        </p:txBody>
      </p:sp>
    </p:spTree>
    <p:extLst>
      <p:ext uri="{BB962C8B-B14F-4D97-AF65-F5344CB8AC3E}">
        <p14:creationId xmlns:p14="http://schemas.microsoft.com/office/powerpoint/2010/main" val="1289780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412D8-9D5E-3590-51AF-02EB91850A5B}"/>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4F7CCFB1-1FA4-4727-4B73-29D658B2C2AB}"/>
              </a:ext>
            </a:extLst>
          </p:cNvPr>
          <p:cNvSpPr>
            <a:spLocks noGrp="1"/>
          </p:cNvSpPr>
          <p:nvPr>
            <p:ph idx="1"/>
          </p:nvPr>
        </p:nvSpPr>
        <p:spPr/>
        <p:txBody>
          <a:bodyPr vert="horz" lIns="91440" tIns="45720" rIns="91440" bIns="45720" rtlCol="0" anchor="t">
            <a:normAutofit/>
          </a:bodyPr>
          <a:lstStyle/>
          <a:p>
            <a:r>
              <a:rPr lang="en-GB" sz="2400">
                <a:solidFill>
                  <a:srgbClr val="212529"/>
                </a:solidFill>
                <a:ea typeface="+mn-lt"/>
                <a:cs typeface="+mn-lt"/>
              </a:rPr>
              <a:t>This assignment has shown that our life course is an unpredictable journey, shaped by daily events beyond our control. While these events impact us, understanding our life course empowers us to move forward with strength, offering choices, power, and a positive outlook for the future.</a:t>
            </a:r>
            <a:endParaRPr lang="en-GB" sz="2400">
              <a:solidFill>
                <a:srgbClr val="212529"/>
              </a:solidFill>
              <a:latin typeface="Calibri"/>
            </a:endParaRPr>
          </a:p>
        </p:txBody>
      </p:sp>
    </p:spTree>
    <p:extLst>
      <p:ext uri="{BB962C8B-B14F-4D97-AF65-F5344CB8AC3E}">
        <p14:creationId xmlns:p14="http://schemas.microsoft.com/office/powerpoint/2010/main" val="2771820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E60F0-123E-C9D8-C555-2F8A22E38BAB}"/>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70DB4E3-B39F-3586-F86B-C516F607796F}"/>
              </a:ext>
            </a:extLst>
          </p:cNvPr>
          <p:cNvSpPr>
            <a:spLocks noGrp="1"/>
          </p:cNvSpPr>
          <p:nvPr>
            <p:ph idx="1"/>
          </p:nvPr>
        </p:nvSpPr>
        <p:spPr/>
        <p:txBody>
          <a:bodyPr vert="horz" lIns="91440" tIns="45720" rIns="91440" bIns="45720" rtlCol="0" anchor="t">
            <a:normAutofit fontScale="62500" lnSpcReduction="20000"/>
          </a:bodyPr>
          <a:lstStyle/>
          <a:p>
            <a:r>
              <a:rPr lang="en-GB" b="0" i="0">
                <a:solidFill>
                  <a:srgbClr val="2C3E50"/>
                </a:solidFill>
                <a:effectLst/>
                <a:latin typeface="Calibri"/>
                <a:ea typeface="Calibri"/>
                <a:cs typeface="Calibri"/>
              </a:rPr>
              <a:t>Neufeld, S.A.S., Jones, P.B. and Goodyer, I.M. (2017). Child and adolescent mental health services: longitudinal data sheds light on current policy for psychological interventions in the community. </a:t>
            </a:r>
            <a:r>
              <a:rPr lang="en-GB" b="0" i="1">
                <a:solidFill>
                  <a:srgbClr val="2C3E50"/>
                </a:solidFill>
                <a:effectLst/>
                <a:latin typeface="Calibri"/>
                <a:ea typeface="Calibri"/>
                <a:cs typeface="Calibri"/>
              </a:rPr>
              <a:t>Journal of Public Mental Health</a:t>
            </a:r>
            <a:r>
              <a:rPr lang="en-GB" b="0" i="0">
                <a:solidFill>
                  <a:srgbClr val="2C3E50"/>
                </a:solidFill>
                <a:effectLst/>
                <a:latin typeface="Calibri"/>
                <a:ea typeface="Calibri"/>
                <a:cs typeface="Calibri"/>
              </a:rPr>
              <a:t>, 16(3), pp.96–99. </a:t>
            </a:r>
            <a:r>
              <a:rPr lang="en-GB" b="0" i="0" err="1">
                <a:solidFill>
                  <a:srgbClr val="2C3E50"/>
                </a:solidFill>
                <a:effectLst/>
                <a:latin typeface="Calibri"/>
                <a:ea typeface="Calibri"/>
                <a:cs typeface="Calibri"/>
              </a:rPr>
              <a:t>doi:https</a:t>
            </a:r>
            <a:r>
              <a:rPr lang="en-GB" b="0" i="0">
                <a:solidFill>
                  <a:srgbClr val="2C3E50"/>
                </a:solidFill>
                <a:effectLst/>
                <a:latin typeface="Calibri"/>
                <a:ea typeface="Calibri"/>
                <a:cs typeface="Calibri"/>
              </a:rPr>
              <a:t>://doi.org/10.1108/jpmh-03-2017-0013.</a:t>
            </a:r>
            <a:endParaRPr lang="en-GB" b="0" i="0">
              <a:solidFill>
                <a:srgbClr val="2C3E50"/>
              </a:solidFill>
              <a:effectLst/>
              <a:latin typeface="Calibri" panose="020F0502020204030204" pitchFamily="34" charset="0"/>
              <a:ea typeface="Calibri"/>
              <a:cs typeface="Calibri"/>
            </a:endParaRPr>
          </a:p>
          <a:p>
            <a:r>
              <a:rPr lang="en-GB">
                <a:solidFill>
                  <a:srgbClr val="2C3E50"/>
                </a:solidFill>
                <a:latin typeface="Calibri"/>
                <a:ea typeface="Calibri"/>
                <a:cs typeface="Calibri"/>
              </a:rPr>
              <a:t> Mitchell, A.J,,, Vaze, A. and Rao, S (2009), ''Clinical diagnosis of depression in primary care: a meta-analysis'', The Lancet, vol. 374, pp, 609-19. </a:t>
            </a:r>
          </a:p>
          <a:p>
            <a:r>
              <a:rPr lang="en-GB">
                <a:solidFill>
                  <a:srgbClr val="2C3E50"/>
                </a:solidFill>
                <a:latin typeface="Calibri"/>
                <a:ea typeface="Calibri"/>
                <a:cs typeface="Calibri"/>
              </a:rPr>
              <a:t>NHS England (2015), implementing the five year forward view for mental health, NHS England, Redditch.</a:t>
            </a:r>
          </a:p>
          <a:p>
            <a:r>
              <a:rPr lang="en-GB">
                <a:solidFill>
                  <a:srgbClr val="2C3E50"/>
                </a:solidFill>
                <a:latin typeface="Calibri"/>
                <a:ea typeface="Calibri"/>
                <a:cs typeface="Calibri"/>
              </a:rPr>
              <a:t>Royal College of General Practitioners (2016), The RCGP Curriculum: Professional and Clinical Modules, Royal College Of General Practitioners, London. </a:t>
            </a:r>
          </a:p>
          <a:p>
            <a:r>
              <a:rPr lang="en-GB">
                <a:solidFill>
                  <a:srgbClr val="2C3E50"/>
                </a:solidFill>
                <a:latin typeface="Calibri"/>
                <a:ea typeface="Calibri"/>
                <a:cs typeface="Calibri"/>
              </a:rPr>
              <a:t>The Centre For Economic Performances Mental Health Policy Group (2012), How Mental illness loses out in the NHS, London School of Economics and Political Science, London.</a:t>
            </a:r>
          </a:p>
          <a:p>
            <a:r>
              <a:rPr lang="en-GB">
                <a:solidFill>
                  <a:srgbClr val="2C3E50"/>
                </a:solidFill>
                <a:latin typeface="Calibri"/>
                <a:ea typeface="Calibri"/>
                <a:cs typeface="Calibri"/>
              </a:rPr>
              <a:t>The Kings Fund (2015), Mental Health under Pressure, The Kings Fund, London.</a:t>
            </a:r>
          </a:p>
          <a:p>
            <a:r>
              <a:rPr lang="en-GB">
                <a:solidFill>
                  <a:srgbClr val="2C3E50"/>
                </a:solidFill>
                <a:latin typeface="Calibri"/>
                <a:ea typeface="Calibri"/>
                <a:cs typeface="Calibri"/>
              </a:rPr>
              <a:t>Mental Health First Aid England (2016), Summary Of Evaluations: Mental Health First Aid Training Courses, Mental Health First Aid England, London.</a:t>
            </a:r>
          </a:p>
          <a:p>
            <a:r>
              <a:rPr lang="en-GB">
                <a:solidFill>
                  <a:srgbClr val="2C3E50"/>
                </a:solidFill>
                <a:latin typeface="Calibri"/>
                <a:ea typeface="Calibri"/>
                <a:cs typeface="Calibri"/>
              </a:rPr>
              <a:t>World Health Organisation 2022</a:t>
            </a:r>
          </a:p>
          <a:p>
            <a:r>
              <a:rPr lang="en-GB">
                <a:solidFill>
                  <a:srgbClr val="2C3E50"/>
                </a:solidFill>
                <a:ea typeface="+mn-lt"/>
                <a:cs typeface="+mn-lt"/>
                <a:hlinkClick r:id="rId2"/>
              </a:rPr>
              <a:t>Health at key stages of life: the life-course approach to public health</a:t>
            </a:r>
          </a:p>
          <a:p>
            <a:r>
              <a:rPr lang="en-GB">
                <a:solidFill>
                  <a:srgbClr val="2C3E50"/>
                </a:solidFill>
                <a:ea typeface="+mn-lt"/>
                <a:cs typeface="+mn-lt"/>
                <a:hlinkClick r:id="rId3"/>
              </a:rPr>
              <a:t>The life-course approach: from theory to practice: case stories from two small countries in Europe</a:t>
            </a:r>
            <a:endParaRPr lang="en-GB">
              <a:solidFill>
                <a:srgbClr val="2C3E50"/>
              </a:solidFill>
              <a:latin typeface="Aptos"/>
              <a:ea typeface="Calibri"/>
              <a:cs typeface="Calibri"/>
            </a:endParaRPr>
          </a:p>
        </p:txBody>
      </p:sp>
    </p:spTree>
    <p:extLst>
      <p:ext uri="{BB962C8B-B14F-4D97-AF65-F5344CB8AC3E}">
        <p14:creationId xmlns:p14="http://schemas.microsoft.com/office/powerpoint/2010/main" val="2382245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4" ma:contentTypeDescription="Create a new document." ma:contentTypeScope="" ma:versionID="b61c7db3b9ed50edae223e07bfd6192d">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39491c85c23e375c7f80b1cf7696fdd6"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C38A8FB-1F84-4C11-9332-C981EBCB9702}">
  <ds:schemaRefs>
    <ds:schemaRef ds:uri="b6c735d2-3114-479d-9f38-f4e14bc16876"/>
    <ds:schemaRef ds:uri="bd58668a-75ed-4e88-8b6f-7357ab2eb40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FBD9403-F400-4E46-9AA3-7AA880D6F575}">
  <ds:schemaRefs>
    <ds:schemaRef ds:uri="http://schemas.microsoft.com/sharepoint/v3/contenttype/forms"/>
  </ds:schemaRefs>
</ds:datastoreItem>
</file>

<file path=customXml/itemProps3.xml><?xml version="1.0" encoding="utf-8"?>
<ds:datastoreItem xmlns:ds="http://schemas.openxmlformats.org/officeDocument/2006/customXml" ds:itemID="{6A11A613-1DD2-4A44-9FE1-0389C1DE1EF4}">
  <ds:schemaRefs>
    <ds:schemaRef ds:uri="b6c735d2-3114-479d-9f38-f4e14bc16876"/>
    <ds:schemaRef ds:uri="bd58668a-75ed-4e88-8b6f-7357ab2eb40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 life course approach to Health and Well - being</vt:lpstr>
      <vt:lpstr>Introduction</vt:lpstr>
      <vt:lpstr>Life course approach </vt:lpstr>
      <vt:lpstr>adolescence</vt:lpstr>
      <vt:lpstr>Factors affecting adolescence</vt:lpstr>
      <vt:lpstr>Impact of Health and well- being : Loneliness and Physical activity.</vt:lpstr>
      <vt:lpstr>Interventions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Nomonde Monica Okoro (2322588)</dc:creator>
  <cp:revision>1</cp:revision>
  <dcterms:created xsi:type="dcterms:W3CDTF">2025-03-10T13:27:10Z</dcterms:created>
  <dcterms:modified xsi:type="dcterms:W3CDTF">2025-03-14T18:40:06Z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