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52B1A9-1E60-44FA-AF94-4A929947A596}" v="12" dt="2026-03-20T19:19:47.1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er ravayeh" userId="0f2dd20d419d93ae" providerId="LiveId" clId="{2E9B40E1-7173-4F30-95DA-07022C8A5618}"/>
    <pc:docChg chg="undo custSel modSld">
      <pc:chgData name="Samer ravayeh" userId="0f2dd20d419d93ae" providerId="LiveId" clId="{2E9B40E1-7173-4F30-95DA-07022C8A5618}" dt="2026-03-20T19:19:47.123" v="27"/>
      <pc:docMkLst>
        <pc:docMk/>
      </pc:docMkLst>
      <pc:sldChg chg="addSp modSp mod">
        <pc:chgData name="Samer ravayeh" userId="0f2dd20d419d93ae" providerId="LiveId" clId="{2E9B40E1-7173-4F30-95DA-07022C8A5618}" dt="2026-03-20T19:19:47.123" v="27"/>
        <pc:sldMkLst>
          <pc:docMk/>
          <pc:sldMk cId="0" sldId="256"/>
        </pc:sldMkLst>
        <pc:spChg chg="mod">
          <ac:chgData name="Samer ravayeh" userId="0f2dd20d419d93ae" providerId="LiveId" clId="{2E9B40E1-7173-4F30-95DA-07022C8A5618}" dt="2026-03-20T19:19:47.123" v="27"/>
          <ac:spMkLst>
            <pc:docMk/>
            <pc:sldMk cId="0" sldId="256"/>
            <ac:spMk id="3" creationId="{00000000-0000-0000-0000-000000000000}"/>
          </ac:spMkLst>
        </pc:spChg>
        <pc:spChg chg="mod">
          <ac:chgData name="Samer ravayeh" userId="0f2dd20d419d93ae" providerId="LiveId" clId="{2E9B40E1-7173-4F30-95DA-07022C8A5618}" dt="2026-03-20T19:19:09.868" v="24"/>
          <ac:spMkLst>
            <pc:docMk/>
            <pc:sldMk cId="0" sldId="256"/>
            <ac:spMk id="6" creationId="{1EBCADAA-ADB2-45D9-B909-54C51A223271}"/>
          </ac:spMkLst>
        </pc:spChg>
        <pc:spChg chg="mod">
          <ac:chgData name="Samer ravayeh" userId="0f2dd20d419d93ae" providerId="LiveId" clId="{2E9B40E1-7173-4F30-95DA-07022C8A5618}" dt="2026-03-20T19:19:09.868" v="24"/>
          <ac:spMkLst>
            <pc:docMk/>
            <pc:sldMk cId="0" sldId="256"/>
            <ac:spMk id="7" creationId="{9145D24D-0A03-C1F3-1388-DF8A8FBC13F3}"/>
          </ac:spMkLst>
        </pc:spChg>
        <pc:spChg chg="mod">
          <ac:chgData name="Samer ravayeh" userId="0f2dd20d419d93ae" providerId="LiveId" clId="{2E9B40E1-7173-4F30-95DA-07022C8A5618}" dt="2026-03-20T19:19:09.868" v="24"/>
          <ac:spMkLst>
            <pc:docMk/>
            <pc:sldMk cId="0" sldId="256"/>
            <ac:spMk id="8" creationId="{12A5F976-AE89-2D0E-6053-0E7B933F2C82}"/>
          </ac:spMkLst>
        </pc:spChg>
        <pc:spChg chg="mod">
          <ac:chgData name="Samer ravayeh" userId="0f2dd20d419d93ae" providerId="LiveId" clId="{2E9B40E1-7173-4F30-95DA-07022C8A5618}" dt="2026-03-20T19:19:09.868" v="24"/>
          <ac:spMkLst>
            <pc:docMk/>
            <pc:sldMk cId="0" sldId="256"/>
            <ac:spMk id="9" creationId="{212E20EF-04DC-63B2-7B3F-22577DA45B67}"/>
          </ac:spMkLst>
        </pc:spChg>
        <pc:spChg chg="add mod">
          <ac:chgData name="Samer ravayeh" userId="0f2dd20d419d93ae" providerId="LiveId" clId="{2E9B40E1-7173-4F30-95DA-07022C8A5618}" dt="2026-03-20T19:19:04.747" v="23"/>
          <ac:spMkLst>
            <pc:docMk/>
            <pc:sldMk cId="0" sldId="256"/>
            <ac:spMk id="10" creationId="{F77FA6BE-A802-332F-5B3C-FFE79CF8BCC5}"/>
          </ac:spMkLst>
        </pc:spChg>
        <pc:spChg chg="mod">
          <ac:chgData name="Samer ravayeh" userId="0f2dd20d419d93ae" providerId="LiveId" clId="{2E9B40E1-7173-4F30-95DA-07022C8A5618}" dt="2026-03-20T19:19:09.868" v="24"/>
          <ac:spMkLst>
            <pc:docMk/>
            <pc:sldMk cId="0" sldId="256"/>
            <ac:spMk id="11" creationId="{A6FFBDF7-C6C4-412C-0910-EADA31DFD40D}"/>
          </ac:spMkLst>
        </pc:spChg>
        <pc:spChg chg="add mod">
          <ac:chgData name="Samer ravayeh" userId="0f2dd20d419d93ae" providerId="LiveId" clId="{2E9B40E1-7173-4F30-95DA-07022C8A5618}" dt="2026-03-20T19:19:09.868" v="24"/>
          <ac:spMkLst>
            <pc:docMk/>
            <pc:sldMk cId="0" sldId="256"/>
            <ac:spMk id="12" creationId="{5C3A8EF3-54B2-6D53-D2FC-513E00DD2676}"/>
          </ac:spMkLst>
        </pc:spChg>
        <pc:spChg chg="add mod">
          <ac:chgData name="Samer ravayeh" userId="0f2dd20d419d93ae" providerId="LiveId" clId="{2E9B40E1-7173-4F30-95DA-07022C8A5618}" dt="2026-03-20T19:19:04.747" v="23"/>
          <ac:spMkLst>
            <pc:docMk/>
            <pc:sldMk cId="0" sldId="256"/>
            <ac:spMk id="13" creationId="{E822286F-51DB-5B5D-EC8B-E167E9FFBEAD}"/>
          </ac:spMkLst>
        </pc:spChg>
        <pc:spChg chg="add mod">
          <ac:chgData name="Samer ravayeh" userId="0f2dd20d419d93ae" providerId="LiveId" clId="{2E9B40E1-7173-4F30-95DA-07022C8A5618}" dt="2026-03-20T19:19:09.868" v="24"/>
          <ac:spMkLst>
            <pc:docMk/>
            <pc:sldMk cId="0" sldId="256"/>
            <ac:spMk id="15" creationId="{756347C9-7B18-0246-B427-B84781AA43B0}"/>
          </ac:spMkLst>
        </pc:spChg>
        <pc:spChg chg="add mod">
          <ac:chgData name="Samer ravayeh" userId="0f2dd20d419d93ae" providerId="LiveId" clId="{2E9B40E1-7173-4F30-95DA-07022C8A5618}" dt="2026-03-20T19:19:04.747" v="23"/>
          <ac:spMkLst>
            <pc:docMk/>
            <pc:sldMk cId="0" sldId="256"/>
            <ac:spMk id="16" creationId="{DB0E1C45-AA23-EE5F-9043-A329F4FDDB70}"/>
          </ac:spMkLst>
        </pc:spChg>
        <pc:spChg chg="add mod">
          <ac:chgData name="Samer ravayeh" userId="0f2dd20d419d93ae" providerId="LiveId" clId="{2E9B40E1-7173-4F30-95DA-07022C8A5618}" dt="2026-03-20T19:19:09.868" v="24"/>
          <ac:spMkLst>
            <pc:docMk/>
            <pc:sldMk cId="0" sldId="256"/>
            <ac:spMk id="17" creationId="{44CC5A04-8451-F3A0-F269-4E6C72D095C2}"/>
          </ac:spMkLst>
        </pc:spChg>
        <pc:spChg chg="add mod">
          <ac:chgData name="Samer ravayeh" userId="0f2dd20d419d93ae" providerId="LiveId" clId="{2E9B40E1-7173-4F30-95DA-07022C8A5618}" dt="2026-03-20T19:19:09.868" v="24"/>
          <ac:spMkLst>
            <pc:docMk/>
            <pc:sldMk cId="0" sldId="256"/>
            <ac:spMk id="18" creationId="{D17F301F-63D9-2A66-7A15-2A07962C07BE}"/>
          </ac:spMkLst>
        </pc:spChg>
        <pc:spChg chg="add mod">
          <ac:chgData name="Samer ravayeh" userId="0f2dd20d419d93ae" providerId="LiveId" clId="{2E9B40E1-7173-4F30-95DA-07022C8A5618}" dt="2026-03-20T19:19:09.868" v="24"/>
          <ac:spMkLst>
            <pc:docMk/>
            <pc:sldMk cId="0" sldId="256"/>
            <ac:spMk id="19" creationId="{36015F11-C7CB-D891-C965-288C8A8F9FC6}"/>
          </ac:spMkLst>
        </pc:spChg>
        <pc:spChg chg="add mod">
          <ac:chgData name="Samer ravayeh" userId="0f2dd20d419d93ae" providerId="LiveId" clId="{2E9B40E1-7173-4F30-95DA-07022C8A5618}" dt="2026-03-20T19:19:04.747" v="23"/>
          <ac:spMkLst>
            <pc:docMk/>
            <pc:sldMk cId="0" sldId="256"/>
            <ac:spMk id="20" creationId="{D2F9F242-3D31-ECBB-C72B-7939AFBA4DBA}"/>
          </ac:spMkLst>
        </pc:spChg>
        <pc:spChg chg="add mod">
          <ac:chgData name="Samer ravayeh" userId="0f2dd20d419d93ae" providerId="LiveId" clId="{2E9B40E1-7173-4F30-95DA-07022C8A5618}" dt="2026-03-20T19:19:04.747" v="23"/>
          <ac:spMkLst>
            <pc:docMk/>
            <pc:sldMk cId="0" sldId="256"/>
            <ac:spMk id="21" creationId="{401639D6-504E-C1AA-B2C8-77EED2747EED}"/>
          </ac:spMkLst>
        </pc:spChg>
        <pc:spChg chg="add mod">
          <ac:chgData name="Samer ravayeh" userId="0f2dd20d419d93ae" providerId="LiveId" clId="{2E9B40E1-7173-4F30-95DA-07022C8A5618}" dt="2026-03-20T19:19:30.293" v="26"/>
          <ac:spMkLst>
            <pc:docMk/>
            <pc:sldMk cId="0" sldId="256"/>
            <ac:spMk id="23" creationId="{8CD7EB34-F4FC-ADBA-59B2-19F96367932D}"/>
          </ac:spMkLst>
        </pc:spChg>
        <pc:spChg chg="add mod">
          <ac:chgData name="Samer ravayeh" userId="0f2dd20d419d93ae" providerId="LiveId" clId="{2E9B40E1-7173-4F30-95DA-07022C8A5618}" dt="2026-03-20T19:19:30.293" v="26"/>
          <ac:spMkLst>
            <pc:docMk/>
            <pc:sldMk cId="0" sldId="256"/>
            <ac:spMk id="24" creationId="{F316EB3E-4DD8-8B6F-E63D-37EA42DF375D}"/>
          </ac:spMkLst>
        </pc:spChg>
        <pc:spChg chg="mod">
          <ac:chgData name="Samer ravayeh" userId="0f2dd20d419d93ae" providerId="LiveId" clId="{2E9B40E1-7173-4F30-95DA-07022C8A5618}" dt="2026-03-20T19:19:30.293" v="26"/>
          <ac:spMkLst>
            <pc:docMk/>
            <pc:sldMk cId="0" sldId="256"/>
            <ac:spMk id="25" creationId="{7FF88A9C-9250-6B0C-A5B7-EA774BB5AADD}"/>
          </ac:spMkLst>
        </pc:spChg>
        <pc:spChg chg="mod">
          <ac:chgData name="Samer ravayeh" userId="0f2dd20d419d93ae" providerId="LiveId" clId="{2E9B40E1-7173-4F30-95DA-07022C8A5618}" dt="2026-03-20T19:19:30.293" v="26"/>
          <ac:spMkLst>
            <pc:docMk/>
            <pc:sldMk cId="0" sldId="256"/>
            <ac:spMk id="26" creationId="{508DFAAF-386F-D0E5-4A0F-09D04A3925A7}"/>
          </ac:spMkLst>
        </pc:spChg>
        <pc:spChg chg="add mod">
          <ac:chgData name="Samer ravayeh" userId="0f2dd20d419d93ae" providerId="LiveId" clId="{2E9B40E1-7173-4F30-95DA-07022C8A5618}" dt="2026-03-20T19:19:26.217" v="25"/>
          <ac:spMkLst>
            <pc:docMk/>
            <pc:sldMk cId="0" sldId="256"/>
            <ac:spMk id="27" creationId="{6514F481-3DF1-69EB-E47A-2B948D14BA65}"/>
          </ac:spMkLst>
        </pc:spChg>
        <pc:spChg chg="add mod">
          <ac:chgData name="Samer ravayeh" userId="0f2dd20d419d93ae" providerId="LiveId" clId="{2E9B40E1-7173-4F30-95DA-07022C8A5618}" dt="2026-03-20T19:19:26.217" v="25"/>
          <ac:spMkLst>
            <pc:docMk/>
            <pc:sldMk cId="0" sldId="256"/>
            <ac:spMk id="28" creationId="{D5AC98EE-3679-E570-80B7-B825D14B852A}"/>
          </ac:spMkLst>
        </pc:spChg>
        <pc:spChg chg="add mod">
          <ac:chgData name="Samer ravayeh" userId="0f2dd20d419d93ae" providerId="LiveId" clId="{2E9B40E1-7173-4F30-95DA-07022C8A5618}" dt="2026-03-20T19:19:30.293" v="26"/>
          <ac:spMkLst>
            <pc:docMk/>
            <pc:sldMk cId="0" sldId="256"/>
            <ac:spMk id="29" creationId="{BCABBFB5-66F9-51F0-3A4C-0C3C1EC7E076}"/>
          </ac:spMkLst>
        </pc:spChg>
        <pc:spChg chg="add mod">
          <ac:chgData name="Samer ravayeh" userId="0f2dd20d419d93ae" providerId="LiveId" clId="{2E9B40E1-7173-4F30-95DA-07022C8A5618}" dt="2026-03-20T19:19:30.293" v="26"/>
          <ac:spMkLst>
            <pc:docMk/>
            <pc:sldMk cId="0" sldId="256"/>
            <ac:spMk id="30" creationId="{6B6CB523-7BAB-4B75-61F9-E517E8A3D3C3}"/>
          </ac:spMkLst>
        </pc:spChg>
        <pc:spChg chg="add mod">
          <ac:chgData name="Samer ravayeh" userId="0f2dd20d419d93ae" providerId="LiveId" clId="{2E9B40E1-7173-4F30-95DA-07022C8A5618}" dt="2026-03-20T19:19:30.293" v="26"/>
          <ac:spMkLst>
            <pc:docMk/>
            <pc:sldMk cId="0" sldId="256"/>
            <ac:spMk id="31" creationId="{75946B19-781E-68AB-5A1E-D0CD2A341901}"/>
          </ac:spMkLst>
        </pc:spChg>
        <pc:spChg chg="add mod">
          <ac:chgData name="Samer ravayeh" userId="0f2dd20d419d93ae" providerId="LiveId" clId="{2E9B40E1-7173-4F30-95DA-07022C8A5618}" dt="2026-03-20T19:19:30.293" v="26"/>
          <ac:spMkLst>
            <pc:docMk/>
            <pc:sldMk cId="0" sldId="256"/>
            <ac:spMk id="32" creationId="{DC835087-8DE0-4CAE-453A-7401CF954183}"/>
          </ac:spMkLst>
        </pc:spChg>
        <pc:spChg chg="add mod">
          <ac:chgData name="Samer ravayeh" userId="0f2dd20d419d93ae" providerId="LiveId" clId="{2E9B40E1-7173-4F30-95DA-07022C8A5618}" dt="2026-03-20T19:19:30.293" v="26"/>
          <ac:spMkLst>
            <pc:docMk/>
            <pc:sldMk cId="0" sldId="256"/>
            <ac:spMk id="33" creationId="{845EFEA7-B5FA-F356-75F1-67B6DC92FB3F}"/>
          </ac:spMkLst>
        </pc:spChg>
        <pc:spChg chg="mod">
          <ac:chgData name="Samer ravayeh" userId="0f2dd20d419d93ae" providerId="LiveId" clId="{2E9B40E1-7173-4F30-95DA-07022C8A5618}" dt="2026-03-20T19:19:30.293" v="26"/>
          <ac:spMkLst>
            <pc:docMk/>
            <pc:sldMk cId="0" sldId="256"/>
            <ac:spMk id="37" creationId="{6789F4B4-625B-52B1-3E61-553C38047620}"/>
          </ac:spMkLst>
        </pc:spChg>
        <pc:spChg chg="add mod">
          <ac:chgData name="Samer ravayeh" userId="0f2dd20d419d93ae" providerId="LiveId" clId="{2E9B40E1-7173-4F30-95DA-07022C8A5618}" dt="2026-03-20T19:19:26.217" v="25"/>
          <ac:spMkLst>
            <pc:docMk/>
            <pc:sldMk cId="0" sldId="256"/>
            <ac:spMk id="39" creationId="{22119B82-F60F-827E-B3BC-1B38FE53F0C4}"/>
          </ac:spMkLst>
        </pc:spChg>
      </pc:sldChg>
      <pc:sldChg chg="addSp delSp modSp mod">
        <pc:chgData name="Samer ravayeh" userId="0f2dd20d419d93ae" providerId="LiveId" clId="{2E9B40E1-7173-4F30-95DA-07022C8A5618}" dt="2026-03-20T18:42:02.657" v="1" actId="27309"/>
        <pc:sldMkLst>
          <pc:docMk/>
          <pc:sldMk cId="0" sldId="261"/>
        </pc:sldMkLst>
        <pc:graphicFrameChg chg="add del modGraphic">
          <ac:chgData name="Samer ravayeh" userId="0f2dd20d419d93ae" providerId="LiveId" clId="{2E9B40E1-7173-4F30-95DA-07022C8A5618}" dt="2026-03-20T18:42:02.657" v="1" actId="27309"/>
          <ac:graphicFrameMkLst>
            <pc:docMk/>
            <pc:sldMk cId="0" sldId="261"/>
            <ac:graphicFrameMk id="5" creationId="{8F35D442-493A-2742-7702-CA32EB1D8ECF}"/>
          </ac:graphicFrameMkLst>
        </pc:graphicFrameChg>
      </pc:sldChg>
      <pc:sldChg chg="addSp modSp mod">
        <pc:chgData name="Samer ravayeh" userId="0f2dd20d419d93ae" providerId="LiveId" clId="{2E9B40E1-7173-4F30-95DA-07022C8A5618}" dt="2026-03-20T18:54:17.378" v="20"/>
        <pc:sldMkLst>
          <pc:docMk/>
          <pc:sldMk cId="0" sldId="263"/>
        </pc:sldMkLst>
        <pc:spChg chg="mod">
          <ac:chgData name="Samer ravayeh" userId="0f2dd20d419d93ae" providerId="LiveId" clId="{2E9B40E1-7173-4F30-95DA-07022C8A5618}" dt="2026-03-20T18:54:17.378" v="20"/>
          <ac:spMkLst>
            <pc:docMk/>
            <pc:sldMk cId="0" sldId="263"/>
            <ac:spMk id="3" creationId="{00000000-0000-0000-0000-000000000000}"/>
          </ac:spMkLst>
        </pc:spChg>
        <pc:spChg chg="add">
          <ac:chgData name="Samer ravayeh" userId="0f2dd20d419d93ae" providerId="LiveId" clId="{2E9B40E1-7173-4F30-95DA-07022C8A5618}" dt="2026-03-20T18:51:24.761" v="4"/>
          <ac:spMkLst>
            <pc:docMk/>
            <pc:sldMk cId="0" sldId="263"/>
            <ac:spMk id="4" creationId="{575AF10C-6B7A-2F54-4947-735B29A594A6}"/>
          </ac:spMkLst>
        </pc:spChg>
        <pc:spChg chg="add mod">
          <ac:chgData name="Samer ravayeh" userId="0f2dd20d419d93ae" providerId="LiveId" clId="{2E9B40E1-7173-4F30-95DA-07022C8A5618}" dt="2026-03-20T18:53:19.723" v="16" actId="15"/>
          <ac:spMkLst>
            <pc:docMk/>
            <pc:sldMk cId="0" sldId="263"/>
            <ac:spMk id="5" creationId="{36365688-1C1F-F169-A514-B5951492189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Green Haven Florists – Business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Student Name</a:t>
            </a:r>
            <a:r>
              <a:rPr lang="en-GB" dirty="0"/>
              <a:t>: Samer Ravayeh</a:t>
            </a:r>
            <a:endParaRPr dirty="0"/>
          </a:p>
          <a:p>
            <a:r>
              <a:rPr dirty="0"/>
              <a:t>Student Number</a:t>
            </a:r>
            <a:r>
              <a:rPr lang="en-GB" dirty="0"/>
              <a:t>: 2516432</a:t>
            </a:r>
            <a:endParaRPr dirty="0"/>
          </a:p>
          <a:p>
            <a:r>
              <a:rPr dirty="0"/>
              <a:t>Module Code &amp; Name</a:t>
            </a:r>
            <a:r>
              <a:rPr lang="en-GB" dirty="0"/>
              <a:t>: </a:t>
            </a:r>
            <a:r>
              <a:rPr lang="en-US" dirty="0"/>
              <a:t>Problem Solving and Decision Making</a:t>
            </a:r>
            <a:r>
              <a:rPr lang="en-GB" dirty="0"/>
              <a:t> LCLM4004</a:t>
            </a:r>
            <a:endParaRPr dirty="0"/>
          </a:p>
          <a:p>
            <a:r>
              <a:rPr dirty="0"/>
              <a:t>Lecturer Name</a:t>
            </a:r>
            <a:r>
              <a:rPr lang="en-GB"/>
              <a:t>: Annamarie Dufficy Anita Nan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&amp;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Independent florist (Norwich, est. 2016)</a:t>
            </a:r>
          </a:p>
          <a:p>
            <a:r>
              <a:t>Bespoke, eco-friendly, community-focused</a:t>
            </a:r>
          </a:p>
          <a:p>
            <a:r>
              <a:t>30% drop in in-store sales</a:t>
            </a:r>
          </a:p>
          <a:p>
            <a:r>
              <a:t>Rising costs &amp; competition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&amp; Scope of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Internal: outdated website, weak marketing, limited delivery</a:t>
            </a:r>
          </a:p>
          <a:p>
            <a:r>
              <a:t>External: online competition, declining footfall, rising costs</a:t>
            </a:r>
          </a:p>
          <a:p>
            <a:r>
              <a:t>Impact: reduced profitability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5W2H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What: decline in sales</a:t>
            </a:r>
          </a:p>
          <a:p>
            <a:r>
              <a:t>Why: competition &amp; weak digital presence</a:t>
            </a:r>
          </a:p>
          <a:p>
            <a:r>
              <a:t>Where: in-store</a:t>
            </a:r>
          </a:p>
          <a:p>
            <a:r>
              <a:t>When: last 12 months</a:t>
            </a:r>
          </a:p>
          <a:p>
            <a:r>
              <a:t>Who: customers &amp; competitors</a:t>
            </a:r>
          </a:p>
          <a:p>
            <a:r>
              <a:t>How: reduced footfall</a:t>
            </a:r>
          </a:p>
          <a:p>
            <a:r>
              <a:t>How much: 30% drop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Political: import issues</a:t>
            </a:r>
          </a:p>
          <a:p>
            <a:r>
              <a:rPr dirty="0"/>
              <a:t>Economic: inflation</a:t>
            </a:r>
          </a:p>
          <a:p>
            <a:r>
              <a:rPr dirty="0"/>
              <a:t>Social: online shift</a:t>
            </a:r>
          </a:p>
          <a:p>
            <a:r>
              <a:rPr dirty="0"/>
              <a:t>Technological: weak digital presence</a:t>
            </a:r>
          </a:p>
          <a:p>
            <a:r>
              <a:rPr dirty="0"/>
              <a:t>Environmental: sustainability costs</a:t>
            </a:r>
          </a:p>
          <a:p>
            <a:r>
              <a:rPr dirty="0"/>
              <a:t>Legal: compliance costs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Fishbone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People: limited skills</a:t>
            </a:r>
          </a:p>
          <a:p>
            <a:r>
              <a:t>Process: no delivery flexibility</a:t>
            </a:r>
          </a:p>
          <a:p>
            <a:r>
              <a:t>Technology: poor website</a:t>
            </a:r>
          </a:p>
          <a:p>
            <a:r>
              <a:t>Environment: declining high street</a:t>
            </a:r>
          </a:p>
          <a:p>
            <a:r>
              <a:t>Competition: strong rivals</a:t>
            </a:r>
          </a:p>
          <a:p>
            <a:r>
              <a:t>Materials: rising costs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30% decline in sales</a:t>
            </a:r>
          </a:p>
          <a:p>
            <a:r>
              <a:rPr dirty="0"/>
              <a:t>Online shift major factor</a:t>
            </a:r>
          </a:p>
          <a:p>
            <a:r>
              <a:rPr dirty="0"/>
              <a:t>Weak digital presence</a:t>
            </a:r>
          </a:p>
          <a:p>
            <a:r>
              <a:rPr dirty="0"/>
              <a:t>Rising costs</a:t>
            </a:r>
          </a:p>
          <a:p>
            <a:r>
              <a:rPr dirty="0"/>
              <a:t>Need to </a:t>
            </a:r>
            <a:r>
              <a:rPr dirty="0" err="1"/>
              <a:t>modernise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ONS, Statista, Mintel</a:t>
            </a:r>
          </a:p>
          <a:p>
            <a:r>
              <a:rPr dirty="0"/>
              <a:t>PESTEL, Fishbone, 5W2H models</a:t>
            </a:r>
            <a:r>
              <a:rPr lang="en-GB" dirty="0"/>
              <a:t> </a:t>
            </a:r>
          </a:p>
          <a:p>
            <a:r>
              <a:rPr lang="en-GB" dirty="0"/>
              <a:t>Kotler, P. et al. (2020) Marketing Management. </a:t>
            </a:r>
          </a:p>
          <a:p>
            <a:r>
              <a:rPr lang="en-GB" dirty="0"/>
              <a:t>ONS (2023) UK Retail Trends. </a:t>
            </a:r>
          </a:p>
          <a:p>
            <a:r>
              <a:rPr lang="en-GB" dirty="0"/>
              <a:t>Statista (2024) E-commerce Growth Data. </a:t>
            </a:r>
          </a:p>
          <a:p>
            <a:r>
              <a:rPr lang="en-GB" dirty="0"/>
              <a:t>Mintel (2023) Floristry Market Report. </a:t>
            </a:r>
          </a:p>
          <a:p>
            <a:r>
              <a:rPr lang="en-GB" dirty="0"/>
              <a:t>Ishikawa, K. (1985) Guide to Quality Control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259</Words>
  <Application>Microsoft Office PowerPoint</Application>
  <PresentationFormat>On-screen Show (4:3)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Green Haven Florists – Business Analysis</vt:lpstr>
      <vt:lpstr>Introduction &amp; Context</vt:lpstr>
      <vt:lpstr>Nature &amp; Scope of Issues</vt:lpstr>
      <vt:lpstr>5W2H Analysis</vt:lpstr>
      <vt:lpstr>PESTEL Analysis</vt:lpstr>
      <vt:lpstr>Fishbone Analysis</vt:lpstr>
      <vt:lpstr>Key Findings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Samer ravayeh</cp:lastModifiedBy>
  <cp:revision>2</cp:revision>
  <dcterms:created xsi:type="dcterms:W3CDTF">2013-01-27T09:14:16Z</dcterms:created>
  <dcterms:modified xsi:type="dcterms:W3CDTF">2026-03-20T19:19:51Z</dcterms:modified>
  <cp:category/>
</cp:coreProperties>
</file>