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4"/>
  </p:sldMasterIdLst>
  <p:notesMasterIdLst>
    <p:notesMasterId r:id="rId16"/>
  </p:notesMasterIdLst>
  <p:sldIdLst>
    <p:sldId id="256" r:id="rId5"/>
    <p:sldId id="257" r:id="rId6"/>
    <p:sldId id="258" r:id="rId7"/>
    <p:sldId id="262" r:id="rId8"/>
    <p:sldId id="263" r:id="rId9"/>
    <p:sldId id="259" r:id="rId10"/>
    <p:sldId id="260" r:id="rId11"/>
    <p:sldId id="264" r:id="rId12"/>
    <p:sldId id="266" r:id="rId13"/>
    <p:sldId id="261"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0FCD62-FE8C-46AA-8C09-801C2E1AFE2E}" v="72" dt="2020-03-20T10:23:20.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81" d="100"/>
          <a:sy n="81" d="100"/>
        </p:scale>
        <p:origin x="852" y="90"/>
      </p:cViewPr>
      <p:guideLst/>
    </p:cSldViewPr>
  </p:slideViewPr>
  <p:notesTextViewPr>
    <p:cViewPr>
      <p:scale>
        <a:sx n="1" d="1"/>
        <a:sy n="1" d="1"/>
      </p:scale>
      <p:origin x="0" y="0"/>
    </p:cViewPr>
  </p:notesTextViewPr>
  <p:notesViewPr>
    <p:cSldViewPr snapToGrid="0">
      <p:cViewPr varScale="1">
        <p:scale>
          <a:sx n="66" d="100"/>
          <a:sy n="66" d="100"/>
        </p:scale>
        <p:origin x="3252"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ila Morne" userId="a6b1c4b2-5e6c-4bd4-9fb4-c281b7951f81" providerId="ADAL" clId="{14F8E02E-FACC-46F0-BDBB-FDF1EE1E51FE}"/>
    <pc:docChg chg="addSld modSld">
      <pc:chgData name="Leila Morne" userId="a6b1c4b2-5e6c-4bd4-9fb4-c281b7951f81" providerId="ADAL" clId="{14F8E02E-FACC-46F0-BDBB-FDF1EE1E51FE}" dt="2020-03-10T13:17:45.590" v="117" actId="20577"/>
      <pc:docMkLst>
        <pc:docMk/>
      </pc:docMkLst>
      <pc:sldChg chg="modSp">
        <pc:chgData name="Leila Morne" userId="a6b1c4b2-5e6c-4bd4-9fb4-c281b7951f81" providerId="ADAL" clId="{14F8E02E-FACC-46F0-BDBB-FDF1EE1E51FE}" dt="2020-03-10T13:17:45.590" v="117" actId="20577"/>
        <pc:sldMkLst>
          <pc:docMk/>
          <pc:sldMk cId="2088016101" sldId="260"/>
        </pc:sldMkLst>
        <pc:spChg chg="mod">
          <ac:chgData name="Leila Morne" userId="a6b1c4b2-5e6c-4bd4-9fb4-c281b7951f81" providerId="ADAL" clId="{14F8E02E-FACC-46F0-BDBB-FDF1EE1E51FE}" dt="2020-03-10T13:14:42.506" v="22" actId="20577"/>
          <ac:spMkLst>
            <pc:docMk/>
            <pc:sldMk cId="2088016101" sldId="260"/>
            <ac:spMk id="2" creationId="{4415EB0B-3045-4129-8629-E85F5A27E26F}"/>
          </ac:spMkLst>
        </pc:spChg>
        <pc:spChg chg="mod">
          <ac:chgData name="Leila Morne" userId="a6b1c4b2-5e6c-4bd4-9fb4-c281b7951f81" providerId="ADAL" clId="{14F8E02E-FACC-46F0-BDBB-FDF1EE1E51FE}" dt="2020-03-10T13:17:45.590" v="117" actId="20577"/>
          <ac:spMkLst>
            <pc:docMk/>
            <pc:sldMk cId="2088016101" sldId="260"/>
            <ac:spMk id="3" creationId="{CC4C8E5B-2516-4A96-B8C5-F54992C0764E}"/>
          </ac:spMkLst>
        </pc:spChg>
      </pc:sldChg>
      <pc:sldChg chg="modSp add">
        <pc:chgData name="Leila Morne" userId="a6b1c4b2-5e6c-4bd4-9fb4-c281b7951f81" providerId="ADAL" clId="{14F8E02E-FACC-46F0-BDBB-FDF1EE1E51FE}" dt="2020-03-10T13:14:22.040" v="11" actId="20577"/>
        <pc:sldMkLst>
          <pc:docMk/>
          <pc:sldMk cId="15912805" sldId="262"/>
        </pc:sldMkLst>
        <pc:spChg chg="mod">
          <ac:chgData name="Leila Morne" userId="a6b1c4b2-5e6c-4bd4-9fb4-c281b7951f81" providerId="ADAL" clId="{14F8E02E-FACC-46F0-BDBB-FDF1EE1E51FE}" dt="2020-03-10T13:14:22.040" v="11" actId="20577"/>
          <ac:spMkLst>
            <pc:docMk/>
            <pc:sldMk cId="15912805" sldId="262"/>
            <ac:spMk id="2" creationId="{A802F82E-851B-4A0F-87B8-4BEF3F1DFC2D}"/>
          </ac:spMkLst>
        </pc:spChg>
      </pc:sldChg>
    </pc:docChg>
  </pc:docChgLst>
  <pc:docChgLst>
    <pc:chgData name="Leila Morne" userId="a6b1c4b2-5e6c-4bd4-9fb4-c281b7951f81" providerId="ADAL" clId="{5EFB2A3B-6E86-4C83-AC66-A094FBAE502B}"/>
    <pc:docChg chg="undo custSel modSld">
      <pc:chgData name="Leila Morne" userId="a6b1c4b2-5e6c-4bd4-9fb4-c281b7951f81" providerId="ADAL" clId="{5EFB2A3B-6E86-4C83-AC66-A094FBAE502B}" dt="2020-03-16T11:45:04.877" v="603" actId="115"/>
      <pc:docMkLst>
        <pc:docMk/>
      </pc:docMkLst>
      <pc:sldChg chg="modSp">
        <pc:chgData name="Leila Morne" userId="a6b1c4b2-5e6c-4bd4-9fb4-c281b7951f81" providerId="ADAL" clId="{5EFB2A3B-6E86-4C83-AC66-A094FBAE502B}" dt="2020-03-16T11:22:30.336" v="570" actId="313"/>
        <pc:sldMkLst>
          <pc:docMk/>
          <pc:sldMk cId="3968965294" sldId="258"/>
        </pc:sldMkLst>
        <pc:spChg chg="mod">
          <ac:chgData name="Leila Morne" userId="a6b1c4b2-5e6c-4bd4-9fb4-c281b7951f81" providerId="ADAL" clId="{5EFB2A3B-6E86-4C83-AC66-A094FBAE502B}" dt="2020-03-16T11:22:30.336" v="570" actId="313"/>
          <ac:spMkLst>
            <pc:docMk/>
            <pc:sldMk cId="3968965294" sldId="258"/>
            <ac:spMk id="3" creationId="{CBA69649-EBC6-4303-95ED-1A752BB809A5}"/>
          </ac:spMkLst>
        </pc:spChg>
        <pc:spChg chg="mod">
          <ac:chgData name="Leila Morne" userId="a6b1c4b2-5e6c-4bd4-9fb4-c281b7951f81" providerId="ADAL" clId="{5EFB2A3B-6E86-4C83-AC66-A094FBAE502B}" dt="2020-03-16T10:25:15.887" v="25" actId="20577"/>
          <ac:spMkLst>
            <pc:docMk/>
            <pc:sldMk cId="3968965294" sldId="258"/>
            <ac:spMk id="6" creationId="{73C1BF4A-BCDD-4343-8081-DC3CBFDA2D72}"/>
          </ac:spMkLst>
        </pc:spChg>
      </pc:sldChg>
      <pc:sldChg chg="modSp">
        <pc:chgData name="Leila Morne" userId="a6b1c4b2-5e6c-4bd4-9fb4-c281b7951f81" providerId="ADAL" clId="{5EFB2A3B-6E86-4C83-AC66-A094FBAE502B}" dt="2020-03-16T11:26:18.681" v="597" actId="20577"/>
        <pc:sldMkLst>
          <pc:docMk/>
          <pc:sldMk cId="3910755018" sldId="259"/>
        </pc:sldMkLst>
        <pc:spChg chg="mod">
          <ac:chgData name="Leila Morne" userId="a6b1c4b2-5e6c-4bd4-9fb4-c281b7951f81" providerId="ADAL" clId="{5EFB2A3B-6E86-4C83-AC66-A094FBAE502B}" dt="2020-03-16T11:26:18.681" v="597" actId="20577"/>
          <ac:spMkLst>
            <pc:docMk/>
            <pc:sldMk cId="3910755018" sldId="259"/>
            <ac:spMk id="3" creationId="{23FA5CF2-DE61-4160-A002-7A3A712D722C}"/>
          </ac:spMkLst>
        </pc:spChg>
      </pc:sldChg>
      <pc:sldChg chg="addSp modSp">
        <pc:chgData name="Leila Morne" userId="a6b1c4b2-5e6c-4bd4-9fb4-c281b7951f81" providerId="ADAL" clId="{5EFB2A3B-6E86-4C83-AC66-A094FBAE502B}" dt="2020-03-16T11:22:04.935" v="566" actId="255"/>
        <pc:sldMkLst>
          <pc:docMk/>
          <pc:sldMk cId="2088016101" sldId="260"/>
        </pc:sldMkLst>
        <pc:spChg chg="mod">
          <ac:chgData name="Leila Morne" userId="a6b1c4b2-5e6c-4bd4-9fb4-c281b7951f81" providerId="ADAL" clId="{5EFB2A3B-6E86-4C83-AC66-A094FBAE502B}" dt="2020-03-16T11:22:04.935" v="566" actId="255"/>
          <ac:spMkLst>
            <pc:docMk/>
            <pc:sldMk cId="2088016101" sldId="260"/>
            <ac:spMk id="4" creationId="{BE0656F4-7539-48FE-813F-83F8E6A3026C}"/>
          </ac:spMkLst>
        </pc:spChg>
        <pc:spChg chg="mod">
          <ac:chgData name="Leila Morne" userId="a6b1c4b2-5e6c-4bd4-9fb4-c281b7951f81" providerId="ADAL" clId="{5EFB2A3B-6E86-4C83-AC66-A094FBAE502B}" dt="2020-03-16T11:21:58.831" v="565" actId="255"/>
          <ac:spMkLst>
            <pc:docMk/>
            <pc:sldMk cId="2088016101" sldId="260"/>
            <ac:spMk id="6" creationId="{1E052D3B-F832-4C84-A00C-B9F8E0CBF0E8}"/>
          </ac:spMkLst>
        </pc:spChg>
        <pc:picChg chg="add mod">
          <ac:chgData name="Leila Morne" userId="a6b1c4b2-5e6c-4bd4-9fb4-c281b7951f81" providerId="ADAL" clId="{5EFB2A3B-6E86-4C83-AC66-A094FBAE502B}" dt="2020-03-16T11:20:59.347" v="540" actId="14100"/>
          <ac:picMkLst>
            <pc:docMk/>
            <pc:sldMk cId="2088016101" sldId="260"/>
            <ac:picMk id="1026" creationId="{AA571DDD-7DE8-42CC-B425-5B05EC5EEBF7}"/>
          </ac:picMkLst>
        </pc:picChg>
      </pc:sldChg>
      <pc:sldChg chg="modSp">
        <pc:chgData name="Leila Morne" userId="a6b1c4b2-5e6c-4bd4-9fb4-c281b7951f81" providerId="ADAL" clId="{5EFB2A3B-6E86-4C83-AC66-A094FBAE502B}" dt="2020-03-16T11:45:04.877" v="603" actId="115"/>
        <pc:sldMkLst>
          <pc:docMk/>
          <pc:sldMk cId="2581278405" sldId="261"/>
        </pc:sldMkLst>
        <pc:spChg chg="mod">
          <ac:chgData name="Leila Morne" userId="a6b1c4b2-5e6c-4bd4-9fb4-c281b7951f81" providerId="ADAL" clId="{5EFB2A3B-6E86-4C83-AC66-A094FBAE502B}" dt="2020-03-16T11:45:04.877" v="603" actId="115"/>
          <ac:spMkLst>
            <pc:docMk/>
            <pc:sldMk cId="2581278405" sldId="261"/>
            <ac:spMk id="3" creationId="{9E099A0E-1D20-4186-BB7B-6CB8319919DA}"/>
          </ac:spMkLst>
        </pc:spChg>
      </pc:sldChg>
      <pc:sldChg chg="modSp setBg modNotesTx">
        <pc:chgData name="Leila Morne" userId="a6b1c4b2-5e6c-4bd4-9fb4-c281b7951f81" providerId="ADAL" clId="{5EFB2A3B-6E86-4C83-AC66-A094FBAE502B}" dt="2020-03-16T11:24:51.962" v="574" actId="20577"/>
        <pc:sldMkLst>
          <pc:docMk/>
          <pc:sldMk cId="2477629154" sldId="263"/>
        </pc:sldMkLst>
        <pc:spChg chg="mod">
          <ac:chgData name="Leila Morne" userId="a6b1c4b2-5e6c-4bd4-9fb4-c281b7951f81" providerId="ADAL" clId="{5EFB2A3B-6E86-4C83-AC66-A094FBAE502B}" dt="2020-03-16T11:24:46.058" v="572" actId="20577"/>
          <ac:spMkLst>
            <pc:docMk/>
            <pc:sldMk cId="2477629154" sldId="263"/>
            <ac:spMk id="11" creationId="{AEF59854-351E-4972-8FE1-990B5DB1453A}"/>
          </ac:spMkLst>
        </pc:spChg>
      </pc:sldChg>
      <pc:sldChg chg="addSp modSp setBg modNotesTx">
        <pc:chgData name="Leila Morne" userId="a6b1c4b2-5e6c-4bd4-9fb4-c281b7951f81" providerId="ADAL" clId="{5EFB2A3B-6E86-4C83-AC66-A094FBAE502B}" dt="2020-03-16T11:17:38.029" v="537" actId="14100"/>
        <pc:sldMkLst>
          <pc:docMk/>
          <pc:sldMk cId="413043582" sldId="264"/>
        </pc:sldMkLst>
        <pc:spChg chg="mod">
          <ac:chgData name="Leila Morne" userId="a6b1c4b2-5e6c-4bd4-9fb4-c281b7951f81" providerId="ADAL" clId="{5EFB2A3B-6E86-4C83-AC66-A094FBAE502B}" dt="2020-03-16T11:00:10.801" v="297" actId="27636"/>
          <ac:spMkLst>
            <pc:docMk/>
            <pc:sldMk cId="413043582" sldId="264"/>
            <ac:spMk id="4" creationId="{3ABACBDF-5309-4E2D-BD01-BE3D73C5295D}"/>
          </ac:spMkLst>
        </pc:spChg>
        <pc:spChg chg="mod">
          <ac:chgData name="Leila Morne" userId="a6b1c4b2-5e6c-4bd4-9fb4-c281b7951f81" providerId="ADAL" clId="{5EFB2A3B-6E86-4C83-AC66-A094FBAE502B}" dt="2020-03-16T11:08:25.613" v="512" actId="20577"/>
          <ac:spMkLst>
            <pc:docMk/>
            <pc:sldMk cId="413043582" sldId="264"/>
            <ac:spMk id="6" creationId="{6ED3390C-EFEC-404D-89C2-17058D5C8070}"/>
          </ac:spMkLst>
        </pc:spChg>
        <pc:picChg chg="add mod">
          <ac:chgData name="Leila Morne" userId="a6b1c4b2-5e6c-4bd4-9fb4-c281b7951f81" providerId="ADAL" clId="{5EFB2A3B-6E86-4C83-AC66-A094FBAE502B}" dt="2020-03-16T11:16:37.876" v="534" actId="1076"/>
          <ac:picMkLst>
            <pc:docMk/>
            <pc:sldMk cId="413043582" sldId="264"/>
            <ac:picMk id="8" creationId="{8B001115-9519-46C8-96F5-01548F2C5F6F}"/>
          </ac:picMkLst>
        </pc:picChg>
        <pc:picChg chg="add mod">
          <ac:chgData name="Leila Morne" userId="a6b1c4b2-5e6c-4bd4-9fb4-c281b7951f81" providerId="ADAL" clId="{5EFB2A3B-6E86-4C83-AC66-A094FBAE502B}" dt="2020-03-16T11:17:38.029" v="537" actId="14100"/>
          <ac:picMkLst>
            <pc:docMk/>
            <pc:sldMk cId="413043582" sldId="264"/>
            <ac:picMk id="10" creationId="{BD573BAD-CEB1-4995-8A2F-1AB19CFFB518}"/>
          </ac:picMkLst>
        </pc:picChg>
      </pc:sldChg>
    </pc:docChg>
  </pc:docChgLst>
  <pc:docChgLst>
    <pc:chgData name="Leila Morne" userId="a6b1c4b2-5e6c-4bd4-9fb4-c281b7951f81" providerId="ADAL" clId="{F80FCD62-FE8C-46AA-8C09-801C2E1AFE2E}"/>
    <pc:docChg chg="undo custSel mod addSld modSld modMainMaster">
      <pc:chgData name="Leila Morne" userId="a6b1c4b2-5e6c-4bd4-9fb4-c281b7951f81" providerId="ADAL" clId="{F80FCD62-FE8C-46AA-8C09-801C2E1AFE2E}" dt="2020-03-20T10:23:20.058" v="7022"/>
      <pc:docMkLst>
        <pc:docMk/>
      </pc:docMkLst>
      <pc:sldChg chg="addSp delSp modSp mod setBg modAnim">
        <pc:chgData name="Leila Morne" userId="a6b1c4b2-5e6c-4bd4-9fb4-c281b7951f81" providerId="ADAL" clId="{F80FCD62-FE8C-46AA-8C09-801C2E1AFE2E}" dt="2020-03-20T10:23:00.414" v="7020"/>
        <pc:sldMkLst>
          <pc:docMk/>
          <pc:sldMk cId="3022829290" sldId="256"/>
        </pc:sldMkLst>
        <pc:spChg chg="mod ord">
          <ac:chgData name="Leila Morne" userId="a6b1c4b2-5e6c-4bd4-9fb4-c281b7951f81" providerId="ADAL" clId="{F80FCD62-FE8C-46AA-8C09-801C2E1AFE2E}" dt="2020-03-11T20:19:43.420" v="3616" actId="26606"/>
          <ac:spMkLst>
            <pc:docMk/>
            <pc:sldMk cId="3022829290" sldId="256"/>
            <ac:spMk id="2" creationId="{C1AD3295-142B-4FE4-9797-0AEC188EB6C7}"/>
          </ac:spMkLst>
        </pc:spChg>
        <pc:spChg chg="mod">
          <ac:chgData name="Leila Morne" userId="a6b1c4b2-5e6c-4bd4-9fb4-c281b7951f81" providerId="ADAL" clId="{F80FCD62-FE8C-46AA-8C09-801C2E1AFE2E}" dt="2020-03-11T20:19:43.420" v="3616" actId="26606"/>
          <ac:spMkLst>
            <pc:docMk/>
            <pc:sldMk cId="3022829290" sldId="256"/>
            <ac:spMk id="3" creationId="{249E0D31-0E01-4B72-B62C-1F92446F15CC}"/>
          </ac:spMkLst>
        </pc:spChg>
        <pc:spChg chg="add del">
          <ac:chgData name="Leila Morne" userId="a6b1c4b2-5e6c-4bd4-9fb4-c281b7951f81" providerId="ADAL" clId="{F80FCD62-FE8C-46AA-8C09-801C2E1AFE2E}" dt="2020-03-11T20:19:43.420" v="3616" actId="26606"/>
          <ac:spMkLst>
            <pc:docMk/>
            <pc:sldMk cId="3022829290" sldId="256"/>
            <ac:spMk id="8" creationId="{23962611-DFD5-4092-AAFD-559E3DFCE2C9}"/>
          </ac:spMkLst>
        </pc:spChg>
        <pc:spChg chg="add del">
          <ac:chgData name="Leila Morne" userId="a6b1c4b2-5e6c-4bd4-9fb4-c281b7951f81" providerId="ADAL" clId="{F80FCD62-FE8C-46AA-8C09-801C2E1AFE2E}" dt="2020-03-11T20:19:42.300" v="3614" actId="26606"/>
          <ac:spMkLst>
            <pc:docMk/>
            <pc:sldMk cId="3022829290" sldId="256"/>
            <ac:spMk id="15" creationId="{88294908-8B00-4F58-BBBA-20F71A40AA9E}"/>
          </ac:spMkLst>
        </pc:spChg>
        <pc:spChg chg="add del">
          <ac:chgData name="Leila Morne" userId="a6b1c4b2-5e6c-4bd4-9fb4-c281b7951f81" providerId="ADAL" clId="{F80FCD62-FE8C-46AA-8C09-801C2E1AFE2E}" dt="2020-03-11T20:19:42.300" v="3614" actId="26606"/>
          <ac:spMkLst>
            <pc:docMk/>
            <pc:sldMk cId="3022829290" sldId="256"/>
            <ac:spMk id="17" creationId="{4364C879-1404-4203-8E9D-CC5DE0A621A2}"/>
          </ac:spMkLst>
        </pc:spChg>
        <pc:spChg chg="add del">
          <ac:chgData name="Leila Morne" userId="a6b1c4b2-5e6c-4bd4-9fb4-c281b7951f81" providerId="ADAL" clId="{F80FCD62-FE8C-46AA-8C09-801C2E1AFE2E}" dt="2020-03-11T20:19:42.300" v="3614" actId="26606"/>
          <ac:spMkLst>
            <pc:docMk/>
            <pc:sldMk cId="3022829290" sldId="256"/>
            <ac:spMk id="19" creationId="{84617302-4B0D-4351-A6BB-6F0930D943AC}"/>
          </ac:spMkLst>
        </pc:spChg>
        <pc:spChg chg="add del">
          <ac:chgData name="Leila Morne" userId="a6b1c4b2-5e6c-4bd4-9fb4-c281b7951f81" providerId="ADAL" clId="{F80FCD62-FE8C-46AA-8C09-801C2E1AFE2E}" dt="2020-03-11T20:19:42.300" v="3614" actId="26606"/>
          <ac:spMkLst>
            <pc:docMk/>
            <pc:sldMk cId="3022829290" sldId="256"/>
            <ac:spMk id="21" creationId="{DA2C7802-C2E0-4218-8F89-8DD7CCD2CD1C}"/>
          </ac:spMkLst>
        </pc:spChg>
        <pc:spChg chg="add del">
          <ac:chgData name="Leila Morne" userId="a6b1c4b2-5e6c-4bd4-9fb4-c281b7951f81" providerId="ADAL" clId="{F80FCD62-FE8C-46AA-8C09-801C2E1AFE2E}" dt="2020-03-11T20:19:42.300" v="3614" actId="26606"/>
          <ac:spMkLst>
            <pc:docMk/>
            <pc:sldMk cId="3022829290" sldId="256"/>
            <ac:spMk id="23" creationId="{A6D7111A-21E5-4EE9-8A78-10E5530F0116}"/>
          </ac:spMkLst>
        </pc:spChg>
        <pc:spChg chg="add del">
          <ac:chgData name="Leila Morne" userId="a6b1c4b2-5e6c-4bd4-9fb4-c281b7951f81" providerId="ADAL" clId="{F80FCD62-FE8C-46AA-8C09-801C2E1AFE2E}" dt="2020-03-11T20:19:42.300" v="3614" actId="26606"/>
          <ac:spMkLst>
            <pc:docMk/>
            <pc:sldMk cId="3022829290" sldId="256"/>
            <ac:spMk id="25" creationId="{A3969E80-A77B-49FC-9122-D89AFD5EE118}"/>
          </ac:spMkLst>
        </pc:spChg>
        <pc:spChg chg="add del">
          <ac:chgData name="Leila Morne" userId="a6b1c4b2-5e6c-4bd4-9fb4-c281b7951f81" providerId="ADAL" clId="{F80FCD62-FE8C-46AA-8C09-801C2E1AFE2E}" dt="2020-03-11T20:19:42.300" v="3614" actId="26606"/>
          <ac:spMkLst>
            <pc:docMk/>
            <pc:sldMk cId="3022829290" sldId="256"/>
            <ac:spMk id="27" creationId="{1849CA57-76BD-4CF2-80BA-D7A46A01B7B1}"/>
          </ac:spMkLst>
        </pc:spChg>
        <pc:spChg chg="add del">
          <ac:chgData name="Leila Morne" userId="a6b1c4b2-5e6c-4bd4-9fb4-c281b7951f81" providerId="ADAL" clId="{F80FCD62-FE8C-46AA-8C09-801C2E1AFE2E}" dt="2020-03-11T20:19:42.300" v="3614" actId="26606"/>
          <ac:spMkLst>
            <pc:docMk/>
            <pc:sldMk cId="3022829290" sldId="256"/>
            <ac:spMk id="29" creationId="{35E9085E-E730-4768-83D4-6CB7E9897153}"/>
          </ac:spMkLst>
        </pc:spChg>
        <pc:spChg chg="add del">
          <ac:chgData name="Leila Morne" userId="a6b1c4b2-5e6c-4bd4-9fb4-c281b7951f81" providerId="ADAL" clId="{F80FCD62-FE8C-46AA-8C09-801C2E1AFE2E}" dt="2020-03-11T20:19:42.300" v="3614" actId="26606"/>
          <ac:spMkLst>
            <pc:docMk/>
            <pc:sldMk cId="3022829290" sldId="256"/>
            <ac:spMk id="31" creationId="{973272FE-A474-4CAE-8CA2-BCC8B476C3F4}"/>
          </ac:spMkLst>
        </pc:spChg>
        <pc:spChg chg="add del">
          <ac:chgData name="Leila Morne" userId="a6b1c4b2-5e6c-4bd4-9fb4-c281b7951f81" providerId="ADAL" clId="{F80FCD62-FE8C-46AA-8C09-801C2E1AFE2E}" dt="2020-03-11T20:19:42.300" v="3614" actId="26606"/>
          <ac:spMkLst>
            <pc:docMk/>
            <pc:sldMk cId="3022829290" sldId="256"/>
            <ac:spMk id="33" creationId="{E07981EA-05A6-437C-88D7-B377B92B031D}"/>
          </ac:spMkLst>
        </pc:spChg>
        <pc:spChg chg="add del">
          <ac:chgData name="Leila Morne" userId="a6b1c4b2-5e6c-4bd4-9fb4-c281b7951f81" providerId="ADAL" clId="{F80FCD62-FE8C-46AA-8C09-801C2E1AFE2E}" dt="2020-03-11T20:19:42.300" v="3614" actId="26606"/>
          <ac:spMkLst>
            <pc:docMk/>
            <pc:sldMk cId="3022829290" sldId="256"/>
            <ac:spMk id="35" creationId="{15E3C750-986E-4769-B1AE-49289FBEE757}"/>
          </ac:spMkLst>
        </pc:spChg>
        <pc:picChg chg="add del mod">
          <ac:chgData name="Leila Morne" userId="a6b1c4b2-5e6c-4bd4-9fb4-c281b7951f81" providerId="ADAL" clId="{F80FCD62-FE8C-46AA-8C09-801C2E1AFE2E}" dt="2020-03-20T10:23:00.414" v="7020"/>
          <ac:picMkLst>
            <pc:docMk/>
            <pc:sldMk cId="3022829290" sldId="256"/>
            <ac:picMk id="4" creationId="{4CF266B3-025C-41C9-8C6B-FC49EC44BF16}"/>
          </ac:picMkLst>
        </pc:picChg>
        <pc:picChg chg="add mod ord">
          <ac:chgData name="Leila Morne" userId="a6b1c4b2-5e6c-4bd4-9fb4-c281b7951f81" providerId="ADAL" clId="{F80FCD62-FE8C-46AA-8C09-801C2E1AFE2E}" dt="2020-03-17T20:55:05.505" v="6829" actId="1076"/>
          <ac:picMkLst>
            <pc:docMk/>
            <pc:sldMk cId="3022829290" sldId="256"/>
            <ac:picMk id="5" creationId="{05465960-BA96-4992-BEDF-85BFBE85E3A8}"/>
          </ac:picMkLst>
        </pc:picChg>
        <pc:picChg chg="add del">
          <ac:chgData name="Leila Morne" userId="a6b1c4b2-5e6c-4bd4-9fb4-c281b7951f81" providerId="ADAL" clId="{F80FCD62-FE8C-46AA-8C09-801C2E1AFE2E}" dt="2020-03-11T20:19:43.420" v="3616" actId="26606"/>
          <ac:picMkLst>
            <pc:docMk/>
            <pc:sldMk cId="3022829290" sldId="256"/>
            <ac:picMk id="10" creationId="{2270F1FA-0425-408F-9861-80BF5AFB276D}"/>
          </ac:picMkLst>
        </pc:picChg>
      </pc:sldChg>
      <pc:sldChg chg="addSp delSp modSp mod setBg modAnim">
        <pc:chgData name="Leila Morne" userId="a6b1c4b2-5e6c-4bd4-9fb4-c281b7951f81" providerId="ADAL" clId="{F80FCD62-FE8C-46AA-8C09-801C2E1AFE2E}" dt="2020-03-20T10:23:12.734" v="7021"/>
        <pc:sldMkLst>
          <pc:docMk/>
          <pc:sldMk cId="2479711184" sldId="257"/>
        </pc:sldMkLst>
        <pc:spChg chg="mod">
          <ac:chgData name="Leila Morne" userId="a6b1c4b2-5e6c-4bd4-9fb4-c281b7951f81" providerId="ADAL" clId="{F80FCD62-FE8C-46AA-8C09-801C2E1AFE2E}" dt="2020-03-11T20:19:42.320" v="3615" actId="26606"/>
          <ac:spMkLst>
            <pc:docMk/>
            <pc:sldMk cId="2479711184" sldId="257"/>
            <ac:spMk id="2" creationId="{6B857EC7-E6BA-4C58-87CB-CF125B2A438D}"/>
          </ac:spMkLst>
        </pc:spChg>
        <pc:spChg chg="mod">
          <ac:chgData name="Leila Morne" userId="a6b1c4b2-5e6c-4bd4-9fb4-c281b7951f81" providerId="ADAL" clId="{F80FCD62-FE8C-46AA-8C09-801C2E1AFE2E}" dt="2020-03-13T11:48:21.773" v="5107" actId="20577"/>
          <ac:spMkLst>
            <pc:docMk/>
            <pc:sldMk cId="2479711184" sldId="257"/>
            <ac:spMk id="3" creationId="{04AD5E0F-6E7B-46C4-9E21-24572F3D65D1}"/>
          </ac:spMkLst>
        </pc:spChg>
        <pc:spChg chg="add del">
          <ac:chgData name="Leila Morne" userId="a6b1c4b2-5e6c-4bd4-9fb4-c281b7951f81" providerId="ADAL" clId="{F80FCD62-FE8C-46AA-8C09-801C2E1AFE2E}" dt="2020-03-11T20:19:42.320" v="3615" actId="26606"/>
          <ac:spMkLst>
            <pc:docMk/>
            <pc:sldMk cId="2479711184" sldId="257"/>
            <ac:spMk id="71" creationId="{2B566528-1B12-4246-9431-5C2D7D081168}"/>
          </ac:spMkLst>
        </pc:spChg>
        <pc:spChg chg="add del">
          <ac:chgData name="Leila Morne" userId="a6b1c4b2-5e6c-4bd4-9fb4-c281b7951f81" providerId="ADAL" clId="{F80FCD62-FE8C-46AA-8C09-801C2E1AFE2E}" dt="2020-03-11T20:19:42.320" v="3615" actId="26606"/>
          <ac:spMkLst>
            <pc:docMk/>
            <pc:sldMk cId="2479711184" sldId="257"/>
            <ac:spMk id="73" creationId="{2E80C965-DB6D-4F81-9E9E-B027384D0BD6}"/>
          </ac:spMkLst>
        </pc:spChg>
        <pc:spChg chg="add del">
          <ac:chgData name="Leila Morne" userId="a6b1c4b2-5e6c-4bd4-9fb4-c281b7951f81" providerId="ADAL" clId="{F80FCD62-FE8C-46AA-8C09-801C2E1AFE2E}" dt="2020-03-11T20:19:42.320" v="3615" actId="26606"/>
          <ac:spMkLst>
            <pc:docMk/>
            <pc:sldMk cId="2479711184" sldId="257"/>
            <ac:spMk id="75" creationId="{A580F890-B085-4E95-96AA-55AEBEC5CE6E}"/>
          </ac:spMkLst>
        </pc:spChg>
        <pc:spChg chg="add del">
          <ac:chgData name="Leila Morne" userId="a6b1c4b2-5e6c-4bd4-9fb4-c281b7951f81" providerId="ADAL" clId="{F80FCD62-FE8C-46AA-8C09-801C2E1AFE2E}" dt="2020-03-11T20:19:42.320" v="3615" actId="26606"/>
          <ac:spMkLst>
            <pc:docMk/>
            <pc:sldMk cId="2479711184" sldId="257"/>
            <ac:spMk id="77" creationId="{D3F51FEB-38FB-4F6C-9F7B-2F2AFAB65463}"/>
          </ac:spMkLst>
        </pc:spChg>
        <pc:spChg chg="add del">
          <ac:chgData name="Leila Morne" userId="a6b1c4b2-5e6c-4bd4-9fb4-c281b7951f81" providerId="ADAL" clId="{F80FCD62-FE8C-46AA-8C09-801C2E1AFE2E}" dt="2020-03-11T20:19:42.320" v="3615" actId="26606"/>
          <ac:spMkLst>
            <pc:docMk/>
            <pc:sldMk cId="2479711184" sldId="257"/>
            <ac:spMk id="79" creationId="{1E547BA6-BAE0-43BB-A7CA-60F69CE252F0}"/>
          </ac:spMkLst>
        </pc:spChg>
        <pc:graphicFrameChg chg="add del mod">
          <ac:chgData name="Leila Morne" userId="a6b1c4b2-5e6c-4bd4-9fb4-c281b7951f81" providerId="ADAL" clId="{F80FCD62-FE8C-46AA-8C09-801C2E1AFE2E}" dt="2020-03-11T20:10:37.213" v="3596" actId="1032"/>
          <ac:graphicFrameMkLst>
            <pc:docMk/>
            <pc:sldMk cId="2479711184" sldId="257"/>
            <ac:graphicFrameMk id="4" creationId="{347D3B0B-BC71-49C2-BF64-DBB8178AE2E3}"/>
          </ac:graphicFrameMkLst>
        </pc:graphicFrameChg>
        <pc:picChg chg="add del mod">
          <ac:chgData name="Leila Morne" userId="a6b1c4b2-5e6c-4bd4-9fb4-c281b7951f81" providerId="ADAL" clId="{F80FCD62-FE8C-46AA-8C09-801C2E1AFE2E}" dt="2020-03-20T10:23:12.734" v="7021"/>
          <ac:picMkLst>
            <pc:docMk/>
            <pc:sldMk cId="2479711184" sldId="257"/>
            <ac:picMk id="4" creationId="{E6B0ABA0-2DC6-4131-A9BB-C53794821C5C}"/>
          </ac:picMkLst>
        </pc:picChg>
        <pc:picChg chg="add mod">
          <ac:chgData name="Leila Morne" userId="a6b1c4b2-5e6c-4bd4-9fb4-c281b7951f81" providerId="ADAL" clId="{F80FCD62-FE8C-46AA-8C09-801C2E1AFE2E}" dt="2020-03-11T20:22:36.199" v="3672" actId="14861"/>
          <ac:picMkLst>
            <pc:docMk/>
            <pc:sldMk cId="2479711184" sldId="257"/>
            <ac:picMk id="1026" creationId="{4D4C83B3-5E95-4D2F-B13E-969A927F2D8B}"/>
          </ac:picMkLst>
        </pc:picChg>
      </pc:sldChg>
      <pc:sldChg chg="addSp delSp modSp mod setBg modAnim delDesignElem modNotesTx">
        <pc:chgData name="Leila Morne" userId="a6b1c4b2-5e6c-4bd4-9fb4-c281b7951f81" providerId="ADAL" clId="{F80FCD62-FE8C-46AA-8C09-801C2E1AFE2E}" dt="2020-03-20T10:23:20.058" v="7022"/>
        <pc:sldMkLst>
          <pc:docMk/>
          <pc:sldMk cId="3968965294" sldId="258"/>
        </pc:sldMkLst>
        <pc:spChg chg="mod">
          <ac:chgData name="Leila Morne" userId="a6b1c4b2-5e6c-4bd4-9fb4-c281b7951f81" providerId="ADAL" clId="{F80FCD62-FE8C-46AA-8C09-801C2E1AFE2E}" dt="2020-03-11T20:01:09.150" v="3524" actId="26606"/>
          <ac:spMkLst>
            <pc:docMk/>
            <pc:sldMk cId="3968965294" sldId="258"/>
            <ac:spMk id="2" creationId="{678C300B-86A3-4D0C-8F43-61EB56C1BFF1}"/>
          </ac:spMkLst>
        </pc:spChg>
        <pc:spChg chg="mod">
          <ac:chgData name="Leila Morne" userId="a6b1c4b2-5e6c-4bd4-9fb4-c281b7951f81" providerId="ADAL" clId="{F80FCD62-FE8C-46AA-8C09-801C2E1AFE2E}" dt="2020-03-07T12:48:39.986" v="326" actId="14100"/>
          <ac:spMkLst>
            <pc:docMk/>
            <pc:sldMk cId="3968965294" sldId="258"/>
            <ac:spMk id="3" creationId="{CBA69649-EBC6-4303-95ED-1A752BB809A5}"/>
          </ac:spMkLst>
        </pc:spChg>
        <pc:spChg chg="add del mod">
          <ac:chgData name="Leila Morne" userId="a6b1c4b2-5e6c-4bd4-9fb4-c281b7951f81" providerId="ADAL" clId="{F80FCD62-FE8C-46AA-8C09-801C2E1AFE2E}" dt="2020-03-07T20:31:48.798" v="854" actId="478"/>
          <ac:spMkLst>
            <pc:docMk/>
            <pc:sldMk cId="3968965294" sldId="258"/>
            <ac:spMk id="4" creationId="{BB67D27A-5442-46EC-991F-93A43094D6F3}"/>
          </ac:spMkLst>
        </pc:spChg>
        <pc:spChg chg="add del mod">
          <ac:chgData name="Leila Morne" userId="a6b1c4b2-5e6c-4bd4-9fb4-c281b7951f81" providerId="ADAL" clId="{F80FCD62-FE8C-46AA-8C09-801C2E1AFE2E}" dt="2020-03-07T12:47:00.193" v="316" actId="478"/>
          <ac:spMkLst>
            <pc:docMk/>
            <pc:sldMk cId="3968965294" sldId="258"/>
            <ac:spMk id="4" creationId="{BF6838E3-5656-44CA-85F1-566DE3796601}"/>
          </ac:spMkLst>
        </pc:spChg>
        <pc:spChg chg="add del mod">
          <ac:chgData name="Leila Morne" userId="a6b1c4b2-5e6c-4bd4-9fb4-c281b7951f81" providerId="ADAL" clId="{F80FCD62-FE8C-46AA-8C09-801C2E1AFE2E}" dt="2020-03-11T19:03:14.340" v="2354" actId="478"/>
          <ac:spMkLst>
            <pc:docMk/>
            <pc:sldMk cId="3968965294" sldId="258"/>
            <ac:spMk id="4" creationId="{C8692227-2053-4463-9658-49949CC80C37}"/>
          </ac:spMkLst>
        </pc:spChg>
        <pc:spChg chg="add del mod">
          <ac:chgData name="Leila Morne" userId="a6b1c4b2-5e6c-4bd4-9fb4-c281b7951f81" providerId="ADAL" clId="{F80FCD62-FE8C-46AA-8C09-801C2E1AFE2E}" dt="2020-03-07T20:32:28.955" v="856" actId="478"/>
          <ac:spMkLst>
            <pc:docMk/>
            <pc:sldMk cId="3968965294" sldId="258"/>
            <ac:spMk id="5" creationId="{20841B74-3F9E-4B2F-8242-76705840C48F}"/>
          </ac:spMkLst>
        </pc:spChg>
        <pc:spChg chg="add mod">
          <ac:chgData name="Leila Morne" userId="a6b1c4b2-5e6c-4bd4-9fb4-c281b7951f81" providerId="ADAL" clId="{F80FCD62-FE8C-46AA-8C09-801C2E1AFE2E}" dt="2020-03-11T20:01:09.150" v="3524" actId="26606"/>
          <ac:spMkLst>
            <pc:docMk/>
            <pc:sldMk cId="3968965294" sldId="258"/>
            <ac:spMk id="5" creationId="{5CE689AC-02F5-4CD4-B757-25A7FB9C6DCD}"/>
          </ac:spMkLst>
        </pc:spChg>
        <pc:spChg chg="add del mod">
          <ac:chgData name="Leila Morne" userId="a6b1c4b2-5e6c-4bd4-9fb4-c281b7951f81" providerId="ADAL" clId="{F80FCD62-FE8C-46AA-8C09-801C2E1AFE2E}" dt="2020-03-07T12:47:14.489" v="320" actId="478"/>
          <ac:spMkLst>
            <pc:docMk/>
            <pc:sldMk cId="3968965294" sldId="258"/>
            <ac:spMk id="5" creationId="{E837A947-BFD7-43A4-82CC-3ED697FD9913}"/>
          </ac:spMkLst>
        </pc:spChg>
        <pc:spChg chg="add del mod">
          <ac:chgData name="Leila Morne" userId="a6b1c4b2-5e6c-4bd4-9fb4-c281b7951f81" providerId="ADAL" clId="{F80FCD62-FE8C-46AA-8C09-801C2E1AFE2E}" dt="2020-03-07T20:33:50.312" v="861" actId="478"/>
          <ac:spMkLst>
            <pc:docMk/>
            <pc:sldMk cId="3968965294" sldId="258"/>
            <ac:spMk id="6" creationId="{5D0195EE-27DD-44F7-AAC7-BF60A5B8896E}"/>
          </ac:spMkLst>
        </pc:spChg>
        <pc:spChg chg="add mod">
          <ac:chgData name="Leila Morne" userId="a6b1c4b2-5e6c-4bd4-9fb4-c281b7951f81" providerId="ADAL" clId="{F80FCD62-FE8C-46AA-8C09-801C2E1AFE2E}" dt="2020-03-11T20:01:09.150" v="3524" actId="26606"/>
          <ac:spMkLst>
            <pc:docMk/>
            <pc:sldMk cId="3968965294" sldId="258"/>
            <ac:spMk id="6" creationId="{73C1BF4A-BCDD-4343-8081-DC3CBFDA2D72}"/>
          </ac:spMkLst>
        </pc:spChg>
        <pc:spChg chg="add del mod">
          <ac:chgData name="Leila Morne" userId="a6b1c4b2-5e6c-4bd4-9fb4-c281b7951f81" providerId="ADAL" clId="{F80FCD62-FE8C-46AA-8C09-801C2E1AFE2E}" dt="2020-03-07T12:47:07.660" v="318" actId="478"/>
          <ac:spMkLst>
            <pc:docMk/>
            <pc:sldMk cId="3968965294" sldId="258"/>
            <ac:spMk id="6" creationId="{8ACC9375-1521-4AA5-908B-FF4AEE144C48}"/>
          </ac:spMkLst>
        </pc:spChg>
        <pc:spChg chg="add del mod">
          <ac:chgData name="Leila Morne" userId="a6b1c4b2-5e6c-4bd4-9fb4-c281b7951f81" providerId="ADAL" clId="{F80FCD62-FE8C-46AA-8C09-801C2E1AFE2E}" dt="2020-03-07T12:47:03.863" v="317" actId="478"/>
          <ac:spMkLst>
            <pc:docMk/>
            <pc:sldMk cId="3968965294" sldId="258"/>
            <ac:spMk id="7" creationId="{B06D5189-C7F5-444D-B3A4-CEA6C78AEB75}"/>
          </ac:spMkLst>
        </pc:spChg>
        <pc:spChg chg="add del">
          <ac:chgData name="Leila Morne" userId="a6b1c4b2-5e6c-4bd4-9fb4-c281b7951f81" providerId="ADAL" clId="{F80FCD62-FE8C-46AA-8C09-801C2E1AFE2E}" dt="2020-03-11T20:01:09.150" v="3524" actId="26606"/>
          <ac:spMkLst>
            <pc:docMk/>
            <pc:sldMk cId="3968965294" sldId="258"/>
            <ac:spMk id="15" creationId="{2B566528-1B12-4246-9431-5C2D7D081168}"/>
          </ac:spMkLst>
        </pc:spChg>
        <pc:spChg chg="add del">
          <ac:chgData name="Leila Morne" userId="a6b1c4b2-5e6c-4bd4-9fb4-c281b7951f81" providerId="ADAL" clId="{F80FCD62-FE8C-46AA-8C09-801C2E1AFE2E}" dt="2020-03-11T20:01:09.150" v="3524" actId="26606"/>
          <ac:spMkLst>
            <pc:docMk/>
            <pc:sldMk cId="3968965294" sldId="258"/>
            <ac:spMk id="17" creationId="{2E80C965-DB6D-4F81-9E9E-B027384D0BD6}"/>
          </ac:spMkLst>
        </pc:spChg>
        <pc:spChg chg="add del">
          <ac:chgData name="Leila Morne" userId="a6b1c4b2-5e6c-4bd4-9fb4-c281b7951f81" providerId="ADAL" clId="{F80FCD62-FE8C-46AA-8C09-801C2E1AFE2E}" dt="2020-03-11T20:01:09.150" v="3524" actId="26606"/>
          <ac:spMkLst>
            <pc:docMk/>
            <pc:sldMk cId="3968965294" sldId="258"/>
            <ac:spMk id="19" creationId="{A580F890-B085-4E95-96AA-55AEBEC5CE6E}"/>
          </ac:spMkLst>
        </pc:spChg>
        <pc:spChg chg="add del">
          <ac:chgData name="Leila Morne" userId="a6b1c4b2-5e6c-4bd4-9fb4-c281b7951f81" providerId="ADAL" clId="{F80FCD62-FE8C-46AA-8C09-801C2E1AFE2E}" dt="2020-03-11T20:01:09.150" v="3524" actId="26606"/>
          <ac:spMkLst>
            <pc:docMk/>
            <pc:sldMk cId="3968965294" sldId="258"/>
            <ac:spMk id="21" creationId="{D3F51FEB-38FB-4F6C-9F7B-2F2AFAB65463}"/>
          </ac:spMkLst>
        </pc:spChg>
        <pc:spChg chg="add del">
          <ac:chgData name="Leila Morne" userId="a6b1c4b2-5e6c-4bd4-9fb4-c281b7951f81" providerId="ADAL" clId="{F80FCD62-FE8C-46AA-8C09-801C2E1AFE2E}" dt="2020-03-11T20:01:09.150" v="3524" actId="26606"/>
          <ac:spMkLst>
            <pc:docMk/>
            <pc:sldMk cId="3968965294" sldId="258"/>
            <ac:spMk id="23" creationId="{1E547BA6-BAE0-43BB-A7CA-60F69CE252F0}"/>
          </ac:spMkLst>
        </pc:spChg>
        <pc:graphicFrameChg chg="add del mod">
          <ac:chgData name="Leila Morne" userId="a6b1c4b2-5e6c-4bd4-9fb4-c281b7951f81" providerId="ADAL" clId="{F80FCD62-FE8C-46AA-8C09-801C2E1AFE2E}" dt="2020-03-07T12:47:12.324" v="319" actId="478"/>
          <ac:graphicFrameMkLst>
            <pc:docMk/>
            <pc:sldMk cId="3968965294" sldId="258"/>
            <ac:graphicFrameMk id="8" creationId="{A817D34E-9C9C-44DB-9C60-3691F4A48953}"/>
          </ac:graphicFrameMkLst>
        </pc:graphicFrameChg>
        <pc:graphicFrameChg chg="add mod ord modGraphic">
          <ac:chgData name="Leila Morne" userId="a6b1c4b2-5e6c-4bd4-9fb4-c281b7951f81" providerId="ADAL" clId="{F80FCD62-FE8C-46AA-8C09-801C2E1AFE2E}" dt="2020-03-11T20:01:09.150" v="3524" actId="26606"/>
          <ac:graphicFrameMkLst>
            <pc:docMk/>
            <pc:sldMk cId="3968965294" sldId="258"/>
            <ac:graphicFrameMk id="9" creationId="{504FF566-5B25-4490-A7D8-44EBC3E39EEF}"/>
          </ac:graphicFrameMkLst>
        </pc:graphicFrameChg>
        <pc:picChg chg="add del mod">
          <ac:chgData name="Leila Morne" userId="a6b1c4b2-5e6c-4bd4-9fb4-c281b7951f81" providerId="ADAL" clId="{F80FCD62-FE8C-46AA-8C09-801C2E1AFE2E}" dt="2020-03-20T10:23:20.058" v="7022"/>
          <ac:picMkLst>
            <pc:docMk/>
            <pc:sldMk cId="3968965294" sldId="258"/>
            <ac:picMk id="4" creationId="{14BA5B9D-773E-48FB-A2A8-8F3D416380C9}"/>
          </ac:picMkLst>
        </pc:picChg>
        <pc:picChg chg="add del">
          <ac:chgData name="Leila Morne" userId="a6b1c4b2-5e6c-4bd4-9fb4-c281b7951f81" providerId="ADAL" clId="{F80FCD62-FE8C-46AA-8C09-801C2E1AFE2E}" dt="2020-03-11T20:01:09.150" v="3524" actId="26606"/>
          <ac:picMkLst>
            <pc:docMk/>
            <pc:sldMk cId="3968965294" sldId="258"/>
            <ac:picMk id="11" creationId="{396E3384-4ACA-430D-9008-343BB4999D95}"/>
          </ac:picMkLst>
        </pc:picChg>
      </pc:sldChg>
      <pc:sldChg chg="modSp add setBg modNotes modNotesTx">
        <pc:chgData name="Leila Morne" userId="a6b1c4b2-5e6c-4bd4-9fb4-c281b7951f81" providerId="ADAL" clId="{F80FCD62-FE8C-46AA-8C09-801C2E1AFE2E}" dt="2020-03-11T20:21:05.850" v="3618"/>
        <pc:sldMkLst>
          <pc:docMk/>
          <pc:sldMk cId="3910755018" sldId="259"/>
        </pc:sldMkLst>
        <pc:spChg chg="mod">
          <ac:chgData name="Leila Morne" userId="a6b1c4b2-5e6c-4bd4-9fb4-c281b7951f81" providerId="ADAL" clId="{F80FCD62-FE8C-46AA-8C09-801C2E1AFE2E}" dt="2020-03-07T20:54:49.375" v="894" actId="20577"/>
          <ac:spMkLst>
            <pc:docMk/>
            <pc:sldMk cId="3910755018" sldId="259"/>
            <ac:spMk id="2" creationId="{3EFECE2E-E964-4969-A378-145CF5181D8D}"/>
          </ac:spMkLst>
        </pc:spChg>
        <pc:spChg chg="mod">
          <ac:chgData name="Leila Morne" userId="a6b1c4b2-5e6c-4bd4-9fb4-c281b7951f81" providerId="ADAL" clId="{F80FCD62-FE8C-46AA-8C09-801C2E1AFE2E}" dt="2020-03-11T20:06:28.824" v="3573" actId="27636"/>
          <ac:spMkLst>
            <pc:docMk/>
            <pc:sldMk cId="3910755018" sldId="259"/>
            <ac:spMk id="3" creationId="{23FA5CF2-DE61-4160-A002-7A3A712D722C}"/>
          </ac:spMkLst>
        </pc:spChg>
      </pc:sldChg>
      <pc:sldChg chg="addSp delSp modSp add setBg modNotesTx">
        <pc:chgData name="Leila Morne" userId="a6b1c4b2-5e6c-4bd4-9fb4-c281b7951f81" providerId="ADAL" clId="{F80FCD62-FE8C-46AA-8C09-801C2E1AFE2E}" dt="2020-03-13T13:56:41.847" v="6254" actId="20577"/>
        <pc:sldMkLst>
          <pc:docMk/>
          <pc:sldMk cId="2088016101" sldId="260"/>
        </pc:sldMkLst>
        <pc:spChg chg="mod">
          <ac:chgData name="Leila Morne" userId="a6b1c4b2-5e6c-4bd4-9fb4-c281b7951f81" providerId="ADAL" clId="{F80FCD62-FE8C-46AA-8C09-801C2E1AFE2E}" dt="2020-03-11T19:50:38.168" v="3216" actId="113"/>
          <ac:spMkLst>
            <pc:docMk/>
            <pc:sldMk cId="2088016101" sldId="260"/>
            <ac:spMk id="2" creationId="{4415EB0B-3045-4129-8629-E85F5A27E26F}"/>
          </ac:spMkLst>
        </pc:spChg>
        <pc:spChg chg="del mod">
          <ac:chgData name="Leila Morne" userId="a6b1c4b2-5e6c-4bd4-9fb4-c281b7951f81" providerId="ADAL" clId="{F80FCD62-FE8C-46AA-8C09-801C2E1AFE2E}" dt="2020-03-11T19:24:01.205" v="2742"/>
          <ac:spMkLst>
            <pc:docMk/>
            <pc:sldMk cId="2088016101" sldId="260"/>
            <ac:spMk id="3" creationId="{CC4C8E5B-2516-4A96-B8C5-F54992C0764E}"/>
          </ac:spMkLst>
        </pc:spChg>
        <pc:spChg chg="add mod">
          <ac:chgData name="Leila Morne" userId="a6b1c4b2-5e6c-4bd4-9fb4-c281b7951f81" providerId="ADAL" clId="{F80FCD62-FE8C-46AA-8C09-801C2E1AFE2E}" dt="2020-03-11T19:50:29.378" v="3215" actId="20577"/>
          <ac:spMkLst>
            <pc:docMk/>
            <pc:sldMk cId="2088016101" sldId="260"/>
            <ac:spMk id="4" creationId="{BE0656F4-7539-48FE-813F-83F8E6A3026C}"/>
          </ac:spMkLst>
        </pc:spChg>
        <pc:spChg chg="add mod">
          <ac:chgData name="Leila Morne" userId="a6b1c4b2-5e6c-4bd4-9fb4-c281b7951f81" providerId="ADAL" clId="{F80FCD62-FE8C-46AA-8C09-801C2E1AFE2E}" dt="2020-03-11T20:06:28.944" v="3574" actId="27636"/>
          <ac:spMkLst>
            <pc:docMk/>
            <pc:sldMk cId="2088016101" sldId="260"/>
            <ac:spMk id="5" creationId="{7E39F99B-7CAB-446B-A296-2B308DB8FE0D}"/>
          </ac:spMkLst>
        </pc:spChg>
        <pc:spChg chg="add mod">
          <ac:chgData name="Leila Morne" userId="a6b1c4b2-5e6c-4bd4-9fb4-c281b7951f81" providerId="ADAL" clId="{F80FCD62-FE8C-46AA-8C09-801C2E1AFE2E}" dt="2020-03-11T19:49:45.758" v="3195" actId="255"/>
          <ac:spMkLst>
            <pc:docMk/>
            <pc:sldMk cId="2088016101" sldId="260"/>
            <ac:spMk id="6" creationId="{1E052D3B-F832-4C84-A00C-B9F8E0CBF0E8}"/>
          </ac:spMkLst>
        </pc:spChg>
        <pc:spChg chg="add mod">
          <ac:chgData name="Leila Morne" userId="a6b1c4b2-5e6c-4bd4-9fb4-c281b7951f81" providerId="ADAL" clId="{F80FCD62-FE8C-46AA-8C09-801C2E1AFE2E}" dt="2020-03-11T20:06:28.944" v="3575" actId="27636"/>
          <ac:spMkLst>
            <pc:docMk/>
            <pc:sldMk cId="2088016101" sldId="260"/>
            <ac:spMk id="7" creationId="{25EAC360-BBE5-4E6A-AADF-E615A5EE8CA2}"/>
          </ac:spMkLst>
        </pc:spChg>
      </pc:sldChg>
      <pc:sldChg chg="modSp add setBg">
        <pc:chgData name="Leila Morne" userId="a6b1c4b2-5e6c-4bd4-9fb4-c281b7951f81" providerId="ADAL" clId="{F80FCD62-FE8C-46AA-8C09-801C2E1AFE2E}" dt="2020-03-17T20:47:54.615" v="6812" actId="255"/>
        <pc:sldMkLst>
          <pc:docMk/>
          <pc:sldMk cId="2581278405" sldId="261"/>
        </pc:sldMkLst>
        <pc:spChg chg="mod">
          <ac:chgData name="Leila Morne" userId="a6b1c4b2-5e6c-4bd4-9fb4-c281b7951f81" providerId="ADAL" clId="{F80FCD62-FE8C-46AA-8C09-801C2E1AFE2E}" dt="2020-03-07T12:25:05.860" v="13" actId="122"/>
          <ac:spMkLst>
            <pc:docMk/>
            <pc:sldMk cId="2581278405" sldId="261"/>
            <ac:spMk id="2" creationId="{F10D8C9C-0843-49F6-921F-A7897A64FCA3}"/>
          </ac:spMkLst>
        </pc:spChg>
        <pc:spChg chg="mod">
          <ac:chgData name="Leila Morne" userId="a6b1c4b2-5e6c-4bd4-9fb4-c281b7951f81" providerId="ADAL" clId="{F80FCD62-FE8C-46AA-8C09-801C2E1AFE2E}" dt="2020-03-17T20:47:54.615" v="6812" actId="255"/>
          <ac:spMkLst>
            <pc:docMk/>
            <pc:sldMk cId="2581278405" sldId="261"/>
            <ac:spMk id="3" creationId="{9E099A0E-1D20-4186-BB7B-6CB8319919DA}"/>
          </ac:spMkLst>
        </pc:spChg>
      </pc:sldChg>
      <pc:sldChg chg="addSp delSp modSp setBg">
        <pc:chgData name="Leila Morne" userId="a6b1c4b2-5e6c-4bd4-9fb4-c281b7951f81" providerId="ADAL" clId="{F80FCD62-FE8C-46AA-8C09-801C2E1AFE2E}" dt="2020-03-13T11:47:56.108" v="5087" actId="122"/>
        <pc:sldMkLst>
          <pc:docMk/>
          <pc:sldMk cId="15912805" sldId="262"/>
        </pc:sldMkLst>
        <pc:spChg chg="del">
          <ac:chgData name="Leila Morne" userId="a6b1c4b2-5e6c-4bd4-9fb4-c281b7951f81" providerId="ADAL" clId="{F80FCD62-FE8C-46AA-8C09-801C2E1AFE2E}" dt="2020-03-13T11:47:49.939" v="5076" actId="478"/>
          <ac:spMkLst>
            <pc:docMk/>
            <pc:sldMk cId="15912805" sldId="262"/>
            <ac:spMk id="2" creationId="{A802F82E-851B-4A0F-87B8-4BEF3F1DFC2D}"/>
          </ac:spMkLst>
        </pc:spChg>
        <pc:spChg chg="del">
          <ac:chgData name="Leila Morne" userId="a6b1c4b2-5e6c-4bd4-9fb4-c281b7951f81" providerId="ADAL" clId="{F80FCD62-FE8C-46AA-8C09-801C2E1AFE2E}" dt="2020-03-13T10:00:49.505" v="3673" actId="1032"/>
          <ac:spMkLst>
            <pc:docMk/>
            <pc:sldMk cId="15912805" sldId="262"/>
            <ac:spMk id="3" creationId="{5DE61993-8853-46E9-8747-D24DF13AFBEC}"/>
          </ac:spMkLst>
        </pc:spChg>
        <pc:spChg chg="add mod">
          <ac:chgData name="Leila Morne" userId="a6b1c4b2-5e6c-4bd4-9fb4-c281b7951f81" providerId="ADAL" clId="{F80FCD62-FE8C-46AA-8C09-801C2E1AFE2E}" dt="2020-03-13T10:03:08.042" v="3724" actId="13822"/>
          <ac:spMkLst>
            <pc:docMk/>
            <pc:sldMk cId="15912805" sldId="262"/>
            <ac:spMk id="5" creationId="{8558DFCE-1B47-4376-91BB-D02BFAD04092}"/>
          </ac:spMkLst>
        </pc:spChg>
        <pc:spChg chg="add mod">
          <ac:chgData name="Leila Morne" userId="a6b1c4b2-5e6c-4bd4-9fb4-c281b7951f81" providerId="ADAL" clId="{F80FCD62-FE8C-46AA-8C09-801C2E1AFE2E}" dt="2020-03-13T10:07:43.635" v="3764" actId="13822"/>
          <ac:spMkLst>
            <pc:docMk/>
            <pc:sldMk cId="15912805" sldId="262"/>
            <ac:spMk id="6" creationId="{C1883E66-9F13-4D1A-B43C-4CBBC64FA2EE}"/>
          </ac:spMkLst>
        </pc:spChg>
        <pc:spChg chg="add mod">
          <ac:chgData name="Leila Morne" userId="a6b1c4b2-5e6c-4bd4-9fb4-c281b7951f81" providerId="ADAL" clId="{F80FCD62-FE8C-46AA-8C09-801C2E1AFE2E}" dt="2020-03-13T10:08:42.658" v="3825" actId="13822"/>
          <ac:spMkLst>
            <pc:docMk/>
            <pc:sldMk cId="15912805" sldId="262"/>
            <ac:spMk id="7" creationId="{1EF062F1-86CC-4A91-924B-15BFE55A86CA}"/>
          </ac:spMkLst>
        </pc:spChg>
        <pc:spChg chg="add mod">
          <ac:chgData name="Leila Morne" userId="a6b1c4b2-5e6c-4bd4-9fb4-c281b7951f81" providerId="ADAL" clId="{F80FCD62-FE8C-46AA-8C09-801C2E1AFE2E}" dt="2020-03-13T11:45:09.336" v="5075" actId="20577"/>
          <ac:spMkLst>
            <pc:docMk/>
            <pc:sldMk cId="15912805" sldId="262"/>
            <ac:spMk id="11" creationId="{E89A05D5-422D-4E38-83C4-FA0EF7AE18FB}"/>
          </ac:spMkLst>
        </pc:spChg>
        <pc:spChg chg="add mod">
          <ac:chgData name="Leila Morne" userId="a6b1c4b2-5e6c-4bd4-9fb4-c281b7951f81" providerId="ADAL" clId="{F80FCD62-FE8C-46AA-8C09-801C2E1AFE2E}" dt="2020-03-13T11:47:56.108" v="5087" actId="122"/>
          <ac:spMkLst>
            <pc:docMk/>
            <pc:sldMk cId="15912805" sldId="262"/>
            <ac:spMk id="13" creationId="{99EA3986-363F-4DEC-A71E-7D56917CDC46}"/>
          </ac:spMkLst>
        </pc:spChg>
        <pc:graphicFrameChg chg="add mod">
          <ac:chgData name="Leila Morne" userId="a6b1c4b2-5e6c-4bd4-9fb4-c281b7951f81" providerId="ADAL" clId="{F80FCD62-FE8C-46AA-8C09-801C2E1AFE2E}" dt="2020-03-13T10:02:09.008" v="3706" actId="14100"/>
          <ac:graphicFrameMkLst>
            <pc:docMk/>
            <pc:sldMk cId="15912805" sldId="262"/>
            <ac:graphicFrameMk id="4" creationId="{CB3D4A9C-0C0E-4098-8DA0-BCEE69643249}"/>
          </ac:graphicFrameMkLst>
        </pc:graphicFrameChg>
        <pc:graphicFrameChg chg="add del mod">
          <ac:chgData name="Leila Morne" userId="a6b1c4b2-5e6c-4bd4-9fb4-c281b7951f81" providerId="ADAL" clId="{F80FCD62-FE8C-46AA-8C09-801C2E1AFE2E}" dt="2020-03-13T11:15:35.806" v="3828" actId="1032"/>
          <ac:graphicFrameMkLst>
            <pc:docMk/>
            <pc:sldMk cId="15912805" sldId="262"/>
            <ac:graphicFrameMk id="8" creationId="{5EE8AFB2-D83E-4134-A412-EA93077ED997}"/>
          </ac:graphicFrameMkLst>
        </pc:graphicFrameChg>
        <pc:graphicFrameChg chg="add mod">
          <ac:chgData name="Leila Morne" userId="a6b1c4b2-5e6c-4bd4-9fb4-c281b7951f81" providerId="ADAL" clId="{F80FCD62-FE8C-46AA-8C09-801C2E1AFE2E}" dt="2020-03-13T11:25:43.029" v="4550" actId="20577"/>
          <ac:graphicFrameMkLst>
            <pc:docMk/>
            <pc:sldMk cId="15912805" sldId="262"/>
            <ac:graphicFrameMk id="9" creationId="{24B5E645-1C31-4034-A7B2-EB565880286F}"/>
          </ac:graphicFrameMkLst>
        </pc:graphicFrameChg>
        <pc:graphicFrameChg chg="add mod">
          <ac:chgData name="Leila Morne" userId="a6b1c4b2-5e6c-4bd4-9fb4-c281b7951f81" providerId="ADAL" clId="{F80FCD62-FE8C-46AA-8C09-801C2E1AFE2E}" dt="2020-03-13T11:36:39.021" v="5015" actId="20577"/>
          <ac:graphicFrameMkLst>
            <pc:docMk/>
            <pc:sldMk cId="15912805" sldId="262"/>
            <ac:graphicFrameMk id="10" creationId="{2F6671D6-D648-4681-9E79-C9E258D294CE}"/>
          </ac:graphicFrameMkLst>
        </pc:graphicFrameChg>
      </pc:sldChg>
      <pc:sldChg chg="addSp delSp modSp add modNotesTx">
        <pc:chgData name="Leila Morne" userId="a6b1c4b2-5e6c-4bd4-9fb4-c281b7951f81" providerId="ADAL" clId="{F80FCD62-FE8C-46AA-8C09-801C2E1AFE2E}" dt="2020-03-13T13:48:17.101" v="5605" actId="207"/>
        <pc:sldMkLst>
          <pc:docMk/>
          <pc:sldMk cId="2477629154" sldId="263"/>
        </pc:sldMkLst>
        <pc:spChg chg="mod">
          <ac:chgData name="Leila Morne" userId="a6b1c4b2-5e6c-4bd4-9fb4-c281b7951f81" providerId="ADAL" clId="{F80FCD62-FE8C-46AA-8C09-801C2E1AFE2E}" dt="2020-03-13T13:08:52.757" v="5120" actId="122"/>
          <ac:spMkLst>
            <pc:docMk/>
            <pc:sldMk cId="2477629154" sldId="263"/>
            <ac:spMk id="2" creationId="{E454E474-E4EF-425B-BC25-9C2734582ECF}"/>
          </ac:spMkLst>
        </pc:spChg>
        <pc:spChg chg="del">
          <ac:chgData name="Leila Morne" userId="a6b1c4b2-5e6c-4bd4-9fb4-c281b7951f81" providerId="ADAL" clId="{F80FCD62-FE8C-46AA-8C09-801C2E1AFE2E}" dt="2020-03-13T13:10:53.187" v="5121"/>
          <ac:spMkLst>
            <pc:docMk/>
            <pc:sldMk cId="2477629154" sldId="263"/>
            <ac:spMk id="3" creationId="{C6AA737A-3B51-4390-B41E-229FD8B20CA1}"/>
          </ac:spMkLst>
        </pc:spChg>
        <pc:spChg chg="add mod">
          <ac:chgData name="Leila Morne" userId="a6b1c4b2-5e6c-4bd4-9fb4-c281b7951f81" providerId="ADAL" clId="{F80FCD62-FE8C-46AA-8C09-801C2E1AFE2E}" dt="2020-03-13T13:14:44.282" v="5234" actId="113"/>
          <ac:spMkLst>
            <pc:docMk/>
            <pc:sldMk cId="2477629154" sldId="263"/>
            <ac:spMk id="4" creationId="{2E543B15-1982-4D72-87C8-22D351ABBD00}"/>
          </ac:spMkLst>
        </pc:spChg>
        <pc:spChg chg="add mod">
          <ac:chgData name="Leila Morne" userId="a6b1c4b2-5e6c-4bd4-9fb4-c281b7951f81" providerId="ADAL" clId="{F80FCD62-FE8C-46AA-8C09-801C2E1AFE2E}" dt="2020-03-13T13:32:37.788" v="5448" actId="313"/>
          <ac:spMkLst>
            <pc:docMk/>
            <pc:sldMk cId="2477629154" sldId="263"/>
            <ac:spMk id="5" creationId="{550C85F7-DDD8-4BFF-B342-405D52856576}"/>
          </ac:spMkLst>
        </pc:spChg>
        <pc:spChg chg="add del mod">
          <ac:chgData name="Leila Morne" userId="a6b1c4b2-5e6c-4bd4-9fb4-c281b7951f81" providerId="ADAL" clId="{F80FCD62-FE8C-46AA-8C09-801C2E1AFE2E}" dt="2020-03-13T13:31:08.566" v="5431" actId="478"/>
          <ac:spMkLst>
            <pc:docMk/>
            <pc:sldMk cId="2477629154" sldId="263"/>
            <ac:spMk id="6" creationId="{29E96739-8AC3-4BAD-BEC4-F7C42E5201BD}"/>
          </ac:spMkLst>
        </pc:spChg>
        <pc:spChg chg="add del mod">
          <ac:chgData name="Leila Morne" userId="a6b1c4b2-5e6c-4bd4-9fb4-c281b7951f81" providerId="ADAL" clId="{F80FCD62-FE8C-46AA-8C09-801C2E1AFE2E}" dt="2020-03-13T13:31:03.907" v="5430" actId="478"/>
          <ac:spMkLst>
            <pc:docMk/>
            <pc:sldMk cId="2477629154" sldId="263"/>
            <ac:spMk id="7" creationId="{7F121237-705B-45CB-A909-82B6F32C98E7}"/>
          </ac:spMkLst>
        </pc:spChg>
        <pc:spChg chg="add mod">
          <ac:chgData name="Leila Morne" userId="a6b1c4b2-5e6c-4bd4-9fb4-c281b7951f81" providerId="ADAL" clId="{F80FCD62-FE8C-46AA-8C09-801C2E1AFE2E}" dt="2020-03-13T13:20:40.345" v="5272" actId="14100"/>
          <ac:spMkLst>
            <pc:docMk/>
            <pc:sldMk cId="2477629154" sldId="263"/>
            <ac:spMk id="9" creationId="{ACDE8067-0DF3-4EC3-AAC5-58EC323427B3}"/>
          </ac:spMkLst>
        </pc:spChg>
        <pc:spChg chg="add mod">
          <ac:chgData name="Leila Morne" userId="a6b1c4b2-5e6c-4bd4-9fb4-c281b7951f81" providerId="ADAL" clId="{F80FCD62-FE8C-46AA-8C09-801C2E1AFE2E}" dt="2020-03-13T13:32:16.097" v="5444" actId="255"/>
          <ac:spMkLst>
            <pc:docMk/>
            <pc:sldMk cId="2477629154" sldId="263"/>
            <ac:spMk id="10" creationId="{EB6B4115-A5B0-4761-8E5A-A7EB366152E6}"/>
          </ac:spMkLst>
        </pc:spChg>
        <pc:spChg chg="add mod">
          <ac:chgData name="Leila Morne" userId="a6b1c4b2-5e6c-4bd4-9fb4-c281b7951f81" providerId="ADAL" clId="{F80FCD62-FE8C-46AA-8C09-801C2E1AFE2E}" dt="2020-03-13T13:47:49.568" v="5602" actId="207"/>
          <ac:spMkLst>
            <pc:docMk/>
            <pc:sldMk cId="2477629154" sldId="263"/>
            <ac:spMk id="11" creationId="{AEF59854-351E-4972-8FE1-990B5DB1453A}"/>
          </ac:spMkLst>
        </pc:spChg>
        <pc:spChg chg="add mod">
          <ac:chgData name="Leila Morne" userId="a6b1c4b2-5e6c-4bd4-9fb4-c281b7951f81" providerId="ADAL" clId="{F80FCD62-FE8C-46AA-8C09-801C2E1AFE2E}" dt="2020-03-13T13:48:04.963" v="5604" actId="207"/>
          <ac:spMkLst>
            <pc:docMk/>
            <pc:sldMk cId="2477629154" sldId="263"/>
            <ac:spMk id="12" creationId="{B8FF4F28-59EE-44CF-AD21-BEA73DF91E72}"/>
          </ac:spMkLst>
        </pc:spChg>
        <pc:spChg chg="add mod">
          <ac:chgData name="Leila Morne" userId="a6b1c4b2-5e6c-4bd4-9fb4-c281b7951f81" providerId="ADAL" clId="{F80FCD62-FE8C-46AA-8C09-801C2E1AFE2E}" dt="2020-03-13T13:47:33.990" v="5601" actId="207"/>
          <ac:spMkLst>
            <pc:docMk/>
            <pc:sldMk cId="2477629154" sldId="263"/>
            <ac:spMk id="13" creationId="{CD85346F-EAF0-4269-AC11-464FCD3387E7}"/>
          </ac:spMkLst>
        </pc:spChg>
        <pc:spChg chg="add mod">
          <ac:chgData name="Leila Morne" userId="a6b1c4b2-5e6c-4bd4-9fb4-c281b7951f81" providerId="ADAL" clId="{F80FCD62-FE8C-46AA-8C09-801C2E1AFE2E}" dt="2020-03-13T13:48:17.101" v="5605" actId="207"/>
          <ac:spMkLst>
            <pc:docMk/>
            <pc:sldMk cId="2477629154" sldId="263"/>
            <ac:spMk id="14" creationId="{C7511C28-6EBB-461E-8B59-50202B60DDF8}"/>
          </ac:spMkLst>
        </pc:spChg>
        <pc:graphicFrameChg chg="add del mod">
          <ac:chgData name="Leila Morne" userId="a6b1c4b2-5e6c-4bd4-9fb4-c281b7951f81" providerId="ADAL" clId="{F80FCD62-FE8C-46AA-8C09-801C2E1AFE2E}" dt="2020-03-13T13:19:30.186" v="5256" actId="478"/>
          <ac:graphicFrameMkLst>
            <pc:docMk/>
            <pc:sldMk cId="2477629154" sldId="263"/>
            <ac:graphicFrameMk id="8" creationId="{71242381-C951-4CD9-8957-FE104DEBFAB7}"/>
          </ac:graphicFrameMkLst>
        </pc:graphicFrameChg>
      </pc:sldChg>
      <pc:sldChg chg="modSp add">
        <pc:chgData name="Leila Morne" userId="a6b1c4b2-5e6c-4bd4-9fb4-c281b7951f81" providerId="ADAL" clId="{F80FCD62-FE8C-46AA-8C09-801C2E1AFE2E}" dt="2020-03-13T14:27:44.071" v="6311" actId="20577"/>
        <pc:sldMkLst>
          <pc:docMk/>
          <pc:sldMk cId="413043582" sldId="264"/>
        </pc:sldMkLst>
        <pc:spChg chg="mod">
          <ac:chgData name="Leila Morne" userId="a6b1c4b2-5e6c-4bd4-9fb4-c281b7951f81" providerId="ADAL" clId="{F80FCD62-FE8C-46AA-8C09-801C2E1AFE2E}" dt="2020-03-13T13:57:58.952" v="6261" actId="20577"/>
          <ac:spMkLst>
            <pc:docMk/>
            <pc:sldMk cId="413043582" sldId="264"/>
            <ac:spMk id="2" creationId="{FF4C3CA5-86E6-49EE-A77E-9D7BE6ABB7B4}"/>
          </ac:spMkLst>
        </pc:spChg>
        <pc:spChg chg="mod">
          <ac:chgData name="Leila Morne" userId="a6b1c4b2-5e6c-4bd4-9fb4-c281b7951f81" providerId="ADAL" clId="{F80FCD62-FE8C-46AA-8C09-801C2E1AFE2E}" dt="2020-03-13T13:58:12.626" v="6270" actId="122"/>
          <ac:spMkLst>
            <pc:docMk/>
            <pc:sldMk cId="413043582" sldId="264"/>
            <ac:spMk id="3" creationId="{C73C63B7-2104-4140-AFA9-22E27EA0121B}"/>
          </ac:spMkLst>
        </pc:spChg>
        <pc:spChg chg="mod">
          <ac:chgData name="Leila Morne" userId="a6b1c4b2-5e6c-4bd4-9fb4-c281b7951f81" providerId="ADAL" clId="{F80FCD62-FE8C-46AA-8C09-801C2E1AFE2E}" dt="2020-03-13T14:27:44.071" v="6311" actId="20577"/>
          <ac:spMkLst>
            <pc:docMk/>
            <pc:sldMk cId="413043582" sldId="264"/>
            <ac:spMk id="4" creationId="{3ABACBDF-5309-4E2D-BD01-BE3D73C5295D}"/>
          </ac:spMkLst>
        </pc:spChg>
        <pc:spChg chg="mod">
          <ac:chgData name="Leila Morne" userId="a6b1c4b2-5e6c-4bd4-9fb4-c281b7951f81" providerId="ADAL" clId="{F80FCD62-FE8C-46AA-8C09-801C2E1AFE2E}" dt="2020-03-13T13:58:18.834" v="6279" actId="20577"/>
          <ac:spMkLst>
            <pc:docMk/>
            <pc:sldMk cId="413043582" sldId="264"/>
            <ac:spMk id="5" creationId="{D2F43746-0BB9-43C5-B50A-886318D3ADB8}"/>
          </ac:spMkLst>
        </pc:spChg>
      </pc:sldChg>
      <pc:sldChg chg="modSp add setBg">
        <pc:chgData name="Leila Morne" userId="a6b1c4b2-5e6c-4bd4-9fb4-c281b7951f81" providerId="ADAL" clId="{F80FCD62-FE8C-46AA-8C09-801C2E1AFE2E}" dt="2020-03-20T10:07:44.872" v="7018" actId="20577"/>
        <pc:sldMkLst>
          <pc:docMk/>
          <pc:sldMk cId="2254409423" sldId="265"/>
        </pc:sldMkLst>
        <pc:spChg chg="mod">
          <ac:chgData name="Leila Morne" userId="a6b1c4b2-5e6c-4bd4-9fb4-c281b7951f81" providerId="ADAL" clId="{F80FCD62-FE8C-46AA-8C09-801C2E1AFE2E}" dt="2020-03-17T20:36:29.027" v="6690" actId="20577"/>
          <ac:spMkLst>
            <pc:docMk/>
            <pc:sldMk cId="2254409423" sldId="265"/>
            <ac:spMk id="2" creationId="{68B99F0D-E6AB-488F-8923-592A7BE3AB3E}"/>
          </ac:spMkLst>
        </pc:spChg>
        <pc:spChg chg="mod">
          <ac:chgData name="Leila Morne" userId="a6b1c4b2-5e6c-4bd4-9fb4-c281b7951f81" providerId="ADAL" clId="{F80FCD62-FE8C-46AA-8C09-801C2E1AFE2E}" dt="2020-03-20T10:07:44.872" v="7018" actId="20577"/>
          <ac:spMkLst>
            <pc:docMk/>
            <pc:sldMk cId="2254409423" sldId="265"/>
            <ac:spMk id="3" creationId="{69AB2840-6C52-4194-B557-260F8B5E18A5}"/>
          </ac:spMkLst>
        </pc:spChg>
      </pc:sldChg>
      <pc:sldChg chg="addSp delSp modSp add mod setBg setClrOvrMap">
        <pc:chgData name="Leila Morne" userId="a6b1c4b2-5e6c-4bd4-9fb4-c281b7951f81" providerId="ADAL" clId="{F80FCD62-FE8C-46AA-8C09-801C2E1AFE2E}" dt="2020-03-20T10:05:00.170" v="6915"/>
        <pc:sldMkLst>
          <pc:docMk/>
          <pc:sldMk cId="958227369" sldId="266"/>
        </pc:sldMkLst>
        <pc:spChg chg="del">
          <ac:chgData name="Leila Morne" userId="a6b1c4b2-5e6c-4bd4-9fb4-c281b7951f81" providerId="ADAL" clId="{F80FCD62-FE8C-46AA-8C09-801C2E1AFE2E}" dt="2020-03-20T09:49:19.437" v="6831"/>
          <ac:spMkLst>
            <pc:docMk/>
            <pc:sldMk cId="958227369" sldId="266"/>
            <ac:spMk id="2" creationId="{A51DE6A1-C6AC-497E-B4AD-BBF401E8B46E}"/>
          </ac:spMkLst>
        </pc:spChg>
        <pc:spChg chg="del">
          <ac:chgData name="Leila Morne" userId="a6b1c4b2-5e6c-4bd4-9fb4-c281b7951f81" providerId="ADAL" clId="{F80FCD62-FE8C-46AA-8C09-801C2E1AFE2E}" dt="2020-03-20T09:49:19.437" v="6831"/>
          <ac:spMkLst>
            <pc:docMk/>
            <pc:sldMk cId="958227369" sldId="266"/>
            <ac:spMk id="3" creationId="{3D3169F0-88A2-48C5-8173-365F22AB6700}"/>
          </ac:spMkLst>
        </pc:spChg>
        <pc:spChg chg="del">
          <ac:chgData name="Leila Morne" userId="a6b1c4b2-5e6c-4bd4-9fb4-c281b7951f81" providerId="ADAL" clId="{F80FCD62-FE8C-46AA-8C09-801C2E1AFE2E}" dt="2020-03-20T09:49:19.437" v="6831"/>
          <ac:spMkLst>
            <pc:docMk/>
            <pc:sldMk cId="958227369" sldId="266"/>
            <ac:spMk id="4" creationId="{789701C1-F005-40E9-9B6E-0D26F0893311}"/>
          </ac:spMkLst>
        </pc:spChg>
        <pc:spChg chg="del">
          <ac:chgData name="Leila Morne" userId="a6b1c4b2-5e6c-4bd4-9fb4-c281b7951f81" providerId="ADAL" clId="{F80FCD62-FE8C-46AA-8C09-801C2E1AFE2E}" dt="2020-03-20T09:49:19.437" v="6831"/>
          <ac:spMkLst>
            <pc:docMk/>
            <pc:sldMk cId="958227369" sldId="266"/>
            <ac:spMk id="5" creationId="{97D8D378-F54D-45FA-BAF6-01093C82871C}"/>
          </ac:spMkLst>
        </pc:spChg>
        <pc:spChg chg="del">
          <ac:chgData name="Leila Morne" userId="a6b1c4b2-5e6c-4bd4-9fb4-c281b7951f81" providerId="ADAL" clId="{F80FCD62-FE8C-46AA-8C09-801C2E1AFE2E}" dt="2020-03-20T09:49:19.437" v="6831"/>
          <ac:spMkLst>
            <pc:docMk/>
            <pc:sldMk cId="958227369" sldId="266"/>
            <ac:spMk id="6" creationId="{F8010147-626B-4B19-AD49-F1997FAD613B}"/>
          </ac:spMkLst>
        </pc:spChg>
        <pc:spChg chg="add mod">
          <ac:chgData name="Leila Morne" userId="a6b1c4b2-5e6c-4bd4-9fb4-c281b7951f81" providerId="ADAL" clId="{F80FCD62-FE8C-46AA-8C09-801C2E1AFE2E}" dt="2020-03-20T10:04:41.861" v="6913" actId="26606"/>
          <ac:spMkLst>
            <pc:docMk/>
            <pc:sldMk cId="958227369" sldId="266"/>
            <ac:spMk id="7" creationId="{77CBE30D-1A70-4844-9396-3D3D610D3116}"/>
          </ac:spMkLst>
        </pc:spChg>
        <pc:spChg chg="add del mod">
          <ac:chgData name="Leila Morne" userId="a6b1c4b2-5e6c-4bd4-9fb4-c281b7951f81" providerId="ADAL" clId="{F80FCD62-FE8C-46AA-8C09-801C2E1AFE2E}" dt="2020-03-20T10:04:41.861" v="6913" actId="26606"/>
          <ac:spMkLst>
            <pc:docMk/>
            <pc:sldMk cId="958227369" sldId="266"/>
            <ac:spMk id="8" creationId="{4F48347E-2390-485C-A883-B087B2CA34B1}"/>
          </ac:spMkLst>
        </pc:spChg>
        <pc:spChg chg="add del mod">
          <ac:chgData name="Leila Morne" userId="a6b1c4b2-5e6c-4bd4-9fb4-c281b7951f81" providerId="ADAL" clId="{F80FCD62-FE8C-46AA-8C09-801C2E1AFE2E}" dt="2020-03-20T10:00:50.426" v="6878" actId="478"/>
          <ac:spMkLst>
            <pc:docMk/>
            <pc:sldMk cId="958227369" sldId="266"/>
            <ac:spMk id="9" creationId="{E17B09DE-4A18-4A63-817B-0AF6D4256ABA}"/>
          </ac:spMkLst>
        </pc:spChg>
        <pc:spChg chg="add del">
          <ac:chgData name="Leila Morne" userId="a6b1c4b2-5e6c-4bd4-9fb4-c281b7951f81" providerId="ADAL" clId="{F80FCD62-FE8C-46AA-8C09-801C2E1AFE2E}" dt="2020-03-20T10:01:36.012" v="6889" actId="26606"/>
          <ac:spMkLst>
            <pc:docMk/>
            <pc:sldMk cId="958227369" sldId="266"/>
            <ac:spMk id="73" creationId="{F4C0B10B-D2C4-4A54-AFAD-3D27DF88BB37}"/>
          </ac:spMkLst>
        </pc:spChg>
        <pc:spChg chg="add del">
          <ac:chgData name="Leila Morne" userId="a6b1c4b2-5e6c-4bd4-9fb4-c281b7951f81" providerId="ADAL" clId="{F80FCD62-FE8C-46AA-8C09-801C2E1AFE2E}" dt="2020-03-20T10:04:38.933" v="6910" actId="26606"/>
          <ac:spMkLst>
            <pc:docMk/>
            <pc:sldMk cId="958227369" sldId="266"/>
            <ac:spMk id="77" creationId="{CF62D2A7-8207-488C-9F46-316BA81A16C8}"/>
          </ac:spMkLst>
        </pc:spChg>
        <pc:spChg chg="add del">
          <ac:chgData name="Leila Morne" userId="a6b1c4b2-5e6c-4bd4-9fb4-c281b7951f81" providerId="ADAL" clId="{F80FCD62-FE8C-46AA-8C09-801C2E1AFE2E}" dt="2020-03-20T10:04:41.845" v="6912" actId="26606"/>
          <ac:spMkLst>
            <pc:docMk/>
            <pc:sldMk cId="958227369" sldId="266"/>
            <ac:spMk id="1034" creationId="{F4C0B10B-D2C4-4A54-AFAD-3D27DF88BB37}"/>
          </ac:spMkLst>
        </pc:spChg>
        <pc:grpChg chg="add del">
          <ac:chgData name="Leila Morne" userId="a6b1c4b2-5e6c-4bd4-9fb4-c281b7951f81" providerId="ADAL" clId="{F80FCD62-FE8C-46AA-8C09-801C2E1AFE2E}" dt="2020-03-20T10:01:36.012" v="6889" actId="26606"/>
          <ac:grpSpMkLst>
            <pc:docMk/>
            <pc:sldMk cId="958227369" sldId="266"/>
            <ac:grpSpMk id="75" creationId="{B6BADB90-C74B-40D6-86DC-503F65FCE8DC}"/>
          </ac:grpSpMkLst>
        </pc:grpChg>
        <pc:grpChg chg="add del">
          <ac:chgData name="Leila Morne" userId="a6b1c4b2-5e6c-4bd4-9fb4-c281b7951f81" providerId="ADAL" clId="{F80FCD62-FE8C-46AA-8C09-801C2E1AFE2E}" dt="2020-03-20T10:04:41.845" v="6912" actId="26606"/>
          <ac:grpSpMkLst>
            <pc:docMk/>
            <pc:sldMk cId="958227369" sldId="266"/>
            <ac:grpSpMk id="79" creationId="{B6BADB90-C74B-40D6-86DC-503F65FCE8DC}"/>
          </ac:grpSpMkLst>
        </pc:grpChg>
        <pc:picChg chg="add del mod">
          <ac:chgData name="Leila Morne" userId="a6b1c4b2-5e6c-4bd4-9fb4-c281b7951f81" providerId="ADAL" clId="{F80FCD62-FE8C-46AA-8C09-801C2E1AFE2E}" dt="2020-03-20T10:00:57.003" v="6884"/>
          <ac:picMkLst>
            <pc:docMk/>
            <pc:sldMk cId="958227369" sldId="266"/>
            <ac:picMk id="1026" creationId="{356D0151-9F63-4498-9912-89029E341881}"/>
          </ac:picMkLst>
        </pc:picChg>
        <pc:picChg chg="add del mod">
          <ac:chgData name="Leila Morne" userId="a6b1c4b2-5e6c-4bd4-9fb4-c281b7951f81" providerId="ADAL" clId="{F80FCD62-FE8C-46AA-8C09-801C2E1AFE2E}" dt="2020-03-20T10:01:39.214" v="6892"/>
          <ac:picMkLst>
            <pc:docMk/>
            <pc:sldMk cId="958227369" sldId="266"/>
            <ac:picMk id="1028" creationId="{09E70456-7C2B-4767-AC2F-B98C722C56AF}"/>
          </ac:picMkLst>
        </pc:picChg>
        <pc:picChg chg="add del mod">
          <ac:chgData name="Leila Morne" userId="a6b1c4b2-5e6c-4bd4-9fb4-c281b7951f81" providerId="ADAL" clId="{F80FCD62-FE8C-46AA-8C09-801C2E1AFE2E}" dt="2020-03-20T10:03:49.962" v="6906"/>
          <ac:picMkLst>
            <pc:docMk/>
            <pc:sldMk cId="958227369" sldId="266"/>
            <ac:picMk id="1030" creationId="{1590DEDB-18F0-41DF-B55F-ED46AACD2AFE}"/>
          </ac:picMkLst>
        </pc:picChg>
        <pc:picChg chg="add mod">
          <ac:chgData name="Leila Morne" userId="a6b1c4b2-5e6c-4bd4-9fb4-c281b7951f81" providerId="ADAL" clId="{F80FCD62-FE8C-46AA-8C09-801C2E1AFE2E}" dt="2020-03-20T10:04:41.861" v="6913" actId="26606"/>
          <ac:picMkLst>
            <pc:docMk/>
            <pc:sldMk cId="958227369" sldId="266"/>
            <ac:picMk id="1032" creationId="{2AD81A16-CA5F-4C36-B1AE-D9F7F4D4497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8443E7-E9F1-4E81-855D-A3CECD71312D}" type="doc">
      <dgm:prSet loTypeId="urn:microsoft.com/office/officeart/2011/layout/HexagonRadial" loCatId="cycle" qsTypeId="urn:microsoft.com/office/officeart/2005/8/quickstyle/3d1" qsCatId="3D" csTypeId="urn:microsoft.com/office/officeart/2005/8/colors/colorful1" csCatId="colorful" phldr="1"/>
      <dgm:spPr/>
      <dgm:t>
        <a:bodyPr/>
        <a:lstStyle/>
        <a:p>
          <a:endParaRPr lang="en-GB"/>
        </a:p>
      </dgm:t>
    </dgm:pt>
    <dgm:pt modelId="{22862A3A-897C-4781-BE9C-71D26E1E07A3}">
      <dgm:prSet phldrT="[Text]" custT="1"/>
      <dgm:spPr/>
      <dgm:t>
        <a:bodyPr/>
        <a:lstStyle/>
        <a:p>
          <a:r>
            <a:rPr lang="en-GB" sz="1600" dirty="0"/>
            <a:t>The Natural </a:t>
          </a:r>
        </a:p>
        <a:p>
          <a:r>
            <a:rPr lang="en-GB" sz="1600" dirty="0"/>
            <a:t>Environment</a:t>
          </a:r>
        </a:p>
      </dgm:t>
    </dgm:pt>
    <dgm:pt modelId="{B297894B-92C1-48DF-BAB7-99F4DCE52F18}" type="parTrans" cxnId="{C62385E4-D524-4EED-B407-D10FC41CBEF6}">
      <dgm:prSet/>
      <dgm:spPr/>
      <dgm:t>
        <a:bodyPr/>
        <a:lstStyle/>
        <a:p>
          <a:endParaRPr lang="en-GB"/>
        </a:p>
      </dgm:t>
    </dgm:pt>
    <dgm:pt modelId="{DA3113B2-7192-475D-89DB-BAFCC47D9E15}" type="sibTrans" cxnId="{C62385E4-D524-4EED-B407-D10FC41CBEF6}">
      <dgm:prSet/>
      <dgm:spPr/>
      <dgm:t>
        <a:bodyPr/>
        <a:lstStyle/>
        <a:p>
          <a:endParaRPr lang="en-GB"/>
        </a:p>
      </dgm:t>
    </dgm:pt>
    <dgm:pt modelId="{418ED9D7-A18C-406A-A7DE-7D4B46686C5D}">
      <dgm:prSet phldrT="[Text]" custT="1"/>
      <dgm:spPr/>
      <dgm:t>
        <a:bodyPr/>
        <a:lstStyle/>
        <a:p>
          <a:r>
            <a:rPr lang="en-GB" sz="1600"/>
            <a:t>Climate Change</a:t>
          </a:r>
          <a:endParaRPr lang="en-GB" sz="1600" dirty="0"/>
        </a:p>
      </dgm:t>
    </dgm:pt>
    <dgm:pt modelId="{2B26321F-7E46-46CF-AAEB-12DD6924FB98}" type="parTrans" cxnId="{2D6DE3B3-EDB1-4C0D-ACD2-46F0A087CB0F}">
      <dgm:prSet/>
      <dgm:spPr/>
      <dgm:t>
        <a:bodyPr/>
        <a:lstStyle/>
        <a:p>
          <a:endParaRPr lang="en-GB"/>
        </a:p>
      </dgm:t>
    </dgm:pt>
    <dgm:pt modelId="{415C883E-FF6F-4C18-85D7-A0537DCC238A}" type="sibTrans" cxnId="{2D6DE3B3-EDB1-4C0D-ACD2-46F0A087CB0F}">
      <dgm:prSet/>
      <dgm:spPr/>
      <dgm:t>
        <a:bodyPr/>
        <a:lstStyle/>
        <a:p>
          <a:endParaRPr lang="en-GB"/>
        </a:p>
      </dgm:t>
    </dgm:pt>
    <dgm:pt modelId="{218501E2-A3D8-4123-9FE8-4EDE27AACB94}">
      <dgm:prSet phldrT="[Text]" custT="1"/>
      <dgm:spPr/>
      <dgm:t>
        <a:bodyPr/>
        <a:lstStyle/>
        <a:p>
          <a:r>
            <a:rPr lang="en-GB" sz="1600"/>
            <a:t>Health</a:t>
          </a:r>
          <a:endParaRPr lang="en-GB" sz="1600" dirty="0"/>
        </a:p>
      </dgm:t>
    </dgm:pt>
    <dgm:pt modelId="{B19C1168-E744-48CA-8ADF-103D85D553C4}" type="parTrans" cxnId="{29F86C92-4528-4069-89F1-04C19D8A5E34}">
      <dgm:prSet/>
      <dgm:spPr/>
      <dgm:t>
        <a:bodyPr/>
        <a:lstStyle/>
        <a:p>
          <a:endParaRPr lang="en-GB"/>
        </a:p>
      </dgm:t>
    </dgm:pt>
    <dgm:pt modelId="{E5A99D44-0CDB-4BD1-A991-FAAC5C5FAE28}" type="sibTrans" cxnId="{29F86C92-4528-4069-89F1-04C19D8A5E34}">
      <dgm:prSet/>
      <dgm:spPr/>
      <dgm:t>
        <a:bodyPr/>
        <a:lstStyle/>
        <a:p>
          <a:endParaRPr lang="en-GB"/>
        </a:p>
      </dgm:t>
    </dgm:pt>
    <dgm:pt modelId="{83015C4E-3246-4728-B65F-E6675EA1522A}">
      <dgm:prSet phldrT="[Text]" custT="1"/>
      <dgm:spPr/>
      <dgm:t>
        <a:bodyPr/>
        <a:lstStyle/>
        <a:p>
          <a:r>
            <a:rPr lang="en-GB" sz="1600"/>
            <a:t>Choices &amp; Decisions</a:t>
          </a:r>
          <a:endParaRPr lang="en-GB" sz="1600" dirty="0"/>
        </a:p>
      </dgm:t>
    </dgm:pt>
    <dgm:pt modelId="{ECD80635-8AB7-40B8-8252-D869B2069839}" type="parTrans" cxnId="{67E8F9B1-35C2-44DD-8228-239BD721D180}">
      <dgm:prSet/>
      <dgm:spPr/>
      <dgm:t>
        <a:bodyPr/>
        <a:lstStyle/>
        <a:p>
          <a:endParaRPr lang="en-GB"/>
        </a:p>
      </dgm:t>
    </dgm:pt>
    <dgm:pt modelId="{5A6A2B73-9001-49B6-8A22-F02B97FF2F40}" type="sibTrans" cxnId="{67E8F9B1-35C2-44DD-8228-239BD721D180}">
      <dgm:prSet/>
      <dgm:spPr/>
      <dgm:t>
        <a:bodyPr/>
        <a:lstStyle/>
        <a:p>
          <a:endParaRPr lang="en-GB"/>
        </a:p>
      </dgm:t>
    </dgm:pt>
    <dgm:pt modelId="{83984AD4-14CC-4EB0-8DB0-A5BC219BF744}">
      <dgm:prSet phldrT="[Text]" custT="1"/>
      <dgm:spPr/>
      <dgm:t>
        <a:bodyPr/>
        <a:lstStyle/>
        <a:p>
          <a:r>
            <a:rPr lang="en-GB" sz="1600"/>
            <a:t>Consumption</a:t>
          </a:r>
        </a:p>
        <a:p>
          <a:r>
            <a:rPr lang="en-GB" sz="1600"/>
            <a:t>&amp;</a:t>
          </a:r>
        </a:p>
        <a:p>
          <a:r>
            <a:rPr lang="en-GB" sz="1600"/>
            <a:t>Waste</a:t>
          </a:r>
          <a:endParaRPr lang="en-GB" sz="1600" dirty="0"/>
        </a:p>
      </dgm:t>
    </dgm:pt>
    <dgm:pt modelId="{B7A3AC18-FA11-44D7-9DC7-111873281197}" type="parTrans" cxnId="{502473FB-A2F5-45D8-B834-A2F68813A33D}">
      <dgm:prSet/>
      <dgm:spPr/>
      <dgm:t>
        <a:bodyPr/>
        <a:lstStyle/>
        <a:p>
          <a:endParaRPr lang="en-GB"/>
        </a:p>
      </dgm:t>
    </dgm:pt>
    <dgm:pt modelId="{8545C360-B2B6-47B0-88D4-842C728711EE}" type="sibTrans" cxnId="{502473FB-A2F5-45D8-B834-A2F68813A33D}">
      <dgm:prSet/>
      <dgm:spPr/>
      <dgm:t>
        <a:bodyPr/>
        <a:lstStyle/>
        <a:p>
          <a:endParaRPr lang="en-GB"/>
        </a:p>
      </dgm:t>
    </dgm:pt>
    <dgm:pt modelId="{EC469D2C-FE3B-4EC8-A687-6426DCC69B22}">
      <dgm:prSet phldrT="[Text]" custT="1"/>
      <dgm:spPr/>
      <dgm:t>
        <a:bodyPr/>
        <a:lstStyle/>
        <a:p>
          <a:r>
            <a:rPr lang="en-GB" sz="1600"/>
            <a:t>Identity &amp; Culture</a:t>
          </a:r>
          <a:endParaRPr lang="en-GB" sz="1600" dirty="0"/>
        </a:p>
      </dgm:t>
    </dgm:pt>
    <dgm:pt modelId="{04C264B3-6608-47E7-BB6E-F8429041E07D}" type="parTrans" cxnId="{5F313FD7-2C20-4FD0-858E-4466C3A21224}">
      <dgm:prSet/>
      <dgm:spPr/>
      <dgm:t>
        <a:bodyPr/>
        <a:lstStyle/>
        <a:p>
          <a:endParaRPr lang="en-GB"/>
        </a:p>
      </dgm:t>
    </dgm:pt>
    <dgm:pt modelId="{C8956098-8B37-411C-839B-0586A9E8ABA6}" type="sibTrans" cxnId="{5F313FD7-2C20-4FD0-858E-4466C3A21224}">
      <dgm:prSet/>
      <dgm:spPr/>
      <dgm:t>
        <a:bodyPr/>
        <a:lstStyle/>
        <a:p>
          <a:endParaRPr lang="en-GB"/>
        </a:p>
      </dgm:t>
    </dgm:pt>
    <dgm:pt modelId="{CD33E964-7BBE-4BC3-8066-A3B29980F048}">
      <dgm:prSet phldrT="[Text]" custT="1"/>
      <dgm:spPr/>
      <dgm:t>
        <a:bodyPr/>
        <a:lstStyle/>
        <a:p>
          <a:r>
            <a:rPr lang="en-GB" sz="1600"/>
            <a:t>Wealth &amp; Poverty</a:t>
          </a:r>
          <a:endParaRPr lang="en-GB" sz="1600" dirty="0"/>
        </a:p>
      </dgm:t>
    </dgm:pt>
    <dgm:pt modelId="{87B016DB-4FAE-4510-89FF-5CC2AC102ED1}" type="parTrans" cxnId="{C2DACC8A-D1BC-4636-B1BA-BF566F748003}">
      <dgm:prSet/>
      <dgm:spPr/>
      <dgm:t>
        <a:bodyPr/>
        <a:lstStyle/>
        <a:p>
          <a:endParaRPr lang="en-GB"/>
        </a:p>
      </dgm:t>
    </dgm:pt>
    <dgm:pt modelId="{DF1FBF8B-B52B-4057-80D8-E5CCBDD2487E}" type="sibTrans" cxnId="{C2DACC8A-D1BC-4636-B1BA-BF566F748003}">
      <dgm:prSet/>
      <dgm:spPr/>
      <dgm:t>
        <a:bodyPr/>
        <a:lstStyle/>
        <a:p>
          <a:endParaRPr lang="en-GB"/>
        </a:p>
      </dgm:t>
    </dgm:pt>
    <dgm:pt modelId="{B930F309-FE47-4C88-A313-4EFFED506EB9}" type="pres">
      <dgm:prSet presAssocID="{498443E7-E9F1-4E81-855D-A3CECD71312D}" presName="Name0" presStyleCnt="0">
        <dgm:presLayoutVars>
          <dgm:chMax val="1"/>
          <dgm:chPref val="1"/>
          <dgm:dir/>
          <dgm:animOne val="branch"/>
          <dgm:animLvl val="lvl"/>
        </dgm:presLayoutVars>
      </dgm:prSet>
      <dgm:spPr/>
    </dgm:pt>
    <dgm:pt modelId="{7AA35D16-4417-402C-B476-A35CB8F745F3}" type="pres">
      <dgm:prSet presAssocID="{22862A3A-897C-4781-BE9C-71D26E1E07A3}" presName="Parent" presStyleLbl="node0" presStyleIdx="0" presStyleCnt="1">
        <dgm:presLayoutVars>
          <dgm:chMax val="6"/>
          <dgm:chPref val="6"/>
        </dgm:presLayoutVars>
      </dgm:prSet>
      <dgm:spPr/>
    </dgm:pt>
    <dgm:pt modelId="{E3D022B2-FFEE-44F4-B345-582ED8C9A5E3}" type="pres">
      <dgm:prSet presAssocID="{418ED9D7-A18C-406A-A7DE-7D4B46686C5D}" presName="Accent1" presStyleCnt="0"/>
      <dgm:spPr/>
    </dgm:pt>
    <dgm:pt modelId="{45C1F294-8C0D-44FA-8418-497F33163DB8}" type="pres">
      <dgm:prSet presAssocID="{418ED9D7-A18C-406A-A7DE-7D4B46686C5D}" presName="Accent" presStyleLbl="bgShp" presStyleIdx="0" presStyleCnt="6"/>
      <dgm:spPr/>
    </dgm:pt>
    <dgm:pt modelId="{F10131DB-937B-4B8C-BAA1-518BB6DBFD1A}" type="pres">
      <dgm:prSet presAssocID="{418ED9D7-A18C-406A-A7DE-7D4B46686C5D}" presName="Child1" presStyleLbl="node1" presStyleIdx="0" presStyleCnt="6">
        <dgm:presLayoutVars>
          <dgm:chMax val="0"/>
          <dgm:chPref val="0"/>
          <dgm:bulletEnabled val="1"/>
        </dgm:presLayoutVars>
      </dgm:prSet>
      <dgm:spPr/>
    </dgm:pt>
    <dgm:pt modelId="{FD3DC04D-2F63-4315-AF99-B40178539761}" type="pres">
      <dgm:prSet presAssocID="{218501E2-A3D8-4123-9FE8-4EDE27AACB94}" presName="Accent2" presStyleCnt="0"/>
      <dgm:spPr/>
    </dgm:pt>
    <dgm:pt modelId="{0544EFC7-EBE3-4755-B1E1-B6E8E4A59247}" type="pres">
      <dgm:prSet presAssocID="{218501E2-A3D8-4123-9FE8-4EDE27AACB94}" presName="Accent" presStyleLbl="bgShp" presStyleIdx="1" presStyleCnt="6"/>
      <dgm:spPr/>
    </dgm:pt>
    <dgm:pt modelId="{147A766A-1628-419F-B711-4D177B59E365}" type="pres">
      <dgm:prSet presAssocID="{218501E2-A3D8-4123-9FE8-4EDE27AACB94}" presName="Child2" presStyleLbl="node1" presStyleIdx="1" presStyleCnt="6" custLinFactNeighborY="-939">
        <dgm:presLayoutVars>
          <dgm:chMax val="0"/>
          <dgm:chPref val="0"/>
          <dgm:bulletEnabled val="1"/>
        </dgm:presLayoutVars>
      </dgm:prSet>
      <dgm:spPr/>
    </dgm:pt>
    <dgm:pt modelId="{CEB845FC-1638-427A-B57E-C21EFBD1D602}" type="pres">
      <dgm:prSet presAssocID="{83015C4E-3246-4728-B65F-E6675EA1522A}" presName="Accent3" presStyleCnt="0"/>
      <dgm:spPr/>
    </dgm:pt>
    <dgm:pt modelId="{271632AC-EC98-4D96-BD3D-FD3BC549E9CE}" type="pres">
      <dgm:prSet presAssocID="{83015C4E-3246-4728-B65F-E6675EA1522A}" presName="Accent" presStyleLbl="bgShp" presStyleIdx="2" presStyleCnt="6"/>
      <dgm:spPr/>
    </dgm:pt>
    <dgm:pt modelId="{E5B7018B-DDA9-471B-86BB-9B9E7CB549DA}" type="pres">
      <dgm:prSet presAssocID="{83015C4E-3246-4728-B65F-E6675EA1522A}" presName="Child3" presStyleLbl="node1" presStyleIdx="2" presStyleCnt="6">
        <dgm:presLayoutVars>
          <dgm:chMax val="0"/>
          <dgm:chPref val="0"/>
          <dgm:bulletEnabled val="1"/>
        </dgm:presLayoutVars>
      </dgm:prSet>
      <dgm:spPr/>
    </dgm:pt>
    <dgm:pt modelId="{F61EA878-AC58-4496-8A6A-A91C91AC6D3D}" type="pres">
      <dgm:prSet presAssocID="{83984AD4-14CC-4EB0-8DB0-A5BC219BF744}" presName="Accent4" presStyleCnt="0"/>
      <dgm:spPr/>
    </dgm:pt>
    <dgm:pt modelId="{2CD230B8-DF90-4984-9CF8-BD825F24CCEF}" type="pres">
      <dgm:prSet presAssocID="{83984AD4-14CC-4EB0-8DB0-A5BC219BF744}" presName="Accent" presStyleLbl="bgShp" presStyleIdx="3" presStyleCnt="6"/>
      <dgm:spPr/>
    </dgm:pt>
    <dgm:pt modelId="{2B9238C7-7526-4D00-AA81-00ADE30C6301}" type="pres">
      <dgm:prSet presAssocID="{83984AD4-14CC-4EB0-8DB0-A5BC219BF744}" presName="Child4" presStyleLbl="node1" presStyleIdx="3" presStyleCnt="6" custScaleX="114363">
        <dgm:presLayoutVars>
          <dgm:chMax val="0"/>
          <dgm:chPref val="0"/>
          <dgm:bulletEnabled val="1"/>
        </dgm:presLayoutVars>
      </dgm:prSet>
      <dgm:spPr/>
    </dgm:pt>
    <dgm:pt modelId="{C4486437-0B70-4C2B-9159-EF52039CD79C}" type="pres">
      <dgm:prSet presAssocID="{EC469D2C-FE3B-4EC8-A687-6426DCC69B22}" presName="Accent5" presStyleCnt="0"/>
      <dgm:spPr/>
    </dgm:pt>
    <dgm:pt modelId="{F106295E-48F6-4FAF-A7D8-E502FCA6DB02}" type="pres">
      <dgm:prSet presAssocID="{EC469D2C-FE3B-4EC8-A687-6426DCC69B22}" presName="Accent" presStyleLbl="bgShp" presStyleIdx="4" presStyleCnt="6"/>
      <dgm:spPr/>
    </dgm:pt>
    <dgm:pt modelId="{70CA3E64-E882-40C8-9C26-1C00763B664A}" type="pres">
      <dgm:prSet presAssocID="{EC469D2C-FE3B-4EC8-A687-6426DCC69B22}" presName="Child5" presStyleLbl="node1" presStyleIdx="4" presStyleCnt="6">
        <dgm:presLayoutVars>
          <dgm:chMax val="0"/>
          <dgm:chPref val="0"/>
          <dgm:bulletEnabled val="1"/>
        </dgm:presLayoutVars>
      </dgm:prSet>
      <dgm:spPr/>
    </dgm:pt>
    <dgm:pt modelId="{F7F4FC45-6A0A-4E0C-8CCF-9D1F4DF61F56}" type="pres">
      <dgm:prSet presAssocID="{CD33E964-7BBE-4BC3-8066-A3B29980F048}" presName="Accent6" presStyleCnt="0"/>
      <dgm:spPr/>
    </dgm:pt>
    <dgm:pt modelId="{C72B6556-443B-4AD7-9E7B-056F8038CA1E}" type="pres">
      <dgm:prSet presAssocID="{CD33E964-7BBE-4BC3-8066-A3B29980F048}" presName="Accent" presStyleLbl="bgShp" presStyleIdx="5" presStyleCnt="6"/>
      <dgm:spPr/>
    </dgm:pt>
    <dgm:pt modelId="{A89573AC-7FF5-4E46-BAFC-E6E7D9B75023}" type="pres">
      <dgm:prSet presAssocID="{CD33E964-7BBE-4BC3-8066-A3B29980F048}" presName="Child6" presStyleLbl="node1" presStyleIdx="5" presStyleCnt="6">
        <dgm:presLayoutVars>
          <dgm:chMax val="0"/>
          <dgm:chPref val="0"/>
          <dgm:bulletEnabled val="1"/>
        </dgm:presLayoutVars>
      </dgm:prSet>
      <dgm:spPr/>
    </dgm:pt>
  </dgm:ptLst>
  <dgm:cxnLst>
    <dgm:cxn modelId="{EFF7A90D-3A52-40DA-9D1D-ABFDB8DD66BC}" type="presOf" srcId="{218501E2-A3D8-4123-9FE8-4EDE27AACB94}" destId="{147A766A-1628-419F-B711-4D177B59E365}" srcOrd="0" destOrd="0" presId="urn:microsoft.com/office/officeart/2011/layout/HexagonRadial"/>
    <dgm:cxn modelId="{E4BF166D-FEFB-4044-9E56-B8BBB76B94FB}" type="presOf" srcId="{418ED9D7-A18C-406A-A7DE-7D4B46686C5D}" destId="{F10131DB-937B-4B8C-BAA1-518BB6DBFD1A}" srcOrd="0" destOrd="0" presId="urn:microsoft.com/office/officeart/2011/layout/HexagonRadial"/>
    <dgm:cxn modelId="{4F89A47A-C1D8-47B1-904A-7E877088EB74}" type="presOf" srcId="{83984AD4-14CC-4EB0-8DB0-A5BC219BF744}" destId="{2B9238C7-7526-4D00-AA81-00ADE30C6301}" srcOrd="0" destOrd="0" presId="urn:microsoft.com/office/officeart/2011/layout/HexagonRadial"/>
    <dgm:cxn modelId="{98BE7984-41AA-42F5-8042-300C228767BF}" type="presOf" srcId="{CD33E964-7BBE-4BC3-8066-A3B29980F048}" destId="{A89573AC-7FF5-4E46-BAFC-E6E7D9B75023}" srcOrd="0" destOrd="0" presId="urn:microsoft.com/office/officeart/2011/layout/HexagonRadial"/>
    <dgm:cxn modelId="{C2DACC8A-D1BC-4636-B1BA-BF566F748003}" srcId="{22862A3A-897C-4781-BE9C-71D26E1E07A3}" destId="{CD33E964-7BBE-4BC3-8066-A3B29980F048}" srcOrd="5" destOrd="0" parTransId="{87B016DB-4FAE-4510-89FF-5CC2AC102ED1}" sibTransId="{DF1FBF8B-B52B-4057-80D8-E5CCBDD2487E}"/>
    <dgm:cxn modelId="{93001F8B-FB7C-45F8-9DA4-045D6669BBA7}" type="presOf" srcId="{498443E7-E9F1-4E81-855D-A3CECD71312D}" destId="{B930F309-FE47-4C88-A313-4EFFED506EB9}" srcOrd="0" destOrd="0" presId="urn:microsoft.com/office/officeart/2011/layout/HexagonRadial"/>
    <dgm:cxn modelId="{29F86C92-4528-4069-89F1-04C19D8A5E34}" srcId="{22862A3A-897C-4781-BE9C-71D26E1E07A3}" destId="{218501E2-A3D8-4123-9FE8-4EDE27AACB94}" srcOrd="1" destOrd="0" parTransId="{B19C1168-E744-48CA-8ADF-103D85D553C4}" sibTransId="{E5A99D44-0CDB-4BD1-A991-FAAC5C5FAE28}"/>
    <dgm:cxn modelId="{67E8F9B1-35C2-44DD-8228-239BD721D180}" srcId="{22862A3A-897C-4781-BE9C-71D26E1E07A3}" destId="{83015C4E-3246-4728-B65F-E6675EA1522A}" srcOrd="2" destOrd="0" parTransId="{ECD80635-8AB7-40B8-8252-D869B2069839}" sibTransId="{5A6A2B73-9001-49B6-8A22-F02B97FF2F40}"/>
    <dgm:cxn modelId="{2D6DE3B3-EDB1-4C0D-ACD2-46F0A087CB0F}" srcId="{22862A3A-897C-4781-BE9C-71D26E1E07A3}" destId="{418ED9D7-A18C-406A-A7DE-7D4B46686C5D}" srcOrd="0" destOrd="0" parTransId="{2B26321F-7E46-46CF-AAEB-12DD6924FB98}" sibTransId="{415C883E-FF6F-4C18-85D7-A0537DCC238A}"/>
    <dgm:cxn modelId="{9CE5F5BF-A723-4BBD-AF39-29CA1C0B7EDF}" type="presOf" srcId="{83015C4E-3246-4728-B65F-E6675EA1522A}" destId="{E5B7018B-DDA9-471B-86BB-9B9E7CB549DA}" srcOrd="0" destOrd="0" presId="urn:microsoft.com/office/officeart/2011/layout/HexagonRadial"/>
    <dgm:cxn modelId="{DC9625C6-FAA9-4308-A817-1385E0EFE595}" type="presOf" srcId="{22862A3A-897C-4781-BE9C-71D26E1E07A3}" destId="{7AA35D16-4417-402C-B476-A35CB8F745F3}" srcOrd="0" destOrd="0" presId="urn:microsoft.com/office/officeart/2011/layout/HexagonRadial"/>
    <dgm:cxn modelId="{047BA0D6-D1E5-4BE1-9374-08FDE76E0D3E}" type="presOf" srcId="{EC469D2C-FE3B-4EC8-A687-6426DCC69B22}" destId="{70CA3E64-E882-40C8-9C26-1C00763B664A}" srcOrd="0" destOrd="0" presId="urn:microsoft.com/office/officeart/2011/layout/HexagonRadial"/>
    <dgm:cxn modelId="{5F313FD7-2C20-4FD0-858E-4466C3A21224}" srcId="{22862A3A-897C-4781-BE9C-71D26E1E07A3}" destId="{EC469D2C-FE3B-4EC8-A687-6426DCC69B22}" srcOrd="4" destOrd="0" parTransId="{04C264B3-6608-47E7-BB6E-F8429041E07D}" sibTransId="{C8956098-8B37-411C-839B-0586A9E8ABA6}"/>
    <dgm:cxn modelId="{C62385E4-D524-4EED-B407-D10FC41CBEF6}" srcId="{498443E7-E9F1-4E81-855D-A3CECD71312D}" destId="{22862A3A-897C-4781-BE9C-71D26E1E07A3}" srcOrd="0" destOrd="0" parTransId="{B297894B-92C1-48DF-BAB7-99F4DCE52F18}" sibTransId="{DA3113B2-7192-475D-89DB-BAFCC47D9E15}"/>
    <dgm:cxn modelId="{502473FB-A2F5-45D8-B834-A2F68813A33D}" srcId="{22862A3A-897C-4781-BE9C-71D26E1E07A3}" destId="{83984AD4-14CC-4EB0-8DB0-A5BC219BF744}" srcOrd="3" destOrd="0" parTransId="{B7A3AC18-FA11-44D7-9DC7-111873281197}" sibTransId="{8545C360-B2B6-47B0-88D4-842C728711EE}"/>
    <dgm:cxn modelId="{B89982FE-62DC-49F3-B23F-9E3B1B3B8013}" type="presParOf" srcId="{B930F309-FE47-4C88-A313-4EFFED506EB9}" destId="{7AA35D16-4417-402C-B476-A35CB8F745F3}" srcOrd="0" destOrd="0" presId="urn:microsoft.com/office/officeart/2011/layout/HexagonRadial"/>
    <dgm:cxn modelId="{BAD2EBA5-D4FF-4510-974F-0D9F96E3774A}" type="presParOf" srcId="{B930F309-FE47-4C88-A313-4EFFED506EB9}" destId="{E3D022B2-FFEE-44F4-B345-582ED8C9A5E3}" srcOrd="1" destOrd="0" presId="urn:microsoft.com/office/officeart/2011/layout/HexagonRadial"/>
    <dgm:cxn modelId="{BFDD9745-41F5-4F1B-912D-BBA9EFD94861}" type="presParOf" srcId="{E3D022B2-FFEE-44F4-B345-582ED8C9A5E3}" destId="{45C1F294-8C0D-44FA-8418-497F33163DB8}" srcOrd="0" destOrd="0" presId="urn:microsoft.com/office/officeart/2011/layout/HexagonRadial"/>
    <dgm:cxn modelId="{50B1D972-872E-4B47-B86E-5F10620C142E}" type="presParOf" srcId="{B930F309-FE47-4C88-A313-4EFFED506EB9}" destId="{F10131DB-937B-4B8C-BAA1-518BB6DBFD1A}" srcOrd="2" destOrd="0" presId="urn:microsoft.com/office/officeart/2011/layout/HexagonRadial"/>
    <dgm:cxn modelId="{4557814D-103E-45CB-A81C-BFA041A0E4A5}" type="presParOf" srcId="{B930F309-FE47-4C88-A313-4EFFED506EB9}" destId="{FD3DC04D-2F63-4315-AF99-B40178539761}" srcOrd="3" destOrd="0" presId="urn:microsoft.com/office/officeart/2011/layout/HexagonRadial"/>
    <dgm:cxn modelId="{90AF6D23-0497-4A65-8BF8-BD7CA050EC5F}" type="presParOf" srcId="{FD3DC04D-2F63-4315-AF99-B40178539761}" destId="{0544EFC7-EBE3-4755-B1E1-B6E8E4A59247}" srcOrd="0" destOrd="0" presId="urn:microsoft.com/office/officeart/2011/layout/HexagonRadial"/>
    <dgm:cxn modelId="{1990ECCC-FBBE-4922-8BF9-0AC370EF60C9}" type="presParOf" srcId="{B930F309-FE47-4C88-A313-4EFFED506EB9}" destId="{147A766A-1628-419F-B711-4D177B59E365}" srcOrd="4" destOrd="0" presId="urn:microsoft.com/office/officeart/2011/layout/HexagonRadial"/>
    <dgm:cxn modelId="{7B6C97C4-E82C-4A88-8CB4-7ADA841E181E}" type="presParOf" srcId="{B930F309-FE47-4C88-A313-4EFFED506EB9}" destId="{CEB845FC-1638-427A-B57E-C21EFBD1D602}" srcOrd="5" destOrd="0" presId="urn:microsoft.com/office/officeart/2011/layout/HexagonRadial"/>
    <dgm:cxn modelId="{6CACB06A-1D03-4451-902B-333BA5495509}" type="presParOf" srcId="{CEB845FC-1638-427A-B57E-C21EFBD1D602}" destId="{271632AC-EC98-4D96-BD3D-FD3BC549E9CE}" srcOrd="0" destOrd="0" presId="urn:microsoft.com/office/officeart/2011/layout/HexagonRadial"/>
    <dgm:cxn modelId="{F4D05C50-C27B-4604-AD44-894ED4044F0E}" type="presParOf" srcId="{B930F309-FE47-4C88-A313-4EFFED506EB9}" destId="{E5B7018B-DDA9-471B-86BB-9B9E7CB549DA}" srcOrd="6" destOrd="0" presId="urn:microsoft.com/office/officeart/2011/layout/HexagonRadial"/>
    <dgm:cxn modelId="{A8222C4B-77CB-4129-8D91-BEC0B03BEB99}" type="presParOf" srcId="{B930F309-FE47-4C88-A313-4EFFED506EB9}" destId="{F61EA878-AC58-4496-8A6A-A91C91AC6D3D}" srcOrd="7" destOrd="0" presId="urn:microsoft.com/office/officeart/2011/layout/HexagonRadial"/>
    <dgm:cxn modelId="{D5E90121-90FA-486F-BD31-A36D892E0884}" type="presParOf" srcId="{F61EA878-AC58-4496-8A6A-A91C91AC6D3D}" destId="{2CD230B8-DF90-4984-9CF8-BD825F24CCEF}" srcOrd="0" destOrd="0" presId="urn:microsoft.com/office/officeart/2011/layout/HexagonRadial"/>
    <dgm:cxn modelId="{E5C50CD8-E9D7-4391-A616-3775CF889590}" type="presParOf" srcId="{B930F309-FE47-4C88-A313-4EFFED506EB9}" destId="{2B9238C7-7526-4D00-AA81-00ADE30C6301}" srcOrd="8" destOrd="0" presId="urn:microsoft.com/office/officeart/2011/layout/HexagonRadial"/>
    <dgm:cxn modelId="{103A56DF-9D05-46FA-B2FE-511780BF9209}" type="presParOf" srcId="{B930F309-FE47-4C88-A313-4EFFED506EB9}" destId="{C4486437-0B70-4C2B-9159-EF52039CD79C}" srcOrd="9" destOrd="0" presId="urn:microsoft.com/office/officeart/2011/layout/HexagonRadial"/>
    <dgm:cxn modelId="{9D80F014-4052-4715-9BF5-06C7CBB65D5E}" type="presParOf" srcId="{C4486437-0B70-4C2B-9159-EF52039CD79C}" destId="{F106295E-48F6-4FAF-A7D8-E502FCA6DB02}" srcOrd="0" destOrd="0" presId="urn:microsoft.com/office/officeart/2011/layout/HexagonRadial"/>
    <dgm:cxn modelId="{5E9D2E6E-DE0D-4662-96E0-A8344265214D}" type="presParOf" srcId="{B930F309-FE47-4C88-A313-4EFFED506EB9}" destId="{70CA3E64-E882-40C8-9C26-1C00763B664A}" srcOrd="10" destOrd="0" presId="urn:microsoft.com/office/officeart/2011/layout/HexagonRadial"/>
    <dgm:cxn modelId="{EDEC0014-E8D2-48A2-BE1E-774EFEA0DF29}" type="presParOf" srcId="{B930F309-FE47-4C88-A313-4EFFED506EB9}" destId="{F7F4FC45-6A0A-4E0C-8CCF-9D1F4DF61F56}" srcOrd="11" destOrd="0" presId="urn:microsoft.com/office/officeart/2011/layout/HexagonRadial"/>
    <dgm:cxn modelId="{E03A4BC3-3701-45D8-8AFE-6D2E280569CB}" type="presParOf" srcId="{F7F4FC45-6A0A-4E0C-8CCF-9D1F4DF61F56}" destId="{C72B6556-443B-4AD7-9E7B-056F8038CA1E}" srcOrd="0" destOrd="0" presId="urn:microsoft.com/office/officeart/2011/layout/HexagonRadial"/>
    <dgm:cxn modelId="{4E0903E9-94F6-4CB1-AB9D-9AE7FE16AECF}" type="presParOf" srcId="{B930F309-FE47-4C88-A313-4EFFED506EB9}" destId="{A89573AC-7FF5-4E46-BAFC-E6E7D9B75023}" srcOrd="12" destOrd="0" presId="urn:microsoft.com/office/officeart/2011/layout/HexagonRadial"/>
  </dgm:cxnLst>
  <dgm:bg>
    <a:effectLst>
      <a:glow rad="63500">
        <a:schemeClr val="accent1">
          <a:satMod val="175000"/>
          <a:alpha val="40000"/>
        </a:schemeClr>
      </a:glo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095ED4-7E9C-4C5B-926C-FDBB1CA846B1}" type="doc">
      <dgm:prSet loTypeId="urn:microsoft.com/office/officeart/2005/8/layout/arrow1" loCatId="relationship" qsTypeId="urn:microsoft.com/office/officeart/2005/8/quickstyle/simple1" qsCatId="simple" csTypeId="urn:microsoft.com/office/officeart/2005/8/colors/accent1_2" csCatId="accent1" phldr="1"/>
      <dgm:spPr/>
      <dgm:t>
        <a:bodyPr/>
        <a:lstStyle/>
        <a:p>
          <a:endParaRPr lang="en-GB"/>
        </a:p>
      </dgm:t>
    </dgm:pt>
    <dgm:pt modelId="{2C6EEAC0-C78D-43ED-891F-D401712EC59E}">
      <dgm:prSet phldrT="[Text]"/>
      <dgm:spPr/>
      <dgm:t>
        <a:bodyPr/>
        <a:lstStyle/>
        <a:p>
          <a:r>
            <a:rPr lang="en-GB" dirty="0"/>
            <a:t>Discrete</a:t>
          </a:r>
        </a:p>
      </dgm:t>
    </dgm:pt>
    <dgm:pt modelId="{2BBFB187-9A6E-454E-BC69-F19ECBFF7536}" type="parTrans" cxnId="{39641B12-E40E-48FB-BEAB-D1E7E2F5D4D8}">
      <dgm:prSet/>
      <dgm:spPr/>
      <dgm:t>
        <a:bodyPr/>
        <a:lstStyle/>
        <a:p>
          <a:endParaRPr lang="en-GB"/>
        </a:p>
      </dgm:t>
    </dgm:pt>
    <dgm:pt modelId="{CD7CAFBD-2FFE-42DE-9BB5-D90EDA0DC689}" type="sibTrans" cxnId="{39641B12-E40E-48FB-BEAB-D1E7E2F5D4D8}">
      <dgm:prSet/>
      <dgm:spPr/>
      <dgm:t>
        <a:bodyPr/>
        <a:lstStyle/>
        <a:p>
          <a:endParaRPr lang="en-GB"/>
        </a:p>
      </dgm:t>
    </dgm:pt>
    <dgm:pt modelId="{BFD78636-9E44-4494-92B1-165D73EBE83C}">
      <dgm:prSet phldrT="[Text]"/>
      <dgm:spPr/>
      <dgm:t>
        <a:bodyPr/>
        <a:lstStyle/>
        <a:p>
          <a:r>
            <a:rPr lang="en-GB" dirty="0"/>
            <a:t>Infusion</a:t>
          </a:r>
        </a:p>
      </dgm:t>
    </dgm:pt>
    <dgm:pt modelId="{1BE0C273-7FEC-404C-870B-64BBC20B9E86}" type="parTrans" cxnId="{6FC58EBF-6AB0-4E64-A5A9-00FBD3CAF473}">
      <dgm:prSet/>
      <dgm:spPr/>
      <dgm:t>
        <a:bodyPr/>
        <a:lstStyle/>
        <a:p>
          <a:endParaRPr lang="en-GB"/>
        </a:p>
      </dgm:t>
    </dgm:pt>
    <dgm:pt modelId="{7345195D-0C3F-47FD-85DB-EC9EA687BA48}" type="sibTrans" cxnId="{6FC58EBF-6AB0-4E64-A5A9-00FBD3CAF473}">
      <dgm:prSet/>
      <dgm:spPr/>
      <dgm:t>
        <a:bodyPr/>
        <a:lstStyle/>
        <a:p>
          <a:endParaRPr lang="en-GB"/>
        </a:p>
      </dgm:t>
    </dgm:pt>
    <dgm:pt modelId="{8FE8FB3A-FFAD-44C5-9004-ED49FAEAA776}" type="pres">
      <dgm:prSet presAssocID="{33095ED4-7E9C-4C5B-926C-FDBB1CA846B1}" presName="cycle" presStyleCnt="0">
        <dgm:presLayoutVars>
          <dgm:dir/>
          <dgm:resizeHandles val="exact"/>
        </dgm:presLayoutVars>
      </dgm:prSet>
      <dgm:spPr/>
    </dgm:pt>
    <dgm:pt modelId="{C4746FB8-E724-4AA8-9B28-3D84B8CC751C}" type="pres">
      <dgm:prSet presAssocID="{2C6EEAC0-C78D-43ED-891F-D401712EC59E}" presName="arrow" presStyleLbl="node1" presStyleIdx="0" presStyleCnt="2">
        <dgm:presLayoutVars>
          <dgm:bulletEnabled val="1"/>
        </dgm:presLayoutVars>
      </dgm:prSet>
      <dgm:spPr/>
    </dgm:pt>
    <dgm:pt modelId="{FF4F7B20-BE27-4B5B-896F-7504CBE82902}" type="pres">
      <dgm:prSet presAssocID="{BFD78636-9E44-4494-92B1-165D73EBE83C}" presName="arrow" presStyleLbl="node1" presStyleIdx="1" presStyleCnt="2">
        <dgm:presLayoutVars>
          <dgm:bulletEnabled val="1"/>
        </dgm:presLayoutVars>
      </dgm:prSet>
      <dgm:spPr/>
    </dgm:pt>
  </dgm:ptLst>
  <dgm:cxnLst>
    <dgm:cxn modelId="{39641B12-E40E-48FB-BEAB-D1E7E2F5D4D8}" srcId="{33095ED4-7E9C-4C5B-926C-FDBB1CA846B1}" destId="{2C6EEAC0-C78D-43ED-891F-D401712EC59E}" srcOrd="0" destOrd="0" parTransId="{2BBFB187-9A6E-454E-BC69-F19ECBFF7536}" sibTransId="{CD7CAFBD-2FFE-42DE-9BB5-D90EDA0DC689}"/>
    <dgm:cxn modelId="{3A3B504A-DF21-4343-ABF0-D6FA3BDB9C02}" type="presOf" srcId="{BFD78636-9E44-4494-92B1-165D73EBE83C}" destId="{FF4F7B20-BE27-4B5B-896F-7504CBE82902}" srcOrd="0" destOrd="0" presId="urn:microsoft.com/office/officeart/2005/8/layout/arrow1"/>
    <dgm:cxn modelId="{E423E1B0-3B6F-496F-9422-C60F7651EBB0}" type="presOf" srcId="{2C6EEAC0-C78D-43ED-891F-D401712EC59E}" destId="{C4746FB8-E724-4AA8-9B28-3D84B8CC751C}" srcOrd="0" destOrd="0" presId="urn:microsoft.com/office/officeart/2005/8/layout/arrow1"/>
    <dgm:cxn modelId="{6FC58EBF-6AB0-4E64-A5A9-00FBD3CAF473}" srcId="{33095ED4-7E9C-4C5B-926C-FDBB1CA846B1}" destId="{BFD78636-9E44-4494-92B1-165D73EBE83C}" srcOrd="1" destOrd="0" parTransId="{1BE0C273-7FEC-404C-870B-64BBC20B9E86}" sibTransId="{7345195D-0C3F-47FD-85DB-EC9EA687BA48}"/>
    <dgm:cxn modelId="{37B25DFB-5AB7-4AA4-86D8-6FE4CB462D66}" type="presOf" srcId="{33095ED4-7E9C-4C5B-926C-FDBB1CA846B1}" destId="{8FE8FB3A-FFAD-44C5-9004-ED49FAEAA776}" srcOrd="0" destOrd="0" presId="urn:microsoft.com/office/officeart/2005/8/layout/arrow1"/>
    <dgm:cxn modelId="{392C2C81-20C8-444D-816A-5339AEA05D26}" type="presParOf" srcId="{8FE8FB3A-FFAD-44C5-9004-ED49FAEAA776}" destId="{C4746FB8-E724-4AA8-9B28-3D84B8CC751C}" srcOrd="0" destOrd="0" presId="urn:microsoft.com/office/officeart/2005/8/layout/arrow1"/>
    <dgm:cxn modelId="{87BAC3FB-163C-467D-8FFA-7B44DE596195}" type="presParOf" srcId="{8FE8FB3A-FFAD-44C5-9004-ED49FAEAA776}" destId="{FF4F7B20-BE27-4B5B-896F-7504CBE82902}" srcOrd="1"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C2477A-CD02-4EAD-98C7-2C149FC6FC9F}" type="doc">
      <dgm:prSet loTypeId="urn:microsoft.com/office/officeart/2009/3/layout/OpposingIdeas" loCatId="relationship" qsTypeId="urn:microsoft.com/office/officeart/2005/8/quickstyle/simple1" qsCatId="simple" csTypeId="urn:microsoft.com/office/officeart/2005/8/colors/accent1_2" csCatId="accent1" phldr="1"/>
      <dgm:spPr/>
      <dgm:t>
        <a:bodyPr/>
        <a:lstStyle/>
        <a:p>
          <a:endParaRPr lang="en-GB"/>
        </a:p>
      </dgm:t>
    </dgm:pt>
    <dgm:pt modelId="{B3881A59-40D7-49BA-BA68-2F99F9CBB4E5}">
      <dgm:prSet phldrT="[Text]"/>
      <dgm:spPr/>
      <dgm:t>
        <a:bodyPr/>
        <a:lstStyle/>
        <a:p>
          <a:r>
            <a:rPr lang="en-GB" dirty="0"/>
            <a:t>Advantages</a:t>
          </a:r>
        </a:p>
      </dgm:t>
    </dgm:pt>
    <dgm:pt modelId="{C711450B-FAB6-4A59-97CE-5570AC988D66}" type="parTrans" cxnId="{A8FFB4D6-26E8-4FE5-8032-2BE0986DFF65}">
      <dgm:prSet/>
      <dgm:spPr/>
      <dgm:t>
        <a:bodyPr/>
        <a:lstStyle/>
        <a:p>
          <a:endParaRPr lang="en-GB"/>
        </a:p>
      </dgm:t>
    </dgm:pt>
    <dgm:pt modelId="{ACD711AC-480B-4C6F-B465-577A40874387}" type="sibTrans" cxnId="{A8FFB4D6-26E8-4FE5-8032-2BE0986DFF65}">
      <dgm:prSet/>
      <dgm:spPr/>
      <dgm:t>
        <a:bodyPr/>
        <a:lstStyle/>
        <a:p>
          <a:endParaRPr lang="en-GB"/>
        </a:p>
      </dgm:t>
    </dgm:pt>
    <dgm:pt modelId="{507A4513-AFA2-46D1-AAE1-CC5006308F96}">
      <dgm:prSet phldrT="[Text]"/>
      <dgm:spPr/>
      <dgm:t>
        <a:bodyPr/>
        <a:lstStyle/>
        <a:p>
          <a:pPr>
            <a:buFont typeface="Arial" panose="020B0604020202020204" pitchFamily="34" charset="0"/>
            <a:buNone/>
          </a:pPr>
          <a:r>
            <a:rPr lang="en-GB" dirty="0"/>
            <a:t>Descriptive course content</a:t>
          </a:r>
        </a:p>
        <a:p>
          <a:pPr>
            <a:buFont typeface="Arial" panose="020B0604020202020204" pitchFamily="34" charset="0"/>
            <a:buNone/>
          </a:pPr>
          <a:r>
            <a:rPr lang="en-GB" dirty="0"/>
            <a:t>Clear guidance on delivery</a:t>
          </a:r>
        </a:p>
        <a:p>
          <a:pPr>
            <a:buFont typeface="Arial" panose="020B0604020202020204" pitchFamily="34" charset="0"/>
            <a:buNone/>
          </a:pPr>
          <a:r>
            <a:rPr lang="en-GB" dirty="0"/>
            <a:t>Appropriate teacher training and CPD</a:t>
          </a:r>
        </a:p>
        <a:p>
          <a:pPr>
            <a:buFont typeface="Arial" panose="020B0604020202020204" pitchFamily="34" charset="0"/>
            <a:buNone/>
          </a:pPr>
          <a:r>
            <a:rPr lang="en-GB" dirty="0"/>
            <a:t>Consistent expectations</a:t>
          </a:r>
        </a:p>
      </dgm:t>
    </dgm:pt>
    <dgm:pt modelId="{B82F2211-7E4A-4CCC-9E84-167429F4D296}" type="parTrans" cxnId="{E997081D-8B46-4583-B505-6B21BA25E617}">
      <dgm:prSet/>
      <dgm:spPr/>
      <dgm:t>
        <a:bodyPr/>
        <a:lstStyle/>
        <a:p>
          <a:endParaRPr lang="en-GB"/>
        </a:p>
      </dgm:t>
    </dgm:pt>
    <dgm:pt modelId="{FA58B323-F603-4469-951C-253A9A0ADD60}" type="sibTrans" cxnId="{E997081D-8B46-4583-B505-6B21BA25E617}">
      <dgm:prSet/>
      <dgm:spPr/>
      <dgm:t>
        <a:bodyPr/>
        <a:lstStyle/>
        <a:p>
          <a:endParaRPr lang="en-GB"/>
        </a:p>
      </dgm:t>
    </dgm:pt>
    <dgm:pt modelId="{8202C1C7-38BA-4876-9F4B-79853A9D2FFF}">
      <dgm:prSet phldrT="[Text]"/>
      <dgm:spPr/>
      <dgm:t>
        <a:bodyPr/>
        <a:lstStyle/>
        <a:p>
          <a:r>
            <a:rPr lang="en-GB" dirty="0"/>
            <a:t>Disadvantages</a:t>
          </a:r>
        </a:p>
      </dgm:t>
    </dgm:pt>
    <dgm:pt modelId="{CA8E2BA3-8199-48E9-A6E1-5FD5C3928507}" type="parTrans" cxnId="{69AE05B9-B0E9-4BE6-9991-7CADDB58A588}">
      <dgm:prSet/>
      <dgm:spPr/>
      <dgm:t>
        <a:bodyPr/>
        <a:lstStyle/>
        <a:p>
          <a:endParaRPr lang="en-GB"/>
        </a:p>
      </dgm:t>
    </dgm:pt>
    <dgm:pt modelId="{103CCE69-7392-44C4-9C05-4D4B4B73C1E3}" type="sibTrans" cxnId="{69AE05B9-B0E9-4BE6-9991-7CADDB58A588}">
      <dgm:prSet/>
      <dgm:spPr/>
      <dgm:t>
        <a:bodyPr/>
        <a:lstStyle/>
        <a:p>
          <a:endParaRPr lang="en-GB"/>
        </a:p>
      </dgm:t>
    </dgm:pt>
    <dgm:pt modelId="{65296D2E-3D9F-4A56-B8F9-504DFA2CFACF}">
      <dgm:prSet phldrT="[Text]"/>
      <dgm:spPr/>
      <dgm:t>
        <a:bodyPr/>
        <a:lstStyle/>
        <a:p>
          <a:r>
            <a:rPr lang="en-GB" dirty="0"/>
            <a:t>Lack of connection between global knowledge and curriculum</a:t>
          </a:r>
        </a:p>
        <a:p>
          <a:r>
            <a:rPr lang="en-GB" dirty="0"/>
            <a:t>Not compulsory in further and higher education</a:t>
          </a:r>
        </a:p>
        <a:p>
          <a:r>
            <a:rPr lang="en-GB" dirty="0"/>
            <a:t>Lack of consistency between inspection frameworks i.e. OFSTED &amp; ESTYN.</a:t>
          </a:r>
        </a:p>
      </dgm:t>
    </dgm:pt>
    <dgm:pt modelId="{82775E56-A44C-4FF9-BD27-51562EB981ED}" type="parTrans" cxnId="{89B07ED8-0935-4688-8A14-C7F1D456199B}">
      <dgm:prSet/>
      <dgm:spPr/>
      <dgm:t>
        <a:bodyPr/>
        <a:lstStyle/>
        <a:p>
          <a:endParaRPr lang="en-GB"/>
        </a:p>
      </dgm:t>
    </dgm:pt>
    <dgm:pt modelId="{A87DC1B6-909F-4AED-B921-DE4553E47771}" type="sibTrans" cxnId="{89B07ED8-0935-4688-8A14-C7F1D456199B}">
      <dgm:prSet/>
      <dgm:spPr/>
      <dgm:t>
        <a:bodyPr/>
        <a:lstStyle/>
        <a:p>
          <a:endParaRPr lang="en-GB"/>
        </a:p>
      </dgm:t>
    </dgm:pt>
    <dgm:pt modelId="{0ACDB554-A49E-4A8D-9924-26EA58429372}" type="pres">
      <dgm:prSet presAssocID="{43C2477A-CD02-4EAD-98C7-2C149FC6FC9F}" presName="Name0" presStyleCnt="0">
        <dgm:presLayoutVars>
          <dgm:chMax val="2"/>
          <dgm:dir/>
          <dgm:animOne val="branch"/>
          <dgm:animLvl val="lvl"/>
          <dgm:resizeHandles val="exact"/>
        </dgm:presLayoutVars>
      </dgm:prSet>
      <dgm:spPr/>
    </dgm:pt>
    <dgm:pt modelId="{B2B89DDF-F861-4B0C-8537-94F68A02BEB2}" type="pres">
      <dgm:prSet presAssocID="{43C2477A-CD02-4EAD-98C7-2C149FC6FC9F}" presName="Background" presStyleLbl="node1" presStyleIdx="0" presStyleCnt="1"/>
      <dgm:spPr/>
    </dgm:pt>
    <dgm:pt modelId="{3C021DE3-0984-4A76-84E4-FB50855A483D}" type="pres">
      <dgm:prSet presAssocID="{43C2477A-CD02-4EAD-98C7-2C149FC6FC9F}" presName="Divider" presStyleLbl="callout" presStyleIdx="0" presStyleCnt="1"/>
      <dgm:spPr/>
    </dgm:pt>
    <dgm:pt modelId="{5F331AB3-7D1C-435E-B23F-70CC897C2630}" type="pres">
      <dgm:prSet presAssocID="{43C2477A-CD02-4EAD-98C7-2C149FC6FC9F}" presName="ChildText1" presStyleLbl="revTx" presStyleIdx="0" presStyleCnt="0">
        <dgm:presLayoutVars>
          <dgm:chMax val="0"/>
          <dgm:chPref val="0"/>
          <dgm:bulletEnabled val="1"/>
        </dgm:presLayoutVars>
      </dgm:prSet>
      <dgm:spPr/>
    </dgm:pt>
    <dgm:pt modelId="{B68272F5-C4BE-4809-8572-6EFCD74DCF68}" type="pres">
      <dgm:prSet presAssocID="{43C2477A-CD02-4EAD-98C7-2C149FC6FC9F}" presName="ChildText2" presStyleLbl="revTx" presStyleIdx="0" presStyleCnt="0">
        <dgm:presLayoutVars>
          <dgm:chMax val="0"/>
          <dgm:chPref val="0"/>
          <dgm:bulletEnabled val="1"/>
        </dgm:presLayoutVars>
      </dgm:prSet>
      <dgm:spPr/>
    </dgm:pt>
    <dgm:pt modelId="{FB850884-E824-442D-997F-7BC2F36D0EA4}" type="pres">
      <dgm:prSet presAssocID="{43C2477A-CD02-4EAD-98C7-2C149FC6FC9F}" presName="ParentText1" presStyleLbl="revTx" presStyleIdx="0" presStyleCnt="0">
        <dgm:presLayoutVars>
          <dgm:chMax val="1"/>
          <dgm:chPref val="1"/>
        </dgm:presLayoutVars>
      </dgm:prSet>
      <dgm:spPr/>
    </dgm:pt>
    <dgm:pt modelId="{1905E08C-3121-4DF4-8383-860895133AA0}" type="pres">
      <dgm:prSet presAssocID="{43C2477A-CD02-4EAD-98C7-2C149FC6FC9F}" presName="ParentShape1" presStyleLbl="alignImgPlace1" presStyleIdx="0" presStyleCnt="2">
        <dgm:presLayoutVars/>
      </dgm:prSet>
      <dgm:spPr/>
    </dgm:pt>
    <dgm:pt modelId="{5E946FE1-7846-4ABB-8D6A-C35E2A0C6337}" type="pres">
      <dgm:prSet presAssocID="{43C2477A-CD02-4EAD-98C7-2C149FC6FC9F}" presName="ParentText2" presStyleLbl="revTx" presStyleIdx="0" presStyleCnt="0">
        <dgm:presLayoutVars>
          <dgm:chMax val="1"/>
          <dgm:chPref val="1"/>
        </dgm:presLayoutVars>
      </dgm:prSet>
      <dgm:spPr/>
    </dgm:pt>
    <dgm:pt modelId="{BEF1F87F-E42D-4160-BF15-EA988A38818D}" type="pres">
      <dgm:prSet presAssocID="{43C2477A-CD02-4EAD-98C7-2C149FC6FC9F}" presName="ParentShape2" presStyleLbl="alignImgPlace1" presStyleIdx="1" presStyleCnt="2">
        <dgm:presLayoutVars/>
      </dgm:prSet>
      <dgm:spPr/>
    </dgm:pt>
  </dgm:ptLst>
  <dgm:cxnLst>
    <dgm:cxn modelId="{E997081D-8B46-4583-B505-6B21BA25E617}" srcId="{B3881A59-40D7-49BA-BA68-2F99F9CBB4E5}" destId="{507A4513-AFA2-46D1-AAE1-CC5006308F96}" srcOrd="0" destOrd="0" parTransId="{B82F2211-7E4A-4CCC-9E84-167429F4D296}" sibTransId="{FA58B323-F603-4469-951C-253A9A0ADD60}"/>
    <dgm:cxn modelId="{A7210C3A-2FB2-4371-8020-8E85FED573FA}" type="presOf" srcId="{8202C1C7-38BA-4876-9F4B-79853A9D2FFF}" destId="{5E946FE1-7846-4ABB-8D6A-C35E2A0C6337}" srcOrd="0" destOrd="0" presId="urn:microsoft.com/office/officeart/2009/3/layout/OpposingIdeas"/>
    <dgm:cxn modelId="{64599440-861D-495E-AE59-7F741690991B}" type="presOf" srcId="{65296D2E-3D9F-4A56-B8F9-504DFA2CFACF}" destId="{B68272F5-C4BE-4809-8572-6EFCD74DCF68}" srcOrd="0" destOrd="0" presId="urn:microsoft.com/office/officeart/2009/3/layout/OpposingIdeas"/>
    <dgm:cxn modelId="{235E4C66-F086-4071-9384-5A907F3BFEF7}" type="presOf" srcId="{43C2477A-CD02-4EAD-98C7-2C149FC6FC9F}" destId="{0ACDB554-A49E-4A8D-9924-26EA58429372}" srcOrd="0" destOrd="0" presId="urn:microsoft.com/office/officeart/2009/3/layout/OpposingIdeas"/>
    <dgm:cxn modelId="{69AE05B9-B0E9-4BE6-9991-7CADDB58A588}" srcId="{43C2477A-CD02-4EAD-98C7-2C149FC6FC9F}" destId="{8202C1C7-38BA-4876-9F4B-79853A9D2FFF}" srcOrd="1" destOrd="0" parTransId="{CA8E2BA3-8199-48E9-A6E1-5FD5C3928507}" sibTransId="{103CCE69-7392-44C4-9C05-4D4B4B73C1E3}"/>
    <dgm:cxn modelId="{2C9DADBF-3E08-4DCF-A46D-AC4F4B1F8B02}" type="presOf" srcId="{B3881A59-40D7-49BA-BA68-2F99F9CBB4E5}" destId="{1905E08C-3121-4DF4-8383-860895133AA0}" srcOrd="1" destOrd="0" presId="urn:microsoft.com/office/officeart/2009/3/layout/OpposingIdeas"/>
    <dgm:cxn modelId="{3E2B23C8-FF05-4D50-8100-6E2583C72F83}" type="presOf" srcId="{B3881A59-40D7-49BA-BA68-2F99F9CBB4E5}" destId="{FB850884-E824-442D-997F-7BC2F36D0EA4}" srcOrd="0" destOrd="0" presId="urn:microsoft.com/office/officeart/2009/3/layout/OpposingIdeas"/>
    <dgm:cxn modelId="{A8FFB4D6-26E8-4FE5-8032-2BE0986DFF65}" srcId="{43C2477A-CD02-4EAD-98C7-2C149FC6FC9F}" destId="{B3881A59-40D7-49BA-BA68-2F99F9CBB4E5}" srcOrd="0" destOrd="0" parTransId="{C711450B-FAB6-4A59-97CE-5570AC988D66}" sibTransId="{ACD711AC-480B-4C6F-B465-577A40874387}"/>
    <dgm:cxn modelId="{89B07ED8-0935-4688-8A14-C7F1D456199B}" srcId="{8202C1C7-38BA-4876-9F4B-79853A9D2FFF}" destId="{65296D2E-3D9F-4A56-B8F9-504DFA2CFACF}" srcOrd="0" destOrd="0" parTransId="{82775E56-A44C-4FF9-BD27-51562EB981ED}" sibTransId="{A87DC1B6-909F-4AED-B921-DE4553E47771}"/>
    <dgm:cxn modelId="{E04823DC-4C16-4C61-B513-4983AF5625D3}" type="presOf" srcId="{507A4513-AFA2-46D1-AAE1-CC5006308F96}" destId="{5F331AB3-7D1C-435E-B23F-70CC897C2630}" srcOrd="0" destOrd="0" presId="urn:microsoft.com/office/officeart/2009/3/layout/OpposingIdeas"/>
    <dgm:cxn modelId="{436EFDF2-96DD-4A38-8A8A-91C97A5531F3}" type="presOf" srcId="{8202C1C7-38BA-4876-9F4B-79853A9D2FFF}" destId="{BEF1F87F-E42D-4160-BF15-EA988A38818D}" srcOrd="1" destOrd="0" presId="urn:microsoft.com/office/officeart/2009/3/layout/OpposingIdeas"/>
    <dgm:cxn modelId="{48514F40-5260-4C03-99E0-3FFCF1536DB1}" type="presParOf" srcId="{0ACDB554-A49E-4A8D-9924-26EA58429372}" destId="{B2B89DDF-F861-4B0C-8537-94F68A02BEB2}" srcOrd="0" destOrd="0" presId="urn:microsoft.com/office/officeart/2009/3/layout/OpposingIdeas"/>
    <dgm:cxn modelId="{FC562742-FCD9-4091-BD9D-0ED92FAC90A2}" type="presParOf" srcId="{0ACDB554-A49E-4A8D-9924-26EA58429372}" destId="{3C021DE3-0984-4A76-84E4-FB50855A483D}" srcOrd="1" destOrd="0" presId="urn:microsoft.com/office/officeart/2009/3/layout/OpposingIdeas"/>
    <dgm:cxn modelId="{D9505ADF-529D-43BB-B841-89EC7E930B0B}" type="presParOf" srcId="{0ACDB554-A49E-4A8D-9924-26EA58429372}" destId="{5F331AB3-7D1C-435E-B23F-70CC897C2630}" srcOrd="2" destOrd="0" presId="urn:microsoft.com/office/officeart/2009/3/layout/OpposingIdeas"/>
    <dgm:cxn modelId="{82F751C5-8929-4639-B7AB-B28C83DD4092}" type="presParOf" srcId="{0ACDB554-A49E-4A8D-9924-26EA58429372}" destId="{B68272F5-C4BE-4809-8572-6EFCD74DCF68}" srcOrd="3" destOrd="0" presId="urn:microsoft.com/office/officeart/2009/3/layout/OpposingIdeas"/>
    <dgm:cxn modelId="{D0C11E18-A371-493C-B548-6A8B3C7B41E8}" type="presParOf" srcId="{0ACDB554-A49E-4A8D-9924-26EA58429372}" destId="{FB850884-E824-442D-997F-7BC2F36D0EA4}" srcOrd="4" destOrd="0" presId="urn:microsoft.com/office/officeart/2009/3/layout/OpposingIdeas"/>
    <dgm:cxn modelId="{DE555FD7-DEE7-4BDB-B5C7-F9BDC2D667EC}" type="presParOf" srcId="{0ACDB554-A49E-4A8D-9924-26EA58429372}" destId="{1905E08C-3121-4DF4-8383-860895133AA0}" srcOrd="5" destOrd="0" presId="urn:microsoft.com/office/officeart/2009/3/layout/OpposingIdeas"/>
    <dgm:cxn modelId="{7B13E0E0-B11B-463C-AB74-E6100C0B679A}" type="presParOf" srcId="{0ACDB554-A49E-4A8D-9924-26EA58429372}" destId="{5E946FE1-7846-4ABB-8D6A-C35E2A0C6337}" srcOrd="6" destOrd="0" presId="urn:microsoft.com/office/officeart/2009/3/layout/OpposingIdeas"/>
    <dgm:cxn modelId="{53A6ECF1-7A3F-4072-B88F-3F6AC7808D76}" type="presParOf" srcId="{0ACDB554-A49E-4A8D-9924-26EA58429372}" destId="{BEF1F87F-E42D-4160-BF15-EA988A38818D}" srcOrd="7" destOrd="0" presId="urn:microsoft.com/office/officeart/2009/3/layout/OpposingIdea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DD816-E5AF-45AB-BEDF-B6B201D6E5AC}" type="doc">
      <dgm:prSet loTypeId="urn:microsoft.com/office/officeart/2009/3/layout/OpposingIdeas" loCatId="relationship" qsTypeId="urn:microsoft.com/office/officeart/2005/8/quickstyle/simple1" qsCatId="simple" csTypeId="urn:microsoft.com/office/officeart/2005/8/colors/accent1_2" csCatId="accent1" phldr="1"/>
      <dgm:spPr/>
      <dgm:t>
        <a:bodyPr/>
        <a:lstStyle/>
        <a:p>
          <a:endParaRPr lang="en-GB"/>
        </a:p>
      </dgm:t>
    </dgm:pt>
    <dgm:pt modelId="{3A3EC3A0-0543-4B85-BC86-227AC0441746}">
      <dgm:prSet phldrT="[Text]"/>
      <dgm:spPr/>
      <dgm:t>
        <a:bodyPr/>
        <a:lstStyle/>
        <a:p>
          <a:r>
            <a:rPr lang="en-GB" dirty="0"/>
            <a:t>Advantages</a:t>
          </a:r>
        </a:p>
      </dgm:t>
    </dgm:pt>
    <dgm:pt modelId="{D837DD87-7893-4EE7-8469-DFC485752895}" type="parTrans" cxnId="{67390D68-2120-4D65-892A-0294BAC8D3A6}">
      <dgm:prSet/>
      <dgm:spPr/>
      <dgm:t>
        <a:bodyPr/>
        <a:lstStyle/>
        <a:p>
          <a:endParaRPr lang="en-GB"/>
        </a:p>
      </dgm:t>
    </dgm:pt>
    <dgm:pt modelId="{0C7A38D6-CDC6-4339-9407-11CE91C453F3}" type="sibTrans" cxnId="{67390D68-2120-4D65-892A-0294BAC8D3A6}">
      <dgm:prSet/>
      <dgm:spPr/>
      <dgm:t>
        <a:bodyPr/>
        <a:lstStyle/>
        <a:p>
          <a:endParaRPr lang="en-GB"/>
        </a:p>
      </dgm:t>
    </dgm:pt>
    <dgm:pt modelId="{5DD6AE4E-945B-4CBD-9597-347ACA652E3B}">
      <dgm:prSet phldrT="[Text]"/>
      <dgm:spPr/>
      <dgm:t>
        <a:bodyPr/>
        <a:lstStyle/>
        <a:p>
          <a:r>
            <a:rPr lang="en-GB" dirty="0"/>
            <a:t>Whole school approach</a:t>
          </a:r>
        </a:p>
        <a:p>
          <a:r>
            <a:rPr lang="en-GB" dirty="0"/>
            <a:t>Opportunity for links and connections</a:t>
          </a:r>
        </a:p>
        <a:p>
          <a:r>
            <a:rPr lang="en-GB" dirty="0"/>
            <a:t>Inclusive</a:t>
          </a:r>
        </a:p>
        <a:p>
          <a:r>
            <a:rPr lang="en-GB" dirty="0"/>
            <a:t>Process learning </a:t>
          </a:r>
        </a:p>
        <a:p>
          <a:r>
            <a:rPr lang="en-GB" dirty="0"/>
            <a:t>Critical, analytical thinking</a:t>
          </a:r>
        </a:p>
        <a:p>
          <a:endParaRPr lang="en-GB" dirty="0"/>
        </a:p>
      </dgm:t>
    </dgm:pt>
    <dgm:pt modelId="{B28FF927-9AA2-412D-85C7-E03483DAB49A}" type="parTrans" cxnId="{6997AD15-3CB5-4418-96DD-A65FCF7941C8}">
      <dgm:prSet/>
      <dgm:spPr/>
      <dgm:t>
        <a:bodyPr/>
        <a:lstStyle/>
        <a:p>
          <a:endParaRPr lang="en-GB"/>
        </a:p>
      </dgm:t>
    </dgm:pt>
    <dgm:pt modelId="{09E99566-321C-45D4-84D5-DF2912327008}" type="sibTrans" cxnId="{6997AD15-3CB5-4418-96DD-A65FCF7941C8}">
      <dgm:prSet/>
      <dgm:spPr/>
      <dgm:t>
        <a:bodyPr/>
        <a:lstStyle/>
        <a:p>
          <a:endParaRPr lang="en-GB"/>
        </a:p>
      </dgm:t>
    </dgm:pt>
    <dgm:pt modelId="{681572B8-BBC0-4955-829C-BAF5265832B3}">
      <dgm:prSet phldrT="[Text]"/>
      <dgm:spPr/>
      <dgm:t>
        <a:bodyPr/>
        <a:lstStyle/>
        <a:p>
          <a:r>
            <a:rPr lang="en-GB" dirty="0"/>
            <a:t>Disadvantages</a:t>
          </a:r>
        </a:p>
      </dgm:t>
    </dgm:pt>
    <dgm:pt modelId="{42F7AE13-D3CF-4901-BE59-3876D9AEF816}" type="parTrans" cxnId="{32730041-6F6D-4417-98B6-DC513F0A7D3A}">
      <dgm:prSet/>
      <dgm:spPr/>
      <dgm:t>
        <a:bodyPr/>
        <a:lstStyle/>
        <a:p>
          <a:endParaRPr lang="en-GB"/>
        </a:p>
      </dgm:t>
    </dgm:pt>
    <dgm:pt modelId="{A7D71C45-8E40-4604-9628-1F2158D41075}" type="sibTrans" cxnId="{32730041-6F6D-4417-98B6-DC513F0A7D3A}">
      <dgm:prSet/>
      <dgm:spPr/>
      <dgm:t>
        <a:bodyPr/>
        <a:lstStyle/>
        <a:p>
          <a:endParaRPr lang="en-GB"/>
        </a:p>
      </dgm:t>
    </dgm:pt>
    <dgm:pt modelId="{1D0670AB-B4D7-4067-872E-6CEDABCC98DC}">
      <dgm:prSet phldrT="[Text]"/>
      <dgm:spPr/>
      <dgm:t>
        <a:bodyPr/>
        <a:lstStyle/>
        <a:p>
          <a:r>
            <a:rPr lang="en-GB" dirty="0"/>
            <a:t>Lack of global knowledge and pedagogies within teachers, staff and the community</a:t>
          </a:r>
        </a:p>
        <a:p>
          <a:r>
            <a:rPr lang="en-GB" dirty="0"/>
            <a:t>Not prioritised due to league tables and national testing of other subject areas.</a:t>
          </a:r>
        </a:p>
        <a:p>
          <a:endParaRPr lang="en-GB" dirty="0"/>
        </a:p>
        <a:p>
          <a:endParaRPr lang="en-GB" dirty="0"/>
        </a:p>
      </dgm:t>
    </dgm:pt>
    <dgm:pt modelId="{13F5B3EC-CB4F-4BE7-B344-0965CC9A8ED3}" type="parTrans" cxnId="{FFA6B62F-EBF3-465B-A981-CB4212362E28}">
      <dgm:prSet/>
      <dgm:spPr/>
      <dgm:t>
        <a:bodyPr/>
        <a:lstStyle/>
        <a:p>
          <a:endParaRPr lang="en-GB"/>
        </a:p>
      </dgm:t>
    </dgm:pt>
    <dgm:pt modelId="{2CC6CE41-8147-436D-9D9A-326FFD23EEF1}" type="sibTrans" cxnId="{FFA6B62F-EBF3-465B-A981-CB4212362E28}">
      <dgm:prSet/>
      <dgm:spPr/>
      <dgm:t>
        <a:bodyPr/>
        <a:lstStyle/>
        <a:p>
          <a:endParaRPr lang="en-GB"/>
        </a:p>
      </dgm:t>
    </dgm:pt>
    <dgm:pt modelId="{A8FF5734-4D19-4365-BCE7-DAEAB1DD1304}" type="pres">
      <dgm:prSet presAssocID="{C8DDD816-E5AF-45AB-BEDF-B6B201D6E5AC}" presName="Name0" presStyleCnt="0">
        <dgm:presLayoutVars>
          <dgm:chMax val="2"/>
          <dgm:dir/>
          <dgm:animOne val="branch"/>
          <dgm:animLvl val="lvl"/>
          <dgm:resizeHandles val="exact"/>
        </dgm:presLayoutVars>
      </dgm:prSet>
      <dgm:spPr/>
    </dgm:pt>
    <dgm:pt modelId="{2CD4D863-7711-4ACE-A2BA-2F3DB3321176}" type="pres">
      <dgm:prSet presAssocID="{C8DDD816-E5AF-45AB-BEDF-B6B201D6E5AC}" presName="Background" presStyleLbl="node1" presStyleIdx="0" presStyleCnt="1"/>
      <dgm:spPr/>
    </dgm:pt>
    <dgm:pt modelId="{6208595C-DC7D-4C3D-93BC-7BC000D4924C}" type="pres">
      <dgm:prSet presAssocID="{C8DDD816-E5AF-45AB-BEDF-B6B201D6E5AC}" presName="Divider" presStyleLbl="callout" presStyleIdx="0" presStyleCnt="1"/>
      <dgm:spPr/>
    </dgm:pt>
    <dgm:pt modelId="{2772F5DA-6667-4199-8874-C67D2F132A49}" type="pres">
      <dgm:prSet presAssocID="{C8DDD816-E5AF-45AB-BEDF-B6B201D6E5AC}" presName="ChildText1" presStyleLbl="revTx" presStyleIdx="0" presStyleCnt="0">
        <dgm:presLayoutVars>
          <dgm:chMax val="0"/>
          <dgm:chPref val="0"/>
          <dgm:bulletEnabled val="1"/>
        </dgm:presLayoutVars>
      </dgm:prSet>
      <dgm:spPr/>
    </dgm:pt>
    <dgm:pt modelId="{5C523013-1E42-4C37-8B35-800DFA67E255}" type="pres">
      <dgm:prSet presAssocID="{C8DDD816-E5AF-45AB-BEDF-B6B201D6E5AC}" presName="ChildText2" presStyleLbl="revTx" presStyleIdx="0" presStyleCnt="0">
        <dgm:presLayoutVars>
          <dgm:chMax val="0"/>
          <dgm:chPref val="0"/>
          <dgm:bulletEnabled val="1"/>
        </dgm:presLayoutVars>
      </dgm:prSet>
      <dgm:spPr/>
    </dgm:pt>
    <dgm:pt modelId="{8427167A-7800-4FF6-8C68-8D5D38A56D1A}" type="pres">
      <dgm:prSet presAssocID="{C8DDD816-E5AF-45AB-BEDF-B6B201D6E5AC}" presName="ParentText1" presStyleLbl="revTx" presStyleIdx="0" presStyleCnt="0">
        <dgm:presLayoutVars>
          <dgm:chMax val="1"/>
          <dgm:chPref val="1"/>
        </dgm:presLayoutVars>
      </dgm:prSet>
      <dgm:spPr/>
    </dgm:pt>
    <dgm:pt modelId="{56443240-D9EE-487C-A0AA-EDD95018AE62}" type="pres">
      <dgm:prSet presAssocID="{C8DDD816-E5AF-45AB-BEDF-B6B201D6E5AC}" presName="ParentShape1" presStyleLbl="alignImgPlace1" presStyleIdx="0" presStyleCnt="2">
        <dgm:presLayoutVars/>
      </dgm:prSet>
      <dgm:spPr/>
    </dgm:pt>
    <dgm:pt modelId="{2A75B2FC-B44E-43D6-8C72-5FCCF35BA820}" type="pres">
      <dgm:prSet presAssocID="{C8DDD816-E5AF-45AB-BEDF-B6B201D6E5AC}" presName="ParentText2" presStyleLbl="revTx" presStyleIdx="0" presStyleCnt="0">
        <dgm:presLayoutVars>
          <dgm:chMax val="1"/>
          <dgm:chPref val="1"/>
        </dgm:presLayoutVars>
      </dgm:prSet>
      <dgm:spPr/>
    </dgm:pt>
    <dgm:pt modelId="{8D426665-7521-4729-9120-C5D58EFC8ACE}" type="pres">
      <dgm:prSet presAssocID="{C8DDD816-E5AF-45AB-BEDF-B6B201D6E5AC}" presName="ParentShape2" presStyleLbl="alignImgPlace1" presStyleIdx="1" presStyleCnt="2">
        <dgm:presLayoutVars/>
      </dgm:prSet>
      <dgm:spPr/>
    </dgm:pt>
  </dgm:ptLst>
  <dgm:cxnLst>
    <dgm:cxn modelId="{6997AD15-3CB5-4418-96DD-A65FCF7941C8}" srcId="{3A3EC3A0-0543-4B85-BC86-227AC0441746}" destId="{5DD6AE4E-945B-4CBD-9597-347ACA652E3B}" srcOrd="0" destOrd="0" parTransId="{B28FF927-9AA2-412D-85C7-E03483DAB49A}" sibTransId="{09E99566-321C-45D4-84D5-DF2912327008}"/>
    <dgm:cxn modelId="{FFA6B62F-EBF3-465B-A981-CB4212362E28}" srcId="{681572B8-BBC0-4955-829C-BAF5265832B3}" destId="{1D0670AB-B4D7-4067-872E-6CEDABCC98DC}" srcOrd="0" destOrd="0" parTransId="{13F5B3EC-CB4F-4BE7-B344-0965CC9A8ED3}" sibTransId="{2CC6CE41-8147-436D-9D9A-326FFD23EEF1}"/>
    <dgm:cxn modelId="{32730041-6F6D-4417-98B6-DC513F0A7D3A}" srcId="{C8DDD816-E5AF-45AB-BEDF-B6B201D6E5AC}" destId="{681572B8-BBC0-4955-829C-BAF5265832B3}" srcOrd="1" destOrd="0" parTransId="{42F7AE13-D3CF-4901-BE59-3876D9AEF816}" sibTransId="{A7D71C45-8E40-4604-9628-1F2158D41075}"/>
    <dgm:cxn modelId="{431C5F66-8F78-4A3F-B7E7-CFBBD4D75F0A}" type="presOf" srcId="{3A3EC3A0-0543-4B85-BC86-227AC0441746}" destId="{8427167A-7800-4FF6-8C68-8D5D38A56D1A}" srcOrd="0" destOrd="0" presId="urn:microsoft.com/office/officeart/2009/3/layout/OpposingIdeas"/>
    <dgm:cxn modelId="{67390D68-2120-4D65-892A-0294BAC8D3A6}" srcId="{C8DDD816-E5AF-45AB-BEDF-B6B201D6E5AC}" destId="{3A3EC3A0-0543-4B85-BC86-227AC0441746}" srcOrd="0" destOrd="0" parTransId="{D837DD87-7893-4EE7-8469-DFC485752895}" sibTransId="{0C7A38D6-CDC6-4339-9407-11CE91C453F3}"/>
    <dgm:cxn modelId="{9A453451-85B6-4D01-850D-208D4915CE6A}" type="presOf" srcId="{681572B8-BBC0-4955-829C-BAF5265832B3}" destId="{8D426665-7521-4729-9120-C5D58EFC8ACE}" srcOrd="1" destOrd="0" presId="urn:microsoft.com/office/officeart/2009/3/layout/OpposingIdeas"/>
    <dgm:cxn modelId="{7BE064A9-E4B2-4DC4-9E66-5843B60031BE}" type="presOf" srcId="{1D0670AB-B4D7-4067-872E-6CEDABCC98DC}" destId="{5C523013-1E42-4C37-8B35-800DFA67E255}" srcOrd="0" destOrd="0" presId="urn:microsoft.com/office/officeart/2009/3/layout/OpposingIdeas"/>
    <dgm:cxn modelId="{481752C3-A3ED-46A9-8425-A77FA131970F}" type="presOf" srcId="{C8DDD816-E5AF-45AB-BEDF-B6B201D6E5AC}" destId="{A8FF5734-4D19-4365-BCE7-DAEAB1DD1304}" srcOrd="0" destOrd="0" presId="urn:microsoft.com/office/officeart/2009/3/layout/OpposingIdeas"/>
    <dgm:cxn modelId="{3C399ECE-044E-4346-8E33-FB716C1613BB}" type="presOf" srcId="{3A3EC3A0-0543-4B85-BC86-227AC0441746}" destId="{56443240-D9EE-487C-A0AA-EDD95018AE62}" srcOrd="1" destOrd="0" presId="urn:microsoft.com/office/officeart/2009/3/layout/OpposingIdeas"/>
    <dgm:cxn modelId="{00E037E2-D8C3-4461-8B07-597642C5A485}" type="presOf" srcId="{5DD6AE4E-945B-4CBD-9597-347ACA652E3B}" destId="{2772F5DA-6667-4199-8874-C67D2F132A49}" srcOrd="0" destOrd="0" presId="urn:microsoft.com/office/officeart/2009/3/layout/OpposingIdeas"/>
    <dgm:cxn modelId="{E72F55F9-207F-4548-8A25-79404636ADB0}" type="presOf" srcId="{681572B8-BBC0-4955-829C-BAF5265832B3}" destId="{2A75B2FC-B44E-43D6-8C72-5FCCF35BA820}" srcOrd="0" destOrd="0" presId="urn:microsoft.com/office/officeart/2009/3/layout/OpposingIdeas"/>
    <dgm:cxn modelId="{D758EE47-27E2-4F98-B3BE-832B81DD5C8F}" type="presParOf" srcId="{A8FF5734-4D19-4365-BCE7-DAEAB1DD1304}" destId="{2CD4D863-7711-4ACE-A2BA-2F3DB3321176}" srcOrd="0" destOrd="0" presId="urn:microsoft.com/office/officeart/2009/3/layout/OpposingIdeas"/>
    <dgm:cxn modelId="{4A6D9FC5-D567-497F-9FB3-12EC5B082595}" type="presParOf" srcId="{A8FF5734-4D19-4365-BCE7-DAEAB1DD1304}" destId="{6208595C-DC7D-4C3D-93BC-7BC000D4924C}" srcOrd="1" destOrd="0" presId="urn:microsoft.com/office/officeart/2009/3/layout/OpposingIdeas"/>
    <dgm:cxn modelId="{AD8FD12C-980F-4821-8AA1-3008A425D728}" type="presParOf" srcId="{A8FF5734-4D19-4365-BCE7-DAEAB1DD1304}" destId="{2772F5DA-6667-4199-8874-C67D2F132A49}" srcOrd="2" destOrd="0" presId="urn:microsoft.com/office/officeart/2009/3/layout/OpposingIdeas"/>
    <dgm:cxn modelId="{456F3094-7EBE-4BCC-8D39-7F6827CC7AF0}" type="presParOf" srcId="{A8FF5734-4D19-4365-BCE7-DAEAB1DD1304}" destId="{5C523013-1E42-4C37-8B35-800DFA67E255}" srcOrd="3" destOrd="0" presId="urn:microsoft.com/office/officeart/2009/3/layout/OpposingIdeas"/>
    <dgm:cxn modelId="{3A202C17-A0CC-455E-8643-321F3B3E0076}" type="presParOf" srcId="{A8FF5734-4D19-4365-BCE7-DAEAB1DD1304}" destId="{8427167A-7800-4FF6-8C68-8D5D38A56D1A}" srcOrd="4" destOrd="0" presId="urn:microsoft.com/office/officeart/2009/3/layout/OpposingIdeas"/>
    <dgm:cxn modelId="{037DBF95-CF6E-457B-B65D-E46FEB43F0C5}" type="presParOf" srcId="{A8FF5734-4D19-4365-BCE7-DAEAB1DD1304}" destId="{56443240-D9EE-487C-A0AA-EDD95018AE62}" srcOrd="5" destOrd="0" presId="urn:microsoft.com/office/officeart/2009/3/layout/OpposingIdeas"/>
    <dgm:cxn modelId="{2A522015-8F67-4CB8-88FA-BB6B8B021697}" type="presParOf" srcId="{A8FF5734-4D19-4365-BCE7-DAEAB1DD1304}" destId="{2A75B2FC-B44E-43D6-8C72-5FCCF35BA820}" srcOrd="6" destOrd="0" presId="urn:microsoft.com/office/officeart/2009/3/layout/OpposingIdeas"/>
    <dgm:cxn modelId="{2C7EA77D-29EE-4B42-8D70-EB328B173138}" type="presParOf" srcId="{A8FF5734-4D19-4365-BCE7-DAEAB1DD1304}" destId="{8D426665-7521-4729-9120-C5D58EFC8ACE}" srcOrd="7" destOrd="0" presId="urn:microsoft.com/office/officeart/2009/3/layout/OpposingIdea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35D16-4417-402C-B476-A35CB8F745F3}">
      <dsp:nvSpPr>
        <dsp:cNvPr id="0" name=""/>
        <dsp:cNvSpPr/>
      </dsp:nvSpPr>
      <dsp:spPr>
        <a:xfrm>
          <a:off x="2883377" y="1403741"/>
          <a:ext cx="1784216" cy="1543419"/>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The Natural </a:t>
          </a:r>
        </a:p>
        <a:p>
          <a:pPr marL="0" lvl="0" indent="0" algn="ctr" defTabSz="711200">
            <a:lnSpc>
              <a:spcPct val="90000"/>
            </a:lnSpc>
            <a:spcBef>
              <a:spcPct val="0"/>
            </a:spcBef>
            <a:spcAft>
              <a:spcPct val="35000"/>
            </a:spcAft>
            <a:buNone/>
          </a:pPr>
          <a:r>
            <a:rPr lang="en-GB" sz="1600" kern="1200" dirty="0"/>
            <a:t>Environment</a:t>
          </a:r>
        </a:p>
      </dsp:txBody>
      <dsp:txXfrm>
        <a:off x="3179047" y="1659507"/>
        <a:ext cx="1192876" cy="1031887"/>
      </dsp:txXfrm>
    </dsp:sp>
    <dsp:sp modelId="{0544EFC7-EBE3-4755-B1E1-B6E8E4A59247}">
      <dsp:nvSpPr>
        <dsp:cNvPr id="0" name=""/>
        <dsp:cNvSpPr/>
      </dsp:nvSpPr>
      <dsp:spPr>
        <a:xfrm>
          <a:off x="4000640" y="665319"/>
          <a:ext cx="673179" cy="580033"/>
        </a:xfrm>
        <a:prstGeom prst="hexagon">
          <a:avLst>
            <a:gd name="adj" fmla="val 28900"/>
            <a:gd name="vf" fmla="val 11547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10131DB-937B-4B8C-BAA1-518BB6DBFD1A}">
      <dsp:nvSpPr>
        <dsp:cNvPr id="0" name=""/>
        <dsp:cNvSpPr/>
      </dsp:nvSpPr>
      <dsp:spPr>
        <a:xfrm>
          <a:off x="3047729" y="0"/>
          <a:ext cx="1462152" cy="1264933"/>
        </a:xfrm>
        <a:prstGeom prst="hexagon">
          <a:avLst>
            <a:gd name="adj" fmla="val 28570"/>
            <a:gd name="vf" fmla="val 11547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Climate Change</a:t>
          </a:r>
          <a:endParaRPr lang="en-GB" sz="1600" kern="1200" dirty="0"/>
        </a:p>
      </dsp:txBody>
      <dsp:txXfrm>
        <a:off x="3290039" y="209626"/>
        <a:ext cx="977532" cy="845681"/>
      </dsp:txXfrm>
    </dsp:sp>
    <dsp:sp modelId="{271632AC-EC98-4D96-BD3D-FD3BC549E9CE}">
      <dsp:nvSpPr>
        <dsp:cNvPr id="0" name=""/>
        <dsp:cNvSpPr/>
      </dsp:nvSpPr>
      <dsp:spPr>
        <a:xfrm>
          <a:off x="4786293" y="1749673"/>
          <a:ext cx="673179" cy="580033"/>
        </a:xfrm>
        <a:prstGeom prst="hexagon">
          <a:avLst>
            <a:gd name="adj" fmla="val 28900"/>
            <a:gd name="vf" fmla="val 11547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47A766A-1628-419F-B711-4D177B59E365}">
      <dsp:nvSpPr>
        <dsp:cNvPr id="0" name=""/>
        <dsp:cNvSpPr/>
      </dsp:nvSpPr>
      <dsp:spPr>
        <a:xfrm>
          <a:off x="4388693" y="766141"/>
          <a:ext cx="1462152" cy="1264933"/>
        </a:xfrm>
        <a:prstGeom prst="hexagon">
          <a:avLst>
            <a:gd name="adj" fmla="val 28570"/>
            <a:gd name="vf" fmla="val 11547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Health</a:t>
          </a:r>
          <a:endParaRPr lang="en-GB" sz="1600" kern="1200" dirty="0"/>
        </a:p>
      </dsp:txBody>
      <dsp:txXfrm>
        <a:off x="4631003" y="975767"/>
        <a:ext cx="977532" cy="845681"/>
      </dsp:txXfrm>
    </dsp:sp>
    <dsp:sp modelId="{2CD230B8-DF90-4984-9CF8-BD825F24CCEF}">
      <dsp:nvSpPr>
        <dsp:cNvPr id="0" name=""/>
        <dsp:cNvSpPr/>
      </dsp:nvSpPr>
      <dsp:spPr>
        <a:xfrm>
          <a:off x="4240527" y="2973704"/>
          <a:ext cx="673179" cy="580033"/>
        </a:xfrm>
        <a:prstGeom prst="hexagon">
          <a:avLst>
            <a:gd name="adj" fmla="val 28900"/>
            <a:gd name="vf" fmla="val 11547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5B7018B-DDA9-471B-86BB-9B9E7CB549DA}">
      <dsp:nvSpPr>
        <dsp:cNvPr id="0" name=""/>
        <dsp:cNvSpPr/>
      </dsp:nvSpPr>
      <dsp:spPr>
        <a:xfrm>
          <a:off x="4388693" y="2307514"/>
          <a:ext cx="1462152" cy="1264933"/>
        </a:xfrm>
        <a:prstGeom prst="hexagon">
          <a:avLst>
            <a:gd name="adj" fmla="val 2857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Choices &amp; Decisions</a:t>
          </a:r>
          <a:endParaRPr lang="en-GB" sz="1600" kern="1200" dirty="0"/>
        </a:p>
      </dsp:txBody>
      <dsp:txXfrm>
        <a:off x="4631003" y="2517140"/>
        <a:ext cx="977532" cy="845681"/>
      </dsp:txXfrm>
    </dsp:sp>
    <dsp:sp modelId="{F106295E-48F6-4FAF-A7D8-E502FCA6DB02}">
      <dsp:nvSpPr>
        <dsp:cNvPr id="0" name=""/>
        <dsp:cNvSpPr/>
      </dsp:nvSpPr>
      <dsp:spPr>
        <a:xfrm>
          <a:off x="2886697" y="3100763"/>
          <a:ext cx="673179" cy="580033"/>
        </a:xfrm>
        <a:prstGeom prst="hexagon">
          <a:avLst>
            <a:gd name="adj" fmla="val 28900"/>
            <a:gd name="vf" fmla="val 11547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B9238C7-7526-4D00-AA81-00ADE30C6301}">
      <dsp:nvSpPr>
        <dsp:cNvPr id="0" name=""/>
        <dsp:cNvSpPr/>
      </dsp:nvSpPr>
      <dsp:spPr>
        <a:xfrm>
          <a:off x="2942725" y="3086404"/>
          <a:ext cx="1672161" cy="1264933"/>
        </a:xfrm>
        <a:prstGeom prst="hexagon">
          <a:avLst>
            <a:gd name="adj" fmla="val 2857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Consumption</a:t>
          </a:r>
        </a:p>
        <a:p>
          <a:pPr marL="0" lvl="0" indent="0" algn="ctr" defTabSz="711200">
            <a:lnSpc>
              <a:spcPct val="90000"/>
            </a:lnSpc>
            <a:spcBef>
              <a:spcPct val="0"/>
            </a:spcBef>
            <a:spcAft>
              <a:spcPct val="35000"/>
            </a:spcAft>
            <a:buNone/>
          </a:pPr>
          <a:r>
            <a:rPr lang="en-GB" sz="1600" kern="1200"/>
            <a:t>&amp;</a:t>
          </a:r>
        </a:p>
        <a:p>
          <a:pPr marL="0" lvl="0" indent="0" algn="ctr" defTabSz="711200">
            <a:lnSpc>
              <a:spcPct val="90000"/>
            </a:lnSpc>
            <a:spcBef>
              <a:spcPct val="0"/>
            </a:spcBef>
            <a:spcAft>
              <a:spcPct val="35000"/>
            </a:spcAft>
            <a:buNone/>
          </a:pPr>
          <a:r>
            <a:rPr lang="en-GB" sz="1600" kern="1200"/>
            <a:t>Waste</a:t>
          </a:r>
          <a:endParaRPr lang="en-GB" sz="1600" kern="1200" dirty="0"/>
        </a:p>
      </dsp:txBody>
      <dsp:txXfrm>
        <a:off x="3202536" y="3282942"/>
        <a:ext cx="1152539" cy="871857"/>
      </dsp:txXfrm>
    </dsp:sp>
    <dsp:sp modelId="{C72B6556-443B-4AD7-9E7B-056F8038CA1E}">
      <dsp:nvSpPr>
        <dsp:cNvPr id="0" name=""/>
        <dsp:cNvSpPr/>
      </dsp:nvSpPr>
      <dsp:spPr>
        <a:xfrm>
          <a:off x="2088179" y="2016845"/>
          <a:ext cx="673179" cy="580033"/>
        </a:xfrm>
        <a:prstGeom prst="hexagon">
          <a:avLst>
            <a:gd name="adj" fmla="val 28900"/>
            <a:gd name="vf" fmla="val 11547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70CA3E64-E882-40C8-9C26-1C00763B664A}">
      <dsp:nvSpPr>
        <dsp:cNvPr id="0" name=""/>
        <dsp:cNvSpPr/>
      </dsp:nvSpPr>
      <dsp:spPr>
        <a:xfrm>
          <a:off x="1700540" y="2308384"/>
          <a:ext cx="1462152" cy="1264933"/>
        </a:xfrm>
        <a:prstGeom prst="hexagon">
          <a:avLst>
            <a:gd name="adj" fmla="val 28570"/>
            <a:gd name="vf" fmla="val 11547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Identity &amp; Culture</a:t>
          </a:r>
          <a:endParaRPr lang="en-GB" sz="1600" kern="1200" dirty="0"/>
        </a:p>
      </dsp:txBody>
      <dsp:txXfrm>
        <a:off x="1942850" y="2518010"/>
        <a:ext cx="977532" cy="845681"/>
      </dsp:txXfrm>
    </dsp:sp>
    <dsp:sp modelId="{A89573AC-7FF5-4E46-BAFC-E6E7D9B75023}">
      <dsp:nvSpPr>
        <dsp:cNvPr id="0" name=""/>
        <dsp:cNvSpPr/>
      </dsp:nvSpPr>
      <dsp:spPr>
        <a:xfrm>
          <a:off x="1700540" y="776278"/>
          <a:ext cx="1462152" cy="1264933"/>
        </a:xfrm>
        <a:prstGeom prst="hexagon">
          <a:avLst>
            <a:gd name="adj" fmla="val 28570"/>
            <a:gd name="vf" fmla="val 11547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Wealth &amp; Poverty</a:t>
          </a:r>
          <a:endParaRPr lang="en-GB" sz="1600" kern="1200" dirty="0"/>
        </a:p>
      </dsp:txBody>
      <dsp:txXfrm>
        <a:off x="1942850" y="985904"/>
        <a:ext cx="977532" cy="845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46FB8-E724-4AA8-9B28-3D84B8CC751C}">
      <dsp:nvSpPr>
        <dsp:cNvPr id="0" name=""/>
        <dsp:cNvSpPr/>
      </dsp:nvSpPr>
      <dsp:spPr>
        <a:xfrm rot="16200000">
          <a:off x="373" y="1509"/>
          <a:ext cx="1864376" cy="1864376"/>
        </a:xfrm>
        <a:prstGeom prst="up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Discrete</a:t>
          </a:r>
        </a:p>
      </dsp:txBody>
      <dsp:txXfrm rot="5400000">
        <a:off x="326639" y="467603"/>
        <a:ext cx="1538110" cy="932188"/>
      </dsp:txXfrm>
    </dsp:sp>
    <dsp:sp modelId="{FF4F7B20-BE27-4B5B-896F-7504CBE82902}">
      <dsp:nvSpPr>
        <dsp:cNvPr id="0" name=""/>
        <dsp:cNvSpPr/>
      </dsp:nvSpPr>
      <dsp:spPr>
        <a:xfrm rot="5400000">
          <a:off x="4833921" y="1509"/>
          <a:ext cx="1864376" cy="1864376"/>
        </a:xfrm>
        <a:prstGeom prst="up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Infusion</a:t>
          </a:r>
        </a:p>
      </dsp:txBody>
      <dsp:txXfrm rot="-5400000">
        <a:off x="4833921" y="467603"/>
        <a:ext cx="1538110" cy="9321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89DDF-F861-4B0C-8537-94F68A02BEB2}">
      <dsp:nvSpPr>
        <dsp:cNvPr id="0" name=""/>
        <dsp:cNvSpPr/>
      </dsp:nvSpPr>
      <dsp:spPr>
        <a:xfrm>
          <a:off x="686624" y="577961"/>
          <a:ext cx="4119747" cy="2215459"/>
        </a:xfrm>
        <a:prstGeom prst="round2DiagRect">
          <a:avLst>
            <a:gd name="adj1" fmla="val 0"/>
            <a:gd name="adj2"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21DE3-0984-4A76-84E4-FB50855A483D}">
      <dsp:nvSpPr>
        <dsp:cNvPr id="0" name=""/>
        <dsp:cNvSpPr/>
      </dsp:nvSpPr>
      <dsp:spPr>
        <a:xfrm>
          <a:off x="2746498" y="812934"/>
          <a:ext cx="549" cy="1745513"/>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31AB3-7D1C-435E-B23F-70CC897C2630}">
      <dsp:nvSpPr>
        <dsp:cNvPr id="0" name=""/>
        <dsp:cNvSpPr/>
      </dsp:nvSpPr>
      <dsp:spPr>
        <a:xfrm>
          <a:off x="823949" y="745799"/>
          <a:ext cx="1785224" cy="1879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Font typeface="Arial" panose="020B0604020202020204" pitchFamily="34" charset="0"/>
            <a:buNone/>
          </a:pPr>
          <a:r>
            <a:rPr lang="en-GB" sz="1200" kern="1200" dirty="0"/>
            <a:t>Descriptive course content</a:t>
          </a:r>
        </a:p>
        <a:p>
          <a:pPr marL="0" lvl="0" indent="0" algn="l" defTabSz="533400">
            <a:lnSpc>
              <a:spcPct val="90000"/>
            </a:lnSpc>
            <a:spcBef>
              <a:spcPct val="0"/>
            </a:spcBef>
            <a:spcAft>
              <a:spcPct val="35000"/>
            </a:spcAft>
            <a:buFont typeface="Arial" panose="020B0604020202020204" pitchFamily="34" charset="0"/>
            <a:buNone/>
          </a:pPr>
          <a:r>
            <a:rPr lang="en-GB" sz="1200" kern="1200" dirty="0"/>
            <a:t>Clear guidance on delivery</a:t>
          </a:r>
        </a:p>
        <a:p>
          <a:pPr marL="0" lvl="0" indent="0" algn="l" defTabSz="533400">
            <a:lnSpc>
              <a:spcPct val="90000"/>
            </a:lnSpc>
            <a:spcBef>
              <a:spcPct val="0"/>
            </a:spcBef>
            <a:spcAft>
              <a:spcPct val="35000"/>
            </a:spcAft>
            <a:buFont typeface="Arial" panose="020B0604020202020204" pitchFamily="34" charset="0"/>
            <a:buNone/>
          </a:pPr>
          <a:r>
            <a:rPr lang="en-GB" sz="1200" kern="1200" dirty="0"/>
            <a:t>Appropriate teacher training and CPD</a:t>
          </a:r>
        </a:p>
        <a:p>
          <a:pPr marL="0" lvl="0" indent="0" algn="l" defTabSz="533400">
            <a:lnSpc>
              <a:spcPct val="90000"/>
            </a:lnSpc>
            <a:spcBef>
              <a:spcPct val="0"/>
            </a:spcBef>
            <a:spcAft>
              <a:spcPct val="35000"/>
            </a:spcAft>
            <a:buFont typeface="Arial" panose="020B0604020202020204" pitchFamily="34" charset="0"/>
            <a:buNone/>
          </a:pPr>
          <a:r>
            <a:rPr lang="en-GB" sz="1200" kern="1200" dirty="0"/>
            <a:t>Consistent expectations</a:t>
          </a:r>
        </a:p>
      </dsp:txBody>
      <dsp:txXfrm>
        <a:off x="823949" y="745799"/>
        <a:ext cx="1785224" cy="1879783"/>
      </dsp:txXfrm>
    </dsp:sp>
    <dsp:sp modelId="{B68272F5-C4BE-4809-8572-6EFCD74DCF68}">
      <dsp:nvSpPr>
        <dsp:cNvPr id="0" name=""/>
        <dsp:cNvSpPr/>
      </dsp:nvSpPr>
      <dsp:spPr>
        <a:xfrm>
          <a:off x="2883823" y="745799"/>
          <a:ext cx="1785224" cy="18797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Lack of connection between global knowledge and curriculum</a:t>
          </a:r>
        </a:p>
        <a:p>
          <a:pPr marL="0" lvl="0" indent="0" algn="l" defTabSz="533400">
            <a:lnSpc>
              <a:spcPct val="90000"/>
            </a:lnSpc>
            <a:spcBef>
              <a:spcPct val="0"/>
            </a:spcBef>
            <a:spcAft>
              <a:spcPct val="35000"/>
            </a:spcAft>
            <a:buNone/>
          </a:pPr>
          <a:r>
            <a:rPr lang="en-GB" sz="1200" kern="1200" dirty="0"/>
            <a:t>Not compulsory in further and higher education</a:t>
          </a:r>
        </a:p>
        <a:p>
          <a:pPr marL="0" lvl="0" indent="0" algn="l" defTabSz="533400">
            <a:lnSpc>
              <a:spcPct val="90000"/>
            </a:lnSpc>
            <a:spcBef>
              <a:spcPct val="0"/>
            </a:spcBef>
            <a:spcAft>
              <a:spcPct val="35000"/>
            </a:spcAft>
            <a:buNone/>
          </a:pPr>
          <a:r>
            <a:rPr lang="en-GB" sz="1200" kern="1200" dirty="0"/>
            <a:t>Lack of consistency between inspection frameworks i.e. OFSTED &amp; ESTYN.</a:t>
          </a:r>
        </a:p>
      </dsp:txBody>
      <dsp:txXfrm>
        <a:off x="2883823" y="745799"/>
        <a:ext cx="1785224" cy="1879783"/>
      </dsp:txXfrm>
    </dsp:sp>
    <dsp:sp modelId="{1905E08C-3121-4DF4-8383-860895133AA0}">
      <dsp:nvSpPr>
        <dsp:cNvPr id="0" name=""/>
        <dsp:cNvSpPr/>
      </dsp:nvSpPr>
      <dsp:spPr>
        <a:xfrm rot="16200000">
          <a:off x="-865120" y="872432"/>
          <a:ext cx="2416864" cy="686624"/>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r>
            <a:rPr lang="en-GB" sz="1500" kern="1200" dirty="0"/>
            <a:t>Advantages</a:t>
          </a:r>
        </a:p>
      </dsp:txBody>
      <dsp:txXfrm>
        <a:off x="-761348" y="1148445"/>
        <a:ext cx="2209319" cy="342144"/>
      </dsp:txXfrm>
    </dsp:sp>
    <dsp:sp modelId="{BEF1F87F-E42D-4160-BF15-EA988A38818D}">
      <dsp:nvSpPr>
        <dsp:cNvPr id="0" name=""/>
        <dsp:cNvSpPr/>
      </dsp:nvSpPr>
      <dsp:spPr>
        <a:xfrm rot="5400000">
          <a:off x="3941252" y="1812324"/>
          <a:ext cx="2416864" cy="686624"/>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r>
            <a:rPr lang="en-GB" sz="1500" kern="1200" dirty="0"/>
            <a:t>Disadvantages</a:t>
          </a:r>
        </a:p>
      </dsp:txBody>
      <dsp:txXfrm>
        <a:off x="4045025" y="1880792"/>
        <a:ext cx="2209319" cy="3421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4D863-7711-4ACE-A2BA-2F3DB3321176}">
      <dsp:nvSpPr>
        <dsp:cNvPr id="0" name=""/>
        <dsp:cNvSpPr/>
      </dsp:nvSpPr>
      <dsp:spPr>
        <a:xfrm>
          <a:off x="656936" y="896773"/>
          <a:ext cx="3941618" cy="2119667"/>
        </a:xfrm>
        <a:prstGeom prst="round2DiagRect">
          <a:avLst>
            <a:gd name="adj1" fmla="val 0"/>
            <a:gd name="adj2"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8595C-DC7D-4C3D-93BC-7BC000D4924C}">
      <dsp:nvSpPr>
        <dsp:cNvPr id="0" name=""/>
        <dsp:cNvSpPr/>
      </dsp:nvSpPr>
      <dsp:spPr>
        <a:xfrm>
          <a:off x="2627745" y="1121586"/>
          <a:ext cx="525" cy="1670041"/>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72F5DA-6667-4199-8874-C67D2F132A49}">
      <dsp:nvSpPr>
        <dsp:cNvPr id="0" name=""/>
        <dsp:cNvSpPr/>
      </dsp:nvSpPr>
      <dsp:spPr>
        <a:xfrm>
          <a:off x="788323" y="1057354"/>
          <a:ext cx="1708034" cy="17985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Whole school approach</a:t>
          </a:r>
        </a:p>
        <a:p>
          <a:pPr marL="0" lvl="0" indent="0" algn="l" defTabSz="488950">
            <a:lnSpc>
              <a:spcPct val="90000"/>
            </a:lnSpc>
            <a:spcBef>
              <a:spcPct val="0"/>
            </a:spcBef>
            <a:spcAft>
              <a:spcPct val="35000"/>
            </a:spcAft>
            <a:buNone/>
          </a:pPr>
          <a:r>
            <a:rPr lang="en-GB" sz="1100" kern="1200" dirty="0"/>
            <a:t>Opportunity for links and connections</a:t>
          </a:r>
        </a:p>
        <a:p>
          <a:pPr marL="0" lvl="0" indent="0" algn="l" defTabSz="488950">
            <a:lnSpc>
              <a:spcPct val="90000"/>
            </a:lnSpc>
            <a:spcBef>
              <a:spcPct val="0"/>
            </a:spcBef>
            <a:spcAft>
              <a:spcPct val="35000"/>
            </a:spcAft>
            <a:buNone/>
          </a:pPr>
          <a:r>
            <a:rPr lang="en-GB" sz="1100" kern="1200" dirty="0"/>
            <a:t>Inclusive</a:t>
          </a:r>
        </a:p>
        <a:p>
          <a:pPr marL="0" lvl="0" indent="0" algn="l" defTabSz="488950">
            <a:lnSpc>
              <a:spcPct val="90000"/>
            </a:lnSpc>
            <a:spcBef>
              <a:spcPct val="0"/>
            </a:spcBef>
            <a:spcAft>
              <a:spcPct val="35000"/>
            </a:spcAft>
            <a:buNone/>
          </a:pPr>
          <a:r>
            <a:rPr lang="en-GB" sz="1100" kern="1200" dirty="0"/>
            <a:t>Process learning </a:t>
          </a:r>
        </a:p>
        <a:p>
          <a:pPr marL="0" lvl="0" indent="0" algn="l" defTabSz="488950">
            <a:lnSpc>
              <a:spcPct val="90000"/>
            </a:lnSpc>
            <a:spcBef>
              <a:spcPct val="0"/>
            </a:spcBef>
            <a:spcAft>
              <a:spcPct val="35000"/>
            </a:spcAft>
            <a:buNone/>
          </a:pPr>
          <a:r>
            <a:rPr lang="en-GB" sz="1100" kern="1200" dirty="0"/>
            <a:t>Critical, analytical thinking</a:t>
          </a:r>
        </a:p>
        <a:p>
          <a:pPr marL="0" lvl="0" indent="0" algn="l" defTabSz="488950">
            <a:lnSpc>
              <a:spcPct val="90000"/>
            </a:lnSpc>
            <a:spcBef>
              <a:spcPct val="0"/>
            </a:spcBef>
            <a:spcAft>
              <a:spcPct val="35000"/>
            </a:spcAft>
            <a:buNone/>
          </a:pPr>
          <a:endParaRPr lang="en-GB" sz="1100" kern="1200" dirty="0"/>
        </a:p>
      </dsp:txBody>
      <dsp:txXfrm>
        <a:off x="788323" y="1057354"/>
        <a:ext cx="1708034" cy="1798505"/>
      </dsp:txXfrm>
    </dsp:sp>
    <dsp:sp modelId="{5C523013-1E42-4C37-8B35-800DFA67E255}">
      <dsp:nvSpPr>
        <dsp:cNvPr id="0" name=""/>
        <dsp:cNvSpPr/>
      </dsp:nvSpPr>
      <dsp:spPr>
        <a:xfrm>
          <a:off x="2759132" y="1057354"/>
          <a:ext cx="1708034" cy="17985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Lack of global knowledge and pedagogies within teachers, staff and the community</a:t>
          </a:r>
        </a:p>
        <a:p>
          <a:pPr marL="0" lvl="0" indent="0" algn="l" defTabSz="488950">
            <a:lnSpc>
              <a:spcPct val="90000"/>
            </a:lnSpc>
            <a:spcBef>
              <a:spcPct val="0"/>
            </a:spcBef>
            <a:spcAft>
              <a:spcPct val="35000"/>
            </a:spcAft>
            <a:buNone/>
          </a:pPr>
          <a:r>
            <a:rPr lang="en-GB" sz="1100" kern="1200" dirty="0"/>
            <a:t>Not prioritised due to league tables and national testing of other subject areas.</a:t>
          </a:r>
        </a:p>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endParaRPr lang="en-GB" sz="1100" kern="1200" dirty="0"/>
        </a:p>
      </dsp:txBody>
      <dsp:txXfrm>
        <a:off x="2759132" y="1057354"/>
        <a:ext cx="1708034" cy="1798505"/>
      </dsp:txXfrm>
    </dsp:sp>
    <dsp:sp modelId="{56443240-D9EE-487C-A0AA-EDD95018AE62}">
      <dsp:nvSpPr>
        <dsp:cNvPr id="0" name=""/>
        <dsp:cNvSpPr/>
      </dsp:nvSpPr>
      <dsp:spPr>
        <a:xfrm rot="16200000">
          <a:off x="-827714" y="1178512"/>
          <a:ext cx="2312364" cy="656936"/>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r>
            <a:rPr lang="en-GB" sz="1500" kern="1200" dirty="0"/>
            <a:t>Advantages</a:t>
          </a:r>
        </a:p>
      </dsp:txBody>
      <dsp:txXfrm>
        <a:off x="-728429" y="1442590"/>
        <a:ext cx="2113793" cy="327352"/>
      </dsp:txXfrm>
    </dsp:sp>
    <dsp:sp modelId="{8D426665-7521-4729-9120-C5D58EFC8ACE}">
      <dsp:nvSpPr>
        <dsp:cNvPr id="0" name=""/>
        <dsp:cNvSpPr/>
      </dsp:nvSpPr>
      <dsp:spPr>
        <a:xfrm rot="5400000">
          <a:off x="3770840" y="2077765"/>
          <a:ext cx="2312364" cy="656936"/>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r" defTabSz="666750">
            <a:lnSpc>
              <a:spcPct val="90000"/>
            </a:lnSpc>
            <a:spcBef>
              <a:spcPct val="0"/>
            </a:spcBef>
            <a:spcAft>
              <a:spcPct val="35000"/>
            </a:spcAft>
            <a:buNone/>
          </a:pPr>
          <a:r>
            <a:rPr lang="en-GB" sz="1500" kern="1200" dirty="0"/>
            <a:t>Disadvantages</a:t>
          </a:r>
        </a:p>
      </dsp:txBody>
      <dsp:txXfrm>
        <a:off x="3870126" y="2143272"/>
        <a:ext cx="2113793" cy="327352"/>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OpposingIdeas">
  <dgm:title val=""/>
  <dgm:desc val=""/>
  <dgm:catLst>
    <dgm:cat type="relationship" pri="3400"/>
  </dgm:catLst>
  <dgm:samp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clrData>
  <dgm:layoutNode name="Name0">
    <dgm:varLst>
      <dgm:chMax val="2"/>
      <dgm:dir/>
      <dgm:animOne val="branch"/>
      <dgm:animLvl val="lvl"/>
      <dgm:resizeHandles val="exact"/>
    </dgm:varLst>
    <dgm:choose name="Name1">
      <dgm:if name="Name2" axis="ch" ptType="node" func="cnt" op="lte" val="1">
        <dgm:alg type="composite">
          <dgm:param type="ar" val="0.9928"/>
        </dgm:alg>
      </dgm:if>
      <dgm:else name="Name3">
        <dgm:alg type="composite">
          <dgm:param type="ar" val="1.6364"/>
        </dgm:alg>
      </dgm:else>
    </dgm:choose>
    <dgm:shape xmlns:r="http://schemas.openxmlformats.org/officeDocument/2006/relationships" r:blip="">
      <dgm:adjLst/>
    </dgm:shape>
    <dgm:choose name="Name4">
      <dgm:if name="Name5" func="var" arg="dir" op="equ" val="norm">
        <dgm:choose name="Name6">
          <dgm:if name="Name7"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2963"/>
              <dgm:constr type="t" for="ch" forName="ChildText1" refType="h" fact="0.2722"/>
              <dgm:constr type="w" for="ch" forName="ChildText1" refType="w" fact="0.6534"/>
              <dgm:constr type="h" for="ch" forName="ChildText1" refType="h" fact="0.6682"/>
              <dgm:constr type="l" for="ch" forName="Background" refType="w" fact="0.246"/>
              <dgm:constr type="t" for="ch" forName="Background" refType="h" fact="0.2125"/>
              <dgm:constr type="w" for="ch" forName="Background" refType="w" fact="0.754"/>
              <dgm:constr type="h" for="ch" forName="Background" refType="h" fact="0.7875"/>
              <dgm:constr type="l" for="ch" forName="ParentText1" refType="w" fact="0"/>
              <dgm:constr type="t" for="ch" forName="ParentText1" refType="h" fact="0"/>
              <dgm:constr type="w" for="ch" forName="ParentText1" refType="w" fact="0.234"/>
              <dgm:constr type="h" for="ch" forName="ParentText1" refType="h" fact="0.8713"/>
              <dgm:constr type="l" for="ch" forName="ParentShape1" refType="w" fact="0"/>
              <dgm:constr type="t" for="ch" forName="ParentShape1" refType="h" fact="0"/>
              <dgm:constr type="w" for="ch" forName="ParentShape1" refType="w" fact="0.234"/>
              <dgm:constr type="h" for="ch" forName="ParentShape1" refType="h" fact="0.8713"/>
            </dgm:constrLst>
          </dgm:if>
          <dgm:else name="Name8">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15"/>
              <dgm:constr type="t" for="ch" forName="ChildText1" refType="h" fact="0.22"/>
              <dgm:constr type="w" for="ch" forName="ChildText1" refType="w" fact="0.325"/>
              <dgm:constr type="h" for="ch" forName="ChildText1" refType="h" fact="0.56"/>
              <dgm:constr type="l" for="ch" forName="ChildText2" refType="w" fact="0.525"/>
              <dgm:constr type="t" for="ch" forName="ChildText2" refType="h" fact="0.22"/>
              <dgm:constr type="w" for="ch" forName="ChildText2" refType="w" fact="0.325"/>
              <dgm:constr type="h" for="ch" forName="ChildText2" refType="h" fact="0.56"/>
              <dgm:constr type="l" for="ch" forName="Background" refType="w" fact="0.125"/>
              <dgm:constr type="t" for="ch" forName="Background" refType="h" fact="0.17"/>
              <dgm:constr type="w" for="ch" forName="Background" refType="w" fact="0.75"/>
              <dgm:constr type="h" for="ch" forName="Background" refType="h" fact="0.66"/>
              <dgm:constr type="l" for="ch" forName="ParentText1" refType="w" fact="0"/>
              <dgm:constr type="t" for="ch" forName="ParentText1" refType="h" fact="0"/>
              <dgm:constr type="w" for="ch" forName="ParentText1" refType="w" fact="0.125"/>
              <dgm:constr type="h" for="ch" forName="ParentText1" refType="h" fact="0.72"/>
              <dgm:constr type="l" for="ch" forName="ParentShape1" refType="w" fact="0"/>
              <dgm:constr type="t" for="ch" forName="ParentShape1" refType="h" fact="0"/>
              <dgm:constr type="w" for="ch" forName="ParentShape1" refType="w" fact="0.125"/>
              <dgm:constr type="h" for="ch" forName="ParentShape1" refType="h" fact="0.72"/>
              <dgm:constr type="l" for="ch" forName="ParentText2" refType="w" fact="0.875"/>
              <dgm:constr type="t" for="ch" forName="ParentText2" refType="h" fact="0.28"/>
              <dgm:constr type="w" for="ch" forName="ParentText2" refType="w" fact="0.125"/>
              <dgm:constr type="h" for="ch" forName="ParentText2" refType="h" fact="0.72"/>
              <dgm:constr type="l" for="ch" forName="ParentShape2" refType="w" fact="0.875"/>
              <dgm:constr type="t" for="ch" forName="ParentShape2" refType="h" fact="0.28"/>
              <dgm:constr type="w" for="ch" forName="ParentShape2" refType="w" fact="0.125"/>
              <dgm:constr type="h" for="ch" forName="ParentShape2" refType="h" fact="0.72"/>
              <dgm:constr type="l" for="ch" forName="Divider" refType="w" fact="0.5"/>
              <dgm:constr type="t" for="ch" forName="Divider" refType="h" fact="0.24"/>
              <dgm:constr type="w" for="ch" forName="Divider" refType="w" fact="0.0001"/>
              <dgm:constr type="h" for="ch" forName="Divider" refType="h" fact="0.52"/>
            </dgm:constrLst>
          </dgm:else>
        </dgm:choose>
      </dgm:if>
      <dgm:else name="Name9">
        <dgm:choose name="Name10">
          <dgm:if name="Name11"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2455"/>
              <dgm:constr type="t" for="ch" forName="ChildText1" refType="h" fact="0.2651"/>
              <dgm:constr type="w" for="ch" forName="ChildText1" refType="w" fact="0.5351"/>
              <dgm:constr type="h" for="ch" forName="ChildText1" refType="h" fact="0.56"/>
              <dgm:constr type="r" for="ch" forName="Background" refType="w" fact="-0.246"/>
              <dgm:constr type="t" for="ch" forName="Background" refType="h" fact="0.2125"/>
              <dgm:constr type="w" for="ch" forName="Background" refType="w" fact="0.754"/>
              <dgm:constr type="h" for="ch" forName="Background" refType="h" fact="0.7875"/>
              <dgm:constr type="r" for="ch" forName="ParentText1" refType="w" fact="0"/>
              <dgm:constr type="t" for="ch" forName="ParentText1" refType="h" fact="0"/>
              <dgm:constr type="w" for="ch" forName="ParentText1" refType="w" fact="0.234"/>
              <dgm:constr type="h" for="ch" forName="ParentText1" refType="h" fact="0.8713"/>
              <dgm:constr type="r" for="ch" forName="ParentShape1" refType="w" fact="0"/>
              <dgm:constr type="t" for="ch" forName="ParentShape1" refType="h" fact="0"/>
              <dgm:constr type="w" for="ch" forName="ParentShape1" refType="w" fact="0.234"/>
              <dgm:constr type="h" for="ch" forName="ParentShape1" refType="h" fact="0.8713"/>
            </dgm:constrLst>
          </dgm:if>
          <dgm:else name="Name12">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15"/>
              <dgm:constr type="t" for="ch" forName="ChildText1" refType="h" fact="0.22"/>
              <dgm:constr type="w" for="ch" forName="ChildText1" refType="w" fact="0.325"/>
              <dgm:constr type="h" for="ch" forName="ChildText1" refType="h" fact="0.56"/>
              <dgm:constr type="r" for="ch" forName="ChildText2" refType="w" fact="-0.525"/>
              <dgm:constr type="t" for="ch" forName="ChildText2" refType="h" fact="0.22"/>
              <dgm:constr type="w" for="ch" forName="ChildText2" refType="w" fact="0.325"/>
              <dgm:constr type="h" for="ch" forName="ChildText2" refType="h" fact="0.56"/>
              <dgm:constr type="r" for="ch" forName="Background" refType="w" fact="-0.125"/>
              <dgm:constr type="t" for="ch" forName="Background" refType="h" fact="0.17"/>
              <dgm:constr type="w" for="ch" forName="Background" refType="w" fact="0.75"/>
              <dgm:constr type="h" for="ch" forName="Background" refType="h" fact="0.66"/>
              <dgm:constr type="r" for="ch" forName="ParentText1" refType="w" fact="0"/>
              <dgm:constr type="t" for="ch" forName="ParentText1" refType="h" fact="0"/>
              <dgm:constr type="w" for="ch" forName="ParentText1" refType="w" fact="0.125"/>
              <dgm:constr type="h" for="ch" forName="ParentText1" refType="h" fact="0.72"/>
              <dgm:constr type="r" for="ch" forName="ParentShape1" refType="w" fact="0"/>
              <dgm:constr type="t" for="ch" forName="ParentShape1" refType="h" fact="0"/>
              <dgm:constr type="w" for="ch" forName="ParentShape1" refType="w" fact="0.125"/>
              <dgm:constr type="h" for="ch" forName="ParentShape1" refType="h" fact="0.72"/>
              <dgm:constr type="r" for="ch" forName="ParentText2" refType="w" fact="-0.875"/>
              <dgm:constr type="t" for="ch" forName="ParentText2" refType="h" fact="0.28"/>
              <dgm:constr type="w" for="ch" forName="ParentText2" refType="w" fact="0.125"/>
              <dgm:constr type="h" for="ch" forName="ParentText2" refType="h" fact="0.72"/>
              <dgm:constr type="r" for="ch" forName="ParentShape2" refType="w" fact="-0.875"/>
              <dgm:constr type="t" for="ch" forName="ParentShape2" refType="h" fact="0.28"/>
              <dgm:constr type="w" for="ch" forName="ParentShape2" refType="w" fact="0.125"/>
              <dgm:constr type="h" for="ch" forName="ParentShape2" refType="h" fact="0.72"/>
              <dgm:constr type="r" for="ch" forName="Divider" refType="w" fact="-0.5"/>
              <dgm:constr type="t" for="ch" forName="Divider" refType="h" fact="0.24"/>
              <dgm:constr type="w" for="ch" forName="Divider" refType="w" fact="0.0001"/>
              <dgm:constr type="h" for="ch" forName="Divider" refType="h" fact="0.52"/>
            </dgm:constrLst>
          </dgm:else>
        </dgm:choose>
      </dgm:else>
    </dgm:choose>
    <dgm:choose name="Name13">
      <dgm:if name="Name14" axis="ch" ptType="node" func="cnt" op="gte" val="1">
        <dgm:layoutNode name="Background" styleLbl="node1">
          <dgm:alg type="sp"/>
          <dgm:choose name="Name15">
            <dgm:if name="Name16" func="var" arg="dir" op="equ" val="norm">
              <dgm:shape xmlns:r="http://schemas.openxmlformats.org/officeDocument/2006/relationships" type="round2DiagRect" r:blip="">
                <dgm:adjLst>
                  <dgm:adj idx="1" val="0"/>
                  <dgm:adj idx="2" val="0.1667"/>
                </dgm:adjLst>
              </dgm:shape>
            </dgm:if>
            <dgm:else name="Name17">
              <dgm:shape xmlns:r="http://schemas.openxmlformats.org/officeDocument/2006/relationships" type="round2DiagRect" r:blip="">
                <dgm:adjLst>
                  <dgm:adj idx="1" val="0.1667"/>
                  <dgm:adj idx="2" val="0"/>
                </dgm:adjLst>
              </dgm:shape>
            </dgm:else>
          </dgm:choose>
          <dgm:presOf/>
        </dgm:layoutNode>
        <dgm:choose name="Name18">
          <dgm:if name="Name19" axis="ch" ptType="node" func="cnt" op="gte" val="2">
            <dgm:layoutNode name="Divider" styleLbl="callout">
              <dgm:alg type="sp"/>
              <dgm:shape xmlns:r="http://schemas.openxmlformats.org/officeDocument/2006/relationships" type="line" r:blip="">
                <dgm:adjLst/>
              </dgm:shape>
              <dgm:presOf/>
            </dgm:layoutNode>
          </dgm:if>
          <dgm:else name="Name20"/>
        </dgm:choose>
        <dgm:layoutNode name="ChildText1"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21">
          <dgm:if name="Name22" axis="ch" ptType="node" func="cnt" op="gte" val="2">
            <dgm:layoutNode name="ChildText2"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3"/>
        </dgm:choose>
        <dgm:layoutNode name="ParentText1" styleLbl="revTx">
          <dgm:varLst>
            <dgm:chMax val="1"/>
            <dgm:chPref val="1"/>
          </dgm:varLst>
          <dgm:choose name="Name24">
            <dgm:if name="Name25" func="var" arg="dir" op="equ" val="norm">
              <dgm:alg type="tx">
                <dgm:param type="parTxLTRAlign" val="r"/>
                <dgm:param type="shpTxLTRAlignCh" val="r"/>
                <dgm:param type="txAnchorVertCh" val="mid"/>
                <dgm:param type="autoTxRot" val="grav"/>
              </dgm:alg>
            </dgm:if>
            <dgm:else name="Name26">
              <dgm:alg type="tx">
                <dgm:param type="parTxLTRAlign" val="l"/>
                <dgm:param type="shpTxLTRAlignCh" val="r"/>
                <dgm:param type="txAnchorVertCh" val="mid"/>
                <dgm:param type="autoTxRot" val="grav"/>
              </dgm:alg>
            </dgm:else>
          </dgm:choose>
          <dgm:choose name="Name27">
            <dgm:if name="Name28" func="var" arg="dir" op="equ" val="norm">
              <dgm:shape xmlns:r="http://schemas.openxmlformats.org/officeDocument/2006/relationships" rot="-90" type="rightArrow" r:blip="" hideGeom="1">
                <dgm:adjLst>
                  <dgm:adj idx="1" val="0.4983"/>
                  <dgm:adj idx="2" val="0.6066"/>
                </dgm:adjLst>
              </dgm:shape>
            </dgm:if>
            <dgm:else name="Name29">
              <dgm:shape xmlns:r="http://schemas.openxmlformats.org/officeDocument/2006/relationships" rot="90" type="leftArrow" r:blip="" hideGeom="1">
                <dgm:adjLst>
                  <dgm:adj idx="1" val="0.4983"/>
                  <dgm:adj idx="2" val="0.6066"/>
                </dgm:adjLst>
              </dgm:shape>
            </dgm:else>
          </dgm:choos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1" styleLbl="alignImgPlace1">
          <dgm:varLst/>
          <dgm:alg type="sp"/>
          <dgm:presOf axis="ch self" ptType="node node" st="1 1" cnt="1 0"/>
          <dgm:choose name="Name30">
            <dgm:if name="Name31" func="var" arg="dir" op="equ" val="norm">
              <dgm:shape xmlns:r="http://schemas.openxmlformats.org/officeDocument/2006/relationships" rot="-90" type="rightArrow" r:blip="">
                <dgm:adjLst>
                  <dgm:adj idx="1" val="0.4983"/>
                  <dgm:adj idx="2" val="0.6066"/>
                </dgm:adjLst>
              </dgm:shape>
            </dgm:if>
            <dgm:else name="Name32">
              <dgm:shape xmlns:r="http://schemas.openxmlformats.org/officeDocument/2006/relationships" rot="90" type="leftArrow" r:blip="">
                <dgm:adjLst>
                  <dgm:adj idx="1" val="0.4983"/>
                  <dgm:adj idx="2" val="0.6066"/>
                </dgm:adjLst>
              </dgm:shape>
            </dgm:else>
          </dgm:choose>
        </dgm:layoutNode>
        <dgm:choose name="Name33">
          <dgm:if name="Name34" axis="ch" ptType="node" func="cnt" op="gte" val="2">
            <dgm:layoutNode name="ParentText2" styleLbl="revTx">
              <dgm:varLst>
                <dgm:chMax val="1"/>
                <dgm:chPref val="1"/>
              </dgm:varLst>
              <dgm:choose name="Name35">
                <dgm:if name="Name36" func="var" arg="dir" op="equ" val="norm">
                  <dgm:alg type="tx">
                    <dgm:param type="parTxLTRAlign" val="r"/>
                    <dgm:param type="shpTxLTRAlignCh" val="r"/>
                    <dgm:param type="txAnchorVertCh" val="mid"/>
                    <dgm:param type="autoTxRot" val="grav"/>
                  </dgm:alg>
                </dgm:if>
                <dgm:else name="Name37">
                  <dgm:alg type="tx">
                    <dgm:param type="parTxLTRAlign" val="l"/>
                    <dgm:param type="shpTxLTRAlignCh" val="r"/>
                    <dgm:param type="txAnchorVertCh" val="mid"/>
                    <dgm:param type="autoTxRot" val="grav"/>
                  </dgm:alg>
                </dgm:else>
              </dgm:choose>
              <dgm:choose name="Name38">
                <dgm:if name="Name39" func="var" arg="dir" op="equ" val="norm">
                  <dgm:shape xmlns:r="http://schemas.openxmlformats.org/officeDocument/2006/relationships" rot="90" type="rightArrow" r:blip="" hideGeom="1">
                    <dgm:adjLst>
                      <dgm:adj idx="1" val="0.4983"/>
                      <dgm:adj idx="2" val="0.6066"/>
                    </dgm:adjLst>
                  </dgm:shape>
                </dgm:if>
                <dgm:else name="Name40">
                  <dgm:shape xmlns:r="http://schemas.openxmlformats.org/officeDocument/2006/relationships" rot="-90" type="leftArrow" r:blip="" hideGeom="1">
                    <dgm:adjLst>
                      <dgm:adj idx="1" val="0.4983"/>
                      <dgm:adj idx="2" val="0.6066"/>
                    </dgm:adjLst>
                  </dgm:shape>
                </dgm:else>
              </dgm:choos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2" styleLbl="alignImgPlace1">
              <dgm:varLst/>
              <dgm:alg type="sp"/>
              <dgm:choose name="Name41">
                <dgm:if name="Name42" func="var" arg="dir" op="equ" val="norm">
                  <dgm:shape xmlns:r="http://schemas.openxmlformats.org/officeDocument/2006/relationships" rot="90" type="rightArrow" r:blip="">
                    <dgm:adjLst>
                      <dgm:adj idx="1" val="0.4983"/>
                      <dgm:adj idx="2" val="0.6066"/>
                    </dgm:adjLst>
                  </dgm:shape>
                </dgm:if>
                <dgm:else name="Name43">
                  <dgm:shape xmlns:r="http://schemas.openxmlformats.org/officeDocument/2006/relationships" rot="-90" type="leftArrow" r:blip="">
                    <dgm:adjLst>
                      <dgm:adj idx="1" val="0.4983"/>
                      <dgm:adj idx="2" val="0.6066"/>
                    </dgm:adjLst>
                  </dgm:shape>
                </dgm:else>
              </dgm:choose>
              <dgm:presOf axis="ch self" ptType="node node" st="2 1" cnt="1 0"/>
            </dgm:layoutNode>
          </dgm:if>
          <dgm:else name="Name44"/>
        </dgm:choose>
      </dgm:if>
      <dgm:else name="Name45"/>
    </dgm:choose>
  </dgm:layoutNode>
</dgm:layoutDef>
</file>

<file path=ppt/diagrams/layout4.xml><?xml version="1.0" encoding="utf-8"?>
<dgm:layoutDef xmlns:dgm="http://schemas.openxmlformats.org/drawingml/2006/diagram" xmlns:a="http://schemas.openxmlformats.org/drawingml/2006/main" uniqueId="urn:microsoft.com/office/officeart/2009/3/layout/OpposingIdeas">
  <dgm:title val=""/>
  <dgm:desc val=""/>
  <dgm:catLst>
    <dgm:cat type="relationship" pri="3400"/>
  </dgm:catLst>
  <dgm:samp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clrData>
  <dgm:layoutNode name="Name0">
    <dgm:varLst>
      <dgm:chMax val="2"/>
      <dgm:dir/>
      <dgm:animOne val="branch"/>
      <dgm:animLvl val="lvl"/>
      <dgm:resizeHandles val="exact"/>
    </dgm:varLst>
    <dgm:choose name="Name1">
      <dgm:if name="Name2" axis="ch" ptType="node" func="cnt" op="lte" val="1">
        <dgm:alg type="composite">
          <dgm:param type="ar" val="0.9928"/>
        </dgm:alg>
      </dgm:if>
      <dgm:else name="Name3">
        <dgm:alg type="composite">
          <dgm:param type="ar" val="1.6364"/>
        </dgm:alg>
      </dgm:else>
    </dgm:choose>
    <dgm:shape xmlns:r="http://schemas.openxmlformats.org/officeDocument/2006/relationships" r:blip="">
      <dgm:adjLst/>
    </dgm:shape>
    <dgm:choose name="Name4">
      <dgm:if name="Name5" func="var" arg="dir" op="equ" val="norm">
        <dgm:choose name="Name6">
          <dgm:if name="Name7"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2963"/>
              <dgm:constr type="t" for="ch" forName="ChildText1" refType="h" fact="0.2722"/>
              <dgm:constr type="w" for="ch" forName="ChildText1" refType="w" fact="0.6534"/>
              <dgm:constr type="h" for="ch" forName="ChildText1" refType="h" fact="0.6682"/>
              <dgm:constr type="l" for="ch" forName="Background" refType="w" fact="0.246"/>
              <dgm:constr type="t" for="ch" forName="Background" refType="h" fact="0.2125"/>
              <dgm:constr type="w" for="ch" forName="Background" refType="w" fact="0.754"/>
              <dgm:constr type="h" for="ch" forName="Background" refType="h" fact="0.7875"/>
              <dgm:constr type="l" for="ch" forName="ParentText1" refType="w" fact="0"/>
              <dgm:constr type="t" for="ch" forName="ParentText1" refType="h" fact="0"/>
              <dgm:constr type="w" for="ch" forName="ParentText1" refType="w" fact="0.234"/>
              <dgm:constr type="h" for="ch" forName="ParentText1" refType="h" fact="0.8713"/>
              <dgm:constr type="l" for="ch" forName="ParentShape1" refType="w" fact="0"/>
              <dgm:constr type="t" for="ch" forName="ParentShape1" refType="h" fact="0"/>
              <dgm:constr type="w" for="ch" forName="ParentShape1" refType="w" fact="0.234"/>
              <dgm:constr type="h" for="ch" forName="ParentShape1" refType="h" fact="0.8713"/>
            </dgm:constrLst>
          </dgm:if>
          <dgm:else name="Name8">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15"/>
              <dgm:constr type="t" for="ch" forName="ChildText1" refType="h" fact="0.22"/>
              <dgm:constr type="w" for="ch" forName="ChildText1" refType="w" fact="0.325"/>
              <dgm:constr type="h" for="ch" forName="ChildText1" refType="h" fact="0.56"/>
              <dgm:constr type="l" for="ch" forName="ChildText2" refType="w" fact="0.525"/>
              <dgm:constr type="t" for="ch" forName="ChildText2" refType="h" fact="0.22"/>
              <dgm:constr type="w" for="ch" forName="ChildText2" refType="w" fact="0.325"/>
              <dgm:constr type="h" for="ch" forName="ChildText2" refType="h" fact="0.56"/>
              <dgm:constr type="l" for="ch" forName="Background" refType="w" fact="0.125"/>
              <dgm:constr type="t" for="ch" forName="Background" refType="h" fact="0.17"/>
              <dgm:constr type="w" for="ch" forName="Background" refType="w" fact="0.75"/>
              <dgm:constr type="h" for="ch" forName="Background" refType="h" fact="0.66"/>
              <dgm:constr type="l" for="ch" forName="ParentText1" refType="w" fact="0"/>
              <dgm:constr type="t" for="ch" forName="ParentText1" refType="h" fact="0"/>
              <dgm:constr type="w" for="ch" forName="ParentText1" refType="w" fact="0.125"/>
              <dgm:constr type="h" for="ch" forName="ParentText1" refType="h" fact="0.72"/>
              <dgm:constr type="l" for="ch" forName="ParentShape1" refType="w" fact="0"/>
              <dgm:constr type="t" for="ch" forName="ParentShape1" refType="h" fact="0"/>
              <dgm:constr type="w" for="ch" forName="ParentShape1" refType="w" fact="0.125"/>
              <dgm:constr type="h" for="ch" forName="ParentShape1" refType="h" fact="0.72"/>
              <dgm:constr type="l" for="ch" forName="ParentText2" refType="w" fact="0.875"/>
              <dgm:constr type="t" for="ch" forName="ParentText2" refType="h" fact="0.28"/>
              <dgm:constr type="w" for="ch" forName="ParentText2" refType="w" fact="0.125"/>
              <dgm:constr type="h" for="ch" forName="ParentText2" refType="h" fact="0.72"/>
              <dgm:constr type="l" for="ch" forName="ParentShape2" refType="w" fact="0.875"/>
              <dgm:constr type="t" for="ch" forName="ParentShape2" refType="h" fact="0.28"/>
              <dgm:constr type="w" for="ch" forName="ParentShape2" refType="w" fact="0.125"/>
              <dgm:constr type="h" for="ch" forName="ParentShape2" refType="h" fact="0.72"/>
              <dgm:constr type="l" for="ch" forName="Divider" refType="w" fact="0.5"/>
              <dgm:constr type="t" for="ch" forName="Divider" refType="h" fact="0.24"/>
              <dgm:constr type="w" for="ch" forName="Divider" refType="w" fact="0.0001"/>
              <dgm:constr type="h" for="ch" forName="Divider" refType="h" fact="0.52"/>
            </dgm:constrLst>
          </dgm:else>
        </dgm:choose>
      </dgm:if>
      <dgm:else name="Name9">
        <dgm:choose name="Name10">
          <dgm:if name="Name11"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2455"/>
              <dgm:constr type="t" for="ch" forName="ChildText1" refType="h" fact="0.2651"/>
              <dgm:constr type="w" for="ch" forName="ChildText1" refType="w" fact="0.5351"/>
              <dgm:constr type="h" for="ch" forName="ChildText1" refType="h" fact="0.56"/>
              <dgm:constr type="r" for="ch" forName="Background" refType="w" fact="-0.246"/>
              <dgm:constr type="t" for="ch" forName="Background" refType="h" fact="0.2125"/>
              <dgm:constr type="w" for="ch" forName="Background" refType="w" fact="0.754"/>
              <dgm:constr type="h" for="ch" forName="Background" refType="h" fact="0.7875"/>
              <dgm:constr type="r" for="ch" forName="ParentText1" refType="w" fact="0"/>
              <dgm:constr type="t" for="ch" forName="ParentText1" refType="h" fact="0"/>
              <dgm:constr type="w" for="ch" forName="ParentText1" refType="w" fact="0.234"/>
              <dgm:constr type="h" for="ch" forName="ParentText1" refType="h" fact="0.8713"/>
              <dgm:constr type="r" for="ch" forName="ParentShape1" refType="w" fact="0"/>
              <dgm:constr type="t" for="ch" forName="ParentShape1" refType="h" fact="0"/>
              <dgm:constr type="w" for="ch" forName="ParentShape1" refType="w" fact="0.234"/>
              <dgm:constr type="h" for="ch" forName="ParentShape1" refType="h" fact="0.8713"/>
            </dgm:constrLst>
          </dgm:if>
          <dgm:else name="Name12">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15"/>
              <dgm:constr type="t" for="ch" forName="ChildText1" refType="h" fact="0.22"/>
              <dgm:constr type="w" for="ch" forName="ChildText1" refType="w" fact="0.325"/>
              <dgm:constr type="h" for="ch" forName="ChildText1" refType="h" fact="0.56"/>
              <dgm:constr type="r" for="ch" forName="ChildText2" refType="w" fact="-0.525"/>
              <dgm:constr type="t" for="ch" forName="ChildText2" refType="h" fact="0.22"/>
              <dgm:constr type="w" for="ch" forName="ChildText2" refType="w" fact="0.325"/>
              <dgm:constr type="h" for="ch" forName="ChildText2" refType="h" fact="0.56"/>
              <dgm:constr type="r" for="ch" forName="Background" refType="w" fact="-0.125"/>
              <dgm:constr type="t" for="ch" forName="Background" refType="h" fact="0.17"/>
              <dgm:constr type="w" for="ch" forName="Background" refType="w" fact="0.75"/>
              <dgm:constr type="h" for="ch" forName="Background" refType="h" fact="0.66"/>
              <dgm:constr type="r" for="ch" forName="ParentText1" refType="w" fact="0"/>
              <dgm:constr type="t" for="ch" forName="ParentText1" refType="h" fact="0"/>
              <dgm:constr type="w" for="ch" forName="ParentText1" refType="w" fact="0.125"/>
              <dgm:constr type="h" for="ch" forName="ParentText1" refType="h" fact="0.72"/>
              <dgm:constr type="r" for="ch" forName="ParentShape1" refType="w" fact="0"/>
              <dgm:constr type="t" for="ch" forName="ParentShape1" refType="h" fact="0"/>
              <dgm:constr type="w" for="ch" forName="ParentShape1" refType="w" fact="0.125"/>
              <dgm:constr type="h" for="ch" forName="ParentShape1" refType="h" fact="0.72"/>
              <dgm:constr type="r" for="ch" forName="ParentText2" refType="w" fact="-0.875"/>
              <dgm:constr type="t" for="ch" forName="ParentText2" refType="h" fact="0.28"/>
              <dgm:constr type="w" for="ch" forName="ParentText2" refType="w" fact="0.125"/>
              <dgm:constr type="h" for="ch" forName="ParentText2" refType="h" fact="0.72"/>
              <dgm:constr type="r" for="ch" forName="ParentShape2" refType="w" fact="-0.875"/>
              <dgm:constr type="t" for="ch" forName="ParentShape2" refType="h" fact="0.28"/>
              <dgm:constr type="w" for="ch" forName="ParentShape2" refType="w" fact="0.125"/>
              <dgm:constr type="h" for="ch" forName="ParentShape2" refType="h" fact="0.72"/>
              <dgm:constr type="r" for="ch" forName="Divider" refType="w" fact="-0.5"/>
              <dgm:constr type="t" for="ch" forName="Divider" refType="h" fact="0.24"/>
              <dgm:constr type="w" for="ch" forName="Divider" refType="w" fact="0.0001"/>
              <dgm:constr type="h" for="ch" forName="Divider" refType="h" fact="0.52"/>
            </dgm:constrLst>
          </dgm:else>
        </dgm:choose>
      </dgm:else>
    </dgm:choose>
    <dgm:choose name="Name13">
      <dgm:if name="Name14" axis="ch" ptType="node" func="cnt" op="gte" val="1">
        <dgm:layoutNode name="Background" styleLbl="node1">
          <dgm:alg type="sp"/>
          <dgm:choose name="Name15">
            <dgm:if name="Name16" func="var" arg="dir" op="equ" val="norm">
              <dgm:shape xmlns:r="http://schemas.openxmlformats.org/officeDocument/2006/relationships" type="round2DiagRect" r:blip="">
                <dgm:adjLst>
                  <dgm:adj idx="1" val="0"/>
                  <dgm:adj idx="2" val="0.1667"/>
                </dgm:adjLst>
              </dgm:shape>
            </dgm:if>
            <dgm:else name="Name17">
              <dgm:shape xmlns:r="http://schemas.openxmlformats.org/officeDocument/2006/relationships" type="round2DiagRect" r:blip="">
                <dgm:adjLst>
                  <dgm:adj idx="1" val="0.1667"/>
                  <dgm:adj idx="2" val="0"/>
                </dgm:adjLst>
              </dgm:shape>
            </dgm:else>
          </dgm:choose>
          <dgm:presOf/>
        </dgm:layoutNode>
        <dgm:choose name="Name18">
          <dgm:if name="Name19" axis="ch" ptType="node" func="cnt" op="gte" val="2">
            <dgm:layoutNode name="Divider" styleLbl="callout">
              <dgm:alg type="sp"/>
              <dgm:shape xmlns:r="http://schemas.openxmlformats.org/officeDocument/2006/relationships" type="line" r:blip="">
                <dgm:adjLst/>
              </dgm:shape>
              <dgm:presOf/>
            </dgm:layoutNode>
          </dgm:if>
          <dgm:else name="Name20"/>
        </dgm:choose>
        <dgm:layoutNode name="ChildText1"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21">
          <dgm:if name="Name22" axis="ch" ptType="node" func="cnt" op="gte" val="2">
            <dgm:layoutNode name="ChildText2"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3"/>
        </dgm:choose>
        <dgm:layoutNode name="ParentText1" styleLbl="revTx">
          <dgm:varLst>
            <dgm:chMax val="1"/>
            <dgm:chPref val="1"/>
          </dgm:varLst>
          <dgm:choose name="Name24">
            <dgm:if name="Name25" func="var" arg="dir" op="equ" val="norm">
              <dgm:alg type="tx">
                <dgm:param type="parTxLTRAlign" val="r"/>
                <dgm:param type="shpTxLTRAlignCh" val="r"/>
                <dgm:param type="txAnchorVertCh" val="mid"/>
                <dgm:param type="autoTxRot" val="grav"/>
              </dgm:alg>
            </dgm:if>
            <dgm:else name="Name26">
              <dgm:alg type="tx">
                <dgm:param type="parTxLTRAlign" val="l"/>
                <dgm:param type="shpTxLTRAlignCh" val="r"/>
                <dgm:param type="txAnchorVertCh" val="mid"/>
                <dgm:param type="autoTxRot" val="grav"/>
              </dgm:alg>
            </dgm:else>
          </dgm:choose>
          <dgm:choose name="Name27">
            <dgm:if name="Name28" func="var" arg="dir" op="equ" val="norm">
              <dgm:shape xmlns:r="http://schemas.openxmlformats.org/officeDocument/2006/relationships" rot="-90" type="rightArrow" r:blip="" hideGeom="1">
                <dgm:adjLst>
                  <dgm:adj idx="1" val="0.4983"/>
                  <dgm:adj idx="2" val="0.6066"/>
                </dgm:adjLst>
              </dgm:shape>
            </dgm:if>
            <dgm:else name="Name29">
              <dgm:shape xmlns:r="http://schemas.openxmlformats.org/officeDocument/2006/relationships" rot="90" type="leftArrow" r:blip="" hideGeom="1">
                <dgm:adjLst>
                  <dgm:adj idx="1" val="0.4983"/>
                  <dgm:adj idx="2" val="0.6066"/>
                </dgm:adjLst>
              </dgm:shape>
            </dgm:else>
          </dgm:choos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1" styleLbl="alignImgPlace1">
          <dgm:varLst/>
          <dgm:alg type="sp"/>
          <dgm:presOf axis="ch self" ptType="node node" st="1 1" cnt="1 0"/>
          <dgm:choose name="Name30">
            <dgm:if name="Name31" func="var" arg="dir" op="equ" val="norm">
              <dgm:shape xmlns:r="http://schemas.openxmlformats.org/officeDocument/2006/relationships" rot="-90" type="rightArrow" r:blip="">
                <dgm:adjLst>
                  <dgm:adj idx="1" val="0.4983"/>
                  <dgm:adj idx="2" val="0.6066"/>
                </dgm:adjLst>
              </dgm:shape>
            </dgm:if>
            <dgm:else name="Name32">
              <dgm:shape xmlns:r="http://schemas.openxmlformats.org/officeDocument/2006/relationships" rot="90" type="leftArrow" r:blip="">
                <dgm:adjLst>
                  <dgm:adj idx="1" val="0.4983"/>
                  <dgm:adj idx="2" val="0.6066"/>
                </dgm:adjLst>
              </dgm:shape>
            </dgm:else>
          </dgm:choose>
        </dgm:layoutNode>
        <dgm:choose name="Name33">
          <dgm:if name="Name34" axis="ch" ptType="node" func="cnt" op="gte" val="2">
            <dgm:layoutNode name="ParentText2" styleLbl="revTx">
              <dgm:varLst>
                <dgm:chMax val="1"/>
                <dgm:chPref val="1"/>
              </dgm:varLst>
              <dgm:choose name="Name35">
                <dgm:if name="Name36" func="var" arg="dir" op="equ" val="norm">
                  <dgm:alg type="tx">
                    <dgm:param type="parTxLTRAlign" val="r"/>
                    <dgm:param type="shpTxLTRAlignCh" val="r"/>
                    <dgm:param type="txAnchorVertCh" val="mid"/>
                    <dgm:param type="autoTxRot" val="grav"/>
                  </dgm:alg>
                </dgm:if>
                <dgm:else name="Name37">
                  <dgm:alg type="tx">
                    <dgm:param type="parTxLTRAlign" val="l"/>
                    <dgm:param type="shpTxLTRAlignCh" val="r"/>
                    <dgm:param type="txAnchorVertCh" val="mid"/>
                    <dgm:param type="autoTxRot" val="grav"/>
                  </dgm:alg>
                </dgm:else>
              </dgm:choose>
              <dgm:choose name="Name38">
                <dgm:if name="Name39" func="var" arg="dir" op="equ" val="norm">
                  <dgm:shape xmlns:r="http://schemas.openxmlformats.org/officeDocument/2006/relationships" rot="90" type="rightArrow" r:blip="" hideGeom="1">
                    <dgm:adjLst>
                      <dgm:adj idx="1" val="0.4983"/>
                      <dgm:adj idx="2" val="0.6066"/>
                    </dgm:adjLst>
                  </dgm:shape>
                </dgm:if>
                <dgm:else name="Name40">
                  <dgm:shape xmlns:r="http://schemas.openxmlformats.org/officeDocument/2006/relationships" rot="-90" type="leftArrow" r:blip="" hideGeom="1">
                    <dgm:adjLst>
                      <dgm:adj idx="1" val="0.4983"/>
                      <dgm:adj idx="2" val="0.6066"/>
                    </dgm:adjLst>
                  </dgm:shape>
                </dgm:else>
              </dgm:choos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2" styleLbl="alignImgPlace1">
              <dgm:varLst/>
              <dgm:alg type="sp"/>
              <dgm:choose name="Name41">
                <dgm:if name="Name42" func="var" arg="dir" op="equ" val="norm">
                  <dgm:shape xmlns:r="http://schemas.openxmlformats.org/officeDocument/2006/relationships" rot="90" type="rightArrow" r:blip="">
                    <dgm:adjLst>
                      <dgm:adj idx="1" val="0.4983"/>
                      <dgm:adj idx="2" val="0.6066"/>
                    </dgm:adjLst>
                  </dgm:shape>
                </dgm:if>
                <dgm:else name="Name43">
                  <dgm:shape xmlns:r="http://schemas.openxmlformats.org/officeDocument/2006/relationships" rot="-90" type="leftArrow" r:blip="">
                    <dgm:adjLst>
                      <dgm:adj idx="1" val="0.4983"/>
                      <dgm:adj idx="2" val="0.6066"/>
                    </dgm:adjLst>
                  </dgm:shape>
                </dgm:else>
              </dgm:choose>
              <dgm:presOf axis="ch self" ptType="node node" st="2 1" cnt="1 0"/>
            </dgm:layoutNode>
          </dgm:if>
          <dgm:else name="Name44"/>
        </dgm:choose>
      </dgm:if>
      <dgm:else name="Name4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840038-46B7-48A7-BCC3-FFF17AE5C5E4}" type="datetimeFigureOut">
              <a:rPr lang="en-GB" smtClean="0"/>
              <a:t>20/03/2020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B1B06-92D7-4012-A3B4-C4922BC8A5EA}" type="slidenum">
              <a:rPr lang="en-GB" smtClean="0"/>
              <a:t>‹#›</a:t>
            </a:fld>
            <a:endParaRPr lang="en-GB"/>
          </a:p>
        </p:txBody>
      </p:sp>
    </p:spTree>
    <p:extLst>
      <p:ext uri="{BB962C8B-B14F-4D97-AF65-F5344CB8AC3E}">
        <p14:creationId xmlns:p14="http://schemas.microsoft.com/office/powerpoint/2010/main" val="2616217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According to the WAG ESDGC is ……..</a:t>
            </a:r>
          </a:p>
          <a:p>
            <a:pPr marL="171450" indent="-171450">
              <a:buFont typeface="Arial" panose="020B0604020202020204" pitchFamily="34" charset="0"/>
              <a:buChar char="•"/>
            </a:pPr>
            <a:r>
              <a:rPr lang="en-GB" dirty="0"/>
              <a:t>There are 7 key themes identified which are a framework designed to teach children and young adults how to live in the 21</a:t>
            </a:r>
            <a:r>
              <a:rPr lang="en-GB" baseline="30000" dirty="0"/>
              <a:t>st</a:t>
            </a:r>
            <a:r>
              <a:rPr lang="en-GB" dirty="0"/>
              <a:t> century and be a global citizen.</a:t>
            </a:r>
          </a:p>
          <a:p>
            <a:pPr marL="171450" indent="-171450">
              <a:buFont typeface="Arial" panose="020B0604020202020204" pitchFamily="34" charset="0"/>
              <a:buChar char="•"/>
            </a:pPr>
            <a:r>
              <a:rPr lang="en-GB" dirty="0"/>
              <a:t>This relates to SDG 4. </a:t>
            </a:r>
          </a:p>
          <a:p>
            <a:pPr marL="171450" indent="-171450">
              <a:buFont typeface="Arial" panose="020B0604020202020204" pitchFamily="34" charset="0"/>
              <a:buChar char="•"/>
            </a:pPr>
            <a:r>
              <a:rPr lang="en-GB" dirty="0"/>
              <a:t>One of the ways to produce global citizens through pedagogical support is through the development of guides and materials. These guide and support educators in the concepts of ESDGC at a local and national level.</a:t>
            </a:r>
          </a:p>
          <a:p>
            <a:pPr marL="171450" indent="-171450">
              <a:buFont typeface="Arial" panose="020B0604020202020204" pitchFamily="34" charset="0"/>
              <a:buChar char="•"/>
            </a:pPr>
            <a:r>
              <a:rPr lang="en-GB" dirty="0"/>
              <a:t>It can be noted that this is already in place in some countries but not in others. Wales has published such materials and has placed ESDGC high on it’s agenda. This is not the case for England. </a:t>
            </a:r>
          </a:p>
          <a:p>
            <a:pPr marL="171450" indent="-171450">
              <a:buFont typeface="Arial" panose="020B0604020202020204" pitchFamily="34" charset="0"/>
              <a:buChar char="•"/>
            </a:pPr>
            <a:r>
              <a:rPr lang="en-GB" dirty="0"/>
              <a:t>Whilst comparing ESDGC concepts being taught across the UK, there is no consistency.  It would appear that the united kingdom is not united in it’s priorities on global citizenship.</a:t>
            </a:r>
          </a:p>
          <a:p>
            <a:pPr marL="171450" indent="-171450">
              <a:buFont typeface="Arial" panose="020B0604020202020204" pitchFamily="34" charset="0"/>
              <a:buChar char="•"/>
            </a:pPr>
            <a:r>
              <a:rPr lang="en-GB" dirty="0"/>
              <a:t>If appropriate teacher training is not in place and ESDGC is not part of the institutions ethos then it will not be delivered within the formal and/or in-formal curriculum.</a:t>
            </a:r>
          </a:p>
          <a:p>
            <a:pPr marL="171450" indent="-171450">
              <a:buFont typeface="Arial" panose="020B0604020202020204" pitchFamily="34" charset="0"/>
              <a:buChar char="•"/>
            </a:pPr>
            <a:r>
              <a:rPr lang="en-GB" dirty="0"/>
              <a:t>Global citizenship is an extension of the hidden curriculum. The humanistic approach to teaching, learning to learn and the process of learning. The intellectual, personal, emotional and social skills needed to live, learn and work in a rapidly globalized world. </a:t>
            </a:r>
          </a:p>
          <a:p>
            <a:pPr marL="171450" indent="-171450">
              <a:buFont typeface="Arial" panose="020B0604020202020204" pitchFamily="34" charset="0"/>
              <a:buChar char="•"/>
            </a:pPr>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D8B1B06-92D7-4012-A3B4-C4922BC8A5EA}" type="slidenum">
              <a:rPr lang="en-GB" smtClean="0"/>
              <a:t>3</a:t>
            </a:fld>
            <a:endParaRPr lang="en-GB"/>
          </a:p>
        </p:txBody>
      </p:sp>
    </p:spTree>
    <p:extLst>
      <p:ext uri="{BB962C8B-B14F-4D97-AF65-F5344CB8AC3E}">
        <p14:creationId xmlns:p14="http://schemas.microsoft.com/office/powerpoint/2010/main" val="2301768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Hanvey</a:t>
            </a:r>
            <a:r>
              <a:rPr lang="en-GB" dirty="0"/>
              <a:t> 1976 - </a:t>
            </a:r>
            <a:r>
              <a:rPr lang="en-GB" sz="1200" b="0" i="1" u="none" strike="noStrike" kern="1200" baseline="0" dirty="0">
                <a:solidFill>
                  <a:schemeClr val="tx1"/>
                </a:solidFill>
                <a:latin typeface="+mn-lt"/>
                <a:ea typeface="+mn-ea"/>
                <a:cs typeface="+mn-cs"/>
              </a:rPr>
              <a:t>An Attainable Global Perspective (1976)</a:t>
            </a:r>
            <a:r>
              <a:rPr lang="en-GB" sz="1200" b="0" i="0" u="none" strike="noStrike" kern="1200" baseline="0" dirty="0">
                <a:solidFill>
                  <a:schemeClr val="tx1"/>
                </a:solidFill>
                <a:latin typeface="+mn-lt"/>
                <a:ea typeface="+mn-ea"/>
                <a:cs typeface="+mn-cs"/>
              </a:rPr>
              <a:t>, in</a:t>
            </a:r>
          </a:p>
          <a:p>
            <a:r>
              <a:rPr lang="en-GB" sz="1200" b="0" i="0" u="none" strike="noStrike" kern="1200" baseline="0" dirty="0">
                <a:solidFill>
                  <a:schemeClr val="tx1"/>
                </a:solidFill>
                <a:latin typeface="+mn-lt"/>
                <a:ea typeface="+mn-ea"/>
                <a:cs typeface="+mn-cs"/>
              </a:rPr>
              <a:t>which he outlined five interdisciplinary and interconnected dimensions of global</a:t>
            </a:r>
          </a:p>
          <a:p>
            <a:r>
              <a:rPr lang="en-GB" sz="1200" b="0" i="0" u="none" strike="noStrike" kern="1200" baseline="0" dirty="0">
                <a:solidFill>
                  <a:schemeClr val="tx1"/>
                </a:solidFill>
                <a:latin typeface="+mn-lt"/>
                <a:ea typeface="+mn-ea"/>
                <a:cs typeface="+mn-cs"/>
              </a:rPr>
              <a:t>education: (a) perspective consciousness, (b) state-of-the-planet awareness, (c)</a:t>
            </a:r>
          </a:p>
          <a:p>
            <a:r>
              <a:rPr lang="en-GB" sz="1200" b="0" i="0" u="none" strike="noStrike" kern="1200" baseline="0" dirty="0">
                <a:solidFill>
                  <a:schemeClr val="tx1"/>
                </a:solidFill>
                <a:latin typeface="+mn-lt"/>
                <a:ea typeface="+mn-ea"/>
                <a:cs typeface="+mn-cs"/>
              </a:rPr>
              <a:t>cross-cultural awareness, (d) awareness of global dynamics, and (e) awareness of</a:t>
            </a:r>
          </a:p>
          <a:p>
            <a:r>
              <a:rPr lang="en-GB" sz="1200" b="0" i="0" u="none" strike="noStrike" kern="1200" baseline="0" dirty="0">
                <a:solidFill>
                  <a:schemeClr val="tx1"/>
                </a:solidFill>
                <a:latin typeface="+mn-lt"/>
                <a:ea typeface="+mn-ea"/>
                <a:cs typeface="+mn-cs"/>
              </a:rPr>
              <a:t>human choices. Robert </a:t>
            </a:r>
            <a:r>
              <a:rPr lang="en-GB" sz="1200" b="0" i="0" u="none" strike="noStrike" kern="1200" baseline="0" dirty="0" err="1">
                <a:solidFill>
                  <a:schemeClr val="tx1"/>
                </a:solidFill>
                <a:latin typeface="+mn-lt"/>
                <a:ea typeface="+mn-ea"/>
                <a:cs typeface="+mn-cs"/>
              </a:rPr>
              <a:t>Hanvey’s</a:t>
            </a:r>
            <a:r>
              <a:rPr lang="en-GB" sz="1200" b="0" i="0" u="none" strike="noStrike" kern="1200" baseline="0" dirty="0">
                <a:solidFill>
                  <a:schemeClr val="tx1"/>
                </a:solidFill>
                <a:latin typeface="+mn-lt"/>
                <a:ea typeface="+mn-ea"/>
                <a:cs typeface="+mn-cs"/>
              </a:rPr>
              <a:t> Global Education framework has been used for teaching a course</a:t>
            </a:r>
          </a:p>
          <a:p>
            <a:r>
              <a:rPr lang="en-GB" sz="1200" b="0" i="0" u="none" strike="noStrike" kern="1200" baseline="0" dirty="0">
                <a:solidFill>
                  <a:schemeClr val="tx1"/>
                </a:solidFill>
                <a:latin typeface="+mn-lt"/>
                <a:ea typeface="+mn-ea"/>
                <a:cs typeface="+mn-cs"/>
              </a:rPr>
              <a:t>called </a:t>
            </a:r>
            <a:r>
              <a:rPr lang="en-GB" sz="1200" b="0" i="1" u="none" strike="noStrike" kern="1200" baseline="0" dirty="0">
                <a:solidFill>
                  <a:schemeClr val="tx1"/>
                </a:solidFill>
                <a:latin typeface="+mn-lt"/>
                <a:ea typeface="+mn-ea"/>
                <a:cs typeface="+mn-cs"/>
              </a:rPr>
              <a:t>Developing Global Perspective </a:t>
            </a:r>
            <a:r>
              <a:rPr lang="en-GB" sz="1200" b="0" i="0" u="none" strike="noStrike" kern="1200" baseline="0" dirty="0">
                <a:solidFill>
                  <a:schemeClr val="tx1"/>
                </a:solidFill>
                <a:latin typeface="+mn-lt"/>
                <a:ea typeface="+mn-ea"/>
                <a:cs typeface="+mn-cs"/>
              </a:rPr>
              <a:t>at the college level.</a:t>
            </a:r>
          </a:p>
          <a:p>
            <a:r>
              <a:rPr lang="en-GB" sz="1200" b="0" i="0" u="none" strike="noStrike" kern="1200" baseline="0" dirty="0">
                <a:solidFill>
                  <a:schemeClr val="tx1"/>
                </a:solidFill>
                <a:latin typeface="+mn-lt"/>
                <a:ea typeface="+mn-ea"/>
                <a:cs typeface="+mn-cs"/>
              </a:rPr>
              <a:t>Alger &amp; </a:t>
            </a:r>
            <a:r>
              <a:rPr lang="en-GB" sz="1200" b="0" i="0" u="none" strike="noStrike" kern="1200" baseline="0" dirty="0" err="1">
                <a:solidFill>
                  <a:schemeClr val="tx1"/>
                </a:solidFill>
                <a:latin typeface="+mn-lt"/>
                <a:ea typeface="+mn-ea"/>
                <a:cs typeface="+mn-cs"/>
              </a:rPr>
              <a:t>Harf</a:t>
            </a:r>
            <a:r>
              <a:rPr lang="en-GB" sz="1200" b="0" i="0" u="none" strike="noStrike" kern="1200" baseline="0" dirty="0">
                <a:solidFill>
                  <a:schemeClr val="tx1"/>
                </a:solidFill>
                <a:latin typeface="+mn-lt"/>
                <a:ea typeface="+mn-ea"/>
                <a:cs typeface="+mn-cs"/>
              </a:rPr>
              <a:t> 1986 - In 1986,</a:t>
            </a:r>
          </a:p>
          <a:p>
            <a:r>
              <a:rPr lang="en-GB" sz="1200" b="0" i="0" u="none" strike="noStrike" kern="1200" baseline="0" dirty="0">
                <a:solidFill>
                  <a:schemeClr val="tx1"/>
                </a:solidFill>
                <a:latin typeface="+mn-lt"/>
                <a:ea typeface="+mn-ea"/>
                <a:cs typeface="+mn-cs"/>
              </a:rPr>
              <a:t>Alger and Jim </a:t>
            </a:r>
            <a:r>
              <a:rPr lang="en-GB" sz="1200" b="0" i="0" u="none" strike="noStrike" kern="1200" baseline="0" dirty="0" err="1">
                <a:solidFill>
                  <a:schemeClr val="tx1"/>
                </a:solidFill>
                <a:latin typeface="+mn-lt"/>
                <a:ea typeface="+mn-ea"/>
                <a:cs typeface="+mn-cs"/>
              </a:rPr>
              <a:t>Harf</a:t>
            </a:r>
            <a:r>
              <a:rPr lang="en-GB" sz="1200" b="0" i="0" u="none" strike="noStrike" kern="1200" baseline="0" dirty="0">
                <a:solidFill>
                  <a:schemeClr val="tx1"/>
                </a:solidFill>
                <a:latin typeface="+mn-lt"/>
                <a:ea typeface="+mn-ea"/>
                <a:cs typeface="+mn-cs"/>
              </a:rPr>
              <a:t> presented five basic themes for global education: values, transaction,</a:t>
            </a:r>
          </a:p>
          <a:p>
            <a:r>
              <a:rPr lang="en-GB" sz="1200" b="0" i="0" u="none" strike="noStrike" kern="1200" baseline="0" dirty="0">
                <a:solidFill>
                  <a:schemeClr val="tx1"/>
                </a:solidFill>
                <a:latin typeface="+mn-lt"/>
                <a:ea typeface="+mn-ea"/>
                <a:cs typeface="+mn-cs"/>
              </a:rPr>
              <a:t>actors, procedures and mechanisms, and issues.</a:t>
            </a:r>
          </a:p>
          <a:p>
            <a:r>
              <a:rPr lang="en-GB" sz="1200" b="0" i="0" u="none" strike="noStrike" kern="1200" baseline="0" dirty="0">
                <a:solidFill>
                  <a:schemeClr val="tx1"/>
                </a:solidFill>
                <a:latin typeface="+mn-lt"/>
                <a:ea typeface="+mn-ea"/>
                <a:cs typeface="+mn-cs"/>
              </a:rPr>
              <a:t>Merryfield (1997) believes that global education curriculum</a:t>
            </a:r>
          </a:p>
          <a:p>
            <a:r>
              <a:rPr lang="en-GB" sz="1200" b="0" i="0" u="none" strike="noStrike" kern="1200" baseline="0" dirty="0">
                <a:solidFill>
                  <a:schemeClr val="tx1"/>
                </a:solidFill>
                <a:latin typeface="+mn-lt"/>
                <a:ea typeface="+mn-ea"/>
                <a:cs typeface="+mn-cs"/>
              </a:rPr>
              <a:t>should have the following elements: (a) human beliefs and values, (b) global systems,</a:t>
            </a:r>
          </a:p>
          <a:p>
            <a:r>
              <a:rPr lang="en-GB" sz="1200" b="0" i="0" u="none" strike="noStrike" kern="1200" baseline="0" dirty="0">
                <a:solidFill>
                  <a:schemeClr val="tx1"/>
                </a:solidFill>
                <a:latin typeface="+mn-lt"/>
                <a:ea typeface="+mn-ea"/>
                <a:cs typeface="+mn-cs"/>
              </a:rPr>
              <a:t>(c) global issues and problems, (d) global history, (e) cross-cultural understanding</a:t>
            </a:r>
          </a:p>
          <a:p>
            <a:r>
              <a:rPr lang="en-GB" sz="1200" b="0" i="0" u="none" strike="noStrike" kern="1200" baseline="0" dirty="0">
                <a:solidFill>
                  <a:schemeClr val="tx1"/>
                </a:solidFill>
                <a:latin typeface="+mn-lt"/>
                <a:ea typeface="+mn-ea"/>
                <a:cs typeface="+mn-cs"/>
              </a:rPr>
              <a:t>and interaction, (f) awareness of human choices, (g) development of analytical and</a:t>
            </a:r>
          </a:p>
          <a:p>
            <a:r>
              <a:rPr lang="en-GB" sz="1200" b="0" i="0" u="none" strike="noStrike" kern="1200" baseline="0" dirty="0">
                <a:solidFill>
                  <a:schemeClr val="tx1"/>
                </a:solidFill>
                <a:latin typeface="+mn-lt"/>
                <a:ea typeface="+mn-ea"/>
                <a:cs typeface="+mn-cs"/>
              </a:rPr>
              <a:t>evaluative skills, and (h) strategies for participation and involvement. Merryfield suggests that there is a need to </a:t>
            </a:r>
            <a:r>
              <a:rPr lang="en-GB" sz="1200" b="0" i="0" u="none" strike="noStrike" kern="1200" baseline="0" dirty="0" err="1">
                <a:solidFill>
                  <a:schemeClr val="tx1"/>
                </a:solidFill>
                <a:latin typeface="+mn-lt"/>
                <a:ea typeface="+mn-ea"/>
                <a:cs typeface="+mn-cs"/>
              </a:rPr>
              <a:t>reexamine</a:t>
            </a:r>
            <a:r>
              <a:rPr lang="en-GB" sz="1200" b="0" i="0" u="none" strike="noStrike" kern="1200" baseline="0" dirty="0">
                <a:solidFill>
                  <a:schemeClr val="tx1"/>
                </a:solidFill>
                <a:latin typeface="+mn-lt"/>
                <a:ea typeface="+mn-ea"/>
                <a:cs typeface="+mn-cs"/>
              </a:rPr>
              <a:t> what global knowledge the</a:t>
            </a:r>
          </a:p>
          <a:p>
            <a:r>
              <a:rPr lang="en-GB" sz="1200" b="0" i="0" u="none" strike="noStrike" kern="1200" baseline="0" dirty="0">
                <a:solidFill>
                  <a:schemeClr val="tx1"/>
                </a:solidFill>
                <a:latin typeface="+mn-lt"/>
                <a:ea typeface="+mn-ea"/>
                <a:cs typeface="+mn-cs"/>
              </a:rPr>
              <a:t>teachers have and how they teach in the classroom.</a:t>
            </a:r>
          </a:p>
          <a:p>
            <a:r>
              <a:rPr lang="en-GB" sz="1200" b="0" i="0" u="none" strike="noStrike" kern="1200" baseline="0" dirty="0">
                <a:solidFill>
                  <a:schemeClr val="tx1"/>
                </a:solidFill>
                <a:latin typeface="+mn-lt"/>
                <a:ea typeface="+mn-ea"/>
                <a:cs typeface="+mn-cs"/>
              </a:rPr>
              <a:t>The American Forum for Global Education</a:t>
            </a:r>
          </a:p>
          <a:p>
            <a:r>
              <a:rPr lang="en-GB" sz="1200" b="0" i="0" u="none" strike="noStrike" kern="1200" baseline="0" dirty="0">
                <a:solidFill>
                  <a:schemeClr val="tx1"/>
                </a:solidFill>
                <a:latin typeface="+mn-lt"/>
                <a:ea typeface="+mn-ea"/>
                <a:cs typeface="+mn-cs"/>
              </a:rPr>
              <a:t>(2002) also supports the structuring of global education curricula in American</a:t>
            </a:r>
          </a:p>
          <a:p>
            <a:r>
              <a:rPr lang="en-GB" sz="1200" b="0" i="0" u="none" strike="noStrike" kern="1200" baseline="0" dirty="0">
                <a:solidFill>
                  <a:schemeClr val="tx1"/>
                </a:solidFill>
                <a:latin typeface="+mn-lt"/>
                <a:ea typeface="+mn-ea"/>
                <a:cs typeface="+mn-cs"/>
              </a:rPr>
              <a:t>schools to include (a) conflicts, (b) economic systems, (c) global belief systems, (d)</a:t>
            </a:r>
          </a:p>
          <a:p>
            <a:r>
              <a:rPr lang="en-GB" sz="1200" b="0" i="0" u="none" strike="noStrike" kern="1200" baseline="0" dirty="0">
                <a:solidFill>
                  <a:schemeClr val="tx1"/>
                </a:solidFill>
                <a:latin typeface="+mn-lt"/>
                <a:ea typeface="+mn-ea"/>
                <a:cs typeface="+mn-cs"/>
              </a:rPr>
              <a:t>human rights, (d) planet management and empowerment, (e) political systems,</a:t>
            </a:r>
          </a:p>
          <a:p>
            <a:r>
              <a:rPr lang="en-GB" sz="1200" b="0" i="0" u="none" strike="noStrike" kern="1200" baseline="0" dirty="0">
                <a:solidFill>
                  <a:schemeClr val="tx1"/>
                </a:solidFill>
                <a:latin typeface="+mn-lt"/>
                <a:ea typeface="+mn-ea"/>
                <a:cs typeface="+mn-cs"/>
              </a:rPr>
              <a:t>(f) population, (g) race and ethnicity, (h) technocratic revolution, and (</a:t>
            </a:r>
            <a:r>
              <a:rPr lang="en-GB" sz="1200" b="0" i="0" u="none" strike="noStrike" kern="1200" baseline="0" dirty="0" err="1">
                <a:solidFill>
                  <a:schemeClr val="tx1"/>
                </a:solidFill>
                <a:latin typeface="+mn-lt"/>
                <a:ea typeface="+mn-ea"/>
                <a:cs typeface="+mn-cs"/>
              </a:rPr>
              <a:t>i</a:t>
            </a:r>
            <a:r>
              <a:rPr lang="en-GB" sz="1200" b="0" i="0" u="none" strike="noStrike" kern="1200" baseline="0" dirty="0">
                <a:solidFill>
                  <a:schemeClr val="tx1"/>
                </a:solidFill>
                <a:latin typeface="+mn-lt"/>
                <a:ea typeface="+mn-ea"/>
                <a:cs typeface="+mn-cs"/>
              </a:rPr>
              <a:t>) sustainable</a:t>
            </a:r>
          </a:p>
          <a:p>
            <a:r>
              <a:rPr lang="en-GB" sz="1200" b="0" i="0" u="none" strike="noStrike" kern="1200" baseline="0" dirty="0">
                <a:solidFill>
                  <a:schemeClr val="tx1"/>
                </a:solidFill>
                <a:latin typeface="+mn-lt"/>
                <a:ea typeface="+mn-ea"/>
                <a:cs typeface="+mn-cs"/>
              </a:rPr>
              <a:t>development.</a:t>
            </a:r>
          </a:p>
          <a:p>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D8B1B06-92D7-4012-A3B4-C4922BC8A5EA}" type="slidenum">
              <a:rPr lang="en-GB" smtClean="0"/>
              <a:t>5</a:t>
            </a:fld>
            <a:endParaRPr lang="en-GB"/>
          </a:p>
        </p:txBody>
      </p:sp>
    </p:spTree>
    <p:extLst>
      <p:ext uri="{BB962C8B-B14F-4D97-AF65-F5344CB8AC3E}">
        <p14:creationId xmlns:p14="http://schemas.microsoft.com/office/powerpoint/2010/main" val="3703165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D8B1B06-92D7-4012-A3B4-C4922BC8A5EA}" type="slidenum">
              <a:rPr lang="en-GB" smtClean="0"/>
              <a:t>6</a:t>
            </a:fld>
            <a:endParaRPr lang="en-GB"/>
          </a:p>
        </p:txBody>
      </p:sp>
    </p:spTree>
    <p:extLst>
      <p:ext uri="{BB962C8B-B14F-4D97-AF65-F5344CB8AC3E}">
        <p14:creationId xmlns:p14="http://schemas.microsoft.com/office/powerpoint/2010/main" val="2740820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S.P – Within the college that promotes environmental considerations.</a:t>
            </a:r>
          </a:p>
          <a:p>
            <a:r>
              <a:rPr lang="en-GB" sz="1200" b="0" i="0" kern="1200" dirty="0">
                <a:solidFill>
                  <a:schemeClr val="tx1"/>
                </a:solidFill>
                <a:effectLst/>
                <a:latin typeface="+mn-lt"/>
                <a:ea typeface="+mn-ea"/>
                <a:cs typeface="+mn-cs"/>
              </a:rPr>
              <a:t>I.D – Individual weekly taught session that is part of students Core subject curriculum – It is only part of L1 and some L2 courses.</a:t>
            </a:r>
          </a:p>
          <a:p>
            <a:r>
              <a:rPr lang="en-GB" sz="1200" b="0" i="0" kern="1200" dirty="0">
                <a:solidFill>
                  <a:schemeClr val="tx1"/>
                </a:solidFill>
                <a:effectLst/>
                <a:latin typeface="+mn-lt"/>
                <a:ea typeface="+mn-ea"/>
                <a:cs typeface="+mn-cs"/>
              </a:rPr>
              <a:t>P.E -  Secured contracts. WC delivers education and training within local prisons. Are students aware of this? What do they think? What is taught? Literacy, numeracy and vocational subjects.</a:t>
            </a:r>
          </a:p>
          <a:p>
            <a:r>
              <a:rPr lang="en-GB" sz="1200" b="0" i="0" kern="1200" dirty="0">
                <a:solidFill>
                  <a:schemeClr val="tx1"/>
                </a:solidFill>
                <a:effectLst/>
                <a:latin typeface="+mn-lt"/>
                <a:ea typeface="+mn-ea"/>
                <a:cs typeface="+mn-cs"/>
              </a:rPr>
              <a:t>ILC - staff to embrace a new culture, develop an international perspective of education, and learn/study/share transnational teaching pedagogies. Students not yet involved from WC. Could be further developed. </a:t>
            </a:r>
          </a:p>
          <a:p>
            <a:r>
              <a:rPr lang="en-GB" sz="1200" b="0" i="0" kern="1200" dirty="0">
                <a:solidFill>
                  <a:schemeClr val="tx1"/>
                </a:solidFill>
                <a:effectLst/>
                <a:latin typeface="+mn-lt"/>
                <a:ea typeface="+mn-ea"/>
                <a:cs typeface="+mn-cs"/>
              </a:rPr>
              <a:t>RAG – Encourages staff and students to initiate raising funds for chosen charities. </a:t>
            </a:r>
            <a:endParaRPr lang="en-GB" dirty="0"/>
          </a:p>
        </p:txBody>
      </p:sp>
      <p:sp>
        <p:nvSpPr>
          <p:cNvPr id="4" name="Slide Number Placeholder 3"/>
          <p:cNvSpPr>
            <a:spLocks noGrp="1"/>
          </p:cNvSpPr>
          <p:nvPr>
            <p:ph type="sldNum" sz="quarter" idx="5"/>
          </p:nvPr>
        </p:nvSpPr>
        <p:spPr/>
        <p:txBody>
          <a:bodyPr/>
          <a:lstStyle/>
          <a:p>
            <a:fld id="{AD8B1B06-92D7-4012-A3B4-C4922BC8A5EA}" type="slidenum">
              <a:rPr lang="en-GB" smtClean="0"/>
              <a:t>7</a:t>
            </a:fld>
            <a:endParaRPr lang="en-GB"/>
          </a:p>
        </p:txBody>
      </p:sp>
    </p:spTree>
    <p:extLst>
      <p:ext uri="{BB962C8B-B14F-4D97-AF65-F5344CB8AC3E}">
        <p14:creationId xmlns:p14="http://schemas.microsoft.com/office/powerpoint/2010/main" val="2520588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B1B06-92D7-4012-A3B4-C4922BC8A5EA}" type="slidenum">
              <a:rPr lang="en-GB" smtClean="0"/>
              <a:t>8</a:t>
            </a:fld>
            <a:endParaRPr lang="en-GB"/>
          </a:p>
        </p:txBody>
      </p:sp>
    </p:spTree>
    <p:extLst>
      <p:ext uri="{BB962C8B-B14F-4D97-AF65-F5344CB8AC3E}">
        <p14:creationId xmlns:p14="http://schemas.microsoft.com/office/powerpoint/2010/main" val="4100277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3164-8F63-48AE-B1C5-6B1F9B2BA5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14BCDE-EAF3-4E18-96C3-7099C7A54C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024223-A522-4EF9-A977-1A846CF40DAF}"/>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CC176107-50C1-42FB-B3E6-7B1411B888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F299F-7F8E-465D-BAD3-44E73FE8C609}"/>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4006919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35CF6-27DA-4467-82D2-53CF70BA43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A89588-B137-41ED-836E-76F05769E7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D052E2-1ED5-4A80-B9A5-85ED8D4F26F9}"/>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EE85B2F2-BE1A-42BB-B132-28290C954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424D8E-0CEC-4E8E-8199-337338165186}"/>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1992667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73E9-F2D6-42CC-9302-37EF9EC8AB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4A96A4-53B1-4266-9581-E202B9A11E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99313D-5B45-4CEC-B4F0-04A017D49E7D}"/>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708A8C01-8DE1-44F4-B6F3-BE13712177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58EA7-2AED-44C7-A2F3-14353B24295A}"/>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2118008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55931-6D10-440C-B4C6-95A7D9C78D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9D53E0-0A68-4ED7-B84B-9C55FB9448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EE8EF2-1BBB-4FD9-A359-421006B502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BD6A25-0A92-4670-9769-B7EE3CB5B3E8}"/>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6" name="Footer Placeholder 5">
            <a:extLst>
              <a:ext uri="{FF2B5EF4-FFF2-40B4-BE49-F238E27FC236}">
                <a16:creationId xmlns:a16="http://schemas.microsoft.com/office/drawing/2014/main" id="{AF5E06E9-D716-49CB-B307-E4E3457C01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5A2192-50D6-4638-9C03-BD8CE148F2E3}"/>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3337043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37631-3F95-41C6-A454-F1D70EA0AC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725749-1F34-4A58-9B1E-1D1EBD363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583FB5-8ED3-459B-A590-03DEC1810B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9E8E3B-922E-4545-A0A7-50F5F6402C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F476D-CC7A-4377-988E-62A4A33501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387271-DA6C-4F7F-9331-3B2A79FF69FC}"/>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8" name="Footer Placeholder 7">
            <a:extLst>
              <a:ext uri="{FF2B5EF4-FFF2-40B4-BE49-F238E27FC236}">
                <a16:creationId xmlns:a16="http://schemas.microsoft.com/office/drawing/2014/main" id="{1B41F728-8807-4892-9BBD-64B56AAA28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17D90D-70AC-4509-A25F-8D97FFED0215}"/>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376584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C5048-E85A-42F0-8829-B55A8543C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57DD12-C819-465F-A143-AC9427E679B2}"/>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4" name="Footer Placeholder 3">
            <a:extLst>
              <a:ext uri="{FF2B5EF4-FFF2-40B4-BE49-F238E27FC236}">
                <a16:creationId xmlns:a16="http://schemas.microsoft.com/office/drawing/2014/main" id="{60AF02A4-F008-4FD0-A8AA-B45B5D481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C10BCA-3E90-4F75-8D25-3B9E41B7D9C9}"/>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2653042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C2A33-E946-4E02-AF19-C6BB91662A20}"/>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3" name="Footer Placeholder 2">
            <a:extLst>
              <a:ext uri="{FF2B5EF4-FFF2-40B4-BE49-F238E27FC236}">
                <a16:creationId xmlns:a16="http://schemas.microsoft.com/office/drawing/2014/main" id="{E2EC204F-C697-4010-A252-DE93C475A1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53AB90-D0E2-4044-8D7D-9374D6F5F303}"/>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2720870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3A0E6-AF4F-4D81-83A1-226FBA908F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8DA23D-DD84-4DE3-B60D-25D9056219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059EC9-568C-41C4-B938-9B1573999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090EA7-9F46-45FB-AE22-078F37149A6B}"/>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6" name="Footer Placeholder 5">
            <a:extLst>
              <a:ext uri="{FF2B5EF4-FFF2-40B4-BE49-F238E27FC236}">
                <a16:creationId xmlns:a16="http://schemas.microsoft.com/office/drawing/2014/main" id="{1591D2B4-08AC-48A7-8E5D-99787F8FD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F9BE86-231C-4A71-8B78-49E2849AF7C2}"/>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1160214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0165A-F7D5-4C67-807A-E48795ADF0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F4532F-AB05-40FD-9D82-3AEB6CF175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11DEB9-6D60-4AAD-B7E8-92BC2005CB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23CD7A-BEC9-4FDE-9CFD-3CD9B817530B}"/>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6" name="Footer Placeholder 5">
            <a:extLst>
              <a:ext uri="{FF2B5EF4-FFF2-40B4-BE49-F238E27FC236}">
                <a16:creationId xmlns:a16="http://schemas.microsoft.com/office/drawing/2014/main" id="{81F0F9B1-A3E2-47DE-9D99-937126AD3C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163845-16B2-4487-A05F-8C080E67022E}"/>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7345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A4EE-9F97-4198-958A-1EE5C2493E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89C266-D258-4FD5-9EA1-687D696DF5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BBD827-9001-405B-9721-5DDBD0ECF9AD}"/>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902E8E4C-CC90-4B9A-BE3E-C09FE275B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A6BF4-BDC0-4B6D-BBD5-43AD83B10936}"/>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2330787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D09325-646E-46CE-BD83-FF532F6A11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0F4B32-648B-460E-A1ED-4EFF7A3908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0CB71C-5335-496B-B7B1-B0E97A88921C}"/>
              </a:ext>
            </a:extLst>
          </p:cNvPr>
          <p:cNvSpPr>
            <a:spLocks noGrp="1"/>
          </p:cNvSpPr>
          <p:nvPr>
            <p:ph type="dt" sz="half" idx="10"/>
          </p:nvPr>
        </p:nvSpPr>
        <p:spPr/>
        <p:txBody>
          <a:body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CCD48D6D-E1ED-4185-A173-26FE92759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A7F86-3568-4AAC-B5EF-4CF7FE806924}"/>
              </a:ext>
            </a:extLst>
          </p:cNvPr>
          <p:cNvSpPr>
            <a:spLocks noGrp="1"/>
          </p:cNvSpPr>
          <p:nvPr>
            <p:ph type="sldNum" sz="quarter" idx="12"/>
          </p:nvPr>
        </p:nvSpPr>
        <p:spPr/>
        <p:txBody>
          <a:bodyPr/>
          <a:lstStyle/>
          <a:p>
            <a:fld id="{E59EE00A-0AF9-4EB0-8D15-109F98BB07BD}" type="slidenum">
              <a:rPr lang="en-GB" smtClean="0"/>
              <a:t>‹#›</a:t>
            </a:fld>
            <a:endParaRPr lang="en-GB"/>
          </a:p>
        </p:txBody>
      </p:sp>
    </p:spTree>
    <p:extLst>
      <p:ext uri="{BB962C8B-B14F-4D97-AF65-F5344CB8AC3E}">
        <p14:creationId xmlns:p14="http://schemas.microsoft.com/office/powerpoint/2010/main" val="2637520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374D52-9DAE-4BC9-8271-854B5F1E07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34A45F-2F74-44D8-A6ED-07AE6665B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76976D-49B8-43EB-A12B-EE8161CEA0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022B1C-5325-4556-BD33-8C28404F15E0}" type="datetimeFigureOut">
              <a:rPr lang="en-GB" smtClean="0"/>
              <a:t>20/03/2020</a:t>
            </a:fld>
            <a:endParaRPr lang="en-GB"/>
          </a:p>
        </p:txBody>
      </p:sp>
      <p:sp>
        <p:nvSpPr>
          <p:cNvPr id="5" name="Footer Placeholder 4">
            <a:extLst>
              <a:ext uri="{FF2B5EF4-FFF2-40B4-BE49-F238E27FC236}">
                <a16:creationId xmlns:a16="http://schemas.microsoft.com/office/drawing/2014/main" id="{48476103-EF17-4761-B8D4-1EBB728B32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601E10-FE92-4AD7-9EF9-BCCDCD51AA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9EE00A-0AF9-4EB0-8D15-109F98BB07BD}" type="slidenum">
              <a:rPr lang="en-GB" smtClean="0"/>
              <a:t>‹#›</a:t>
            </a:fld>
            <a:endParaRPr lang="en-GB"/>
          </a:p>
        </p:txBody>
      </p:sp>
    </p:spTree>
    <p:extLst>
      <p:ext uri="{BB962C8B-B14F-4D97-AF65-F5344CB8AC3E}">
        <p14:creationId xmlns:p14="http://schemas.microsoft.com/office/powerpoint/2010/main" val="3428298679"/>
      </p:ext>
    </p:extLst>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ov.wales/sites/default/files/publications/2018-02/education-for-sustainable-development-and-global-citizenship-in-the-further-education-sector-in-wales_0.pdf" TargetMode="External"/><Relationship Id="rId2" Type="http://schemas.openxmlformats.org/officeDocument/2006/relationships/hyperlink" Target="http://esdgc.escalate.ac.uk/curriculum" TargetMode="External"/><Relationship Id="rId1" Type="http://schemas.openxmlformats.org/officeDocument/2006/relationships/slideLayout" Target="../slideLayouts/slideLayout2.xml"/><Relationship Id="rId5" Type="http://schemas.openxmlformats.org/officeDocument/2006/relationships/hyperlink" Target="http://www.unesco.org/new/fileadmin/MULTIMEDIA/HQ/ED/ED/pdf/FFA_Complet_Web-ENG.pdf" TargetMode="External"/><Relationship Id="rId4" Type="http://schemas.openxmlformats.org/officeDocument/2006/relationships/hyperlink" Target="https://en.unesco.org/gem-report/sdg-goal-4"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educationandskillsforum.org/fr/news-blogs/mainstreaming-education-for-global-citizenship" TargetMode="External"/><Relationship Id="rId2" Type="http://schemas.openxmlformats.org/officeDocument/2006/relationships/hyperlink" Target="https://www.oxfam.org.uk/education/who-we-are" TargetMode="External"/><Relationship Id="rId1" Type="http://schemas.openxmlformats.org/officeDocument/2006/relationships/slideLayout" Target="../slideLayouts/slideLayout2.xml"/><Relationship Id="rId4" Type="http://schemas.openxmlformats.org/officeDocument/2006/relationships/hyperlink" Target="https://inservice.ascd.org/why-global-education-mat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465960-BA96-4992-BEDF-85BFBE85E3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56468" y="3788367"/>
            <a:ext cx="3930732" cy="2938866"/>
          </a:xfrm>
          <a:prstGeom prst="rect">
            <a:avLst/>
          </a:prstGeom>
        </p:spPr>
      </p:pic>
      <p:sp>
        <p:nvSpPr>
          <p:cNvPr id="2" name="Title 1">
            <a:extLst>
              <a:ext uri="{FF2B5EF4-FFF2-40B4-BE49-F238E27FC236}">
                <a16:creationId xmlns:a16="http://schemas.microsoft.com/office/drawing/2014/main" id="{C1AD3295-142B-4FE4-9797-0AEC188EB6C7}"/>
              </a:ext>
            </a:extLst>
          </p:cNvPr>
          <p:cNvSpPr>
            <a:spLocks noGrp="1"/>
          </p:cNvSpPr>
          <p:nvPr>
            <p:ph type="ctrTitle"/>
          </p:nvPr>
        </p:nvSpPr>
        <p:spPr>
          <a:xfrm>
            <a:off x="1524000" y="1122363"/>
            <a:ext cx="9144000" cy="2387600"/>
          </a:xfrm>
        </p:spPr>
        <p:txBody>
          <a:bodyPr>
            <a:normAutofit fontScale="90000"/>
          </a:bodyPr>
          <a:lstStyle/>
          <a:p>
            <a:r>
              <a:rPr lang="en-GB" dirty="0"/>
              <a:t>Education for Sustainability and Global Citizenship (ESDGC) </a:t>
            </a:r>
          </a:p>
        </p:txBody>
      </p:sp>
      <p:sp>
        <p:nvSpPr>
          <p:cNvPr id="3" name="Subtitle 2">
            <a:extLst>
              <a:ext uri="{FF2B5EF4-FFF2-40B4-BE49-F238E27FC236}">
                <a16:creationId xmlns:a16="http://schemas.microsoft.com/office/drawing/2014/main" id="{249E0D31-0E01-4B72-B62C-1F92446F15CC}"/>
              </a:ext>
            </a:extLst>
          </p:cNvPr>
          <p:cNvSpPr>
            <a:spLocks noGrp="1"/>
          </p:cNvSpPr>
          <p:nvPr>
            <p:ph type="subTitle" idx="1"/>
          </p:nvPr>
        </p:nvSpPr>
        <p:spPr>
          <a:xfrm>
            <a:off x="1524000" y="3602038"/>
            <a:ext cx="9144000" cy="1655762"/>
          </a:xfrm>
        </p:spPr>
        <p:txBody>
          <a:bodyPr/>
          <a:lstStyle/>
          <a:p>
            <a:r>
              <a:rPr lang="en-GB" dirty="0"/>
              <a:t>By Leila Morne</a:t>
            </a:r>
          </a:p>
          <a:p>
            <a:r>
              <a:rPr lang="en-GB" dirty="0"/>
              <a:t>1907467</a:t>
            </a:r>
          </a:p>
        </p:txBody>
      </p:sp>
    </p:spTree>
    <p:extLst>
      <p:ext uri="{BB962C8B-B14F-4D97-AF65-F5344CB8AC3E}">
        <p14:creationId xmlns:p14="http://schemas.microsoft.com/office/powerpoint/2010/main" val="3022829290"/>
      </p:ext>
    </p:extLst>
  </p:cSld>
  <p:clrMapOvr>
    <a:masterClrMapping/>
  </p:clrMapOvr>
  <mc:AlternateContent xmlns:mc="http://schemas.openxmlformats.org/markup-compatibility/2006" xmlns:p14="http://schemas.microsoft.com/office/powerpoint/2010/main">
    <mc:Choice Requires="p14">
      <p:transition spd="slow" p14:dur="2000" advTm="14833"/>
    </mc:Choice>
    <mc:Fallback xmlns="">
      <p:transition spd="slow" advTm="1483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57EC7-E6BA-4C58-87CB-CF125B2A438D}"/>
              </a:ext>
            </a:extLst>
          </p:cNvPr>
          <p:cNvSpPr>
            <a:spLocks noGrp="1"/>
          </p:cNvSpPr>
          <p:nvPr>
            <p:ph type="title"/>
          </p:nvPr>
        </p:nvSpPr>
        <p:spPr>
          <a:xfrm>
            <a:off x="838200" y="365125"/>
            <a:ext cx="10515600" cy="1325563"/>
          </a:xfrm>
        </p:spPr>
        <p:txBody>
          <a:bodyPr/>
          <a:lstStyle/>
          <a:p>
            <a:pPr algn="ctr"/>
            <a:r>
              <a:rPr lang="en-GB"/>
              <a:t>Introduction</a:t>
            </a:r>
            <a:endParaRPr lang="en-GB" dirty="0"/>
          </a:p>
        </p:txBody>
      </p:sp>
      <p:sp>
        <p:nvSpPr>
          <p:cNvPr id="3" name="Content Placeholder 2">
            <a:extLst>
              <a:ext uri="{FF2B5EF4-FFF2-40B4-BE49-F238E27FC236}">
                <a16:creationId xmlns:a16="http://schemas.microsoft.com/office/drawing/2014/main" id="{04AD5E0F-6E7B-46C4-9E21-24572F3D65D1}"/>
              </a:ext>
            </a:extLst>
          </p:cNvPr>
          <p:cNvSpPr>
            <a:spLocks noGrp="1"/>
          </p:cNvSpPr>
          <p:nvPr>
            <p:ph idx="1"/>
          </p:nvPr>
        </p:nvSpPr>
        <p:spPr>
          <a:xfrm>
            <a:off x="838200" y="1825625"/>
            <a:ext cx="10515600" cy="4351338"/>
          </a:xfrm>
        </p:spPr>
        <p:txBody>
          <a:bodyPr>
            <a:normAutofit/>
          </a:bodyPr>
          <a:lstStyle/>
          <a:p>
            <a:r>
              <a:rPr lang="en-GB" sz="2000" dirty="0"/>
              <a:t>What is ESDGC?</a:t>
            </a:r>
          </a:p>
          <a:p>
            <a:r>
              <a:rPr lang="en-GB" sz="2000" dirty="0"/>
              <a:t>Approaches</a:t>
            </a:r>
          </a:p>
          <a:p>
            <a:r>
              <a:rPr lang="en-GB" sz="2000" dirty="0"/>
              <a:t>Curriculum Design</a:t>
            </a:r>
          </a:p>
          <a:p>
            <a:r>
              <a:rPr lang="en-GB" sz="2000" dirty="0"/>
              <a:t>Benefits and Barriers</a:t>
            </a:r>
          </a:p>
          <a:p>
            <a:r>
              <a:rPr lang="en-GB" sz="2000" dirty="0"/>
              <a:t>Conclusion</a:t>
            </a:r>
          </a:p>
        </p:txBody>
      </p:sp>
      <p:pic>
        <p:nvPicPr>
          <p:cNvPr id="1026" name="Picture 2" descr="Image result for global citizenship">
            <a:extLst>
              <a:ext uri="{FF2B5EF4-FFF2-40B4-BE49-F238E27FC236}">
                <a16:creationId xmlns:a16="http://schemas.microsoft.com/office/drawing/2014/main" id="{4D4C83B3-5E95-4D2F-B13E-969A927F2D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8013" y="2120106"/>
            <a:ext cx="3762375" cy="3762375"/>
          </a:xfrm>
          <a:prstGeom prst="rect">
            <a:avLst/>
          </a:prstGeom>
          <a:solidFill>
            <a:schemeClr val="tx2">
              <a:lumMod val="20000"/>
              <a:lumOff val="80000"/>
            </a:schemeClr>
          </a:solidFill>
          <a:effectLst>
            <a:softEdge rad="546100"/>
          </a:effectLst>
        </p:spPr>
      </p:pic>
    </p:spTree>
    <p:extLst>
      <p:ext uri="{BB962C8B-B14F-4D97-AF65-F5344CB8AC3E}">
        <p14:creationId xmlns:p14="http://schemas.microsoft.com/office/powerpoint/2010/main" val="2479711184"/>
      </p:ext>
    </p:extLst>
  </p:cSld>
  <p:clrMapOvr>
    <a:masterClrMapping/>
  </p:clrMapOvr>
  <mc:AlternateContent xmlns:mc="http://schemas.openxmlformats.org/markup-compatibility/2006" xmlns:p14="http://schemas.microsoft.com/office/powerpoint/2010/main">
    <mc:Choice Requires="p14">
      <p:transition spd="slow" p14:dur="2000" advTm="17134"/>
    </mc:Choice>
    <mc:Fallback xmlns="">
      <p:transition spd="slow" advTm="1713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C300B-86A3-4D0C-8F43-61EB56C1BFF1}"/>
              </a:ext>
            </a:extLst>
          </p:cNvPr>
          <p:cNvSpPr>
            <a:spLocks noGrp="1"/>
          </p:cNvSpPr>
          <p:nvPr>
            <p:ph type="title"/>
          </p:nvPr>
        </p:nvSpPr>
        <p:spPr/>
        <p:txBody>
          <a:bodyPr/>
          <a:lstStyle/>
          <a:p>
            <a:pPr algn="ctr"/>
            <a:r>
              <a:rPr lang="en-GB"/>
              <a:t>What is ESDGC?</a:t>
            </a:r>
            <a:endParaRPr lang="en-GB" dirty="0"/>
          </a:p>
        </p:txBody>
      </p:sp>
      <p:sp>
        <p:nvSpPr>
          <p:cNvPr id="3" name="Content Placeholder 2">
            <a:extLst>
              <a:ext uri="{FF2B5EF4-FFF2-40B4-BE49-F238E27FC236}">
                <a16:creationId xmlns:a16="http://schemas.microsoft.com/office/drawing/2014/main" id="{CBA69649-EBC6-4303-95ED-1A752BB809A5}"/>
              </a:ext>
            </a:extLst>
          </p:cNvPr>
          <p:cNvSpPr>
            <a:spLocks noGrp="1"/>
          </p:cNvSpPr>
          <p:nvPr>
            <p:ph idx="1"/>
          </p:nvPr>
        </p:nvSpPr>
        <p:spPr>
          <a:xfrm>
            <a:off x="688769" y="1330036"/>
            <a:ext cx="10665031" cy="4846927"/>
          </a:xfrm>
        </p:spPr>
        <p:txBody>
          <a:bodyPr>
            <a:normAutofit/>
          </a:bodyPr>
          <a:lstStyle/>
          <a:p>
            <a:pPr marL="0" indent="0" algn="ctr">
              <a:buNone/>
            </a:pPr>
            <a:r>
              <a:rPr lang="en-GB" sz="2000" b="1" dirty="0"/>
              <a:t>‘ESDGC</a:t>
            </a:r>
            <a:r>
              <a:rPr lang="en-GB" sz="2000" dirty="0"/>
              <a:t> is about equipping people with the knowledge, skills and attitudes to be effective citizens in a complex and changing world both through their curriculum and through the practice of the institution’. (WAG, 2008)</a:t>
            </a:r>
          </a:p>
        </p:txBody>
      </p:sp>
      <p:graphicFrame>
        <p:nvGraphicFramePr>
          <p:cNvPr id="9" name="Diagram 8">
            <a:extLst>
              <a:ext uri="{FF2B5EF4-FFF2-40B4-BE49-F238E27FC236}">
                <a16:creationId xmlns:a16="http://schemas.microsoft.com/office/drawing/2014/main" id="{504FF566-5B25-4490-A7D8-44EBC3E39EEF}"/>
              </a:ext>
            </a:extLst>
          </p:cNvPr>
          <p:cNvGraphicFramePr/>
          <p:nvPr>
            <p:extLst>
              <p:ext uri="{D42A27DB-BD31-4B8C-83A1-F6EECF244321}">
                <p14:modId xmlns:p14="http://schemas.microsoft.com/office/powerpoint/2010/main" val="2639447613"/>
              </p:ext>
            </p:extLst>
          </p:nvPr>
        </p:nvGraphicFramePr>
        <p:xfrm>
          <a:off x="2320306" y="2304782"/>
          <a:ext cx="75513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Rounded Corners 4">
            <a:extLst>
              <a:ext uri="{FF2B5EF4-FFF2-40B4-BE49-F238E27FC236}">
                <a16:creationId xmlns:a16="http://schemas.microsoft.com/office/drawing/2014/main" id="{5CE689AC-02F5-4CD4-B757-25A7FB9C6DCD}"/>
              </a:ext>
            </a:extLst>
          </p:cNvPr>
          <p:cNvSpPr/>
          <p:nvPr/>
        </p:nvSpPr>
        <p:spPr>
          <a:xfrm>
            <a:off x="190005" y="2980706"/>
            <a:ext cx="3515096" cy="3087585"/>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b="1"/>
              <a:t>ESDGC Concepts in England’s Curriculum</a:t>
            </a:r>
          </a:p>
          <a:p>
            <a:pPr marL="285750" indent="-285750">
              <a:buFont typeface="Arial" panose="020B0604020202020204" pitchFamily="34" charset="0"/>
              <a:buChar char="•"/>
            </a:pPr>
            <a:r>
              <a:rPr lang="en-GB" sz="1400"/>
              <a:t>Citizenship &amp; Stewardship</a:t>
            </a:r>
          </a:p>
          <a:p>
            <a:pPr marL="285750" indent="-285750">
              <a:buFont typeface="Arial" panose="020B0604020202020204" pitchFamily="34" charset="0"/>
              <a:buChar char="•"/>
            </a:pPr>
            <a:r>
              <a:rPr lang="en-GB" sz="1400"/>
              <a:t>Inclusion &amp; Participation</a:t>
            </a:r>
          </a:p>
          <a:p>
            <a:pPr marL="285750" indent="-285750">
              <a:buFont typeface="Arial" panose="020B0604020202020204" pitchFamily="34" charset="0"/>
              <a:buChar char="•"/>
            </a:pPr>
            <a:r>
              <a:rPr lang="en-GB" sz="1400"/>
              <a:t>Conflict Resolution</a:t>
            </a:r>
          </a:p>
          <a:p>
            <a:pPr marL="285750" indent="-285750">
              <a:buFont typeface="Arial" panose="020B0604020202020204" pitchFamily="34" charset="0"/>
              <a:buChar char="•"/>
            </a:pPr>
            <a:r>
              <a:rPr lang="en-GB" sz="1400"/>
              <a:t>Rights &amp; Responsibilities</a:t>
            </a:r>
          </a:p>
          <a:p>
            <a:pPr marL="285750" indent="-285750">
              <a:buFont typeface="Arial" panose="020B0604020202020204" pitchFamily="34" charset="0"/>
              <a:buChar char="•"/>
            </a:pPr>
            <a:r>
              <a:rPr lang="en-GB" sz="1400"/>
              <a:t>Local Wellbeing</a:t>
            </a:r>
          </a:p>
          <a:p>
            <a:pPr marL="285750" indent="-285750">
              <a:buFont typeface="Arial" panose="020B0604020202020204" pitchFamily="34" charset="0"/>
              <a:buChar char="•"/>
            </a:pPr>
            <a:r>
              <a:rPr lang="en-GB" sz="1400"/>
              <a:t>Purchasing &amp; Waste</a:t>
            </a:r>
          </a:p>
          <a:p>
            <a:pPr marL="285750" indent="-285750">
              <a:buFont typeface="Arial" panose="020B0604020202020204" pitchFamily="34" charset="0"/>
              <a:buChar char="•"/>
            </a:pPr>
            <a:r>
              <a:rPr lang="en-GB" sz="1400"/>
              <a:t>Energy &amp; Water</a:t>
            </a:r>
          </a:p>
          <a:p>
            <a:pPr marL="285750" indent="-285750">
              <a:buFont typeface="Arial" panose="020B0604020202020204" pitchFamily="34" charset="0"/>
              <a:buChar char="•"/>
            </a:pPr>
            <a:r>
              <a:rPr lang="en-GB" sz="1400"/>
              <a:t>Buildings &amp; Grounds</a:t>
            </a:r>
          </a:p>
          <a:p>
            <a:pPr marL="285750" indent="-285750">
              <a:buFont typeface="Arial" panose="020B0604020202020204" pitchFamily="34" charset="0"/>
              <a:buChar char="•"/>
            </a:pPr>
            <a:r>
              <a:rPr lang="en-GB" sz="1400"/>
              <a:t>Travel &amp; Traffic</a:t>
            </a:r>
          </a:p>
          <a:p>
            <a:pPr marL="285750" indent="-285750">
              <a:buFont typeface="Arial" panose="020B0604020202020204" pitchFamily="34" charset="0"/>
              <a:buChar char="•"/>
            </a:pPr>
            <a:r>
              <a:rPr lang="en-GB" sz="1400"/>
              <a:t>Food &amp; Drink</a:t>
            </a:r>
          </a:p>
          <a:p>
            <a:pPr marL="285750" indent="-285750">
              <a:buFont typeface="Arial" panose="020B0604020202020204" pitchFamily="34" charset="0"/>
              <a:buChar char="•"/>
            </a:pPr>
            <a:r>
              <a:rPr lang="en-GB" sz="1400"/>
              <a:t>Global Dimension</a:t>
            </a:r>
          </a:p>
          <a:p>
            <a:pPr algn="ctr"/>
            <a:r>
              <a:rPr lang="en-GB" sz="1400" b="1">
                <a:solidFill>
                  <a:schemeClr val="tx1"/>
                </a:solidFill>
              </a:rPr>
              <a:t>(Escalate, 2010)</a:t>
            </a:r>
            <a:endParaRPr lang="en-GB" sz="1400" b="1" dirty="0">
              <a:solidFill>
                <a:schemeClr val="tx1"/>
              </a:solidFill>
            </a:endParaRPr>
          </a:p>
        </p:txBody>
      </p:sp>
      <p:sp>
        <p:nvSpPr>
          <p:cNvPr id="6" name="Oval 5">
            <a:extLst>
              <a:ext uri="{FF2B5EF4-FFF2-40B4-BE49-F238E27FC236}">
                <a16:creationId xmlns:a16="http://schemas.microsoft.com/office/drawing/2014/main" id="{73C1BF4A-BCDD-4343-8081-DC3CBFDA2D72}"/>
              </a:ext>
            </a:extLst>
          </p:cNvPr>
          <p:cNvSpPr/>
          <p:nvPr/>
        </p:nvSpPr>
        <p:spPr>
          <a:xfrm>
            <a:off x="8337469" y="2655600"/>
            <a:ext cx="3515096" cy="341269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SDG 4 – 4.7</a:t>
            </a:r>
          </a:p>
          <a:p>
            <a:pPr algn="ctr"/>
            <a:r>
              <a:rPr lang="en-GB" sz="1200" dirty="0"/>
              <a:t>“ensure that all learners are provided with the knowledge and skills to promote sustainable development, including, among others, through education for sustainable development and sustainable lifestyles, human rights, gender equality, promotion of a culture of peace and non-violence, global citizenship and appreciation of cultural diversity and of culture’s contribution to sustainable development”. (UNESCO, 2015)</a:t>
            </a:r>
          </a:p>
        </p:txBody>
      </p:sp>
    </p:spTree>
    <p:extLst>
      <p:ext uri="{BB962C8B-B14F-4D97-AF65-F5344CB8AC3E}">
        <p14:creationId xmlns:p14="http://schemas.microsoft.com/office/powerpoint/2010/main" val="3968965294"/>
      </p:ext>
    </p:extLst>
  </p:cSld>
  <p:clrMapOvr>
    <a:masterClrMapping/>
  </p:clrMapOvr>
  <mc:AlternateContent xmlns:mc="http://schemas.openxmlformats.org/markup-compatibility/2006" xmlns:p14="http://schemas.microsoft.com/office/powerpoint/2010/main">
    <mc:Choice Requires="p14">
      <p:transition spd="slow" p14:dur="2000" advTm="73789"/>
    </mc:Choice>
    <mc:Fallback xmlns="">
      <p:transition spd="slow" advTm="7378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B3D4A9C-0C0E-4098-8DA0-BCEE69643249}"/>
              </a:ext>
            </a:extLst>
          </p:cNvPr>
          <p:cNvGraphicFramePr>
            <a:graphicFrameLocks noGrp="1"/>
          </p:cNvGraphicFramePr>
          <p:nvPr>
            <p:ph idx="1"/>
            <p:extLst>
              <p:ext uri="{D42A27DB-BD31-4B8C-83A1-F6EECF244321}">
                <p14:modId xmlns:p14="http://schemas.microsoft.com/office/powerpoint/2010/main" val="2910702942"/>
              </p:ext>
            </p:extLst>
          </p:nvPr>
        </p:nvGraphicFramePr>
        <p:xfrm>
          <a:off x="2743200" y="899556"/>
          <a:ext cx="6698671" cy="18673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8558DFCE-1B47-4376-91BB-D02BFAD04092}"/>
              </a:ext>
            </a:extLst>
          </p:cNvPr>
          <p:cNvSpPr/>
          <p:nvPr/>
        </p:nvSpPr>
        <p:spPr>
          <a:xfrm>
            <a:off x="5225143" y="1341912"/>
            <a:ext cx="1864426" cy="1263176"/>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Diaz et el</a:t>
            </a:r>
          </a:p>
          <a:p>
            <a:pPr algn="ctr"/>
            <a:r>
              <a:rPr lang="en-GB" dirty="0"/>
              <a:t>1999</a:t>
            </a:r>
          </a:p>
        </p:txBody>
      </p:sp>
      <p:sp>
        <p:nvSpPr>
          <p:cNvPr id="6" name="Rectangle 5">
            <a:extLst>
              <a:ext uri="{FF2B5EF4-FFF2-40B4-BE49-F238E27FC236}">
                <a16:creationId xmlns:a16="http://schemas.microsoft.com/office/drawing/2014/main" id="{C1883E66-9F13-4D1A-B43C-4CBBC64FA2EE}"/>
              </a:ext>
            </a:extLst>
          </p:cNvPr>
          <p:cNvSpPr/>
          <p:nvPr/>
        </p:nvSpPr>
        <p:spPr>
          <a:xfrm>
            <a:off x="308758" y="1310678"/>
            <a:ext cx="1971304" cy="1132548"/>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Separate units/classes and curriculum</a:t>
            </a:r>
          </a:p>
        </p:txBody>
      </p:sp>
      <p:sp>
        <p:nvSpPr>
          <p:cNvPr id="7" name="Rectangle 6">
            <a:extLst>
              <a:ext uri="{FF2B5EF4-FFF2-40B4-BE49-F238E27FC236}">
                <a16:creationId xmlns:a16="http://schemas.microsoft.com/office/drawing/2014/main" id="{1EF062F1-86CC-4A91-924B-15BFE55A86CA}"/>
              </a:ext>
            </a:extLst>
          </p:cNvPr>
          <p:cNvSpPr/>
          <p:nvPr/>
        </p:nvSpPr>
        <p:spPr>
          <a:xfrm>
            <a:off x="9791700" y="1263177"/>
            <a:ext cx="2238004" cy="118004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Integration of global content within current curriculum</a:t>
            </a:r>
          </a:p>
        </p:txBody>
      </p:sp>
      <p:graphicFrame>
        <p:nvGraphicFramePr>
          <p:cNvPr id="9" name="Diagram 8">
            <a:extLst>
              <a:ext uri="{FF2B5EF4-FFF2-40B4-BE49-F238E27FC236}">
                <a16:creationId xmlns:a16="http://schemas.microsoft.com/office/drawing/2014/main" id="{24B5E645-1C31-4034-A7B2-EB565880286F}"/>
              </a:ext>
            </a:extLst>
          </p:cNvPr>
          <p:cNvGraphicFramePr/>
          <p:nvPr>
            <p:extLst>
              <p:ext uri="{D42A27DB-BD31-4B8C-83A1-F6EECF244321}">
                <p14:modId xmlns:p14="http://schemas.microsoft.com/office/powerpoint/2010/main" val="2815008115"/>
              </p:ext>
            </p:extLst>
          </p:nvPr>
        </p:nvGraphicFramePr>
        <p:xfrm>
          <a:off x="154379" y="3209307"/>
          <a:ext cx="5492997" cy="337138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a:extLst>
              <a:ext uri="{FF2B5EF4-FFF2-40B4-BE49-F238E27FC236}">
                <a16:creationId xmlns:a16="http://schemas.microsoft.com/office/drawing/2014/main" id="{2F6671D6-D648-4681-9E79-C9E258D294CE}"/>
              </a:ext>
            </a:extLst>
          </p:cNvPr>
          <p:cNvGraphicFramePr/>
          <p:nvPr>
            <p:extLst>
              <p:ext uri="{D42A27DB-BD31-4B8C-83A1-F6EECF244321}">
                <p14:modId xmlns:p14="http://schemas.microsoft.com/office/powerpoint/2010/main" val="3960484864"/>
              </p:ext>
            </p:extLst>
          </p:nvPr>
        </p:nvGraphicFramePr>
        <p:xfrm>
          <a:off x="6696528" y="2885582"/>
          <a:ext cx="5255491" cy="391321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ctangle 10">
            <a:extLst>
              <a:ext uri="{FF2B5EF4-FFF2-40B4-BE49-F238E27FC236}">
                <a16:creationId xmlns:a16="http://schemas.microsoft.com/office/drawing/2014/main" id="{E89A05D5-422D-4E38-83C4-FA0EF7AE18FB}"/>
              </a:ext>
            </a:extLst>
          </p:cNvPr>
          <p:cNvSpPr/>
          <p:nvPr/>
        </p:nvSpPr>
        <p:spPr>
          <a:xfrm>
            <a:off x="6181106" y="6210917"/>
            <a:ext cx="3443844" cy="4692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Abdullahi, cited in </a:t>
            </a:r>
            <a:r>
              <a:rPr lang="en-GB" b="1" dirty="0" err="1"/>
              <a:t>Zadja</a:t>
            </a:r>
            <a:r>
              <a:rPr lang="en-GB" b="1" dirty="0"/>
              <a:t>, 2010</a:t>
            </a:r>
            <a:endParaRPr lang="en-GB" dirty="0"/>
          </a:p>
        </p:txBody>
      </p:sp>
      <p:sp>
        <p:nvSpPr>
          <p:cNvPr id="13" name="Title 12">
            <a:extLst>
              <a:ext uri="{FF2B5EF4-FFF2-40B4-BE49-F238E27FC236}">
                <a16:creationId xmlns:a16="http://schemas.microsoft.com/office/drawing/2014/main" id="{99EA3986-363F-4DEC-A71E-7D56917CDC46}"/>
              </a:ext>
            </a:extLst>
          </p:cNvPr>
          <p:cNvSpPr>
            <a:spLocks noGrp="1"/>
          </p:cNvSpPr>
          <p:nvPr>
            <p:ph type="title"/>
          </p:nvPr>
        </p:nvSpPr>
        <p:spPr/>
        <p:txBody>
          <a:bodyPr/>
          <a:lstStyle/>
          <a:p>
            <a:pPr algn="ctr"/>
            <a:r>
              <a:rPr lang="en-GB" dirty="0"/>
              <a:t>Approaches</a:t>
            </a:r>
          </a:p>
        </p:txBody>
      </p:sp>
    </p:spTree>
    <p:extLst>
      <p:ext uri="{BB962C8B-B14F-4D97-AF65-F5344CB8AC3E}">
        <p14:creationId xmlns:p14="http://schemas.microsoft.com/office/powerpoint/2010/main" val="15912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4E474-E4EF-425B-BC25-9C2734582ECF}"/>
              </a:ext>
            </a:extLst>
          </p:cNvPr>
          <p:cNvSpPr>
            <a:spLocks noGrp="1"/>
          </p:cNvSpPr>
          <p:nvPr>
            <p:ph type="title"/>
          </p:nvPr>
        </p:nvSpPr>
        <p:spPr/>
        <p:txBody>
          <a:bodyPr/>
          <a:lstStyle/>
          <a:p>
            <a:pPr algn="ctr"/>
            <a:r>
              <a:rPr lang="en-GB" dirty="0"/>
              <a:t>Frameworks</a:t>
            </a:r>
          </a:p>
        </p:txBody>
      </p:sp>
      <p:sp>
        <p:nvSpPr>
          <p:cNvPr id="4" name="Text Placeholder 3">
            <a:extLst>
              <a:ext uri="{FF2B5EF4-FFF2-40B4-BE49-F238E27FC236}">
                <a16:creationId xmlns:a16="http://schemas.microsoft.com/office/drawing/2014/main" id="{2E543B15-1982-4D72-87C8-22D351ABBD00}"/>
              </a:ext>
            </a:extLst>
          </p:cNvPr>
          <p:cNvSpPr>
            <a:spLocks noGrp="1"/>
          </p:cNvSpPr>
          <p:nvPr>
            <p:ph type="body" idx="1"/>
          </p:nvPr>
        </p:nvSpPr>
        <p:spPr/>
        <p:txBody>
          <a:bodyPr>
            <a:normAutofit fontScale="32500" lnSpcReduction="20000"/>
          </a:bodyPr>
          <a:lstStyle/>
          <a:p>
            <a:endParaRPr lang="en-GB" b="0" dirty="0"/>
          </a:p>
          <a:p>
            <a:pPr algn="ctr"/>
            <a:r>
              <a:rPr lang="en-GB" sz="5500" dirty="0"/>
              <a:t>WAG (2008) ESDGC: A Common</a:t>
            </a:r>
          </a:p>
          <a:p>
            <a:pPr algn="ctr"/>
            <a:r>
              <a:rPr lang="en-GB" sz="5500" dirty="0"/>
              <a:t>Understanding for Schools </a:t>
            </a:r>
          </a:p>
          <a:p>
            <a:pPr algn="ctr"/>
            <a:endParaRPr lang="en-GB" dirty="0"/>
          </a:p>
        </p:txBody>
      </p:sp>
      <p:sp>
        <p:nvSpPr>
          <p:cNvPr id="5" name="Content Placeholder 4">
            <a:extLst>
              <a:ext uri="{FF2B5EF4-FFF2-40B4-BE49-F238E27FC236}">
                <a16:creationId xmlns:a16="http://schemas.microsoft.com/office/drawing/2014/main" id="{550C85F7-DDD8-4BFF-B342-405D52856576}"/>
              </a:ext>
            </a:extLst>
          </p:cNvPr>
          <p:cNvSpPr>
            <a:spLocks noGrp="1"/>
          </p:cNvSpPr>
          <p:nvPr>
            <p:ph sz="half" idx="2"/>
          </p:nvPr>
        </p:nvSpPr>
        <p:spPr/>
        <p:txBody>
          <a:bodyPr>
            <a:normAutofit fontScale="92500" lnSpcReduction="20000"/>
          </a:bodyPr>
          <a:lstStyle/>
          <a:p>
            <a:r>
              <a:rPr lang="en-GB" dirty="0"/>
              <a:t>‘To embed ESDGC across the curriculum, through all subjects and at all ages</a:t>
            </a:r>
          </a:p>
          <a:p>
            <a:r>
              <a:rPr lang="en-GB" dirty="0"/>
              <a:t>To give learners opportunities to develop their own global awareness</a:t>
            </a:r>
          </a:p>
          <a:p>
            <a:r>
              <a:rPr lang="en-GB" dirty="0"/>
              <a:t>To ensure all ESDGC themes are given equal weighting</a:t>
            </a:r>
          </a:p>
          <a:p>
            <a:r>
              <a:rPr lang="en-GB" dirty="0"/>
              <a:t>To understand that the concept of interdependence is central to ESDGC’</a:t>
            </a:r>
          </a:p>
        </p:txBody>
      </p:sp>
      <p:sp>
        <p:nvSpPr>
          <p:cNvPr id="9" name="Flowchart: Sequential Access Storage 8">
            <a:extLst>
              <a:ext uri="{FF2B5EF4-FFF2-40B4-BE49-F238E27FC236}">
                <a16:creationId xmlns:a16="http://schemas.microsoft.com/office/drawing/2014/main" id="{ACDE8067-0DF3-4EC3-AAC5-58EC323427B3}"/>
              </a:ext>
            </a:extLst>
          </p:cNvPr>
          <p:cNvSpPr/>
          <p:nvPr/>
        </p:nvSpPr>
        <p:spPr>
          <a:xfrm>
            <a:off x="-1" y="365124"/>
            <a:ext cx="1923803" cy="1914937"/>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 Key Themes</a:t>
            </a:r>
          </a:p>
        </p:txBody>
      </p:sp>
      <p:sp>
        <p:nvSpPr>
          <p:cNvPr id="10" name="Ribbon: Curved and Tilted Up 9">
            <a:extLst>
              <a:ext uri="{FF2B5EF4-FFF2-40B4-BE49-F238E27FC236}">
                <a16:creationId xmlns:a16="http://schemas.microsoft.com/office/drawing/2014/main" id="{EB6B4115-A5B0-4761-8E5A-A7EB366152E6}"/>
              </a:ext>
            </a:extLst>
          </p:cNvPr>
          <p:cNvSpPr/>
          <p:nvPr/>
        </p:nvSpPr>
        <p:spPr>
          <a:xfrm>
            <a:off x="1377538" y="5902037"/>
            <a:ext cx="3728852" cy="955964"/>
          </a:xfrm>
          <a:prstGeom prst="ellipseRibbon2">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2800" dirty="0"/>
              <a:t>Infusion?</a:t>
            </a:r>
          </a:p>
        </p:txBody>
      </p:sp>
      <p:sp>
        <p:nvSpPr>
          <p:cNvPr id="11" name="Flowchart: Connector 10">
            <a:extLst>
              <a:ext uri="{FF2B5EF4-FFF2-40B4-BE49-F238E27FC236}">
                <a16:creationId xmlns:a16="http://schemas.microsoft.com/office/drawing/2014/main" id="{AEF59854-351E-4972-8FE1-990B5DB1453A}"/>
              </a:ext>
            </a:extLst>
          </p:cNvPr>
          <p:cNvSpPr/>
          <p:nvPr/>
        </p:nvSpPr>
        <p:spPr>
          <a:xfrm>
            <a:off x="7897091" y="365124"/>
            <a:ext cx="1923803" cy="1914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Hanvey</a:t>
            </a:r>
            <a:r>
              <a:rPr lang="en-GB" dirty="0"/>
              <a:t> 1976</a:t>
            </a:r>
          </a:p>
          <a:p>
            <a:pPr algn="ctr"/>
            <a:endParaRPr lang="en-GB" dirty="0"/>
          </a:p>
        </p:txBody>
      </p:sp>
      <p:sp>
        <p:nvSpPr>
          <p:cNvPr id="12" name="Flowchart: Connector 11">
            <a:extLst>
              <a:ext uri="{FF2B5EF4-FFF2-40B4-BE49-F238E27FC236}">
                <a16:creationId xmlns:a16="http://schemas.microsoft.com/office/drawing/2014/main" id="{B8FF4F28-59EE-44CF-AD21-BEA73DF91E72}"/>
              </a:ext>
            </a:extLst>
          </p:cNvPr>
          <p:cNvSpPr/>
          <p:nvPr/>
        </p:nvSpPr>
        <p:spPr>
          <a:xfrm>
            <a:off x="9820894" y="2168886"/>
            <a:ext cx="2081540" cy="1793174"/>
          </a:xfrm>
          <a:prstGeom prst="flowChartConnector">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Merryfield 1997</a:t>
            </a:r>
          </a:p>
        </p:txBody>
      </p:sp>
      <p:sp>
        <p:nvSpPr>
          <p:cNvPr id="13" name="Flowchart: Connector 12">
            <a:extLst>
              <a:ext uri="{FF2B5EF4-FFF2-40B4-BE49-F238E27FC236}">
                <a16:creationId xmlns:a16="http://schemas.microsoft.com/office/drawing/2014/main" id="{CD85346F-EAF0-4269-AC11-464FCD3387E7}"/>
              </a:ext>
            </a:extLst>
          </p:cNvPr>
          <p:cNvSpPr/>
          <p:nvPr/>
        </p:nvSpPr>
        <p:spPr>
          <a:xfrm>
            <a:off x="5624792" y="1760101"/>
            <a:ext cx="2425143" cy="1939976"/>
          </a:xfrm>
          <a:prstGeom prst="flowChartConnec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Alger &amp; </a:t>
            </a:r>
            <a:r>
              <a:rPr lang="en-GB" dirty="0" err="1"/>
              <a:t>Harf</a:t>
            </a:r>
            <a:r>
              <a:rPr lang="en-GB" dirty="0"/>
              <a:t> 1986</a:t>
            </a:r>
          </a:p>
        </p:txBody>
      </p:sp>
      <p:sp>
        <p:nvSpPr>
          <p:cNvPr id="14" name="Flowchart: Connector 13">
            <a:extLst>
              <a:ext uri="{FF2B5EF4-FFF2-40B4-BE49-F238E27FC236}">
                <a16:creationId xmlns:a16="http://schemas.microsoft.com/office/drawing/2014/main" id="{C7511C28-6EBB-461E-8B59-50202B60DDF8}"/>
              </a:ext>
            </a:extLst>
          </p:cNvPr>
          <p:cNvSpPr/>
          <p:nvPr/>
        </p:nvSpPr>
        <p:spPr>
          <a:xfrm>
            <a:off x="7894645" y="3769490"/>
            <a:ext cx="2081540" cy="1914937"/>
          </a:xfrm>
          <a:prstGeom prst="flowChartConnector">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American Forum for Global Education 2002</a:t>
            </a:r>
          </a:p>
        </p:txBody>
      </p:sp>
    </p:spTree>
    <p:extLst>
      <p:ext uri="{BB962C8B-B14F-4D97-AF65-F5344CB8AC3E}">
        <p14:creationId xmlns:p14="http://schemas.microsoft.com/office/powerpoint/2010/main" val="2477629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ECE2E-E964-4969-A378-145CF5181D8D}"/>
              </a:ext>
            </a:extLst>
          </p:cNvPr>
          <p:cNvSpPr>
            <a:spLocks noGrp="1"/>
          </p:cNvSpPr>
          <p:nvPr>
            <p:ph type="title"/>
          </p:nvPr>
        </p:nvSpPr>
        <p:spPr/>
        <p:txBody>
          <a:bodyPr/>
          <a:lstStyle/>
          <a:p>
            <a:pPr algn="ctr"/>
            <a:r>
              <a:rPr lang="en-GB" dirty="0"/>
              <a:t>Curriculum Design</a:t>
            </a:r>
          </a:p>
        </p:txBody>
      </p:sp>
      <p:sp>
        <p:nvSpPr>
          <p:cNvPr id="3" name="Content Placeholder 2">
            <a:extLst>
              <a:ext uri="{FF2B5EF4-FFF2-40B4-BE49-F238E27FC236}">
                <a16:creationId xmlns:a16="http://schemas.microsoft.com/office/drawing/2014/main" id="{23FA5CF2-DE61-4160-A002-7A3A712D722C}"/>
              </a:ext>
            </a:extLst>
          </p:cNvPr>
          <p:cNvSpPr>
            <a:spLocks noGrp="1"/>
          </p:cNvSpPr>
          <p:nvPr>
            <p:ph idx="1"/>
          </p:nvPr>
        </p:nvSpPr>
        <p:spPr>
          <a:xfrm>
            <a:off x="296883" y="1389413"/>
            <a:ext cx="11150929" cy="5103462"/>
          </a:xfrm>
        </p:spPr>
        <p:txBody>
          <a:bodyPr>
            <a:normAutofit/>
          </a:bodyPr>
          <a:lstStyle/>
          <a:p>
            <a:r>
              <a:rPr lang="en-GB" sz="1400" dirty="0"/>
              <a:t>‘prepares learners for the new challenges that will be part of their futures such as climate change and international competition for resources. Helps them to understand the complex, interrelated nature of their world. Builds the skills that will enable learners to think laterally, link ideas and concepts such as needs and rights, and uncertainty and precaution, and make informed decisions’. </a:t>
            </a:r>
            <a:r>
              <a:rPr lang="en-GB" sz="1400" b="1" dirty="0"/>
              <a:t>(DCELLS, 2008a, p4)</a:t>
            </a:r>
          </a:p>
          <a:p>
            <a:pPr>
              <a:defRPr/>
            </a:pPr>
            <a:r>
              <a:rPr lang="en-GB" sz="1400" b="1" dirty="0"/>
              <a:t>‘</a:t>
            </a:r>
            <a:r>
              <a:rPr lang="en-GB" sz="1400" dirty="0"/>
              <a:t>The curriculum must be planned in such a way as to promote the equality of provision and entitlement for all. And it must do this by not offering a package of subjects and programmes of study on a take-it-or-leave-it basis and thus creating more opportunities for failure, disaffection and alienation than for freedom, equality and participation. It must do so by seriously and genuinely seeking to provide all young people with an education diet which will secure them entry to and involvement in the democratic social context of which they are part. A top=down curriculum, prescribed by the government and imposed on all pupils is fundamentally totalitarian rather than democratic.’ </a:t>
            </a:r>
            <a:r>
              <a:rPr lang="en-GB" sz="1400" b="1" dirty="0"/>
              <a:t>(Kelly, A, 2010 p104)</a:t>
            </a:r>
          </a:p>
          <a:p>
            <a:r>
              <a:rPr lang="en-GB" altLang="en-US" sz="1400" dirty="0"/>
              <a:t>‘More important than familiarity with particular bodies of knowledge will be the intellectual approaches; ways of knowing. Ability to synthesise and analyse will be crucial. The curriculum must be designed in order to animate these, rather than to stress the accumulation, retention and recapitulation of information in exams. The power to interpret, to be critical and to be able to navigate will be highly-prized attributes in the well-educated person of the twenty-first century, so our curriculum will have to position young minds to know how to think in ways like these. </a:t>
            </a:r>
            <a:r>
              <a:rPr lang="en-GB" altLang="en-US" sz="1400" b="1" dirty="0"/>
              <a:t>(</a:t>
            </a:r>
            <a:r>
              <a:rPr lang="en-GB" altLang="en-US" sz="1400" b="1" dirty="0" err="1"/>
              <a:t>Newbuy</a:t>
            </a:r>
            <a:r>
              <a:rPr lang="en-GB" altLang="en-US" sz="1400" b="1" dirty="0"/>
              <a:t>, 2005 p299)</a:t>
            </a:r>
          </a:p>
          <a:p>
            <a:r>
              <a:rPr lang="en-GB" sz="1400" dirty="0"/>
              <a:t>Education for global citizenship is not an additional subject - it's a framework for learning, reaching beyond school to the wider community. It can be promoted in class through the existing curriculum or through new initiatives and activities. </a:t>
            </a:r>
            <a:r>
              <a:rPr lang="en-GB" sz="1400" b="1" dirty="0"/>
              <a:t>(Oxfam, 2020)</a:t>
            </a:r>
          </a:p>
          <a:p>
            <a:pPr>
              <a:defRPr/>
            </a:pPr>
            <a:r>
              <a:rPr lang="en-GB" sz="1400" dirty="0"/>
              <a:t>‘There are no GCSEs in values or league tables for citizenship’ </a:t>
            </a:r>
            <a:r>
              <a:rPr lang="en-GB" sz="1400" b="1" dirty="0"/>
              <a:t>(Estelle Morris cited in Adonis, A 2012 p234)</a:t>
            </a:r>
          </a:p>
          <a:p>
            <a:pPr>
              <a:defRPr/>
            </a:pPr>
            <a:r>
              <a:rPr lang="en-GB" sz="1400" dirty="0"/>
              <a:t>‘There is no requirement for subjects to be taught discretely – they can be grouped, or taught through projects – if strong enough links are created between subjects, pupils’ knowledge and skills can be used across the whole curriculum’ </a:t>
            </a:r>
            <a:r>
              <a:rPr lang="en-GB" sz="1400" b="1" dirty="0"/>
              <a:t>(DfES 2003 p17)</a:t>
            </a:r>
          </a:p>
          <a:p>
            <a:pPr>
              <a:defRPr/>
            </a:pPr>
            <a:r>
              <a:rPr lang="en-GB" sz="1400" dirty="0"/>
              <a:t>‘It is nonsense to assume that this kind of active learning can be promoted in all pupils by exactly the same kind of educational diet, as provided, for example, by the National Curriculum or even by the programme of ‘intrinsically worthwhile activities’ advocated by the philosophers of education. That kind of content-based curriculum, as we have seen, leads for many pupils to failure, inequality and ultimate disaffection and alienation.’</a:t>
            </a:r>
            <a:r>
              <a:rPr lang="en-GB" sz="1400" b="1" dirty="0"/>
              <a:t> (Kelly, A, 2010 p100)</a:t>
            </a:r>
          </a:p>
          <a:p>
            <a:pPr marL="0" indent="0">
              <a:buNone/>
            </a:pPr>
            <a:endParaRPr lang="en-GB" sz="1200" b="1" dirty="0"/>
          </a:p>
        </p:txBody>
      </p:sp>
    </p:spTree>
    <p:extLst>
      <p:ext uri="{BB962C8B-B14F-4D97-AF65-F5344CB8AC3E}">
        <p14:creationId xmlns:p14="http://schemas.microsoft.com/office/powerpoint/2010/main" val="3910755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5EB0B-3045-4129-8629-E85F5A27E26F}"/>
              </a:ext>
            </a:extLst>
          </p:cNvPr>
          <p:cNvSpPr>
            <a:spLocks noGrp="1"/>
          </p:cNvSpPr>
          <p:nvPr>
            <p:ph type="title"/>
          </p:nvPr>
        </p:nvSpPr>
        <p:spPr/>
        <p:txBody>
          <a:bodyPr/>
          <a:lstStyle/>
          <a:p>
            <a:pPr algn="ctr"/>
            <a:r>
              <a:rPr lang="en-GB" b="1" dirty="0"/>
              <a:t>FE Setting</a:t>
            </a:r>
          </a:p>
        </p:txBody>
      </p:sp>
      <p:sp>
        <p:nvSpPr>
          <p:cNvPr id="4" name="Text Placeholder 3">
            <a:extLst>
              <a:ext uri="{FF2B5EF4-FFF2-40B4-BE49-F238E27FC236}">
                <a16:creationId xmlns:a16="http://schemas.microsoft.com/office/drawing/2014/main" id="{BE0656F4-7539-48FE-813F-83F8E6A3026C}"/>
              </a:ext>
            </a:extLst>
          </p:cNvPr>
          <p:cNvSpPr>
            <a:spLocks noGrp="1"/>
          </p:cNvSpPr>
          <p:nvPr>
            <p:ph type="body" idx="1"/>
          </p:nvPr>
        </p:nvSpPr>
        <p:spPr/>
        <p:txBody>
          <a:bodyPr>
            <a:normAutofit fontScale="25000" lnSpcReduction="20000"/>
          </a:bodyPr>
          <a:lstStyle/>
          <a:p>
            <a:pPr algn="ctr"/>
            <a:r>
              <a:rPr lang="en-GB" sz="8000" dirty="0"/>
              <a:t>Implementations</a:t>
            </a:r>
          </a:p>
          <a:p>
            <a:pPr algn="ctr"/>
            <a:endParaRPr lang="en-GB" dirty="0"/>
          </a:p>
        </p:txBody>
      </p:sp>
      <p:sp>
        <p:nvSpPr>
          <p:cNvPr id="5" name="Content Placeholder 4">
            <a:extLst>
              <a:ext uri="{FF2B5EF4-FFF2-40B4-BE49-F238E27FC236}">
                <a16:creationId xmlns:a16="http://schemas.microsoft.com/office/drawing/2014/main" id="{7E39F99B-7CAB-446B-A296-2B308DB8FE0D}"/>
              </a:ext>
            </a:extLst>
          </p:cNvPr>
          <p:cNvSpPr>
            <a:spLocks noGrp="1"/>
          </p:cNvSpPr>
          <p:nvPr>
            <p:ph sz="half" idx="2"/>
          </p:nvPr>
        </p:nvSpPr>
        <p:spPr/>
        <p:txBody>
          <a:bodyPr>
            <a:normAutofit fontScale="70000" lnSpcReduction="20000"/>
          </a:bodyPr>
          <a:lstStyle/>
          <a:p>
            <a:r>
              <a:rPr lang="en-GB" dirty="0">
                <a:solidFill>
                  <a:srgbClr val="00B050"/>
                </a:solidFill>
              </a:rPr>
              <a:t>Sustainability Policy </a:t>
            </a:r>
          </a:p>
          <a:p>
            <a:pPr marL="0" indent="0">
              <a:buNone/>
            </a:pPr>
            <a:endParaRPr lang="en-GB" dirty="0"/>
          </a:p>
          <a:p>
            <a:r>
              <a:rPr lang="en-GB" dirty="0">
                <a:solidFill>
                  <a:srgbClr val="00B0F0"/>
                </a:solidFill>
              </a:rPr>
              <a:t>Individual Development</a:t>
            </a:r>
          </a:p>
          <a:p>
            <a:endParaRPr lang="en-GB" dirty="0"/>
          </a:p>
          <a:p>
            <a:r>
              <a:rPr lang="en-GB" dirty="0">
                <a:solidFill>
                  <a:srgbClr val="FF0000"/>
                </a:solidFill>
              </a:rPr>
              <a:t>Prison Education</a:t>
            </a:r>
          </a:p>
          <a:p>
            <a:endParaRPr lang="en-GB" dirty="0"/>
          </a:p>
          <a:p>
            <a:r>
              <a:rPr lang="en-GB" dirty="0">
                <a:solidFill>
                  <a:srgbClr val="7030A0"/>
                </a:solidFill>
              </a:rPr>
              <a:t>International links with China</a:t>
            </a:r>
          </a:p>
          <a:p>
            <a:pPr marL="0" indent="0">
              <a:buNone/>
            </a:pPr>
            <a:endParaRPr lang="en-GB" dirty="0"/>
          </a:p>
          <a:p>
            <a:r>
              <a:rPr lang="en-GB" dirty="0">
                <a:solidFill>
                  <a:srgbClr val="FFC000"/>
                </a:solidFill>
              </a:rPr>
              <a:t>RAG Week</a:t>
            </a:r>
          </a:p>
          <a:p>
            <a:endParaRPr lang="en-GB" dirty="0"/>
          </a:p>
        </p:txBody>
      </p:sp>
      <p:sp>
        <p:nvSpPr>
          <p:cNvPr id="6" name="Text Placeholder 5">
            <a:extLst>
              <a:ext uri="{FF2B5EF4-FFF2-40B4-BE49-F238E27FC236}">
                <a16:creationId xmlns:a16="http://schemas.microsoft.com/office/drawing/2014/main" id="{1E052D3B-F832-4C84-A00C-B9F8E0CBF0E8}"/>
              </a:ext>
            </a:extLst>
          </p:cNvPr>
          <p:cNvSpPr>
            <a:spLocks noGrp="1"/>
          </p:cNvSpPr>
          <p:nvPr>
            <p:ph type="body" sz="quarter" idx="3"/>
          </p:nvPr>
        </p:nvSpPr>
        <p:spPr/>
        <p:txBody>
          <a:bodyPr>
            <a:normAutofit fontScale="25000" lnSpcReduction="20000"/>
          </a:bodyPr>
          <a:lstStyle/>
          <a:p>
            <a:pPr algn="ctr"/>
            <a:endParaRPr lang="en-GB" dirty="0"/>
          </a:p>
          <a:p>
            <a:pPr algn="ctr"/>
            <a:r>
              <a:rPr lang="en-GB" sz="8000" dirty="0"/>
              <a:t>ESDGC Concepts</a:t>
            </a:r>
          </a:p>
          <a:p>
            <a:pPr algn="ctr"/>
            <a:r>
              <a:rPr lang="en-GB" sz="8000" dirty="0"/>
              <a:t>(England) </a:t>
            </a:r>
          </a:p>
          <a:p>
            <a:pPr algn="ctr"/>
            <a:endParaRPr lang="en-GB" dirty="0"/>
          </a:p>
        </p:txBody>
      </p:sp>
      <p:sp>
        <p:nvSpPr>
          <p:cNvPr id="7" name="Content Placeholder 6">
            <a:extLst>
              <a:ext uri="{FF2B5EF4-FFF2-40B4-BE49-F238E27FC236}">
                <a16:creationId xmlns:a16="http://schemas.microsoft.com/office/drawing/2014/main" id="{25EAC360-BBE5-4E6A-AADF-E615A5EE8CA2}"/>
              </a:ext>
            </a:extLst>
          </p:cNvPr>
          <p:cNvSpPr>
            <a:spLocks noGrp="1"/>
          </p:cNvSpPr>
          <p:nvPr>
            <p:ph sz="quarter" idx="4"/>
          </p:nvPr>
        </p:nvSpPr>
        <p:spPr/>
        <p:txBody>
          <a:bodyPr>
            <a:normAutofit fontScale="70000" lnSpcReduction="20000"/>
          </a:bodyPr>
          <a:lstStyle/>
          <a:p>
            <a:r>
              <a:rPr lang="en-GB" dirty="0">
                <a:solidFill>
                  <a:srgbClr val="00B050"/>
                </a:solidFill>
              </a:rPr>
              <a:t>Purchasing &amp; Waste, Energy &amp; Water, Buildings &amp; Grounds, Food &amp; Drink, Travel &amp; Traffic</a:t>
            </a:r>
          </a:p>
          <a:p>
            <a:r>
              <a:rPr lang="en-GB" dirty="0">
                <a:solidFill>
                  <a:srgbClr val="00B0F0"/>
                </a:solidFill>
              </a:rPr>
              <a:t>Citizenship &amp; Stewardship, Inclusion &amp; Participation, Rights &amp; Responsibilities, Conflict Resolution.</a:t>
            </a:r>
          </a:p>
          <a:p>
            <a:r>
              <a:rPr lang="en-GB" dirty="0">
                <a:solidFill>
                  <a:srgbClr val="FF0000"/>
                </a:solidFill>
              </a:rPr>
              <a:t>Inclusion &amp; Participation, Rights &amp; Responsibilities </a:t>
            </a:r>
            <a:endParaRPr lang="en-GB" dirty="0"/>
          </a:p>
          <a:p>
            <a:r>
              <a:rPr lang="en-GB" dirty="0">
                <a:solidFill>
                  <a:srgbClr val="7030A0"/>
                </a:solidFill>
              </a:rPr>
              <a:t>Global Dimension</a:t>
            </a:r>
          </a:p>
          <a:p>
            <a:endParaRPr lang="en-GB" dirty="0">
              <a:solidFill>
                <a:srgbClr val="7030A0"/>
              </a:solidFill>
            </a:endParaRPr>
          </a:p>
          <a:p>
            <a:r>
              <a:rPr lang="en-GB" dirty="0">
                <a:solidFill>
                  <a:srgbClr val="FFC000"/>
                </a:solidFill>
              </a:rPr>
              <a:t>Citizenship &amp; Stewardship, Local Wellbeing, Rights &amp; Responsibilities, Inclusion &amp; Participation</a:t>
            </a:r>
          </a:p>
          <a:p>
            <a:pPr marL="0" indent="0">
              <a:buNone/>
            </a:pPr>
            <a:endParaRPr lang="en-GB" dirty="0"/>
          </a:p>
          <a:p>
            <a:pPr marL="0" indent="0">
              <a:buNone/>
            </a:pPr>
            <a:endParaRPr lang="en-GB" dirty="0"/>
          </a:p>
        </p:txBody>
      </p:sp>
      <p:pic>
        <p:nvPicPr>
          <p:cNvPr id="1026" name="Picture 2" descr="Image result for weston college">
            <a:extLst>
              <a:ext uri="{FF2B5EF4-FFF2-40B4-BE49-F238E27FC236}">
                <a16:creationId xmlns:a16="http://schemas.microsoft.com/office/drawing/2014/main" id="{AA571DDD-7DE8-42CC-B425-5B05EC5EEB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50" y="182562"/>
            <a:ext cx="3898712" cy="1325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8016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3CA5-86E6-49EE-A77E-9D7BE6ABB7B4}"/>
              </a:ext>
            </a:extLst>
          </p:cNvPr>
          <p:cNvSpPr>
            <a:spLocks noGrp="1"/>
          </p:cNvSpPr>
          <p:nvPr>
            <p:ph type="title"/>
          </p:nvPr>
        </p:nvSpPr>
        <p:spPr/>
        <p:txBody>
          <a:bodyPr/>
          <a:lstStyle/>
          <a:p>
            <a:pPr algn="ctr"/>
            <a:r>
              <a:rPr lang="en-GB" dirty="0"/>
              <a:t>ESDGC</a:t>
            </a:r>
          </a:p>
        </p:txBody>
      </p:sp>
      <p:sp>
        <p:nvSpPr>
          <p:cNvPr id="3" name="Text Placeholder 2">
            <a:extLst>
              <a:ext uri="{FF2B5EF4-FFF2-40B4-BE49-F238E27FC236}">
                <a16:creationId xmlns:a16="http://schemas.microsoft.com/office/drawing/2014/main" id="{C73C63B7-2104-4140-AFA9-22E27EA0121B}"/>
              </a:ext>
            </a:extLst>
          </p:cNvPr>
          <p:cNvSpPr>
            <a:spLocks noGrp="1"/>
          </p:cNvSpPr>
          <p:nvPr>
            <p:ph type="body" idx="1"/>
          </p:nvPr>
        </p:nvSpPr>
        <p:spPr/>
        <p:txBody>
          <a:bodyPr/>
          <a:lstStyle/>
          <a:p>
            <a:pPr algn="ctr"/>
            <a:r>
              <a:rPr lang="en-GB" dirty="0"/>
              <a:t>Benefits</a:t>
            </a:r>
          </a:p>
        </p:txBody>
      </p:sp>
      <p:sp>
        <p:nvSpPr>
          <p:cNvPr id="4" name="Content Placeholder 3">
            <a:extLst>
              <a:ext uri="{FF2B5EF4-FFF2-40B4-BE49-F238E27FC236}">
                <a16:creationId xmlns:a16="http://schemas.microsoft.com/office/drawing/2014/main" id="{3ABACBDF-5309-4E2D-BD01-BE3D73C5295D}"/>
              </a:ext>
            </a:extLst>
          </p:cNvPr>
          <p:cNvSpPr>
            <a:spLocks noGrp="1"/>
          </p:cNvSpPr>
          <p:nvPr>
            <p:ph sz="half" idx="2"/>
          </p:nvPr>
        </p:nvSpPr>
        <p:spPr/>
        <p:txBody>
          <a:bodyPr>
            <a:normAutofit lnSpcReduction="10000"/>
          </a:bodyPr>
          <a:lstStyle/>
          <a:p>
            <a:pPr marL="0" indent="0" algn="ctr">
              <a:buNone/>
            </a:pPr>
            <a:r>
              <a:rPr lang="en-GB" dirty="0"/>
              <a:t>“Climate change, poverty, conflict and consumer pressure are all part of our world today. ESDGC seeks to find ways to raise awareness and action to address the consequences of our lifestyle choices and prepares us for sustainable living in the 21st century as global citizens.” (Jane Hutt, cited in WAG, 2008)</a:t>
            </a:r>
          </a:p>
          <a:p>
            <a:pPr marL="0" indent="0" algn="ctr">
              <a:buNone/>
            </a:pPr>
            <a:endParaRPr lang="en-GB" dirty="0"/>
          </a:p>
        </p:txBody>
      </p:sp>
      <p:sp>
        <p:nvSpPr>
          <p:cNvPr id="5" name="Text Placeholder 4">
            <a:extLst>
              <a:ext uri="{FF2B5EF4-FFF2-40B4-BE49-F238E27FC236}">
                <a16:creationId xmlns:a16="http://schemas.microsoft.com/office/drawing/2014/main" id="{D2F43746-0BB9-43C5-B50A-886318D3ADB8}"/>
              </a:ext>
            </a:extLst>
          </p:cNvPr>
          <p:cNvSpPr>
            <a:spLocks noGrp="1"/>
          </p:cNvSpPr>
          <p:nvPr>
            <p:ph type="body" sz="quarter" idx="3"/>
          </p:nvPr>
        </p:nvSpPr>
        <p:spPr/>
        <p:txBody>
          <a:bodyPr/>
          <a:lstStyle/>
          <a:p>
            <a:pPr algn="ctr"/>
            <a:r>
              <a:rPr lang="en-GB" dirty="0"/>
              <a:t>Barriers</a:t>
            </a:r>
          </a:p>
        </p:txBody>
      </p:sp>
      <p:sp>
        <p:nvSpPr>
          <p:cNvPr id="6" name="Content Placeholder 5">
            <a:extLst>
              <a:ext uri="{FF2B5EF4-FFF2-40B4-BE49-F238E27FC236}">
                <a16:creationId xmlns:a16="http://schemas.microsoft.com/office/drawing/2014/main" id="{6ED3390C-EFEC-404D-89C2-17058D5C8070}"/>
              </a:ext>
            </a:extLst>
          </p:cNvPr>
          <p:cNvSpPr>
            <a:spLocks noGrp="1"/>
          </p:cNvSpPr>
          <p:nvPr>
            <p:ph sz="quarter" idx="4"/>
          </p:nvPr>
        </p:nvSpPr>
        <p:spPr/>
        <p:txBody>
          <a:bodyPr>
            <a:normAutofit lnSpcReduction="10000"/>
          </a:bodyPr>
          <a:lstStyle/>
          <a:p>
            <a:r>
              <a:rPr lang="en-GB" dirty="0"/>
              <a:t>Lack of understanding and training amongst educators.</a:t>
            </a:r>
          </a:p>
          <a:p>
            <a:r>
              <a:rPr lang="en-GB" dirty="0"/>
              <a:t>Inconsistent approach in delivery i.e. what is taught, how it is taught.</a:t>
            </a:r>
          </a:p>
          <a:p>
            <a:r>
              <a:rPr lang="en-GB" dirty="0"/>
              <a:t>Inconsistent approach in priority i.e. curriculum design, government priorities, inspection frameworks.</a:t>
            </a:r>
          </a:p>
          <a:p>
            <a:r>
              <a:rPr lang="en-GB" dirty="0"/>
              <a:t>Monitoring and assessment.</a:t>
            </a:r>
          </a:p>
          <a:p>
            <a:endParaRPr lang="en-GB" dirty="0"/>
          </a:p>
        </p:txBody>
      </p:sp>
      <p:pic>
        <p:nvPicPr>
          <p:cNvPr id="8" name="Picture 7">
            <a:extLst>
              <a:ext uri="{FF2B5EF4-FFF2-40B4-BE49-F238E27FC236}">
                <a16:creationId xmlns:a16="http://schemas.microsoft.com/office/drawing/2014/main" id="{8B001115-9519-46C8-96F5-01548F2C5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837" y="130392"/>
            <a:ext cx="2287155" cy="2287155"/>
          </a:xfrm>
          <a:prstGeom prst="rect">
            <a:avLst/>
          </a:prstGeom>
        </p:spPr>
      </p:pic>
      <p:pic>
        <p:nvPicPr>
          <p:cNvPr id="10" name="Picture 9">
            <a:extLst>
              <a:ext uri="{FF2B5EF4-FFF2-40B4-BE49-F238E27FC236}">
                <a16:creationId xmlns:a16="http://schemas.microsoft.com/office/drawing/2014/main" id="{BD573BAD-CEB1-4995-8A2F-1AB19CFFB5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93748" y="130392"/>
            <a:ext cx="2987416" cy="1966263"/>
          </a:xfrm>
          <a:prstGeom prst="rect">
            <a:avLst/>
          </a:prstGeom>
        </p:spPr>
      </p:pic>
    </p:spTree>
    <p:extLst>
      <p:ext uri="{BB962C8B-B14F-4D97-AF65-F5344CB8AC3E}">
        <p14:creationId xmlns:p14="http://schemas.microsoft.com/office/powerpoint/2010/main" val="413043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7CBE30D-1A70-4844-9396-3D3D610D3116}"/>
              </a:ext>
            </a:extLst>
          </p:cNvPr>
          <p:cNvSpPr>
            <a:spLocks noGrp="1"/>
          </p:cNvSpPr>
          <p:nvPr>
            <p:ph type="title"/>
          </p:nvPr>
        </p:nvSpPr>
        <p:spPr>
          <a:xfrm>
            <a:off x="838200" y="365125"/>
            <a:ext cx="10515600" cy="1325563"/>
          </a:xfrm>
        </p:spPr>
        <p:txBody>
          <a:bodyPr>
            <a:normAutofit/>
          </a:bodyPr>
          <a:lstStyle/>
          <a:p>
            <a:r>
              <a:rPr lang="en-GB"/>
              <a:t>Conclusion</a:t>
            </a:r>
          </a:p>
        </p:txBody>
      </p:sp>
      <p:sp>
        <p:nvSpPr>
          <p:cNvPr id="8" name="Content Placeholder 7">
            <a:extLst>
              <a:ext uri="{FF2B5EF4-FFF2-40B4-BE49-F238E27FC236}">
                <a16:creationId xmlns:a16="http://schemas.microsoft.com/office/drawing/2014/main" id="{4F48347E-2390-485C-A883-B087B2CA34B1}"/>
              </a:ext>
            </a:extLst>
          </p:cNvPr>
          <p:cNvSpPr>
            <a:spLocks noGrp="1"/>
          </p:cNvSpPr>
          <p:nvPr>
            <p:ph idx="1"/>
          </p:nvPr>
        </p:nvSpPr>
        <p:spPr>
          <a:xfrm>
            <a:off x="838200" y="1825625"/>
            <a:ext cx="3797807" cy="4351338"/>
          </a:xfrm>
        </p:spPr>
        <p:txBody>
          <a:bodyPr>
            <a:normAutofit/>
          </a:bodyPr>
          <a:lstStyle/>
          <a:p>
            <a:pPr marL="0" indent="0">
              <a:buNone/>
            </a:pPr>
            <a:endParaRPr lang="en-GB" sz="2000"/>
          </a:p>
          <a:p>
            <a:pPr marL="0" indent="0">
              <a:buNone/>
            </a:pPr>
            <a:r>
              <a:rPr lang="en-GB" sz="2000"/>
              <a:t>‘Global education is an effective way to support students’ holistic academic, social, and emotional development. Teachers, school leaders, and community members all have a role to play in leading global initiatives that turn classrooms and schools into windows to the world. ’ (Tichnor-Wagner, 2018)</a:t>
            </a:r>
          </a:p>
          <a:p>
            <a:pPr marL="0" indent="0">
              <a:buNone/>
            </a:pPr>
            <a:endParaRPr lang="en-GB" sz="2000"/>
          </a:p>
        </p:txBody>
      </p:sp>
      <p:pic>
        <p:nvPicPr>
          <p:cNvPr id="1032" name="Picture 8" descr="Image result for students learning Globally">
            <a:extLst>
              <a:ext uri="{FF2B5EF4-FFF2-40B4-BE49-F238E27FC236}">
                <a16:creationId xmlns:a16="http://schemas.microsoft.com/office/drawing/2014/main" id="{2AD81A16-CA5F-4C36-B1AE-D9F7F4D449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21"/>
          <a:stretch/>
        </p:blipFill>
        <p:spPr bwMode="auto">
          <a:xfrm>
            <a:off x="5120640" y="1904281"/>
            <a:ext cx="6233160" cy="4272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227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D8C9C-0843-49F6-921F-A7897A64FCA3}"/>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9E099A0E-1D20-4186-BB7B-6CB8319919DA}"/>
              </a:ext>
            </a:extLst>
          </p:cNvPr>
          <p:cNvSpPr>
            <a:spLocks noGrp="1"/>
          </p:cNvSpPr>
          <p:nvPr>
            <p:ph idx="1"/>
          </p:nvPr>
        </p:nvSpPr>
        <p:spPr>
          <a:xfrm>
            <a:off x="762000" y="1828800"/>
            <a:ext cx="10419608" cy="4229410"/>
          </a:xfrm>
        </p:spPr>
        <p:txBody>
          <a:bodyPr>
            <a:normAutofit fontScale="25000" lnSpcReduction="20000"/>
          </a:bodyPr>
          <a:lstStyle/>
          <a:p>
            <a:pPr marL="0" indent="0">
              <a:buNone/>
            </a:pPr>
            <a:r>
              <a:rPr lang="en-GB" sz="5600" dirty="0"/>
              <a:t>The Subject Centre for Education Escalate (2010) </a:t>
            </a:r>
            <a:r>
              <a:rPr lang="en-GB" sz="5600" i="1" dirty="0"/>
              <a:t>Education for Sustainable Development and global citizens</a:t>
            </a:r>
          </a:p>
          <a:p>
            <a:pPr marL="0" indent="0">
              <a:buNone/>
            </a:pPr>
            <a:r>
              <a:rPr lang="en-GB" sz="5600" dirty="0"/>
              <a:t>Available at: </a:t>
            </a:r>
            <a:r>
              <a:rPr lang="en-GB" sz="5600" u="sng" dirty="0">
                <a:hlinkClick r:id="rId2">
                  <a:extLst>
                    <a:ext uri="{A12FA001-AC4F-418D-AE19-62706E023703}">
                      <ahyp:hlinkClr xmlns:ahyp="http://schemas.microsoft.com/office/drawing/2018/hyperlinkcolor" val="tx"/>
                    </a:ext>
                  </a:extLst>
                </a:hlinkClick>
              </a:rPr>
              <a:t>http://esdgc.escalate.ac.uk/curriculum</a:t>
            </a:r>
            <a:endParaRPr lang="en-GB" sz="5600" u="sng" dirty="0"/>
          </a:p>
          <a:p>
            <a:pPr marL="0" indent="0">
              <a:buNone/>
            </a:pPr>
            <a:r>
              <a:rPr lang="en-GB" sz="5600" dirty="0"/>
              <a:t>(Accessed 1</a:t>
            </a:r>
            <a:r>
              <a:rPr lang="en-GB" sz="5600" baseline="30000" dirty="0"/>
              <a:t>st</a:t>
            </a:r>
            <a:r>
              <a:rPr lang="en-GB" sz="5600" dirty="0"/>
              <a:t> March)</a:t>
            </a:r>
          </a:p>
          <a:p>
            <a:pPr marL="0" indent="0">
              <a:lnSpc>
                <a:spcPct val="100000"/>
              </a:lnSpc>
              <a:buNone/>
            </a:pPr>
            <a:r>
              <a:rPr lang="en-GB" sz="5600" dirty="0"/>
              <a:t>Welsh Assembly government (2008) </a:t>
            </a:r>
            <a:r>
              <a:rPr lang="en-GB" sz="5600" i="1" dirty="0"/>
              <a:t>Education for Sustainable Development and Global Citizenship In the Further Education Sector in Wales.</a:t>
            </a:r>
          </a:p>
          <a:p>
            <a:pPr marL="0" indent="0">
              <a:lnSpc>
                <a:spcPct val="100000"/>
              </a:lnSpc>
              <a:buNone/>
            </a:pPr>
            <a:r>
              <a:rPr lang="en-GB" sz="5600" dirty="0"/>
              <a:t>Available at: </a:t>
            </a:r>
            <a:r>
              <a:rPr lang="en-GB" sz="5600" dirty="0">
                <a:hlinkClick r:id="rId3">
                  <a:extLst>
                    <a:ext uri="{A12FA001-AC4F-418D-AE19-62706E023703}">
                      <ahyp:hlinkClr xmlns:ahyp="http://schemas.microsoft.com/office/drawing/2018/hyperlinkcolor" val="tx"/>
                    </a:ext>
                  </a:extLst>
                </a:hlinkClick>
              </a:rPr>
              <a:t>https://gov.wales/sites/default/files/publications/2018-02/education-for-sustainable-development-and-global-citizenship-in-the-further-education-sector-in-wales_0.pdf</a:t>
            </a:r>
            <a:endParaRPr lang="en-GB" sz="5600" dirty="0"/>
          </a:p>
          <a:p>
            <a:pPr marL="0" indent="0">
              <a:lnSpc>
                <a:spcPct val="100000"/>
              </a:lnSpc>
              <a:buNone/>
            </a:pPr>
            <a:r>
              <a:rPr lang="en-GB" sz="5600" dirty="0"/>
              <a:t>(Accessed 1</a:t>
            </a:r>
            <a:r>
              <a:rPr lang="en-GB" sz="5600" baseline="30000" dirty="0"/>
              <a:t>st</a:t>
            </a:r>
            <a:r>
              <a:rPr lang="en-GB" sz="5600" dirty="0"/>
              <a:t> March 2020)</a:t>
            </a:r>
          </a:p>
          <a:p>
            <a:pPr marL="0" indent="0">
              <a:buNone/>
            </a:pPr>
            <a:r>
              <a:rPr lang="en-GB" sz="5600" dirty="0"/>
              <a:t>DCELLS (2008a) </a:t>
            </a:r>
            <a:r>
              <a:rPr lang="en-GB" sz="5600" i="1" dirty="0"/>
              <a:t>Education for Sustainable Development and Global Citizenship. Information for Teacher Trainees and New Teachers in Wales</a:t>
            </a:r>
            <a:r>
              <a:rPr lang="en-GB" sz="5600" dirty="0"/>
              <a:t>. Cardiff: Welsh Assembly Government. </a:t>
            </a:r>
          </a:p>
          <a:p>
            <a:pPr marL="0" indent="0">
              <a:buNone/>
            </a:pPr>
            <a:r>
              <a:rPr lang="en-GB" sz="5600" dirty="0"/>
              <a:t>UNESCO (2020) </a:t>
            </a:r>
            <a:r>
              <a:rPr lang="en-GB" sz="5600" i="1" dirty="0"/>
              <a:t>Global Education Monitoring Report</a:t>
            </a:r>
          </a:p>
          <a:p>
            <a:pPr marL="0" indent="0">
              <a:buNone/>
            </a:pPr>
            <a:r>
              <a:rPr lang="en-GB" sz="5600" dirty="0"/>
              <a:t>Available at</a:t>
            </a:r>
            <a:r>
              <a:rPr lang="en-GB" sz="5600" i="1" dirty="0"/>
              <a:t>: </a:t>
            </a:r>
            <a:r>
              <a:rPr lang="en-GB" sz="5600" dirty="0">
                <a:hlinkClick r:id="rId4"/>
              </a:rPr>
              <a:t>https://en.unesco.org/gem-report/sdg-goal-4</a:t>
            </a:r>
            <a:endParaRPr lang="en-GB" sz="5600" dirty="0"/>
          </a:p>
          <a:p>
            <a:pPr marL="0" indent="0">
              <a:buNone/>
            </a:pPr>
            <a:r>
              <a:rPr lang="en-GB" sz="5600" dirty="0"/>
              <a:t>(Accessed 28</a:t>
            </a:r>
            <a:r>
              <a:rPr lang="en-GB" sz="5600" baseline="30000" dirty="0"/>
              <a:t>th</a:t>
            </a:r>
            <a:r>
              <a:rPr lang="en-GB" sz="5600" dirty="0"/>
              <a:t> February 2020)</a:t>
            </a:r>
          </a:p>
          <a:p>
            <a:pPr marL="0" indent="0">
              <a:buNone/>
            </a:pPr>
            <a:r>
              <a:rPr lang="en-GB" sz="5600" dirty="0"/>
              <a:t>UNESCO (2015) </a:t>
            </a:r>
            <a:r>
              <a:rPr lang="en-GB" sz="5600" i="1" dirty="0"/>
              <a:t>Education 2030 Incheon Declaration and Framework for Action Towards inclusive and equitable quality education and lifelong learning for all. </a:t>
            </a:r>
          </a:p>
          <a:p>
            <a:pPr marL="0" indent="0">
              <a:buNone/>
            </a:pPr>
            <a:r>
              <a:rPr lang="en-GB" sz="5600" dirty="0"/>
              <a:t>Available at: </a:t>
            </a:r>
            <a:r>
              <a:rPr lang="en-GB" sz="5600" dirty="0">
                <a:hlinkClick r:id="rId5"/>
              </a:rPr>
              <a:t>www.unesco.org/new/fileadmin/MULTIMEDIA/HQ/ED/ED/pdf/FFA_Complet_Web-ENG.pdf</a:t>
            </a:r>
            <a:endParaRPr lang="en-GB" sz="5600" dirty="0"/>
          </a:p>
          <a:p>
            <a:pPr marL="0" indent="0">
              <a:buNone/>
            </a:pPr>
            <a:r>
              <a:rPr lang="en-GB" sz="5600" dirty="0"/>
              <a:t>(Accessed 3</a:t>
            </a:r>
            <a:r>
              <a:rPr lang="en-GB" sz="5600" baseline="30000" dirty="0"/>
              <a:t>rd</a:t>
            </a:r>
            <a:r>
              <a:rPr lang="en-GB" sz="5600" dirty="0"/>
              <a:t> March 2020)</a:t>
            </a:r>
          </a:p>
          <a:p>
            <a:pPr marL="0" indent="0">
              <a:buNone/>
            </a:pPr>
            <a:endParaRPr lang="en-GB" altLang="en-US" sz="5600" dirty="0"/>
          </a:p>
          <a:p>
            <a:pPr marL="0" indent="0">
              <a:buNone/>
            </a:pPr>
            <a:endParaRPr lang="en-GB" sz="1200" dirty="0"/>
          </a:p>
        </p:txBody>
      </p:sp>
    </p:spTree>
    <p:extLst>
      <p:ext uri="{BB962C8B-B14F-4D97-AF65-F5344CB8AC3E}">
        <p14:creationId xmlns:p14="http://schemas.microsoft.com/office/powerpoint/2010/main" val="2581278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99F0D-E6AB-488F-8923-592A7BE3AB3E}"/>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69AB2840-6C52-4194-B557-260F8B5E18A5}"/>
              </a:ext>
            </a:extLst>
          </p:cNvPr>
          <p:cNvSpPr>
            <a:spLocks noGrp="1"/>
          </p:cNvSpPr>
          <p:nvPr>
            <p:ph idx="1"/>
          </p:nvPr>
        </p:nvSpPr>
        <p:spPr/>
        <p:txBody>
          <a:bodyPr>
            <a:normAutofit lnSpcReduction="10000"/>
          </a:bodyPr>
          <a:lstStyle/>
          <a:p>
            <a:pPr marL="0" indent="0">
              <a:buNone/>
            </a:pPr>
            <a:r>
              <a:rPr lang="en-GB" altLang="en-US" sz="1400" dirty="0"/>
              <a:t>Adonis, A (2012) </a:t>
            </a:r>
            <a:r>
              <a:rPr lang="en-GB" altLang="en-US" sz="1400" i="1" dirty="0"/>
              <a:t> Education, Education, Education: Reforming English Schools. </a:t>
            </a:r>
            <a:r>
              <a:rPr lang="en-GB" altLang="en-US" sz="1400" dirty="0"/>
              <a:t>London: </a:t>
            </a:r>
            <a:r>
              <a:rPr lang="en-GB" altLang="en-US" sz="1400" dirty="0" err="1"/>
              <a:t>Biteback</a:t>
            </a:r>
            <a:r>
              <a:rPr lang="en-GB" altLang="en-US" sz="1400" dirty="0"/>
              <a:t> Publishing.</a:t>
            </a:r>
          </a:p>
          <a:p>
            <a:pPr marL="0" indent="0">
              <a:buNone/>
            </a:pPr>
            <a:r>
              <a:rPr lang="en-GB" altLang="en-US" sz="1400" dirty="0"/>
              <a:t>Kelly, A, V (2010) </a:t>
            </a:r>
            <a:r>
              <a:rPr lang="en-GB" altLang="en-US" sz="1400" i="1" dirty="0"/>
              <a:t>The Curriculum: Theory and Practice. </a:t>
            </a:r>
            <a:r>
              <a:rPr lang="en-GB" altLang="en-US" sz="1400" dirty="0"/>
              <a:t>London: Sage Publications.</a:t>
            </a:r>
          </a:p>
          <a:p>
            <a:pPr marL="0" indent="0">
              <a:buNone/>
            </a:pPr>
            <a:r>
              <a:rPr lang="en-GB" altLang="en-US" sz="1400" dirty="0"/>
              <a:t>Newby, M (2005) ‘</a:t>
            </a:r>
            <a:r>
              <a:rPr lang="en-GB" altLang="en-US" sz="1400" i="1" dirty="0"/>
              <a:t>A Curriculum for 2020.’ Journal of Education for Teaching. </a:t>
            </a:r>
            <a:r>
              <a:rPr lang="en-GB" altLang="en-US" sz="1400" dirty="0"/>
              <a:t>31 (4): 297 – 300</a:t>
            </a:r>
          </a:p>
          <a:p>
            <a:pPr marL="0" indent="0">
              <a:buNone/>
            </a:pPr>
            <a:r>
              <a:rPr lang="en-GB" altLang="en-US" sz="1400" dirty="0" err="1"/>
              <a:t>Zadja</a:t>
            </a:r>
            <a:r>
              <a:rPr lang="en-GB" altLang="en-US" sz="1400" dirty="0"/>
              <a:t>, J. (2010) Global Pedagogies schooling for the future. London: Springer</a:t>
            </a:r>
          </a:p>
          <a:p>
            <a:pPr marL="0" indent="0">
              <a:buNone/>
            </a:pPr>
            <a:r>
              <a:rPr lang="en-GB" sz="1400" dirty="0"/>
              <a:t>Oxfam (2020) </a:t>
            </a:r>
            <a:r>
              <a:rPr lang="en-GB" sz="1400" i="1" dirty="0"/>
              <a:t>Oxfam Education Who We Are</a:t>
            </a:r>
          </a:p>
          <a:p>
            <a:pPr marL="0" indent="0">
              <a:buNone/>
            </a:pPr>
            <a:r>
              <a:rPr lang="en-GB" sz="1400" dirty="0"/>
              <a:t>Available at: </a:t>
            </a:r>
            <a:r>
              <a:rPr lang="en-GB" sz="1400" dirty="0">
                <a:hlinkClick r:id="rId2"/>
              </a:rPr>
              <a:t>https://www.oxfam.org.uk/education/who-we-are</a:t>
            </a:r>
            <a:endParaRPr lang="en-GB" sz="1400" dirty="0"/>
          </a:p>
          <a:p>
            <a:pPr marL="0" indent="0">
              <a:buNone/>
            </a:pPr>
            <a:r>
              <a:rPr lang="en-GB" sz="1400" dirty="0"/>
              <a:t>(Accessed 3</a:t>
            </a:r>
            <a:r>
              <a:rPr lang="en-GB" sz="1400" baseline="30000" dirty="0"/>
              <a:t>rd</a:t>
            </a:r>
            <a:r>
              <a:rPr lang="en-GB" sz="1400" dirty="0"/>
              <a:t> March 2020)</a:t>
            </a:r>
          </a:p>
          <a:p>
            <a:pPr marL="0" indent="0">
              <a:buNone/>
            </a:pPr>
            <a:r>
              <a:rPr lang="en-GB" sz="1400" dirty="0"/>
              <a:t>Global Education and Skills Forum (2017) </a:t>
            </a:r>
            <a:r>
              <a:rPr lang="en-GB" sz="1400" i="1" dirty="0"/>
              <a:t>Mainstreaming Education for Global Citizenship</a:t>
            </a:r>
          </a:p>
          <a:p>
            <a:pPr marL="0" indent="0">
              <a:buNone/>
            </a:pPr>
            <a:r>
              <a:rPr lang="en-GB" sz="1400" dirty="0"/>
              <a:t>Available at: </a:t>
            </a:r>
            <a:r>
              <a:rPr lang="en-GB" sz="1400" dirty="0">
                <a:hlinkClick r:id="rId3"/>
              </a:rPr>
              <a:t>https://www.educationandskillsforum.org/fr/news-blogs/mainstreaming-education-for-global-citizenship</a:t>
            </a:r>
            <a:endParaRPr lang="en-GB" sz="1400" dirty="0"/>
          </a:p>
          <a:p>
            <a:pPr marL="0" indent="0">
              <a:buNone/>
            </a:pPr>
            <a:r>
              <a:rPr lang="en-GB" sz="1400" dirty="0"/>
              <a:t>(Accessed 2</a:t>
            </a:r>
            <a:r>
              <a:rPr lang="en-GB" sz="1400" baseline="30000" dirty="0"/>
              <a:t>nd</a:t>
            </a:r>
            <a:r>
              <a:rPr lang="en-GB" sz="1400" dirty="0"/>
              <a:t> March 2020)</a:t>
            </a:r>
          </a:p>
          <a:p>
            <a:pPr marL="0" indent="0">
              <a:buNone/>
            </a:pPr>
            <a:r>
              <a:rPr lang="en-GB" altLang="en-US" sz="1400" dirty="0"/>
              <a:t>DfES (2003) </a:t>
            </a:r>
            <a:r>
              <a:rPr lang="en-GB" altLang="en-US" sz="1400" i="1" dirty="0"/>
              <a:t>Excellence and Enjoyment: A Strategy for Primary Schools. </a:t>
            </a:r>
            <a:r>
              <a:rPr lang="en-GB" altLang="en-US" sz="1400" dirty="0"/>
              <a:t>Nottingham: DfES</a:t>
            </a:r>
          </a:p>
          <a:p>
            <a:pPr marL="0" indent="0">
              <a:buNone/>
            </a:pPr>
            <a:r>
              <a:rPr lang="en-GB" altLang="en-US" sz="1400" dirty="0" err="1"/>
              <a:t>Tichnor</a:t>
            </a:r>
            <a:r>
              <a:rPr lang="en-GB" altLang="en-US" sz="1400" dirty="0"/>
              <a:t>-Wagner, A (2018) </a:t>
            </a:r>
            <a:r>
              <a:rPr lang="en-GB" altLang="en-US" sz="1400" i="1" dirty="0"/>
              <a:t>Why Global Education Matters</a:t>
            </a:r>
          </a:p>
          <a:p>
            <a:pPr marL="0" indent="0">
              <a:buNone/>
            </a:pPr>
            <a:r>
              <a:rPr lang="en-GB" altLang="en-US" sz="1400" dirty="0"/>
              <a:t>Available at: </a:t>
            </a:r>
            <a:r>
              <a:rPr lang="en-GB" sz="1400" dirty="0">
                <a:hlinkClick r:id="rId4"/>
              </a:rPr>
              <a:t>https://inservice.ascd.org/why-global-education-matters/</a:t>
            </a:r>
            <a:endParaRPr lang="en-GB" sz="1400" dirty="0"/>
          </a:p>
          <a:p>
            <a:pPr marL="0" indent="0">
              <a:buNone/>
            </a:pPr>
            <a:r>
              <a:rPr lang="en-GB" altLang="en-US" sz="1400" dirty="0"/>
              <a:t>(Accessed 18</a:t>
            </a:r>
            <a:r>
              <a:rPr lang="en-GB" altLang="en-US" sz="1400" baseline="30000" dirty="0"/>
              <a:t>th</a:t>
            </a:r>
            <a:r>
              <a:rPr lang="en-GB" altLang="en-US" sz="1400" dirty="0"/>
              <a:t> March 2020)</a:t>
            </a:r>
          </a:p>
          <a:p>
            <a:endParaRPr lang="en-GB" altLang="en-US" sz="800" i="1" dirty="0"/>
          </a:p>
          <a:p>
            <a:endParaRPr lang="en-GB" dirty="0"/>
          </a:p>
        </p:txBody>
      </p:sp>
    </p:spTree>
    <p:extLst>
      <p:ext uri="{BB962C8B-B14F-4D97-AF65-F5344CB8AC3E}">
        <p14:creationId xmlns:p14="http://schemas.microsoft.com/office/powerpoint/2010/main" val="22544094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E033E19A646E94598F81C134D6CB39A" ma:contentTypeVersion="13" ma:contentTypeDescription="Create a new document." ma:contentTypeScope="" ma:versionID="61e9932b936f2a01904d5035f148a6d5">
  <xsd:schema xmlns:xsd="http://www.w3.org/2001/XMLSchema" xmlns:xs="http://www.w3.org/2001/XMLSchema" xmlns:p="http://schemas.microsoft.com/office/2006/metadata/properties" xmlns:ns3="5081df94-151b-4888-aa82-6a6d525f9a33" xmlns:ns4="9f38ca33-2de6-4d9c-b445-81a40a8c6b31" targetNamespace="http://schemas.microsoft.com/office/2006/metadata/properties" ma:root="true" ma:fieldsID="7f525f2bc2d688570be076d34bfd29cf" ns3:_="" ns4:_="">
    <xsd:import namespace="5081df94-151b-4888-aa82-6a6d525f9a33"/>
    <xsd:import namespace="9f38ca33-2de6-4d9c-b445-81a40a8c6b3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081df94-151b-4888-aa82-6a6d525f9a3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f38ca33-2de6-4d9c-b445-81a40a8c6b3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21AD377-FA2B-4570-B420-FA2FBE5C1A4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8E5D623-7BD0-4310-9E27-893CEA31CFD6}">
  <ds:schemaRefs>
    <ds:schemaRef ds:uri="http://schemas.microsoft.com/sharepoint/v3/contenttype/forms"/>
  </ds:schemaRefs>
</ds:datastoreItem>
</file>

<file path=customXml/itemProps3.xml><?xml version="1.0" encoding="utf-8"?>
<ds:datastoreItem xmlns:ds="http://schemas.openxmlformats.org/officeDocument/2006/customXml" ds:itemID="{8EDD68FC-C866-4D2D-A465-A77B459D8B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081df94-151b-4888-aa82-6a6d525f9a33"/>
    <ds:schemaRef ds:uri="9f38ca33-2de6-4d9c-b445-81a40a8c6b3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804</TotalTime>
  <Words>2172</Words>
  <Application>Microsoft Office PowerPoint</Application>
  <PresentationFormat>Widescreen</PresentationFormat>
  <Paragraphs>183</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Education for Sustainability and Global Citizenship (ESDGC) </vt:lpstr>
      <vt:lpstr>Introduction</vt:lpstr>
      <vt:lpstr>What is ESDGC?</vt:lpstr>
      <vt:lpstr>Approaches</vt:lpstr>
      <vt:lpstr>Frameworks</vt:lpstr>
      <vt:lpstr>Curriculum Design</vt:lpstr>
      <vt:lpstr>FE Setting</vt:lpstr>
      <vt:lpstr>ESDGC</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for Sustainability and Global Citizenship (ESDGC) </dc:title>
  <dc:creator>Leila Morne</dc:creator>
  <cp:lastModifiedBy>Leila Morne</cp:lastModifiedBy>
  <cp:revision>3</cp:revision>
  <dcterms:created xsi:type="dcterms:W3CDTF">2020-03-07T11:50:33Z</dcterms:created>
  <dcterms:modified xsi:type="dcterms:W3CDTF">2020-03-20T10:23:21Z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0x0101007E033E19A646E94598F81C134D6CB39A</vt:lpwstr>
  </property>
</Properties>
</file>