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0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608"/>
    <p:restoredTop sz="86450"/>
  </p:normalViewPr>
  <p:slideViewPr>
    <p:cSldViewPr snapToGrid="0">
      <p:cViewPr varScale="1">
        <p:scale>
          <a:sx n="194" d="100"/>
          <a:sy n="194" d="100"/>
        </p:scale>
        <p:origin x="600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575E6B-DFF2-3342-8889-82ECE3EA4DF7}" type="datetimeFigureOut">
              <a:rPr lang="en-US" smtClean="0"/>
              <a:t>11/21/25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9B33C-2B5A-3B4F-AFEB-0FEBF219F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545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C9B33C-2B5A-3B4F-AFEB-0FEBF219FB5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505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06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070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729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02291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334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551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80995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55966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655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189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11/21/25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403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BC377B7-18F1-42AD-A1DD-E1D6A5B27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 descr="Pink and blue clouds">
            <a:extLst>
              <a:ext uri="{FF2B5EF4-FFF2-40B4-BE49-F238E27FC236}">
                <a16:creationId xmlns:a16="http://schemas.microsoft.com/office/drawing/2014/main" id="{CD4C5F1E-F904-F6DB-2F9B-2EFCB623751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prstClr val="white"/>
            </a:duotone>
          </a:blip>
          <a:srcRect t="14122"/>
          <a:stretch>
            <a:fillRect/>
          </a:stretch>
        </p:blipFill>
        <p:spPr>
          <a:xfrm>
            <a:off x="0" y="-7714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E8ECB4-155B-C63A-2487-3C1D7BE1DEAA}"/>
              </a:ext>
            </a:extLst>
          </p:cNvPr>
          <p:cNvSpPr txBox="1"/>
          <p:nvPr/>
        </p:nvSpPr>
        <p:spPr>
          <a:xfrm>
            <a:off x="3680882" y="70521"/>
            <a:ext cx="61471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How to insert hyperlinks in a PowerPoint.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EF0EEE-9C5C-2203-B0AA-420441486CAF}"/>
              </a:ext>
            </a:extLst>
          </p:cNvPr>
          <p:cNvSpPr txBox="1"/>
          <p:nvPr/>
        </p:nvSpPr>
        <p:spPr>
          <a:xfrm>
            <a:off x="1469394" y="864276"/>
            <a:ext cx="1377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STEP 1</a:t>
            </a:r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CD1A6320-0914-6B45-8191-635242A76D69}"/>
              </a:ext>
            </a:extLst>
          </p:cNvPr>
          <p:cNvSpPr/>
          <p:nvPr/>
        </p:nvSpPr>
        <p:spPr>
          <a:xfrm>
            <a:off x="1858684" y="1233613"/>
            <a:ext cx="233082" cy="25451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B1104F3-D4C3-9998-490F-8535DFD9857F}"/>
              </a:ext>
            </a:extLst>
          </p:cNvPr>
          <p:cNvSpPr txBox="1"/>
          <p:nvPr/>
        </p:nvSpPr>
        <p:spPr>
          <a:xfrm>
            <a:off x="860613" y="1488131"/>
            <a:ext cx="22292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Simply select the world on which you want to add hyperlink to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40B7943-C3EE-3CB4-AFA6-AD3FD03D616B}"/>
              </a:ext>
            </a:extLst>
          </p:cNvPr>
          <p:cNvSpPr/>
          <p:nvPr/>
        </p:nvSpPr>
        <p:spPr>
          <a:xfrm>
            <a:off x="648787" y="2199920"/>
            <a:ext cx="3019076" cy="5421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01F94218-AA4B-B38A-393D-8EBB102E4E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807" y="2209961"/>
            <a:ext cx="3019075" cy="505233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77694753-F225-FBC4-0412-079FC0AAF42D}"/>
              </a:ext>
            </a:extLst>
          </p:cNvPr>
          <p:cNvSpPr txBox="1"/>
          <p:nvPr/>
        </p:nvSpPr>
        <p:spPr>
          <a:xfrm>
            <a:off x="3524795" y="3191652"/>
            <a:ext cx="1458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STEP 2 </a:t>
            </a:r>
          </a:p>
        </p:txBody>
      </p:sp>
      <p:sp>
        <p:nvSpPr>
          <p:cNvPr id="43" name="Down Arrow 42">
            <a:extLst>
              <a:ext uri="{FF2B5EF4-FFF2-40B4-BE49-F238E27FC236}">
                <a16:creationId xmlns:a16="http://schemas.microsoft.com/office/drawing/2014/main" id="{CC511788-8ACC-9D64-C977-F511F0515BE2}"/>
              </a:ext>
            </a:extLst>
          </p:cNvPr>
          <p:cNvSpPr/>
          <p:nvPr/>
        </p:nvSpPr>
        <p:spPr>
          <a:xfrm>
            <a:off x="3912357" y="3526445"/>
            <a:ext cx="222582" cy="28198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C3F50B9-4513-FF8F-74BA-CDC7F6C5FE0E}"/>
              </a:ext>
            </a:extLst>
          </p:cNvPr>
          <p:cNvSpPr txBox="1"/>
          <p:nvPr/>
        </p:nvSpPr>
        <p:spPr>
          <a:xfrm>
            <a:off x="2520620" y="3808154"/>
            <a:ext cx="3006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Go to insert and select Link option</a:t>
            </a:r>
          </a:p>
        </p:txBody>
      </p:sp>
      <p:pic>
        <p:nvPicPr>
          <p:cNvPr id="48" name="Picture 4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B4652D1-A9D6-239B-B0F8-9D0343C7D9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97589" y="4115931"/>
            <a:ext cx="4252118" cy="677322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9A4B34B8-EBB0-2BD3-65AE-551C0FC4BDC0}"/>
              </a:ext>
            </a:extLst>
          </p:cNvPr>
          <p:cNvSpPr txBox="1"/>
          <p:nvPr/>
        </p:nvSpPr>
        <p:spPr>
          <a:xfrm>
            <a:off x="6976829" y="864276"/>
            <a:ext cx="907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STEP 3</a:t>
            </a:r>
          </a:p>
        </p:txBody>
      </p:sp>
      <p:sp>
        <p:nvSpPr>
          <p:cNvPr id="50" name="Down Arrow 49">
            <a:extLst>
              <a:ext uri="{FF2B5EF4-FFF2-40B4-BE49-F238E27FC236}">
                <a16:creationId xmlns:a16="http://schemas.microsoft.com/office/drawing/2014/main" id="{0CDD9E3E-9914-F781-EBDC-F77A97283617}"/>
              </a:ext>
            </a:extLst>
          </p:cNvPr>
          <p:cNvSpPr/>
          <p:nvPr/>
        </p:nvSpPr>
        <p:spPr>
          <a:xfrm>
            <a:off x="7412351" y="1224290"/>
            <a:ext cx="220971" cy="26384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7A26D3E7-0276-9D38-1C23-5F10AC5D02C4}"/>
              </a:ext>
            </a:extLst>
          </p:cNvPr>
          <p:cNvSpPr txBox="1"/>
          <p:nvPr/>
        </p:nvSpPr>
        <p:spPr>
          <a:xfrm>
            <a:off x="6460005" y="1552506"/>
            <a:ext cx="34931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Here you can choose web page or file. Or other options such as emails and documents as well</a:t>
            </a:r>
          </a:p>
        </p:txBody>
      </p:sp>
      <p:pic>
        <p:nvPicPr>
          <p:cNvPr id="56" name="Picture 5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7365102-B7E5-CCC9-890B-9E7AEF50D0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25430" y="2291170"/>
            <a:ext cx="2813603" cy="1915385"/>
          </a:xfrm>
          <a:prstGeom prst="rect">
            <a:avLst/>
          </a:prstGeom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005F7E7D-5B7C-BA96-3C77-F75B289CFA3E}"/>
              </a:ext>
            </a:extLst>
          </p:cNvPr>
          <p:cNvSpPr txBox="1"/>
          <p:nvPr/>
        </p:nvSpPr>
        <p:spPr>
          <a:xfrm>
            <a:off x="7002677" y="4338544"/>
            <a:ext cx="88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STEP 4</a:t>
            </a:r>
          </a:p>
        </p:txBody>
      </p:sp>
      <p:sp>
        <p:nvSpPr>
          <p:cNvPr id="58" name="Down Arrow 57">
            <a:extLst>
              <a:ext uri="{FF2B5EF4-FFF2-40B4-BE49-F238E27FC236}">
                <a16:creationId xmlns:a16="http://schemas.microsoft.com/office/drawing/2014/main" id="{17B92C23-C97C-6860-572C-584D2364A209}"/>
              </a:ext>
            </a:extLst>
          </p:cNvPr>
          <p:cNvSpPr/>
          <p:nvPr/>
        </p:nvSpPr>
        <p:spPr>
          <a:xfrm>
            <a:off x="7412351" y="4707876"/>
            <a:ext cx="220971" cy="2917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4917C94F-4A43-438E-E398-3C248D74C222}"/>
              </a:ext>
            </a:extLst>
          </p:cNvPr>
          <p:cNvSpPr txBox="1"/>
          <p:nvPr/>
        </p:nvSpPr>
        <p:spPr>
          <a:xfrm>
            <a:off x="6754456" y="4945219"/>
            <a:ext cx="35523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Simply enter address and select it than press ok</a:t>
            </a:r>
          </a:p>
        </p:txBody>
      </p:sp>
      <p:sp>
        <p:nvSpPr>
          <p:cNvPr id="60" name="Bent Arrow 59">
            <a:extLst>
              <a:ext uri="{FF2B5EF4-FFF2-40B4-BE49-F238E27FC236}">
                <a16:creationId xmlns:a16="http://schemas.microsoft.com/office/drawing/2014/main" id="{6FDC328D-8DA0-B12B-7EB2-10F3B2D4931A}"/>
              </a:ext>
            </a:extLst>
          </p:cNvPr>
          <p:cNvSpPr/>
          <p:nvPr/>
        </p:nvSpPr>
        <p:spPr>
          <a:xfrm rot="5400000">
            <a:off x="9450713" y="4057733"/>
            <a:ext cx="795988" cy="793718"/>
          </a:xfrm>
          <a:prstGeom prst="bentArrow">
            <a:avLst>
              <a:gd name="adj1" fmla="val 12568"/>
              <a:gd name="adj2" fmla="val 28315"/>
              <a:gd name="adj3" fmla="val 25000"/>
              <a:gd name="adj4" fmla="val 4375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662479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44</TotalTime>
  <Words>64</Words>
  <Application>Microsoft Macintosh PowerPoint</Application>
  <PresentationFormat>Widescreen</PresentationFormat>
  <Paragraphs>10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Arial</vt:lpstr>
      <vt:lpstr>Franklin Gothic Demi Cond</vt:lpstr>
      <vt:lpstr>Franklin Gothic Medium</vt:lpstr>
      <vt:lpstr>Wingdings</vt:lpstr>
      <vt:lpstr>JuxtaposeVTI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Erfan Asad Sangabi (2511134)</dc:creator>
  <cp:lastModifiedBy>Erfan Asad Sangabi (2511134)</cp:lastModifiedBy>
  <cp:revision>1</cp:revision>
  <dcterms:created xsi:type="dcterms:W3CDTF">2025-11-21T15:52:22Z</dcterms:created>
  <dcterms:modified xsi:type="dcterms:W3CDTF">2025-11-21T16:36:36Z</dcterms:modified>
</cp:coreProperties>
</file>