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ftab Ahmad (2409268)" userId="e8c4b067-9a0c-4d8e-a588-919bc49582e5" providerId="ADAL" clId="{81DEC14C-9CF2-4373-8C15-7D84473A9286}"/>
    <pc:docChg chg="undo custSel addSld delSld modSld sldOrd">
      <pc:chgData name="Aftab Ahmad (2409268)" userId="e8c4b067-9a0c-4d8e-a588-919bc49582e5" providerId="ADAL" clId="{81DEC14C-9CF2-4373-8C15-7D84473A9286}" dt="2026-10-11T19:47:58.011" v="13358" actId="1076"/>
      <pc:docMkLst>
        <pc:docMk/>
      </pc:docMkLst>
      <pc:sldChg chg="modSp">
        <pc:chgData name="Aftab Ahmad (2409268)" userId="e8c4b067-9a0c-4d8e-a588-919bc49582e5" providerId="ADAL" clId="{81DEC14C-9CF2-4373-8C15-7D84473A9286}" dt="2026-09-25T19:51:57.009" v="2"/>
        <pc:sldMkLst>
          <pc:docMk/>
          <pc:sldMk cId="1632110316" sldId="256"/>
        </pc:sldMkLst>
        <pc:spChg chg="mod">
          <ac:chgData name="Aftab Ahmad (2409268)" userId="e8c4b067-9a0c-4d8e-a588-919bc49582e5" providerId="ADAL" clId="{81DEC14C-9CF2-4373-8C15-7D84473A9286}" dt="2026-09-25T19:49:48.116" v="0"/>
          <ac:spMkLst>
            <pc:docMk/>
            <pc:sldMk cId="1632110316" sldId="256"/>
            <ac:spMk id="2" creationId="{11F8BADD-8963-6630-1F23-A3AB1EB50384}"/>
          </ac:spMkLst>
        </pc:spChg>
        <pc:spChg chg="mod">
          <ac:chgData name="Aftab Ahmad (2409268)" userId="e8c4b067-9a0c-4d8e-a588-919bc49582e5" providerId="ADAL" clId="{81DEC14C-9CF2-4373-8C15-7D84473A9286}" dt="2026-09-25T19:51:57.009" v="2"/>
          <ac:spMkLst>
            <pc:docMk/>
            <pc:sldMk cId="1632110316" sldId="256"/>
            <ac:spMk id="3" creationId="{B022E6D0-A154-9B3E-C465-061F61FBF907}"/>
          </ac:spMkLst>
        </pc:spChg>
      </pc:sldChg>
      <pc:sldChg chg="addSp delSp modSp new mod setBg">
        <pc:chgData name="Aftab Ahmad (2409268)" userId="e8c4b067-9a0c-4d8e-a588-919bc49582e5" providerId="ADAL" clId="{81DEC14C-9CF2-4373-8C15-7D84473A9286}" dt="2026-10-10T10:36:15.960" v="13080" actId="20577"/>
        <pc:sldMkLst>
          <pc:docMk/>
          <pc:sldMk cId="2050761306" sldId="258"/>
        </pc:sldMkLst>
        <pc:spChg chg="add del mod">
          <ac:chgData name="Aftab Ahmad (2409268)" userId="e8c4b067-9a0c-4d8e-a588-919bc49582e5" providerId="ADAL" clId="{81DEC14C-9CF2-4373-8C15-7D84473A9286}" dt="2026-10-04T20:30:03.231" v="12156" actId="478"/>
          <ac:spMkLst>
            <pc:docMk/>
            <pc:sldMk cId="2050761306" sldId="258"/>
            <ac:spMk id="2" creationId="{569B31CC-F8A7-DD6A-D014-D25BDCEB1CF2}"/>
          </ac:spMkLst>
        </pc:spChg>
        <pc:spChg chg="add mod">
          <ac:chgData name="Aftab Ahmad (2409268)" userId="e8c4b067-9a0c-4d8e-a588-919bc49582e5" providerId="ADAL" clId="{81DEC14C-9CF2-4373-8C15-7D84473A9286}" dt="2026-10-10T10:36:15.960" v="13080" actId="20577"/>
          <ac:spMkLst>
            <pc:docMk/>
            <pc:sldMk cId="2050761306" sldId="258"/>
            <ac:spMk id="5" creationId="{22FDE064-5E17-7C17-5EC7-00A97072469E}"/>
          </ac:spMkLst>
        </pc:spChg>
        <pc:spChg chg="add">
          <ac:chgData name="Aftab Ahmad (2409268)" userId="e8c4b067-9a0c-4d8e-a588-919bc49582e5" providerId="ADAL" clId="{81DEC14C-9CF2-4373-8C15-7D84473A9286}" dt="2026-09-26T21:41:31.630" v="823" actId="26606"/>
          <ac:spMkLst>
            <pc:docMk/>
            <pc:sldMk cId="2050761306" sldId="258"/>
            <ac:spMk id="8" creationId="{081EA652-8C6A-4E69-BEB9-170809474553}"/>
          </ac:spMkLst>
        </pc:spChg>
        <pc:spChg chg="add">
          <ac:chgData name="Aftab Ahmad (2409268)" userId="e8c4b067-9a0c-4d8e-a588-919bc49582e5" providerId="ADAL" clId="{81DEC14C-9CF2-4373-8C15-7D84473A9286}" dt="2026-09-26T21:41:31.630" v="823" actId="26606"/>
          <ac:spMkLst>
            <pc:docMk/>
            <pc:sldMk cId="2050761306" sldId="258"/>
            <ac:spMk id="10" creationId="{5298780A-33B9-4EA2-8F67-DE68AD62841B}"/>
          </ac:spMkLst>
        </pc:spChg>
        <pc:spChg chg="add">
          <ac:chgData name="Aftab Ahmad (2409268)" userId="e8c4b067-9a0c-4d8e-a588-919bc49582e5" providerId="ADAL" clId="{81DEC14C-9CF2-4373-8C15-7D84473A9286}" dt="2026-09-26T21:41:31.630" v="823" actId="26606"/>
          <ac:spMkLst>
            <pc:docMk/>
            <pc:sldMk cId="2050761306" sldId="258"/>
            <ac:spMk id="12" creationId="{7F488E8B-4E1E-4402-8935-D4E6C02615C7}"/>
          </ac:spMkLst>
        </pc:spChg>
      </pc:sldChg>
      <pc:sldChg chg="addSp delSp modSp new mod setBg">
        <pc:chgData name="Aftab Ahmad (2409268)" userId="e8c4b067-9a0c-4d8e-a588-919bc49582e5" providerId="ADAL" clId="{81DEC14C-9CF2-4373-8C15-7D84473A9286}" dt="2026-10-10T10:46:27.325" v="13082" actId="20577"/>
        <pc:sldMkLst>
          <pc:docMk/>
          <pc:sldMk cId="3414043112" sldId="259"/>
        </pc:sldMkLst>
        <pc:spChg chg="mod">
          <ac:chgData name="Aftab Ahmad (2409268)" userId="e8c4b067-9a0c-4d8e-a588-919bc49582e5" providerId="ADAL" clId="{81DEC14C-9CF2-4373-8C15-7D84473A9286}" dt="2026-10-04T20:30:28.716" v="12159" actId="255"/>
          <ac:spMkLst>
            <pc:docMk/>
            <pc:sldMk cId="3414043112" sldId="259"/>
            <ac:spMk id="2" creationId="{F6F6BC6A-B9C5-1BF7-1435-D7890524B09F}"/>
          </ac:spMkLst>
        </pc:spChg>
        <pc:spChg chg="add mod">
          <ac:chgData name="Aftab Ahmad (2409268)" userId="e8c4b067-9a0c-4d8e-a588-919bc49582e5" providerId="ADAL" clId="{81DEC14C-9CF2-4373-8C15-7D84473A9286}" dt="2026-09-30T20:29:51.653" v="5863" actId="14100"/>
          <ac:spMkLst>
            <pc:docMk/>
            <pc:sldMk cId="3414043112" sldId="259"/>
            <ac:spMk id="4" creationId="{240DDAF7-6225-681B-77F5-0C32E6B45A89}"/>
          </ac:spMkLst>
        </pc:spChg>
        <pc:spChg chg="add mod">
          <ac:chgData name="Aftab Ahmad (2409268)" userId="e8c4b067-9a0c-4d8e-a588-919bc49582e5" providerId="ADAL" clId="{81DEC14C-9CF2-4373-8C15-7D84473A9286}" dt="2026-10-10T10:46:27.325" v="13082" actId="20577"/>
          <ac:spMkLst>
            <pc:docMk/>
            <pc:sldMk cId="3414043112" sldId="259"/>
            <ac:spMk id="5" creationId="{D8CD649A-7DE7-7F20-5825-8D391876ECD2}"/>
          </ac:spMkLst>
        </pc:spChg>
        <pc:spChg chg="add">
          <ac:chgData name="Aftab Ahmad (2409268)" userId="e8c4b067-9a0c-4d8e-a588-919bc49582e5" providerId="ADAL" clId="{81DEC14C-9CF2-4373-8C15-7D84473A9286}" dt="2026-09-26T22:18:42.147" v="2403" actId="26606"/>
          <ac:spMkLst>
            <pc:docMk/>
            <pc:sldMk cId="3414043112" sldId="259"/>
            <ac:spMk id="8" creationId="{081EA652-8C6A-4E69-BEB9-170809474553}"/>
          </ac:spMkLst>
        </pc:spChg>
        <pc:spChg chg="add">
          <ac:chgData name="Aftab Ahmad (2409268)" userId="e8c4b067-9a0c-4d8e-a588-919bc49582e5" providerId="ADAL" clId="{81DEC14C-9CF2-4373-8C15-7D84473A9286}" dt="2026-09-26T22:18:42.147" v="2403" actId="26606"/>
          <ac:spMkLst>
            <pc:docMk/>
            <pc:sldMk cId="3414043112" sldId="259"/>
            <ac:spMk id="10" creationId="{5298780A-33B9-4EA2-8F67-DE68AD62841B}"/>
          </ac:spMkLst>
        </pc:spChg>
        <pc:spChg chg="add">
          <ac:chgData name="Aftab Ahmad (2409268)" userId="e8c4b067-9a0c-4d8e-a588-919bc49582e5" providerId="ADAL" clId="{81DEC14C-9CF2-4373-8C15-7D84473A9286}" dt="2026-09-26T22:18:42.147" v="2403" actId="26606"/>
          <ac:spMkLst>
            <pc:docMk/>
            <pc:sldMk cId="3414043112" sldId="259"/>
            <ac:spMk id="12" creationId="{7F488E8B-4E1E-4402-8935-D4E6C02615C7}"/>
          </ac:spMkLst>
        </pc:spChg>
      </pc:sldChg>
      <pc:sldChg chg="addSp delSp modSp new mod setBg">
        <pc:chgData name="Aftab Ahmad (2409268)" userId="e8c4b067-9a0c-4d8e-a588-919bc49582e5" providerId="ADAL" clId="{81DEC14C-9CF2-4373-8C15-7D84473A9286}" dt="2026-10-10T10:55:11.216" v="13099" actId="20577"/>
        <pc:sldMkLst>
          <pc:docMk/>
          <pc:sldMk cId="3869794443" sldId="260"/>
        </pc:sldMkLst>
        <pc:spChg chg="mod">
          <ac:chgData name="Aftab Ahmad (2409268)" userId="e8c4b067-9a0c-4d8e-a588-919bc49582e5" providerId="ADAL" clId="{81DEC14C-9CF2-4373-8C15-7D84473A9286}" dt="2026-10-04T20:23:37.015" v="12145" actId="113"/>
          <ac:spMkLst>
            <pc:docMk/>
            <pc:sldMk cId="3869794443" sldId="260"/>
            <ac:spMk id="2" creationId="{0C9619F6-32B0-0DC6-5D86-374253C499ED}"/>
          </ac:spMkLst>
        </pc:spChg>
        <pc:spChg chg="add del mod">
          <ac:chgData name="Aftab Ahmad (2409268)" userId="e8c4b067-9a0c-4d8e-a588-919bc49582e5" providerId="ADAL" clId="{81DEC14C-9CF2-4373-8C15-7D84473A9286}" dt="2026-10-10T10:55:11.216" v="13099" actId="20577"/>
          <ac:spMkLst>
            <pc:docMk/>
            <pc:sldMk cId="3869794443" sldId="260"/>
            <ac:spMk id="3" creationId="{19F7C103-64FC-90FD-F6F0-1DCA87393745}"/>
          </ac:spMkLst>
        </pc:spChg>
        <pc:spChg chg="add">
          <ac:chgData name="Aftab Ahmad (2409268)" userId="e8c4b067-9a0c-4d8e-a588-919bc49582e5" providerId="ADAL" clId="{81DEC14C-9CF2-4373-8C15-7D84473A9286}" dt="2026-09-26T22:51:18.023" v="3193" actId="26606"/>
          <ac:spMkLst>
            <pc:docMk/>
            <pc:sldMk cId="3869794443" sldId="260"/>
            <ac:spMk id="8" creationId="{081EA652-8C6A-4E69-BEB9-170809474553}"/>
          </ac:spMkLst>
        </pc:spChg>
        <pc:spChg chg="add">
          <ac:chgData name="Aftab Ahmad (2409268)" userId="e8c4b067-9a0c-4d8e-a588-919bc49582e5" providerId="ADAL" clId="{81DEC14C-9CF2-4373-8C15-7D84473A9286}" dt="2026-09-26T22:51:18.023" v="3193" actId="26606"/>
          <ac:spMkLst>
            <pc:docMk/>
            <pc:sldMk cId="3869794443" sldId="260"/>
            <ac:spMk id="10" creationId="{5298780A-33B9-4EA2-8F67-DE68AD62841B}"/>
          </ac:spMkLst>
        </pc:spChg>
        <pc:spChg chg="add">
          <ac:chgData name="Aftab Ahmad (2409268)" userId="e8c4b067-9a0c-4d8e-a588-919bc49582e5" providerId="ADAL" clId="{81DEC14C-9CF2-4373-8C15-7D84473A9286}" dt="2026-09-26T22:51:18.023" v="3193" actId="26606"/>
          <ac:spMkLst>
            <pc:docMk/>
            <pc:sldMk cId="3869794443" sldId="260"/>
            <ac:spMk id="12" creationId="{7F488E8B-4E1E-4402-8935-D4E6C02615C7}"/>
          </ac:spMkLst>
        </pc:spChg>
      </pc:sldChg>
      <pc:sldChg chg="addSp modSp new mod setBg">
        <pc:chgData name="Aftab Ahmad (2409268)" userId="e8c4b067-9a0c-4d8e-a588-919bc49582e5" providerId="ADAL" clId="{81DEC14C-9CF2-4373-8C15-7D84473A9286}" dt="2026-10-04T20:30:42.364" v="12160" actId="113"/>
        <pc:sldMkLst>
          <pc:docMk/>
          <pc:sldMk cId="1172263958" sldId="261"/>
        </pc:sldMkLst>
        <pc:spChg chg="mod">
          <ac:chgData name="Aftab Ahmad (2409268)" userId="e8c4b067-9a0c-4d8e-a588-919bc49582e5" providerId="ADAL" clId="{81DEC14C-9CF2-4373-8C15-7D84473A9286}" dt="2026-10-04T20:30:42.364" v="12160" actId="113"/>
          <ac:spMkLst>
            <pc:docMk/>
            <pc:sldMk cId="1172263958" sldId="261"/>
            <ac:spMk id="2" creationId="{A3B4D2DC-7CD7-EED8-EF18-60DAC87863C5}"/>
          </ac:spMkLst>
        </pc:spChg>
        <pc:spChg chg="mod">
          <ac:chgData name="Aftab Ahmad (2409268)" userId="e8c4b067-9a0c-4d8e-a588-919bc49582e5" providerId="ADAL" clId="{81DEC14C-9CF2-4373-8C15-7D84473A9286}" dt="2026-10-02T20:10:19.449" v="7465" actId="1076"/>
          <ac:spMkLst>
            <pc:docMk/>
            <pc:sldMk cId="1172263958" sldId="261"/>
            <ac:spMk id="3" creationId="{4D18D367-799D-D84A-A3B8-7D8551100963}"/>
          </ac:spMkLst>
        </pc:spChg>
        <pc:spChg chg="add">
          <ac:chgData name="Aftab Ahmad (2409268)" userId="e8c4b067-9a0c-4d8e-a588-919bc49582e5" providerId="ADAL" clId="{81DEC14C-9CF2-4373-8C15-7D84473A9286}" dt="2026-09-28T20:27:00.054" v="3681" actId="26606"/>
          <ac:spMkLst>
            <pc:docMk/>
            <pc:sldMk cId="1172263958" sldId="261"/>
            <ac:spMk id="8" creationId="{081EA652-8C6A-4E69-BEB9-170809474553}"/>
          </ac:spMkLst>
        </pc:spChg>
        <pc:spChg chg="add">
          <ac:chgData name="Aftab Ahmad (2409268)" userId="e8c4b067-9a0c-4d8e-a588-919bc49582e5" providerId="ADAL" clId="{81DEC14C-9CF2-4373-8C15-7D84473A9286}" dt="2026-09-28T20:27:00.054" v="3681" actId="26606"/>
          <ac:spMkLst>
            <pc:docMk/>
            <pc:sldMk cId="1172263958" sldId="261"/>
            <ac:spMk id="10" creationId="{5298780A-33B9-4EA2-8F67-DE68AD62841B}"/>
          </ac:spMkLst>
        </pc:spChg>
        <pc:spChg chg="add">
          <ac:chgData name="Aftab Ahmad (2409268)" userId="e8c4b067-9a0c-4d8e-a588-919bc49582e5" providerId="ADAL" clId="{81DEC14C-9CF2-4373-8C15-7D84473A9286}" dt="2026-09-28T20:27:00.054" v="3681" actId="26606"/>
          <ac:spMkLst>
            <pc:docMk/>
            <pc:sldMk cId="1172263958" sldId="261"/>
            <ac:spMk id="12" creationId="{7F488E8B-4E1E-4402-8935-D4E6C02615C7}"/>
          </ac:spMkLst>
        </pc:spChg>
      </pc:sldChg>
      <pc:sldChg chg="addSp modSp new mod setBg">
        <pc:chgData name="Aftab Ahmad (2409268)" userId="e8c4b067-9a0c-4d8e-a588-919bc49582e5" providerId="ADAL" clId="{81DEC14C-9CF2-4373-8C15-7D84473A9286}" dt="2026-10-04T20:30:53.578" v="12161" actId="113"/>
        <pc:sldMkLst>
          <pc:docMk/>
          <pc:sldMk cId="3528825272" sldId="262"/>
        </pc:sldMkLst>
        <pc:spChg chg="mod">
          <ac:chgData name="Aftab Ahmad (2409268)" userId="e8c4b067-9a0c-4d8e-a588-919bc49582e5" providerId="ADAL" clId="{81DEC14C-9CF2-4373-8C15-7D84473A9286}" dt="2026-10-04T20:30:53.578" v="12161" actId="113"/>
          <ac:spMkLst>
            <pc:docMk/>
            <pc:sldMk cId="3528825272" sldId="262"/>
            <ac:spMk id="2" creationId="{359EA0C0-6F5D-626B-D2E0-38DEE98D899A}"/>
          </ac:spMkLst>
        </pc:spChg>
        <pc:spChg chg="mod">
          <ac:chgData name="Aftab Ahmad (2409268)" userId="e8c4b067-9a0c-4d8e-a588-919bc49582e5" providerId="ADAL" clId="{81DEC14C-9CF2-4373-8C15-7D84473A9286}" dt="2026-10-02T20:39:21.528" v="8249" actId="5793"/>
          <ac:spMkLst>
            <pc:docMk/>
            <pc:sldMk cId="3528825272" sldId="262"/>
            <ac:spMk id="3" creationId="{F9958F66-10C8-B1EE-9C59-1D739B26BB39}"/>
          </ac:spMkLst>
        </pc:spChg>
        <pc:spChg chg="add">
          <ac:chgData name="Aftab Ahmad (2409268)" userId="e8c4b067-9a0c-4d8e-a588-919bc49582e5" providerId="ADAL" clId="{81DEC14C-9CF2-4373-8C15-7D84473A9286}" dt="2026-10-02T20:10:49.066" v="7467" actId="26606"/>
          <ac:spMkLst>
            <pc:docMk/>
            <pc:sldMk cId="3528825272" sldId="262"/>
            <ac:spMk id="8" creationId="{081EA652-8C6A-4E69-BEB9-170809474553}"/>
          </ac:spMkLst>
        </pc:spChg>
        <pc:spChg chg="add">
          <ac:chgData name="Aftab Ahmad (2409268)" userId="e8c4b067-9a0c-4d8e-a588-919bc49582e5" providerId="ADAL" clId="{81DEC14C-9CF2-4373-8C15-7D84473A9286}" dt="2026-10-02T20:10:49.066" v="7467" actId="26606"/>
          <ac:spMkLst>
            <pc:docMk/>
            <pc:sldMk cId="3528825272" sldId="262"/>
            <ac:spMk id="10" creationId="{5298780A-33B9-4EA2-8F67-DE68AD62841B}"/>
          </ac:spMkLst>
        </pc:spChg>
        <pc:spChg chg="add">
          <ac:chgData name="Aftab Ahmad (2409268)" userId="e8c4b067-9a0c-4d8e-a588-919bc49582e5" providerId="ADAL" clId="{81DEC14C-9CF2-4373-8C15-7D84473A9286}" dt="2026-10-02T20:10:49.066" v="7467" actId="26606"/>
          <ac:spMkLst>
            <pc:docMk/>
            <pc:sldMk cId="3528825272" sldId="262"/>
            <ac:spMk id="12" creationId="{7F488E8B-4E1E-4402-8935-D4E6C02615C7}"/>
          </ac:spMkLst>
        </pc:spChg>
      </pc:sldChg>
      <pc:sldChg chg="addSp modSp new mod setBg">
        <pc:chgData name="Aftab Ahmad (2409268)" userId="e8c4b067-9a0c-4d8e-a588-919bc49582e5" providerId="ADAL" clId="{81DEC14C-9CF2-4373-8C15-7D84473A9286}" dt="2026-10-04T20:31:05.555" v="12162" actId="113"/>
        <pc:sldMkLst>
          <pc:docMk/>
          <pc:sldMk cId="223730102" sldId="263"/>
        </pc:sldMkLst>
        <pc:spChg chg="mod">
          <ac:chgData name="Aftab Ahmad (2409268)" userId="e8c4b067-9a0c-4d8e-a588-919bc49582e5" providerId="ADAL" clId="{81DEC14C-9CF2-4373-8C15-7D84473A9286}" dt="2026-10-04T20:31:05.555" v="12162" actId="113"/>
          <ac:spMkLst>
            <pc:docMk/>
            <pc:sldMk cId="223730102" sldId="263"/>
            <ac:spMk id="2" creationId="{23641079-827E-5025-F9A2-ADC748BBD76F}"/>
          </ac:spMkLst>
        </pc:spChg>
        <pc:spChg chg="mod">
          <ac:chgData name="Aftab Ahmad (2409268)" userId="e8c4b067-9a0c-4d8e-a588-919bc49582e5" providerId="ADAL" clId="{81DEC14C-9CF2-4373-8C15-7D84473A9286}" dt="2026-10-02T21:03:59.018" v="8906" actId="5793"/>
          <ac:spMkLst>
            <pc:docMk/>
            <pc:sldMk cId="223730102" sldId="263"/>
            <ac:spMk id="3" creationId="{5EE163D3-49EF-6040-00DD-98C5C3BE0FE4}"/>
          </ac:spMkLst>
        </pc:spChg>
        <pc:spChg chg="add">
          <ac:chgData name="Aftab Ahmad (2409268)" userId="e8c4b067-9a0c-4d8e-a588-919bc49582e5" providerId="ADAL" clId="{81DEC14C-9CF2-4373-8C15-7D84473A9286}" dt="2026-10-02T20:39:48.929" v="8251" actId="26606"/>
          <ac:spMkLst>
            <pc:docMk/>
            <pc:sldMk cId="223730102" sldId="263"/>
            <ac:spMk id="8" creationId="{081EA652-8C6A-4E69-BEB9-170809474553}"/>
          </ac:spMkLst>
        </pc:spChg>
        <pc:spChg chg="add">
          <ac:chgData name="Aftab Ahmad (2409268)" userId="e8c4b067-9a0c-4d8e-a588-919bc49582e5" providerId="ADAL" clId="{81DEC14C-9CF2-4373-8C15-7D84473A9286}" dt="2026-10-02T20:39:48.929" v="8251" actId="26606"/>
          <ac:spMkLst>
            <pc:docMk/>
            <pc:sldMk cId="223730102" sldId="263"/>
            <ac:spMk id="10" creationId="{5298780A-33B9-4EA2-8F67-DE68AD62841B}"/>
          </ac:spMkLst>
        </pc:spChg>
        <pc:spChg chg="add">
          <ac:chgData name="Aftab Ahmad (2409268)" userId="e8c4b067-9a0c-4d8e-a588-919bc49582e5" providerId="ADAL" clId="{81DEC14C-9CF2-4373-8C15-7D84473A9286}" dt="2026-10-02T20:39:48.929" v="8251" actId="26606"/>
          <ac:spMkLst>
            <pc:docMk/>
            <pc:sldMk cId="223730102" sldId="263"/>
            <ac:spMk id="12" creationId="{7F488E8B-4E1E-4402-8935-D4E6C02615C7}"/>
          </ac:spMkLst>
        </pc:spChg>
      </pc:sldChg>
      <pc:sldChg chg="addSp modSp new mod setBg">
        <pc:chgData name="Aftab Ahmad (2409268)" userId="e8c4b067-9a0c-4d8e-a588-919bc49582e5" providerId="ADAL" clId="{81DEC14C-9CF2-4373-8C15-7D84473A9286}" dt="2026-10-04T20:31:32.786" v="12165" actId="113"/>
        <pc:sldMkLst>
          <pc:docMk/>
          <pc:sldMk cId="157692783" sldId="264"/>
        </pc:sldMkLst>
        <pc:spChg chg="mod">
          <ac:chgData name="Aftab Ahmad (2409268)" userId="e8c4b067-9a0c-4d8e-a588-919bc49582e5" providerId="ADAL" clId="{81DEC14C-9CF2-4373-8C15-7D84473A9286}" dt="2026-10-04T20:31:20.853" v="12163" actId="113"/>
          <ac:spMkLst>
            <pc:docMk/>
            <pc:sldMk cId="157692783" sldId="264"/>
            <ac:spMk id="2" creationId="{B9ECADC2-2FED-82B7-893E-C5C203D97E87}"/>
          </ac:spMkLst>
        </pc:spChg>
        <pc:spChg chg="mod">
          <ac:chgData name="Aftab Ahmad (2409268)" userId="e8c4b067-9a0c-4d8e-a588-919bc49582e5" providerId="ADAL" clId="{81DEC14C-9CF2-4373-8C15-7D84473A9286}" dt="2026-10-03T20:29:40.316" v="11181" actId="20577"/>
          <ac:spMkLst>
            <pc:docMk/>
            <pc:sldMk cId="157692783" sldId="264"/>
            <ac:spMk id="3" creationId="{9CBF1D88-E93E-4446-9300-AED72452D13E}"/>
          </ac:spMkLst>
        </pc:spChg>
        <pc:spChg chg="add mod">
          <ac:chgData name="Aftab Ahmad (2409268)" userId="e8c4b067-9a0c-4d8e-a588-919bc49582e5" providerId="ADAL" clId="{81DEC14C-9CF2-4373-8C15-7D84473A9286}" dt="2026-10-04T20:31:32.786" v="12165" actId="113"/>
          <ac:spMkLst>
            <pc:docMk/>
            <pc:sldMk cId="157692783" sldId="264"/>
            <ac:spMk id="4" creationId="{46C74F1B-65A7-0C5E-F728-FE68AA732FAC}"/>
          </ac:spMkLst>
        </pc:spChg>
        <pc:spChg chg="add">
          <ac:chgData name="Aftab Ahmad (2409268)" userId="e8c4b067-9a0c-4d8e-a588-919bc49582e5" providerId="ADAL" clId="{81DEC14C-9CF2-4373-8C15-7D84473A9286}" dt="2026-10-02T21:04:26.933" v="8908" actId="26606"/>
          <ac:spMkLst>
            <pc:docMk/>
            <pc:sldMk cId="157692783" sldId="264"/>
            <ac:spMk id="8" creationId="{081EA652-8C6A-4E69-BEB9-170809474553}"/>
          </ac:spMkLst>
        </pc:spChg>
        <pc:spChg chg="add">
          <ac:chgData name="Aftab Ahmad (2409268)" userId="e8c4b067-9a0c-4d8e-a588-919bc49582e5" providerId="ADAL" clId="{81DEC14C-9CF2-4373-8C15-7D84473A9286}" dt="2026-10-02T21:04:26.933" v="8908" actId="26606"/>
          <ac:spMkLst>
            <pc:docMk/>
            <pc:sldMk cId="157692783" sldId="264"/>
            <ac:spMk id="10" creationId="{5298780A-33B9-4EA2-8F67-DE68AD62841B}"/>
          </ac:spMkLst>
        </pc:spChg>
        <pc:spChg chg="add">
          <ac:chgData name="Aftab Ahmad (2409268)" userId="e8c4b067-9a0c-4d8e-a588-919bc49582e5" providerId="ADAL" clId="{81DEC14C-9CF2-4373-8C15-7D84473A9286}" dt="2026-10-02T21:04:26.933" v="8908" actId="26606"/>
          <ac:spMkLst>
            <pc:docMk/>
            <pc:sldMk cId="157692783" sldId="264"/>
            <ac:spMk id="12" creationId="{7F488E8B-4E1E-4402-8935-D4E6C02615C7}"/>
          </ac:spMkLst>
        </pc:spChg>
      </pc:sldChg>
      <pc:sldChg chg="addSp modSp new mod setBg">
        <pc:chgData name="Aftab Ahmad (2409268)" userId="e8c4b067-9a0c-4d8e-a588-919bc49582e5" providerId="ADAL" clId="{81DEC14C-9CF2-4373-8C15-7D84473A9286}" dt="2026-10-04T20:31:48.483" v="12168" actId="1076"/>
        <pc:sldMkLst>
          <pc:docMk/>
          <pc:sldMk cId="323594266" sldId="265"/>
        </pc:sldMkLst>
        <pc:spChg chg="mod">
          <ac:chgData name="Aftab Ahmad (2409268)" userId="e8c4b067-9a0c-4d8e-a588-919bc49582e5" providerId="ADAL" clId="{81DEC14C-9CF2-4373-8C15-7D84473A9286}" dt="2026-10-04T20:31:45.733" v="12167" actId="1076"/>
          <ac:spMkLst>
            <pc:docMk/>
            <pc:sldMk cId="323594266" sldId="265"/>
            <ac:spMk id="2" creationId="{3B500106-EB5F-4177-1A44-97308E514749}"/>
          </ac:spMkLst>
        </pc:spChg>
        <pc:spChg chg="mod">
          <ac:chgData name="Aftab Ahmad (2409268)" userId="e8c4b067-9a0c-4d8e-a588-919bc49582e5" providerId="ADAL" clId="{81DEC14C-9CF2-4373-8C15-7D84473A9286}" dt="2026-10-04T20:31:48.483" v="12168" actId="1076"/>
          <ac:spMkLst>
            <pc:docMk/>
            <pc:sldMk cId="323594266" sldId="265"/>
            <ac:spMk id="3" creationId="{4C6282D6-7644-1AB0-142B-2AAEE699E2F8}"/>
          </ac:spMkLst>
        </pc:spChg>
        <pc:spChg chg="add">
          <ac:chgData name="Aftab Ahmad (2409268)" userId="e8c4b067-9a0c-4d8e-a588-919bc49582e5" providerId="ADAL" clId="{81DEC14C-9CF2-4373-8C15-7D84473A9286}" dt="2026-10-02T21:23:16.272" v="9498" actId="26606"/>
          <ac:spMkLst>
            <pc:docMk/>
            <pc:sldMk cId="323594266" sldId="265"/>
            <ac:spMk id="8" creationId="{081EA652-8C6A-4E69-BEB9-170809474553}"/>
          </ac:spMkLst>
        </pc:spChg>
        <pc:spChg chg="add">
          <ac:chgData name="Aftab Ahmad (2409268)" userId="e8c4b067-9a0c-4d8e-a588-919bc49582e5" providerId="ADAL" clId="{81DEC14C-9CF2-4373-8C15-7D84473A9286}" dt="2026-10-02T21:23:16.272" v="9498" actId="26606"/>
          <ac:spMkLst>
            <pc:docMk/>
            <pc:sldMk cId="323594266" sldId="265"/>
            <ac:spMk id="10" creationId="{5298780A-33B9-4EA2-8F67-DE68AD62841B}"/>
          </ac:spMkLst>
        </pc:spChg>
        <pc:spChg chg="add">
          <ac:chgData name="Aftab Ahmad (2409268)" userId="e8c4b067-9a0c-4d8e-a588-919bc49582e5" providerId="ADAL" clId="{81DEC14C-9CF2-4373-8C15-7D84473A9286}" dt="2026-10-02T21:23:16.272" v="9498" actId="26606"/>
          <ac:spMkLst>
            <pc:docMk/>
            <pc:sldMk cId="323594266" sldId="265"/>
            <ac:spMk id="12" creationId="{7F488E8B-4E1E-4402-8935-D4E6C02615C7}"/>
          </ac:spMkLst>
        </pc:spChg>
      </pc:sldChg>
      <pc:sldChg chg="addSp modSp new mod setBg">
        <pc:chgData name="Aftab Ahmad (2409268)" userId="e8c4b067-9a0c-4d8e-a588-919bc49582e5" providerId="ADAL" clId="{81DEC14C-9CF2-4373-8C15-7D84473A9286}" dt="2026-10-03T20:17:16.202" v="10807" actId="113"/>
        <pc:sldMkLst>
          <pc:docMk/>
          <pc:sldMk cId="4162637435" sldId="266"/>
        </pc:sldMkLst>
        <pc:spChg chg="mod">
          <ac:chgData name="Aftab Ahmad (2409268)" userId="e8c4b067-9a0c-4d8e-a588-919bc49582e5" providerId="ADAL" clId="{81DEC14C-9CF2-4373-8C15-7D84473A9286}" dt="2026-10-03T20:16:50.503" v="10802" actId="255"/>
          <ac:spMkLst>
            <pc:docMk/>
            <pc:sldMk cId="4162637435" sldId="266"/>
            <ac:spMk id="2" creationId="{1D41121A-C701-A39C-5558-AB51CF5CA1B1}"/>
          </ac:spMkLst>
        </pc:spChg>
        <pc:spChg chg="mod">
          <ac:chgData name="Aftab Ahmad (2409268)" userId="e8c4b067-9a0c-4d8e-a588-919bc49582e5" providerId="ADAL" clId="{81DEC14C-9CF2-4373-8C15-7D84473A9286}" dt="2026-10-03T20:17:16.202" v="10807" actId="113"/>
          <ac:spMkLst>
            <pc:docMk/>
            <pc:sldMk cId="4162637435" sldId="266"/>
            <ac:spMk id="3" creationId="{3DFBD357-75C6-F173-CD26-D3A28D366C33}"/>
          </ac:spMkLst>
        </pc:spChg>
        <pc:spChg chg="add">
          <ac:chgData name="Aftab Ahmad (2409268)" userId="e8c4b067-9a0c-4d8e-a588-919bc49582e5" providerId="ADAL" clId="{81DEC14C-9CF2-4373-8C15-7D84473A9286}" dt="2026-10-03T19:57:15.913" v="10189" actId="26606"/>
          <ac:spMkLst>
            <pc:docMk/>
            <pc:sldMk cId="4162637435" sldId="266"/>
            <ac:spMk id="8" creationId="{081EA652-8C6A-4E69-BEB9-170809474553}"/>
          </ac:spMkLst>
        </pc:spChg>
        <pc:spChg chg="add">
          <ac:chgData name="Aftab Ahmad (2409268)" userId="e8c4b067-9a0c-4d8e-a588-919bc49582e5" providerId="ADAL" clId="{81DEC14C-9CF2-4373-8C15-7D84473A9286}" dt="2026-10-03T19:57:15.913" v="10189" actId="26606"/>
          <ac:spMkLst>
            <pc:docMk/>
            <pc:sldMk cId="4162637435" sldId="266"/>
            <ac:spMk id="10" creationId="{5298780A-33B9-4EA2-8F67-DE68AD62841B}"/>
          </ac:spMkLst>
        </pc:spChg>
        <pc:spChg chg="add">
          <ac:chgData name="Aftab Ahmad (2409268)" userId="e8c4b067-9a0c-4d8e-a588-919bc49582e5" providerId="ADAL" clId="{81DEC14C-9CF2-4373-8C15-7D84473A9286}" dt="2026-10-03T19:57:15.913" v="10189" actId="26606"/>
          <ac:spMkLst>
            <pc:docMk/>
            <pc:sldMk cId="4162637435" sldId="266"/>
            <ac:spMk id="12" creationId="{7F488E8B-4E1E-4402-8935-D4E6C02615C7}"/>
          </ac:spMkLst>
        </pc:spChg>
      </pc:sldChg>
      <pc:sldChg chg="addSp modSp new mod setBg">
        <pc:chgData name="Aftab Ahmad (2409268)" userId="e8c4b067-9a0c-4d8e-a588-919bc49582e5" providerId="ADAL" clId="{81DEC14C-9CF2-4373-8C15-7D84473A9286}" dt="2026-10-03T20:30:58.426" v="11185" actId="1076"/>
        <pc:sldMkLst>
          <pc:docMk/>
          <pc:sldMk cId="2513402509" sldId="267"/>
        </pc:sldMkLst>
        <pc:spChg chg="mod">
          <ac:chgData name="Aftab Ahmad (2409268)" userId="e8c4b067-9a0c-4d8e-a588-919bc49582e5" providerId="ADAL" clId="{81DEC14C-9CF2-4373-8C15-7D84473A9286}" dt="2026-10-03T20:30:54.673" v="11184" actId="113"/>
          <ac:spMkLst>
            <pc:docMk/>
            <pc:sldMk cId="2513402509" sldId="267"/>
            <ac:spMk id="2" creationId="{3B3D9ACF-C633-0853-0765-1E5B38F821A6}"/>
          </ac:spMkLst>
        </pc:spChg>
        <pc:spChg chg="mod">
          <ac:chgData name="Aftab Ahmad (2409268)" userId="e8c4b067-9a0c-4d8e-a588-919bc49582e5" providerId="ADAL" clId="{81DEC14C-9CF2-4373-8C15-7D84473A9286}" dt="2026-10-03T20:30:58.426" v="11185" actId="1076"/>
          <ac:spMkLst>
            <pc:docMk/>
            <pc:sldMk cId="2513402509" sldId="267"/>
            <ac:spMk id="3" creationId="{4DB44187-54EE-45D1-27C3-CFE0F15BE1C9}"/>
          </ac:spMkLst>
        </pc:spChg>
        <pc:spChg chg="add">
          <ac:chgData name="Aftab Ahmad (2409268)" userId="e8c4b067-9a0c-4d8e-a588-919bc49582e5" providerId="ADAL" clId="{81DEC14C-9CF2-4373-8C15-7D84473A9286}" dt="2026-10-03T20:17:27.675" v="10809" actId="26606"/>
          <ac:spMkLst>
            <pc:docMk/>
            <pc:sldMk cId="2513402509" sldId="267"/>
            <ac:spMk id="8" creationId="{081EA652-8C6A-4E69-BEB9-170809474553}"/>
          </ac:spMkLst>
        </pc:spChg>
        <pc:spChg chg="add">
          <ac:chgData name="Aftab Ahmad (2409268)" userId="e8c4b067-9a0c-4d8e-a588-919bc49582e5" providerId="ADAL" clId="{81DEC14C-9CF2-4373-8C15-7D84473A9286}" dt="2026-10-03T20:17:27.675" v="10809" actId="26606"/>
          <ac:spMkLst>
            <pc:docMk/>
            <pc:sldMk cId="2513402509" sldId="267"/>
            <ac:spMk id="10" creationId="{5298780A-33B9-4EA2-8F67-DE68AD62841B}"/>
          </ac:spMkLst>
        </pc:spChg>
        <pc:spChg chg="add">
          <ac:chgData name="Aftab Ahmad (2409268)" userId="e8c4b067-9a0c-4d8e-a588-919bc49582e5" providerId="ADAL" clId="{81DEC14C-9CF2-4373-8C15-7D84473A9286}" dt="2026-10-03T20:17:27.675" v="10809" actId="26606"/>
          <ac:spMkLst>
            <pc:docMk/>
            <pc:sldMk cId="2513402509" sldId="267"/>
            <ac:spMk id="12" creationId="{7F488E8B-4E1E-4402-8935-D4E6C02615C7}"/>
          </ac:spMkLst>
        </pc:spChg>
      </pc:sldChg>
      <pc:sldChg chg="addSp modSp new mod setBg">
        <pc:chgData name="Aftab Ahmad (2409268)" userId="e8c4b067-9a0c-4d8e-a588-919bc49582e5" providerId="ADAL" clId="{81DEC14C-9CF2-4373-8C15-7D84473A9286}" dt="2026-10-11T19:47:58.011" v="13358" actId="1076"/>
        <pc:sldMkLst>
          <pc:docMk/>
          <pc:sldMk cId="2580706386" sldId="268"/>
        </pc:sldMkLst>
        <pc:spChg chg="mod">
          <ac:chgData name="Aftab Ahmad (2409268)" userId="e8c4b067-9a0c-4d8e-a588-919bc49582e5" providerId="ADAL" clId="{81DEC14C-9CF2-4373-8C15-7D84473A9286}" dt="2026-10-03T20:44:04.510" v="11542" actId="113"/>
          <ac:spMkLst>
            <pc:docMk/>
            <pc:sldMk cId="2580706386" sldId="268"/>
            <ac:spMk id="2" creationId="{F116C402-C9F0-9931-B9D1-A7D763465579}"/>
          </ac:spMkLst>
        </pc:spChg>
        <pc:spChg chg="mod">
          <ac:chgData name="Aftab Ahmad (2409268)" userId="e8c4b067-9a0c-4d8e-a588-919bc49582e5" providerId="ADAL" clId="{81DEC14C-9CF2-4373-8C15-7D84473A9286}" dt="2026-10-11T19:47:58.011" v="13358" actId="1076"/>
          <ac:spMkLst>
            <pc:docMk/>
            <pc:sldMk cId="2580706386" sldId="268"/>
            <ac:spMk id="3" creationId="{AEE710F4-9187-10F4-2C4A-E7D551DFAF1D}"/>
          </ac:spMkLst>
        </pc:spChg>
        <pc:spChg chg="add">
          <ac:chgData name="Aftab Ahmad (2409268)" userId="e8c4b067-9a0c-4d8e-a588-919bc49582e5" providerId="ADAL" clId="{81DEC14C-9CF2-4373-8C15-7D84473A9286}" dt="2026-10-03T20:31:03.983" v="11187" actId="26606"/>
          <ac:spMkLst>
            <pc:docMk/>
            <pc:sldMk cId="2580706386" sldId="268"/>
            <ac:spMk id="8" creationId="{081EA652-8C6A-4E69-BEB9-170809474553}"/>
          </ac:spMkLst>
        </pc:spChg>
        <pc:spChg chg="add">
          <ac:chgData name="Aftab Ahmad (2409268)" userId="e8c4b067-9a0c-4d8e-a588-919bc49582e5" providerId="ADAL" clId="{81DEC14C-9CF2-4373-8C15-7D84473A9286}" dt="2026-10-03T20:31:03.983" v="11187" actId="26606"/>
          <ac:spMkLst>
            <pc:docMk/>
            <pc:sldMk cId="2580706386" sldId="268"/>
            <ac:spMk id="10" creationId="{5298780A-33B9-4EA2-8F67-DE68AD62841B}"/>
          </ac:spMkLst>
        </pc:spChg>
        <pc:spChg chg="add">
          <ac:chgData name="Aftab Ahmad (2409268)" userId="e8c4b067-9a0c-4d8e-a588-919bc49582e5" providerId="ADAL" clId="{81DEC14C-9CF2-4373-8C15-7D84473A9286}" dt="2026-10-03T20:31:03.983" v="11187" actId="26606"/>
          <ac:spMkLst>
            <pc:docMk/>
            <pc:sldMk cId="2580706386" sldId="268"/>
            <ac:spMk id="12" creationId="{7F488E8B-4E1E-4402-8935-D4E6C02615C7}"/>
          </ac:spMkLst>
        </pc:spChg>
      </pc:sldChg>
      <pc:sldChg chg="addSp modSp new mod setBg">
        <pc:chgData name="Aftab Ahmad (2409268)" userId="e8c4b067-9a0c-4d8e-a588-919bc49582e5" providerId="ADAL" clId="{81DEC14C-9CF2-4373-8C15-7D84473A9286}" dt="2026-10-03T20:55:59.335" v="12143" actId="1076"/>
        <pc:sldMkLst>
          <pc:docMk/>
          <pc:sldMk cId="2256936150" sldId="269"/>
        </pc:sldMkLst>
        <pc:spChg chg="mod">
          <ac:chgData name="Aftab Ahmad (2409268)" userId="e8c4b067-9a0c-4d8e-a588-919bc49582e5" providerId="ADAL" clId="{81DEC14C-9CF2-4373-8C15-7D84473A9286}" dt="2026-10-03T20:55:17.572" v="12140" actId="113"/>
          <ac:spMkLst>
            <pc:docMk/>
            <pc:sldMk cId="2256936150" sldId="269"/>
            <ac:spMk id="2" creationId="{E9A11219-A7EC-C798-366D-8C408BC10573}"/>
          </ac:spMkLst>
        </pc:spChg>
        <pc:spChg chg="mod">
          <ac:chgData name="Aftab Ahmad (2409268)" userId="e8c4b067-9a0c-4d8e-a588-919bc49582e5" providerId="ADAL" clId="{81DEC14C-9CF2-4373-8C15-7D84473A9286}" dt="2026-10-03T20:55:59.335" v="12143" actId="1076"/>
          <ac:spMkLst>
            <pc:docMk/>
            <pc:sldMk cId="2256936150" sldId="269"/>
            <ac:spMk id="3" creationId="{BD23D2CD-A915-1A7F-032D-A52F9B8725BF}"/>
          </ac:spMkLst>
        </pc:spChg>
        <pc:spChg chg="add">
          <ac:chgData name="Aftab Ahmad (2409268)" userId="e8c4b067-9a0c-4d8e-a588-919bc49582e5" providerId="ADAL" clId="{81DEC14C-9CF2-4373-8C15-7D84473A9286}" dt="2026-10-03T20:44:28.925" v="11545" actId="26606"/>
          <ac:spMkLst>
            <pc:docMk/>
            <pc:sldMk cId="2256936150" sldId="269"/>
            <ac:spMk id="8" creationId="{081EA652-8C6A-4E69-BEB9-170809474553}"/>
          </ac:spMkLst>
        </pc:spChg>
        <pc:spChg chg="add">
          <ac:chgData name="Aftab Ahmad (2409268)" userId="e8c4b067-9a0c-4d8e-a588-919bc49582e5" providerId="ADAL" clId="{81DEC14C-9CF2-4373-8C15-7D84473A9286}" dt="2026-10-03T20:44:28.925" v="11545" actId="26606"/>
          <ac:spMkLst>
            <pc:docMk/>
            <pc:sldMk cId="2256936150" sldId="269"/>
            <ac:spMk id="10" creationId="{5298780A-33B9-4EA2-8F67-DE68AD62841B}"/>
          </ac:spMkLst>
        </pc:spChg>
        <pc:spChg chg="add">
          <ac:chgData name="Aftab Ahmad (2409268)" userId="e8c4b067-9a0c-4d8e-a588-919bc49582e5" providerId="ADAL" clId="{81DEC14C-9CF2-4373-8C15-7D84473A9286}" dt="2026-10-03T20:44:28.925" v="11545" actId="26606"/>
          <ac:spMkLst>
            <pc:docMk/>
            <pc:sldMk cId="2256936150" sldId="269"/>
            <ac:spMk id="12" creationId="{7F488E8B-4E1E-4402-8935-D4E6C02615C7}"/>
          </ac:spMkLst>
        </pc:spChg>
      </pc:sldChg>
      <pc:sldChg chg="addSp modSp new mod setBg">
        <pc:chgData name="Aftab Ahmad (2409268)" userId="e8c4b067-9a0c-4d8e-a588-919bc49582e5" providerId="ADAL" clId="{81DEC14C-9CF2-4373-8C15-7D84473A9286}" dt="2026-10-10T11:00:33.705" v="13356" actId="20577"/>
        <pc:sldMkLst>
          <pc:docMk/>
          <pc:sldMk cId="472826950" sldId="270"/>
        </pc:sldMkLst>
        <pc:spChg chg="mod">
          <ac:chgData name="Aftab Ahmad (2409268)" userId="e8c4b067-9a0c-4d8e-a588-919bc49582e5" providerId="ADAL" clId="{81DEC14C-9CF2-4373-8C15-7D84473A9286}" dt="2026-10-09T21:41:46.560" v="13072" actId="113"/>
          <ac:spMkLst>
            <pc:docMk/>
            <pc:sldMk cId="472826950" sldId="270"/>
            <ac:spMk id="2" creationId="{0F2A545C-70E0-B6FA-2FD3-8B11F9E55DBE}"/>
          </ac:spMkLst>
        </pc:spChg>
        <pc:spChg chg="mod">
          <ac:chgData name="Aftab Ahmad (2409268)" userId="e8c4b067-9a0c-4d8e-a588-919bc49582e5" providerId="ADAL" clId="{81DEC14C-9CF2-4373-8C15-7D84473A9286}" dt="2026-10-10T11:00:33.705" v="13356" actId="20577"/>
          <ac:spMkLst>
            <pc:docMk/>
            <pc:sldMk cId="472826950" sldId="270"/>
            <ac:spMk id="3" creationId="{DBF07180-5B99-798A-41C8-7AECB5739513}"/>
          </ac:spMkLst>
        </pc:spChg>
        <pc:spChg chg="add">
          <ac:chgData name="Aftab Ahmad (2409268)" userId="e8c4b067-9a0c-4d8e-a588-919bc49582e5" providerId="ADAL" clId="{81DEC14C-9CF2-4373-8C15-7D84473A9286}" dt="2026-10-09T21:08:03.200" v="12173" actId="26606"/>
          <ac:spMkLst>
            <pc:docMk/>
            <pc:sldMk cId="472826950" sldId="270"/>
            <ac:spMk id="8" creationId="{081EA652-8C6A-4E69-BEB9-170809474553}"/>
          </ac:spMkLst>
        </pc:spChg>
        <pc:spChg chg="add">
          <ac:chgData name="Aftab Ahmad (2409268)" userId="e8c4b067-9a0c-4d8e-a588-919bc49582e5" providerId="ADAL" clId="{81DEC14C-9CF2-4373-8C15-7D84473A9286}" dt="2026-10-09T21:08:03.200" v="12173" actId="26606"/>
          <ac:spMkLst>
            <pc:docMk/>
            <pc:sldMk cId="472826950" sldId="270"/>
            <ac:spMk id="10" creationId="{5298780A-33B9-4EA2-8F67-DE68AD62841B}"/>
          </ac:spMkLst>
        </pc:spChg>
        <pc:spChg chg="add">
          <ac:chgData name="Aftab Ahmad (2409268)" userId="e8c4b067-9a0c-4d8e-a588-919bc49582e5" providerId="ADAL" clId="{81DEC14C-9CF2-4373-8C15-7D84473A9286}" dt="2026-10-09T21:08:03.200" v="12173" actId="26606"/>
          <ac:spMkLst>
            <pc:docMk/>
            <pc:sldMk cId="472826950" sldId="270"/>
            <ac:spMk id="12" creationId="{7F488E8B-4E1E-4402-8935-D4E6C02615C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41833-1D30-9632-A0A8-9C2A5BA616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DDB56E-7B38-8746-6102-5C4FAD7C64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24582-1D15-C68C-9082-3DE4363D5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D2474-E502-4BD4-86EA-80D04A9D1628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1E33F4-3B85-9AF1-F153-F9D12F07E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326682-5154-ECDC-24D5-37D8A9BFAB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DD305-DD49-4E91-A1BE-68E52ED95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231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13B64-905A-93DA-AFEA-27BA7C08A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F3A06-35A8-42C9-9B57-466ED17A04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89ADDF-30CD-C75F-6248-5419A14A7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D2474-E502-4BD4-86EA-80D04A9D1628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39AE68-DD85-2342-EC0F-EFEEC4703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43C1-FB8F-00BE-6BF6-DC21F3FA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DD305-DD49-4E91-A1BE-68E52ED95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173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EF594-5C12-B7EF-1992-24469F282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83FFF7-9663-DF47-EACA-832FBE1E90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57D1E-BE46-6DD0-E62E-60057F5CD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D2474-E502-4BD4-86EA-80D04A9D1628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706A4F-DB1E-97AC-EB2F-04F8AA650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3561AE-9CCA-8D07-47D2-19FFBBC8D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DD305-DD49-4E91-A1BE-68E52ED95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796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4BCD7-B0A7-7C02-245E-0DAC9F5C1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5304A-45F0-72DF-FAAF-1DA9B0139C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244143-6E7B-7051-618F-58AAEDF1E1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B1DC60-E3DD-5600-10E4-FAC95C1BB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D2474-E502-4BD4-86EA-80D04A9D1628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175BC6-0CFA-C930-A08F-AD01DDA34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5C3A03-D989-A355-99EF-2F7FF4697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DD305-DD49-4E91-A1BE-68E52ED95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430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6B483-73CA-AA0E-30D4-B4E3980F8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20E5CB-7BEF-FC06-822D-E40CF70D9D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5FC7EB-1A98-D187-6CCD-755B3FB0E0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41A4DC-7AC3-B2A4-E0D7-B51404666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AD4048-69F3-1EF5-BCEC-65F9324C21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958CCC-4598-7DC2-76F4-D6852136B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D2474-E502-4BD4-86EA-80D04A9D1628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550ABF-151E-B297-EE09-5087579BF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B7EEDF-C347-E804-7D4C-19F0DB594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DD305-DD49-4E91-A1BE-68E52ED95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680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AE8EA-A2D4-FDC7-E1AB-0E81FDD2E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023A08-D9CA-5E29-7144-8F323DFD9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D2474-E502-4BD4-86EA-80D04A9D1628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14B67E-ABF8-044D-E459-77363BE3E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A53EF5-2E99-8F55-3D8E-B2F1EF9A2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DD305-DD49-4E91-A1BE-68E52ED95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127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840493-FCB5-0E18-C67E-4E2261068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D2474-E502-4BD4-86EA-80D04A9D1628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3C8ABB-294A-96DC-2AAF-9A9669F48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5BA727-62F6-A840-AB16-8ABED64FA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DD305-DD49-4E91-A1BE-68E52ED95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836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2927B-B2AE-B278-880E-44995584E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1464C-BEC6-6935-ED47-ABA69B40B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6F8751-FF48-56BC-5876-22A047CF7F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D5DC2C-7E84-B9AA-6BD0-4079B8E25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D2474-E502-4BD4-86EA-80D04A9D1628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BA33F2-425B-B37D-7EEA-88482D116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CCA783-58A2-5C08-0BE9-89147242A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DD305-DD49-4E91-A1BE-68E52ED95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380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7EECC-AE94-32AF-7BCD-7E1FAF70A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507444-CB14-9C1B-7C61-BBE5596F8A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6D8239-6F76-228C-7F76-437F44FB66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2220BB-B769-2EA5-44CE-3A2F55C7F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D2474-E502-4BD4-86EA-80D04A9D1628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440580-3995-F509-6CF8-378FF54E4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9ECB4C-C0AC-AEB1-9251-B8E2F962E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DD305-DD49-4E91-A1BE-68E52ED95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13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EE051-4A80-CED7-15B4-B43AA30CA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2DC5F1-C8F3-58A5-7A04-66D022FB88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75079-07E1-CD75-70B7-CB2D2F63F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D2474-E502-4BD4-86EA-80D04A9D1628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263545-67F8-5FAB-BF88-97F4D398A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58F8D9-DE1F-2174-1F75-A64F5927C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DD305-DD49-4E91-A1BE-68E52ED95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643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D64BD0-FCE7-D9C5-2999-77501C69286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4301A0-B211-BA1A-CC89-11B968187C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3B4A6-4ADB-9F16-9166-66AF29DA0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D2474-E502-4BD4-86EA-80D04A9D1628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02B4FD-B24B-46F0-12D4-EF17B5F1D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C01D2-6962-EFDD-5687-0F0B2FE6C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DD305-DD49-4E91-A1BE-68E52ED95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226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F83B2B-3003-E640-FF83-E83F59ECE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33CE41-FFEC-CAD6-95A6-8012CFFC26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F5284-CBF4-F5A8-7DC3-679C3A1E3E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1D2474-E502-4BD4-86EA-80D04A9D1628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9006C1-0E00-62DE-BE25-1D11514B00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39D686-2103-FEFB-ACF2-0CAE58A451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5DD305-DD49-4E91-A1BE-68E52ED95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954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933DB6-3361-2807-96AB-5F6179A45A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00968" y="1151044"/>
            <a:ext cx="4973299" cy="2213635"/>
          </a:xfrm>
          <a:prstGeom prst="rect">
            <a:avLst/>
          </a:prstGeom>
          <a:noFill/>
        </p:spPr>
      </p:pic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8BADD-8963-6630-1F23-A3AB1EB503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0968" y="3035795"/>
            <a:ext cx="8921672" cy="1713305"/>
          </a:xfrm>
        </p:spPr>
        <p:txBody>
          <a:bodyPr anchor="b">
            <a:normAutofit/>
          </a:bodyPr>
          <a:lstStyle/>
          <a:p>
            <a:pPr algn="l"/>
            <a:r>
              <a:rPr lang="en-GB" sz="2000" dirty="0"/>
              <a:t>Name: Aftab Ahmad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br>
              <a:rPr lang="en-GB" sz="2000" dirty="0"/>
            </a:br>
            <a:br>
              <a:rPr lang="en-GB" sz="2000" dirty="0"/>
            </a:br>
            <a:endParaRPr lang="en-GB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22E6D0-A154-9B3E-C465-061F61FBF9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0968" y="4182902"/>
            <a:ext cx="7321298" cy="753165"/>
          </a:xfrm>
        </p:spPr>
        <p:txBody>
          <a:bodyPr anchor="t">
            <a:noAutofit/>
          </a:bodyPr>
          <a:lstStyle/>
          <a:p>
            <a:pPr algn="l"/>
            <a:r>
              <a:rPr lang="en-GB" sz="2000" dirty="0"/>
              <a:t>Student ID: 2409268</a:t>
            </a:r>
          </a:p>
          <a:p>
            <a:pPr algn="l"/>
            <a:r>
              <a:rPr lang="en-GB" sz="2000" dirty="0"/>
              <a:t>Module Code: LCHS4010</a:t>
            </a:r>
          </a:p>
          <a:p>
            <a:pPr algn="l"/>
            <a:r>
              <a:rPr lang="en-GB" sz="2000" dirty="0"/>
              <a:t>Module: Psychology in Health and Social Care</a:t>
            </a:r>
          </a:p>
          <a:p>
            <a:pPr algn="l"/>
            <a:r>
              <a:rPr lang="en-GB" sz="2000" dirty="0"/>
              <a:t>Lecturer: Dr. Helen Parsons</a:t>
            </a:r>
          </a:p>
        </p:txBody>
      </p:sp>
    </p:spTree>
    <p:extLst>
      <p:ext uri="{BB962C8B-B14F-4D97-AF65-F5344CB8AC3E}">
        <p14:creationId xmlns:p14="http://schemas.microsoft.com/office/powerpoint/2010/main" val="1632110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9B31CC-F8A7-DD6A-D014-D25BDCEB1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9269" y="858689"/>
            <a:ext cx="8074815" cy="1618489"/>
          </a:xfrm>
        </p:spPr>
        <p:txBody>
          <a:bodyPr anchor="ctr">
            <a:normAutofit fontScale="90000"/>
          </a:bodyPr>
          <a:lstStyle/>
          <a:p>
            <a:br>
              <a:rPr lang="en-GB" sz="7200" dirty="0"/>
            </a:br>
            <a:endParaRPr lang="en-GB" sz="7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FDE064-5E17-7C17-5EC7-00A970724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876" y="1461707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Why Erikson’s  Theory ?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I have chosen Erikson’s  Psychosocial Theory because it focuses on how children develop socially and emotionally through a series of stages.</a:t>
            </a:r>
          </a:p>
          <a:p>
            <a:r>
              <a:rPr lang="en-GB" dirty="0"/>
              <a:t>It helps us understand how confidence, independence, and social engagement develop-all of which are relevant to Shona’s behaviour.</a:t>
            </a:r>
          </a:p>
          <a:p>
            <a:r>
              <a:rPr lang="en-GB" dirty="0"/>
              <a:t>Proposed eight stages of psychosocial development.</a:t>
            </a:r>
          </a:p>
          <a:p>
            <a:r>
              <a:rPr lang="en-GB" dirty="0"/>
              <a:t>Early childhood focus: Stages 1&amp; 2 &amp; 3 Shona is in stage 3</a:t>
            </a:r>
          </a:p>
        </p:txBody>
      </p:sp>
    </p:spTree>
    <p:extLst>
      <p:ext uri="{BB962C8B-B14F-4D97-AF65-F5344CB8AC3E}">
        <p14:creationId xmlns:p14="http://schemas.microsoft.com/office/powerpoint/2010/main" val="2050761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F6BC6A-B9C5-1BF7-1435-D7890524B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486" y="938898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600" b="1" dirty="0"/>
              <a:t>Erikson’s Psychosocial Theory</a:t>
            </a: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0DDAF7-6225-681B-77F5-0C32E6B45A89}"/>
              </a:ext>
            </a:extLst>
          </p:cNvPr>
          <p:cNvSpPr txBox="1"/>
          <p:nvPr/>
        </p:nvSpPr>
        <p:spPr>
          <a:xfrm>
            <a:off x="925286" y="1629551"/>
            <a:ext cx="103196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2400" dirty="0"/>
            </a:br>
            <a:br>
              <a:rPr lang="en-GB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CD649A-7DE7-7F20-5825-8D391876ECD2}"/>
              </a:ext>
            </a:extLst>
          </p:cNvPr>
          <p:cNvSpPr txBox="1"/>
          <p:nvPr/>
        </p:nvSpPr>
        <p:spPr>
          <a:xfrm>
            <a:off x="711550" y="1579757"/>
            <a:ext cx="768531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Lifespan Approach: Development occurs across eight distinct stages driven by social interaction and environmental expectations (Erikson, 1950).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Autonomy vs Shame and Doubt (Ages 1.5-3 years).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Focus on gaining personal control, physical skills, and self-governance. Ego Quality/Virtue; Will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Initiative vs Guilt (Ages 3-5 years).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Focus on asserting power through directing play, social interaction, and purposeful action. Ego Quality/Virtue: Purpose.</a:t>
            </a:r>
            <a:br>
              <a:rPr lang="en-GB" sz="2400" dirty="0"/>
            </a:br>
            <a:br>
              <a:rPr lang="en-GB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14043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9619F6-32B0-0DC6-5D86-374253C49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4030" y="874307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Why attachment is important in early years</a:t>
            </a:r>
            <a:br>
              <a:rPr lang="en-GB" sz="2400" b="1" dirty="0"/>
            </a:br>
            <a:br>
              <a:rPr lang="en-GB" sz="2400" dirty="0"/>
            </a:b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7C103-64FC-90FD-F6F0-1DCA87393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3164" y="1649725"/>
            <a:ext cx="8074815" cy="2800395"/>
          </a:xfrm>
        </p:spPr>
        <p:txBody>
          <a:bodyPr anchor="t">
            <a:noAutofit/>
          </a:bodyPr>
          <a:lstStyle/>
          <a:p>
            <a:r>
              <a:rPr lang="en-GB" sz="2400" dirty="0"/>
              <a:t>Holistic: connects emotional, social, cognitive &amp; physical development together</a:t>
            </a:r>
          </a:p>
          <a:p>
            <a:r>
              <a:rPr lang="en-GB" sz="2400" dirty="0"/>
              <a:t>Strength-based: Shona isn’t misbehaving –she’s working through developmental stages</a:t>
            </a:r>
          </a:p>
          <a:p>
            <a:r>
              <a:rPr lang="en-GB" sz="2400" dirty="0"/>
              <a:t>Practical: gives clear focus areas for support </a:t>
            </a:r>
          </a:p>
          <a:p>
            <a:r>
              <a:rPr lang="en-GB" sz="2400" dirty="0"/>
              <a:t>Relationship-centred: builds on secure, consistent bonds</a:t>
            </a:r>
          </a:p>
          <a:p>
            <a:r>
              <a:rPr lang="en-GB" sz="2400" dirty="0"/>
              <a:t>Recognises early experiences shape future confidence &amp; learning. According to:</a:t>
            </a:r>
          </a:p>
          <a:p>
            <a:pPr marL="0" indent="0">
              <a:buNone/>
            </a:pPr>
            <a:r>
              <a:rPr lang="en-GB" sz="2400" dirty="0"/>
              <a:t> Oates, J. (2015). Child Development. 2</a:t>
            </a:r>
            <a:r>
              <a:rPr lang="en-GB" sz="2400" baseline="30000" dirty="0"/>
              <a:t>nd</a:t>
            </a:r>
            <a:r>
              <a:rPr lang="en-GB" sz="2400" dirty="0"/>
              <a:t> ed. London: </a:t>
            </a:r>
            <a:r>
              <a:rPr lang="en-GB" sz="2400" dirty="0" err="1"/>
              <a:t>Routlege</a:t>
            </a:r>
            <a:r>
              <a:rPr lang="en-GB" sz="2400" dirty="0"/>
              <a:t>.</a:t>
            </a:r>
            <a:br>
              <a:rPr lang="en-GB" sz="2400" dirty="0"/>
            </a:br>
            <a:br>
              <a:rPr lang="en-GB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69794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B4D2DC-7CD7-EED8-EF18-60DAC8786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202" y="62327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Supporting Shona’s Initiative</a:t>
            </a:r>
            <a:br>
              <a:rPr lang="en-GB" sz="2400" b="1" dirty="0"/>
            </a:br>
            <a:r>
              <a:rPr lang="en-GB" sz="2400" b="1" dirty="0"/>
              <a:t>As a practitioner</a:t>
            </a:r>
            <a:r>
              <a:rPr lang="en-GB" sz="2400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8D367-799D-D84A-A3B8-7D8551100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1183" y="1935669"/>
            <a:ext cx="8074815" cy="2800395"/>
          </a:xfrm>
        </p:spPr>
        <p:txBody>
          <a:bodyPr anchor="t">
            <a:noAutofit/>
          </a:bodyPr>
          <a:lstStyle/>
          <a:p>
            <a:r>
              <a:rPr lang="en-GB" sz="2400" dirty="0"/>
              <a:t>Give Shona simple choices.</a:t>
            </a:r>
          </a:p>
          <a:p>
            <a:r>
              <a:rPr lang="en-GB" sz="2400" dirty="0"/>
              <a:t>Encourage her to choose activities.</a:t>
            </a:r>
          </a:p>
          <a:p>
            <a:r>
              <a:rPr lang="en-GB" sz="2400" dirty="0"/>
              <a:t>Praise her attempts rather than only successful outcomes.</a:t>
            </a:r>
          </a:p>
          <a:p>
            <a:r>
              <a:rPr lang="en-GB" sz="2400" dirty="0"/>
              <a:t>Allow her to explore safely.</a:t>
            </a:r>
          </a:p>
          <a:p>
            <a:r>
              <a:rPr lang="en-GB" sz="2400" dirty="0"/>
              <a:t>Encourage independent play.</a:t>
            </a:r>
          </a:p>
          <a:p>
            <a:r>
              <a:rPr lang="en-GB" sz="2400" dirty="0"/>
              <a:t>Provide opportunities for group activities.</a:t>
            </a:r>
          </a:p>
          <a:p>
            <a:r>
              <a:rPr lang="en-GB" sz="2400" dirty="0"/>
              <a:t>Support her communication.</a:t>
            </a:r>
          </a:p>
          <a:p>
            <a:r>
              <a:rPr lang="en-GB" sz="2400" dirty="0"/>
              <a:t>Avoid unnecessary criticism.</a:t>
            </a:r>
          </a:p>
          <a:p>
            <a:r>
              <a:rPr lang="en-GB" sz="2400" dirty="0"/>
              <a:t>Create a predictable and supportive environment.</a:t>
            </a:r>
          </a:p>
        </p:txBody>
      </p:sp>
    </p:spTree>
    <p:extLst>
      <p:ext uri="{BB962C8B-B14F-4D97-AF65-F5344CB8AC3E}">
        <p14:creationId xmlns:p14="http://schemas.microsoft.com/office/powerpoint/2010/main" val="1172263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9EA0C0-6F5D-626B-D2E0-38DEE98D8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7526" y="889687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Relevant Stages: Autonomy vs Shame and Doubt For children around 1-3 years, the main developmental challenge is:</a:t>
            </a:r>
            <a:br>
              <a:rPr lang="en-GB" sz="2400" b="1" dirty="0"/>
            </a:br>
            <a:br>
              <a:rPr lang="en-GB" sz="2400" b="1" dirty="0"/>
            </a:b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58F66-10C8-B1EE-9C59-1D739B26BB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7526" y="1837355"/>
            <a:ext cx="8074815" cy="2800395"/>
          </a:xfrm>
        </p:spPr>
        <p:txBody>
          <a:bodyPr>
            <a:noAutofit/>
          </a:bodyPr>
          <a:lstStyle/>
          <a:p>
            <a:r>
              <a:rPr lang="en-GB" sz="2400" dirty="0"/>
              <a:t>Developing independence</a:t>
            </a:r>
          </a:p>
          <a:p>
            <a:r>
              <a:rPr lang="en-GB" sz="2400" dirty="0"/>
              <a:t>Making choices</a:t>
            </a:r>
          </a:p>
          <a:p>
            <a:r>
              <a:rPr lang="en-GB" sz="2400" dirty="0"/>
              <a:t>Developing self-control</a:t>
            </a:r>
          </a:p>
          <a:p>
            <a:r>
              <a:rPr lang="en-GB" sz="2400" dirty="0"/>
              <a:t>Learning to do things independently</a:t>
            </a:r>
          </a:p>
          <a:p>
            <a:r>
              <a:rPr lang="en-GB" sz="2400" dirty="0"/>
              <a:t>Support from adults can encourage autonomy</a:t>
            </a:r>
          </a:p>
          <a:p>
            <a:r>
              <a:rPr lang="en-GB" sz="2400" dirty="0"/>
              <a:t>Excessive criticism or control may contribute to shame and doubt</a:t>
            </a:r>
          </a:p>
          <a:p>
            <a:pPr marL="0" indent="0">
              <a:buNone/>
            </a:pPr>
            <a:r>
              <a:rPr lang="en-GB" sz="2400" dirty="0"/>
              <a:t>At age 3 Shona is also approaching Initiative vs Guilt, which is particularly relevant to social interaction, communication and taking part in activities.</a:t>
            </a:r>
            <a:br>
              <a:rPr lang="en-GB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28825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41079-827E-5025-F9A2-ADC748BBD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622" y="499581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200" b="1" dirty="0"/>
              <a:t>Applying Erikson’s Theory to Shona</a:t>
            </a:r>
            <a:br>
              <a:rPr lang="en-GB" sz="2200" b="1" dirty="0"/>
            </a:br>
            <a:br>
              <a:rPr lang="en-GB" sz="2200" dirty="0"/>
            </a:br>
            <a:r>
              <a:rPr lang="en-GB" sz="2200" dirty="0" err="1"/>
              <a:t>Shona</a:t>
            </a:r>
            <a:r>
              <a:rPr lang="en-GB" sz="2200" dirty="0"/>
              <a:t> shows: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163D3-49EF-6040-00DD-98C5C3BE0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698" y="1613936"/>
            <a:ext cx="8074815" cy="2800395"/>
          </a:xfrm>
        </p:spPr>
        <p:txBody>
          <a:bodyPr>
            <a:noAutofit/>
          </a:bodyPr>
          <a:lstStyle/>
          <a:p>
            <a:r>
              <a:rPr lang="en-GB" sz="2200" dirty="0"/>
              <a:t>Anxiety when carers leave </a:t>
            </a:r>
          </a:p>
          <a:p>
            <a:r>
              <a:rPr lang="en-GB" sz="2200" dirty="0"/>
              <a:t>Limited verbal communication </a:t>
            </a:r>
          </a:p>
          <a:p>
            <a:r>
              <a:rPr lang="en-GB" sz="2200" dirty="0"/>
              <a:t>Difficulty engaging in group play</a:t>
            </a:r>
          </a:p>
          <a:p>
            <a:r>
              <a:rPr lang="en-GB" sz="2200" dirty="0"/>
              <a:t>Erikson would suggest:</a:t>
            </a:r>
          </a:p>
          <a:p>
            <a:r>
              <a:rPr lang="en-GB" sz="2200" dirty="0"/>
              <a:t>Her separation anxiety indicates she may not yet feel fully autonomous or secure (stage 2).</a:t>
            </a:r>
          </a:p>
          <a:p>
            <a:r>
              <a:rPr lang="en-GB" sz="2200" dirty="0"/>
              <a:t>Limited verbal communication may reflect low confidence, fear of making mistakes, or emotional distress.</a:t>
            </a:r>
          </a:p>
          <a:p>
            <a:r>
              <a:rPr lang="en-GB" sz="2200" dirty="0"/>
              <a:t>Difficulty in group play suggests she is struggling with initiative, possibly feeling unsure or guilty about joining others (stage3).</a:t>
            </a:r>
          </a:p>
          <a:p>
            <a:pPr marL="0" indent="0">
              <a:buNone/>
            </a:pPr>
            <a:r>
              <a:rPr lang="en-GB" sz="2200" dirty="0"/>
              <a:t>She may need stronger emotional support to build trust and confidence in the nursery environment.</a:t>
            </a:r>
          </a:p>
        </p:txBody>
      </p:sp>
    </p:spTree>
    <p:extLst>
      <p:ext uri="{BB962C8B-B14F-4D97-AF65-F5344CB8AC3E}">
        <p14:creationId xmlns:p14="http://schemas.microsoft.com/office/powerpoint/2010/main" val="223730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ECADC2-2FED-82B7-893E-C5C203D97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4354" y="1251402"/>
            <a:ext cx="8074815" cy="446770"/>
          </a:xfrm>
        </p:spPr>
        <p:txBody>
          <a:bodyPr anchor="ctr">
            <a:normAutofit fontScale="90000"/>
          </a:bodyPr>
          <a:lstStyle/>
          <a:p>
            <a:r>
              <a:rPr lang="en-GB" sz="2400" b="1" dirty="0"/>
              <a:t>Nature and Nurture in Shona’s Development</a:t>
            </a:r>
            <a:br>
              <a:rPr lang="en-GB" sz="2400" b="1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F1D88-E93E-4446-9300-AED72452D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6381" y="3335867"/>
            <a:ext cx="8074815" cy="2800395"/>
          </a:xfrm>
        </p:spPr>
        <p:txBody>
          <a:bodyPr>
            <a:normAutofit/>
          </a:bodyPr>
          <a:lstStyle/>
          <a:p>
            <a:r>
              <a:rPr lang="en-GB" sz="2200" dirty="0"/>
              <a:t>Her previous experiences with separation </a:t>
            </a:r>
          </a:p>
          <a:p>
            <a:r>
              <a:rPr lang="en-GB" sz="2200" dirty="0"/>
              <a:t>Parenting style ( overprotective, anxious, or inconsistent)</a:t>
            </a:r>
          </a:p>
          <a:p>
            <a:r>
              <a:rPr lang="en-GB" sz="2200" dirty="0"/>
              <a:t>Cultural expectations around independence</a:t>
            </a:r>
          </a:p>
          <a:p>
            <a:r>
              <a:rPr lang="en-GB" sz="2200" dirty="0"/>
              <a:t>Quality of relationships and emotional support at home</a:t>
            </a:r>
          </a:p>
          <a:p>
            <a:r>
              <a:rPr lang="en-GB" sz="2200" dirty="0"/>
              <a:t>Nursery environment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C74F1B-65A7-0C5E-F728-FE68AA732FAC}"/>
              </a:ext>
            </a:extLst>
          </p:cNvPr>
          <p:cNvSpPr txBox="1"/>
          <p:nvPr/>
        </p:nvSpPr>
        <p:spPr>
          <a:xfrm>
            <a:off x="1274353" y="1148470"/>
            <a:ext cx="8707393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Nature: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Shona’s temperament may make her naturally cautious or sensitive.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Biological stress responses (e.g., cortisol) can affect speech, confidence, and social engagement.</a:t>
            </a:r>
          </a:p>
          <a:p>
            <a:endParaRPr lang="en-GB" sz="2200" dirty="0"/>
          </a:p>
          <a:p>
            <a:r>
              <a:rPr lang="en-GB" sz="2200" b="1" dirty="0"/>
              <a:t>Nurture (Environment influences)</a:t>
            </a:r>
            <a:br>
              <a:rPr lang="en-GB" sz="2200" dirty="0"/>
            </a:b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57692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500106-EB5F-4177-1A44-97308E514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506" y="840582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Strategies for the nursery Based on Erikson’s emphasis on independence and confidence:</a:t>
            </a:r>
            <a:br>
              <a:rPr lang="en-GB" sz="2400" b="1" dirty="0"/>
            </a:br>
            <a:br>
              <a:rPr lang="en-GB" sz="2400" b="1" dirty="0"/>
            </a:b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282D6-7644-1AB0-142B-2AAEE699E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3505" y="1935669"/>
            <a:ext cx="8074815" cy="2800395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/>
              <a:t>Establish a consistent daily routine.</a:t>
            </a:r>
          </a:p>
          <a:p>
            <a:r>
              <a:rPr lang="en-GB" sz="9600" dirty="0"/>
              <a:t>Use a predicable and supportive separation routine.</a:t>
            </a:r>
          </a:p>
          <a:p>
            <a:r>
              <a:rPr lang="en-GB" sz="9600" dirty="0"/>
              <a:t>Key Person Approach-Build trust and emotional security, reducing anxiety.</a:t>
            </a:r>
          </a:p>
          <a:p>
            <a:r>
              <a:rPr lang="en-GB" sz="9600" dirty="0"/>
              <a:t>Encouraging Autonomy- Offer choices (Which activity to start), allowing Shona to feel capable.</a:t>
            </a:r>
          </a:p>
          <a:p>
            <a:r>
              <a:rPr lang="en-GB" sz="9600" dirty="0"/>
              <a:t>Modelling Social Play-Adults join play first, then gently encourage Shona to participate.</a:t>
            </a:r>
          </a:p>
          <a:p>
            <a:r>
              <a:rPr lang="en-GB" sz="9600" dirty="0"/>
              <a:t>Allow Shona to complete age-appropriate tasks independently.</a:t>
            </a:r>
          </a:p>
          <a:p>
            <a:r>
              <a:rPr lang="en-GB" sz="9600" dirty="0"/>
              <a:t>Language Support Through Play-Use simple language, repeat key words, expand her gestures into words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35942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41121A-C701-A39C-5558-AB51CF5CA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800" b="1" dirty="0"/>
              <a:t>Supporting all areas of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BD357-75C6-F173-CD26-D3A28D366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3164" y="2363956"/>
            <a:ext cx="8074815" cy="2800395"/>
          </a:xfrm>
        </p:spPr>
        <p:txBody>
          <a:bodyPr>
            <a:normAutofit fontScale="92500"/>
          </a:bodyPr>
          <a:lstStyle/>
          <a:p>
            <a:r>
              <a:rPr lang="en-GB" sz="2400" b="1" dirty="0"/>
              <a:t>Emotional</a:t>
            </a:r>
            <a:r>
              <a:rPr lang="en-GB" sz="2400" dirty="0"/>
              <a:t>      Provide regular emotional support and                           maintain a stable, structured daily routine.</a:t>
            </a:r>
          </a:p>
          <a:p>
            <a:r>
              <a:rPr lang="en-GB" sz="2400" b="1" dirty="0"/>
              <a:t>Social </a:t>
            </a:r>
            <a:r>
              <a:rPr lang="en-GB" sz="2400" dirty="0"/>
              <a:t>              Small-group activities and supported turn-taking</a:t>
            </a:r>
          </a:p>
          <a:p>
            <a:r>
              <a:rPr lang="en-GB" sz="2400" b="1" dirty="0"/>
              <a:t>Cognitive</a:t>
            </a:r>
            <a:r>
              <a:rPr lang="en-GB" sz="2400" dirty="0"/>
              <a:t>         Simple problem-solving activities and choices.</a:t>
            </a:r>
          </a:p>
          <a:p>
            <a:r>
              <a:rPr lang="en-GB" sz="2400" b="1" dirty="0"/>
              <a:t>Physical </a:t>
            </a:r>
            <a:r>
              <a:rPr lang="en-GB" sz="2400" dirty="0"/>
              <a:t>          Self-care tasks and active play</a:t>
            </a:r>
          </a:p>
          <a:p>
            <a:r>
              <a:rPr lang="en-GB" sz="2400" b="1" dirty="0"/>
              <a:t>Communication </a:t>
            </a:r>
            <a:r>
              <a:rPr lang="en-GB" sz="2400" dirty="0"/>
              <a:t> Storytelling, songs, visual prompts and responsive interaction.</a:t>
            </a:r>
          </a:p>
        </p:txBody>
      </p:sp>
    </p:spTree>
    <p:extLst>
      <p:ext uri="{BB962C8B-B14F-4D97-AF65-F5344CB8AC3E}">
        <p14:creationId xmlns:p14="http://schemas.microsoft.com/office/powerpoint/2010/main" val="4162637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3D9ACF-C633-0853-0765-1E5B38F82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800" b="1" dirty="0"/>
              <a:t>Critical Evaluation of Erikson’s Theory</a:t>
            </a:r>
            <a:br>
              <a:rPr lang="en-GB" sz="2800" b="1" dirty="0"/>
            </a:br>
            <a:br>
              <a:rPr lang="en-GB" sz="2800" b="1" dirty="0"/>
            </a:br>
            <a:br>
              <a:rPr lang="en-GB" sz="2400" dirty="0"/>
            </a:br>
            <a:r>
              <a:rPr lang="en-GB" sz="2400" b="1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44187-54EE-45D1-27C3-CFE0F15BE1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725" y="2970829"/>
            <a:ext cx="8074815" cy="2800395"/>
          </a:xfrm>
        </p:spPr>
        <p:txBody>
          <a:bodyPr>
            <a:normAutofit/>
          </a:bodyPr>
          <a:lstStyle/>
          <a:p>
            <a:r>
              <a:rPr lang="en-GB" sz="2400" dirty="0"/>
              <a:t>Highlights the importance of emotional security and confidence</a:t>
            </a:r>
          </a:p>
          <a:p>
            <a:r>
              <a:rPr lang="en-GB" sz="2400" dirty="0"/>
              <a:t>Helps practitioners understand how anxiety and withdrawal can result from unmet psychosocial needs.</a:t>
            </a:r>
          </a:p>
          <a:p>
            <a:r>
              <a:rPr lang="en-GB" sz="2400" dirty="0"/>
              <a:t>Supports systems, autonomy-building activities, and emotional coaching.</a:t>
            </a:r>
          </a:p>
        </p:txBody>
      </p:sp>
    </p:spTree>
    <p:extLst>
      <p:ext uri="{BB962C8B-B14F-4D97-AF65-F5344CB8AC3E}">
        <p14:creationId xmlns:p14="http://schemas.microsoft.com/office/powerpoint/2010/main" val="25134025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16C402-C9F0-9931-B9D1-A7D763465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710F4-9187-10F4-2C4A-E7D551DFA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3164" y="2581281"/>
            <a:ext cx="8074815" cy="2800395"/>
          </a:xfrm>
        </p:spPr>
        <p:txBody>
          <a:bodyPr>
            <a:noAutofit/>
          </a:bodyPr>
          <a:lstStyle/>
          <a:p>
            <a:r>
              <a:rPr lang="en-GB" sz="2400" dirty="0"/>
              <a:t>Stages are broad and not always age-specific –children develop at different rates.</a:t>
            </a:r>
          </a:p>
          <a:p>
            <a:r>
              <a:rPr lang="en-GB" sz="2400" dirty="0"/>
              <a:t>Theory is not culturally universal; independence is valued differently across cultures.</a:t>
            </a:r>
          </a:p>
          <a:p>
            <a:r>
              <a:rPr lang="en-GB" sz="2400" dirty="0"/>
              <a:t>Does not fully explain language delays, neurodevelopmental conditions, or biological disorders.</a:t>
            </a:r>
          </a:p>
          <a:p>
            <a:r>
              <a:rPr lang="en-GB" sz="2400" dirty="0"/>
              <a:t>Based on observation rather than controlled scientific research</a:t>
            </a:r>
          </a:p>
        </p:txBody>
      </p:sp>
    </p:spTree>
    <p:extLst>
      <p:ext uri="{BB962C8B-B14F-4D97-AF65-F5344CB8AC3E}">
        <p14:creationId xmlns:p14="http://schemas.microsoft.com/office/powerpoint/2010/main" val="25807063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A11219-A7EC-C798-366D-8C408BC10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3D2CD-A915-1A7F-032D-A52F9B872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800" y="2191431"/>
            <a:ext cx="8074815" cy="2800395"/>
          </a:xfrm>
        </p:spPr>
        <p:txBody>
          <a:bodyPr>
            <a:noAutofit/>
          </a:bodyPr>
          <a:lstStyle/>
          <a:p>
            <a:r>
              <a:rPr lang="en-GB" sz="2400" dirty="0"/>
              <a:t>Erikson’s theory helps explain Shona’s anxiety, limited communication, and difficulty in group play.</a:t>
            </a:r>
          </a:p>
          <a:p>
            <a:r>
              <a:rPr lang="en-GB" sz="2400" dirty="0"/>
              <a:t>She may be struggling with autonomy and initiative due to emotional insecurity.</a:t>
            </a:r>
          </a:p>
          <a:p>
            <a:r>
              <a:rPr lang="en-GB" sz="2400" dirty="0"/>
              <a:t>Practitioners should consider both nature and nurture.</a:t>
            </a:r>
          </a:p>
          <a:p>
            <a:r>
              <a:rPr lang="en-GB" sz="2400" dirty="0"/>
              <a:t>Support strategies should focus on building confidence, independence, and emotional safety.</a:t>
            </a:r>
          </a:p>
          <a:p>
            <a:r>
              <a:rPr lang="en-GB" sz="2400" dirty="0"/>
              <a:t>The theory is useful but should be combined with other development knowledge.</a:t>
            </a:r>
          </a:p>
        </p:txBody>
      </p:sp>
    </p:spTree>
    <p:extLst>
      <p:ext uri="{BB962C8B-B14F-4D97-AF65-F5344CB8AC3E}">
        <p14:creationId xmlns:p14="http://schemas.microsoft.com/office/powerpoint/2010/main" val="22569361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2A545C-70E0-B6FA-2FD3-8B11F9E55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754" y="572942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07180-5B99-798A-41C8-7AECB5739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754" y="1734231"/>
            <a:ext cx="8074815" cy="2800395"/>
          </a:xfrm>
        </p:spPr>
        <p:txBody>
          <a:bodyPr>
            <a:normAutofit fontScale="25000" lnSpcReduction="20000"/>
          </a:bodyPr>
          <a:lstStyle/>
          <a:p>
            <a:r>
              <a:rPr lang="en-GB" sz="8800" dirty="0"/>
              <a:t>Erikson, E.H. (1950) Childhood and Society. New York: Norton.</a:t>
            </a:r>
          </a:p>
          <a:p>
            <a:r>
              <a:rPr lang="en-GB" sz="8800" dirty="0"/>
              <a:t>McLeod, S. (2018) Erik Erikson’s theory of psychosocial development; Simple Psychology.</a:t>
            </a:r>
          </a:p>
          <a:p>
            <a:r>
              <a:rPr lang="en-GB" sz="8800" dirty="0"/>
              <a:t>Oates, J. (2015). Child Development. 2</a:t>
            </a:r>
            <a:r>
              <a:rPr lang="en-GB" sz="8800" baseline="30000" dirty="0"/>
              <a:t>nd</a:t>
            </a:r>
            <a:r>
              <a:rPr lang="en-GB" sz="8800" dirty="0"/>
              <a:t> ed. London: Routledge.</a:t>
            </a:r>
          </a:p>
          <a:p>
            <a:pPr marL="0" indent="0">
              <a:buNone/>
            </a:pPr>
            <a:r>
              <a:rPr lang="en-GB" sz="8800"/>
              <a:t>Pound</a:t>
            </a:r>
            <a:r>
              <a:rPr lang="en-GB" sz="8800" dirty="0"/>
              <a:t>, L. (2019). How Children Learn: Theories and Approaches. 3</a:t>
            </a:r>
            <a:r>
              <a:rPr lang="en-GB" sz="8800" baseline="30000" dirty="0"/>
              <a:t>rd</a:t>
            </a:r>
            <a:r>
              <a:rPr lang="en-GB" sz="8800" dirty="0"/>
              <a:t> ed. London: Jessica Kingsley.</a:t>
            </a:r>
          </a:p>
          <a:p>
            <a:r>
              <a:rPr lang="en-GB" sz="8800" dirty="0"/>
              <a:t>Markus, H.R. and Kitayama, S. (1991) Culture and the self: Implications for cognition, emotion, and motivation; Psychological Review, 98 (2), pp. 224-253.</a:t>
            </a:r>
          </a:p>
          <a:p>
            <a:r>
              <a:rPr lang="en-GB" sz="8800" dirty="0"/>
              <a:t>UWTSD Library. (2026). Early Childhood Development Reading List. Carmarthen: University of Wales Trinity Saint David.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728269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1922</TotalTime>
  <Words>1014</Words>
  <Application>Microsoft Office PowerPoint</Application>
  <PresentationFormat>Widescreen</PresentationFormat>
  <Paragraphs>100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Name: Aftab Ahmad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vt:lpstr>
      <vt:lpstr> </vt:lpstr>
      <vt:lpstr>Erikson’s Psychosocial Theory   </vt:lpstr>
      <vt:lpstr>Why attachment is important in early years   </vt:lpstr>
      <vt:lpstr>Supporting Shona’s Initiative As a practitioner:</vt:lpstr>
      <vt:lpstr>Relevant Stages: Autonomy vs Shame and Doubt For children around 1-3 years, the main developmental challenge is:  </vt:lpstr>
      <vt:lpstr>Applying Erikson’s Theory to Shona  Shona shows: </vt:lpstr>
      <vt:lpstr>Nature and Nurture in Shona’s Development    </vt:lpstr>
      <vt:lpstr>Strategies for the nursery Based on Erikson’s emphasis on independence and confidence:  </vt:lpstr>
      <vt:lpstr>Supporting all areas of development</vt:lpstr>
      <vt:lpstr>Critical Evaluation of Erikson’s Theory   Strengths</vt:lpstr>
      <vt:lpstr>Limitations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Aftab Ahmad (2409268)</dc:creator>
  <cp:lastModifiedBy>Aftab Ahmad (2409268)</cp:lastModifiedBy>
  <cp:revision>1</cp:revision>
  <dcterms:created xsi:type="dcterms:W3CDTF">2026-09-25T19:26:07Z</dcterms:created>
  <dcterms:modified xsi:type="dcterms:W3CDTF">2026-10-11T19:48:04Z</dcterms:modified>
</cp:coreProperties>
</file>