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3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11.xml" ContentType="application/vnd.openxmlformats-officedocument.presentationml.slideLayout+xml"/>
  <Override PartName="/ppt/notesMasters/notesMaster1.xml" ContentType="application/vnd.openxmlformats-officedocument.presentationml.notesMaster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60" r:id="rId2"/>
    <p:sldId id="267" r:id="rId3"/>
    <p:sldId id="266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6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39" y="4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openxmlformats.org/officeDocument/2006/relationships/customXml" Target="../customXml/item3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openxmlformats.org/officeDocument/2006/relationships/customXml" Target="../customXml/item2.xml"/><Relationship Id="rId5" Type="http://schemas.openxmlformats.org/officeDocument/2006/relationships/notesMaster" Target="notesMasters/notesMaster1.xml"/><Relationship Id="rId10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02/02/2024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094970" y="1665732"/>
            <a:ext cx="4221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UK Engagement Survey</a:t>
            </a:r>
          </a:p>
        </p:txBody>
      </p:sp>
      <p:pic>
        <p:nvPicPr>
          <p:cNvPr id="12" name="Picture 11" descr="A qr code with black squares&#10;&#10;Description automatically generated">
            <a:extLst>
              <a:ext uri="{FF2B5EF4-FFF2-40B4-BE49-F238E27FC236}">
                <a16:creationId xmlns:a16="http://schemas.microsoft.com/office/drawing/2014/main" id="{1DF8C92B-BA31-DB81-65F5-184B333C8F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39283" y="3007649"/>
            <a:ext cx="2675242" cy="26752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1148040" y="5856973"/>
            <a:ext cx="58609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Login:		</a:t>
            </a:r>
            <a:r>
              <a:rPr lang="en-GB" sz="2400" dirty="0">
                <a:solidFill>
                  <a:schemeClr val="bg1"/>
                </a:solidFill>
              </a:rPr>
              <a:t>Student ID number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Password: 	</a:t>
            </a:r>
            <a:r>
              <a:rPr lang="en-GB" sz="2400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443863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148040" y="2272383"/>
            <a:ext cx="48277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Undergraduates: 1</a:t>
            </a:r>
            <a:r>
              <a:rPr lang="en-GB" sz="2000" b="1" baseline="30000" dirty="0">
                <a:solidFill>
                  <a:srgbClr val="00B5B0"/>
                </a:solidFill>
              </a:rPr>
              <a:t>st</a:t>
            </a:r>
            <a:r>
              <a:rPr lang="en-GB" sz="2000" b="1" dirty="0">
                <a:solidFill>
                  <a:srgbClr val="00B5B0"/>
                </a:solidFill>
              </a:rPr>
              <a:t> and 2</a:t>
            </a:r>
            <a:r>
              <a:rPr lang="en-GB" sz="2000" b="1" baseline="30000" dirty="0">
                <a:solidFill>
                  <a:srgbClr val="00B5B0"/>
                </a:solidFill>
              </a:rPr>
              <a:t>nd</a:t>
            </a:r>
            <a:r>
              <a:rPr lang="en-GB" sz="2000" b="1" dirty="0">
                <a:solidFill>
                  <a:srgbClr val="00B5B0"/>
                </a:solidFill>
              </a:rPr>
              <a:t> year students</a:t>
            </a:r>
            <a:r>
              <a:rPr lang="en-GB" sz="2000" b="1" baseline="30000" dirty="0">
                <a:solidFill>
                  <a:srgbClr val="00B5B0"/>
                </a:solidFill>
              </a:rPr>
              <a:t>    </a:t>
            </a:r>
            <a:endParaRPr lang="en-GB" sz="2000" b="1" dirty="0">
              <a:solidFill>
                <a:srgbClr val="00B5B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with others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Interacting with staff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Reflecting and connecting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Course challenge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Student-staff partnerships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Skills development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How you spend your time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B10788-42DF-8730-8832-02CC3A62B0D0}"/>
              </a:ext>
            </a:extLst>
          </p:cNvPr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6E5AE1-ABFE-7777-45A0-80378232C25B}"/>
              </a:ext>
            </a:extLst>
          </p:cNvPr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Student experience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56796A-1D9E-616A-1938-51A0B90E67FC}"/>
              </a:ext>
            </a:extLst>
          </p:cNvPr>
          <p:cNvSpPr txBox="1"/>
          <p:nvPr/>
        </p:nvSpPr>
        <p:spPr>
          <a:xfrm>
            <a:off x="1325881" y="1660358"/>
            <a:ext cx="9269128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00B5B0"/>
                </a:solidFill>
              </a:rPr>
              <a:t>Prize draw for £50 Amazon Vouchers!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As a thank you for your time, you will be automatically entered into prize draws for £50 Amazon vouchers.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GB" sz="2400" b="1" i="0" dirty="0">
                <a:solidFill>
                  <a:srgbClr val="00B5B0"/>
                </a:solidFill>
                <a:effectLst/>
                <a:latin typeface="Calibri" panose="020F0502020204030204" pitchFamily="34" charset="0"/>
              </a:rPr>
              <a:t>6 x £50 Amazon vouchers </a:t>
            </a:r>
          </a:p>
          <a:p>
            <a:r>
              <a:rPr lang="en-GB" sz="240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will be won by students on the </a:t>
            </a:r>
            <a:r>
              <a:rPr lang="en-GB" sz="2400" b="1" i="0" dirty="0">
                <a:solidFill>
                  <a:srgbClr val="00B5B0"/>
                </a:solidFill>
                <a:effectLst/>
                <a:latin typeface="Calibri" panose="020F0502020204030204" pitchFamily="34" charset="0"/>
              </a:rPr>
              <a:t>Birmingham Campus</a:t>
            </a:r>
          </a:p>
          <a:p>
            <a:r>
              <a:rPr lang="en-GB" sz="2400" i="0" dirty="0">
                <a:solidFill>
                  <a:schemeClr val="bg1"/>
                </a:solidFill>
                <a:effectLst/>
                <a:latin typeface="Calibri" panose="020F0502020204030204" pitchFamily="34" charset="0"/>
              </a:rPr>
              <a:t>over survey season!</a:t>
            </a: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endParaRPr lang="en-GB" sz="24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Winners will be contacted by email in May 2024.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Birmingham Campus</a:t>
            </a:r>
          </a:p>
        </p:txBody>
      </p:sp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14da67eb92850e88e19edaf4f6665335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2e63e26e231c36169fdea84e8dd0056c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3085d3e-d0c2-4aa0-9cad-85b6eba74948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Props1.xml><?xml version="1.0" encoding="utf-8"?>
<ds:datastoreItem xmlns:ds="http://schemas.openxmlformats.org/officeDocument/2006/customXml" ds:itemID="{8E63B7EE-2107-498C-8898-63AFCB6588DA}"/>
</file>

<file path=customXml/itemProps2.xml><?xml version="1.0" encoding="utf-8"?>
<ds:datastoreItem xmlns:ds="http://schemas.openxmlformats.org/officeDocument/2006/customXml" ds:itemID="{5952DF45-B632-4E4A-B340-2EB474A3CA6E}"/>
</file>

<file path=customXml/itemProps3.xml><?xml version="1.0" encoding="utf-8"?>
<ds:datastoreItem xmlns:ds="http://schemas.openxmlformats.org/officeDocument/2006/customXml" ds:itemID="{90D8F53A-DA0A-4C2A-AB91-319CDBD038E1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121</Words>
  <Application>Microsoft Office PowerPoint</Application>
  <PresentationFormat>Widescreen</PresentationFormat>
  <Paragraphs>30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Antonia Cardew</cp:lastModifiedBy>
  <cp:revision>1</cp:revision>
  <dcterms:created xsi:type="dcterms:W3CDTF">2024-02-02T13:40:40Z</dcterms:created>
  <dcterms:modified xsi:type="dcterms:W3CDTF">2024-02-02T13:40:55Z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