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68" r:id="rId5"/>
    <p:sldId id="256" r:id="rId6"/>
    <p:sldId id="258" r:id="rId7"/>
    <p:sldId id="259" r:id="rId8"/>
    <p:sldId id="260" r:id="rId9"/>
    <p:sldId id="271" r:id="rId10"/>
    <p:sldId id="261" r:id="rId11"/>
    <p:sldId id="262" r:id="rId12"/>
    <p:sldId id="263" r:id="rId13"/>
    <p:sldId id="264" r:id="rId14"/>
    <p:sldId id="265" r:id="rId15"/>
    <p:sldId id="272" r:id="rId16"/>
    <p:sldId id="266" r:id="rId17"/>
    <p:sldId id="267" r:id="rId18"/>
    <p:sldId id="273" r:id="rId19"/>
    <p:sldId id="269" r:id="rId20"/>
    <p:sldId id="27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222BA7-9240-455E-AE9F-8093E78338FA}" v="26" dt="2026-04-24T12:53:32.8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Holland (2406425)" userId="39f1f3d1-cb18-4bc5-9555-a3c942dd0c9d" providerId="ADAL" clId="{01BE2A09-C61F-4A43-9092-06E8F1BBC316}"/>
    <pc:docChg chg="undo custSel addSld delSld modSld sldOrd">
      <pc:chgData name="Sam Holland (2406425)" userId="39f1f3d1-cb18-4bc5-9555-a3c942dd0c9d" providerId="ADAL" clId="{01BE2A09-C61F-4A43-9092-06E8F1BBC316}" dt="2026-04-24T13:01:30.352" v="1159" actId="115"/>
      <pc:docMkLst>
        <pc:docMk/>
      </pc:docMkLst>
      <pc:sldChg chg="delSp modSp mod">
        <pc:chgData name="Sam Holland (2406425)" userId="39f1f3d1-cb18-4bc5-9555-a3c942dd0c9d" providerId="ADAL" clId="{01BE2A09-C61F-4A43-9092-06E8F1BBC316}" dt="2026-04-24T12:52:49.178" v="1143"/>
        <pc:sldMkLst>
          <pc:docMk/>
          <pc:sldMk cId="2564640659" sldId="256"/>
        </pc:sldMkLst>
        <pc:spChg chg="del">
          <ac:chgData name="Sam Holland (2406425)" userId="39f1f3d1-cb18-4bc5-9555-a3c942dd0c9d" providerId="ADAL" clId="{01BE2A09-C61F-4A43-9092-06E8F1BBC316}" dt="2026-04-24T12:49:41.040" v="1129" actId="21"/>
          <ac:spMkLst>
            <pc:docMk/>
            <pc:sldMk cId="2564640659" sldId="256"/>
            <ac:spMk id="2" creationId="{2F5391D4-816A-1946-B7DD-3FB646DCC7AA}"/>
          </ac:spMkLst>
        </pc:spChg>
        <pc:spChg chg="mod">
          <ac:chgData name="Sam Holland (2406425)" userId="39f1f3d1-cb18-4bc5-9555-a3c942dd0c9d" providerId="ADAL" clId="{01BE2A09-C61F-4A43-9092-06E8F1BBC316}" dt="2026-04-24T12:52:49.178" v="1143"/>
          <ac:spMkLst>
            <pc:docMk/>
            <pc:sldMk cId="2564640659" sldId="256"/>
            <ac:spMk id="3" creationId="{6A429F2E-6356-0848-7358-FE388B18F8D7}"/>
          </ac:spMkLst>
        </pc:spChg>
      </pc:sldChg>
      <pc:sldChg chg="modSp del">
        <pc:chgData name="Sam Holland (2406425)" userId="39f1f3d1-cb18-4bc5-9555-a3c942dd0c9d" providerId="ADAL" clId="{01BE2A09-C61F-4A43-9092-06E8F1BBC316}" dt="2026-04-24T12:54:55.379" v="1157" actId="2696"/>
        <pc:sldMkLst>
          <pc:docMk/>
          <pc:sldMk cId="1240153466" sldId="257"/>
        </pc:sldMkLst>
        <pc:picChg chg="mod">
          <ac:chgData name="Sam Holland (2406425)" userId="39f1f3d1-cb18-4bc5-9555-a3c942dd0c9d" providerId="ADAL" clId="{01BE2A09-C61F-4A43-9092-06E8F1BBC316}" dt="2026-04-23T23:13:06.213" v="328" actId="1076"/>
          <ac:picMkLst>
            <pc:docMk/>
            <pc:sldMk cId="1240153466" sldId="257"/>
            <ac:picMk id="2050" creationId="{24E46246-584F-EAB9-AC16-EEEB05F12053}"/>
          </ac:picMkLst>
        </pc:picChg>
        <pc:picChg chg="mod">
          <ac:chgData name="Sam Holland (2406425)" userId="39f1f3d1-cb18-4bc5-9555-a3c942dd0c9d" providerId="ADAL" clId="{01BE2A09-C61F-4A43-9092-06E8F1BBC316}" dt="2026-04-23T23:13:13.262" v="329" actId="1076"/>
          <ac:picMkLst>
            <pc:docMk/>
            <pc:sldMk cId="1240153466" sldId="257"/>
            <ac:picMk id="2052" creationId="{A656BC18-696C-45BC-AAF0-15681FC2F29D}"/>
          </ac:picMkLst>
        </pc:picChg>
      </pc:sldChg>
      <pc:sldChg chg="modSp mod">
        <pc:chgData name="Sam Holland (2406425)" userId="39f1f3d1-cb18-4bc5-9555-a3c942dd0c9d" providerId="ADAL" clId="{01BE2A09-C61F-4A43-9092-06E8F1BBC316}" dt="2026-04-24T12:12:19.651" v="698" actId="27636"/>
        <pc:sldMkLst>
          <pc:docMk/>
          <pc:sldMk cId="160082567" sldId="258"/>
        </pc:sldMkLst>
        <pc:spChg chg="mod">
          <ac:chgData name="Sam Holland (2406425)" userId="39f1f3d1-cb18-4bc5-9555-a3c942dd0c9d" providerId="ADAL" clId="{01BE2A09-C61F-4A43-9092-06E8F1BBC316}" dt="2026-04-24T12:12:19.651" v="698" actId="27636"/>
          <ac:spMkLst>
            <pc:docMk/>
            <pc:sldMk cId="160082567" sldId="258"/>
            <ac:spMk id="3" creationId="{D37B6B4A-3748-934B-175E-A89F9C6E7792}"/>
          </ac:spMkLst>
        </pc:spChg>
      </pc:sldChg>
      <pc:sldChg chg="addSp delSp modSp mod">
        <pc:chgData name="Sam Holland (2406425)" userId="39f1f3d1-cb18-4bc5-9555-a3c942dd0c9d" providerId="ADAL" clId="{01BE2A09-C61F-4A43-9092-06E8F1BBC316}" dt="2026-04-24T11:45:04.884" v="615" actId="20577"/>
        <pc:sldMkLst>
          <pc:docMk/>
          <pc:sldMk cId="2978990712" sldId="260"/>
        </pc:sldMkLst>
        <pc:spChg chg="mod">
          <ac:chgData name="Sam Holland (2406425)" userId="39f1f3d1-cb18-4bc5-9555-a3c942dd0c9d" providerId="ADAL" clId="{01BE2A09-C61F-4A43-9092-06E8F1BBC316}" dt="2026-04-24T11:43:52.208" v="580" actId="20577"/>
          <ac:spMkLst>
            <pc:docMk/>
            <pc:sldMk cId="2978990712" sldId="260"/>
            <ac:spMk id="2" creationId="{FBE3902C-C931-9C28-959F-6CAD99ACE4ED}"/>
          </ac:spMkLst>
        </pc:spChg>
        <pc:spChg chg="mod">
          <ac:chgData name="Sam Holland (2406425)" userId="39f1f3d1-cb18-4bc5-9555-a3c942dd0c9d" providerId="ADAL" clId="{01BE2A09-C61F-4A43-9092-06E8F1BBC316}" dt="2026-04-24T11:45:04.884" v="615" actId="20577"/>
          <ac:spMkLst>
            <pc:docMk/>
            <pc:sldMk cId="2978990712" sldId="260"/>
            <ac:spMk id="3" creationId="{7951DAE2-F8F7-C9F1-46F1-17A6BF6F11F8}"/>
          </ac:spMkLst>
        </pc:spChg>
        <pc:spChg chg="del">
          <ac:chgData name="Sam Holland (2406425)" userId="39f1f3d1-cb18-4bc5-9555-a3c942dd0c9d" providerId="ADAL" clId="{01BE2A09-C61F-4A43-9092-06E8F1BBC316}" dt="2026-04-23T10:58:44.299" v="177" actId="26606"/>
          <ac:spMkLst>
            <pc:docMk/>
            <pc:sldMk cId="2978990712" sldId="260"/>
            <ac:spMk id="10" creationId="{B10BB131-AC8E-4A8E-A5D1-36260F720C3B}"/>
          </ac:spMkLst>
        </pc:spChg>
        <pc:spChg chg="del">
          <ac:chgData name="Sam Holland (2406425)" userId="39f1f3d1-cb18-4bc5-9555-a3c942dd0c9d" providerId="ADAL" clId="{01BE2A09-C61F-4A43-9092-06E8F1BBC316}" dt="2026-04-23T10:58:44.299" v="177" actId="26606"/>
          <ac:spMkLst>
            <pc:docMk/>
            <pc:sldMk cId="2978990712" sldId="260"/>
            <ac:spMk id="12" creationId="{5B7778FC-632E-4DCA-A7CB-0D7731CCF970}"/>
          </ac:spMkLst>
        </pc:spChg>
        <pc:spChg chg="add">
          <ac:chgData name="Sam Holland (2406425)" userId="39f1f3d1-cb18-4bc5-9555-a3c942dd0c9d" providerId="ADAL" clId="{01BE2A09-C61F-4A43-9092-06E8F1BBC316}" dt="2026-04-23T10:58:44.299" v="177" actId="26606"/>
          <ac:spMkLst>
            <pc:docMk/>
            <pc:sldMk cId="2978990712" sldId="260"/>
            <ac:spMk id="19" creationId="{E92FEB64-6EEA-4759-B4A4-BD2C1E660BA8}"/>
          </ac:spMkLst>
        </pc:spChg>
        <pc:spChg chg="add">
          <ac:chgData name="Sam Holland (2406425)" userId="39f1f3d1-cb18-4bc5-9555-a3c942dd0c9d" providerId="ADAL" clId="{01BE2A09-C61F-4A43-9092-06E8F1BBC316}" dt="2026-04-23T10:58:44.299" v="177" actId="26606"/>
          <ac:spMkLst>
            <pc:docMk/>
            <pc:sldMk cId="2978990712" sldId="260"/>
            <ac:spMk id="21" creationId="{B10BB131-AC8E-4A8E-A5D1-36260F720C3B}"/>
          </ac:spMkLst>
        </pc:spChg>
        <pc:spChg chg="add">
          <ac:chgData name="Sam Holland (2406425)" userId="39f1f3d1-cb18-4bc5-9555-a3c942dd0c9d" providerId="ADAL" clId="{01BE2A09-C61F-4A43-9092-06E8F1BBC316}" dt="2026-04-23T10:58:44.299" v="177" actId="26606"/>
          <ac:spMkLst>
            <pc:docMk/>
            <pc:sldMk cId="2978990712" sldId="260"/>
            <ac:spMk id="25" creationId="{5566D6E1-03A1-4D73-A4E0-35D74D568A04}"/>
          </ac:spMkLst>
        </pc:spChg>
        <pc:spChg chg="add">
          <ac:chgData name="Sam Holland (2406425)" userId="39f1f3d1-cb18-4bc5-9555-a3c942dd0c9d" providerId="ADAL" clId="{01BE2A09-C61F-4A43-9092-06E8F1BBC316}" dt="2026-04-23T10:58:44.299" v="177" actId="26606"/>
          <ac:spMkLst>
            <pc:docMk/>
            <pc:sldMk cId="2978990712" sldId="260"/>
            <ac:spMk id="27" creationId="{9F835A99-04AC-494A-A572-AFE8413CC938}"/>
          </ac:spMkLst>
        </pc:spChg>
        <pc:spChg chg="add">
          <ac:chgData name="Sam Holland (2406425)" userId="39f1f3d1-cb18-4bc5-9555-a3c942dd0c9d" providerId="ADAL" clId="{01BE2A09-C61F-4A43-9092-06E8F1BBC316}" dt="2026-04-23T10:58:44.299" v="177" actId="26606"/>
          <ac:spMkLst>
            <pc:docMk/>
            <pc:sldMk cId="2978990712" sldId="260"/>
            <ac:spMk id="29" creationId="{7B786209-1B0B-4CA9-9BDD-F7327066A84D}"/>
          </ac:spMkLst>
        </pc:spChg>
        <pc:spChg chg="add">
          <ac:chgData name="Sam Holland (2406425)" userId="39f1f3d1-cb18-4bc5-9555-a3c942dd0c9d" providerId="ADAL" clId="{01BE2A09-C61F-4A43-9092-06E8F1BBC316}" dt="2026-04-23T10:58:44.299" v="177" actId="26606"/>
          <ac:spMkLst>
            <pc:docMk/>
            <pc:sldMk cId="2978990712" sldId="260"/>
            <ac:spMk id="31" creationId="{2D2964BB-484D-45AE-AD66-D407D0629652}"/>
          </ac:spMkLst>
        </pc:spChg>
        <pc:spChg chg="add">
          <ac:chgData name="Sam Holland (2406425)" userId="39f1f3d1-cb18-4bc5-9555-a3c942dd0c9d" providerId="ADAL" clId="{01BE2A09-C61F-4A43-9092-06E8F1BBC316}" dt="2026-04-23T10:58:44.299" v="177" actId="26606"/>
          <ac:spMkLst>
            <pc:docMk/>
            <pc:sldMk cId="2978990712" sldId="260"/>
            <ac:spMk id="33" creationId="{6691AC69-A76E-4DAB-B565-468B6B87ACF3}"/>
          </ac:spMkLst>
        </pc:spChg>
      </pc:sldChg>
      <pc:sldChg chg="modSp add mod">
        <pc:chgData name="Sam Holland (2406425)" userId="39f1f3d1-cb18-4bc5-9555-a3c942dd0c9d" providerId="ADAL" clId="{01BE2A09-C61F-4A43-9092-06E8F1BBC316}" dt="2026-04-24T12:06:22.338" v="666" actId="27636"/>
        <pc:sldMkLst>
          <pc:docMk/>
          <pc:sldMk cId="34033519" sldId="261"/>
        </pc:sldMkLst>
        <pc:spChg chg="mod">
          <ac:chgData name="Sam Holland (2406425)" userId="39f1f3d1-cb18-4bc5-9555-a3c942dd0c9d" providerId="ADAL" clId="{01BE2A09-C61F-4A43-9092-06E8F1BBC316}" dt="2026-04-23T10:55:28.697" v="124" actId="20577"/>
          <ac:spMkLst>
            <pc:docMk/>
            <pc:sldMk cId="34033519" sldId="261"/>
            <ac:spMk id="2" creationId="{5EA54EC0-0417-932E-83F9-B7C341B2EB97}"/>
          </ac:spMkLst>
        </pc:spChg>
        <pc:spChg chg="mod">
          <ac:chgData name="Sam Holland (2406425)" userId="39f1f3d1-cb18-4bc5-9555-a3c942dd0c9d" providerId="ADAL" clId="{01BE2A09-C61F-4A43-9092-06E8F1BBC316}" dt="2026-04-24T12:06:22.338" v="666" actId="27636"/>
          <ac:spMkLst>
            <pc:docMk/>
            <pc:sldMk cId="34033519" sldId="261"/>
            <ac:spMk id="3" creationId="{061BAC77-085C-53CD-CA73-04CAFFF6AFC8}"/>
          </ac:spMkLst>
        </pc:spChg>
      </pc:sldChg>
      <pc:sldChg chg="addSp delSp modSp add mod">
        <pc:chgData name="Sam Holland (2406425)" userId="39f1f3d1-cb18-4bc5-9555-a3c942dd0c9d" providerId="ADAL" clId="{01BE2A09-C61F-4A43-9092-06E8F1BBC316}" dt="2026-04-24T12:13:46.368" v="704" actId="20577"/>
        <pc:sldMkLst>
          <pc:docMk/>
          <pc:sldMk cId="4131668066" sldId="262"/>
        </pc:sldMkLst>
        <pc:spChg chg="mod">
          <ac:chgData name="Sam Holland (2406425)" userId="39f1f3d1-cb18-4bc5-9555-a3c942dd0c9d" providerId="ADAL" clId="{01BE2A09-C61F-4A43-9092-06E8F1BBC316}" dt="2026-04-24T11:07:26.713" v="343" actId="20577"/>
          <ac:spMkLst>
            <pc:docMk/>
            <pc:sldMk cId="4131668066" sldId="262"/>
            <ac:spMk id="2" creationId="{CE525F45-D1A5-9194-6EAB-6C6AF6D801E1}"/>
          </ac:spMkLst>
        </pc:spChg>
        <pc:spChg chg="mod">
          <ac:chgData name="Sam Holland (2406425)" userId="39f1f3d1-cb18-4bc5-9555-a3c942dd0c9d" providerId="ADAL" clId="{01BE2A09-C61F-4A43-9092-06E8F1BBC316}" dt="2026-04-24T12:13:46.368" v="704" actId="20577"/>
          <ac:spMkLst>
            <pc:docMk/>
            <pc:sldMk cId="4131668066" sldId="262"/>
            <ac:spMk id="3" creationId="{749813AE-46B3-57FC-9863-8905D6942E18}"/>
          </ac:spMkLst>
        </pc:spChg>
        <pc:spChg chg="del">
          <ac:chgData name="Sam Holland (2406425)" userId="39f1f3d1-cb18-4bc5-9555-a3c942dd0c9d" providerId="ADAL" clId="{01BE2A09-C61F-4A43-9092-06E8F1BBC316}" dt="2026-04-23T10:57:39.337" v="176" actId="26606"/>
          <ac:spMkLst>
            <pc:docMk/>
            <pc:sldMk cId="4131668066" sldId="262"/>
            <ac:spMk id="8" creationId="{CC96F827-ED80-AA25-7697-5AC9784C1EC5}"/>
          </ac:spMkLst>
        </pc:spChg>
        <pc:spChg chg="del">
          <ac:chgData name="Sam Holland (2406425)" userId="39f1f3d1-cb18-4bc5-9555-a3c942dd0c9d" providerId="ADAL" clId="{01BE2A09-C61F-4A43-9092-06E8F1BBC316}" dt="2026-04-23T10:57:39.337" v="176" actId="26606"/>
          <ac:spMkLst>
            <pc:docMk/>
            <pc:sldMk cId="4131668066" sldId="262"/>
            <ac:spMk id="10" creationId="{5B420A45-1191-99A7-5547-527A149797D9}"/>
          </ac:spMkLst>
        </pc:spChg>
        <pc:spChg chg="del">
          <ac:chgData name="Sam Holland (2406425)" userId="39f1f3d1-cb18-4bc5-9555-a3c942dd0c9d" providerId="ADAL" clId="{01BE2A09-C61F-4A43-9092-06E8F1BBC316}" dt="2026-04-23T10:57:39.337" v="176" actId="26606"/>
          <ac:spMkLst>
            <pc:docMk/>
            <pc:sldMk cId="4131668066" sldId="262"/>
            <ac:spMk id="12" creationId="{8744D2E3-B9DE-F1FC-CD82-3BC7EE6F68B3}"/>
          </ac:spMkLst>
        </pc:spChg>
        <pc:spChg chg="del">
          <ac:chgData name="Sam Holland (2406425)" userId="39f1f3d1-cb18-4bc5-9555-a3c942dd0c9d" providerId="ADAL" clId="{01BE2A09-C61F-4A43-9092-06E8F1BBC316}" dt="2026-04-23T10:57:39.337" v="176" actId="26606"/>
          <ac:spMkLst>
            <pc:docMk/>
            <pc:sldMk cId="4131668066" sldId="262"/>
            <ac:spMk id="14" creationId="{E7BA1776-C29C-C044-CCC4-4F138CA6378A}"/>
          </ac:spMkLst>
        </pc:spChg>
        <pc:spChg chg="add">
          <ac:chgData name="Sam Holland (2406425)" userId="39f1f3d1-cb18-4bc5-9555-a3c942dd0c9d" providerId="ADAL" clId="{01BE2A09-C61F-4A43-9092-06E8F1BBC316}" dt="2026-04-23T10:57:39.337" v="176" actId="26606"/>
          <ac:spMkLst>
            <pc:docMk/>
            <pc:sldMk cId="4131668066" sldId="262"/>
            <ac:spMk id="19" creationId="{1709F1D5-B0F1-4714-A239-E5B61C161915}"/>
          </ac:spMkLst>
        </pc:spChg>
        <pc:spChg chg="add">
          <ac:chgData name="Sam Holland (2406425)" userId="39f1f3d1-cb18-4bc5-9555-a3c942dd0c9d" providerId="ADAL" clId="{01BE2A09-C61F-4A43-9092-06E8F1BBC316}" dt="2026-04-23T10:57:39.337" v="176" actId="26606"/>
          <ac:spMkLst>
            <pc:docMk/>
            <pc:sldMk cId="4131668066" sldId="262"/>
            <ac:spMk id="21" creationId="{228FB460-D3FF-4440-A020-05982A09E517}"/>
          </ac:spMkLst>
        </pc:spChg>
        <pc:spChg chg="add">
          <ac:chgData name="Sam Holland (2406425)" userId="39f1f3d1-cb18-4bc5-9555-a3c942dd0c9d" providerId="ADAL" clId="{01BE2A09-C61F-4A43-9092-06E8F1BBC316}" dt="2026-04-23T10:57:39.337" v="176" actId="26606"/>
          <ac:spMkLst>
            <pc:docMk/>
            <pc:sldMk cId="4131668066" sldId="262"/>
            <ac:spMk id="27" creationId="{9F835A99-04AC-494A-A572-AFE8413CC938}"/>
          </ac:spMkLst>
        </pc:spChg>
        <pc:spChg chg="add">
          <ac:chgData name="Sam Holland (2406425)" userId="39f1f3d1-cb18-4bc5-9555-a3c942dd0c9d" providerId="ADAL" clId="{01BE2A09-C61F-4A43-9092-06E8F1BBC316}" dt="2026-04-23T10:57:39.337" v="176" actId="26606"/>
          <ac:spMkLst>
            <pc:docMk/>
            <pc:sldMk cId="4131668066" sldId="262"/>
            <ac:spMk id="29" creationId="{7B786209-1B0B-4CA9-9BDD-F7327066A84D}"/>
          </ac:spMkLst>
        </pc:spChg>
        <pc:spChg chg="add">
          <ac:chgData name="Sam Holland (2406425)" userId="39f1f3d1-cb18-4bc5-9555-a3c942dd0c9d" providerId="ADAL" clId="{01BE2A09-C61F-4A43-9092-06E8F1BBC316}" dt="2026-04-23T10:57:39.337" v="176" actId="26606"/>
          <ac:spMkLst>
            <pc:docMk/>
            <pc:sldMk cId="4131668066" sldId="262"/>
            <ac:spMk id="33" creationId="{6691AC69-A76E-4DAB-B565-468B6B87ACF3}"/>
          </ac:spMkLst>
        </pc:spChg>
      </pc:sldChg>
      <pc:sldChg chg="modSp add mod">
        <pc:chgData name="Sam Holland (2406425)" userId="39f1f3d1-cb18-4bc5-9555-a3c942dd0c9d" providerId="ADAL" clId="{01BE2A09-C61F-4A43-9092-06E8F1BBC316}" dt="2026-04-24T12:07:00.334" v="668" actId="27636"/>
        <pc:sldMkLst>
          <pc:docMk/>
          <pc:sldMk cId="316686384" sldId="263"/>
        </pc:sldMkLst>
        <pc:spChg chg="mod">
          <ac:chgData name="Sam Holland (2406425)" userId="39f1f3d1-cb18-4bc5-9555-a3c942dd0c9d" providerId="ADAL" clId="{01BE2A09-C61F-4A43-9092-06E8F1BBC316}" dt="2026-04-24T11:07:39.672" v="357" actId="20577"/>
          <ac:spMkLst>
            <pc:docMk/>
            <pc:sldMk cId="316686384" sldId="263"/>
            <ac:spMk id="2" creationId="{C65AC5D3-5B19-F53D-76D3-F576BCD11624}"/>
          </ac:spMkLst>
        </pc:spChg>
        <pc:spChg chg="mod">
          <ac:chgData name="Sam Holland (2406425)" userId="39f1f3d1-cb18-4bc5-9555-a3c942dd0c9d" providerId="ADAL" clId="{01BE2A09-C61F-4A43-9092-06E8F1BBC316}" dt="2026-04-24T12:07:00.334" v="668" actId="27636"/>
          <ac:spMkLst>
            <pc:docMk/>
            <pc:sldMk cId="316686384" sldId="263"/>
            <ac:spMk id="3" creationId="{A0C2A847-9ED6-AEC0-89AD-A3E0B67BCC4F}"/>
          </ac:spMkLst>
        </pc:spChg>
      </pc:sldChg>
      <pc:sldChg chg="addSp delSp modSp add mod">
        <pc:chgData name="Sam Holland (2406425)" userId="39f1f3d1-cb18-4bc5-9555-a3c942dd0c9d" providerId="ADAL" clId="{01BE2A09-C61F-4A43-9092-06E8F1BBC316}" dt="2026-04-24T12:16:14.527" v="722" actId="6549"/>
        <pc:sldMkLst>
          <pc:docMk/>
          <pc:sldMk cId="1779994225" sldId="264"/>
        </pc:sldMkLst>
        <pc:spChg chg="mod">
          <ac:chgData name="Sam Holland (2406425)" userId="39f1f3d1-cb18-4bc5-9555-a3c942dd0c9d" providerId="ADAL" clId="{01BE2A09-C61F-4A43-9092-06E8F1BBC316}" dt="2026-04-23T11:00:00.635" v="190" actId="20577"/>
          <ac:spMkLst>
            <pc:docMk/>
            <pc:sldMk cId="1779994225" sldId="264"/>
            <ac:spMk id="2" creationId="{6493B699-3854-7C33-1542-4C254367F0E2}"/>
          </ac:spMkLst>
        </pc:spChg>
        <pc:spChg chg="mod">
          <ac:chgData name="Sam Holland (2406425)" userId="39f1f3d1-cb18-4bc5-9555-a3c942dd0c9d" providerId="ADAL" clId="{01BE2A09-C61F-4A43-9092-06E8F1BBC316}" dt="2026-04-24T12:16:14.527" v="722" actId="6549"/>
          <ac:spMkLst>
            <pc:docMk/>
            <pc:sldMk cId="1779994225" sldId="264"/>
            <ac:spMk id="3" creationId="{810BAEB8-0F32-954E-2CFF-DFAB67D820DA}"/>
          </ac:spMkLst>
        </pc:spChg>
        <pc:spChg chg="del">
          <ac:chgData name="Sam Holland (2406425)" userId="39f1f3d1-cb18-4bc5-9555-a3c942dd0c9d" providerId="ADAL" clId="{01BE2A09-C61F-4A43-9092-06E8F1BBC316}" dt="2026-04-23T10:57:32.549" v="175" actId="26606"/>
          <ac:spMkLst>
            <pc:docMk/>
            <pc:sldMk cId="1779994225" sldId="264"/>
            <ac:spMk id="10" creationId="{42886BB4-5D43-AF20-7CBA-7B7ACCFB6E9A}"/>
          </ac:spMkLst>
        </pc:spChg>
        <pc:spChg chg="del">
          <ac:chgData name="Sam Holland (2406425)" userId="39f1f3d1-cb18-4bc5-9555-a3c942dd0c9d" providerId="ADAL" clId="{01BE2A09-C61F-4A43-9092-06E8F1BBC316}" dt="2026-04-23T10:57:32.549" v="175" actId="26606"/>
          <ac:spMkLst>
            <pc:docMk/>
            <pc:sldMk cId="1779994225" sldId="264"/>
            <ac:spMk id="12" creationId="{8FE4CA7B-4E98-1B4B-43F2-94AB6423F1BE}"/>
          </ac:spMkLst>
        </pc:spChg>
        <pc:spChg chg="del">
          <ac:chgData name="Sam Holland (2406425)" userId="39f1f3d1-cb18-4bc5-9555-a3c942dd0c9d" providerId="ADAL" clId="{01BE2A09-C61F-4A43-9092-06E8F1BBC316}" dt="2026-04-23T10:57:32.549" v="175" actId="26606"/>
          <ac:spMkLst>
            <pc:docMk/>
            <pc:sldMk cId="1779994225" sldId="264"/>
            <ac:spMk id="14" creationId="{2470BFA7-9389-A8AC-1BD5-3E209719DDC9}"/>
          </ac:spMkLst>
        </pc:spChg>
        <pc:spChg chg="add">
          <ac:chgData name="Sam Holland (2406425)" userId="39f1f3d1-cb18-4bc5-9555-a3c942dd0c9d" providerId="ADAL" clId="{01BE2A09-C61F-4A43-9092-06E8F1BBC316}" dt="2026-04-23T10:57:32.549" v="175" actId="26606"/>
          <ac:spMkLst>
            <pc:docMk/>
            <pc:sldMk cId="1779994225" sldId="264"/>
            <ac:spMk id="19" creationId="{1709F1D5-B0F1-4714-A239-E5B61C161915}"/>
          </ac:spMkLst>
        </pc:spChg>
        <pc:spChg chg="add">
          <ac:chgData name="Sam Holland (2406425)" userId="39f1f3d1-cb18-4bc5-9555-a3c942dd0c9d" providerId="ADAL" clId="{01BE2A09-C61F-4A43-9092-06E8F1BBC316}" dt="2026-04-23T10:57:32.549" v="175" actId="26606"/>
          <ac:spMkLst>
            <pc:docMk/>
            <pc:sldMk cId="1779994225" sldId="264"/>
            <ac:spMk id="25" creationId="{5566D6E1-03A1-4D73-A4E0-35D74D568A04}"/>
          </ac:spMkLst>
        </pc:spChg>
        <pc:spChg chg="add">
          <ac:chgData name="Sam Holland (2406425)" userId="39f1f3d1-cb18-4bc5-9555-a3c942dd0c9d" providerId="ADAL" clId="{01BE2A09-C61F-4A43-9092-06E8F1BBC316}" dt="2026-04-23T10:57:32.549" v="175" actId="26606"/>
          <ac:spMkLst>
            <pc:docMk/>
            <pc:sldMk cId="1779994225" sldId="264"/>
            <ac:spMk id="29" creationId="{7B786209-1B0B-4CA9-9BDD-F7327066A84D}"/>
          </ac:spMkLst>
        </pc:spChg>
        <pc:spChg chg="add">
          <ac:chgData name="Sam Holland (2406425)" userId="39f1f3d1-cb18-4bc5-9555-a3c942dd0c9d" providerId="ADAL" clId="{01BE2A09-C61F-4A43-9092-06E8F1BBC316}" dt="2026-04-23T10:57:32.549" v="175" actId="26606"/>
          <ac:spMkLst>
            <pc:docMk/>
            <pc:sldMk cId="1779994225" sldId="264"/>
            <ac:spMk id="31" creationId="{2D2964BB-484D-45AE-AD66-D407D0629652}"/>
          </ac:spMkLst>
        </pc:spChg>
        <pc:spChg chg="add">
          <ac:chgData name="Sam Holland (2406425)" userId="39f1f3d1-cb18-4bc5-9555-a3c942dd0c9d" providerId="ADAL" clId="{01BE2A09-C61F-4A43-9092-06E8F1BBC316}" dt="2026-04-23T10:57:32.549" v="175" actId="26606"/>
          <ac:spMkLst>
            <pc:docMk/>
            <pc:sldMk cId="1779994225" sldId="264"/>
            <ac:spMk id="33" creationId="{6691AC69-A76E-4DAB-B565-468B6B87ACF3}"/>
          </ac:spMkLst>
        </pc:spChg>
      </pc:sldChg>
      <pc:sldChg chg="modSp add mod">
        <pc:chgData name="Sam Holland (2406425)" userId="39f1f3d1-cb18-4bc5-9555-a3c942dd0c9d" providerId="ADAL" clId="{01BE2A09-C61F-4A43-9092-06E8F1BBC316}" dt="2026-04-24T13:01:30.352" v="1159" actId="115"/>
        <pc:sldMkLst>
          <pc:docMk/>
          <pc:sldMk cId="1176797125" sldId="265"/>
        </pc:sldMkLst>
        <pc:spChg chg="mod">
          <ac:chgData name="Sam Holland (2406425)" userId="39f1f3d1-cb18-4bc5-9555-a3c942dd0c9d" providerId="ADAL" clId="{01BE2A09-C61F-4A43-9092-06E8F1BBC316}" dt="2026-04-23T11:13:57.377" v="232" actId="20577"/>
          <ac:spMkLst>
            <pc:docMk/>
            <pc:sldMk cId="1176797125" sldId="265"/>
            <ac:spMk id="2" creationId="{0FA51EB4-86F9-1045-3395-D63158E066C8}"/>
          </ac:spMkLst>
        </pc:spChg>
        <pc:spChg chg="mod">
          <ac:chgData name="Sam Holland (2406425)" userId="39f1f3d1-cb18-4bc5-9555-a3c942dd0c9d" providerId="ADAL" clId="{01BE2A09-C61F-4A43-9092-06E8F1BBC316}" dt="2026-04-24T13:01:30.352" v="1159" actId="115"/>
          <ac:spMkLst>
            <pc:docMk/>
            <pc:sldMk cId="1176797125" sldId="265"/>
            <ac:spMk id="3" creationId="{DCB9B608-D8AD-A78B-8B66-C0EF8ED1CB07}"/>
          </ac:spMkLst>
        </pc:spChg>
      </pc:sldChg>
      <pc:sldChg chg="addSp delSp modSp add mod">
        <pc:chgData name="Sam Holland (2406425)" userId="39f1f3d1-cb18-4bc5-9555-a3c942dd0c9d" providerId="ADAL" clId="{01BE2A09-C61F-4A43-9092-06E8F1BBC316}" dt="2026-04-24T12:42:15.986" v="918" actId="20577"/>
        <pc:sldMkLst>
          <pc:docMk/>
          <pc:sldMk cId="3158926536" sldId="266"/>
        </pc:sldMkLst>
        <pc:spChg chg="mod">
          <ac:chgData name="Sam Holland (2406425)" userId="39f1f3d1-cb18-4bc5-9555-a3c942dd0c9d" providerId="ADAL" clId="{01BE2A09-C61F-4A43-9092-06E8F1BBC316}" dt="2026-04-23T11:14:38.794" v="252" actId="20577"/>
          <ac:spMkLst>
            <pc:docMk/>
            <pc:sldMk cId="3158926536" sldId="266"/>
            <ac:spMk id="2" creationId="{445C7265-66E5-B76F-7482-04BB35D969C5}"/>
          </ac:spMkLst>
        </pc:spChg>
        <pc:spChg chg="mod">
          <ac:chgData name="Sam Holland (2406425)" userId="39f1f3d1-cb18-4bc5-9555-a3c942dd0c9d" providerId="ADAL" clId="{01BE2A09-C61F-4A43-9092-06E8F1BBC316}" dt="2026-04-24T12:42:15.986" v="918" actId="20577"/>
          <ac:spMkLst>
            <pc:docMk/>
            <pc:sldMk cId="3158926536" sldId="266"/>
            <ac:spMk id="3" creationId="{38FCC501-AD42-1DD2-9409-3D204385B5FD}"/>
          </ac:spMkLst>
        </pc:spChg>
        <pc:spChg chg="del">
          <ac:chgData name="Sam Holland (2406425)" userId="39f1f3d1-cb18-4bc5-9555-a3c942dd0c9d" providerId="ADAL" clId="{01BE2A09-C61F-4A43-9092-06E8F1BBC316}" dt="2026-04-23T10:59:04.819" v="178" actId="26606"/>
          <ac:spMkLst>
            <pc:docMk/>
            <pc:sldMk cId="3158926536" sldId="266"/>
            <ac:spMk id="8" creationId="{298AA41C-5C53-81CD-8789-A78BE907D71A}"/>
          </ac:spMkLst>
        </pc:spChg>
        <pc:spChg chg="del">
          <ac:chgData name="Sam Holland (2406425)" userId="39f1f3d1-cb18-4bc5-9555-a3c942dd0c9d" providerId="ADAL" clId="{01BE2A09-C61F-4A43-9092-06E8F1BBC316}" dt="2026-04-23T10:59:04.819" v="178" actId="26606"/>
          <ac:spMkLst>
            <pc:docMk/>
            <pc:sldMk cId="3158926536" sldId="266"/>
            <ac:spMk id="12" creationId="{4335866F-38DE-2E85-BFB9-F9FE6AFA07D0}"/>
          </ac:spMkLst>
        </pc:spChg>
        <pc:spChg chg="del">
          <ac:chgData name="Sam Holland (2406425)" userId="39f1f3d1-cb18-4bc5-9555-a3c942dd0c9d" providerId="ADAL" clId="{01BE2A09-C61F-4A43-9092-06E8F1BBC316}" dt="2026-04-23T10:59:04.819" v="178" actId="26606"/>
          <ac:spMkLst>
            <pc:docMk/>
            <pc:sldMk cId="3158926536" sldId="266"/>
            <ac:spMk id="14" creationId="{0E5B4463-821C-F82C-C3A6-9C5B6EBC5E50}"/>
          </ac:spMkLst>
        </pc:spChg>
        <pc:spChg chg="add">
          <ac:chgData name="Sam Holland (2406425)" userId="39f1f3d1-cb18-4bc5-9555-a3c942dd0c9d" providerId="ADAL" clId="{01BE2A09-C61F-4A43-9092-06E8F1BBC316}" dt="2026-04-23T10:59:04.819" v="178" actId="26606"/>
          <ac:spMkLst>
            <pc:docMk/>
            <pc:sldMk cId="3158926536" sldId="266"/>
            <ac:spMk id="19" creationId="{E92FEB64-6EEA-4759-B4A4-BD2C1E660BA8}"/>
          </ac:spMkLst>
        </pc:spChg>
        <pc:spChg chg="add">
          <ac:chgData name="Sam Holland (2406425)" userId="39f1f3d1-cb18-4bc5-9555-a3c942dd0c9d" providerId="ADAL" clId="{01BE2A09-C61F-4A43-9092-06E8F1BBC316}" dt="2026-04-23T10:59:04.819" v="178" actId="26606"/>
          <ac:spMkLst>
            <pc:docMk/>
            <pc:sldMk cId="3158926536" sldId="266"/>
            <ac:spMk id="23" creationId="{14847E93-7DC1-4D4B-8829-B19AA7137C50}"/>
          </ac:spMkLst>
        </pc:spChg>
        <pc:spChg chg="add">
          <ac:chgData name="Sam Holland (2406425)" userId="39f1f3d1-cb18-4bc5-9555-a3c942dd0c9d" providerId="ADAL" clId="{01BE2A09-C61F-4A43-9092-06E8F1BBC316}" dt="2026-04-23T10:59:04.819" v="178" actId="26606"/>
          <ac:spMkLst>
            <pc:docMk/>
            <pc:sldMk cId="3158926536" sldId="266"/>
            <ac:spMk id="25" creationId="{5566D6E1-03A1-4D73-A4E0-35D74D568A04}"/>
          </ac:spMkLst>
        </pc:spChg>
        <pc:spChg chg="add">
          <ac:chgData name="Sam Holland (2406425)" userId="39f1f3d1-cb18-4bc5-9555-a3c942dd0c9d" providerId="ADAL" clId="{01BE2A09-C61F-4A43-9092-06E8F1BBC316}" dt="2026-04-23T10:59:04.819" v="178" actId="26606"/>
          <ac:spMkLst>
            <pc:docMk/>
            <pc:sldMk cId="3158926536" sldId="266"/>
            <ac:spMk id="29" creationId="{7B786209-1B0B-4CA9-9BDD-F7327066A84D}"/>
          </ac:spMkLst>
        </pc:spChg>
        <pc:spChg chg="add">
          <ac:chgData name="Sam Holland (2406425)" userId="39f1f3d1-cb18-4bc5-9555-a3c942dd0c9d" providerId="ADAL" clId="{01BE2A09-C61F-4A43-9092-06E8F1BBC316}" dt="2026-04-23T10:59:04.819" v="178" actId="26606"/>
          <ac:spMkLst>
            <pc:docMk/>
            <pc:sldMk cId="3158926536" sldId="266"/>
            <ac:spMk id="31" creationId="{2D2964BB-484D-45AE-AD66-D407D0629652}"/>
          </ac:spMkLst>
        </pc:spChg>
        <pc:spChg chg="add">
          <ac:chgData name="Sam Holland (2406425)" userId="39f1f3d1-cb18-4bc5-9555-a3c942dd0c9d" providerId="ADAL" clId="{01BE2A09-C61F-4A43-9092-06E8F1BBC316}" dt="2026-04-23T10:59:04.819" v="178" actId="26606"/>
          <ac:spMkLst>
            <pc:docMk/>
            <pc:sldMk cId="3158926536" sldId="266"/>
            <ac:spMk id="33" creationId="{6691AC69-A76E-4DAB-B565-468B6B87ACF3}"/>
          </ac:spMkLst>
        </pc:spChg>
      </pc:sldChg>
      <pc:sldChg chg="modSp add mod">
        <pc:chgData name="Sam Holland (2406425)" userId="39f1f3d1-cb18-4bc5-9555-a3c942dd0c9d" providerId="ADAL" clId="{01BE2A09-C61F-4A43-9092-06E8F1BBC316}" dt="2026-04-24T12:43:17.413" v="990" actId="27636"/>
        <pc:sldMkLst>
          <pc:docMk/>
          <pc:sldMk cId="1817431402" sldId="267"/>
        </pc:sldMkLst>
        <pc:spChg chg="mod">
          <ac:chgData name="Sam Holland (2406425)" userId="39f1f3d1-cb18-4bc5-9555-a3c942dd0c9d" providerId="ADAL" clId="{01BE2A09-C61F-4A43-9092-06E8F1BBC316}" dt="2026-04-23T11:00:37.754" v="210" actId="20577"/>
          <ac:spMkLst>
            <pc:docMk/>
            <pc:sldMk cId="1817431402" sldId="267"/>
            <ac:spMk id="2" creationId="{1B5B7359-B569-F312-997D-1BEAC2517E52}"/>
          </ac:spMkLst>
        </pc:spChg>
        <pc:spChg chg="mod">
          <ac:chgData name="Sam Holland (2406425)" userId="39f1f3d1-cb18-4bc5-9555-a3c942dd0c9d" providerId="ADAL" clId="{01BE2A09-C61F-4A43-9092-06E8F1BBC316}" dt="2026-04-24T12:43:17.413" v="990" actId="27636"/>
          <ac:spMkLst>
            <pc:docMk/>
            <pc:sldMk cId="1817431402" sldId="267"/>
            <ac:spMk id="3" creationId="{37E299D6-1C42-E3BA-0ED3-1C434A30E576}"/>
          </ac:spMkLst>
        </pc:spChg>
      </pc:sldChg>
      <pc:sldChg chg="addSp delSp modSp add mod ord">
        <pc:chgData name="Sam Holland (2406425)" userId="39f1f3d1-cb18-4bc5-9555-a3c942dd0c9d" providerId="ADAL" clId="{01BE2A09-C61F-4A43-9092-06E8F1BBC316}" dt="2026-04-24T12:49:26.357" v="1128" actId="1076"/>
        <pc:sldMkLst>
          <pc:docMk/>
          <pc:sldMk cId="3686162034" sldId="268"/>
        </pc:sldMkLst>
        <pc:spChg chg="mod">
          <ac:chgData name="Sam Holland (2406425)" userId="39f1f3d1-cb18-4bc5-9555-a3c942dd0c9d" providerId="ADAL" clId="{01BE2A09-C61F-4A43-9092-06E8F1BBC316}" dt="2026-04-24T12:46:53.041" v="1075" actId="20577"/>
          <ac:spMkLst>
            <pc:docMk/>
            <pc:sldMk cId="3686162034" sldId="268"/>
            <ac:spMk id="2" creationId="{E6537DF0-6377-7D38-EC15-82D1A23AF711}"/>
          </ac:spMkLst>
        </pc:spChg>
        <pc:spChg chg="mod">
          <ac:chgData name="Sam Holland (2406425)" userId="39f1f3d1-cb18-4bc5-9555-a3c942dd0c9d" providerId="ADAL" clId="{01BE2A09-C61F-4A43-9092-06E8F1BBC316}" dt="2026-04-24T12:49:26.357" v="1128" actId="1076"/>
          <ac:spMkLst>
            <pc:docMk/>
            <pc:sldMk cId="3686162034" sldId="268"/>
            <ac:spMk id="3" creationId="{3A8DB046-8D04-08E7-C774-FF220F1774BB}"/>
          </ac:spMkLst>
        </pc:spChg>
        <pc:spChg chg="del">
          <ac:chgData name="Sam Holland (2406425)" userId="39f1f3d1-cb18-4bc5-9555-a3c942dd0c9d" providerId="ADAL" clId="{01BE2A09-C61F-4A43-9092-06E8F1BBC316}" dt="2026-04-23T20:30:32.832" v="258" actId="26606"/>
          <ac:spMkLst>
            <pc:docMk/>
            <pc:sldMk cId="3686162034" sldId="268"/>
            <ac:spMk id="8" creationId="{7101DDC0-A9E4-1E8B-766C-420D2F700FA0}"/>
          </ac:spMkLst>
        </pc:spChg>
        <pc:spChg chg="del">
          <ac:chgData name="Sam Holland (2406425)" userId="39f1f3d1-cb18-4bc5-9555-a3c942dd0c9d" providerId="ADAL" clId="{01BE2A09-C61F-4A43-9092-06E8F1BBC316}" dt="2026-04-23T20:30:32.832" v="258" actId="26606"/>
          <ac:spMkLst>
            <pc:docMk/>
            <pc:sldMk cId="3686162034" sldId="268"/>
            <ac:spMk id="10" creationId="{C0ED75BA-15FD-7C72-867E-F0DAB4FA1A3B}"/>
          </ac:spMkLst>
        </pc:spChg>
        <pc:spChg chg="del">
          <ac:chgData name="Sam Holland (2406425)" userId="39f1f3d1-cb18-4bc5-9555-a3c942dd0c9d" providerId="ADAL" clId="{01BE2A09-C61F-4A43-9092-06E8F1BBC316}" dt="2026-04-23T20:30:32.832" v="258" actId="26606"/>
          <ac:spMkLst>
            <pc:docMk/>
            <pc:sldMk cId="3686162034" sldId="268"/>
            <ac:spMk id="12" creationId="{A1CF31FD-E570-9F6C-F3C1-5B56E2977F33}"/>
          </ac:spMkLst>
        </pc:spChg>
        <pc:spChg chg="del">
          <ac:chgData name="Sam Holland (2406425)" userId="39f1f3d1-cb18-4bc5-9555-a3c942dd0c9d" providerId="ADAL" clId="{01BE2A09-C61F-4A43-9092-06E8F1BBC316}" dt="2026-04-23T20:30:32.832" v="258" actId="26606"/>
          <ac:spMkLst>
            <pc:docMk/>
            <pc:sldMk cId="3686162034" sldId="268"/>
            <ac:spMk id="14" creationId="{25DC09BB-5AB1-0009-CEE1-D9D219FAFDA3}"/>
          </ac:spMkLst>
        </pc:spChg>
        <pc:spChg chg="add">
          <ac:chgData name="Sam Holland (2406425)" userId="39f1f3d1-cb18-4bc5-9555-a3c942dd0c9d" providerId="ADAL" clId="{01BE2A09-C61F-4A43-9092-06E8F1BBC316}" dt="2026-04-23T20:30:32.832" v="258" actId="26606"/>
          <ac:spMkLst>
            <pc:docMk/>
            <pc:sldMk cId="3686162034" sldId="268"/>
            <ac:spMk id="21" creationId="{D278ADA9-6383-4BDD-80D2-8899A402687B}"/>
          </ac:spMkLst>
        </pc:spChg>
        <pc:spChg chg="add">
          <ac:chgData name="Sam Holland (2406425)" userId="39f1f3d1-cb18-4bc5-9555-a3c942dd0c9d" providerId="ADAL" clId="{01BE2A09-C61F-4A43-9092-06E8F1BBC316}" dt="2026-04-23T20:30:32.832" v="258" actId="26606"/>
          <ac:spMkLst>
            <pc:docMk/>
            <pc:sldMk cId="3686162034" sldId="268"/>
            <ac:spMk id="23" creationId="{484B7147-B0F6-40ED-B5A2-FF72BC8198B6}"/>
          </ac:spMkLst>
        </pc:spChg>
        <pc:spChg chg="add">
          <ac:chgData name="Sam Holland (2406425)" userId="39f1f3d1-cb18-4bc5-9555-a3c942dd0c9d" providerId="ADAL" clId="{01BE2A09-C61F-4A43-9092-06E8F1BBC316}" dt="2026-04-23T20:30:32.832" v="258" actId="26606"/>
          <ac:spMkLst>
            <pc:docMk/>
            <pc:sldMk cId="3686162034" sldId="268"/>
            <ac:spMk id="27" creationId="{48E405C9-94BE-41DA-928C-DEC9A8550E9F}"/>
          </ac:spMkLst>
        </pc:spChg>
        <pc:spChg chg="add">
          <ac:chgData name="Sam Holland (2406425)" userId="39f1f3d1-cb18-4bc5-9555-a3c942dd0c9d" providerId="ADAL" clId="{01BE2A09-C61F-4A43-9092-06E8F1BBC316}" dt="2026-04-23T20:30:32.832" v="258" actId="26606"/>
          <ac:spMkLst>
            <pc:docMk/>
            <pc:sldMk cId="3686162034" sldId="268"/>
            <ac:spMk id="31" creationId="{6ED12BFC-A737-46AF-8411-481112D54B0C}"/>
          </ac:spMkLst>
        </pc:spChg>
      </pc:sldChg>
      <pc:sldChg chg="addSp modSp new mod">
        <pc:chgData name="Sam Holland (2406425)" userId="39f1f3d1-cb18-4bc5-9555-a3c942dd0c9d" providerId="ADAL" clId="{01BE2A09-C61F-4A43-9092-06E8F1BBC316}" dt="2026-04-24T12:54:41.789" v="1156" actId="255"/>
        <pc:sldMkLst>
          <pc:docMk/>
          <pc:sldMk cId="2107104965" sldId="269"/>
        </pc:sldMkLst>
        <pc:spChg chg="add mod">
          <ac:chgData name="Sam Holland (2406425)" userId="39f1f3d1-cb18-4bc5-9555-a3c942dd0c9d" providerId="ADAL" clId="{01BE2A09-C61F-4A43-9092-06E8F1BBC316}" dt="2026-04-24T12:54:41.789" v="1156" actId="255"/>
          <ac:spMkLst>
            <pc:docMk/>
            <pc:sldMk cId="2107104965" sldId="269"/>
            <ac:spMk id="2" creationId="{2EACEFF8-FFC7-ACBE-2712-B69683999DBF}"/>
          </ac:spMkLst>
        </pc:spChg>
      </pc:sldChg>
      <pc:sldChg chg="modSp add mod">
        <pc:chgData name="Sam Holland (2406425)" userId="39f1f3d1-cb18-4bc5-9555-a3c942dd0c9d" providerId="ADAL" clId="{01BE2A09-C61F-4A43-9092-06E8F1BBC316}" dt="2026-04-23T22:50:00.039" v="314" actId="2711"/>
        <pc:sldMkLst>
          <pc:docMk/>
          <pc:sldMk cId="1144811071" sldId="270"/>
        </pc:sldMkLst>
        <pc:spChg chg="mod">
          <ac:chgData name="Sam Holland (2406425)" userId="39f1f3d1-cb18-4bc5-9555-a3c942dd0c9d" providerId="ADAL" clId="{01BE2A09-C61F-4A43-9092-06E8F1BBC316}" dt="2026-04-23T22:50:00.039" v="314" actId="2711"/>
          <ac:spMkLst>
            <pc:docMk/>
            <pc:sldMk cId="1144811071" sldId="270"/>
            <ac:spMk id="2" creationId="{43510666-C08B-39E8-F9A1-981E9CD6D377}"/>
          </ac:spMkLst>
        </pc:spChg>
      </pc:sldChg>
      <pc:sldChg chg="modSp add mod">
        <pc:chgData name="Sam Holland (2406425)" userId="39f1f3d1-cb18-4bc5-9555-a3c942dd0c9d" providerId="ADAL" clId="{01BE2A09-C61F-4A43-9092-06E8F1BBC316}" dt="2026-04-24T11:53:03.382" v="652" actId="27636"/>
        <pc:sldMkLst>
          <pc:docMk/>
          <pc:sldMk cId="1189239865" sldId="271"/>
        </pc:sldMkLst>
        <pc:spChg chg="mod">
          <ac:chgData name="Sam Holland (2406425)" userId="39f1f3d1-cb18-4bc5-9555-a3c942dd0c9d" providerId="ADAL" clId="{01BE2A09-C61F-4A43-9092-06E8F1BBC316}" dt="2026-04-24T11:52:21.177" v="639" actId="20577"/>
          <ac:spMkLst>
            <pc:docMk/>
            <pc:sldMk cId="1189239865" sldId="271"/>
            <ac:spMk id="2" creationId="{DCDEF544-84A7-A940-E55A-9A828EE5683D}"/>
          </ac:spMkLst>
        </pc:spChg>
        <pc:spChg chg="mod">
          <ac:chgData name="Sam Holland (2406425)" userId="39f1f3d1-cb18-4bc5-9555-a3c942dd0c9d" providerId="ADAL" clId="{01BE2A09-C61F-4A43-9092-06E8F1BBC316}" dt="2026-04-24T11:53:03.382" v="652" actId="27636"/>
          <ac:spMkLst>
            <pc:docMk/>
            <pc:sldMk cId="1189239865" sldId="271"/>
            <ac:spMk id="3" creationId="{7F3F60CC-EC46-653D-6576-817B6B69E102}"/>
          </ac:spMkLst>
        </pc:spChg>
      </pc:sldChg>
      <pc:sldChg chg="modSp add mod">
        <pc:chgData name="Sam Holland (2406425)" userId="39f1f3d1-cb18-4bc5-9555-a3c942dd0c9d" providerId="ADAL" clId="{01BE2A09-C61F-4A43-9092-06E8F1BBC316}" dt="2026-04-24T12:35:55.160" v="889" actId="1076"/>
        <pc:sldMkLst>
          <pc:docMk/>
          <pc:sldMk cId="3743386120" sldId="272"/>
        </pc:sldMkLst>
        <pc:spChg chg="mod">
          <ac:chgData name="Sam Holland (2406425)" userId="39f1f3d1-cb18-4bc5-9555-a3c942dd0c9d" providerId="ADAL" clId="{01BE2A09-C61F-4A43-9092-06E8F1BBC316}" dt="2026-04-24T12:35:55.160" v="889" actId="1076"/>
          <ac:spMkLst>
            <pc:docMk/>
            <pc:sldMk cId="3743386120" sldId="272"/>
            <ac:spMk id="3" creationId="{4FAE3C5D-8BE0-C416-C409-EE359A68AFF7}"/>
          </ac:spMkLst>
        </pc:spChg>
      </pc:sldChg>
      <pc:sldChg chg="addSp delSp modSp new mod setBg">
        <pc:chgData name="Sam Holland (2406425)" userId="39f1f3d1-cb18-4bc5-9555-a3c942dd0c9d" providerId="ADAL" clId="{01BE2A09-C61F-4A43-9092-06E8F1BBC316}" dt="2026-04-24T12:46:10.238" v="1037" actId="20577"/>
        <pc:sldMkLst>
          <pc:docMk/>
          <pc:sldMk cId="1526898630" sldId="273"/>
        </pc:sldMkLst>
        <pc:spChg chg="add del mod">
          <ac:chgData name="Sam Holland (2406425)" userId="39f1f3d1-cb18-4bc5-9555-a3c942dd0c9d" providerId="ADAL" clId="{01BE2A09-C61F-4A43-9092-06E8F1BBC316}" dt="2026-04-24T12:46:03.153" v="1035" actId="26606"/>
          <ac:spMkLst>
            <pc:docMk/>
            <pc:sldMk cId="1526898630" sldId="273"/>
            <ac:spMk id="2" creationId="{58162196-C77D-50CA-7E72-380D626EAAEA}"/>
          </ac:spMkLst>
        </pc:spChg>
        <pc:spChg chg="add">
          <ac:chgData name="Sam Holland (2406425)" userId="39f1f3d1-cb18-4bc5-9555-a3c942dd0c9d" providerId="ADAL" clId="{01BE2A09-C61F-4A43-9092-06E8F1BBC316}" dt="2026-04-24T12:46:03.153" v="1035" actId="26606"/>
          <ac:spMkLst>
            <pc:docMk/>
            <pc:sldMk cId="1526898630" sldId="273"/>
            <ac:spMk id="8" creationId="{D9A7F3BF-8763-4074-AD77-92790AF314D1}"/>
          </ac:spMkLst>
        </pc:spChg>
        <pc:grpChg chg="add">
          <ac:chgData name="Sam Holland (2406425)" userId="39f1f3d1-cb18-4bc5-9555-a3c942dd0c9d" providerId="ADAL" clId="{01BE2A09-C61F-4A43-9092-06E8F1BBC316}" dt="2026-04-24T12:46:03.153" v="1035" actId="26606"/>
          <ac:grpSpMkLst>
            <pc:docMk/>
            <pc:sldMk cId="1526898630" sldId="273"/>
            <ac:grpSpMk id="10" creationId="{7A9648D6-B41B-42D0-A817-AE2607B0B5B8}"/>
          </ac:grpSpMkLst>
        </pc:grpChg>
        <pc:graphicFrameChg chg="add modGraphic">
          <ac:chgData name="Sam Holland (2406425)" userId="39f1f3d1-cb18-4bc5-9555-a3c942dd0c9d" providerId="ADAL" clId="{01BE2A09-C61F-4A43-9092-06E8F1BBC316}" dt="2026-04-24T12:46:10.238" v="1037" actId="20577"/>
          <ac:graphicFrameMkLst>
            <pc:docMk/>
            <pc:sldMk cId="1526898630" sldId="273"/>
            <ac:graphicFrameMk id="4" creationId="{8EA8DCFF-ABA1-3023-2751-603AA91016BE}"/>
          </ac:graphicFrameMkLst>
        </pc:graphicFrameChg>
        <pc:cxnChg chg="add">
          <ac:chgData name="Sam Holland (2406425)" userId="39f1f3d1-cb18-4bc5-9555-a3c942dd0c9d" providerId="ADAL" clId="{01BE2A09-C61F-4A43-9092-06E8F1BBC316}" dt="2026-04-24T12:46:03.153" v="1035" actId="26606"/>
          <ac:cxnSpMkLst>
            <pc:docMk/>
            <pc:sldMk cId="1526898630" sldId="273"/>
            <ac:cxnSpMk id="15" creationId="{C49DA8F6-BCC1-4447-B54C-57856834B94B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D19AA1-FD32-4AC8-BE08-B393FEE7FD7B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7C7C6A1-1723-4B17-BEBC-542A3EFAC4F3}">
      <dgm:prSet/>
      <dgm:spPr/>
      <dgm:t>
        <a:bodyPr/>
        <a:lstStyle/>
        <a:p>
          <a:r>
            <a:rPr lang="en-GB"/>
            <a:t>Diolch am gwrando!</a:t>
          </a:r>
          <a:endParaRPr lang="en-US"/>
        </a:p>
      </dgm:t>
    </dgm:pt>
    <dgm:pt modelId="{E49E15B8-DE08-488B-8C3C-BB07B45BBB6E}" type="parTrans" cxnId="{E04D2A34-75A0-45A0-991D-2AC881CE086E}">
      <dgm:prSet/>
      <dgm:spPr/>
      <dgm:t>
        <a:bodyPr/>
        <a:lstStyle/>
        <a:p>
          <a:endParaRPr lang="en-US"/>
        </a:p>
      </dgm:t>
    </dgm:pt>
    <dgm:pt modelId="{976F1797-1272-4A1F-8EAD-0DC347D19B33}" type="sibTrans" cxnId="{E04D2A34-75A0-45A0-991D-2AC881CE086E}">
      <dgm:prSet/>
      <dgm:spPr/>
      <dgm:t>
        <a:bodyPr/>
        <a:lstStyle/>
        <a:p>
          <a:endParaRPr lang="en-US"/>
        </a:p>
      </dgm:t>
    </dgm:pt>
    <dgm:pt modelId="{CCAECD54-4E0F-4300-BA33-CB4F9EA5714B}">
      <dgm:prSet/>
      <dgm:spPr/>
      <dgm:t>
        <a:bodyPr/>
        <a:lstStyle/>
        <a:p>
          <a:r>
            <a:rPr lang="en-GB" dirty="0"/>
            <a:t>Oes </a:t>
          </a:r>
          <a:r>
            <a:rPr lang="en-GB" dirty="0" err="1"/>
            <a:t>unrhyw</a:t>
          </a:r>
          <a:r>
            <a:rPr lang="en-GB" dirty="0"/>
            <a:t> </a:t>
          </a:r>
          <a:r>
            <a:rPr lang="en-GB" dirty="0" err="1"/>
            <a:t>cwestiynau</a:t>
          </a:r>
          <a:r>
            <a:rPr lang="en-GB" dirty="0"/>
            <a:t>?</a:t>
          </a:r>
          <a:endParaRPr lang="en-US" dirty="0"/>
        </a:p>
      </dgm:t>
    </dgm:pt>
    <dgm:pt modelId="{3765E069-1A4F-4CBC-9436-8D2844A5EC14}" type="parTrans" cxnId="{BE138551-FB0D-474B-BE9F-D70CAC904F56}">
      <dgm:prSet/>
      <dgm:spPr/>
      <dgm:t>
        <a:bodyPr/>
        <a:lstStyle/>
        <a:p>
          <a:endParaRPr lang="en-US"/>
        </a:p>
      </dgm:t>
    </dgm:pt>
    <dgm:pt modelId="{379B4B07-934C-42BC-9E03-EC3127973827}" type="sibTrans" cxnId="{BE138551-FB0D-474B-BE9F-D70CAC904F56}">
      <dgm:prSet/>
      <dgm:spPr/>
      <dgm:t>
        <a:bodyPr/>
        <a:lstStyle/>
        <a:p>
          <a:endParaRPr lang="en-US"/>
        </a:p>
      </dgm:t>
    </dgm:pt>
    <dgm:pt modelId="{AE195B3D-2ABF-45A5-A2F7-D0F304C8D6D1}" type="pres">
      <dgm:prSet presAssocID="{CED19AA1-FD32-4AC8-BE08-B393FEE7FD7B}" presName="outerComposite" presStyleCnt="0">
        <dgm:presLayoutVars>
          <dgm:chMax val="5"/>
          <dgm:dir/>
          <dgm:resizeHandles val="exact"/>
        </dgm:presLayoutVars>
      </dgm:prSet>
      <dgm:spPr/>
    </dgm:pt>
    <dgm:pt modelId="{C69944B8-9B16-492F-94C4-80C75883CD65}" type="pres">
      <dgm:prSet presAssocID="{CED19AA1-FD32-4AC8-BE08-B393FEE7FD7B}" presName="dummyMaxCanvas" presStyleCnt="0">
        <dgm:presLayoutVars/>
      </dgm:prSet>
      <dgm:spPr/>
    </dgm:pt>
    <dgm:pt modelId="{8954DB9A-05F1-4524-9BD7-991E92C33CB6}" type="pres">
      <dgm:prSet presAssocID="{CED19AA1-FD32-4AC8-BE08-B393FEE7FD7B}" presName="TwoNodes_1" presStyleLbl="node1" presStyleIdx="0" presStyleCnt="2">
        <dgm:presLayoutVars>
          <dgm:bulletEnabled val="1"/>
        </dgm:presLayoutVars>
      </dgm:prSet>
      <dgm:spPr/>
    </dgm:pt>
    <dgm:pt modelId="{B56CD419-7A40-4AD8-9F2B-46CDA64DCFE5}" type="pres">
      <dgm:prSet presAssocID="{CED19AA1-FD32-4AC8-BE08-B393FEE7FD7B}" presName="TwoNodes_2" presStyleLbl="node1" presStyleIdx="1" presStyleCnt="2">
        <dgm:presLayoutVars>
          <dgm:bulletEnabled val="1"/>
        </dgm:presLayoutVars>
      </dgm:prSet>
      <dgm:spPr/>
    </dgm:pt>
    <dgm:pt modelId="{74C11EA5-8C25-40FA-B26B-E756BFB73C54}" type="pres">
      <dgm:prSet presAssocID="{CED19AA1-FD32-4AC8-BE08-B393FEE7FD7B}" presName="TwoConn_1-2" presStyleLbl="fgAccFollowNode1" presStyleIdx="0" presStyleCnt="1">
        <dgm:presLayoutVars>
          <dgm:bulletEnabled val="1"/>
        </dgm:presLayoutVars>
      </dgm:prSet>
      <dgm:spPr/>
    </dgm:pt>
    <dgm:pt modelId="{5467C427-ADB3-4663-99CF-2B7C9DF72BF5}" type="pres">
      <dgm:prSet presAssocID="{CED19AA1-FD32-4AC8-BE08-B393FEE7FD7B}" presName="TwoNodes_1_text" presStyleLbl="node1" presStyleIdx="1" presStyleCnt="2">
        <dgm:presLayoutVars>
          <dgm:bulletEnabled val="1"/>
        </dgm:presLayoutVars>
      </dgm:prSet>
      <dgm:spPr/>
    </dgm:pt>
    <dgm:pt modelId="{E10ABD9C-84C6-4B54-944B-6D845FB47846}" type="pres">
      <dgm:prSet presAssocID="{CED19AA1-FD32-4AC8-BE08-B393FEE7FD7B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5017160B-80D0-4753-8B01-252A96E21885}" type="presOf" srcId="{CED19AA1-FD32-4AC8-BE08-B393FEE7FD7B}" destId="{AE195B3D-2ABF-45A5-A2F7-D0F304C8D6D1}" srcOrd="0" destOrd="0" presId="urn:microsoft.com/office/officeart/2005/8/layout/vProcess5"/>
    <dgm:cxn modelId="{E04D2A34-75A0-45A0-991D-2AC881CE086E}" srcId="{CED19AA1-FD32-4AC8-BE08-B393FEE7FD7B}" destId="{77C7C6A1-1723-4B17-BEBC-542A3EFAC4F3}" srcOrd="0" destOrd="0" parTransId="{E49E15B8-DE08-488B-8C3C-BB07B45BBB6E}" sibTransId="{976F1797-1272-4A1F-8EAD-0DC347D19B33}"/>
    <dgm:cxn modelId="{A1FC9335-DDCF-4053-8C7A-B46C34A3795A}" type="presOf" srcId="{77C7C6A1-1723-4B17-BEBC-542A3EFAC4F3}" destId="{8954DB9A-05F1-4524-9BD7-991E92C33CB6}" srcOrd="0" destOrd="0" presId="urn:microsoft.com/office/officeart/2005/8/layout/vProcess5"/>
    <dgm:cxn modelId="{BE138551-FB0D-474B-BE9F-D70CAC904F56}" srcId="{CED19AA1-FD32-4AC8-BE08-B393FEE7FD7B}" destId="{CCAECD54-4E0F-4300-BA33-CB4F9EA5714B}" srcOrd="1" destOrd="0" parTransId="{3765E069-1A4F-4CBC-9436-8D2844A5EC14}" sibTransId="{379B4B07-934C-42BC-9E03-EC3127973827}"/>
    <dgm:cxn modelId="{C6B18093-4028-4A81-8D4B-6ED8F9C4C3B1}" type="presOf" srcId="{CCAECD54-4E0F-4300-BA33-CB4F9EA5714B}" destId="{B56CD419-7A40-4AD8-9F2B-46CDA64DCFE5}" srcOrd="0" destOrd="0" presId="urn:microsoft.com/office/officeart/2005/8/layout/vProcess5"/>
    <dgm:cxn modelId="{68B15EA7-876F-4BB8-BCBD-F2BEEFE53BFB}" type="presOf" srcId="{976F1797-1272-4A1F-8EAD-0DC347D19B33}" destId="{74C11EA5-8C25-40FA-B26B-E756BFB73C54}" srcOrd="0" destOrd="0" presId="urn:microsoft.com/office/officeart/2005/8/layout/vProcess5"/>
    <dgm:cxn modelId="{976E45D3-B3B2-4F9A-BD3A-923658C96ECD}" type="presOf" srcId="{77C7C6A1-1723-4B17-BEBC-542A3EFAC4F3}" destId="{5467C427-ADB3-4663-99CF-2B7C9DF72BF5}" srcOrd="1" destOrd="0" presId="urn:microsoft.com/office/officeart/2005/8/layout/vProcess5"/>
    <dgm:cxn modelId="{CA88BBDD-95BD-4D86-8D06-074D150DADC9}" type="presOf" srcId="{CCAECD54-4E0F-4300-BA33-CB4F9EA5714B}" destId="{E10ABD9C-84C6-4B54-944B-6D845FB47846}" srcOrd="1" destOrd="0" presId="urn:microsoft.com/office/officeart/2005/8/layout/vProcess5"/>
    <dgm:cxn modelId="{00AD4C5A-A27E-46FC-924D-E8ED86D2EA15}" type="presParOf" srcId="{AE195B3D-2ABF-45A5-A2F7-D0F304C8D6D1}" destId="{C69944B8-9B16-492F-94C4-80C75883CD65}" srcOrd="0" destOrd="0" presId="urn:microsoft.com/office/officeart/2005/8/layout/vProcess5"/>
    <dgm:cxn modelId="{B747EC29-7F30-4EDF-99A6-B225CF8FC935}" type="presParOf" srcId="{AE195B3D-2ABF-45A5-A2F7-D0F304C8D6D1}" destId="{8954DB9A-05F1-4524-9BD7-991E92C33CB6}" srcOrd="1" destOrd="0" presId="urn:microsoft.com/office/officeart/2005/8/layout/vProcess5"/>
    <dgm:cxn modelId="{95BFB5D6-7D38-4DF5-8AE8-40B9B728EEDB}" type="presParOf" srcId="{AE195B3D-2ABF-45A5-A2F7-D0F304C8D6D1}" destId="{B56CD419-7A40-4AD8-9F2B-46CDA64DCFE5}" srcOrd="2" destOrd="0" presId="urn:microsoft.com/office/officeart/2005/8/layout/vProcess5"/>
    <dgm:cxn modelId="{A9D816B6-8EAE-4847-93AB-C568BB42F2C1}" type="presParOf" srcId="{AE195B3D-2ABF-45A5-A2F7-D0F304C8D6D1}" destId="{74C11EA5-8C25-40FA-B26B-E756BFB73C54}" srcOrd="3" destOrd="0" presId="urn:microsoft.com/office/officeart/2005/8/layout/vProcess5"/>
    <dgm:cxn modelId="{BA0AA981-FA39-4CA2-9429-D06B9244466A}" type="presParOf" srcId="{AE195B3D-2ABF-45A5-A2F7-D0F304C8D6D1}" destId="{5467C427-ADB3-4663-99CF-2B7C9DF72BF5}" srcOrd="4" destOrd="0" presId="urn:microsoft.com/office/officeart/2005/8/layout/vProcess5"/>
    <dgm:cxn modelId="{9E6273F2-833E-4DA7-B226-DE06C6C134EA}" type="presParOf" srcId="{AE195B3D-2ABF-45A5-A2F7-D0F304C8D6D1}" destId="{E10ABD9C-84C6-4B54-944B-6D845FB47846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54DB9A-05F1-4524-9BD7-991E92C33CB6}">
      <dsp:nvSpPr>
        <dsp:cNvPr id="0" name=""/>
        <dsp:cNvSpPr/>
      </dsp:nvSpPr>
      <dsp:spPr>
        <a:xfrm>
          <a:off x="0" y="0"/>
          <a:ext cx="7952690" cy="197739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Diolch am gwrando!</a:t>
          </a:r>
          <a:endParaRPr lang="en-US" sz="5200" kern="1200"/>
        </a:p>
      </dsp:txBody>
      <dsp:txXfrm>
        <a:off x="57916" y="57916"/>
        <a:ext cx="5908903" cy="1861558"/>
      </dsp:txXfrm>
    </dsp:sp>
    <dsp:sp modelId="{B56CD419-7A40-4AD8-9F2B-46CDA64DCFE5}">
      <dsp:nvSpPr>
        <dsp:cNvPr id="0" name=""/>
        <dsp:cNvSpPr/>
      </dsp:nvSpPr>
      <dsp:spPr>
        <a:xfrm>
          <a:off x="1403416" y="2416810"/>
          <a:ext cx="7952690" cy="1977390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 dirty="0"/>
            <a:t>Oes </a:t>
          </a:r>
          <a:r>
            <a:rPr lang="en-GB" sz="5200" kern="1200" dirty="0" err="1"/>
            <a:t>unrhyw</a:t>
          </a:r>
          <a:r>
            <a:rPr lang="en-GB" sz="5200" kern="1200" dirty="0"/>
            <a:t> </a:t>
          </a:r>
          <a:r>
            <a:rPr lang="en-GB" sz="5200" kern="1200" dirty="0" err="1"/>
            <a:t>cwestiynau</a:t>
          </a:r>
          <a:r>
            <a:rPr lang="en-GB" sz="5200" kern="1200" dirty="0"/>
            <a:t>?</a:t>
          </a:r>
          <a:endParaRPr lang="en-US" sz="5200" kern="1200" dirty="0"/>
        </a:p>
      </dsp:txBody>
      <dsp:txXfrm>
        <a:off x="1461332" y="2474726"/>
        <a:ext cx="5148139" cy="1861558"/>
      </dsp:txXfrm>
    </dsp:sp>
    <dsp:sp modelId="{74C11EA5-8C25-40FA-B26B-E756BFB73C54}">
      <dsp:nvSpPr>
        <dsp:cNvPr id="0" name=""/>
        <dsp:cNvSpPr/>
      </dsp:nvSpPr>
      <dsp:spPr>
        <a:xfrm>
          <a:off x="6667387" y="1554448"/>
          <a:ext cx="1285303" cy="128530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956580" y="1554448"/>
        <a:ext cx="706917" cy="967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2465C-B22F-F183-3B1B-609C450134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AC58F7-1CE6-5359-04C2-12E7C6464C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F074C-C80D-5812-79C4-24ACC5E64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AC3E7-976E-41B3-BFBC-378267C8C292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94B263-C146-E18C-CFDF-EE9F90B337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154675-EE8F-D772-5C35-C744C2ED6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E191-9729-4CAF-A29C-2EA8935B1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929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BD4F9-504D-30A7-7F6C-17FD7A6AB6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615A7-FF61-2FE1-2DEF-B6A0A66F7E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5D0DB0-8F4F-DC2F-3EBB-D75A3C203B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AC3E7-976E-41B3-BFBC-378267C8C292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19DC5E-C53F-AAAB-21A1-5774D57FE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F2031B-23AF-950F-3FC0-FE8DEFDF3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E191-9729-4CAF-A29C-2EA8935B1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3813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632FE-6F2F-8D25-4BFB-0052F6CD2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076998-BB1B-A033-FCCF-D5FFC0A5C6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64E7D2-F728-3A04-CCCA-E0B89CF60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AC3E7-976E-41B3-BFBC-378267C8C292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62543E-A210-A793-79AD-C6E718AA0E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B3E3D8-33D4-0896-249F-F363D3CE3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E191-9729-4CAF-A29C-2EA8935B1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008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8CC8D-F1BC-69EE-053C-08FB8C451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D5B50-4492-65D5-CB93-F2DBE738C8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AA8E5D-DED8-00EA-A179-134AE76582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5A3EF0-5FCA-BF85-2344-AD77D202A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AC3E7-976E-41B3-BFBC-378267C8C292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64DDF9-ED5C-543F-8A1A-B9C00C3C6E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E96D0C-E9BA-30FF-BEDB-D4644C5C1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E191-9729-4CAF-A29C-2EA8935B1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422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E88F1-750D-2902-73C8-221C854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B1859F-886C-EC89-1B69-05D2DFA17A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F46D44-6FBB-E40F-F540-3AE49FC782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96BCD7-B51B-9E51-8B42-ECB0FE5635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FE8911-34C1-6348-A79E-B93BE47383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7A9078-0EAF-766E-49EC-C6C50EA04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AC3E7-976E-41B3-BFBC-378267C8C292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FE0E27-0644-8DC4-44F8-82E4BEC2E8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1C47A3-13D7-0AF5-8DA9-EAFDC4F9C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E191-9729-4CAF-A29C-2EA8935B1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985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C6236-61C8-AA54-CADF-D6D485C6A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8BBDD8-6819-5EA9-0AA4-C3F04114F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AC3E7-976E-41B3-BFBC-378267C8C292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B5B669-ABBB-94C5-2565-6A29AC6EE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8DD3C3-E375-70DD-62C8-B086F808C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E191-9729-4CAF-A29C-2EA8935B1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40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C2FAF1-6D04-78A8-0995-97B3A047CB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AC3E7-976E-41B3-BFBC-378267C8C292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AC1718-6BC1-AA13-EA17-FB495C0912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FC5510-5B7F-B3E9-FB87-7BE719993F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E191-9729-4CAF-A29C-2EA8935B1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36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387FC-DF8E-6AE1-DBFE-58F211A24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A2FB4A-16A0-9F95-EB34-D9A61AF65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6D1D53-F8B5-676D-7AC8-5AAF8760DC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7AA55E-9A59-3322-20BF-11C7871EBF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AC3E7-976E-41B3-BFBC-378267C8C292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D631FF-B8B7-49C0-5630-E107E8B56F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D320EF-DB96-431F-ACA0-283D755FAC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E191-9729-4CAF-A29C-2EA8935B1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538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B65A4-81B0-1BAE-F79E-6E70CEF2F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0B3C5C0-C8DB-491D-5691-28ED4E055E7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1C9907-39DA-9E91-3B4E-D5E89816B9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112E3A-8B75-9FA1-1F09-687C3EBC51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AC3E7-976E-41B3-BFBC-378267C8C292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8242D5-79A5-3455-FF86-6CB374736E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AD0A02-E77B-596F-DA50-B0C2B3423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E191-9729-4CAF-A29C-2EA8935B1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91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9C4B8-8DB5-DBC6-2952-5FD8872C1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67AC41-2C37-C370-F315-9511CF3FF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4A2A3A-93E2-F91A-5CC9-9D2E15379C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AC3E7-976E-41B3-BFBC-378267C8C292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FC1621-D95D-FC75-D995-7D0987157C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44619D-7973-5FBE-DA6E-B8000C197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E191-9729-4CAF-A29C-2EA8935B1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0333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7CCCC07-E66B-50B5-ABDC-BF3C3D2F27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BD6A16-2599-E5CA-653B-52B90F89F9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BFC3C-D017-C709-9157-8F6FD795A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AC3E7-976E-41B3-BFBC-378267C8C292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31C8D7-4E40-0E9A-0F69-074176D10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86DEB9-F958-F8AB-8099-595CC52F9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E191-9729-4CAF-A29C-2EA8935B1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315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6EBB73-5CEF-E300-7539-6C4059A99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5216C1-89E2-DC7A-B9A9-578781A482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448C25-D1D9-9D5C-9ADF-C5E356B3ED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DDAC3E7-976E-41B3-BFBC-378267C8C292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CD19A1-65D2-7860-91E0-3B6CEA7D1C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06F9DF-4CF5-2BCA-8E46-991E565623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D5E191-9729-4CAF-A29C-2EA8935B1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632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89/fphys.2023.1185397" TargetMode="External"/><Relationship Id="rId2" Type="http://schemas.openxmlformats.org/officeDocument/2006/relationships/hyperlink" Target="https://doi.org/10.52082/jssm.2025.2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16/j.jelekin.2024.102945" TargetMode="External"/><Relationship Id="rId5" Type="http://schemas.openxmlformats.org/officeDocument/2006/relationships/hyperlink" Target="https://doi.org/10.1515/hukin-2015-0196" TargetMode="External"/><Relationship Id="rId4" Type="http://schemas.openxmlformats.org/officeDocument/2006/relationships/hyperlink" Target="https://doi.org/10.2165/11318370-000000000-00000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16/j.jcjp.2023.100144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C075D1-6CDA-237F-0FB3-6E9BC8716A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37DF0-6377-7D38-EC15-82D1A23AF7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15031" y="1380754"/>
            <a:ext cx="5561938" cy="2513516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dwfnder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cynyddu</a:t>
            </a:r>
            <a:r>
              <a:rPr lang="en-GB" dirty="0"/>
              <a:t> </a:t>
            </a:r>
            <a:r>
              <a:rPr lang="en-GB" dirty="0" err="1"/>
              <a:t>uchder</a:t>
            </a:r>
            <a:r>
              <a:rPr lang="en-GB" dirty="0"/>
              <a:t> </a:t>
            </a:r>
            <a:r>
              <a:rPr lang="en-GB" dirty="0" err="1"/>
              <a:t>naid</a:t>
            </a:r>
            <a:r>
              <a:rPr lang="en-GB" dirty="0"/>
              <a:t>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8DB046-8D04-08E7-C774-FF220F1774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34645" y="5045164"/>
            <a:ext cx="5561938" cy="1534587"/>
          </a:xfrm>
        </p:spPr>
        <p:txBody>
          <a:bodyPr>
            <a:normAutofit/>
          </a:bodyPr>
          <a:lstStyle/>
          <a:p>
            <a:r>
              <a:rPr lang="en-GB" dirty="0"/>
              <a:t>BMST5001                                    2406425</a:t>
            </a:r>
          </a:p>
        </p:txBody>
      </p:sp>
      <p:sp>
        <p:nvSpPr>
          <p:cNvPr id="29" name="Arc 28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1620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429F2E-6356-0848-7358-FE388B18F8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38600" y="1799304"/>
            <a:ext cx="7644627" cy="4312460"/>
          </a:xfrm>
        </p:spPr>
        <p:txBody>
          <a:bodyPr>
            <a:normAutofit/>
          </a:bodyPr>
          <a:lstStyle/>
          <a:p>
            <a:r>
              <a:rPr lang="en-GB" dirty="0"/>
              <a:t>• </a:t>
            </a:r>
            <a:r>
              <a:rPr lang="en-GB" dirty="0" err="1"/>
              <a:t>Cefndir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• Pam Mae Hyn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• Nod yr </a:t>
            </a:r>
            <a:r>
              <a:rPr lang="en-GB" dirty="0" err="1"/>
              <a:t>Ymchwil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46406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01E33F-54A9-6349-BEDB-28A4ACF5F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FFFFFF"/>
                </a:solidFill>
              </a:rPr>
              <a:t>Dulliau</a:t>
            </a:r>
            <a:r>
              <a:rPr lang="en-GB" dirty="0">
                <a:solidFill>
                  <a:srgbClr val="FFFFFF"/>
                </a:solidFill>
              </a:rPr>
              <a:t> a </a:t>
            </a:r>
            <a:r>
              <a:rPr lang="en-GB" dirty="0" err="1">
                <a:solidFill>
                  <a:srgbClr val="FFFFFF"/>
                </a:solidFill>
              </a:rPr>
              <a:t>Pharatoi’r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Cyfranogwyr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7B6B4A-3748-934B-175E-A89F9C6E77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200" dirty="0"/>
              <a:t>•</a:t>
            </a:r>
            <a:r>
              <a:rPr lang="en-GB" sz="2200" dirty="0" err="1"/>
              <a:t>Pob</a:t>
            </a:r>
            <a:r>
              <a:rPr lang="en-GB" sz="2200" dirty="0"/>
              <a:t> </a:t>
            </a:r>
            <a:r>
              <a:rPr lang="en-GB" sz="2200" dirty="0" err="1"/>
              <a:t>cyfranogwr</a:t>
            </a:r>
            <a:r>
              <a:rPr lang="en-GB" sz="2200" dirty="0"/>
              <a:t> </a:t>
            </a:r>
            <a:r>
              <a:rPr lang="en-GB" sz="2200" dirty="0" err="1"/>
              <a:t>wedi</a:t>
            </a:r>
            <a:r>
              <a:rPr lang="en-GB" sz="2200" dirty="0"/>
              <a:t> </a:t>
            </a:r>
            <a:r>
              <a:rPr lang="en-GB" sz="2200" dirty="0" err="1"/>
              <a:t>cwblhau</a:t>
            </a:r>
            <a:r>
              <a:rPr lang="en-GB" sz="2200" dirty="0"/>
              <a:t> </a:t>
            </a:r>
            <a:r>
              <a:rPr lang="en-GB" sz="2200" dirty="0" err="1"/>
              <a:t>holiadur</a:t>
            </a:r>
            <a:r>
              <a:rPr lang="en-GB" sz="2200" dirty="0"/>
              <a:t> iechyd a PAR‑Q </a:t>
            </a:r>
            <a:r>
              <a:rPr lang="en-GB" sz="2200" dirty="0" err="1"/>
              <a:t>cyn</a:t>
            </a:r>
            <a:r>
              <a:rPr lang="en-GB" sz="2200" dirty="0"/>
              <a:t> </a:t>
            </a:r>
            <a:r>
              <a:rPr lang="en-GB" sz="2200" dirty="0" err="1"/>
              <a:t>dechrau</a:t>
            </a:r>
            <a:r>
              <a:rPr lang="en-GB" sz="2200" dirty="0"/>
              <a:t>.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•</a:t>
            </a:r>
            <a:r>
              <a:rPr lang="en-GB" sz="2200" dirty="0" err="1"/>
              <a:t>Mesuriadau</a:t>
            </a:r>
            <a:r>
              <a:rPr lang="en-GB" sz="2200" dirty="0"/>
              <a:t> </a:t>
            </a:r>
            <a:r>
              <a:rPr lang="en-GB" sz="2200" dirty="0" err="1"/>
              <a:t>cychwynnol</a:t>
            </a:r>
            <a:r>
              <a:rPr lang="en-GB" sz="2200" dirty="0"/>
              <a:t>: </a:t>
            </a:r>
            <a:r>
              <a:rPr lang="en-GB" sz="2200" dirty="0" err="1"/>
              <a:t>pwysau</a:t>
            </a:r>
            <a:r>
              <a:rPr lang="en-GB" sz="2200" dirty="0"/>
              <a:t> a </a:t>
            </a:r>
            <a:r>
              <a:rPr lang="en-GB" sz="2200" dirty="0" err="1"/>
              <a:t>taldra</a:t>
            </a:r>
            <a:r>
              <a:rPr lang="en-GB" sz="2200" dirty="0"/>
              <a:t> </a:t>
            </a:r>
            <a:r>
              <a:rPr lang="en-GB" sz="2200" dirty="0" err="1"/>
              <a:t>wedi’u</a:t>
            </a:r>
            <a:r>
              <a:rPr lang="en-GB" sz="2200" dirty="0"/>
              <a:t> </a:t>
            </a:r>
            <a:r>
              <a:rPr lang="en-GB" sz="2200" dirty="0" err="1"/>
              <a:t>cofnodi</a:t>
            </a:r>
            <a:r>
              <a:rPr lang="en-GB" sz="2200" dirty="0"/>
              <a:t> </a:t>
            </a:r>
            <a:r>
              <a:rPr lang="en-GB" sz="2200" dirty="0" err="1"/>
              <a:t>arno</a:t>
            </a:r>
            <a:r>
              <a:rPr lang="en-GB" sz="2200" dirty="0"/>
              <a:t> Seca 875 weighing scale (Seca GmbH &amp; Co. KG, Hamburg, Germany) a Stadiometer (Seca 213, Seca GmbH &amp; Co. KG, Hamburg, Germany).</a:t>
            </a:r>
          </a:p>
          <a:p>
            <a:pPr marL="0" indent="0">
              <a:buNone/>
            </a:pPr>
            <a:r>
              <a:rPr lang="en-GB" sz="2200" dirty="0"/>
              <a:t>•iPad </a:t>
            </a: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dripod</a:t>
            </a:r>
            <a:r>
              <a:rPr lang="en-GB" sz="2200" dirty="0"/>
              <a:t> </a:t>
            </a:r>
            <a:r>
              <a:rPr lang="en-GB" sz="2200" dirty="0" err="1"/>
              <a:t>ar</a:t>
            </a:r>
            <a:r>
              <a:rPr lang="en-GB" sz="2200" dirty="0"/>
              <a:t> </a:t>
            </a:r>
            <a:r>
              <a:rPr lang="en-GB" sz="2200" dirty="0" err="1"/>
              <a:t>uchder</a:t>
            </a:r>
            <a:r>
              <a:rPr lang="en-GB" sz="2200" dirty="0"/>
              <a:t> </a:t>
            </a:r>
            <a:r>
              <a:rPr lang="en-GB" sz="2200" dirty="0" err="1"/>
              <a:t>tua</a:t>
            </a:r>
            <a:r>
              <a:rPr lang="en-GB" sz="2200" dirty="0"/>
              <a:t> </a:t>
            </a:r>
            <a:r>
              <a:rPr lang="en-GB" sz="2200" dirty="0" err="1"/>
              <a:t>daldra’r</a:t>
            </a:r>
            <a:r>
              <a:rPr lang="en-GB" sz="2200" dirty="0"/>
              <a:t> </a:t>
            </a:r>
            <a:r>
              <a:rPr lang="en-GB" sz="2200" dirty="0" err="1"/>
              <a:t>glun</a:t>
            </a:r>
            <a:r>
              <a:rPr lang="en-GB" sz="2200" dirty="0"/>
              <a:t>.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•</a:t>
            </a:r>
            <a:r>
              <a:rPr lang="en-GB" sz="2200" dirty="0" err="1"/>
              <a:t>Cydamseru</a:t>
            </a:r>
            <a:r>
              <a:rPr lang="en-GB" sz="2200" dirty="0"/>
              <a:t> </a:t>
            </a:r>
            <a:r>
              <a:rPr lang="en-GB" sz="2200" dirty="0" err="1"/>
              <a:t>â’r</a:t>
            </a:r>
            <a:r>
              <a:rPr lang="en-GB" sz="2200" dirty="0"/>
              <a:t> force platform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•Dartfish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gofnodi</a:t>
            </a:r>
            <a:r>
              <a:rPr lang="en-GB" sz="2200" dirty="0"/>
              <a:t> </a:t>
            </a:r>
            <a:r>
              <a:rPr lang="en-GB" sz="2200" dirty="0" err="1"/>
              <a:t>fideo</a:t>
            </a:r>
            <a:r>
              <a:rPr lang="en-GB" sz="2200" dirty="0"/>
              <a:t>.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•TEST software </a:t>
            </a:r>
            <a:r>
              <a:rPr lang="en-GB" sz="2200" dirty="0" err="1"/>
              <a:t>ar</a:t>
            </a:r>
            <a:r>
              <a:rPr lang="en-GB" sz="2200" dirty="0"/>
              <a:t> y laptop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gasglu</a:t>
            </a:r>
            <a:r>
              <a:rPr lang="en-GB" sz="2200" dirty="0"/>
              <a:t> </a:t>
            </a:r>
            <a:r>
              <a:rPr lang="en-GB" sz="2200" dirty="0" err="1"/>
              <a:t>data’r</a:t>
            </a:r>
            <a:r>
              <a:rPr lang="en-GB" sz="2200" dirty="0"/>
              <a:t> </a:t>
            </a:r>
            <a:r>
              <a:rPr lang="en-GB" sz="2200" dirty="0" err="1"/>
              <a:t>platfform</a:t>
            </a:r>
            <a:r>
              <a:rPr lang="en-GB" sz="2200" dirty="0"/>
              <a:t> </a:t>
            </a:r>
            <a:r>
              <a:rPr lang="en-GB" sz="2200" dirty="0" err="1"/>
              <a:t>grym</a:t>
            </a:r>
            <a:r>
              <a:rPr lang="en-GB" sz="2200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082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B0FD7-29C0-8D1D-B7A6-9FD655AC8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480438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Protocol y </a:t>
            </a:r>
            <a:r>
              <a:rPr lang="en-GB" dirty="0" err="1">
                <a:solidFill>
                  <a:srgbClr val="FFFFFF"/>
                </a:solidFill>
              </a:rPr>
              <a:t>Neidio</a:t>
            </a:r>
            <a:r>
              <a:rPr lang="en-GB" dirty="0">
                <a:solidFill>
                  <a:srgbClr val="FFFFFF"/>
                </a:solidFill>
              </a:rPr>
              <a:t> a </a:t>
            </a:r>
            <a:r>
              <a:rPr lang="en-GB" dirty="0" err="1">
                <a:solidFill>
                  <a:srgbClr val="FFFFFF"/>
                </a:solidFill>
              </a:rPr>
              <a:t>Dadansoddi’r</a:t>
            </a:r>
            <a:r>
              <a:rPr lang="en-GB" dirty="0">
                <a:solidFill>
                  <a:srgbClr val="FFFFFF"/>
                </a:solidFill>
              </a:rPr>
              <a:t> Data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E9BC9-7C9E-FD19-DA98-B27A21F267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Safle</a:t>
            </a:r>
            <a:r>
              <a:rPr lang="en-GB" dirty="0"/>
              <a:t> </a:t>
            </a:r>
            <a:r>
              <a:rPr lang="en-GB" dirty="0" err="1"/>
              <a:t>cychwyn</a:t>
            </a:r>
            <a:r>
              <a:rPr lang="en-GB" dirty="0"/>
              <a:t> </a:t>
            </a:r>
            <a:r>
              <a:rPr lang="en-GB" dirty="0" err="1"/>
              <a:t>safonol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/>
              <a:t>•</a:t>
            </a:r>
            <a:r>
              <a:rPr lang="en-GB" dirty="0" err="1"/>
              <a:t>Traed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led yr </a:t>
            </a:r>
            <a:r>
              <a:rPr lang="en-GB" dirty="0" err="1"/>
              <a:t>ysgwyddau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•</a:t>
            </a:r>
            <a:r>
              <a:rPr lang="en-GB" dirty="0" err="1"/>
              <a:t>Dwylo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cluniau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ddileu</a:t>
            </a:r>
            <a:r>
              <a:rPr lang="en-GB" dirty="0"/>
              <a:t> </a:t>
            </a:r>
            <a:r>
              <a:rPr lang="en-GB" dirty="0" err="1"/>
              <a:t>momentwm</a:t>
            </a:r>
            <a:r>
              <a:rPr lang="en-GB" dirty="0"/>
              <a:t> y </a:t>
            </a:r>
            <a:r>
              <a:rPr lang="en-GB" dirty="0" err="1"/>
              <a:t>breichiau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•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y </a:t>
            </a:r>
            <a:r>
              <a:rPr lang="en-GB" dirty="0" err="1"/>
              <a:t>bip</a:t>
            </a:r>
            <a:r>
              <a:rPr lang="en-GB" dirty="0"/>
              <a:t>,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bob </a:t>
            </a:r>
            <a:r>
              <a:rPr lang="en-GB" dirty="0" err="1"/>
              <a:t>cyfranogwr</a:t>
            </a:r>
            <a:r>
              <a:rPr lang="en-GB" dirty="0"/>
              <a:t> </a:t>
            </a:r>
            <a:r>
              <a:rPr lang="en-GB" dirty="0" err="1"/>
              <a:t>neidio</a:t>
            </a:r>
            <a:r>
              <a:rPr lang="en-GB" dirty="0"/>
              <a:t> mor </a:t>
            </a:r>
            <a:r>
              <a:rPr lang="en-GB" dirty="0" err="1"/>
              <a:t>uchel</a:t>
            </a:r>
            <a:r>
              <a:rPr lang="en-GB" dirty="0"/>
              <a:t> â </a:t>
            </a:r>
            <a:r>
              <a:rPr lang="en-GB" dirty="0" err="1"/>
              <a:t>phosibl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•Data </a:t>
            </a:r>
            <a:r>
              <a:rPr lang="en-GB" dirty="0" err="1"/>
              <a:t>wedi’i</a:t>
            </a:r>
            <a:r>
              <a:rPr lang="en-GB" dirty="0"/>
              <a:t> </a:t>
            </a:r>
            <a:r>
              <a:rPr lang="en-GB" dirty="0" err="1"/>
              <a:t>allforio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Excel ac </a:t>
            </a:r>
            <a:r>
              <a:rPr lang="en-GB" dirty="0" err="1"/>
              <a:t>yna’i</a:t>
            </a:r>
            <a:r>
              <a:rPr lang="en-GB" dirty="0"/>
              <a:t> </a:t>
            </a:r>
            <a:r>
              <a:rPr lang="en-GB" dirty="0" err="1"/>
              <a:t>brosesu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SPSS.</a:t>
            </a:r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Dadansoddiad</a:t>
            </a:r>
            <a:r>
              <a:rPr lang="en-GB" dirty="0"/>
              <a:t>: linear regression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archwilio’r</a:t>
            </a:r>
            <a:r>
              <a:rPr lang="en-GB" dirty="0"/>
              <a:t> </a:t>
            </a:r>
            <a:r>
              <a:rPr lang="en-GB" dirty="0" err="1"/>
              <a:t>berthynas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newidynnau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289541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E3902C-C931-9C28-959F-6CAD99ACE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FFFFFF"/>
                </a:solidFill>
              </a:rPr>
              <a:t>Canlyniadau</a:t>
            </a:r>
            <a:r>
              <a:rPr lang="en-GB" dirty="0">
                <a:solidFill>
                  <a:srgbClr val="FFFFFF"/>
                </a:solidFill>
              </a:rPr>
              <a:t> ANOVA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1DAE2-F8F7-C9F1-46F1-17A6BF6F11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2200" dirty="0"/>
              <a:t>• </a:t>
            </a:r>
            <a:r>
              <a:rPr lang="en-GB" sz="2200" dirty="0" err="1"/>
              <a:t>Roedd</a:t>
            </a:r>
            <a:r>
              <a:rPr lang="en-GB" sz="2200" dirty="0"/>
              <a:t> y model regression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ystadegol</a:t>
            </a:r>
            <a:r>
              <a:rPr lang="en-GB" sz="2200" dirty="0"/>
              <a:t> </a:t>
            </a:r>
            <a:r>
              <a:rPr lang="en-GB" sz="2200" dirty="0" err="1"/>
              <a:t>arwyddocaol</a:t>
            </a:r>
            <a:r>
              <a:rPr lang="en-GB" sz="2200" dirty="0"/>
              <a:t> (F(1,18) = 7.85, p = .012)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• Mae </a:t>
            </a:r>
            <a:r>
              <a:rPr lang="en-GB" sz="2200" dirty="0" err="1"/>
              <a:t>dyfnder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esbonio</a:t>
            </a:r>
            <a:r>
              <a:rPr lang="en-GB" sz="2200" dirty="0"/>
              <a:t> </a:t>
            </a:r>
            <a:r>
              <a:rPr lang="en-GB" sz="2200" dirty="0" err="1"/>
              <a:t>cyfran</a:t>
            </a:r>
            <a:r>
              <a:rPr lang="en-GB" sz="2200" dirty="0"/>
              <a:t> </a:t>
            </a:r>
            <a:r>
              <a:rPr lang="en-GB" sz="2200" dirty="0" err="1"/>
              <a:t>ystyrlon</a:t>
            </a:r>
            <a:r>
              <a:rPr lang="en-GB" sz="2200" dirty="0"/>
              <a:t> </a:t>
            </a:r>
            <a:r>
              <a:rPr lang="en-GB" sz="2200" dirty="0" err="1"/>
              <a:t>o’r</a:t>
            </a:r>
            <a:r>
              <a:rPr lang="en-GB" sz="2200" dirty="0"/>
              <a:t> </a:t>
            </a:r>
            <a:r>
              <a:rPr lang="en-GB" sz="2200" dirty="0" err="1"/>
              <a:t>amrywiad</a:t>
            </a:r>
            <a:r>
              <a:rPr lang="en-GB" sz="2200" dirty="0"/>
              <a:t> </a:t>
            </a:r>
            <a:r>
              <a:rPr lang="en-GB" sz="2200" dirty="0" err="1"/>
              <a:t>mewn</a:t>
            </a:r>
            <a:r>
              <a:rPr lang="en-GB" sz="2200" dirty="0"/>
              <a:t> </a:t>
            </a:r>
            <a:r>
              <a:rPr lang="en-GB" sz="2200" dirty="0" err="1"/>
              <a:t>uchder</a:t>
            </a:r>
            <a:r>
              <a:rPr lang="en-GB" sz="2200" dirty="0"/>
              <a:t> </a:t>
            </a:r>
            <a:r>
              <a:rPr lang="en-GB" sz="2200" dirty="0" err="1"/>
              <a:t>naid</a:t>
            </a: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• </a:t>
            </a:r>
            <a:r>
              <a:rPr lang="en-GB" sz="2200" dirty="0" err="1"/>
              <a:t>Swm</a:t>
            </a:r>
            <a:r>
              <a:rPr lang="en-GB" sz="2200" dirty="0"/>
              <a:t> y </a:t>
            </a:r>
            <a:r>
              <a:rPr lang="en-GB" sz="2200" dirty="0" err="1"/>
              <a:t>sgwariau</a:t>
            </a:r>
            <a:r>
              <a:rPr lang="en-GB" sz="2200" dirty="0"/>
              <a:t> model = 977.99; </a:t>
            </a:r>
            <a:r>
              <a:rPr lang="en-GB" sz="2200" dirty="0" err="1"/>
              <a:t>Swm</a:t>
            </a:r>
            <a:r>
              <a:rPr lang="en-GB" sz="2200" dirty="0"/>
              <a:t> y </a:t>
            </a:r>
            <a:r>
              <a:rPr lang="en-GB" sz="2200" dirty="0" err="1"/>
              <a:t>sgwariau</a:t>
            </a:r>
            <a:r>
              <a:rPr lang="en-GB" sz="2200" dirty="0"/>
              <a:t> </a:t>
            </a:r>
            <a:r>
              <a:rPr lang="en-GB" sz="2200" dirty="0" err="1"/>
              <a:t>gweddilliol</a:t>
            </a:r>
            <a:r>
              <a:rPr lang="en-GB" sz="2200" dirty="0"/>
              <a:t> = 2241.79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• Mae </a:t>
            </a:r>
            <a:r>
              <a:rPr lang="en-GB" sz="2200" dirty="0" err="1"/>
              <a:t>hyn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dangos</a:t>
            </a:r>
            <a:r>
              <a:rPr lang="en-GB" sz="2200" dirty="0"/>
              <a:t> bod </a:t>
            </a:r>
            <a:r>
              <a:rPr lang="en-GB" sz="2200" dirty="0" err="1"/>
              <a:t>dyfnder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rhagfynegydd</a:t>
            </a:r>
            <a:r>
              <a:rPr lang="en-GB" sz="2200" dirty="0"/>
              <a:t> </a:t>
            </a:r>
            <a:r>
              <a:rPr lang="en-GB" sz="2200" dirty="0" err="1"/>
              <a:t>dibynadwy</a:t>
            </a:r>
            <a:r>
              <a:rPr lang="en-GB" sz="2200" dirty="0"/>
              <a:t> o </a:t>
            </a:r>
            <a:r>
              <a:rPr lang="en-GB" sz="2200" dirty="0" err="1"/>
              <a:t>uchder</a:t>
            </a:r>
            <a:r>
              <a:rPr lang="en-GB" sz="2200" dirty="0"/>
              <a:t> </a:t>
            </a:r>
            <a:r>
              <a:rPr lang="en-GB" sz="2200" dirty="0" err="1"/>
              <a:t>naid</a:t>
            </a:r>
            <a:endParaRPr lang="en-GB" sz="2200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89907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533CF9-954F-EFBE-F938-9F3B89D20F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38559FD-9A42-6019-D956-DA90682A9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70BFE2DC-B086-9506-580C-F059D2F585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DEF544-84A7-A940-E55A-9A828EE56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FFFFFF"/>
                </a:solidFill>
              </a:rPr>
              <a:t>Canlyniadau:Regression</a:t>
            </a:r>
            <a:r>
              <a:rPr lang="en-GB" dirty="0">
                <a:solidFill>
                  <a:srgbClr val="FFFFFF"/>
                </a:solidFill>
              </a:rPr>
              <a:t> Coefficients 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A56430F1-7136-F19E-EF03-2E17F039A5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1777993-9A7E-585C-7BC7-B2A1A577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71730558-62FE-DDB0-41AB-2E7BD2FA1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3F60CC-EC46-653D-6576-817B6B69E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 fontScale="77500" lnSpcReduction="20000"/>
          </a:bodyPr>
          <a:lstStyle/>
          <a:p>
            <a:pPr marL="0" indent="0">
              <a:buNone/>
            </a:pPr>
            <a:r>
              <a:rPr lang="pl-PL" dirty="0"/>
              <a:t>• Mae dyfnder yn rhagfynegydd ystadegol arwyddocaol o uchder naid (p = .012)</a:t>
            </a:r>
          </a:p>
          <a:p>
            <a:pPr marL="0" indent="0">
              <a:buNone/>
            </a:pPr>
            <a:r>
              <a:rPr lang="pl-PL" dirty="0"/>
              <a:t>• Am bob cynnydd o 1 cm mewn dyfnder, mae uchder naid yn cynyddu tua 2.15 cm (B = 2.148)</a:t>
            </a:r>
            <a:endParaRPr lang="en-GB" dirty="0"/>
          </a:p>
          <a:p>
            <a:pPr marL="0" indent="0">
              <a:buNone/>
            </a:pPr>
            <a:endParaRPr lang="pl-PL" dirty="0"/>
          </a:p>
          <a:p>
            <a:pPr marL="0" indent="0">
              <a:buNone/>
            </a:pPr>
            <a:r>
              <a:rPr lang="pl-PL" dirty="0"/>
              <a:t>• Standardised Beta = 0.551, sy’n awgrymu effaith gymedrol–gryf</a:t>
            </a:r>
            <a:endParaRPr lang="en-GB" dirty="0"/>
          </a:p>
          <a:p>
            <a:pPr marL="0" indent="0">
              <a:buNone/>
            </a:pPr>
            <a:endParaRPr lang="pl-PL" dirty="0"/>
          </a:p>
          <a:p>
            <a:pPr marL="0" indent="0">
              <a:buNone/>
            </a:pPr>
            <a:r>
              <a:rPr lang="pl-PL" dirty="0"/>
              <a:t>• Mae’r 95% Confidence Interval ar gyfer y slope rhwng 0.538 cm a 3.759 cm, gan gadarnhau effaith bositif a dibynadwy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pl-PL" dirty="0"/>
              <a:t>• Nid yw’r intercept yn arwyddocaol, sy’n gyffredin mewn regression ac nid yw’n ganolog i’r dehongliad</a:t>
            </a:r>
            <a:endParaRPr lang="en-GB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4DE9826-0097-F566-5CED-8B7CF7CF48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3CA8F49B-A5EC-A8E9-ABD2-98702266B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7F9103F5-9328-E68A-A2D1-CC67968221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2398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43F0AC7-67E6-A46C-D826-B38BF57098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451FF7A-40F6-C350-5605-F5884C516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39B98622-18E5-C20D-1619-F4BFEFBE60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A54EC0-0417-932E-83F9-B7C341B2E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FFFFFF"/>
                </a:solidFill>
              </a:rPr>
              <a:t>Canlyniadau</a:t>
            </a:r>
            <a:r>
              <a:rPr lang="en-GB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453DCE2-DB2E-1DDF-3436-F21B97DCC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1292AD0-EF8D-F645-93A2-D167268A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1BAC77-085C-53CD-CA73-04CAFFF6AF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• Mae R = .551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perthynas</a:t>
            </a:r>
            <a:r>
              <a:rPr lang="en-GB" dirty="0"/>
              <a:t> </a:t>
            </a:r>
            <a:r>
              <a:rPr lang="en-GB" dirty="0" err="1"/>
              <a:t>bositif</a:t>
            </a:r>
            <a:r>
              <a:rPr lang="en-GB" dirty="0"/>
              <a:t> </a:t>
            </a:r>
            <a:r>
              <a:rPr lang="en-GB" dirty="0" err="1"/>
              <a:t>gymedrol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Mae </a:t>
            </a:r>
            <a:r>
              <a:rPr lang="en-GB" dirty="0" err="1"/>
              <a:t>dyfnder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esbonio</a:t>
            </a:r>
            <a:r>
              <a:rPr lang="en-GB" dirty="0"/>
              <a:t> 30.4%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amrywiad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uchder</a:t>
            </a:r>
            <a:r>
              <a:rPr lang="en-GB" dirty="0"/>
              <a:t> </a:t>
            </a:r>
            <a:r>
              <a:rPr lang="en-GB" dirty="0" err="1"/>
              <a:t>naid</a:t>
            </a:r>
            <a:r>
              <a:rPr lang="en-GB" dirty="0"/>
              <a:t> (R² = .304)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Mae Adjusted R² = .265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cadarnhau</a:t>
            </a:r>
            <a:r>
              <a:rPr lang="en-GB" dirty="0"/>
              <a:t> </a:t>
            </a:r>
            <a:r>
              <a:rPr lang="en-GB" dirty="0" err="1"/>
              <a:t>ffit</a:t>
            </a:r>
            <a:r>
              <a:rPr lang="en-GB" dirty="0"/>
              <a:t> model </a:t>
            </a:r>
            <a:r>
              <a:rPr lang="en-GB" dirty="0" err="1"/>
              <a:t>sefydlog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Standard Error of the Estimate = 11.16 cm,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ddangos</a:t>
            </a:r>
            <a:r>
              <a:rPr lang="en-GB" dirty="0"/>
              <a:t> </a:t>
            </a:r>
            <a:r>
              <a:rPr lang="en-GB" dirty="0" err="1"/>
              <a:t>cywirdeb</a:t>
            </a:r>
            <a:r>
              <a:rPr lang="en-GB" dirty="0"/>
              <a:t> </a:t>
            </a:r>
            <a:r>
              <a:rPr lang="en-GB" dirty="0" err="1"/>
              <a:t>rhagfynegi</a:t>
            </a:r>
            <a:r>
              <a:rPr lang="en-GB" dirty="0"/>
              <a:t> </a:t>
            </a:r>
            <a:r>
              <a:rPr lang="en-GB" dirty="0" err="1"/>
              <a:t>rhesymol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Yn </a:t>
            </a:r>
            <a:r>
              <a:rPr lang="en-GB" dirty="0" err="1"/>
              <a:t>gyffredinol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dyfnder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cyfrannu’n</a:t>
            </a:r>
            <a:r>
              <a:rPr lang="en-GB" dirty="0"/>
              <a:t> </a:t>
            </a:r>
            <a:r>
              <a:rPr lang="en-GB" dirty="0" err="1"/>
              <a:t>ystyrlon</a:t>
            </a:r>
            <a:r>
              <a:rPr lang="en-GB" dirty="0"/>
              <a:t> at </a:t>
            </a:r>
            <a:r>
              <a:rPr lang="en-GB" dirty="0" err="1"/>
              <a:t>ragfynegi</a:t>
            </a:r>
            <a:r>
              <a:rPr lang="en-GB" dirty="0"/>
              <a:t> </a:t>
            </a:r>
            <a:r>
              <a:rPr lang="en-GB" dirty="0" err="1"/>
              <a:t>uchder</a:t>
            </a:r>
            <a:r>
              <a:rPr lang="en-GB" dirty="0"/>
              <a:t> </a:t>
            </a:r>
            <a:r>
              <a:rPr lang="en-GB" dirty="0" err="1"/>
              <a:t>nai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335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1DF373-1B7A-059A-AC59-3E80779A7A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25F45-D1A5-9194-6EAB-6C6AF6D80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FFFFFF"/>
                </a:solidFill>
              </a:rPr>
              <a:t>Trafodaeth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9813AE-46B3-57FC-9863-8905D6942E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arbrawf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cyfnogi</a:t>
            </a:r>
            <a:r>
              <a:rPr lang="en-GB" dirty="0"/>
              <a:t> Gwaith Vasavada </a:t>
            </a:r>
            <a:r>
              <a:rPr lang="en-GB" i="1" dirty="0">
                <a:effectLst/>
              </a:rPr>
              <a:t>et al</a:t>
            </a:r>
            <a:r>
              <a:rPr lang="en-GB" dirty="0">
                <a:effectLst/>
              </a:rPr>
              <a:t> o 2023</a:t>
            </a:r>
          </a:p>
          <a:p>
            <a:endParaRPr lang="en-GB" dirty="0"/>
          </a:p>
          <a:p>
            <a:pPr marL="0" indent="0">
              <a:buNone/>
            </a:pPr>
            <a:endParaRPr lang="en-GB" dirty="0">
              <a:effectLst/>
            </a:endParaRPr>
          </a:p>
          <a:p>
            <a:endParaRPr lang="en-GB" dirty="0"/>
          </a:p>
          <a:p>
            <a:r>
              <a:rPr lang="en-GB" dirty="0">
                <a:effectLst/>
              </a:rPr>
              <a:t> Mae </a:t>
            </a:r>
            <a:r>
              <a:rPr lang="en-GB" dirty="0" err="1">
                <a:effectLst/>
              </a:rPr>
              <a:t>dyfnder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yn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cynyddu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uchder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mewn</a:t>
            </a:r>
            <a:r>
              <a:rPr lang="en-GB" dirty="0">
                <a:effectLst/>
              </a:rPr>
              <a:t> CMJ (</a:t>
            </a:r>
            <a:r>
              <a:rPr lang="en-GB" dirty="0" err="1"/>
              <a:t>Pommerell</a:t>
            </a:r>
            <a:r>
              <a:rPr lang="en-GB" dirty="0"/>
              <a:t> et al. 2024) 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16680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45F4854-758F-C99A-AA33-CEBEC7B512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A7639BA-0471-E2B5-A427-135C6F78DF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5D34DA2-EFEF-2F45-A71B-5CD06D51A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5AC5D3-5B19-F53D-76D3-F576BCD11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FFFFFF"/>
                </a:solidFill>
              </a:rPr>
              <a:t>Trafodaeth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C2F98E81-7F90-E61D-31A7-CEACCC883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623571BE-3095-39A0-68EE-2382B8454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2A847-9ED6-AEC0-89AD-A3E0B67BCC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 lnSpcReduction="10000"/>
          </a:bodyPr>
          <a:lstStyle/>
          <a:p>
            <a:r>
              <a:rPr lang="en-GB" dirty="0">
                <a:effectLst/>
              </a:rPr>
              <a:t>Mae </a:t>
            </a:r>
            <a:r>
              <a:rPr lang="en-GB" dirty="0" err="1">
                <a:effectLst/>
              </a:rPr>
              <a:t>dyfnder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yn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cynyddu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uchder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mewn</a:t>
            </a:r>
            <a:r>
              <a:rPr lang="en-GB" dirty="0">
                <a:effectLst/>
              </a:rPr>
              <a:t> CMJ</a:t>
            </a:r>
          </a:p>
          <a:p>
            <a:endParaRPr lang="en-GB" dirty="0">
              <a:effectLst/>
            </a:endParaRPr>
          </a:p>
          <a:p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dipio</a:t>
            </a:r>
            <a:r>
              <a:rPr lang="en-GB" dirty="0"/>
              <a:t> </a:t>
            </a:r>
            <a:r>
              <a:rPr lang="en-GB" dirty="0" err="1"/>
              <a:t>gormod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wrthdroi</a:t>
            </a:r>
            <a:r>
              <a:rPr lang="en-GB" dirty="0"/>
              <a:t> </a:t>
            </a:r>
            <a:r>
              <a:rPr lang="en-GB" dirty="0" err="1"/>
              <a:t>performiad</a:t>
            </a:r>
            <a:r>
              <a:rPr lang="en-GB" dirty="0"/>
              <a:t> CMJ </a:t>
            </a:r>
            <a:r>
              <a:rPr lang="en-GB" dirty="0">
                <a:effectLst/>
              </a:rPr>
              <a:t>(</a:t>
            </a:r>
            <a:r>
              <a:rPr lang="en-GB" dirty="0" err="1"/>
              <a:t>Pommerell</a:t>
            </a:r>
            <a:r>
              <a:rPr lang="en-GB" dirty="0"/>
              <a:t> et al. 2024)</a:t>
            </a:r>
          </a:p>
          <a:p>
            <a:endParaRPr lang="en-GB" dirty="0"/>
          </a:p>
          <a:p>
            <a:r>
              <a:rPr lang="en-GB" dirty="0" err="1"/>
              <a:t>Cyfranogwyr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aros </a:t>
            </a:r>
            <a:r>
              <a:rPr lang="en-GB" dirty="0" err="1"/>
              <a:t>ar</a:t>
            </a:r>
            <a:r>
              <a:rPr lang="en-GB" dirty="0"/>
              <a:t> yr </a:t>
            </a:r>
            <a:r>
              <a:rPr lang="en-GB" dirty="0" err="1"/>
              <a:t>ochr</a:t>
            </a:r>
            <a:r>
              <a:rPr lang="en-GB" dirty="0"/>
              <a:t> </a:t>
            </a:r>
            <a:r>
              <a:rPr lang="en-GB" dirty="0" err="1"/>
              <a:t>positif</a:t>
            </a:r>
            <a:r>
              <a:rPr lang="en-GB" dirty="0"/>
              <a:t> or dip</a:t>
            </a:r>
          </a:p>
        </p:txBody>
      </p:sp>
    </p:spTree>
    <p:extLst>
      <p:ext uri="{BB962C8B-B14F-4D97-AF65-F5344CB8AC3E}">
        <p14:creationId xmlns:p14="http://schemas.microsoft.com/office/powerpoint/2010/main" val="3166863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931A693-95EB-B0F1-F82D-FDA12A205E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93B699-3854-7C33-1542-4C254367F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sz="3700" dirty="0" err="1">
                <a:solidFill>
                  <a:srgbClr val="FFFFFF"/>
                </a:solidFill>
              </a:rPr>
              <a:t>Argymhellion</a:t>
            </a:r>
            <a:r>
              <a:rPr lang="en-GB" sz="3700" dirty="0">
                <a:solidFill>
                  <a:srgbClr val="FFFFFF"/>
                </a:solidFill>
              </a:rPr>
              <a:t>  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BAEB8-0F32-954E-2CFF-DFAB67D820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0404" y="820880"/>
            <a:ext cx="6243395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Mandic, R. </a:t>
            </a:r>
            <a:r>
              <a:rPr lang="en-GB" i="1" dirty="0">
                <a:effectLst/>
              </a:rPr>
              <a:t>et al.</a:t>
            </a:r>
            <a:r>
              <a:rPr lang="en-GB" dirty="0">
                <a:effectLst/>
              </a:rPr>
              <a:t> (2016)</a:t>
            </a:r>
          </a:p>
          <a:p>
            <a:pPr marL="0" indent="0">
              <a:buNone/>
            </a:pPr>
            <a:r>
              <a:rPr lang="en-GB" dirty="0" err="1">
                <a:effectLst/>
              </a:rPr>
              <a:t>Hyfforddi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athletwyr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tuag</a:t>
            </a:r>
            <a:r>
              <a:rPr lang="en-GB" dirty="0">
                <a:effectLst/>
              </a:rPr>
              <a:t> at </a:t>
            </a:r>
            <a:r>
              <a:rPr lang="en-GB" dirty="0" err="1">
                <a:effectLst/>
              </a:rPr>
              <a:t>ddyfnder</a:t>
            </a:r>
            <a:r>
              <a:rPr lang="en-GB" dirty="0">
                <a:effectLst/>
              </a:rPr>
              <a:t> “</a:t>
            </a:r>
            <a:r>
              <a:rPr lang="en-GB" dirty="0" err="1">
                <a:effectLst/>
              </a:rPr>
              <a:t>optimol</a:t>
            </a:r>
            <a:r>
              <a:rPr lang="en-GB" dirty="0">
                <a:effectLst/>
              </a:rPr>
              <a:t>”, </a:t>
            </a:r>
            <a:r>
              <a:rPr lang="en-GB" dirty="0" err="1">
                <a:effectLst/>
              </a:rPr>
              <a:t>nid</a:t>
            </a:r>
            <a:r>
              <a:rPr lang="en-GB" dirty="0">
                <a:effectLst/>
              </a:rPr>
              <a:t> dim </a:t>
            </a:r>
            <a:r>
              <a:rPr lang="en-GB" dirty="0" err="1">
                <a:effectLst/>
              </a:rPr>
              <a:t>ond</a:t>
            </a:r>
            <a:r>
              <a:rPr lang="en-GB" dirty="0">
                <a:effectLst/>
              </a:rPr>
              <a:t> un </a:t>
            </a:r>
            <a:r>
              <a:rPr lang="en-GB" dirty="0" err="1">
                <a:effectLst/>
              </a:rPr>
              <a:t>dyfnach</a:t>
            </a:r>
            <a:endParaRPr lang="en-GB" dirty="0">
              <a:effectLst/>
            </a:endParaRPr>
          </a:p>
          <a:p>
            <a:pPr marL="0" indent="0">
              <a:buNone/>
            </a:pPr>
            <a:r>
              <a:rPr lang="en-GB" dirty="0" err="1">
                <a:effectLst/>
              </a:rPr>
              <a:t>Argymhelliad</a:t>
            </a:r>
            <a:r>
              <a:rPr lang="en-GB" dirty="0">
                <a:effectLst/>
              </a:rPr>
              <a:t>:</a:t>
            </a:r>
          </a:p>
          <a:p>
            <a:r>
              <a:rPr lang="en-GB" dirty="0" err="1">
                <a:effectLst/>
              </a:rPr>
              <a:t>Annog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athletwyr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i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archwilio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dyfnder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sy’n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teimlo’n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bwerus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ond</a:t>
            </a:r>
            <a:r>
              <a:rPr lang="en-GB" dirty="0">
                <a:effectLst/>
              </a:rPr>
              <a:t> dal </a:t>
            </a:r>
            <a:r>
              <a:rPr lang="en-GB" dirty="0" err="1">
                <a:effectLst/>
              </a:rPr>
              <a:t>yn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gyflym</a:t>
            </a:r>
            <a:r>
              <a:rPr lang="en-GB" dirty="0">
                <a:effectLst/>
              </a:rPr>
              <a:t>.</a:t>
            </a:r>
          </a:p>
          <a:p>
            <a:r>
              <a:rPr lang="en-GB" dirty="0" err="1">
                <a:effectLst/>
              </a:rPr>
              <a:t>Defnyddio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fideo</a:t>
            </a:r>
            <a:r>
              <a:rPr lang="en-GB" dirty="0">
                <a:effectLst/>
              </a:rPr>
              <a:t> neu </a:t>
            </a:r>
            <a:r>
              <a:rPr lang="en-GB" dirty="0" err="1">
                <a:effectLst/>
              </a:rPr>
              <a:t>gromliniau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grym‑amser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i</a:t>
            </a:r>
            <a:r>
              <a:rPr lang="en-GB" dirty="0">
                <a:effectLst/>
              </a:rPr>
              <a:t> nodi </a:t>
            </a:r>
            <a:r>
              <a:rPr lang="en-GB" dirty="0" err="1">
                <a:effectLst/>
              </a:rPr>
              <a:t>pryd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mae’r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dyfnder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yn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mynd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yn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rhy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araf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neu’n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dechrau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edrych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fel</a:t>
            </a:r>
            <a:r>
              <a:rPr lang="en-GB" dirty="0">
                <a:effectLst/>
              </a:rPr>
              <a:t> “squat”.</a:t>
            </a:r>
            <a:endParaRPr lang="en-GB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99942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2D06092-5BA1-5BD5-E32C-F507F60AE9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9D896B-21DE-0C3D-F111-C67F7A31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7916E87A-DBAE-CFFD-6038-7F3444474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A51EB4-86F9-1045-3395-D63158E06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661" y="1396686"/>
            <a:ext cx="4540469" cy="4064628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FFFFFF"/>
                </a:solidFill>
              </a:rPr>
              <a:t>Argymhellion</a:t>
            </a:r>
            <a:r>
              <a:rPr lang="en-GB" dirty="0">
                <a:solidFill>
                  <a:srgbClr val="FFFFFF"/>
                </a:solidFill>
              </a:rPr>
              <a:t> 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9800BF92-516F-D3B9-8DF2-7655F2DBB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F610E9D-CD0F-775B-1EF9-1ABAE93C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B9B608-D8AD-A78B-8B66-C0EF8ED1CB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Gu, Z. </a:t>
            </a:r>
            <a:r>
              <a:rPr lang="en-GB" i="1" dirty="0">
                <a:effectLst/>
              </a:rPr>
              <a:t>et al.</a:t>
            </a:r>
            <a:r>
              <a:rPr lang="en-GB" dirty="0">
                <a:effectLst/>
              </a:rPr>
              <a:t> (2025) – 8 </a:t>
            </a:r>
            <a:r>
              <a:rPr lang="en-GB" dirty="0" err="1">
                <a:effectLst/>
              </a:rPr>
              <a:t>wthnos</a:t>
            </a:r>
            <a:r>
              <a:rPr lang="en-GB" dirty="0">
                <a:effectLst/>
              </a:rPr>
              <a:t> o AEL </a:t>
            </a:r>
            <a:r>
              <a:rPr lang="en-GB" dirty="0" err="1">
                <a:effectLst/>
              </a:rPr>
              <a:t>yn</a:t>
            </a:r>
            <a:r>
              <a:rPr lang="en-GB" dirty="0">
                <a:effectLst/>
              </a:rPr>
              <a:t> </a:t>
            </a:r>
            <a:r>
              <a:rPr lang="en-GB" dirty="0" err="1">
                <a:effectLst/>
              </a:rPr>
              <a:t>cynuddu</a:t>
            </a:r>
            <a:r>
              <a:rPr lang="en-GB" dirty="0">
                <a:effectLst/>
              </a:rPr>
              <a:t> CMJ </a:t>
            </a:r>
            <a:r>
              <a:rPr lang="en-GB" dirty="0" err="1">
                <a:effectLst/>
              </a:rPr>
              <a:t>gan</a:t>
            </a:r>
            <a:r>
              <a:rPr lang="en-GB" dirty="0">
                <a:effectLst/>
              </a:rPr>
              <a:t> 11.8%</a:t>
            </a:r>
          </a:p>
          <a:p>
            <a:endParaRPr lang="en-GB" dirty="0">
              <a:effectLst/>
            </a:endParaRPr>
          </a:p>
          <a:p>
            <a:pPr marL="0" indent="0">
              <a:buNone/>
            </a:pPr>
            <a:r>
              <a:rPr lang="en-GB" dirty="0" err="1"/>
              <a:t>Integreiddio</a:t>
            </a:r>
            <a:r>
              <a:rPr lang="en-GB" dirty="0"/>
              <a:t> </a:t>
            </a:r>
            <a:r>
              <a:rPr lang="en-GB" dirty="0" err="1"/>
              <a:t>hyfforddiant</a:t>
            </a:r>
            <a:r>
              <a:rPr lang="en-GB" dirty="0"/>
              <a:t> eccentric strength a braking‑force</a:t>
            </a:r>
          </a:p>
          <a:p>
            <a:r>
              <a:rPr lang="en-GB" dirty="0"/>
              <a:t>Gan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dyfnder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uchder</a:t>
            </a:r>
            <a:r>
              <a:rPr lang="en-GB" dirty="0"/>
              <a:t> </a:t>
            </a:r>
            <a:r>
              <a:rPr lang="en-GB" dirty="0" err="1"/>
              <a:t>naid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gynyddu’r</a:t>
            </a:r>
            <a:r>
              <a:rPr lang="en-GB" dirty="0"/>
              <a:t> </a:t>
            </a:r>
            <a:r>
              <a:rPr lang="en-GB" dirty="0" err="1"/>
              <a:t>llwyth</a:t>
            </a:r>
            <a:r>
              <a:rPr lang="en-GB" dirty="0"/>
              <a:t> eccentric, gall </a:t>
            </a:r>
            <a:r>
              <a:rPr lang="en-GB" dirty="0" err="1"/>
              <a:t>athletwyr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trafferth</a:t>
            </a:r>
            <a:r>
              <a:rPr lang="en-GB" dirty="0"/>
              <a:t> </a:t>
            </a:r>
            <a:r>
              <a:rPr lang="en-GB" dirty="0" err="1"/>
              <a:t>rheoli</a:t>
            </a:r>
            <a:r>
              <a:rPr lang="en-GB" dirty="0"/>
              <a:t> dips </a:t>
            </a:r>
            <a:r>
              <a:rPr lang="en-GB" dirty="0" err="1"/>
              <a:t>dyfnach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eccentric strength.</a:t>
            </a:r>
          </a:p>
          <a:p>
            <a:pPr marL="0" indent="0">
              <a:buNone/>
            </a:pPr>
            <a:r>
              <a:rPr lang="en-GB" dirty="0" err="1"/>
              <a:t>Argymhelliad</a:t>
            </a:r>
            <a:r>
              <a:rPr lang="en-GB" dirty="0"/>
              <a:t>:</a:t>
            </a:r>
          </a:p>
          <a:p>
            <a:r>
              <a:rPr lang="en-GB" dirty="0" err="1"/>
              <a:t>Ychwanegu</a:t>
            </a:r>
            <a:r>
              <a:rPr lang="en-GB" dirty="0"/>
              <a:t> tempo squats, drop landings, a RDLs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yr eccentric.</a:t>
            </a:r>
          </a:p>
          <a:p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ymlaen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dasgau</a:t>
            </a:r>
            <a:r>
              <a:rPr lang="en-GB" dirty="0"/>
              <a:t> braking </a:t>
            </a:r>
            <a:r>
              <a:rPr lang="en-GB" dirty="0" err="1"/>
              <a:t>cyflym</a:t>
            </a:r>
            <a:r>
              <a:rPr lang="en-GB" dirty="0"/>
              <a:t> (</a:t>
            </a:r>
            <a:r>
              <a:rPr lang="en-GB" dirty="0" err="1"/>
              <a:t>e.e.</a:t>
            </a:r>
            <a:r>
              <a:rPr lang="en-GB" dirty="0"/>
              <a:t>, depth drops, CMJs </a:t>
            </a:r>
            <a:r>
              <a:rPr lang="en-GB" dirty="0" err="1"/>
              <a:t>cyflym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767971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C0F96D-1B8D-20CF-0EAE-90965BBB01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C6546DF-17D7-E5EC-4F1B-B8D6598018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ED1CC7D-8F68-5E20-8AE3-B72324895E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9F5DC4-4D74-9E03-1E7C-4C69A3486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661" y="1396686"/>
            <a:ext cx="4540469" cy="4064628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FFFFFF"/>
                </a:solidFill>
              </a:rPr>
              <a:t>Argymhellion</a:t>
            </a:r>
            <a:r>
              <a:rPr lang="en-GB" dirty="0">
                <a:solidFill>
                  <a:srgbClr val="FFFFFF"/>
                </a:solidFill>
              </a:rPr>
              <a:t> 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648871-206E-C572-3219-644BC738C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8F72946-48BC-E442-7C73-828DBE7C4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AE3C5D-8BE0-C416-C409-EE359A68AF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3253" y="1553496"/>
            <a:ext cx="6074595" cy="48123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u="sng" dirty="0" err="1"/>
              <a:t>Hyfforddi</a:t>
            </a:r>
            <a:r>
              <a:rPr lang="en-GB" sz="2600" u="sng" dirty="0"/>
              <a:t> </a:t>
            </a:r>
            <a:r>
              <a:rPr lang="en-GB" sz="2600" u="sng" dirty="0" err="1"/>
              <a:t>pŵer</a:t>
            </a:r>
            <a:r>
              <a:rPr lang="en-GB" sz="2600" u="sng" dirty="0"/>
              <a:t> </a:t>
            </a:r>
            <a:r>
              <a:rPr lang="en-GB" sz="2600" u="sng" dirty="0" err="1"/>
              <a:t>consentrig</a:t>
            </a:r>
            <a:r>
              <a:rPr lang="en-GB" sz="2600" u="sng" dirty="0"/>
              <a:t> </a:t>
            </a:r>
            <a:r>
              <a:rPr lang="en-GB" sz="2600" u="sng" dirty="0" err="1"/>
              <a:t>i</a:t>
            </a:r>
            <a:r>
              <a:rPr lang="en-GB" sz="2600" u="sng" dirty="0"/>
              <a:t> </a:t>
            </a:r>
            <a:r>
              <a:rPr lang="en-GB" sz="2600" u="sng" dirty="0" err="1"/>
              <a:t>fynd</a:t>
            </a:r>
            <a:r>
              <a:rPr lang="en-GB" sz="2600" u="sng" dirty="0"/>
              <a:t> </a:t>
            </a:r>
            <a:r>
              <a:rPr lang="en-GB" sz="2600" u="sng" dirty="0" err="1"/>
              <a:t>i’r</a:t>
            </a:r>
            <a:r>
              <a:rPr lang="en-GB" sz="2600" u="sng" dirty="0"/>
              <a:t> </a:t>
            </a:r>
            <a:r>
              <a:rPr lang="en-GB" sz="2600" u="sng" dirty="0" err="1"/>
              <a:t>afael</a:t>
            </a:r>
            <a:r>
              <a:rPr lang="en-GB" sz="2600" u="sng" dirty="0"/>
              <a:t> </a:t>
            </a:r>
            <a:r>
              <a:rPr lang="en-GB" sz="2600" u="sng" dirty="0" err="1"/>
              <a:t>â’r</a:t>
            </a:r>
            <a:r>
              <a:rPr lang="en-GB" sz="2600" u="sng" dirty="0"/>
              <a:t> 70% o </a:t>
            </a:r>
            <a:r>
              <a:rPr lang="en-GB" sz="2600" u="sng" dirty="0" err="1"/>
              <a:t>amrywiad</a:t>
            </a:r>
            <a:r>
              <a:rPr lang="en-GB" sz="2600" u="sng" dirty="0"/>
              <a:t> </a:t>
            </a:r>
            <a:r>
              <a:rPr lang="en-GB" sz="2600" u="sng" dirty="0" err="1"/>
              <a:t>sy’n</a:t>
            </a:r>
            <a:r>
              <a:rPr lang="en-GB" sz="2600" u="sng" dirty="0"/>
              <a:t> </a:t>
            </a:r>
            <a:r>
              <a:rPr lang="en-GB" sz="2600" u="sng" dirty="0" err="1"/>
              <a:t>weddill</a:t>
            </a:r>
            <a:endParaRPr lang="en-GB" sz="2600" u="sng" dirty="0"/>
          </a:p>
          <a:p>
            <a:pPr marL="0" indent="0">
              <a:buNone/>
            </a:pPr>
            <a:r>
              <a:rPr lang="en-GB" sz="2600" dirty="0" err="1"/>
              <a:t>Argymhelliad</a:t>
            </a:r>
            <a:r>
              <a:rPr lang="en-GB" sz="2600" dirty="0"/>
              <a:t>:</a:t>
            </a:r>
          </a:p>
          <a:p>
            <a:r>
              <a:rPr lang="en-GB" sz="2600" dirty="0"/>
              <a:t>•  </a:t>
            </a:r>
            <a:r>
              <a:rPr lang="en-GB" sz="2600" dirty="0" err="1"/>
              <a:t>Cynnwys</a:t>
            </a:r>
            <a:r>
              <a:rPr lang="en-GB" sz="2600" dirty="0"/>
              <a:t> </a:t>
            </a:r>
            <a:r>
              <a:rPr lang="en-GB" sz="2600" dirty="0" err="1"/>
              <a:t>sgwats</a:t>
            </a:r>
            <a:r>
              <a:rPr lang="en-GB" sz="2600" dirty="0"/>
              <a:t> </a:t>
            </a:r>
            <a:r>
              <a:rPr lang="en-GB" sz="2600" dirty="0" err="1"/>
              <a:t>trwm</a:t>
            </a:r>
            <a:r>
              <a:rPr lang="en-GB" sz="2600" dirty="0"/>
              <a:t>, </a:t>
            </a:r>
            <a:r>
              <a:rPr lang="en-GB" sz="2600" dirty="0" err="1"/>
              <a:t>deilliadau</a:t>
            </a:r>
            <a:r>
              <a:rPr lang="en-GB" sz="2600" dirty="0"/>
              <a:t> o </a:t>
            </a:r>
            <a:r>
              <a:rPr lang="en-GB" sz="2600" dirty="0" err="1"/>
              <a:t>godiadau</a:t>
            </a:r>
            <a:r>
              <a:rPr lang="en-GB" sz="2600" dirty="0"/>
              <a:t> </a:t>
            </a:r>
            <a:r>
              <a:rPr lang="en-GB" sz="2600" dirty="0" err="1"/>
              <a:t>Olympaidd</a:t>
            </a:r>
            <a:r>
              <a:rPr lang="en-GB" sz="2600" dirty="0"/>
              <a:t>, a CMJs </a:t>
            </a:r>
            <a:r>
              <a:rPr lang="en-GB" sz="2600" dirty="0" err="1"/>
              <a:t>llwythog</a:t>
            </a:r>
            <a:r>
              <a:rPr lang="en-GB" sz="2600" dirty="0"/>
              <a:t>.</a:t>
            </a:r>
          </a:p>
          <a:p>
            <a:r>
              <a:rPr lang="en-GB" sz="2600" dirty="0"/>
              <a:t>•  </a:t>
            </a:r>
            <a:r>
              <a:rPr lang="en-GB" sz="2600" dirty="0" err="1"/>
              <a:t>Defnyddio</a:t>
            </a:r>
            <a:r>
              <a:rPr lang="en-GB" sz="2600" dirty="0"/>
              <a:t> </a:t>
            </a:r>
            <a:r>
              <a:rPr lang="en-GB" sz="2600" dirty="0" err="1"/>
              <a:t>plyometreg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</a:t>
            </a:r>
            <a:r>
              <a:rPr lang="en-GB" sz="2600" dirty="0" err="1"/>
              <a:t>wella</a:t>
            </a:r>
            <a:r>
              <a:rPr lang="en-GB" sz="2600" dirty="0"/>
              <a:t> </a:t>
            </a:r>
            <a:r>
              <a:rPr lang="en-GB" sz="2600" dirty="0" err="1"/>
              <a:t>cyfradd</a:t>
            </a:r>
            <a:r>
              <a:rPr lang="en-GB" sz="2600" dirty="0"/>
              <a:t> </a:t>
            </a:r>
            <a:r>
              <a:rPr lang="en-GB" sz="2600" dirty="0" err="1"/>
              <a:t>datblygu</a:t>
            </a:r>
            <a:r>
              <a:rPr lang="en-GB" sz="2600" dirty="0"/>
              <a:t> </a:t>
            </a:r>
            <a:r>
              <a:rPr lang="en-GB" sz="2600" dirty="0" err="1"/>
              <a:t>grym</a:t>
            </a:r>
            <a:r>
              <a:rPr lang="en-GB" sz="2600" dirty="0"/>
              <a:t>.</a:t>
            </a:r>
          </a:p>
          <a:p>
            <a:endParaRPr lang="en-GB" sz="2600" dirty="0"/>
          </a:p>
          <a:p>
            <a:r>
              <a:rPr lang="en-GB" sz="2600" dirty="0"/>
              <a:t>Concentric-dominant isometrics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cynuddu</a:t>
            </a:r>
            <a:r>
              <a:rPr lang="en-GB" sz="2600" dirty="0"/>
              <a:t> </a:t>
            </a:r>
            <a:r>
              <a:rPr lang="en-GB" sz="2600" dirty="0" err="1"/>
              <a:t>uchder</a:t>
            </a:r>
            <a:r>
              <a:rPr lang="en-GB" sz="2600" dirty="0"/>
              <a:t> CMJ </a:t>
            </a:r>
            <a:r>
              <a:rPr lang="en-GB" sz="2600" dirty="0" err="1"/>
              <a:t>gan</a:t>
            </a:r>
            <a:r>
              <a:rPr lang="en-GB" sz="2600" dirty="0"/>
              <a:t> </a:t>
            </a:r>
            <a:r>
              <a:rPr lang="en-GB" sz="2600" dirty="0" err="1"/>
              <a:t>rhwng</a:t>
            </a:r>
            <a:r>
              <a:rPr lang="en-GB" sz="2600" dirty="0"/>
              <a:t> 4-12% (Markovic, G. and Mikulic, P. 2010) 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7433861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611101-0E51-469E-B32B-0153BF55B8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5C7265-66E5-B76F-7482-04BB35D96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FFFFFF"/>
                </a:solidFill>
              </a:rPr>
              <a:t>Casgliad</a:t>
            </a:r>
            <a:r>
              <a:rPr lang="en-GB" dirty="0">
                <a:solidFill>
                  <a:srgbClr val="FFFFFF"/>
                </a:solidFill>
              </a:rPr>
              <a:t>  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CC501-AD42-1DD2-9409-3D204385B5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Mae </a:t>
            </a:r>
            <a:r>
              <a:rPr lang="en-GB" dirty="0" err="1"/>
              <a:t>dyfnder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ragfynegydd</a:t>
            </a:r>
            <a:r>
              <a:rPr lang="en-GB" dirty="0"/>
              <a:t> </a:t>
            </a:r>
            <a:r>
              <a:rPr lang="en-GB" dirty="0" err="1"/>
              <a:t>arwyddocaol</a:t>
            </a:r>
            <a:r>
              <a:rPr lang="en-GB" dirty="0"/>
              <a:t> o </a:t>
            </a:r>
            <a:r>
              <a:rPr lang="en-GB" dirty="0" err="1"/>
              <a:t>uchder</a:t>
            </a:r>
            <a:r>
              <a:rPr lang="en-GB" dirty="0"/>
              <a:t> CMJ</a:t>
            </a:r>
          </a:p>
          <a:p>
            <a:endParaRPr lang="en-GB" dirty="0"/>
          </a:p>
          <a:p>
            <a:r>
              <a:rPr lang="en-GB" dirty="0" err="1"/>
              <a:t>Perthynas</a:t>
            </a:r>
            <a:r>
              <a:rPr lang="en-GB" dirty="0"/>
              <a:t> </a:t>
            </a:r>
            <a:r>
              <a:rPr lang="en-GB" dirty="0" err="1"/>
              <a:t>aflinol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chadarnhau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dystiolaeth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dyfnder</a:t>
            </a:r>
            <a:r>
              <a:rPr lang="en-GB" dirty="0"/>
              <a:t> </a:t>
            </a:r>
            <a:r>
              <a:rPr lang="en-GB" dirty="0" err="1"/>
              <a:t>gorau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unigol</a:t>
            </a:r>
            <a:endParaRPr lang="en-GB" dirty="0"/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dyfnder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—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yw’n</a:t>
            </a:r>
            <a:r>
              <a:rPr lang="en-GB" dirty="0"/>
              <a:t> </a:t>
            </a:r>
            <a:r>
              <a:rPr lang="en-GB" dirty="0" err="1"/>
              <a:t>ddigon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ben </a:t>
            </a:r>
            <a:r>
              <a:rPr lang="en-GB" dirty="0" err="1"/>
              <a:t>ei</a:t>
            </a:r>
            <a:r>
              <a:rPr lang="en-GB" dirty="0"/>
              <a:t> hu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89265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F97E58-0A46-D86D-B3BE-437DA42235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9E5E1F5-1EA1-A155-28EA-30148696F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35C535EE-22C5-AA9E-920D-542018E2E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5B7359-B569-F312-997D-1BEAC2517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661" y="1396686"/>
            <a:ext cx="4540469" cy="4064628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FFFFFF"/>
                </a:solidFill>
              </a:rPr>
              <a:t>Casgliad</a:t>
            </a:r>
            <a:r>
              <a:rPr lang="en-GB" dirty="0">
                <a:solidFill>
                  <a:srgbClr val="FFFFFF"/>
                </a:solidFill>
              </a:rPr>
              <a:t> 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B0EE3E00-7F14-006B-F996-286900AB4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FCBCA65-11C5-9041-A60A-ECA86A183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E299D6-1C42-E3BA-0ED3-1C434A30E5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Dylai </a:t>
            </a:r>
            <a:r>
              <a:rPr lang="en-GB" dirty="0" err="1"/>
              <a:t>hyfforddiant</a:t>
            </a:r>
            <a:r>
              <a:rPr lang="en-GB" dirty="0"/>
              <a:t> </a:t>
            </a:r>
            <a:r>
              <a:rPr lang="en-GB" dirty="0" err="1"/>
              <a:t>dargedu</a:t>
            </a:r>
            <a:r>
              <a:rPr lang="en-GB" dirty="0"/>
              <a:t> </a:t>
            </a:r>
            <a:r>
              <a:rPr lang="en-GB" dirty="0" err="1"/>
              <a:t>dyfnder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,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dyfnder</a:t>
            </a:r>
            <a:r>
              <a:rPr lang="en-GB" dirty="0"/>
              <a:t> </a:t>
            </a:r>
            <a:r>
              <a:rPr lang="en-GB" dirty="0" err="1"/>
              <a:t>mwyaf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ddyfnder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newidyn</a:t>
            </a:r>
            <a:r>
              <a:rPr lang="en-GB" dirty="0"/>
              <a:t> </a:t>
            </a:r>
            <a:r>
              <a:rPr lang="en-GB" dirty="0" err="1"/>
              <a:t>hyfforddiadwy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Cyfunwch</a:t>
            </a:r>
            <a:r>
              <a:rPr lang="en-GB" dirty="0"/>
              <a:t> </a:t>
            </a:r>
            <a:r>
              <a:rPr lang="en-GB" dirty="0" err="1"/>
              <a:t>optimeiddio</a:t>
            </a:r>
            <a:r>
              <a:rPr lang="en-GB" dirty="0"/>
              <a:t> </a:t>
            </a:r>
            <a:r>
              <a:rPr lang="en-GB" dirty="0" err="1"/>
              <a:t>dyfnder</a:t>
            </a:r>
            <a:r>
              <a:rPr lang="en-GB" dirty="0"/>
              <a:t> â </a:t>
            </a:r>
            <a:r>
              <a:rPr lang="en-GB" dirty="0" err="1"/>
              <a:t>chryfder</a:t>
            </a:r>
            <a:r>
              <a:rPr lang="en-GB" dirty="0"/>
              <a:t> ac </a:t>
            </a:r>
            <a:r>
              <a:rPr lang="en-GB" dirty="0" err="1"/>
              <a:t>ymarferion</a:t>
            </a:r>
            <a:r>
              <a:rPr lang="en-GB" dirty="0"/>
              <a:t> </a:t>
            </a:r>
            <a:r>
              <a:rPr lang="en-GB" dirty="0" err="1"/>
              <a:t>pŵer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4314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9A7F3BF-8763-4074-AD77-92790AF31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4200" y="554152"/>
            <a:ext cx="574177" cy="1075866"/>
            <a:chOff x="10994200" y="554152"/>
            <a:chExt cx="574177" cy="1075866"/>
          </a:xfrm>
        </p:grpSpPr>
        <p:sp>
          <p:nvSpPr>
            <p:cNvPr id="11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8EA8DCFF-ABA1-3023-2751-603AA91016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28034921"/>
              </p:ext>
            </p:extLst>
          </p:nvPr>
        </p:nvGraphicFramePr>
        <p:xfrm>
          <a:off x="1188062" y="1825625"/>
          <a:ext cx="9356107" cy="439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68986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EACEFF8-FFC7-ACBE-2712-B69683999DBF}"/>
              </a:ext>
            </a:extLst>
          </p:cNvPr>
          <p:cNvSpPr txBox="1"/>
          <p:nvPr/>
        </p:nvSpPr>
        <p:spPr>
          <a:xfrm>
            <a:off x="373626" y="432619"/>
            <a:ext cx="11444748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Cyfeiriadau</a:t>
            </a:r>
            <a:endParaRPr lang="en-GB" sz="22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Gu, Zhengqiu ; Gao, Chong ; Zheng, Hang ; Liao,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Kaifang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; Bishop, Chris ; Hughes, Jonathan ; Yin,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Mingyue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; Bi, Zhiyuan ; Li, Zhan ; Li, Jian ; Chen,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Meixia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; Wei,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Jianxi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; Li, Yongming (2025) “Accentuated Eccentric Loading in Countermovement Jumps Vs. Drop Jumps: Effects on Jump Performance and Strength in A Randomized Controlled Trial,” </a:t>
            </a:r>
            <a:r>
              <a:rPr lang="en-GB" sz="1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sports science &amp; medicine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24(1), pp. 20–30. Available at: </a:t>
            </a:r>
            <a:r>
              <a:rPr lang="en-GB" sz="17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https://doi.org/10.52082/jssm.2025.20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Jiang,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Dongting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; Liu, Zijian ; Ling, Xiaoyu ; Dai,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Jinjin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; Long, Lijun ; Lu,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Yongren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; Zhou,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Shengqing</a:t>
            </a:r>
            <a:r>
              <a:rPr lang="en-GB" sz="17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 (2023) “Investigating the impact of inter-limb asymmetry in hamstring strength on jump, sprint, and strength performance in young athletes: comparing the role of gross force,” </a:t>
            </a:r>
            <a:r>
              <a:rPr lang="en-GB" sz="17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Frontiers in physiology</a:t>
            </a:r>
            <a:r>
              <a:rPr lang="en-GB" sz="17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14, p. 1185397. Available at: </a:t>
            </a:r>
            <a:r>
              <a:rPr lang="en-GB" sz="17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https://doi.org/10.3389/fphys.2023.1185397</a:t>
            </a:r>
            <a:endParaRPr lang="en-GB" sz="17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700" dirty="0"/>
              <a:t>Markovic, Goran ; Mikulic, Pavle (2010) “Neuro-Musculoskeletal and Performance Adaptations to Lower-Extremity Plyometric Training,” </a:t>
            </a:r>
            <a:r>
              <a:rPr lang="en-GB" sz="1700" i="1" dirty="0"/>
              <a:t>Sports medicine (Auckland)</a:t>
            </a:r>
            <a:r>
              <a:rPr lang="en-GB" sz="1700" dirty="0"/>
              <a:t>, 40(10), pp. 859–895. Available at: </a:t>
            </a:r>
            <a:r>
              <a:rPr lang="en-GB" sz="1700" u="sng" dirty="0">
                <a:hlinkClick r:id="rId4"/>
              </a:rPr>
              <a:t>https://doi.org/10.2165/11318370-000000000-00000</a:t>
            </a:r>
            <a:r>
              <a:rPr lang="en-GB" sz="1700" dirty="0"/>
              <a:t>. </a:t>
            </a:r>
          </a:p>
          <a:p>
            <a:endParaRPr lang="en-GB" sz="17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Mandic, Radivoj ; Knezevic, Olivera M. ; Mirkov, Dragan M. ; Jaric, Slobodan (2016) “Control strategy of maximum vertical jumps: The preferred countermovement depth may not be fully optimized for jump height,” </a:t>
            </a:r>
            <a:r>
              <a:rPr lang="en-GB" sz="1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human kinetics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52(1), pp. 85–94. Available at: </a:t>
            </a:r>
            <a:r>
              <a:rPr lang="en-GB" sz="17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https://doi.org/10.1515/hukin-2015-0196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Pommerell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Félicie ; Boyas, Sébastien ;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Samozino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Pierre ; Morel, Baptiste ; Begue, Jérémie ; Rahmani, Abderrahmane ; Peyrot, Nicolas (2024) “Influence of countermovement depth on net force, push-off time, vertical impulse and performance during jumping,” </a:t>
            </a:r>
            <a:r>
              <a:rPr lang="en-GB" sz="1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electromyography and kinesiology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79. Available at: </a:t>
            </a:r>
            <a:r>
              <a:rPr lang="en-GB" sz="17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https://doi.org/10.1016/j.jelekin.2024.102945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2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71049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1CF430-C24C-129B-2D97-6E196AE17C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3510666-C08B-39E8-F9A1-981E9CD6D377}"/>
              </a:ext>
            </a:extLst>
          </p:cNvPr>
          <p:cNvSpPr txBox="1"/>
          <p:nvPr/>
        </p:nvSpPr>
        <p:spPr>
          <a:xfrm>
            <a:off x="373626" y="432619"/>
            <a:ext cx="11444748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Cyfeiriadau</a:t>
            </a:r>
            <a:endParaRPr lang="en-GB" sz="22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Vasavada, K.D. Vasavada, Kinjal D. ; Shankar, Dhruv S. ; Lin, Charles C. ;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Rynecki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Nicole D. ; Avila, Amanda ; Buzin, Scott ; Chen, Andrew L. ; Carter, Cordelia W. ; Borowski, Lauren E. ; Milton, Heather A. ; Gonzalez-Lomas, Guillem Elsevier B.V; (2023) “Force plate testing is correlated with jumping performance in elite Nordic skiers,” 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journal of cartilage &amp; joint preservation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3(3). Available at: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https://doi.org/10.1016/j.jcjp.2023.100144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2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48110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7C3DBBDDD03D9419471381A29C7D881" ma:contentTypeVersion="7" ma:contentTypeDescription="Create a new document." ma:contentTypeScope="" ma:versionID="20347524bcf5be181272c605d97418de">
  <xsd:schema xmlns:xsd="http://www.w3.org/2001/XMLSchema" xmlns:xs="http://www.w3.org/2001/XMLSchema" xmlns:p="http://schemas.microsoft.com/office/2006/metadata/properties" xmlns:ns3="170d7878-6d73-463a-a069-a6c57769e00c" targetNamespace="http://schemas.microsoft.com/office/2006/metadata/properties" ma:root="true" ma:fieldsID="b19600b455c71ce37747f61ac8654548" ns3:_="">
    <xsd:import namespace="170d7878-6d73-463a-a069-a6c57769e00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70d7878-6d73-463a-a069-a6c57769e00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BillingMetadata" ma:index="14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70d7878-6d73-463a-a069-a6c57769e00c" xsi:nil="true"/>
  </documentManagement>
</p:properties>
</file>

<file path=customXml/itemProps1.xml><?xml version="1.0" encoding="utf-8"?>
<ds:datastoreItem xmlns:ds="http://schemas.openxmlformats.org/officeDocument/2006/customXml" ds:itemID="{1DC4BC2E-7C0D-4756-A622-B15D177F4FC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70d7878-6d73-463a-a069-a6c57769e00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E3A71F0-EB6B-4E49-94DC-2D035AA5B44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40A9215-6D91-4E1F-9F5B-9192BE3B0781}">
  <ds:schemaRefs>
    <ds:schemaRef ds:uri="http://purl.org/dc/dcmitype/"/>
    <ds:schemaRef ds:uri="http://purl.org/dc/terms/"/>
    <ds:schemaRef ds:uri="http://purl.org/dc/elements/1.1/"/>
    <ds:schemaRef ds:uri="http://schemas.microsoft.com/office/infopath/2007/PartnerControls"/>
    <ds:schemaRef ds:uri="http://www.w3.org/XML/1998/namespace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170d7878-6d73-463a-a069-a6c57769e00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4470</TotalTime>
  <Words>1239</Words>
  <Application>Microsoft Office PowerPoint</Application>
  <PresentationFormat>Widescreen</PresentationFormat>
  <Paragraphs>121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Times New Roman</vt:lpstr>
      <vt:lpstr>Office Theme</vt:lpstr>
      <vt:lpstr>Ydy dwfnder yn cynyddu uchder naid?</vt:lpstr>
      <vt:lpstr>PowerPoint Presentation</vt:lpstr>
      <vt:lpstr>Dulliau a Pharatoi’r Cyfranogwyr</vt:lpstr>
      <vt:lpstr>Protocol y Neidio a Dadansoddi’r Data</vt:lpstr>
      <vt:lpstr>Canlyniadau ANOVA</vt:lpstr>
      <vt:lpstr>Canlyniadau:Regression Coefficients </vt:lpstr>
      <vt:lpstr>Canlyniadau </vt:lpstr>
      <vt:lpstr>Trafodaeth</vt:lpstr>
      <vt:lpstr>Trafodaeth</vt:lpstr>
      <vt:lpstr>Argymhellion  </vt:lpstr>
      <vt:lpstr>Argymhellion  </vt:lpstr>
      <vt:lpstr>Argymhellion  </vt:lpstr>
      <vt:lpstr>Casgliad  </vt:lpstr>
      <vt:lpstr>Casgliad 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 Holland (2406425)</dc:creator>
  <cp:lastModifiedBy>Sam Holland (2406425)</cp:lastModifiedBy>
  <cp:revision>1</cp:revision>
  <dcterms:created xsi:type="dcterms:W3CDTF">2026-04-21T10:31:33Z</dcterms:created>
  <dcterms:modified xsi:type="dcterms:W3CDTF">2026-04-24T13:01:35Z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0x01010097C3DBBDDD03D9419471381A29C7D881</vt:lpwstr>
  </property>
</Properties>
</file>