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8" r:id="rId3"/>
    <p:sldId id="256" r:id="rId4"/>
    <p:sldId id="257"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46D87F-E8A7-53F8-DCCE-FAAEF4274819}" v="428" dt="2026-03-15T19:28:53.454"/>
    <p1510:client id="{957B02C0-CA45-944C-64AD-A75CAE54FEAE}" v="240" dt="2026-03-15T20:35:33.3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st Marzia Umme Mozid (2527557)" userId="S::2527557@student.uwtsd.ac.uk::cce49fb0-2280-44e4-bde4-80f732865556" providerId="AD" clId="Web-{CB142E46-A02B-1635-E439-453C412A3061}"/>
    <pc:docChg chg="modSld">
      <pc:chgData name="Mst Marzia Umme Mozid (2527557)" userId="S::2527557@student.uwtsd.ac.uk::cce49fb0-2280-44e4-bde4-80f732865556" providerId="AD" clId="Web-{CB142E46-A02B-1635-E439-453C412A3061}" dt="2026-03-13T10:47:16.727" v="1" actId="20577"/>
      <pc:docMkLst>
        <pc:docMk/>
      </pc:docMkLst>
      <pc:sldChg chg="modSp">
        <pc:chgData name="Mst Marzia Umme Mozid (2527557)" userId="S::2527557@student.uwtsd.ac.uk::cce49fb0-2280-44e4-bde4-80f732865556" providerId="AD" clId="Web-{CB142E46-A02B-1635-E439-453C412A3061}" dt="2026-03-13T10:47:16.727" v="1" actId="20577"/>
        <pc:sldMkLst>
          <pc:docMk/>
          <pc:sldMk cId="1960527278" sldId="258"/>
        </pc:sldMkLst>
        <pc:spChg chg="mod">
          <ac:chgData name="Mst Marzia Umme Mozid (2527557)" userId="S::2527557@student.uwtsd.ac.uk::cce49fb0-2280-44e4-bde4-80f732865556" providerId="AD" clId="Web-{CB142E46-A02B-1635-E439-453C412A3061}" dt="2026-03-13T10:47:16.727" v="1" actId="20577"/>
          <ac:spMkLst>
            <pc:docMk/>
            <pc:sldMk cId="1960527278" sldId="258"/>
            <ac:spMk id="6" creationId="{2F9587BB-0734-0DC3-B1C7-DA71CD5115A0}"/>
          </ac:spMkLst>
        </pc:spChg>
      </pc:sldChg>
    </pc:docChg>
  </pc:docChgLst>
  <pc:docChgLst>
    <pc:chgData name="Mst Marzia Umme Mozid (2527557)" userId="S::2527557@student.uwtsd.ac.uk::cce49fb0-2280-44e4-bde4-80f732865556" providerId="AD" clId="Web-{1A46D87F-E8A7-53F8-DCCE-FAAEF4274819}"/>
    <pc:docChg chg="addSld delSld modSld">
      <pc:chgData name="Mst Marzia Umme Mozid (2527557)" userId="S::2527557@student.uwtsd.ac.uk::cce49fb0-2280-44e4-bde4-80f732865556" providerId="AD" clId="Web-{1A46D87F-E8A7-53F8-DCCE-FAAEF4274819}" dt="2026-03-15T19:28:53.454" v="368" actId="20577"/>
      <pc:docMkLst>
        <pc:docMk/>
      </pc:docMkLst>
      <pc:sldChg chg="modSp mod setBg">
        <pc:chgData name="Mst Marzia Umme Mozid (2527557)" userId="S::2527557@student.uwtsd.ac.uk::cce49fb0-2280-44e4-bde4-80f732865556" providerId="AD" clId="Web-{1A46D87F-E8A7-53F8-DCCE-FAAEF4274819}" dt="2026-03-15T19:21:21.949" v="302"/>
        <pc:sldMkLst>
          <pc:docMk/>
          <pc:sldMk cId="109857222" sldId="256"/>
        </pc:sldMkLst>
        <pc:spChg chg="mod">
          <ac:chgData name="Mst Marzia Umme Mozid (2527557)" userId="S::2527557@student.uwtsd.ac.uk::cce49fb0-2280-44e4-bde4-80f732865556" providerId="AD" clId="Web-{1A46D87F-E8A7-53F8-DCCE-FAAEF4274819}" dt="2026-03-15T18:53:52.474" v="97" actId="20577"/>
          <ac:spMkLst>
            <pc:docMk/>
            <pc:sldMk cId="109857222" sldId="256"/>
            <ac:spMk id="3" creationId="{00000000-0000-0000-0000-000000000000}"/>
          </ac:spMkLst>
        </pc:spChg>
      </pc:sldChg>
      <pc:sldChg chg="addSp delSp modSp mod setBg">
        <pc:chgData name="Mst Marzia Umme Mozid (2527557)" userId="S::2527557@student.uwtsd.ac.uk::cce49fb0-2280-44e4-bde4-80f732865556" providerId="AD" clId="Web-{1A46D87F-E8A7-53F8-DCCE-FAAEF4274819}" dt="2026-03-15T19:21:35.090" v="303"/>
        <pc:sldMkLst>
          <pc:docMk/>
          <pc:sldMk cId="166520572" sldId="257"/>
        </pc:sldMkLst>
        <pc:spChg chg="add del">
          <ac:chgData name="Mst Marzia Umme Mozid (2527557)" userId="S::2527557@student.uwtsd.ac.uk::cce49fb0-2280-44e4-bde4-80f732865556" providerId="AD" clId="Web-{1A46D87F-E8A7-53F8-DCCE-FAAEF4274819}" dt="2026-03-15T19:15:07.356" v="218"/>
          <ac:spMkLst>
            <pc:docMk/>
            <pc:sldMk cId="166520572" sldId="257"/>
            <ac:spMk id="3" creationId="{4BA3F4EA-EE9E-A34E-1097-343ED9706FE9}"/>
          </ac:spMkLst>
        </pc:spChg>
        <pc:spChg chg="add del">
          <ac:chgData name="Mst Marzia Umme Mozid (2527557)" userId="S::2527557@student.uwtsd.ac.uk::cce49fb0-2280-44e4-bde4-80f732865556" providerId="AD" clId="Web-{1A46D87F-E8A7-53F8-DCCE-FAAEF4274819}" dt="2026-03-15T19:15:20.371" v="220"/>
          <ac:spMkLst>
            <pc:docMk/>
            <pc:sldMk cId="166520572" sldId="257"/>
            <ac:spMk id="4" creationId="{5EAA9B2D-7226-B85E-5870-8F44863185B2}"/>
          </ac:spMkLst>
        </pc:spChg>
        <pc:spChg chg="add mod">
          <ac:chgData name="Mst Marzia Umme Mozid (2527557)" userId="S::2527557@student.uwtsd.ac.uk::cce49fb0-2280-44e4-bde4-80f732865556" providerId="AD" clId="Web-{1A46D87F-E8A7-53F8-DCCE-FAAEF4274819}" dt="2026-03-15T19:19:04.719" v="289" actId="20577"/>
          <ac:spMkLst>
            <pc:docMk/>
            <pc:sldMk cId="166520572" sldId="257"/>
            <ac:spMk id="5" creationId="{21E719F5-5F0C-63F1-B266-17B930DB1F98}"/>
          </ac:spMkLst>
        </pc:spChg>
        <pc:graphicFrameChg chg="mod modGraphic">
          <ac:chgData name="Mst Marzia Umme Mozid (2527557)" userId="S::2527557@student.uwtsd.ac.uk::cce49fb0-2280-44e4-bde4-80f732865556" providerId="AD" clId="Web-{1A46D87F-E8A7-53F8-DCCE-FAAEF4274819}" dt="2026-03-15T19:13:36.511" v="212" actId="1076"/>
          <ac:graphicFrameMkLst>
            <pc:docMk/>
            <pc:sldMk cId="166520572" sldId="257"/>
            <ac:graphicFrameMk id="6" creationId="{E9C08321-4BF0-F1EC-F2F7-F81FBEBD4AF1}"/>
          </ac:graphicFrameMkLst>
        </pc:graphicFrameChg>
        <pc:graphicFrameChg chg="mod modGraphic">
          <ac:chgData name="Mst Marzia Umme Mozid (2527557)" userId="S::2527557@student.uwtsd.ac.uk::cce49fb0-2280-44e4-bde4-80f732865556" providerId="AD" clId="Web-{1A46D87F-E8A7-53F8-DCCE-FAAEF4274819}" dt="2026-03-15T19:13:56.121" v="215"/>
          <ac:graphicFrameMkLst>
            <pc:docMk/>
            <pc:sldMk cId="166520572" sldId="257"/>
            <ac:graphicFrameMk id="9" creationId="{AB5AE433-BCB7-ABA8-538B-6E1EA8D45C6F}"/>
          </ac:graphicFrameMkLst>
        </pc:graphicFrameChg>
      </pc:sldChg>
      <pc:sldChg chg="modSp mod setBg">
        <pc:chgData name="Mst Marzia Umme Mozid (2527557)" userId="S::2527557@student.uwtsd.ac.uk::cce49fb0-2280-44e4-bde4-80f732865556" providerId="AD" clId="Web-{1A46D87F-E8A7-53F8-DCCE-FAAEF4274819}" dt="2026-03-15T19:28:53.454" v="368" actId="20577"/>
        <pc:sldMkLst>
          <pc:docMk/>
          <pc:sldMk cId="1960527278" sldId="258"/>
        </pc:sldMkLst>
        <pc:spChg chg="mod">
          <ac:chgData name="Mst Marzia Umme Mozid (2527557)" userId="S::2527557@student.uwtsd.ac.uk::cce49fb0-2280-44e4-bde4-80f732865556" providerId="AD" clId="Web-{1A46D87F-E8A7-53F8-DCCE-FAAEF4274819}" dt="2026-03-15T19:28:53.454" v="368" actId="20577"/>
          <ac:spMkLst>
            <pc:docMk/>
            <pc:sldMk cId="1960527278" sldId="258"/>
            <ac:spMk id="6" creationId="{2F9587BB-0734-0DC3-B1C7-DA71CD5115A0}"/>
          </ac:spMkLst>
        </pc:spChg>
      </pc:sldChg>
      <pc:sldChg chg="modSp mod setBg">
        <pc:chgData name="Mst Marzia Umme Mozid (2527557)" userId="S::2527557@student.uwtsd.ac.uk::cce49fb0-2280-44e4-bde4-80f732865556" providerId="AD" clId="Web-{1A46D87F-E8A7-53F8-DCCE-FAAEF4274819}" dt="2026-03-15T19:24:03.813" v="334" actId="20577"/>
        <pc:sldMkLst>
          <pc:docMk/>
          <pc:sldMk cId="2301964154" sldId="259"/>
        </pc:sldMkLst>
        <pc:spChg chg="mod">
          <ac:chgData name="Mst Marzia Umme Mozid (2527557)" userId="S::2527557@student.uwtsd.ac.uk::cce49fb0-2280-44e4-bde4-80f732865556" providerId="AD" clId="Web-{1A46D87F-E8A7-53F8-DCCE-FAAEF4274819}" dt="2026-03-15T19:24:03.813" v="334" actId="20577"/>
          <ac:spMkLst>
            <pc:docMk/>
            <pc:sldMk cId="2301964154" sldId="259"/>
            <ac:spMk id="5" creationId="{819CBF38-DF90-AA35-742E-1C66AC3A96D3}"/>
          </ac:spMkLst>
        </pc:spChg>
      </pc:sldChg>
      <pc:sldChg chg="delSp modSp new mod setBg">
        <pc:chgData name="Mst Marzia Umme Mozid (2527557)" userId="S::2527557@student.uwtsd.ac.uk::cce49fb0-2280-44e4-bde4-80f732865556" providerId="AD" clId="Web-{1A46D87F-E8A7-53F8-DCCE-FAAEF4274819}" dt="2026-03-15T19:20:36.087" v="297"/>
        <pc:sldMkLst>
          <pc:docMk/>
          <pc:sldMk cId="529554557" sldId="260"/>
        </pc:sldMkLst>
        <pc:spChg chg="mod">
          <ac:chgData name="Mst Marzia Umme Mozid (2527557)" userId="S::2527557@student.uwtsd.ac.uk::cce49fb0-2280-44e4-bde4-80f732865556" providerId="AD" clId="Web-{1A46D87F-E8A7-53F8-DCCE-FAAEF4274819}" dt="2026-03-15T19:19:48.130" v="295" actId="20577"/>
          <ac:spMkLst>
            <pc:docMk/>
            <pc:sldMk cId="529554557" sldId="260"/>
            <ac:spMk id="2" creationId="{2962399A-A421-3FBD-DCD9-5BE6F80C53ED}"/>
          </ac:spMkLst>
        </pc:spChg>
        <pc:spChg chg="del">
          <ac:chgData name="Mst Marzia Umme Mozid (2527557)" userId="S::2527557@student.uwtsd.ac.uk::cce49fb0-2280-44e4-bde4-80f732865556" providerId="AD" clId="Web-{1A46D87F-E8A7-53F8-DCCE-FAAEF4274819}" dt="2026-03-15T19:09:50.540" v="169"/>
          <ac:spMkLst>
            <pc:docMk/>
            <pc:sldMk cId="529554557" sldId="260"/>
            <ac:spMk id="3" creationId="{845C58C3-59A8-BF35-BA1E-09FFF2ECB479}"/>
          </ac:spMkLst>
        </pc:spChg>
      </pc:sldChg>
      <pc:sldChg chg="modSp new del">
        <pc:chgData name="Mst Marzia Umme Mozid (2527557)" userId="S::2527557@student.uwtsd.ac.uk::cce49fb0-2280-44e4-bde4-80f732865556" providerId="AD" clId="Web-{1A46D87F-E8A7-53F8-DCCE-FAAEF4274819}" dt="2026-03-15T19:09:44.056" v="168"/>
        <pc:sldMkLst>
          <pc:docMk/>
          <pc:sldMk cId="4192635150" sldId="261"/>
        </pc:sldMkLst>
        <pc:spChg chg="mod">
          <ac:chgData name="Mst Marzia Umme Mozid (2527557)" userId="S::2527557@student.uwtsd.ac.uk::cce49fb0-2280-44e4-bde4-80f732865556" providerId="AD" clId="Web-{1A46D87F-E8A7-53F8-DCCE-FAAEF4274819}" dt="2026-03-15T19:09:42.009" v="167" actId="20577"/>
          <ac:spMkLst>
            <pc:docMk/>
            <pc:sldMk cId="4192635150" sldId="261"/>
            <ac:spMk id="3" creationId="{2F0A19C9-5FF9-64B2-C109-FE69C83BEC34}"/>
          </ac:spMkLst>
        </pc:spChg>
      </pc:sldChg>
    </pc:docChg>
  </pc:docChgLst>
  <pc:docChgLst>
    <pc:chgData name="Mst Marzia Umme Mozid (2527557)" userId="S::2527557@student.uwtsd.ac.uk::cce49fb0-2280-44e4-bde4-80f732865556" providerId="AD" clId="Web-{957B02C0-CA45-944C-64AD-A75CAE54FEAE}"/>
    <pc:docChg chg="addSld modSld modMainMaster">
      <pc:chgData name="Mst Marzia Umme Mozid (2527557)" userId="S::2527557@student.uwtsd.ac.uk::cce49fb0-2280-44e4-bde4-80f732865556" providerId="AD" clId="Web-{957B02C0-CA45-944C-64AD-A75CAE54FEAE}" dt="2026-03-15T20:35:33.332" v="233" actId="20577"/>
      <pc:docMkLst>
        <pc:docMk/>
      </pc:docMkLst>
      <pc:sldChg chg="addSp modSp">
        <pc:chgData name="Mst Marzia Umme Mozid (2527557)" userId="S::2527557@student.uwtsd.ac.uk::cce49fb0-2280-44e4-bde4-80f732865556" providerId="AD" clId="Web-{957B02C0-CA45-944C-64AD-A75CAE54FEAE}" dt="2026-03-15T20:29:57.724" v="162" actId="20577"/>
        <pc:sldMkLst>
          <pc:docMk/>
          <pc:sldMk cId="109857222" sldId="256"/>
        </pc:sldMkLst>
        <pc:spChg chg="add mod">
          <ac:chgData name="Mst Marzia Umme Mozid (2527557)" userId="S::2527557@student.uwtsd.ac.uk::cce49fb0-2280-44e4-bde4-80f732865556" providerId="AD" clId="Web-{957B02C0-CA45-944C-64AD-A75CAE54FEAE}" dt="2026-03-15T20:29:57.724" v="162" actId="20577"/>
          <ac:spMkLst>
            <pc:docMk/>
            <pc:sldMk cId="109857222" sldId="256"/>
            <ac:spMk id="4" creationId="{A4F6AC0D-AA6E-72CD-18F4-D8074F51F42F}"/>
          </ac:spMkLst>
        </pc:spChg>
      </pc:sldChg>
      <pc:sldChg chg="addSp modSp">
        <pc:chgData name="Mst Marzia Umme Mozid (2527557)" userId="S::2527557@student.uwtsd.ac.uk::cce49fb0-2280-44e4-bde4-80f732865556" providerId="AD" clId="Web-{957B02C0-CA45-944C-64AD-A75CAE54FEAE}" dt="2026-03-15T20:30:05.896" v="169" actId="20577"/>
        <pc:sldMkLst>
          <pc:docMk/>
          <pc:sldMk cId="166520572" sldId="257"/>
        </pc:sldMkLst>
        <pc:spChg chg="add mod">
          <ac:chgData name="Mst Marzia Umme Mozid (2527557)" userId="S::2527557@student.uwtsd.ac.uk::cce49fb0-2280-44e4-bde4-80f732865556" providerId="AD" clId="Web-{957B02C0-CA45-944C-64AD-A75CAE54FEAE}" dt="2026-03-15T20:30:05.896" v="169" actId="20577"/>
          <ac:spMkLst>
            <pc:docMk/>
            <pc:sldMk cId="166520572" sldId="257"/>
            <ac:spMk id="4" creationId="{B5FEED17-6D94-11EB-758E-41479C278E96}"/>
          </ac:spMkLst>
        </pc:spChg>
      </pc:sldChg>
      <pc:sldChg chg="addSp modSp">
        <pc:chgData name="Mst Marzia Umme Mozid (2527557)" userId="S::2527557@student.uwtsd.ac.uk::cce49fb0-2280-44e4-bde4-80f732865556" providerId="AD" clId="Web-{957B02C0-CA45-944C-64AD-A75CAE54FEAE}" dt="2026-03-15T20:29:51.271" v="161" actId="20577"/>
        <pc:sldMkLst>
          <pc:docMk/>
          <pc:sldMk cId="1960527278" sldId="258"/>
        </pc:sldMkLst>
        <pc:spChg chg="add mod">
          <ac:chgData name="Mst Marzia Umme Mozid (2527557)" userId="S::2527557@student.uwtsd.ac.uk::cce49fb0-2280-44e4-bde4-80f732865556" providerId="AD" clId="Web-{957B02C0-CA45-944C-64AD-A75CAE54FEAE}" dt="2026-03-15T20:29:51.271" v="161" actId="20577"/>
          <ac:spMkLst>
            <pc:docMk/>
            <pc:sldMk cId="1960527278" sldId="258"/>
            <ac:spMk id="2" creationId="{FF2217AF-43EC-2D4A-57DA-2DCD7BF69DA6}"/>
          </ac:spMkLst>
        </pc:spChg>
      </pc:sldChg>
      <pc:sldChg chg="addSp modSp">
        <pc:chgData name="Mst Marzia Umme Mozid (2527557)" userId="S::2527557@student.uwtsd.ac.uk::cce49fb0-2280-44e4-bde4-80f732865556" providerId="AD" clId="Web-{957B02C0-CA45-944C-64AD-A75CAE54FEAE}" dt="2026-03-15T20:29:43.740" v="160" actId="20577"/>
        <pc:sldMkLst>
          <pc:docMk/>
          <pc:sldMk cId="2301964154" sldId="259"/>
        </pc:sldMkLst>
        <pc:spChg chg="add mod">
          <ac:chgData name="Mst Marzia Umme Mozid (2527557)" userId="S::2527557@student.uwtsd.ac.uk::cce49fb0-2280-44e4-bde4-80f732865556" providerId="AD" clId="Web-{957B02C0-CA45-944C-64AD-A75CAE54FEAE}" dt="2026-03-15T20:29:43.740" v="160" actId="20577"/>
          <ac:spMkLst>
            <pc:docMk/>
            <pc:sldMk cId="2301964154" sldId="259"/>
            <ac:spMk id="2" creationId="{0344397E-4848-E8B4-0662-209420D90A07}"/>
          </ac:spMkLst>
        </pc:spChg>
      </pc:sldChg>
      <pc:sldChg chg="addSp modSp">
        <pc:chgData name="Mst Marzia Umme Mozid (2527557)" userId="S::2527557@student.uwtsd.ac.uk::cce49fb0-2280-44e4-bde4-80f732865556" providerId="AD" clId="Web-{957B02C0-CA45-944C-64AD-A75CAE54FEAE}" dt="2026-03-15T20:30:15.427" v="176" actId="20577"/>
        <pc:sldMkLst>
          <pc:docMk/>
          <pc:sldMk cId="529554557" sldId="260"/>
        </pc:sldMkLst>
        <pc:spChg chg="mod">
          <ac:chgData name="Mst Marzia Umme Mozid (2527557)" userId="S::2527557@student.uwtsd.ac.uk::cce49fb0-2280-44e4-bde4-80f732865556" providerId="AD" clId="Web-{957B02C0-CA45-944C-64AD-A75CAE54FEAE}" dt="2026-03-15T20:16:06.279" v="82" actId="20577"/>
          <ac:spMkLst>
            <pc:docMk/>
            <pc:sldMk cId="529554557" sldId="260"/>
            <ac:spMk id="2" creationId="{2962399A-A421-3FBD-DCD9-5BE6F80C53ED}"/>
          </ac:spMkLst>
        </pc:spChg>
        <pc:spChg chg="add mod">
          <ac:chgData name="Mst Marzia Umme Mozid (2527557)" userId="S::2527557@student.uwtsd.ac.uk::cce49fb0-2280-44e4-bde4-80f732865556" providerId="AD" clId="Web-{957B02C0-CA45-944C-64AD-A75CAE54FEAE}" dt="2026-03-15T20:30:15.427" v="176" actId="20577"/>
          <ac:spMkLst>
            <pc:docMk/>
            <pc:sldMk cId="529554557" sldId="260"/>
            <ac:spMk id="3" creationId="{9C9E46D1-BA16-014B-A1F7-1F4E464AB2FB}"/>
          </ac:spMkLst>
        </pc:spChg>
      </pc:sldChg>
      <pc:sldChg chg="addSp delSp modSp new mod modShow">
        <pc:chgData name="Mst Marzia Umme Mozid (2527557)" userId="S::2527557@student.uwtsd.ac.uk::cce49fb0-2280-44e4-bde4-80f732865556" providerId="AD" clId="Web-{957B02C0-CA45-944C-64AD-A75CAE54FEAE}" dt="2026-03-15T20:30:25.631" v="182" actId="20577"/>
        <pc:sldMkLst>
          <pc:docMk/>
          <pc:sldMk cId="3338473455" sldId="261"/>
        </pc:sldMkLst>
        <pc:spChg chg="del">
          <ac:chgData name="Mst Marzia Umme Mozid (2527557)" userId="S::2527557@student.uwtsd.ac.uk::cce49fb0-2280-44e4-bde4-80f732865556" providerId="AD" clId="Web-{957B02C0-CA45-944C-64AD-A75CAE54FEAE}" dt="2026-03-15T20:03:15.363" v="1"/>
          <ac:spMkLst>
            <pc:docMk/>
            <pc:sldMk cId="3338473455" sldId="261"/>
            <ac:spMk id="2" creationId="{6B1F2C2E-E229-D293-DC12-547A8F883579}"/>
          </ac:spMkLst>
        </pc:spChg>
        <pc:spChg chg="add del">
          <ac:chgData name="Mst Marzia Umme Mozid (2527557)" userId="S::2527557@student.uwtsd.ac.uk::cce49fb0-2280-44e4-bde4-80f732865556" providerId="AD" clId="Web-{957B02C0-CA45-944C-64AD-A75CAE54FEAE}" dt="2026-03-15T20:03:57.816" v="10"/>
          <ac:spMkLst>
            <pc:docMk/>
            <pc:sldMk cId="3338473455" sldId="261"/>
            <ac:spMk id="3" creationId="{BE5BFCF8-C4AF-AFCE-CC37-B1509B7A0CF8}"/>
          </ac:spMkLst>
        </pc:spChg>
        <pc:spChg chg="add del mod">
          <ac:chgData name="Mst Marzia Umme Mozid (2527557)" userId="S::2527557@student.uwtsd.ac.uk::cce49fb0-2280-44e4-bde4-80f732865556" providerId="AD" clId="Web-{957B02C0-CA45-944C-64AD-A75CAE54FEAE}" dt="2026-03-15T20:03:48.894" v="8"/>
          <ac:spMkLst>
            <pc:docMk/>
            <pc:sldMk cId="3338473455" sldId="261"/>
            <ac:spMk id="4" creationId="{9FFD1FEC-80BF-E64A-0366-81EDB1AA8601}"/>
          </ac:spMkLst>
        </pc:spChg>
        <pc:spChg chg="add mod">
          <ac:chgData name="Mst Marzia Umme Mozid (2527557)" userId="S::2527557@student.uwtsd.ac.uk::cce49fb0-2280-44e4-bde4-80f732865556" providerId="AD" clId="Web-{957B02C0-CA45-944C-64AD-A75CAE54FEAE}" dt="2026-03-15T20:30:25.631" v="182" actId="20577"/>
          <ac:spMkLst>
            <pc:docMk/>
            <pc:sldMk cId="3338473455" sldId="261"/>
            <ac:spMk id="6" creationId="{B4554DE4-C624-63F3-651E-069C6D575961}"/>
          </ac:spMkLst>
        </pc:spChg>
        <pc:picChg chg="add mod">
          <ac:chgData name="Mst Marzia Umme Mozid (2527557)" userId="S::2527557@student.uwtsd.ac.uk::cce49fb0-2280-44e4-bde4-80f732865556" providerId="AD" clId="Web-{957B02C0-CA45-944C-64AD-A75CAE54FEAE}" dt="2026-03-15T20:06:48.819" v="13" actId="14100"/>
          <ac:picMkLst>
            <pc:docMk/>
            <pc:sldMk cId="3338473455" sldId="261"/>
            <ac:picMk id="5" creationId="{C624E883-292D-D1E0-64E1-1FAD061D180A}"/>
          </ac:picMkLst>
        </pc:picChg>
      </pc:sldChg>
      <pc:sldChg chg="addSp delSp modSp new">
        <pc:chgData name="Mst Marzia Umme Mozid (2527557)" userId="S::2527557@student.uwtsd.ac.uk::cce49fb0-2280-44e4-bde4-80f732865556" providerId="AD" clId="Web-{957B02C0-CA45-944C-64AD-A75CAE54FEAE}" dt="2026-03-15T20:30:36.740" v="190" actId="20577"/>
        <pc:sldMkLst>
          <pc:docMk/>
          <pc:sldMk cId="87618053" sldId="262"/>
        </pc:sldMkLst>
        <pc:spChg chg="del">
          <ac:chgData name="Mst Marzia Umme Mozid (2527557)" userId="S::2527557@student.uwtsd.ac.uk::cce49fb0-2280-44e4-bde4-80f732865556" providerId="AD" clId="Web-{957B02C0-CA45-944C-64AD-A75CAE54FEAE}" dt="2026-03-15T20:11:11.635" v="41"/>
          <ac:spMkLst>
            <pc:docMk/>
            <pc:sldMk cId="87618053" sldId="262"/>
            <ac:spMk id="2" creationId="{179877D6-6CB2-3004-20CF-33776D73D7CC}"/>
          </ac:spMkLst>
        </pc:spChg>
        <pc:spChg chg="del">
          <ac:chgData name="Mst Marzia Umme Mozid (2527557)" userId="S::2527557@student.uwtsd.ac.uk::cce49fb0-2280-44e4-bde4-80f732865556" providerId="AD" clId="Web-{957B02C0-CA45-944C-64AD-A75CAE54FEAE}" dt="2026-03-15T20:11:15.135" v="42"/>
          <ac:spMkLst>
            <pc:docMk/>
            <pc:sldMk cId="87618053" sldId="262"/>
            <ac:spMk id="3" creationId="{E8E8D70D-D7FD-F4DE-5E18-78F4F8AE297D}"/>
          </ac:spMkLst>
        </pc:spChg>
        <pc:spChg chg="mod">
          <ac:chgData name="Mst Marzia Umme Mozid (2527557)" userId="S::2527557@student.uwtsd.ac.uk::cce49fb0-2280-44e4-bde4-80f732865556" providerId="AD" clId="Web-{957B02C0-CA45-944C-64AD-A75CAE54FEAE}" dt="2026-03-15T20:30:36.740" v="190" actId="20577"/>
          <ac:spMkLst>
            <pc:docMk/>
            <pc:sldMk cId="87618053" sldId="262"/>
            <ac:spMk id="4" creationId="{420CA15B-CE53-B2C2-C1A0-1FEAD55C29E9}"/>
          </ac:spMkLst>
        </pc:spChg>
        <pc:picChg chg="add mod modCrop">
          <ac:chgData name="Mst Marzia Umme Mozid (2527557)" userId="S::2527557@student.uwtsd.ac.uk::cce49fb0-2280-44e4-bde4-80f732865556" providerId="AD" clId="Web-{957B02C0-CA45-944C-64AD-A75CAE54FEAE}" dt="2026-03-15T20:11:54.419" v="45"/>
          <ac:picMkLst>
            <pc:docMk/>
            <pc:sldMk cId="87618053" sldId="262"/>
            <ac:picMk id="5" creationId="{7DEA9628-2868-717C-7E3A-C166D9795DD6}"/>
          </ac:picMkLst>
        </pc:picChg>
      </pc:sldChg>
      <pc:sldChg chg="addSp delSp modSp new">
        <pc:chgData name="Mst Marzia Umme Mozid (2527557)" userId="S::2527557@student.uwtsd.ac.uk::cce49fb0-2280-44e4-bde4-80f732865556" providerId="AD" clId="Web-{957B02C0-CA45-944C-64AD-A75CAE54FEAE}" dt="2026-03-15T20:30:46.834" v="193" actId="20577"/>
        <pc:sldMkLst>
          <pc:docMk/>
          <pc:sldMk cId="625780189" sldId="263"/>
        </pc:sldMkLst>
        <pc:spChg chg="del">
          <ac:chgData name="Mst Marzia Umme Mozid (2527557)" userId="S::2527557@student.uwtsd.ac.uk::cce49fb0-2280-44e4-bde4-80f732865556" providerId="AD" clId="Web-{957B02C0-CA45-944C-64AD-A75CAE54FEAE}" dt="2026-03-15T20:12:45.313" v="53"/>
          <ac:spMkLst>
            <pc:docMk/>
            <pc:sldMk cId="625780189" sldId="263"/>
            <ac:spMk id="2" creationId="{B553BBEA-E927-3C3E-610A-5BF24C0145E6}"/>
          </ac:spMkLst>
        </pc:spChg>
        <pc:spChg chg="del">
          <ac:chgData name="Mst Marzia Umme Mozid (2527557)" userId="S::2527557@student.uwtsd.ac.uk::cce49fb0-2280-44e4-bde4-80f732865556" providerId="AD" clId="Web-{957B02C0-CA45-944C-64AD-A75CAE54FEAE}" dt="2026-03-15T20:12:47.219" v="54"/>
          <ac:spMkLst>
            <pc:docMk/>
            <pc:sldMk cId="625780189" sldId="263"/>
            <ac:spMk id="3" creationId="{D1ECDAB8-BA47-CF4C-45E4-74CC65A89164}"/>
          </ac:spMkLst>
        </pc:spChg>
        <pc:spChg chg="mod">
          <ac:chgData name="Mst Marzia Umme Mozid (2527557)" userId="S::2527557@student.uwtsd.ac.uk::cce49fb0-2280-44e4-bde4-80f732865556" providerId="AD" clId="Web-{957B02C0-CA45-944C-64AD-A75CAE54FEAE}" dt="2026-03-15T20:30:46.834" v="193" actId="20577"/>
          <ac:spMkLst>
            <pc:docMk/>
            <pc:sldMk cId="625780189" sldId="263"/>
            <ac:spMk id="4" creationId="{E42DFC7A-C1D2-3E26-0F24-CC5EB9ED58AB}"/>
          </ac:spMkLst>
        </pc:spChg>
        <pc:picChg chg="add mod">
          <ac:chgData name="Mst Marzia Umme Mozid (2527557)" userId="S::2527557@student.uwtsd.ac.uk::cce49fb0-2280-44e4-bde4-80f732865556" providerId="AD" clId="Web-{957B02C0-CA45-944C-64AD-A75CAE54FEAE}" dt="2026-03-15T20:12:54.032" v="56" actId="14100"/>
          <ac:picMkLst>
            <pc:docMk/>
            <pc:sldMk cId="625780189" sldId="263"/>
            <ac:picMk id="5" creationId="{8EEE7C32-9EB5-34A7-AFD7-6D9321297A95}"/>
          </ac:picMkLst>
        </pc:picChg>
      </pc:sldChg>
      <pc:sldChg chg="addSp delSp modSp new">
        <pc:chgData name="Mst Marzia Umme Mozid (2527557)" userId="S::2527557@student.uwtsd.ac.uk::cce49fb0-2280-44e4-bde4-80f732865556" providerId="AD" clId="Web-{957B02C0-CA45-944C-64AD-A75CAE54FEAE}" dt="2026-03-15T20:30:55.709" v="200" actId="20577"/>
        <pc:sldMkLst>
          <pc:docMk/>
          <pc:sldMk cId="4172736768" sldId="264"/>
        </pc:sldMkLst>
        <pc:spChg chg="del">
          <ac:chgData name="Mst Marzia Umme Mozid (2527557)" userId="S::2527557@student.uwtsd.ac.uk::cce49fb0-2280-44e4-bde4-80f732865556" providerId="AD" clId="Web-{957B02C0-CA45-944C-64AD-A75CAE54FEAE}" dt="2026-03-15T20:13:41.377" v="63"/>
          <ac:spMkLst>
            <pc:docMk/>
            <pc:sldMk cId="4172736768" sldId="264"/>
            <ac:spMk id="2" creationId="{6DF0BFA8-83FD-BB96-86EF-BF98A4958B7F}"/>
          </ac:spMkLst>
        </pc:spChg>
        <pc:spChg chg="del">
          <ac:chgData name="Mst Marzia Umme Mozid (2527557)" userId="S::2527557@student.uwtsd.ac.uk::cce49fb0-2280-44e4-bde4-80f732865556" providerId="AD" clId="Web-{957B02C0-CA45-944C-64AD-A75CAE54FEAE}" dt="2026-03-15T20:13:43.534" v="64"/>
          <ac:spMkLst>
            <pc:docMk/>
            <pc:sldMk cId="4172736768" sldId="264"/>
            <ac:spMk id="3" creationId="{5BD1AB7F-0A0E-0018-429F-327C30DE5893}"/>
          </ac:spMkLst>
        </pc:spChg>
        <pc:spChg chg="mod">
          <ac:chgData name="Mst Marzia Umme Mozid (2527557)" userId="S::2527557@student.uwtsd.ac.uk::cce49fb0-2280-44e4-bde4-80f732865556" providerId="AD" clId="Web-{957B02C0-CA45-944C-64AD-A75CAE54FEAE}" dt="2026-03-15T20:30:55.709" v="200" actId="20577"/>
          <ac:spMkLst>
            <pc:docMk/>
            <pc:sldMk cId="4172736768" sldId="264"/>
            <ac:spMk id="4" creationId="{BFCC5473-0307-D199-5457-B3611A9CAD23}"/>
          </ac:spMkLst>
        </pc:spChg>
        <pc:picChg chg="add mod">
          <ac:chgData name="Mst Marzia Umme Mozid (2527557)" userId="S::2527557@student.uwtsd.ac.uk::cce49fb0-2280-44e4-bde4-80f732865556" providerId="AD" clId="Web-{957B02C0-CA45-944C-64AD-A75CAE54FEAE}" dt="2026-03-15T20:13:50.971" v="66" actId="14100"/>
          <ac:picMkLst>
            <pc:docMk/>
            <pc:sldMk cId="4172736768" sldId="264"/>
            <ac:picMk id="5" creationId="{C1AC3381-A37B-8C71-D1B0-8301E96B8C3A}"/>
          </ac:picMkLst>
        </pc:picChg>
      </pc:sldChg>
      <pc:sldChg chg="addSp delSp modSp new">
        <pc:chgData name="Mst Marzia Umme Mozid (2527557)" userId="S::2527557@student.uwtsd.ac.uk::cce49fb0-2280-44e4-bde4-80f732865556" providerId="AD" clId="Web-{957B02C0-CA45-944C-64AD-A75CAE54FEAE}" dt="2026-03-15T20:31:04.959" v="206" actId="20577"/>
        <pc:sldMkLst>
          <pc:docMk/>
          <pc:sldMk cId="3352505382" sldId="265"/>
        </pc:sldMkLst>
        <pc:spChg chg="del">
          <ac:chgData name="Mst Marzia Umme Mozid (2527557)" userId="S::2527557@student.uwtsd.ac.uk::cce49fb0-2280-44e4-bde4-80f732865556" providerId="AD" clId="Web-{957B02C0-CA45-944C-64AD-A75CAE54FEAE}" dt="2026-03-15T20:14:36.802" v="71"/>
          <ac:spMkLst>
            <pc:docMk/>
            <pc:sldMk cId="3352505382" sldId="265"/>
            <ac:spMk id="2" creationId="{E8A4892E-A718-F16E-8F1E-FD621E95958B}"/>
          </ac:spMkLst>
        </pc:spChg>
        <pc:spChg chg="del">
          <ac:chgData name="Mst Marzia Umme Mozid (2527557)" userId="S::2527557@student.uwtsd.ac.uk::cce49fb0-2280-44e4-bde4-80f732865556" providerId="AD" clId="Web-{957B02C0-CA45-944C-64AD-A75CAE54FEAE}" dt="2026-03-15T20:14:39.521" v="72"/>
          <ac:spMkLst>
            <pc:docMk/>
            <pc:sldMk cId="3352505382" sldId="265"/>
            <ac:spMk id="3" creationId="{7FF04719-E405-43EC-91D1-9062765E74CB}"/>
          </ac:spMkLst>
        </pc:spChg>
        <pc:spChg chg="mod">
          <ac:chgData name="Mst Marzia Umme Mozid (2527557)" userId="S::2527557@student.uwtsd.ac.uk::cce49fb0-2280-44e4-bde4-80f732865556" providerId="AD" clId="Web-{957B02C0-CA45-944C-64AD-A75CAE54FEAE}" dt="2026-03-15T20:31:04.959" v="206" actId="20577"/>
          <ac:spMkLst>
            <pc:docMk/>
            <pc:sldMk cId="3352505382" sldId="265"/>
            <ac:spMk id="4" creationId="{0A4229B3-5137-85F8-F5C3-454AA98B4B6B}"/>
          </ac:spMkLst>
        </pc:spChg>
        <pc:picChg chg="add mod">
          <ac:chgData name="Mst Marzia Umme Mozid (2527557)" userId="S::2527557@student.uwtsd.ac.uk::cce49fb0-2280-44e4-bde4-80f732865556" providerId="AD" clId="Web-{957B02C0-CA45-944C-64AD-A75CAE54FEAE}" dt="2026-03-15T20:14:46.256" v="74" actId="14100"/>
          <ac:picMkLst>
            <pc:docMk/>
            <pc:sldMk cId="3352505382" sldId="265"/>
            <ac:picMk id="5" creationId="{9E2C8620-0953-C331-6C5B-587431900BF7}"/>
          </ac:picMkLst>
        </pc:picChg>
      </pc:sldChg>
      <pc:sldChg chg="addSp delSp modSp new mod setBg">
        <pc:chgData name="Mst Marzia Umme Mozid (2527557)" userId="S::2527557@student.uwtsd.ac.uk::cce49fb0-2280-44e4-bde4-80f732865556" providerId="AD" clId="Web-{957B02C0-CA45-944C-64AD-A75CAE54FEAE}" dt="2026-03-15T20:31:14.272" v="211" actId="20577"/>
        <pc:sldMkLst>
          <pc:docMk/>
          <pc:sldMk cId="655275261" sldId="266"/>
        </pc:sldMkLst>
        <pc:spChg chg="add del mod">
          <ac:chgData name="Mst Marzia Umme Mozid (2527557)" userId="S::2527557@student.uwtsd.ac.uk::cce49fb0-2280-44e4-bde4-80f732865556" providerId="AD" clId="Web-{957B02C0-CA45-944C-64AD-A75CAE54FEAE}" dt="2026-03-15T20:24:56.158" v="135"/>
          <ac:spMkLst>
            <pc:docMk/>
            <pc:sldMk cId="655275261" sldId="266"/>
            <ac:spMk id="2" creationId="{CD6BAC1C-BDBD-8304-F1E3-22911C56CF28}"/>
          </ac:spMkLst>
        </pc:spChg>
        <pc:spChg chg="add del mod">
          <ac:chgData name="Mst Marzia Umme Mozid (2527557)" userId="S::2527557@student.uwtsd.ac.uk::cce49fb0-2280-44e4-bde4-80f732865556" providerId="AD" clId="Web-{957B02C0-CA45-944C-64AD-A75CAE54FEAE}" dt="2026-03-15T20:24:56.158" v="135"/>
          <ac:spMkLst>
            <pc:docMk/>
            <pc:sldMk cId="655275261" sldId="266"/>
            <ac:spMk id="3" creationId="{3D30C606-DE8C-5821-DD4B-9218288E155D}"/>
          </ac:spMkLst>
        </pc:spChg>
        <pc:spChg chg="mod">
          <ac:chgData name="Mst Marzia Umme Mozid (2527557)" userId="S::2527557@student.uwtsd.ac.uk::cce49fb0-2280-44e4-bde4-80f732865556" providerId="AD" clId="Web-{957B02C0-CA45-944C-64AD-A75CAE54FEAE}" dt="2026-03-15T20:31:14.272" v="211" actId="20577"/>
          <ac:spMkLst>
            <pc:docMk/>
            <pc:sldMk cId="655275261" sldId="266"/>
            <ac:spMk id="4" creationId="{91B959E6-62CB-4FE2-3C10-868FDDAA5107}"/>
          </ac:spMkLst>
        </pc:spChg>
        <pc:spChg chg="add del mod">
          <ac:chgData name="Mst Marzia Umme Mozid (2527557)" userId="S::2527557@student.uwtsd.ac.uk::cce49fb0-2280-44e4-bde4-80f732865556" providerId="AD" clId="Web-{957B02C0-CA45-944C-64AD-A75CAE54FEAE}" dt="2026-03-15T20:18:35.646" v="91"/>
          <ac:spMkLst>
            <pc:docMk/>
            <pc:sldMk cId="655275261" sldId="266"/>
            <ac:spMk id="5" creationId="{A9B28E78-E4CD-56D2-4EDE-2B75158EF08F}"/>
          </ac:spMkLst>
        </pc:spChg>
        <pc:spChg chg="add">
          <ac:chgData name="Mst Marzia Umme Mozid (2527557)" userId="S::2527557@student.uwtsd.ac.uk::cce49fb0-2280-44e4-bde4-80f732865556" providerId="AD" clId="Web-{957B02C0-CA45-944C-64AD-A75CAE54FEAE}" dt="2026-03-15T20:24:56.158" v="135"/>
          <ac:spMkLst>
            <pc:docMk/>
            <pc:sldMk cId="655275261" sldId="266"/>
            <ac:spMk id="9" creationId="{907EF6B7-1338-4443-8C46-6A318D952DFD}"/>
          </ac:spMkLst>
        </pc:spChg>
        <pc:spChg chg="add">
          <ac:chgData name="Mst Marzia Umme Mozid (2527557)" userId="S::2527557@student.uwtsd.ac.uk::cce49fb0-2280-44e4-bde4-80f732865556" providerId="AD" clId="Web-{957B02C0-CA45-944C-64AD-A75CAE54FEAE}" dt="2026-03-15T20:24:56.158" v="135"/>
          <ac:spMkLst>
            <pc:docMk/>
            <pc:sldMk cId="655275261" sldId="266"/>
            <ac:spMk id="11" creationId="{DAAE4CDD-124C-4DCF-9584-B6033B545DD5}"/>
          </ac:spMkLst>
        </pc:spChg>
        <pc:spChg chg="add">
          <ac:chgData name="Mst Marzia Umme Mozid (2527557)" userId="S::2527557@student.uwtsd.ac.uk::cce49fb0-2280-44e4-bde4-80f732865556" providerId="AD" clId="Web-{957B02C0-CA45-944C-64AD-A75CAE54FEAE}" dt="2026-03-15T20:24:56.158" v="135"/>
          <ac:spMkLst>
            <pc:docMk/>
            <pc:sldMk cId="655275261" sldId="266"/>
            <ac:spMk id="13" creationId="{081E4A58-353D-44AE-B2FC-2A74E2E400F7}"/>
          </ac:spMkLst>
        </pc:spChg>
      </pc:sldChg>
      <pc:sldChg chg="addSp modSp new mod setBg">
        <pc:chgData name="Mst Marzia Umme Mozid (2527557)" userId="S::2527557@student.uwtsd.ac.uk::cce49fb0-2280-44e4-bde4-80f732865556" providerId="AD" clId="Web-{957B02C0-CA45-944C-64AD-A75CAE54FEAE}" dt="2026-03-15T20:35:33.332" v="233" actId="20577"/>
        <pc:sldMkLst>
          <pc:docMk/>
          <pc:sldMk cId="2581179767" sldId="267"/>
        </pc:sldMkLst>
        <pc:spChg chg="mod">
          <ac:chgData name="Mst Marzia Umme Mozid (2527557)" userId="S::2527557@student.uwtsd.ac.uk::cce49fb0-2280-44e4-bde4-80f732865556" providerId="AD" clId="Web-{957B02C0-CA45-944C-64AD-A75CAE54FEAE}" dt="2026-03-15T20:34:43.891" v="223"/>
          <ac:spMkLst>
            <pc:docMk/>
            <pc:sldMk cId="2581179767" sldId="267"/>
            <ac:spMk id="2" creationId="{FDD9DCC1-20FF-CD02-3C1F-4797BBE61D13}"/>
          </ac:spMkLst>
        </pc:spChg>
        <pc:spChg chg="mod">
          <ac:chgData name="Mst Marzia Umme Mozid (2527557)" userId="S::2527557@student.uwtsd.ac.uk::cce49fb0-2280-44e4-bde4-80f732865556" providerId="AD" clId="Web-{957B02C0-CA45-944C-64AD-A75CAE54FEAE}" dt="2026-03-15T20:34:43.891" v="223"/>
          <ac:spMkLst>
            <pc:docMk/>
            <pc:sldMk cId="2581179767" sldId="267"/>
            <ac:spMk id="3" creationId="{2B8A9F89-7CF2-1455-881A-EA46D922AF9E}"/>
          </ac:spMkLst>
        </pc:spChg>
        <pc:spChg chg="mod">
          <ac:chgData name="Mst Marzia Umme Mozid (2527557)" userId="S::2527557@student.uwtsd.ac.uk::cce49fb0-2280-44e4-bde4-80f732865556" providerId="AD" clId="Web-{957B02C0-CA45-944C-64AD-A75CAE54FEAE}" dt="2026-03-15T20:35:33.332" v="233" actId="20577"/>
          <ac:spMkLst>
            <pc:docMk/>
            <pc:sldMk cId="2581179767" sldId="267"/>
            <ac:spMk id="4" creationId="{7B3A5320-1BC6-1475-B341-A8E080C8D421}"/>
          </ac:spMkLst>
        </pc:spChg>
        <pc:spChg chg="add">
          <ac:chgData name="Mst Marzia Umme Mozid (2527557)" userId="S::2527557@student.uwtsd.ac.uk::cce49fb0-2280-44e4-bde4-80f732865556" providerId="AD" clId="Web-{957B02C0-CA45-944C-64AD-A75CAE54FEAE}" dt="2026-03-15T20:34:43.891" v="223"/>
          <ac:spMkLst>
            <pc:docMk/>
            <pc:sldMk cId="2581179767" sldId="267"/>
            <ac:spMk id="9" creationId="{907EF6B7-1338-4443-8C46-6A318D952DFD}"/>
          </ac:spMkLst>
        </pc:spChg>
        <pc:spChg chg="add">
          <ac:chgData name="Mst Marzia Umme Mozid (2527557)" userId="S::2527557@student.uwtsd.ac.uk::cce49fb0-2280-44e4-bde4-80f732865556" providerId="AD" clId="Web-{957B02C0-CA45-944C-64AD-A75CAE54FEAE}" dt="2026-03-15T20:34:43.891" v="223"/>
          <ac:spMkLst>
            <pc:docMk/>
            <pc:sldMk cId="2581179767" sldId="267"/>
            <ac:spMk id="11" creationId="{DAAE4CDD-124C-4DCF-9584-B6033B545DD5}"/>
          </ac:spMkLst>
        </pc:spChg>
        <pc:spChg chg="add">
          <ac:chgData name="Mst Marzia Umme Mozid (2527557)" userId="S::2527557@student.uwtsd.ac.uk::cce49fb0-2280-44e4-bde4-80f732865556" providerId="AD" clId="Web-{957B02C0-CA45-944C-64AD-A75CAE54FEAE}" dt="2026-03-15T20:34:43.891" v="223"/>
          <ac:spMkLst>
            <pc:docMk/>
            <pc:sldMk cId="2581179767" sldId="267"/>
            <ac:spMk id="13" creationId="{081E4A58-353D-44AE-B2FC-2A74E2E400F7}"/>
          </ac:spMkLst>
        </pc:spChg>
      </pc:sldChg>
      <pc:sldMasterChg chg="mod modSldLayout">
        <pc:chgData name="Mst Marzia Umme Mozid (2527557)" userId="S::2527557@student.uwtsd.ac.uk::cce49fb0-2280-44e4-bde4-80f732865556" providerId="AD" clId="Web-{957B02C0-CA45-944C-64AD-A75CAE54FEAE}" dt="2026-03-15T20:08:53.125" v="15"/>
        <pc:sldMasterMkLst>
          <pc:docMk/>
          <pc:sldMasterMk cId="2460954070" sldId="2147483660"/>
        </pc:sldMasterMkLst>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2385387890" sldId="2147483661"/>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949138452" sldId="2147483662"/>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2591524520" sldId="2147483663"/>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1203092039" sldId="2147483664"/>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3733172339" sldId="2147483665"/>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3210312558" sldId="2147483666"/>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3146388984" sldId="2147483667"/>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3171841454" sldId="2147483668"/>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1718958274" sldId="2147483669"/>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2202905451" sldId="2147483670"/>
          </pc:sldLayoutMkLst>
        </pc:sldLayoutChg>
        <pc:sldLayoutChg chg="mod">
          <pc:chgData name="Mst Marzia Umme Mozid (2527557)" userId="S::2527557@student.uwtsd.ac.uk::cce49fb0-2280-44e4-bde4-80f732865556" providerId="AD" clId="Web-{957B02C0-CA45-944C-64AD-A75CAE54FEAE}" dt="2026-03-15T20:08:53.125" v="15"/>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3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4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 name="Picture 3" descr="A blue and white logo&#10;&#10;AI-generated content may be incorrect.">
            <a:extLst>
              <a:ext uri="{FF2B5EF4-FFF2-40B4-BE49-F238E27FC236}">
                <a16:creationId xmlns:a16="http://schemas.microsoft.com/office/drawing/2014/main" id="{1554A210-542F-4B24-2103-DE9552463BDC}"/>
              </a:ext>
            </a:extLst>
          </p:cNvPr>
          <p:cNvPicPr>
            <a:picLocks noChangeAspect="1"/>
          </p:cNvPicPr>
          <p:nvPr/>
        </p:nvPicPr>
        <p:blipFill>
          <a:blip r:embed="rId2"/>
          <a:stretch>
            <a:fillRect/>
          </a:stretch>
        </p:blipFill>
        <p:spPr>
          <a:xfrm>
            <a:off x="1217770" y="2386101"/>
            <a:ext cx="3952579" cy="2078291"/>
          </a:xfrm>
          <a:prstGeom prst="rect">
            <a:avLst/>
          </a:prstGeom>
        </p:spPr>
      </p:pic>
      <p:sp>
        <p:nvSpPr>
          <p:cNvPr id="5" name="TextBox 4">
            <a:extLst>
              <a:ext uri="{FF2B5EF4-FFF2-40B4-BE49-F238E27FC236}">
                <a16:creationId xmlns:a16="http://schemas.microsoft.com/office/drawing/2014/main" id="{819CBF38-DF90-AA35-742E-1C66AC3A96D3}"/>
              </a:ext>
            </a:extLst>
          </p:cNvPr>
          <p:cNvSpPr txBox="1"/>
          <p:nvPr/>
        </p:nvSpPr>
        <p:spPr>
          <a:xfrm>
            <a:off x="6695359" y="554728"/>
            <a:ext cx="4158031" cy="5338417"/>
          </a:xfrm>
          <a:prstGeom prst="rect">
            <a:avLst/>
          </a:prstGeom>
          <a:solidFill>
            <a:schemeClr val="accent2"/>
          </a:solidFill>
        </p:spPr>
        <p:style>
          <a:lnRef idx="2">
            <a:schemeClr val="dk1"/>
          </a:lnRef>
          <a:fillRef idx="1">
            <a:schemeClr val="lt1"/>
          </a:fillRef>
          <a:effectRef idx="0">
            <a:schemeClr val="dk1"/>
          </a:effectRef>
          <a:fontRef idx="minor">
            <a:schemeClr val="dk1"/>
          </a:fontRef>
        </p:style>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lnSpc>
                <a:spcPct val="90000"/>
              </a:lnSpc>
              <a:spcAft>
                <a:spcPts val="600"/>
              </a:spcAft>
            </a:pPr>
            <a:r>
              <a:rPr lang="en-US" sz="2400" b="1">
                <a:solidFill>
                  <a:schemeClr val="tx1">
                    <a:alpha val="80000"/>
                  </a:schemeClr>
                </a:solidFill>
              </a:rPr>
              <a:t>Group Presentation</a:t>
            </a:r>
            <a:endParaRPr lang="en-US" sz="2400">
              <a:solidFill>
                <a:srgbClr val="000000">
                  <a:alpha val="80000"/>
                </a:srgbClr>
              </a:solidFill>
            </a:endParaRPr>
          </a:p>
          <a:p>
            <a:pPr algn="ctr">
              <a:lnSpc>
                <a:spcPct val="90000"/>
              </a:lnSpc>
              <a:spcAft>
                <a:spcPts val="600"/>
              </a:spcAft>
            </a:pPr>
            <a:r>
              <a:rPr lang="en-US">
                <a:solidFill>
                  <a:schemeClr val="tx1">
                    <a:alpha val="80000"/>
                  </a:schemeClr>
                </a:solidFill>
              </a:rPr>
              <a:t>Group 10</a:t>
            </a:r>
            <a:endParaRPr lang="en-US">
              <a:solidFill>
                <a:srgbClr val="000000">
                  <a:alpha val="80000"/>
                </a:srgbClr>
              </a:solidFill>
            </a:endParaRPr>
          </a:p>
          <a:p>
            <a:pPr indent="-228600">
              <a:lnSpc>
                <a:spcPct val="90000"/>
              </a:lnSpc>
              <a:spcAft>
                <a:spcPts val="600"/>
              </a:spcAft>
              <a:buFont typeface="Arial" panose="020B0604020202020204" pitchFamily="34" charset="0"/>
              <a:buChar char="•"/>
            </a:pPr>
            <a:endParaRPr lang="en-US">
              <a:solidFill>
                <a:schemeClr val="tx1">
                  <a:alpha val="80000"/>
                </a:schemeClr>
              </a:solidFill>
            </a:endParaRPr>
          </a:p>
          <a:p>
            <a:pPr algn="ctr">
              <a:lnSpc>
                <a:spcPct val="90000"/>
              </a:lnSpc>
              <a:spcAft>
                <a:spcPts val="600"/>
              </a:spcAft>
            </a:pPr>
            <a:r>
              <a:rPr lang="en-US">
                <a:solidFill>
                  <a:schemeClr val="tx1">
                    <a:alpha val="80000"/>
                  </a:schemeClr>
                </a:solidFill>
              </a:rPr>
              <a:t>THAHMIDA KHANOM</a:t>
            </a:r>
            <a:endParaRPr lang="en-US">
              <a:solidFill>
                <a:srgbClr val="000000">
                  <a:alpha val="80000"/>
                </a:srgbClr>
              </a:solidFill>
            </a:endParaRPr>
          </a:p>
          <a:p>
            <a:pPr algn="ctr">
              <a:lnSpc>
                <a:spcPct val="90000"/>
              </a:lnSpc>
              <a:spcAft>
                <a:spcPts val="600"/>
              </a:spcAft>
            </a:pPr>
            <a:r>
              <a:rPr lang="en-US" sz="1600">
                <a:solidFill>
                  <a:schemeClr val="tx1">
                    <a:alpha val="80000"/>
                  </a:schemeClr>
                </a:solidFill>
              </a:rPr>
              <a:t>ID: 2531916</a:t>
            </a:r>
          </a:p>
          <a:p>
            <a:pPr algn="ctr">
              <a:lnSpc>
                <a:spcPct val="90000"/>
              </a:lnSpc>
              <a:spcAft>
                <a:spcPts val="600"/>
              </a:spcAft>
            </a:pPr>
            <a:r>
              <a:rPr lang="en-US" sz="1600">
                <a:solidFill>
                  <a:schemeClr val="tx1">
                    <a:alpha val="80000"/>
                  </a:schemeClr>
                </a:solidFill>
              </a:rPr>
              <a:t>(Group Member 1)</a:t>
            </a:r>
          </a:p>
          <a:p>
            <a:pPr indent="-228600" algn="ctr">
              <a:lnSpc>
                <a:spcPct val="90000"/>
              </a:lnSpc>
              <a:spcAft>
                <a:spcPts val="600"/>
              </a:spcAft>
              <a:buFont typeface="Arial" panose="020B0604020202020204" pitchFamily="34" charset="0"/>
              <a:buChar char="•"/>
            </a:pPr>
            <a:endParaRPr lang="en-US">
              <a:solidFill>
                <a:srgbClr val="000000">
                  <a:alpha val="80000"/>
                </a:srgbClr>
              </a:solidFill>
            </a:endParaRPr>
          </a:p>
          <a:p>
            <a:pPr algn="ctr">
              <a:lnSpc>
                <a:spcPct val="90000"/>
              </a:lnSpc>
              <a:spcAft>
                <a:spcPts val="600"/>
              </a:spcAft>
            </a:pPr>
            <a:r>
              <a:rPr lang="en-US">
                <a:solidFill>
                  <a:schemeClr val="tx1">
                    <a:alpha val="80000"/>
                  </a:schemeClr>
                </a:solidFill>
              </a:rPr>
              <a:t>MST MARZIA UMME MOZID</a:t>
            </a:r>
            <a:endParaRPr lang="en-US">
              <a:solidFill>
                <a:srgbClr val="000000">
                  <a:alpha val="80000"/>
                </a:srgbClr>
              </a:solidFill>
            </a:endParaRPr>
          </a:p>
          <a:p>
            <a:pPr algn="ctr">
              <a:lnSpc>
                <a:spcPct val="90000"/>
              </a:lnSpc>
              <a:spcAft>
                <a:spcPts val="600"/>
              </a:spcAft>
            </a:pPr>
            <a:r>
              <a:rPr lang="en-US" sz="1600">
                <a:solidFill>
                  <a:schemeClr val="tx1">
                    <a:alpha val="80000"/>
                  </a:schemeClr>
                </a:solidFill>
              </a:rPr>
              <a:t>ID: 2527557</a:t>
            </a:r>
          </a:p>
          <a:p>
            <a:pPr algn="ctr">
              <a:lnSpc>
                <a:spcPct val="90000"/>
              </a:lnSpc>
              <a:spcAft>
                <a:spcPts val="600"/>
              </a:spcAft>
            </a:pPr>
            <a:r>
              <a:rPr lang="en-US" sz="1600">
                <a:solidFill>
                  <a:schemeClr val="tx1">
                    <a:alpha val="80000"/>
                  </a:schemeClr>
                </a:solidFill>
              </a:rPr>
              <a:t>(Group Member 2)</a:t>
            </a:r>
          </a:p>
          <a:p>
            <a:pPr indent="-228600" algn="ctr">
              <a:lnSpc>
                <a:spcPct val="90000"/>
              </a:lnSpc>
              <a:spcAft>
                <a:spcPts val="600"/>
              </a:spcAft>
              <a:buFont typeface="Arial" panose="020B0604020202020204" pitchFamily="34" charset="0"/>
              <a:buChar char="•"/>
            </a:pPr>
            <a:endParaRPr lang="en-US">
              <a:solidFill>
                <a:srgbClr val="000000">
                  <a:alpha val="80000"/>
                </a:srgbClr>
              </a:solidFill>
            </a:endParaRPr>
          </a:p>
          <a:p>
            <a:pPr algn="ctr">
              <a:lnSpc>
                <a:spcPct val="90000"/>
              </a:lnSpc>
              <a:spcAft>
                <a:spcPts val="600"/>
              </a:spcAft>
            </a:pPr>
            <a:r>
              <a:rPr lang="en-US">
                <a:solidFill>
                  <a:schemeClr val="tx1">
                    <a:alpha val="80000"/>
                  </a:schemeClr>
                </a:solidFill>
              </a:rPr>
              <a:t>SAGOR DAS</a:t>
            </a:r>
            <a:endParaRPr lang="en-US">
              <a:solidFill>
                <a:srgbClr val="000000">
                  <a:alpha val="80000"/>
                </a:srgbClr>
              </a:solidFill>
            </a:endParaRPr>
          </a:p>
          <a:p>
            <a:pPr algn="ctr">
              <a:lnSpc>
                <a:spcPct val="90000"/>
              </a:lnSpc>
              <a:spcAft>
                <a:spcPts val="600"/>
              </a:spcAft>
            </a:pPr>
            <a:r>
              <a:rPr lang="en-US" sz="1600">
                <a:solidFill>
                  <a:schemeClr val="tx1">
                    <a:alpha val="80000"/>
                  </a:schemeClr>
                </a:solidFill>
              </a:rPr>
              <a:t>ID: 2530647</a:t>
            </a:r>
          </a:p>
          <a:p>
            <a:pPr algn="ctr">
              <a:lnSpc>
                <a:spcPct val="90000"/>
              </a:lnSpc>
              <a:spcAft>
                <a:spcPts val="600"/>
              </a:spcAft>
            </a:pPr>
            <a:r>
              <a:rPr lang="en-US" sz="1600">
                <a:solidFill>
                  <a:schemeClr val="tx1">
                    <a:alpha val="80000"/>
                  </a:schemeClr>
                </a:solidFill>
              </a:rPr>
              <a:t>(Group Member 3)</a:t>
            </a:r>
          </a:p>
          <a:p>
            <a:pPr algn="ctr">
              <a:lnSpc>
                <a:spcPct val="90000"/>
              </a:lnSpc>
              <a:spcAft>
                <a:spcPts val="600"/>
              </a:spcAft>
            </a:pPr>
            <a:r>
              <a:rPr lang="en-US" sz="1600">
                <a:solidFill>
                  <a:schemeClr val="tx1">
                    <a:alpha val="80000"/>
                  </a:schemeClr>
                </a:solidFill>
              </a:rPr>
              <a:t>     Digital Skills and Research Method</a:t>
            </a:r>
            <a:endParaRPr lang="en-US">
              <a:solidFill>
                <a:srgbClr val="000000">
                  <a:alpha val="80000"/>
                </a:srgbClr>
              </a:solidFill>
            </a:endParaRPr>
          </a:p>
          <a:p>
            <a:pPr algn="ctr">
              <a:lnSpc>
                <a:spcPct val="90000"/>
              </a:lnSpc>
              <a:spcAft>
                <a:spcPts val="600"/>
              </a:spcAft>
            </a:pPr>
            <a:r>
              <a:rPr lang="en-US" sz="1600">
                <a:solidFill>
                  <a:schemeClr val="tx1">
                    <a:alpha val="80000"/>
                  </a:schemeClr>
                </a:solidFill>
              </a:rPr>
              <a:t>Certificate of Higher Education Skill for the Workplace (Health &amp; Social Care)</a:t>
            </a:r>
          </a:p>
        </p:txBody>
      </p:sp>
      <p:sp>
        <p:nvSpPr>
          <p:cNvPr id="4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50" name="Straight Connector 4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0344397E-4848-E8B4-0662-209420D90A07}"/>
              </a:ext>
            </a:extLst>
          </p:cNvPr>
          <p:cNvSpPr>
            <a:spLocks noGrp="1"/>
          </p:cNvSpPr>
          <p:nvPr>
            <p:ph type="ftr" sz="quarter" idx="11"/>
          </p:nvPr>
        </p:nvSpPr>
        <p:spPr/>
        <p:txBody>
          <a:bodyPr/>
          <a:lstStyle/>
          <a:p>
            <a:r>
              <a:rPr lang="en-GB"/>
              <a:t>Presentation Group Member 2</a:t>
            </a:r>
          </a:p>
        </p:txBody>
      </p:sp>
    </p:spTree>
    <p:extLst>
      <p:ext uri="{BB962C8B-B14F-4D97-AF65-F5344CB8AC3E}">
        <p14:creationId xmlns:p14="http://schemas.microsoft.com/office/powerpoint/2010/main" val="2301964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6" name="Content Placeholder 2">
            <a:extLst>
              <a:ext uri="{FF2B5EF4-FFF2-40B4-BE49-F238E27FC236}">
                <a16:creationId xmlns:a16="http://schemas.microsoft.com/office/drawing/2014/main" id="{2F9587BB-0734-0DC3-B1C7-DA71CD5115A0}"/>
              </a:ext>
            </a:extLst>
          </p:cNvPr>
          <p:cNvSpPr>
            <a:spLocks noGrp="1"/>
          </p:cNvSpPr>
          <p:nvPr/>
        </p:nvSpPr>
        <p:spPr>
          <a:xfrm>
            <a:off x="838200" y="820335"/>
            <a:ext cx="10515600" cy="535662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a:t>Objectives:</a:t>
            </a:r>
            <a:endParaRPr lang="en-US"/>
          </a:p>
          <a:p>
            <a:pPr marL="0" indent="0" algn="ctr">
              <a:buNone/>
            </a:pPr>
            <a:endParaRPr lang="en-US" sz="2400"/>
          </a:p>
          <a:p>
            <a:pPr marL="0" indent="0">
              <a:buNone/>
            </a:pPr>
            <a:r>
              <a:rPr lang="en-US" sz="1800" b="1"/>
              <a:t>Group member 1- Microsoft 365 productivity application (Excel)</a:t>
            </a:r>
          </a:p>
          <a:p>
            <a:pPr marL="0"/>
            <a:r>
              <a:rPr lang="en-US" sz="1800"/>
              <a:t>Describe how staff currently complete the task and how the chosen app improves it (for example, Excel for scheduling or tracking medication logs).</a:t>
            </a:r>
            <a:endParaRPr lang="en-US"/>
          </a:p>
          <a:p>
            <a:pPr marL="0"/>
            <a:r>
              <a:rPr lang="en-US" sz="1800"/>
              <a:t>Discuss the benefits and limitations of your chosen application.</a:t>
            </a:r>
            <a:endParaRPr lang="en-US"/>
          </a:p>
          <a:p>
            <a:pPr marL="0" indent="0">
              <a:buNone/>
            </a:pPr>
            <a:r>
              <a:rPr lang="en-US" sz="1800" b="1"/>
              <a:t>Group member 2 – Microsoft 365 communication or collaboration tool (Teams)</a:t>
            </a:r>
            <a:endParaRPr lang="en-US" sz="1800"/>
          </a:p>
          <a:p>
            <a:pPr marL="0"/>
            <a:r>
              <a:rPr lang="en-US" sz="1800" dirty="0"/>
              <a:t>Explain how it helps staff communicate across different locations (e.g., between carers in the field and the main office). </a:t>
            </a:r>
          </a:p>
          <a:p>
            <a:pPr marL="0"/>
            <a:r>
              <a:rPr lang="en-US" sz="1800" dirty="0"/>
              <a:t>Identify both the advantages and challenges of your chosen application.</a:t>
            </a:r>
            <a:endParaRPr lang="en-US" dirty="0"/>
          </a:p>
          <a:p>
            <a:pPr marL="0" indent="0">
              <a:buNone/>
            </a:pPr>
            <a:r>
              <a:rPr lang="en-US" sz="1800" b="1"/>
              <a:t>Group member 3 – Digital safety action plan for Greenfield</a:t>
            </a:r>
          </a:p>
          <a:p>
            <a:pPr marL="0"/>
            <a:r>
              <a:rPr lang="en-US" sz="1800"/>
              <a:t>Design a digital safety action plan that outlines practical steps the agency can take to improve data security and data protection. Your plan should include at least four key goals with clear, simple actions under each area: </a:t>
            </a:r>
            <a:endParaRPr lang="en-US" sz="1800" b="1"/>
          </a:p>
          <a:p>
            <a:pPr marL="0"/>
            <a:r>
              <a:rPr lang="en-US" sz="1800"/>
              <a:t>1. Secure Access 2. Email Awareness 3. Data Management 4. Confidentiality and Compliance</a:t>
            </a:r>
          </a:p>
          <a:p>
            <a:pPr marL="0"/>
            <a:endParaRPr lang="en-US" sz="1800"/>
          </a:p>
          <a:p>
            <a:pPr marL="0"/>
            <a:endParaRPr lang="en-US" sz="1800"/>
          </a:p>
          <a:p>
            <a:pPr marL="0"/>
            <a:endParaRPr lang="en-US" sz="1000"/>
          </a:p>
          <a:p>
            <a:pPr marL="0"/>
            <a:endParaRPr lang="en-US" sz="1000"/>
          </a:p>
          <a:p>
            <a:endParaRPr lang="en-US" sz="1000"/>
          </a:p>
          <a:p>
            <a:endParaRPr lang="en-US" sz="1000"/>
          </a:p>
        </p:txBody>
      </p:sp>
      <p:sp>
        <p:nvSpPr>
          <p:cNvPr id="2" name="Footer Placeholder 1">
            <a:extLst>
              <a:ext uri="{FF2B5EF4-FFF2-40B4-BE49-F238E27FC236}">
                <a16:creationId xmlns:a16="http://schemas.microsoft.com/office/drawing/2014/main" id="{FF2217AF-43EC-2D4A-57DA-2DCD7BF69DA6}"/>
              </a:ext>
            </a:extLst>
          </p:cNvPr>
          <p:cNvSpPr>
            <a:spLocks noGrp="1"/>
          </p:cNvSpPr>
          <p:nvPr>
            <p:ph type="ftr" sz="quarter" idx="11"/>
          </p:nvPr>
        </p:nvSpPr>
        <p:spPr/>
        <p:txBody>
          <a:bodyPr/>
          <a:lstStyle/>
          <a:p>
            <a:r>
              <a:rPr lang="en-GB"/>
              <a:t>Presentation Group Member 2</a:t>
            </a:r>
          </a:p>
        </p:txBody>
      </p:sp>
    </p:spTree>
    <p:extLst>
      <p:ext uri="{BB962C8B-B14F-4D97-AF65-F5344CB8AC3E}">
        <p14:creationId xmlns:p14="http://schemas.microsoft.com/office/powerpoint/2010/main" val="1960527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1118796" y="1094453"/>
            <a:ext cx="3197102" cy="4262389"/>
          </a:xfrm>
        </p:spPr>
        <p:txBody>
          <a:bodyPr vert="horz" lIns="91440" tIns="45720" rIns="91440" bIns="45720" rtlCol="0" anchor="ctr">
            <a:normAutofit/>
          </a:bodyPr>
          <a:lstStyle/>
          <a:p>
            <a:pPr algn="l"/>
            <a:r>
              <a:rPr lang="en-US" sz="4000" kern="1200">
                <a:solidFill>
                  <a:srgbClr val="FFFFFF"/>
                </a:solidFill>
                <a:latin typeface="+mj-lt"/>
                <a:ea typeface="+mj-ea"/>
                <a:cs typeface="+mj-cs"/>
              </a:rPr>
              <a:t>Why Microsoft Teams Matter For Greenfield</a:t>
            </a:r>
            <a:endParaRPr lang="en-US" sz="4000" kern="1200">
              <a:solidFill>
                <a:srgbClr val="FFFFFF"/>
              </a:solidFill>
              <a:latin typeface="+mj-lt"/>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Subtitle 2"/>
          <p:cNvSpPr>
            <a:spLocks noGrp="1"/>
          </p:cNvSpPr>
          <p:nvPr>
            <p:ph type="subTitle" idx="1"/>
          </p:nvPr>
        </p:nvSpPr>
        <p:spPr>
          <a:xfrm>
            <a:off x="5782636" y="716322"/>
            <a:ext cx="5286204" cy="5788469"/>
          </a:xfrm>
        </p:spPr>
        <p:txBody>
          <a:bodyPr vert="horz" lIns="91440" tIns="45720" rIns="91440" bIns="45720" rtlCol="0" anchor="ctr">
            <a:normAutofit/>
          </a:bodyPr>
          <a:lstStyle/>
          <a:p>
            <a:pPr algn="just"/>
            <a:r>
              <a:rPr lang="en-US" sz="1400" dirty="0">
                <a:solidFill>
                  <a:srgbClr val="000000">
                    <a:alpha val="80000"/>
                  </a:srgbClr>
                </a:solidFill>
                <a:latin typeface="Aptos"/>
                <a:ea typeface="Source Sans Pro"/>
              </a:rPr>
              <a:t>Our ability to communicate is a key part of everyday life and is an essential skill</a:t>
            </a:r>
            <a:r>
              <a:rPr lang="en-US" sz="1400" dirty="0">
                <a:solidFill>
                  <a:schemeClr val="tx1">
                    <a:alpha val="80000"/>
                  </a:schemeClr>
                </a:solidFill>
              </a:rPr>
              <a:t> particularly when communicating with vulnerable </a:t>
            </a:r>
            <a:r>
              <a:rPr lang="en-US" sz="1400">
                <a:solidFill>
                  <a:schemeClr val="tx1">
                    <a:alpha val="80000"/>
                  </a:schemeClr>
                </a:solidFill>
              </a:rPr>
              <a:t>people in a health and social care setting. (Moss, 2020)</a:t>
            </a:r>
            <a:endParaRPr lang="en-US" sz="1400" dirty="0">
              <a:solidFill>
                <a:schemeClr val="tx1">
                  <a:alpha val="80000"/>
                </a:schemeClr>
              </a:solidFill>
            </a:endParaRPr>
          </a:p>
          <a:p>
            <a:pPr algn="just"/>
            <a:r>
              <a:rPr lang="en-US" sz="1400">
                <a:solidFill>
                  <a:schemeClr val="tx1">
                    <a:alpha val="80000"/>
                  </a:schemeClr>
                </a:solidFill>
              </a:rPr>
              <a:t>Greenfield's staff work across multiple locations- carers visiting clients in the community, nurses on the move, and coordinators and admin staff based in the office. This makes communications fragmented and sometimes slow. Microsoft Teams brings everyone into one secure platform where information flows quickly and safely. </a:t>
            </a:r>
            <a:endParaRPr lang="en-US">
              <a:solidFill>
                <a:schemeClr val="tx1">
                  <a:alpha val="80000"/>
                </a:schemeClr>
              </a:solidFill>
            </a:endParaRPr>
          </a:p>
          <a:p>
            <a:pPr algn="just"/>
            <a:r>
              <a:rPr lang="en-US" sz="1400">
                <a:solidFill>
                  <a:schemeClr val="tx1">
                    <a:alpha val="80000"/>
                  </a:schemeClr>
                </a:solidFill>
              </a:rPr>
              <a:t>Improving communication across locations by following features:</a:t>
            </a:r>
            <a:endParaRPr lang="en-US" sz="1400">
              <a:solidFill>
                <a:srgbClr val="000000">
                  <a:alpha val="80000"/>
                </a:srgbClr>
              </a:solidFill>
            </a:endParaRPr>
          </a:p>
          <a:p>
            <a:pPr algn="l"/>
            <a:r>
              <a:rPr lang="en-US" sz="1400">
                <a:solidFill>
                  <a:schemeClr val="tx1">
                    <a:alpha val="80000"/>
                  </a:schemeClr>
                </a:solidFill>
              </a:rPr>
              <a:t>  </a:t>
            </a:r>
          </a:p>
          <a:p>
            <a:pPr indent="-228600" algn="l">
              <a:buFont typeface="Arial" panose="020B0604020202020204" pitchFamily="34" charset="0"/>
              <a:buChar char="•"/>
            </a:pPr>
            <a:r>
              <a:rPr lang="en-US" sz="1400">
                <a:solidFill>
                  <a:schemeClr val="tx1">
                    <a:alpha val="80000"/>
                  </a:schemeClr>
                </a:solidFill>
              </a:rPr>
              <a:t>Instant messaging &amp; Chat</a:t>
            </a:r>
          </a:p>
          <a:p>
            <a:pPr algn="l"/>
            <a:r>
              <a:rPr lang="en-US" sz="1400">
                <a:solidFill>
                  <a:schemeClr val="tx1">
                    <a:alpha val="80000"/>
                  </a:schemeClr>
                </a:solidFill>
              </a:rPr>
              <a:t>Example: A carer notices a client has run out medication. Instead of waiting on hold, they send a quick Teams message to the nurse or coordinator for immediate guidance.</a:t>
            </a:r>
            <a:endParaRPr lang="en-US" sz="1400">
              <a:solidFill>
                <a:srgbClr val="000000">
                  <a:alpha val="80000"/>
                </a:srgbClr>
              </a:solidFill>
            </a:endParaRPr>
          </a:p>
          <a:p>
            <a:pPr indent="-228600" algn="l">
              <a:buFont typeface="Arial" panose="020B0604020202020204" pitchFamily="34" charset="0"/>
              <a:buChar char="•"/>
            </a:pPr>
            <a:r>
              <a:rPr lang="en-US" sz="1400">
                <a:solidFill>
                  <a:schemeClr val="tx1">
                    <a:alpha val="80000"/>
                  </a:schemeClr>
                </a:solidFill>
              </a:rPr>
              <a:t>Video &amp; Audio Calls</a:t>
            </a:r>
          </a:p>
          <a:p>
            <a:pPr algn="l"/>
            <a:r>
              <a:rPr lang="en-US" sz="1400">
                <a:solidFill>
                  <a:schemeClr val="tx1">
                    <a:alpha val="80000"/>
                  </a:schemeClr>
                </a:solidFill>
              </a:rPr>
              <a:t>Example: A nurse can join a video call to assess a client's </a:t>
            </a:r>
            <a:r>
              <a:rPr lang="en-US" sz="1400" err="1">
                <a:solidFill>
                  <a:schemeClr val="tx1">
                    <a:alpha val="80000"/>
                  </a:schemeClr>
                </a:solidFill>
              </a:rPr>
              <a:t>woun</a:t>
            </a:r>
            <a:r>
              <a:rPr lang="en-US" sz="1400">
                <a:solidFill>
                  <a:schemeClr val="tx1">
                    <a:alpha val="80000"/>
                  </a:schemeClr>
                </a:solidFill>
              </a:rPr>
              <a:t>d remotely, guiding the carer on next steps.</a:t>
            </a:r>
          </a:p>
          <a:p>
            <a:pPr indent="-228600" algn="l">
              <a:buFont typeface="Arial" panose="020B0604020202020204" pitchFamily="34" charset="0"/>
              <a:buChar char="•"/>
            </a:pPr>
            <a:r>
              <a:rPr lang="en-US" sz="1400">
                <a:solidFill>
                  <a:schemeClr val="tx1">
                    <a:alpha val="80000"/>
                  </a:schemeClr>
                </a:solidFill>
              </a:rPr>
              <a:t>File sharing &amp; Real time Collaboration:</a:t>
            </a:r>
          </a:p>
          <a:p>
            <a:pPr algn="l"/>
            <a:r>
              <a:rPr lang="en-US" sz="1400">
                <a:solidFill>
                  <a:schemeClr val="tx1">
                    <a:alpha val="80000"/>
                  </a:schemeClr>
                </a:solidFill>
              </a:rPr>
              <a:t>Example: The care coordinator updates a Rota in Teams, and carers instantly see the changes on their mobile app.</a:t>
            </a:r>
            <a:endParaRPr lang="en-US" sz="1400">
              <a:solidFill>
                <a:srgbClr val="000000">
                  <a:alpha val="80000"/>
                </a:srgbClr>
              </a:solidFill>
            </a:endParaRPr>
          </a:p>
          <a:p>
            <a:pPr indent="-228600" algn="l">
              <a:buFont typeface="Arial" panose="020B0604020202020204" pitchFamily="34" charset="0"/>
              <a:buChar char="•"/>
            </a:pPr>
            <a:endParaRPr lang="en-US" sz="1400">
              <a:solidFill>
                <a:schemeClr val="tx1">
                  <a:alpha val="80000"/>
                </a:schemeClr>
              </a:solidFill>
            </a:endParaRPr>
          </a:p>
          <a:p>
            <a:pPr indent="-228600" algn="l">
              <a:buFont typeface="Arial" panose="020B0604020202020204" pitchFamily="34" charset="0"/>
              <a:buChar char="•"/>
            </a:pPr>
            <a:endParaRPr lang="en-US" sz="14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A4F6AC0D-AA6E-72CD-18F4-D8074F51F42F}"/>
              </a:ext>
            </a:extLst>
          </p:cNvPr>
          <p:cNvSpPr>
            <a:spLocks noGrp="1"/>
          </p:cNvSpPr>
          <p:nvPr>
            <p:ph type="ftr" sz="quarter" idx="11"/>
          </p:nvPr>
        </p:nvSpPr>
        <p:spPr/>
        <p:txBody>
          <a:bodyPr/>
          <a:lstStyle/>
          <a:p>
            <a:r>
              <a:rPr lang="en-GB"/>
              <a:t>Presentation Group Member 2</a:t>
            </a: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98885-8C4C-E6D7-8C7B-408F24E5A3DB}"/>
              </a:ext>
            </a:extLst>
          </p:cNvPr>
          <p:cNvSpPr>
            <a:spLocks noGrp="1"/>
          </p:cNvSpPr>
          <p:nvPr>
            <p:ph type="title"/>
          </p:nvPr>
        </p:nvSpPr>
        <p:spPr>
          <a:xfrm>
            <a:off x="838200" y="365125"/>
            <a:ext cx="10501223" cy="563563"/>
          </a:xfrm>
        </p:spPr>
        <p:txBody>
          <a:bodyPr/>
          <a:lstStyle/>
          <a:p>
            <a:pPr algn="ctr"/>
            <a:r>
              <a:rPr lang="en-GB" sz="2000"/>
              <a:t>Advantages and challenges of using Microsoft Teams</a:t>
            </a:r>
            <a:endParaRPr lang="en-US"/>
          </a:p>
        </p:txBody>
      </p:sp>
      <p:graphicFrame>
        <p:nvGraphicFramePr>
          <p:cNvPr id="6" name="Content Placeholder 5">
            <a:extLst>
              <a:ext uri="{FF2B5EF4-FFF2-40B4-BE49-F238E27FC236}">
                <a16:creationId xmlns:a16="http://schemas.microsoft.com/office/drawing/2014/main" id="{E9C08321-4BF0-F1EC-F2F7-F81FBEBD4AF1}"/>
              </a:ext>
            </a:extLst>
          </p:cNvPr>
          <p:cNvGraphicFramePr>
            <a:graphicFrameLocks noGrp="1"/>
          </p:cNvGraphicFramePr>
          <p:nvPr>
            <p:ph idx="1"/>
            <p:extLst>
              <p:ext uri="{D42A27DB-BD31-4B8C-83A1-F6EECF244321}">
                <p14:modId xmlns:p14="http://schemas.microsoft.com/office/powerpoint/2010/main" val="320493981"/>
              </p:ext>
            </p:extLst>
          </p:nvPr>
        </p:nvGraphicFramePr>
        <p:xfrm>
          <a:off x="847493" y="850770"/>
          <a:ext cx="10515600" cy="2188311"/>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542141838"/>
                    </a:ext>
                  </a:extLst>
                </a:gridCol>
                <a:gridCol w="5257800">
                  <a:extLst>
                    <a:ext uri="{9D8B030D-6E8A-4147-A177-3AD203B41FA5}">
                      <a16:colId xmlns:a16="http://schemas.microsoft.com/office/drawing/2014/main" val="1897145834"/>
                    </a:ext>
                  </a:extLst>
                </a:gridCol>
              </a:tblGrid>
              <a:tr h="331372">
                <a:tc>
                  <a:txBody>
                    <a:bodyPr/>
                    <a:lstStyle/>
                    <a:p>
                      <a:r>
                        <a:rPr lang="en-GB"/>
                        <a:t>Benefit</a:t>
                      </a:r>
                    </a:p>
                  </a:txBody>
                  <a:tcPr/>
                </a:tc>
                <a:tc>
                  <a:txBody>
                    <a:bodyPr/>
                    <a:lstStyle/>
                    <a:p>
                      <a:r>
                        <a:rPr lang="en-GB"/>
                        <a:t>How it helps Greenfield</a:t>
                      </a:r>
                    </a:p>
                  </a:txBody>
                  <a:tcPr/>
                </a:tc>
                <a:extLst>
                  <a:ext uri="{0D108BD9-81ED-4DB2-BD59-A6C34878D82A}">
                    <a16:rowId xmlns:a16="http://schemas.microsoft.com/office/drawing/2014/main" val="2608996964"/>
                  </a:ext>
                </a:extLst>
              </a:tr>
              <a:tr h="1822551">
                <a:tc>
                  <a:txBody>
                    <a:bodyPr/>
                    <a:lstStyle/>
                    <a:p>
                      <a:r>
                        <a:rPr lang="en-GB"/>
                        <a:t>Centralised communication</a:t>
                      </a:r>
                    </a:p>
                    <a:p>
                      <a:pPr lvl="0">
                        <a:buNone/>
                      </a:pPr>
                      <a:r>
                        <a:rPr lang="en-GB"/>
                        <a:t>Mobile-friendly</a:t>
                      </a:r>
                    </a:p>
                    <a:p>
                      <a:pPr lvl="0">
                        <a:buNone/>
                      </a:pPr>
                      <a:r>
                        <a:rPr lang="en-GB"/>
                        <a:t>Secure data handling</a:t>
                      </a:r>
                    </a:p>
                    <a:p>
                      <a:pPr lvl="0">
                        <a:buNone/>
                      </a:pPr>
                      <a:r>
                        <a:rPr lang="en-GB"/>
                        <a:t>Real-time collaboration</a:t>
                      </a:r>
                    </a:p>
                    <a:p>
                      <a:pPr lvl="0">
                        <a:buNone/>
                      </a:pPr>
                      <a:r>
                        <a:rPr lang="en-GB"/>
                        <a:t>Better scheduling</a:t>
                      </a:r>
                    </a:p>
                    <a:p>
                      <a:pPr lvl="0">
                        <a:buNone/>
                      </a:pPr>
                      <a:r>
                        <a:rPr lang="en-GB"/>
                        <a:t>Supports remote clinical advice</a:t>
                      </a:r>
                    </a:p>
                  </a:txBody>
                  <a:tcPr/>
                </a:tc>
                <a:tc>
                  <a:txBody>
                    <a:bodyPr/>
                    <a:lstStyle/>
                    <a:p>
                      <a:r>
                        <a:rPr lang="en-GB"/>
                        <a:t>Reduces delays between carers and office staff</a:t>
                      </a:r>
                    </a:p>
                    <a:p>
                      <a:pPr lvl="0">
                        <a:buNone/>
                      </a:pPr>
                      <a:r>
                        <a:rPr lang="en-GB"/>
                        <a:t>Carers can access everything on the go</a:t>
                      </a:r>
                    </a:p>
                    <a:p>
                      <a:pPr lvl="0">
                        <a:buNone/>
                      </a:pPr>
                      <a:r>
                        <a:rPr lang="en-GB"/>
                        <a:t>Protects client information</a:t>
                      </a:r>
                    </a:p>
                    <a:p>
                      <a:pPr lvl="0">
                        <a:buNone/>
                      </a:pPr>
                      <a:r>
                        <a:rPr lang="en-GB"/>
                        <a:t>Improve accuracy of plans and documentation</a:t>
                      </a:r>
                      <a:endParaRPr lang="en-GB" dirty="0"/>
                    </a:p>
                    <a:p>
                      <a:pPr lvl="0">
                        <a:buNone/>
                      </a:pPr>
                      <a:r>
                        <a:rPr lang="en-GB"/>
                        <a:t>Fewer rota errors and missed visits</a:t>
                      </a:r>
                    </a:p>
                    <a:p>
                      <a:pPr lvl="0">
                        <a:buNone/>
                      </a:pPr>
                      <a:r>
                        <a:rPr lang="en-GB"/>
                        <a:t>Nurses can guide carers without travelling</a:t>
                      </a:r>
                    </a:p>
                  </a:txBody>
                  <a:tcPr/>
                </a:tc>
                <a:extLst>
                  <a:ext uri="{0D108BD9-81ED-4DB2-BD59-A6C34878D82A}">
                    <a16:rowId xmlns:a16="http://schemas.microsoft.com/office/drawing/2014/main" val="3295988117"/>
                  </a:ext>
                </a:extLst>
              </a:tr>
            </a:tbl>
          </a:graphicData>
        </a:graphic>
      </p:graphicFrame>
      <p:sp>
        <p:nvSpPr>
          <p:cNvPr id="7" name="TextBox 6">
            <a:extLst>
              <a:ext uri="{FF2B5EF4-FFF2-40B4-BE49-F238E27FC236}">
                <a16:creationId xmlns:a16="http://schemas.microsoft.com/office/drawing/2014/main" id="{EC56FDF5-1E4B-4DA1-93C8-448FA40328A8}"/>
              </a:ext>
            </a:extLst>
          </p:cNvPr>
          <p:cNvSpPr txBox="1"/>
          <p:nvPr/>
        </p:nvSpPr>
        <p:spPr>
          <a:xfrm>
            <a:off x="888999" y="3937000"/>
            <a:ext cx="10488083" cy="11641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9" name="Table 8">
            <a:extLst>
              <a:ext uri="{FF2B5EF4-FFF2-40B4-BE49-F238E27FC236}">
                <a16:creationId xmlns:a16="http://schemas.microsoft.com/office/drawing/2014/main" id="{AB5AE433-BCB7-ABA8-538B-6E1EA8D45C6F}"/>
              </a:ext>
            </a:extLst>
          </p:cNvPr>
          <p:cNvGraphicFramePr>
            <a:graphicFrameLocks noGrp="1"/>
          </p:cNvGraphicFramePr>
          <p:nvPr>
            <p:extLst>
              <p:ext uri="{D42A27DB-BD31-4B8C-83A1-F6EECF244321}">
                <p14:modId xmlns:p14="http://schemas.microsoft.com/office/powerpoint/2010/main" val="3196195287"/>
              </p:ext>
            </p:extLst>
          </p:nvPr>
        </p:nvGraphicFramePr>
        <p:xfrm>
          <a:off x="836341" y="3113048"/>
          <a:ext cx="10537272" cy="1985010"/>
        </p:xfrm>
        <a:graphic>
          <a:graphicData uri="http://schemas.openxmlformats.org/drawingml/2006/table">
            <a:tbl>
              <a:tblPr firstRow="1" bandRow="1">
                <a:tableStyleId>{5C22544A-7EE6-4342-B048-85BDC9FD1C3A}</a:tableStyleId>
              </a:tblPr>
              <a:tblGrid>
                <a:gridCol w="5268636">
                  <a:extLst>
                    <a:ext uri="{9D8B030D-6E8A-4147-A177-3AD203B41FA5}">
                      <a16:colId xmlns:a16="http://schemas.microsoft.com/office/drawing/2014/main" val="431256211"/>
                    </a:ext>
                  </a:extLst>
                </a:gridCol>
                <a:gridCol w="5268636">
                  <a:extLst>
                    <a:ext uri="{9D8B030D-6E8A-4147-A177-3AD203B41FA5}">
                      <a16:colId xmlns:a16="http://schemas.microsoft.com/office/drawing/2014/main" val="2321067392"/>
                    </a:ext>
                  </a:extLst>
                </a:gridCol>
              </a:tblGrid>
              <a:tr h="350970">
                <a:tc>
                  <a:txBody>
                    <a:bodyPr/>
                    <a:lstStyle/>
                    <a:p>
                      <a:r>
                        <a:rPr lang="en-GB"/>
                        <a:t>Challenge</a:t>
                      </a:r>
                    </a:p>
                  </a:txBody>
                  <a:tcPr/>
                </a:tc>
                <a:tc>
                  <a:txBody>
                    <a:bodyPr/>
                    <a:lstStyle/>
                    <a:p>
                      <a:r>
                        <a:rPr lang="en-GB"/>
                        <a:t>Impact on Greenfield</a:t>
                      </a:r>
                    </a:p>
                  </a:txBody>
                  <a:tcPr/>
                </a:tc>
                <a:extLst>
                  <a:ext uri="{0D108BD9-81ED-4DB2-BD59-A6C34878D82A}">
                    <a16:rowId xmlns:a16="http://schemas.microsoft.com/office/drawing/2014/main" val="2907292036"/>
                  </a:ext>
                </a:extLst>
              </a:tr>
              <a:tr h="1619250">
                <a:tc>
                  <a:txBody>
                    <a:bodyPr/>
                    <a:lstStyle/>
                    <a:p>
                      <a:r>
                        <a:rPr lang="en-GB"/>
                        <a:t>Staff digital confidence varies</a:t>
                      </a:r>
                    </a:p>
                    <a:p>
                      <a:pPr lvl="0">
                        <a:buNone/>
                      </a:pPr>
                      <a:r>
                        <a:rPr lang="en-GB"/>
                        <a:t>Requires reliable internet</a:t>
                      </a:r>
                    </a:p>
                    <a:p>
                      <a:pPr lvl="0">
                        <a:buNone/>
                      </a:pPr>
                      <a:r>
                        <a:rPr lang="en-GB"/>
                        <a:t>Information overload</a:t>
                      </a:r>
                    </a:p>
                    <a:p>
                      <a:pPr lvl="0">
                        <a:buNone/>
                      </a:pPr>
                      <a:r>
                        <a:rPr lang="en-GB"/>
                        <a:t>Need for ongoing training</a:t>
                      </a:r>
                    </a:p>
                    <a:p>
                      <a:pPr lvl="0">
                        <a:buNone/>
                      </a:pPr>
                      <a:r>
                        <a:rPr lang="en-GB"/>
                        <a:t>Change resistance</a:t>
                      </a:r>
                    </a:p>
                  </a:txBody>
                  <a:tcPr/>
                </a:tc>
                <a:tc>
                  <a:txBody>
                    <a:bodyPr/>
                    <a:lstStyle/>
                    <a:p>
                      <a:r>
                        <a:rPr lang="en-GB"/>
                        <a:t>Some carers may feel overwhelmed</a:t>
                      </a:r>
                    </a:p>
                    <a:p>
                      <a:pPr lvl="0">
                        <a:buNone/>
                      </a:pPr>
                      <a:r>
                        <a:rPr lang="en-GB"/>
                        <a:t>Carers in rural arears may struggle</a:t>
                      </a:r>
                    </a:p>
                    <a:p>
                      <a:pPr lvl="0">
                        <a:buNone/>
                      </a:pPr>
                      <a:r>
                        <a:rPr lang="en-GB"/>
                        <a:t>Too many notification can distract staff</a:t>
                      </a:r>
                    </a:p>
                    <a:p>
                      <a:pPr lvl="0">
                        <a:buNone/>
                      </a:pPr>
                      <a:r>
                        <a:rPr lang="en-GB"/>
                        <a:t>Staff must learn new features regularly</a:t>
                      </a:r>
                    </a:p>
                    <a:p>
                      <a:pPr lvl="0">
                        <a:buNone/>
                      </a:pPr>
                      <a:r>
                        <a:rPr lang="en-GB"/>
                        <a:t>Some employees may prefer old methods</a:t>
                      </a:r>
                    </a:p>
                  </a:txBody>
                  <a:tcPr/>
                </a:tc>
                <a:extLst>
                  <a:ext uri="{0D108BD9-81ED-4DB2-BD59-A6C34878D82A}">
                    <a16:rowId xmlns:a16="http://schemas.microsoft.com/office/drawing/2014/main" val="625366322"/>
                  </a:ext>
                </a:extLst>
              </a:tr>
            </a:tbl>
          </a:graphicData>
        </a:graphic>
      </p:graphicFrame>
      <p:sp>
        <p:nvSpPr>
          <p:cNvPr id="3" name="TextBox 2">
            <a:extLst>
              <a:ext uri="{FF2B5EF4-FFF2-40B4-BE49-F238E27FC236}">
                <a16:creationId xmlns:a16="http://schemas.microsoft.com/office/drawing/2014/main" id="{4BA3F4EA-EE9E-A34E-1097-343ED9706FE9}"/>
              </a:ext>
            </a:extLst>
          </p:cNvPr>
          <p:cNvSpPr txBox="1"/>
          <p:nvPr/>
        </p:nvSpPr>
        <p:spPr>
          <a:xfrm>
            <a:off x="873760" y="5323840"/>
            <a:ext cx="10525759" cy="9956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21E719F5-5F0C-63F1-B266-17B930DB1F98}"/>
              </a:ext>
            </a:extLst>
          </p:cNvPr>
          <p:cNvSpPr txBox="1"/>
          <p:nvPr/>
        </p:nvSpPr>
        <p:spPr>
          <a:xfrm>
            <a:off x="853440" y="5374640"/>
            <a:ext cx="1053592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t>Conclusion:</a:t>
            </a:r>
          </a:p>
          <a:p>
            <a:r>
              <a:rPr lang="en-GB" dirty="0"/>
              <a:t>Teams will significantly improve Greenfield staff communicat</a:t>
            </a:r>
            <a:r>
              <a:rPr lang="en-GB"/>
              <a:t>ion process however they need to overcome initial challenges. </a:t>
            </a:r>
            <a:endParaRPr lang="en-GB" dirty="0"/>
          </a:p>
        </p:txBody>
      </p:sp>
      <p:sp>
        <p:nvSpPr>
          <p:cNvPr id="4" name="Footer Placeholder 3">
            <a:extLst>
              <a:ext uri="{FF2B5EF4-FFF2-40B4-BE49-F238E27FC236}">
                <a16:creationId xmlns:a16="http://schemas.microsoft.com/office/drawing/2014/main" id="{B5FEED17-6D94-11EB-758E-41479C278E96}"/>
              </a:ext>
            </a:extLst>
          </p:cNvPr>
          <p:cNvSpPr>
            <a:spLocks noGrp="1"/>
          </p:cNvSpPr>
          <p:nvPr>
            <p:ph type="ftr" sz="quarter" idx="11"/>
          </p:nvPr>
        </p:nvSpPr>
        <p:spPr/>
        <p:txBody>
          <a:bodyPr/>
          <a:lstStyle/>
          <a:p>
            <a:r>
              <a:rPr lang="en-GB"/>
              <a:t>Presentation Group Member 2</a:t>
            </a:r>
            <a:endParaRPr lang="en-GB">
              <a:solidFill>
                <a:srgbClr val="000000"/>
              </a:solidFill>
            </a:endParaRPr>
          </a:p>
          <a:p>
            <a:endParaRPr lang="en-GB" dirty="0"/>
          </a:p>
        </p:txBody>
      </p:sp>
    </p:spTree>
    <p:extLst>
      <p:ext uri="{BB962C8B-B14F-4D97-AF65-F5344CB8AC3E}">
        <p14:creationId xmlns:p14="http://schemas.microsoft.com/office/powerpoint/2010/main" val="166520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399A-A421-3FBD-DCD9-5BE6F80C53ED}"/>
              </a:ext>
            </a:extLst>
          </p:cNvPr>
          <p:cNvSpPr>
            <a:spLocks noGrp="1"/>
          </p:cNvSpPr>
          <p:nvPr>
            <p:ph type="title"/>
          </p:nvPr>
        </p:nvSpPr>
        <p:spPr/>
        <p:txBody>
          <a:bodyPr>
            <a:normAutofit/>
          </a:bodyPr>
          <a:lstStyle/>
          <a:p>
            <a:pPr algn="ctr"/>
            <a:r>
              <a:rPr lang="en-GB" sz="2000" b="1"/>
              <a:t>Reference:</a:t>
            </a:r>
            <a:br>
              <a:rPr lang="en-GB" sz="2000" b="1" dirty="0"/>
            </a:br>
            <a:br>
              <a:rPr lang="en-GB" sz="2000" b="1" dirty="0"/>
            </a:br>
            <a:r>
              <a:rPr lang="en-GB" sz="1800"/>
              <a:t>1. Moss, B, (2020) ''</a:t>
            </a:r>
            <a:r>
              <a:rPr lang="en-GB" sz="1800" i="1"/>
              <a:t>Communication skills in nursing, health &amp; social care''. </a:t>
            </a:r>
            <a:r>
              <a:rPr lang="en-GB" sz="1800"/>
              <a:t>5th edition,</a:t>
            </a:r>
            <a:r>
              <a:rPr lang="en-GB" sz="1800" i="1" dirty="0"/>
              <a:t> </a:t>
            </a:r>
            <a:r>
              <a:rPr lang="en-GB" sz="1800"/>
              <a:t>SAGE publications Ltd.</a:t>
            </a:r>
            <a:br>
              <a:rPr lang="en-GB" sz="1800" dirty="0"/>
            </a:br>
            <a:endParaRPr lang="en-GB" sz="2000"/>
          </a:p>
        </p:txBody>
      </p:sp>
      <p:sp>
        <p:nvSpPr>
          <p:cNvPr id="3" name="Footer Placeholder 2">
            <a:extLst>
              <a:ext uri="{FF2B5EF4-FFF2-40B4-BE49-F238E27FC236}">
                <a16:creationId xmlns:a16="http://schemas.microsoft.com/office/drawing/2014/main" id="{9C9E46D1-BA16-014B-A1F7-1F4E464AB2FB}"/>
              </a:ext>
            </a:extLst>
          </p:cNvPr>
          <p:cNvSpPr>
            <a:spLocks noGrp="1"/>
          </p:cNvSpPr>
          <p:nvPr>
            <p:ph type="ftr" sz="quarter" idx="11"/>
          </p:nvPr>
        </p:nvSpPr>
        <p:spPr/>
        <p:txBody>
          <a:bodyPr/>
          <a:lstStyle/>
          <a:p>
            <a:r>
              <a:rPr lang="en-GB"/>
              <a:t>Presentation Group Member 2</a:t>
            </a:r>
            <a:endParaRPr lang="en-GB">
              <a:solidFill>
                <a:srgbClr val="000000"/>
              </a:solidFill>
            </a:endParaRPr>
          </a:p>
          <a:p>
            <a:endParaRPr lang="en-GB" dirty="0"/>
          </a:p>
        </p:txBody>
      </p:sp>
    </p:spTree>
    <p:extLst>
      <p:ext uri="{BB962C8B-B14F-4D97-AF65-F5344CB8AC3E}">
        <p14:creationId xmlns:p14="http://schemas.microsoft.com/office/powerpoint/2010/main" val="52955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descr="A close-up of a website&#10;&#10;AI-generated content may be incorrect.">
            <a:extLst>
              <a:ext uri="{FF2B5EF4-FFF2-40B4-BE49-F238E27FC236}">
                <a16:creationId xmlns:a16="http://schemas.microsoft.com/office/drawing/2014/main" id="{C624E883-292D-D1E0-64E1-1FAD061D180A}"/>
              </a:ext>
            </a:extLst>
          </p:cNvPr>
          <p:cNvPicPr>
            <a:picLocks noChangeAspect="1"/>
          </p:cNvPicPr>
          <p:nvPr/>
        </p:nvPicPr>
        <p:blipFill>
          <a:blip r:embed="rId2"/>
          <a:stretch>
            <a:fillRect/>
          </a:stretch>
        </p:blipFill>
        <p:spPr>
          <a:xfrm>
            <a:off x="185738" y="701714"/>
            <a:ext cx="11820525" cy="6160816"/>
          </a:xfrm>
          <a:prstGeom prst="rect">
            <a:avLst/>
          </a:prstGeom>
        </p:spPr>
      </p:pic>
      <p:sp>
        <p:nvSpPr>
          <p:cNvPr id="6" name="Footer Placeholder 5">
            <a:extLst>
              <a:ext uri="{FF2B5EF4-FFF2-40B4-BE49-F238E27FC236}">
                <a16:creationId xmlns:a16="http://schemas.microsoft.com/office/drawing/2014/main" id="{B4554DE4-C624-63F3-651E-069C6D575961}"/>
              </a:ext>
            </a:extLst>
          </p:cNvPr>
          <p:cNvSpPr>
            <a:spLocks noGrp="1"/>
          </p:cNvSpPr>
          <p:nvPr>
            <p:ph type="ftr" sz="quarter" idx="11"/>
          </p:nvPr>
        </p:nvSpPr>
        <p:spPr/>
        <p:txBody>
          <a:bodyPr/>
          <a:lstStyle/>
          <a:p>
            <a:r>
              <a:rPr lang="en-GB"/>
              <a:t>Presentation Group Member 3</a:t>
            </a:r>
            <a:endParaRPr lang="en-GB">
              <a:solidFill>
                <a:srgbClr val="000000"/>
              </a:solidFill>
            </a:endParaRPr>
          </a:p>
          <a:p>
            <a:endParaRPr lang="en-GB" dirty="0"/>
          </a:p>
        </p:txBody>
      </p:sp>
    </p:spTree>
    <p:extLst>
      <p:ext uri="{BB962C8B-B14F-4D97-AF65-F5344CB8AC3E}">
        <p14:creationId xmlns:p14="http://schemas.microsoft.com/office/powerpoint/2010/main" val="3338473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20CA15B-CE53-B2C2-C1A0-1FEAD55C29E9}"/>
              </a:ext>
            </a:extLst>
          </p:cNvPr>
          <p:cNvSpPr>
            <a:spLocks noGrp="1"/>
          </p:cNvSpPr>
          <p:nvPr>
            <p:ph type="ftr" sz="quarter" idx="11"/>
          </p:nvPr>
        </p:nvSpPr>
        <p:spPr/>
        <p:txBody>
          <a:bodyPr/>
          <a:lstStyle/>
          <a:p>
            <a:r>
              <a:rPr lang="en-GB"/>
              <a:t>Presentation Group Member 3</a:t>
            </a:r>
          </a:p>
        </p:txBody>
      </p:sp>
      <p:pic>
        <p:nvPicPr>
          <p:cNvPr id="5" name="Picture 4" descr="A screen shot of a computer&#10;&#10;AI-generated content may be incorrect.">
            <a:extLst>
              <a:ext uri="{FF2B5EF4-FFF2-40B4-BE49-F238E27FC236}">
                <a16:creationId xmlns:a16="http://schemas.microsoft.com/office/drawing/2014/main" id="{7DEA9628-2868-717C-7E3A-C166D9795DD6}"/>
              </a:ext>
            </a:extLst>
          </p:cNvPr>
          <p:cNvPicPr>
            <a:picLocks noChangeAspect="1"/>
          </p:cNvPicPr>
          <p:nvPr/>
        </p:nvPicPr>
        <p:blipFill>
          <a:blip r:embed="rId2"/>
          <a:srcRect t="-256" r="-79" b="6939"/>
          <a:stretch>
            <a:fillRect/>
          </a:stretch>
        </p:blipFill>
        <p:spPr>
          <a:xfrm>
            <a:off x="180975" y="1626"/>
            <a:ext cx="11839348" cy="6364146"/>
          </a:xfrm>
          <a:prstGeom prst="rect">
            <a:avLst/>
          </a:prstGeom>
        </p:spPr>
      </p:pic>
    </p:spTree>
    <p:extLst>
      <p:ext uri="{BB962C8B-B14F-4D97-AF65-F5344CB8AC3E}">
        <p14:creationId xmlns:p14="http://schemas.microsoft.com/office/powerpoint/2010/main" val="87618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42DFC7A-C1D2-3E26-0F24-CC5EB9ED58AB}"/>
              </a:ext>
            </a:extLst>
          </p:cNvPr>
          <p:cNvSpPr>
            <a:spLocks noGrp="1"/>
          </p:cNvSpPr>
          <p:nvPr>
            <p:ph type="ftr" sz="quarter" idx="11"/>
          </p:nvPr>
        </p:nvSpPr>
        <p:spPr/>
        <p:txBody>
          <a:bodyPr/>
          <a:lstStyle/>
          <a:p>
            <a:r>
              <a:rPr lang="en-GB"/>
              <a:t>Presentation Group Member 3</a:t>
            </a:r>
          </a:p>
        </p:txBody>
      </p:sp>
      <p:pic>
        <p:nvPicPr>
          <p:cNvPr id="5" name="Picture 4" descr="A close up of a sign&#10;&#10;AI-generated content may be incorrect.">
            <a:extLst>
              <a:ext uri="{FF2B5EF4-FFF2-40B4-BE49-F238E27FC236}">
                <a16:creationId xmlns:a16="http://schemas.microsoft.com/office/drawing/2014/main" id="{8EEE7C32-9EB5-34A7-AFD7-6D9321297A95}"/>
              </a:ext>
            </a:extLst>
          </p:cNvPr>
          <p:cNvPicPr>
            <a:picLocks noChangeAspect="1"/>
          </p:cNvPicPr>
          <p:nvPr/>
        </p:nvPicPr>
        <p:blipFill>
          <a:blip r:embed="rId2"/>
          <a:stretch>
            <a:fillRect/>
          </a:stretch>
        </p:blipFill>
        <p:spPr>
          <a:xfrm>
            <a:off x="180975" y="2223"/>
            <a:ext cx="11830050" cy="6345555"/>
          </a:xfrm>
          <a:prstGeom prst="rect">
            <a:avLst/>
          </a:prstGeom>
        </p:spPr>
      </p:pic>
    </p:spTree>
    <p:extLst>
      <p:ext uri="{BB962C8B-B14F-4D97-AF65-F5344CB8AC3E}">
        <p14:creationId xmlns:p14="http://schemas.microsoft.com/office/powerpoint/2010/main" val="625780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FCC5473-0307-D199-5457-B3611A9CAD23}"/>
              </a:ext>
            </a:extLst>
          </p:cNvPr>
          <p:cNvSpPr>
            <a:spLocks noGrp="1"/>
          </p:cNvSpPr>
          <p:nvPr>
            <p:ph type="ftr" sz="quarter" idx="11"/>
          </p:nvPr>
        </p:nvSpPr>
        <p:spPr/>
        <p:txBody>
          <a:bodyPr/>
          <a:lstStyle/>
          <a:p>
            <a:r>
              <a:rPr lang="en-GB"/>
              <a:t>Presentation Group Member 3</a:t>
            </a:r>
          </a:p>
        </p:txBody>
      </p:sp>
      <p:pic>
        <p:nvPicPr>
          <p:cNvPr id="5" name="Picture 4" descr="A close up of tools&#10;&#10;AI-generated content may be incorrect.">
            <a:extLst>
              <a:ext uri="{FF2B5EF4-FFF2-40B4-BE49-F238E27FC236}">
                <a16:creationId xmlns:a16="http://schemas.microsoft.com/office/drawing/2014/main" id="{C1AC3381-A37B-8C71-D1B0-8301E96B8C3A}"/>
              </a:ext>
            </a:extLst>
          </p:cNvPr>
          <p:cNvPicPr>
            <a:picLocks noChangeAspect="1"/>
          </p:cNvPicPr>
          <p:nvPr/>
        </p:nvPicPr>
        <p:blipFill>
          <a:blip r:embed="rId2"/>
          <a:stretch>
            <a:fillRect/>
          </a:stretch>
        </p:blipFill>
        <p:spPr>
          <a:xfrm>
            <a:off x="180975" y="3493"/>
            <a:ext cx="11830050" cy="6343015"/>
          </a:xfrm>
          <a:prstGeom prst="rect">
            <a:avLst/>
          </a:prstGeom>
        </p:spPr>
      </p:pic>
    </p:spTree>
    <p:extLst>
      <p:ext uri="{BB962C8B-B14F-4D97-AF65-F5344CB8AC3E}">
        <p14:creationId xmlns:p14="http://schemas.microsoft.com/office/powerpoint/2010/main" val="4172736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A4229B3-5137-85F8-F5C3-454AA98B4B6B}"/>
              </a:ext>
            </a:extLst>
          </p:cNvPr>
          <p:cNvSpPr>
            <a:spLocks noGrp="1"/>
          </p:cNvSpPr>
          <p:nvPr>
            <p:ph type="ftr" sz="quarter" idx="11"/>
          </p:nvPr>
        </p:nvSpPr>
        <p:spPr/>
        <p:txBody>
          <a:bodyPr/>
          <a:lstStyle/>
          <a:p>
            <a:r>
              <a:rPr lang="en-GB"/>
              <a:t>Presentation Group Member 3</a:t>
            </a:r>
          </a:p>
        </p:txBody>
      </p:sp>
      <p:pic>
        <p:nvPicPr>
          <p:cNvPr id="5" name="Picture 4" descr="A screenshot of a computer&#10;&#10;AI-generated content may be incorrect.">
            <a:extLst>
              <a:ext uri="{FF2B5EF4-FFF2-40B4-BE49-F238E27FC236}">
                <a16:creationId xmlns:a16="http://schemas.microsoft.com/office/drawing/2014/main" id="{9E2C8620-0953-C331-6C5B-587431900BF7}"/>
              </a:ext>
            </a:extLst>
          </p:cNvPr>
          <p:cNvPicPr>
            <a:picLocks noChangeAspect="1"/>
          </p:cNvPicPr>
          <p:nvPr/>
        </p:nvPicPr>
        <p:blipFill>
          <a:blip r:embed="rId2"/>
          <a:stretch>
            <a:fillRect/>
          </a:stretch>
        </p:blipFill>
        <p:spPr>
          <a:xfrm>
            <a:off x="161925" y="1162"/>
            <a:ext cx="11868150" cy="6353872"/>
          </a:xfrm>
          <a:prstGeom prst="rect">
            <a:avLst/>
          </a:prstGeom>
        </p:spPr>
      </p:pic>
    </p:spTree>
    <p:extLst>
      <p:ext uri="{BB962C8B-B14F-4D97-AF65-F5344CB8AC3E}">
        <p14:creationId xmlns:p14="http://schemas.microsoft.com/office/powerpoint/2010/main" val="3352505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BAC1C-BDBD-8304-F1E3-22911C56CF28}"/>
              </a:ext>
            </a:extLst>
          </p:cNvPr>
          <p:cNvSpPr>
            <a:spLocks noGrp="1"/>
          </p:cNvSpPr>
          <p:nvPr>
            <p:ph type="title"/>
          </p:nvPr>
        </p:nvSpPr>
        <p:spPr>
          <a:xfrm>
            <a:off x="686834" y="1153572"/>
            <a:ext cx="3200400" cy="4461163"/>
          </a:xfrm>
        </p:spPr>
        <p:txBody>
          <a:bodyPr>
            <a:normAutofit/>
          </a:bodyPr>
          <a:lstStyle/>
          <a:p>
            <a:r>
              <a:rPr lang="en-GB" sz="3700">
                <a:solidFill>
                  <a:srgbClr val="FFFFFF"/>
                </a:solidFill>
                <a:ea typeface="+mj-lt"/>
                <a:cs typeface="+mj-lt"/>
              </a:rPr>
              <a:t>Recommended Focus: Microsoft Excel for Medication Tracking</a:t>
            </a:r>
            <a:endParaRPr lang="en-US" sz="370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30C606-DE8C-5821-DD4B-9218288E155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ea typeface="+mn-lt"/>
                <a:cs typeface="+mn-lt"/>
              </a:rPr>
              <a:t>Since the case study mentions "improving efficiency" and "data safety," Excel is an excellent choice for tracking medication logs or patient visit schedules.</a:t>
            </a:r>
          </a:p>
          <a:p>
            <a:pPr marL="0" indent="0">
              <a:buNone/>
            </a:pPr>
            <a:endParaRPr lang="en-GB" sz="2000">
              <a:ea typeface="+mn-lt"/>
              <a:cs typeface="+mn-lt"/>
            </a:endParaRPr>
          </a:p>
          <a:p>
            <a:pPr marL="0" indent="0">
              <a:buNone/>
            </a:pPr>
            <a:r>
              <a:rPr lang="en-GB" sz="2000">
                <a:ea typeface="+mn-lt"/>
                <a:cs typeface="+mn-lt"/>
              </a:rPr>
              <a:t>Current State vs. Improvement</a:t>
            </a:r>
          </a:p>
          <a:p>
            <a:pPr marL="0" indent="0">
              <a:buNone/>
            </a:pPr>
            <a:r>
              <a:rPr lang="en-GB" sz="2000" u="sng">
                <a:ea typeface="+mn-lt"/>
                <a:cs typeface="+mn-lt"/>
              </a:rPr>
              <a:t> Current Method:</a:t>
            </a:r>
            <a:r>
              <a:rPr lang="en-GB" sz="2000">
                <a:ea typeface="+mn-lt"/>
                <a:cs typeface="+mn-lt"/>
              </a:rPr>
              <a:t> Staff likely use paper-based medication administration records (MAR charts). This is prone to human error (illegible handwriting), can be easily lost, and makes it difficult for nurses to track trends or missed doses quickly. </a:t>
            </a:r>
          </a:p>
          <a:p>
            <a:pPr marL="0" indent="0">
              <a:buNone/>
            </a:pPr>
            <a:endParaRPr lang="en-GB" sz="2000">
              <a:ea typeface="+mn-lt"/>
              <a:cs typeface="+mn-lt"/>
            </a:endParaRPr>
          </a:p>
          <a:p>
            <a:pPr marL="0" indent="0">
              <a:buNone/>
            </a:pPr>
            <a:r>
              <a:rPr lang="en-GB" sz="2000" u="sng">
                <a:ea typeface="+mn-lt"/>
                <a:cs typeface="+mn-lt"/>
              </a:rPr>
              <a:t>Improvement with Excel:</a:t>
            </a:r>
            <a:r>
              <a:rPr lang="en-GB" sz="2000">
                <a:ea typeface="+mn-lt"/>
                <a:cs typeface="+mn-lt"/>
              </a:rPr>
              <a:t> </a:t>
            </a:r>
          </a:p>
          <a:p>
            <a:pPr marL="0" indent="0">
              <a:buNone/>
            </a:pPr>
            <a:r>
              <a:rPr lang="en-GB" sz="2000">
                <a:ea typeface="+mn-lt"/>
                <a:cs typeface="+mn-lt"/>
              </a:rPr>
              <a:t>◦ Efficiency: Formulas can automatically flag missed doses or upcoming refills.</a:t>
            </a:r>
          </a:p>
          <a:p>
            <a:pPr marL="0" indent="0">
              <a:buNone/>
            </a:pPr>
            <a:r>
              <a:rPr lang="en-GB" sz="2000">
                <a:ea typeface="+mn-lt"/>
                <a:cs typeface="+mn-lt"/>
              </a:rPr>
              <a:t> ◦ Data Organization: Care coordinators can use "Conditional Formatting" to highlight urgent needs in red, making information instantly readable.</a:t>
            </a:r>
            <a:endParaRPr lang="en-GB" sz="2000"/>
          </a:p>
        </p:txBody>
      </p:sp>
      <p:sp>
        <p:nvSpPr>
          <p:cNvPr id="4" name="Footer Placeholder 3">
            <a:extLst>
              <a:ext uri="{FF2B5EF4-FFF2-40B4-BE49-F238E27FC236}">
                <a16:creationId xmlns:a16="http://schemas.microsoft.com/office/drawing/2014/main" id="{91B959E6-62CB-4FE2-3C10-868FDDAA5107}"/>
              </a:ext>
            </a:extLst>
          </p:cNvPr>
          <p:cNvSpPr>
            <a:spLocks noGrp="1"/>
          </p:cNvSpPr>
          <p:nvPr>
            <p:ph type="ftr" sz="quarter" idx="11"/>
          </p:nvPr>
        </p:nvSpPr>
        <p:spPr>
          <a:xfrm>
            <a:off x="4038600" y="6356350"/>
            <a:ext cx="5251174" cy="365125"/>
          </a:xfrm>
        </p:spPr>
        <p:txBody>
          <a:bodyPr>
            <a:normAutofit/>
          </a:bodyPr>
          <a:lstStyle/>
          <a:p>
            <a:pPr>
              <a:spcAft>
                <a:spcPts val="600"/>
              </a:spcAft>
            </a:pPr>
            <a:r>
              <a:rPr lang="en-GB"/>
              <a:t>Presentation Group Member 1</a:t>
            </a:r>
          </a:p>
        </p:txBody>
      </p:sp>
    </p:spTree>
    <p:extLst>
      <p:ext uri="{BB962C8B-B14F-4D97-AF65-F5344CB8AC3E}">
        <p14:creationId xmlns:p14="http://schemas.microsoft.com/office/powerpoint/2010/main" val="655275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D9DCC1-20FF-CD02-3C1F-4797BBE61D13}"/>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ptos"/>
              </a:rPr>
              <a:t>Conclusion:</a:t>
            </a:r>
            <a:endParaRPr lang="en-US">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B8A9F89-7CF2-1455-881A-EA46D922AF9E}"/>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a:ea typeface="+mn-lt"/>
                <a:cs typeface="+mn-lt"/>
              </a:rPr>
              <a:t>In conclusion. by moving from manual, while there is learning curve, paper based systems to Microsoft Excel, Greenfield home care agency can significantly reduce errors, ultimately allowing us to focus more on </a:t>
            </a:r>
            <a:r>
              <a:rPr lang="en-GB" err="1">
                <a:ea typeface="+mn-lt"/>
                <a:cs typeface="+mn-lt"/>
              </a:rPr>
              <a:t>oue</a:t>
            </a:r>
            <a:r>
              <a:rPr lang="en-GB">
                <a:ea typeface="+mn-lt"/>
                <a:cs typeface="+mn-lt"/>
              </a:rPr>
              <a:t> patients and less on our paperwork. It is the first vital step in our digital transformation journey.</a:t>
            </a:r>
            <a:endParaRPr lang="en-GB"/>
          </a:p>
        </p:txBody>
      </p:sp>
      <p:sp>
        <p:nvSpPr>
          <p:cNvPr id="4" name="Footer Placeholder 3">
            <a:extLst>
              <a:ext uri="{FF2B5EF4-FFF2-40B4-BE49-F238E27FC236}">
                <a16:creationId xmlns:a16="http://schemas.microsoft.com/office/drawing/2014/main" id="{7B3A5320-1BC6-1475-B341-A8E080C8D421}"/>
              </a:ext>
            </a:extLst>
          </p:cNvPr>
          <p:cNvSpPr>
            <a:spLocks noGrp="1"/>
          </p:cNvSpPr>
          <p:nvPr>
            <p:ph type="ftr" sz="quarter" idx="11"/>
          </p:nvPr>
        </p:nvSpPr>
        <p:spPr>
          <a:xfrm>
            <a:off x="4038600" y="6356350"/>
            <a:ext cx="5251174" cy="365125"/>
          </a:xfrm>
        </p:spPr>
        <p:txBody>
          <a:bodyPr>
            <a:normAutofit/>
          </a:bodyPr>
          <a:lstStyle/>
          <a:p>
            <a:r>
              <a:rPr lang="en-GB"/>
              <a:t>Presentation Group Member 1</a:t>
            </a:r>
          </a:p>
        </p:txBody>
      </p:sp>
    </p:spTree>
    <p:extLst>
      <p:ext uri="{BB962C8B-B14F-4D97-AF65-F5344CB8AC3E}">
        <p14:creationId xmlns:p14="http://schemas.microsoft.com/office/powerpoint/2010/main" val="25811797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1</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Why Microsoft Teams Matter For Greenfield</vt:lpstr>
      <vt:lpstr>Advantages and challenges of using Microsoft Teams</vt:lpstr>
      <vt:lpstr>Reference:  1. Moss, B, (2020) ''Communication skills in nursing, health &amp; social care''. 5th edition, SAGE publications Ltd. </vt:lpstr>
      <vt:lpstr>PowerPoint Presentation</vt:lpstr>
      <vt:lpstr>PowerPoint Presentation</vt:lpstr>
      <vt:lpstr>PowerPoint Presentation</vt:lpstr>
      <vt:lpstr>PowerPoint Presentation</vt:lpstr>
      <vt:lpstr>PowerPoint Presentation</vt:lpstr>
      <vt:lpstr>Recommended Focus: Microsoft Excel for Medication Tracking</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255</cp:revision>
  <dcterms:created xsi:type="dcterms:W3CDTF">2026-03-12T18:57:42Z</dcterms:created>
  <dcterms:modified xsi:type="dcterms:W3CDTF">2026-03-15T20:35:38Z</dcterms:modified>
</cp:coreProperties>
</file>