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liver Bowen" initials="OB" lastIdx="1" clrIdx="0">
    <p:extLst>
      <p:ext uri="{19B8F6BF-5375-455C-9EA6-DF929625EA0E}">
        <p15:presenceInfo xmlns:p15="http://schemas.microsoft.com/office/powerpoint/2012/main" userId="S::Oliver.Bowen@morganstone.co.uk::9954a7a9-a033-40e1-81b5-50ae8784e49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288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iver Bowen" userId="9954a7a9-a033-40e1-81b5-50ae8784e493" providerId="ADAL" clId="{985152FD-980D-40CD-A2E9-E5CBB8AC2EF7}"/>
    <pc:docChg chg="custSel modSld">
      <pc:chgData name="Oliver Bowen" userId="9954a7a9-a033-40e1-81b5-50ae8784e493" providerId="ADAL" clId="{985152FD-980D-40CD-A2E9-E5CBB8AC2EF7}" dt="2020-02-13T16:40:46.086" v="69" actId="1076"/>
      <pc:docMkLst>
        <pc:docMk/>
      </pc:docMkLst>
      <pc:sldChg chg="addSp delSp modSp">
        <pc:chgData name="Oliver Bowen" userId="9954a7a9-a033-40e1-81b5-50ae8784e493" providerId="ADAL" clId="{985152FD-980D-40CD-A2E9-E5CBB8AC2EF7}" dt="2020-02-13T16:40:46.086" v="69" actId="1076"/>
        <pc:sldMkLst>
          <pc:docMk/>
          <pc:sldMk cId="1948017487" sldId="256"/>
        </pc:sldMkLst>
        <pc:spChg chg="mod">
          <ac:chgData name="Oliver Bowen" userId="9954a7a9-a033-40e1-81b5-50ae8784e493" providerId="ADAL" clId="{985152FD-980D-40CD-A2E9-E5CBB8AC2EF7}" dt="2020-02-13T16:39:41.084" v="62" actId="14100"/>
          <ac:spMkLst>
            <pc:docMk/>
            <pc:sldMk cId="1948017487" sldId="256"/>
            <ac:spMk id="11" creationId="{0453B3E6-8196-4ADE-B894-6DE0D6C6AB6B}"/>
          </ac:spMkLst>
        </pc:spChg>
        <pc:picChg chg="add mod">
          <ac:chgData name="Oliver Bowen" userId="9954a7a9-a033-40e1-81b5-50ae8784e493" providerId="ADAL" clId="{985152FD-980D-40CD-A2E9-E5CBB8AC2EF7}" dt="2020-02-13T16:40:46.086" v="69" actId="1076"/>
          <ac:picMkLst>
            <pc:docMk/>
            <pc:sldMk cId="1948017487" sldId="256"/>
            <ac:picMk id="13" creationId="{D1ACF871-97AF-4102-BF94-9E7F60AA9FE3}"/>
          </ac:picMkLst>
        </pc:picChg>
        <pc:picChg chg="add del">
          <ac:chgData name="Oliver Bowen" userId="9954a7a9-a033-40e1-81b5-50ae8784e493" providerId="ADAL" clId="{985152FD-980D-40CD-A2E9-E5CBB8AC2EF7}" dt="2020-02-13T16:40:21.566" v="64"/>
          <ac:picMkLst>
            <pc:docMk/>
            <pc:sldMk cId="1948017487" sldId="256"/>
            <ac:picMk id="1026" creationId="{A70FBDB8-02AE-414D-9012-0ED878323269}"/>
          </ac:picMkLst>
        </pc:pic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2-13T15:32:12.521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42B19B-3929-4508-9B23-5E473AB9B700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80B7AD-1DF1-4AA3-A287-A29F8C94A2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732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80B7AD-1DF1-4AA3-A287-A29F8C94A28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887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691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144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820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005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792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72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139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809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873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049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591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89707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5616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6482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0022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2623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529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2C3B967-8E14-4056-8AED-BB1D31D61614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B7843-ED10-4386-AC66-5C04114E3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1257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8150B98-F516-429D-9425-313FAA19F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Life Cycle Cost Analysis (LCCA)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AF800A-F09E-4D50-8F61-2D03A97733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3431" y="2032622"/>
            <a:ext cx="2946866" cy="576262"/>
          </a:xfrm>
        </p:spPr>
        <p:txBody>
          <a:bodyPr/>
          <a:lstStyle/>
          <a:p>
            <a:r>
              <a:rPr lang="en-GB" sz="2000" dirty="0"/>
              <a:t>Material Cost 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842C8F8-AA35-444D-9069-4A20AB67EA62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632947" y="2814429"/>
            <a:ext cx="2927350" cy="3589338"/>
          </a:xfrm>
        </p:spPr>
        <p:txBody>
          <a:bodyPr>
            <a:normAutofit fontScale="92500"/>
          </a:bodyPr>
          <a:lstStyle/>
          <a:p>
            <a:r>
              <a:rPr lang="en-GB" sz="1200" dirty="0"/>
              <a:t>Material Costs are the cost to produce and run a LED lightbulb. The initial costs is the cost of the raw materials needed to produce the bulb.</a:t>
            </a:r>
          </a:p>
          <a:p>
            <a:r>
              <a:rPr lang="en-GB" sz="1200" dirty="0"/>
              <a:t>Energy Costs is the cost to run that LED bulb using electricity.</a:t>
            </a:r>
          </a:p>
          <a:p>
            <a:r>
              <a:rPr lang="en-GB" sz="1200" dirty="0"/>
              <a:t>Material cost for 40 Watt LED Light will cost roughly £33</a:t>
            </a:r>
          </a:p>
          <a:p>
            <a:r>
              <a:rPr lang="en-GB" sz="1200" dirty="0"/>
              <a:t>The cost to run that bulb is calculated as followed.</a:t>
            </a:r>
          </a:p>
          <a:p>
            <a:r>
              <a:rPr lang="en-GB" sz="1200" dirty="0"/>
              <a:t>40w bulb x 365 (days) x 15 (hours) x 9.1 (life of bulb) this is then divided by 100. Total 498 </a:t>
            </a:r>
            <a:r>
              <a:rPr lang="en-GB" sz="1200" dirty="0" err="1"/>
              <a:t>kWH</a:t>
            </a:r>
            <a:r>
              <a:rPr lang="en-GB" sz="1200" dirty="0"/>
              <a:t>.</a:t>
            </a:r>
          </a:p>
          <a:p>
            <a:r>
              <a:rPr lang="en-GB" sz="1200" dirty="0"/>
              <a:t>Average cost per kWh is between £0.15 - £0.20</a:t>
            </a:r>
          </a:p>
          <a:p>
            <a:r>
              <a:rPr lang="en-GB" sz="1200" dirty="0"/>
              <a:t>£0.18 x 498 = £89.64 for 1 LED Light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F72BF7B-0752-4A50-9D4A-FAA33A8B56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879654" y="2058280"/>
            <a:ext cx="2936241" cy="576262"/>
          </a:xfrm>
        </p:spPr>
        <p:txBody>
          <a:bodyPr/>
          <a:lstStyle/>
          <a:p>
            <a:r>
              <a:rPr lang="en-GB" sz="2000" dirty="0"/>
              <a:t>Use &amp; Maintenance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EF86E12-4866-44AC-9ECE-205159B2D109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3869101" y="2814429"/>
            <a:ext cx="2946794" cy="3589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average expectancy for a 40w Light is 50,000 hour</a:t>
            </a:r>
          </a:p>
          <a:p>
            <a:r>
              <a:rPr lang="en-GB" dirty="0"/>
              <a:t>The average time LED light is left on per day is 15 hours</a:t>
            </a:r>
          </a:p>
          <a:p>
            <a:r>
              <a:rPr lang="en-GB" dirty="0"/>
              <a:t>This means that the light will last for roughly 4 year</a:t>
            </a:r>
          </a:p>
          <a:p>
            <a:endParaRPr lang="en-GB" dirty="0"/>
          </a:p>
          <a:p>
            <a:r>
              <a:rPr lang="en-GB" dirty="0"/>
              <a:t>Life Cycle : 50,000</a:t>
            </a:r>
          </a:p>
          <a:p>
            <a:r>
              <a:rPr lang="en-GB" dirty="0"/>
              <a:t>Hours Per Day :15</a:t>
            </a:r>
          </a:p>
          <a:p>
            <a:r>
              <a:rPr lang="en-GB" dirty="0"/>
              <a:t>365 x 15 = 5,475 hours per year</a:t>
            </a:r>
          </a:p>
          <a:p>
            <a:r>
              <a:rPr lang="en-GB" dirty="0"/>
              <a:t>50,000 / 5,475 = 9.1</a:t>
            </a:r>
          </a:p>
          <a:p>
            <a:r>
              <a:rPr lang="en-GB" dirty="0"/>
              <a:t>LED Light should last 9 years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AFDA120-685A-4548-AFE0-C5C7D2EF010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124699" y="2041354"/>
            <a:ext cx="2932113" cy="576262"/>
          </a:xfrm>
        </p:spPr>
        <p:txBody>
          <a:bodyPr/>
          <a:lstStyle/>
          <a:p>
            <a:r>
              <a:rPr lang="en-GB" sz="2000" dirty="0"/>
              <a:t>End of Life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453B3E6-8196-4ADE-B894-6DE0D6C6AB6B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7124699" y="2812914"/>
            <a:ext cx="2932113" cy="739109"/>
          </a:xfrm>
        </p:spPr>
        <p:txBody>
          <a:bodyPr/>
          <a:lstStyle/>
          <a:p>
            <a:r>
              <a:rPr lang="en-GB" dirty="0"/>
              <a:t>At the end of the life cycle the LED lights can be recycled.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E89ADFC-A81C-4161-8257-53F335B78271}"/>
              </a:ext>
            </a:extLst>
          </p:cNvPr>
          <p:cNvSpPr txBox="1"/>
          <p:nvPr/>
        </p:nvSpPr>
        <p:spPr>
          <a:xfrm>
            <a:off x="792682" y="1106947"/>
            <a:ext cx="102363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Life-cycle cost analysis (LCCA) is a process for calculating the entire cost of a lighting system through each stage in its life cycle. Taking into consideration all cost that will be incurred over the life cycle. </a:t>
            </a:r>
            <a:r>
              <a:rPr lang="en-GB" sz="2800" b="1" spc="600" dirty="0">
                <a:solidFill>
                  <a:srgbClr val="FF0000"/>
                </a:solidFill>
              </a:rPr>
              <a:t>LED LIGHTING </a:t>
            </a:r>
            <a:endParaRPr lang="en-GB" b="1" spc="600" dirty="0">
              <a:solidFill>
                <a:srgbClr val="FF0000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1ACF871-97AF-4102-BF94-9E7F60AA9F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4296" y="3552023"/>
            <a:ext cx="4018671" cy="301400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9480174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3D232CAD70A844A71F27884248FC9D" ma:contentTypeVersion="4" ma:contentTypeDescription="Create a new document." ma:contentTypeScope="" ma:versionID="2402d521fd5897c91a0710051f62f9b9">
  <xsd:schema xmlns:xsd="http://www.w3.org/2001/XMLSchema" xmlns:xs="http://www.w3.org/2001/XMLSchema" xmlns:p="http://schemas.microsoft.com/office/2006/metadata/properties" xmlns:ns3="027d2f31-011d-443a-8db5-b7bd4a019d2b" targetNamespace="http://schemas.microsoft.com/office/2006/metadata/properties" ma:root="true" ma:fieldsID="7e01a4524433dd19842cb9592dc017e9" ns3:_="">
    <xsd:import namespace="027d2f31-011d-443a-8db5-b7bd4a019d2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7d2f31-011d-443a-8db5-b7bd4a019d2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17406FB-A327-4C9E-83B3-C02CD47737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27d2f31-011d-443a-8db5-b7bd4a019d2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FC30E91-825B-477A-A160-83AFF304C16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B15AA42-811B-4051-BC6B-BC5A0FD5FF57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332</TotalTime>
  <Words>252</Words>
  <Application>Microsoft Office PowerPoint</Application>
  <PresentationFormat>Widescreen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Century Gothic</vt:lpstr>
      <vt:lpstr>Wingdings 3</vt:lpstr>
      <vt:lpstr>Ion</vt:lpstr>
      <vt:lpstr>Life Cycle Cost Analysis (LCCA)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Oliver Bowen</dc:creator>
  <cp:lastModifiedBy>Oliver Bowen</cp:lastModifiedBy>
  <cp:revision>7</cp:revision>
  <dcterms:created xsi:type="dcterms:W3CDTF">2020-02-13T11:08:22Z</dcterms:created>
  <dcterms:modified xsi:type="dcterms:W3CDTF">2020-02-13T16:41:01Z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0x010100203D232CAD70A844A71F27884248FC9D</vt:lpwstr>
  </property>
</Properties>
</file>