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3"/>
  </p:notesMasterIdLst>
  <p:sldIdLst>
    <p:sldId id="286" r:id="rId2"/>
    <p:sldId id="287" r:id="rId3"/>
    <p:sldId id="289" r:id="rId4"/>
    <p:sldId id="297" r:id="rId5"/>
    <p:sldId id="290" r:id="rId6"/>
    <p:sldId id="291" r:id="rId7"/>
    <p:sldId id="276" r:id="rId8"/>
    <p:sldId id="281" r:id="rId9"/>
    <p:sldId id="279" r:id="rId10"/>
    <p:sldId id="262" r:id="rId11"/>
    <p:sldId id="282" r:id="rId12"/>
    <p:sldId id="284" r:id="rId13"/>
    <p:sldId id="298" r:id="rId14"/>
    <p:sldId id="299" r:id="rId15"/>
    <p:sldId id="302" r:id="rId16"/>
    <p:sldId id="301" r:id="rId17"/>
    <p:sldId id="303" r:id="rId18"/>
    <p:sldId id="304" r:id="rId19"/>
    <p:sldId id="271" r:id="rId20"/>
    <p:sldId id="278" r:id="rId21"/>
    <p:sldId id="283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6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518A"/>
    <a:srgbClr val="FCAFD0"/>
    <a:srgbClr val="F7A8AE"/>
    <a:srgbClr val="EE917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91" autoAdjust="0"/>
    <p:restoredTop sz="94660"/>
  </p:normalViewPr>
  <p:slideViewPr>
    <p:cSldViewPr snapToGrid="0" snapToObjects="1" showGuides="1">
      <p:cViewPr varScale="1">
        <p:scale>
          <a:sx n="68" d="100"/>
          <a:sy n="68" d="100"/>
        </p:scale>
        <p:origin x="1566" y="72"/>
      </p:cViewPr>
      <p:guideLst>
        <p:guide orient="horz" pos="2166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theme" Target="theme/theme1.xml" /><Relationship Id="rId3" Type="http://schemas.openxmlformats.org/officeDocument/2006/relationships/slide" Target="slides/slide2.xml" /><Relationship Id="rId21" Type="http://schemas.openxmlformats.org/officeDocument/2006/relationships/slide" Target="slides/slide20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presProps" Target="presProps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notesMaster" Target="notesMasters/notesMaster1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slide" Target="slides/slide21.xml" /><Relationship Id="rId27" Type="http://schemas.openxmlformats.org/officeDocument/2006/relationships/tableStyles" Target="tableStyles.xml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 /><Relationship Id="rId3" Type="http://schemas.openxmlformats.org/officeDocument/2006/relationships/image" Target="../media/image9.png" /><Relationship Id="rId7" Type="http://schemas.openxmlformats.org/officeDocument/2006/relationships/image" Target="../media/image13.png" /><Relationship Id="rId2" Type="http://schemas.openxmlformats.org/officeDocument/2006/relationships/image" Target="../media/image8.svg" /><Relationship Id="rId1" Type="http://schemas.openxmlformats.org/officeDocument/2006/relationships/image" Target="../media/image7.png" /><Relationship Id="rId6" Type="http://schemas.openxmlformats.org/officeDocument/2006/relationships/image" Target="../media/image12.svg" /><Relationship Id="rId5" Type="http://schemas.openxmlformats.org/officeDocument/2006/relationships/image" Target="../media/image11.png" /><Relationship Id="rId4" Type="http://schemas.openxmlformats.org/officeDocument/2006/relationships/image" Target="../media/image10.svg" 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 /><Relationship Id="rId3" Type="http://schemas.openxmlformats.org/officeDocument/2006/relationships/image" Target="../media/image23.png" /><Relationship Id="rId7" Type="http://schemas.openxmlformats.org/officeDocument/2006/relationships/image" Target="../media/image27.png" /><Relationship Id="rId2" Type="http://schemas.openxmlformats.org/officeDocument/2006/relationships/image" Target="../media/image22.svg" /><Relationship Id="rId1" Type="http://schemas.openxmlformats.org/officeDocument/2006/relationships/image" Target="../media/image21.png" /><Relationship Id="rId6" Type="http://schemas.openxmlformats.org/officeDocument/2006/relationships/image" Target="../media/image26.svg" /><Relationship Id="rId5" Type="http://schemas.openxmlformats.org/officeDocument/2006/relationships/image" Target="../media/image25.png" /><Relationship Id="rId10" Type="http://schemas.openxmlformats.org/officeDocument/2006/relationships/image" Target="../media/image30.svg" /><Relationship Id="rId4" Type="http://schemas.openxmlformats.org/officeDocument/2006/relationships/image" Target="../media/image24.svg" /><Relationship Id="rId9" Type="http://schemas.openxmlformats.org/officeDocument/2006/relationships/image" Target="../media/image29.png" 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 /><Relationship Id="rId3" Type="http://schemas.openxmlformats.org/officeDocument/2006/relationships/image" Target="../media/image9.png" /><Relationship Id="rId7" Type="http://schemas.openxmlformats.org/officeDocument/2006/relationships/image" Target="../media/image13.png" /><Relationship Id="rId2" Type="http://schemas.openxmlformats.org/officeDocument/2006/relationships/image" Target="../media/image8.svg" /><Relationship Id="rId1" Type="http://schemas.openxmlformats.org/officeDocument/2006/relationships/image" Target="../media/image7.png" /><Relationship Id="rId6" Type="http://schemas.openxmlformats.org/officeDocument/2006/relationships/image" Target="../media/image12.svg" /><Relationship Id="rId5" Type="http://schemas.openxmlformats.org/officeDocument/2006/relationships/image" Target="../media/image11.png" /><Relationship Id="rId4" Type="http://schemas.openxmlformats.org/officeDocument/2006/relationships/image" Target="../media/image10.svg" 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 /><Relationship Id="rId3" Type="http://schemas.openxmlformats.org/officeDocument/2006/relationships/image" Target="../media/image23.png" /><Relationship Id="rId7" Type="http://schemas.openxmlformats.org/officeDocument/2006/relationships/image" Target="../media/image27.png" /><Relationship Id="rId2" Type="http://schemas.openxmlformats.org/officeDocument/2006/relationships/image" Target="../media/image22.svg" /><Relationship Id="rId1" Type="http://schemas.openxmlformats.org/officeDocument/2006/relationships/image" Target="../media/image21.png" /><Relationship Id="rId6" Type="http://schemas.openxmlformats.org/officeDocument/2006/relationships/image" Target="../media/image26.svg" /><Relationship Id="rId5" Type="http://schemas.openxmlformats.org/officeDocument/2006/relationships/image" Target="../media/image25.png" /><Relationship Id="rId10" Type="http://schemas.openxmlformats.org/officeDocument/2006/relationships/image" Target="../media/image30.svg" /><Relationship Id="rId4" Type="http://schemas.openxmlformats.org/officeDocument/2006/relationships/image" Target="../media/image24.svg" /><Relationship Id="rId9" Type="http://schemas.openxmlformats.org/officeDocument/2006/relationships/image" Target="../media/image29.pn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7681DC-9165-424D-98F2-7BBBF1094CAB}" type="doc">
      <dgm:prSet loTypeId="urn:microsoft.com/office/officeart/2018/2/layout/IconLabelDescriptionList" loCatId="icon" qsTypeId="urn:microsoft.com/office/officeart/2005/8/quickstyle/simple1#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AC62CC8A-889D-4E03-9445-9F2B3C76CBD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Evaluation Methods: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71D8DF0-6FE3-4021-94D8-D86C4E2B93D3}" type="parTrans" cxnId="{E8C9FF9B-E926-4862-BF37-87B8D9BD0B52}">
      <dgm:prSet/>
      <dgm:spPr/>
      <dgm:t>
        <a:bodyPr/>
        <a:lstStyle/>
        <a:p>
          <a:endParaRPr lang="en-US"/>
        </a:p>
      </dgm:t>
    </dgm:pt>
    <dgm:pt modelId="{90585F82-D3EF-4C5A-9996-DCEFB9FBC043}" type="sibTrans" cxnId="{E8C9FF9B-E926-4862-BF37-87B8D9BD0B52}">
      <dgm:prSet/>
      <dgm:spPr/>
      <dgm:t>
        <a:bodyPr/>
        <a:lstStyle/>
        <a:p>
          <a:endParaRPr lang="en-US"/>
        </a:p>
      </dgm:t>
    </dgm:pt>
    <dgm:pt modelId="{B7D399B6-591C-4A74-BE39-7C64C3BEA79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i="1" dirty="0">
              <a:latin typeface="Times New Roman" panose="02020603050405020304" pitchFamily="18" charset="0"/>
              <a:cs typeface="Times New Roman" panose="02020603050405020304" pitchFamily="18" charset="0"/>
            </a:rPr>
            <a:t>Process</a:t>
          </a: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: Track session attendance, engagement with materials 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(Akin-</a:t>
          </a:r>
          <a:r>
            <a:rPr lang="en-IN" sz="1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Odanye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 and Husman, 2023)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E662C5-50B6-4ADE-979B-AC775FFF648F}" type="parTrans" cxnId="{C5FB1D5C-487F-4212-BE4B-91E8B814CDAE}">
      <dgm:prSet/>
      <dgm:spPr/>
      <dgm:t>
        <a:bodyPr/>
        <a:lstStyle/>
        <a:p>
          <a:endParaRPr lang="en-US"/>
        </a:p>
      </dgm:t>
    </dgm:pt>
    <dgm:pt modelId="{230DC813-3AF6-4752-B311-B907342CB621}" type="sibTrans" cxnId="{C5FB1D5C-487F-4212-BE4B-91E8B814CDAE}">
      <dgm:prSet/>
      <dgm:spPr/>
      <dgm:t>
        <a:bodyPr/>
        <a:lstStyle/>
        <a:p>
          <a:endParaRPr lang="en-US"/>
        </a:p>
      </dgm:t>
    </dgm:pt>
    <dgm:pt modelId="{6ADCEE6D-4438-42D1-8251-4720F4A3EB0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i="1" dirty="0">
              <a:latin typeface="Times New Roman" panose="02020603050405020304" pitchFamily="18" charset="0"/>
              <a:cs typeface="Times New Roman" panose="02020603050405020304" pitchFamily="18" charset="0"/>
            </a:rPr>
            <a:t>Impact</a:t>
          </a: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: Pre/post survey, compare screening rates, social media &amp; website metrics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1CC5DC6-7864-4D27-A48F-DBD763346D42}" type="parTrans" cxnId="{6C5949B0-A1A7-4F98-9BB5-C0AFBD76D39E}">
      <dgm:prSet/>
      <dgm:spPr/>
      <dgm:t>
        <a:bodyPr/>
        <a:lstStyle/>
        <a:p>
          <a:endParaRPr lang="en-US"/>
        </a:p>
      </dgm:t>
    </dgm:pt>
    <dgm:pt modelId="{D7A0BEDD-D4C8-4B99-9418-BD1676A147DB}" type="sibTrans" cxnId="{6C5949B0-A1A7-4F98-9BB5-C0AFBD76D39E}">
      <dgm:prSet/>
      <dgm:spPr/>
      <dgm:t>
        <a:bodyPr/>
        <a:lstStyle/>
        <a:p>
          <a:endParaRPr lang="en-US"/>
        </a:p>
      </dgm:t>
    </dgm:pt>
    <dgm:pt modelId="{82EB6804-8AC4-4209-86DF-284C645F2AA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i="1">
              <a:latin typeface="Times New Roman" panose="02020603050405020304" pitchFamily="18" charset="0"/>
              <a:cs typeface="Times New Roman" panose="02020603050405020304" pitchFamily="18" charset="0"/>
            </a:rPr>
            <a:t>Outcome</a:t>
          </a: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: Compare number of early-stage diagnoses and participant feedback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63D55F-6336-4641-BD55-CCB7C2BDA68E}" type="parTrans" cxnId="{D14ABE4F-5FAF-4396-9B71-58280EC37B3B}">
      <dgm:prSet/>
      <dgm:spPr/>
      <dgm:t>
        <a:bodyPr/>
        <a:lstStyle/>
        <a:p>
          <a:endParaRPr lang="en-US"/>
        </a:p>
      </dgm:t>
    </dgm:pt>
    <dgm:pt modelId="{36BF3E83-B102-41D0-8861-16A727882B25}" type="sibTrans" cxnId="{D14ABE4F-5FAF-4396-9B71-58280EC37B3B}">
      <dgm:prSet/>
      <dgm:spPr/>
      <dgm:t>
        <a:bodyPr/>
        <a:lstStyle/>
        <a:p>
          <a:endParaRPr lang="en-US"/>
        </a:p>
      </dgm:t>
    </dgm:pt>
    <dgm:pt modelId="{A9C02503-CE33-4B0D-8F63-015EDC185C9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Poster &amp; Visuals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008DDE2-D782-40BB-B27E-1219D7CEB065}" type="parTrans" cxnId="{DA1D8534-26F2-4EFB-9668-7960A60503F3}">
      <dgm:prSet/>
      <dgm:spPr/>
      <dgm:t>
        <a:bodyPr/>
        <a:lstStyle/>
        <a:p>
          <a:endParaRPr lang="en-US"/>
        </a:p>
      </dgm:t>
    </dgm:pt>
    <dgm:pt modelId="{E831AEAA-8D31-42E1-B8CC-AFD6676D52A5}" type="sibTrans" cxnId="{DA1D8534-26F2-4EFB-9668-7960A60503F3}">
      <dgm:prSet/>
      <dgm:spPr/>
      <dgm:t>
        <a:bodyPr/>
        <a:lstStyle/>
        <a:p>
          <a:endParaRPr lang="en-US"/>
        </a:p>
      </dgm:t>
    </dgm:pt>
    <dgm:pt modelId="{905FBB41-1718-4AA9-A3F4-73E74A3BA92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Use the campaign image for instant recognition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BF97CA-610F-435D-A14E-4D8A0877D655}" type="parTrans" cxnId="{367F497E-0F1F-4575-84AB-DCD31B9EF022}">
      <dgm:prSet/>
      <dgm:spPr/>
      <dgm:t>
        <a:bodyPr/>
        <a:lstStyle/>
        <a:p>
          <a:endParaRPr lang="en-US"/>
        </a:p>
      </dgm:t>
    </dgm:pt>
    <dgm:pt modelId="{C0FCD103-4DB9-479B-AC3F-6C3BF1C79450}" type="sibTrans" cxnId="{367F497E-0F1F-4575-84AB-DCD31B9EF022}">
      <dgm:prSet/>
      <dgm:spPr/>
      <dgm:t>
        <a:bodyPr/>
        <a:lstStyle/>
        <a:p>
          <a:endParaRPr lang="en-US"/>
        </a:p>
      </dgm:t>
    </dgm:pt>
    <dgm:pt modelId="{0340A4A7-14BB-4848-AEC0-530106B63D3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Slogan: “Check for Change: Early Detection Saves Lives”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AAA2F5B-AED4-42ED-B593-A44B592D029C}" type="parTrans" cxnId="{FAE8D736-A27B-4B41-972A-A3C2D3C729FE}">
      <dgm:prSet/>
      <dgm:spPr/>
      <dgm:t>
        <a:bodyPr/>
        <a:lstStyle/>
        <a:p>
          <a:endParaRPr lang="en-US"/>
        </a:p>
      </dgm:t>
    </dgm:pt>
    <dgm:pt modelId="{1F9DC938-A94D-456E-A7CE-5A4BD2108355}" type="sibTrans" cxnId="{FAE8D736-A27B-4B41-972A-A3C2D3C729FE}">
      <dgm:prSet/>
      <dgm:spPr/>
      <dgm:t>
        <a:bodyPr/>
        <a:lstStyle/>
        <a:p>
          <a:endParaRPr lang="en-US"/>
        </a:p>
      </dgm:t>
    </dgm:pt>
    <dgm:pt modelId="{33EF5D3A-33DB-479D-84DA-0DEC1A5EE03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Visuals: NHS, Breast Cancer Now, Macmillan logos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CDDDF2B-2304-4137-B80F-764814EB2152}" type="parTrans" cxnId="{76A2D881-C7E6-4B24-B617-60E2A4A38361}">
      <dgm:prSet/>
      <dgm:spPr/>
      <dgm:t>
        <a:bodyPr/>
        <a:lstStyle/>
        <a:p>
          <a:endParaRPr lang="en-US"/>
        </a:p>
      </dgm:t>
    </dgm:pt>
    <dgm:pt modelId="{E2348446-C2D5-4F7E-BC57-AFEECD850167}" type="sibTrans" cxnId="{76A2D881-C7E6-4B24-B617-60E2A4A38361}">
      <dgm:prSet/>
      <dgm:spPr/>
      <dgm:t>
        <a:bodyPr/>
        <a:lstStyle/>
        <a:p>
          <a:endParaRPr lang="en-US"/>
        </a:p>
      </dgm:t>
    </dgm:pt>
    <dgm:pt modelId="{B4781516-4D1F-44B7-9A0B-53514993D6B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Infographics: How to perform a self-exam; benefits of early screening </a:t>
          </a:r>
          <a:r>
            <a:rPr lang="en-IN" sz="1400" dirty="0"/>
            <a:t>(Cameron and Mulvenna, 2024). 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A47DA67-4611-4A91-89B6-B3A42089B280}" type="parTrans" cxnId="{4BECE133-B8B6-4F5F-B132-8E4DEDDBE7FB}">
      <dgm:prSet/>
      <dgm:spPr/>
      <dgm:t>
        <a:bodyPr/>
        <a:lstStyle/>
        <a:p>
          <a:endParaRPr lang="en-US"/>
        </a:p>
      </dgm:t>
    </dgm:pt>
    <dgm:pt modelId="{4F215FC4-FA1E-4DD4-B3D4-0F41B190498B}" type="sibTrans" cxnId="{4BECE133-B8B6-4F5F-B132-8E4DEDDBE7FB}">
      <dgm:prSet/>
      <dgm:spPr/>
      <dgm:t>
        <a:bodyPr/>
        <a:lstStyle/>
        <a:p>
          <a:endParaRPr lang="en-US"/>
        </a:p>
      </dgm:t>
    </dgm:pt>
    <dgm:pt modelId="{0C0B41B7-04FF-4490-AE7B-C008CB7485D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Local/National Partners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46E2AFE-BB06-4D27-9350-C47F882E363B}" type="parTrans" cxnId="{3513BD74-0345-4F01-80DB-BF488E177BE6}">
      <dgm:prSet/>
      <dgm:spPr/>
      <dgm:t>
        <a:bodyPr/>
        <a:lstStyle/>
        <a:p>
          <a:endParaRPr lang="en-US"/>
        </a:p>
      </dgm:t>
    </dgm:pt>
    <dgm:pt modelId="{050BF2B3-1353-446F-A485-8EEAC37D6F7C}" type="sibTrans" cxnId="{3513BD74-0345-4F01-80DB-BF488E177BE6}">
      <dgm:prSet/>
      <dgm:spPr/>
      <dgm:t>
        <a:bodyPr/>
        <a:lstStyle/>
        <a:p>
          <a:endParaRPr lang="en-US"/>
        </a:p>
      </dgm:t>
    </dgm:pt>
    <dgm:pt modelId="{03BBBCDE-1D4D-485B-9150-7B4EE18A2EE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NHS Breast Screening Programme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D1E47CC-D0F1-4CB7-B6C2-43815D51E19A}" type="parTrans" cxnId="{E62F92FE-2016-457B-A7BA-CF8D3CFE6826}">
      <dgm:prSet/>
      <dgm:spPr/>
      <dgm:t>
        <a:bodyPr/>
        <a:lstStyle/>
        <a:p>
          <a:endParaRPr lang="en-US"/>
        </a:p>
      </dgm:t>
    </dgm:pt>
    <dgm:pt modelId="{6F2ECC97-C9A7-422E-80E0-911FFD4733B1}" type="sibTrans" cxnId="{E62F92FE-2016-457B-A7BA-CF8D3CFE6826}">
      <dgm:prSet/>
      <dgm:spPr/>
      <dgm:t>
        <a:bodyPr/>
        <a:lstStyle/>
        <a:p>
          <a:endParaRPr lang="en-US"/>
        </a:p>
      </dgm:t>
    </dgm:pt>
    <dgm:pt modelId="{77891A2C-91AA-4A3D-B3ED-0D9E21826A9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Cancer Research UK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CE72BF1-70BC-41ED-8441-26FB1CB74A95}" type="parTrans" cxnId="{49B356F4-F8D5-47A5-9AD9-5C76ADA6CD71}">
      <dgm:prSet/>
      <dgm:spPr/>
      <dgm:t>
        <a:bodyPr/>
        <a:lstStyle/>
        <a:p>
          <a:endParaRPr lang="en-US"/>
        </a:p>
      </dgm:t>
    </dgm:pt>
    <dgm:pt modelId="{6AF47035-55FD-4EDF-A694-A3C771925609}" type="sibTrans" cxnId="{49B356F4-F8D5-47A5-9AD9-5C76ADA6CD71}">
      <dgm:prSet/>
      <dgm:spPr/>
      <dgm:t>
        <a:bodyPr/>
        <a:lstStyle/>
        <a:p>
          <a:endParaRPr lang="en-US"/>
        </a:p>
      </dgm:t>
    </dgm:pt>
    <dgm:pt modelId="{7E42B1F0-428A-4F13-8CA0-3D2E09BC044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Macmillan Cancer Support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BBB278-67F6-46EF-BCD2-E7C47DB3E800}" type="parTrans" cxnId="{3C99DCFB-5F8B-4447-ADEC-6B956AE48407}">
      <dgm:prSet/>
      <dgm:spPr/>
      <dgm:t>
        <a:bodyPr/>
        <a:lstStyle/>
        <a:p>
          <a:endParaRPr lang="en-US"/>
        </a:p>
      </dgm:t>
    </dgm:pt>
    <dgm:pt modelId="{3C581AF3-4160-43C3-93FE-A05499699B2E}" type="sibTrans" cxnId="{3C99DCFB-5F8B-4447-ADEC-6B956AE48407}">
      <dgm:prSet/>
      <dgm:spPr/>
      <dgm:t>
        <a:bodyPr/>
        <a:lstStyle/>
        <a:p>
          <a:endParaRPr lang="en-US"/>
        </a:p>
      </dgm:t>
    </dgm:pt>
    <dgm:pt modelId="{6D93D462-2C01-4ED2-8B6F-3AB903E92E3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Local GPs, community health champions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B68C46E-5362-481F-B42C-527C7C69687F}" type="parTrans" cxnId="{F00E2156-CA7E-4B2E-85DD-24E69335A2B2}">
      <dgm:prSet/>
      <dgm:spPr/>
      <dgm:t>
        <a:bodyPr/>
        <a:lstStyle/>
        <a:p>
          <a:endParaRPr lang="en-US"/>
        </a:p>
      </dgm:t>
    </dgm:pt>
    <dgm:pt modelId="{1AE643E2-E79F-4EA3-BFC4-1EB50F92B309}" type="sibTrans" cxnId="{F00E2156-CA7E-4B2E-85DD-24E69335A2B2}">
      <dgm:prSet/>
      <dgm:spPr/>
      <dgm:t>
        <a:bodyPr/>
        <a:lstStyle/>
        <a:p>
          <a:endParaRPr lang="en-US"/>
        </a:p>
      </dgm:t>
    </dgm:pt>
    <dgm:pt modelId="{9BF618C9-8C0B-460D-B221-17605EBAC9E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Replicable resources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365EFB1-2725-4512-8FCD-FCDDD52AB441}" type="parTrans" cxnId="{17D9E7C9-B526-4ACB-83A4-0E22FD8C16B9}">
      <dgm:prSet/>
      <dgm:spPr/>
      <dgm:t>
        <a:bodyPr/>
        <a:lstStyle/>
        <a:p>
          <a:endParaRPr lang="en-US"/>
        </a:p>
      </dgm:t>
    </dgm:pt>
    <dgm:pt modelId="{1860C8CA-61A8-4197-B6EE-AC798DC8C75E}" type="sibTrans" cxnId="{17D9E7C9-B526-4ACB-83A4-0E22FD8C16B9}">
      <dgm:prSet/>
      <dgm:spPr/>
      <dgm:t>
        <a:bodyPr/>
        <a:lstStyle/>
        <a:p>
          <a:endParaRPr lang="en-US"/>
        </a:p>
      </dgm:t>
    </dgm:pt>
    <dgm:pt modelId="{31470025-DFE5-42FF-8299-D291E364C43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NHS breast screening explainer videos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8E14809-A439-4EFA-8D74-F1A0BB56C6EF}" type="parTrans" cxnId="{85DA4602-FE29-4391-BA99-7B296BAC2930}">
      <dgm:prSet/>
      <dgm:spPr/>
      <dgm:t>
        <a:bodyPr/>
        <a:lstStyle/>
        <a:p>
          <a:endParaRPr lang="en-US"/>
        </a:p>
      </dgm:t>
    </dgm:pt>
    <dgm:pt modelId="{0F41B681-8EA4-453E-8E3C-BC9DEDE30DC1}" type="sibTrans" cxnId="{85DA4602-FE29-4391-BA99-7B296BAC2930}">
      <dgm:prSet/>
      <dgm:spPr/>
      <dgm:t>
        <a:bodyPr/>
        <a:lstStyle/>
        <a:p>
          <a:endParaRPr lang="en-US"/>
        </a:p>
      </dgm:t>
    </dgm:pt>
    <dgm:pt modelId="{B210F778-EA64-4886-8129-0D54CF21E9D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Breast Cancer Now’s information booklets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C92A38D-6581-4BC4-9D98-ECA15B9A653E}" type="parTrans" cxnId="{FB12632C-FA66-402A-88CF-46FD7C25F57D}">
      <dgm:prSet/>
      <dgm:spPr/>
      <dgm:t>
        <a:bodyPr/>
        <a:lstStyle/>
        <a:p>
          <a:endParaRPr lang="en-US"/>
        </a:p>
      </dgm:t>
    </dgm:pt>
    <dgm:pt modelId="{2C369962-478D-4387-8BFC-F90910BECA5C}" type="sibTrans" cxnId="{FB12632C-FA66-402A-88CF-46FD7C25F57D}">
      <dgm:prSet/>
      <dgm:spPr/>
      <dgm:t>
        <a:bodyPr/>
        <a:lstStyle/>
        <a:p>
          <a:endParaRPr lang="en-US"/>
        </a:p>
      </dgm:t>
    </dgm:pt>
    <dgm:pt modelId="{E12C6774-249F-48A8-9924-BE10EE0C0AB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Peer support WhatsApp groups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5F31AD-D67C-4AAF-8EDA-D0BDADAC341A}" type="parTrans" cxnId="{F70A19EB-2E1B-45BF-AC69-8B41C22D06C7}">
      <dgm:prSet/>
      <dgm:spPr/>
      <dgm:t>
        <a:bodyPr/>
        <a:lstStyle/>
        <a:p>
          <a:endParaRPr lang="en-US"/>
        </a:p>
      </dgm:t>
    </dgm:pt>
    <dgm:pt modelId="{767275A5-2075-4D44-87B1-CEDD5D7573A3}" type="sibTrans" cxnId="{F70A19EB-2E1B-45BF-AC69-8B41C22D06C7}">
      <dgm:prSet/>
      <dgm:spPr/>
      <dgm:t>
        <a:bodyPr/>
        <a:lstStyle/>
        <a:p>
          <a:endParaRPr lang="en-US"/>
        </a:p>
      </dgm:t>
    </dgm:pt>
    <dgm:pt modelId="{DEA0E8DB-73F9-440B-B278-8C2DABBC0912}" type="pres">
      <dgm:prSet presAssocID="{367681DC-9165-424D-98F2-7BBBF1094CAB}" presName="root" presStyleCnt="0">
        <dgm:presLayoutVars>
          <dgm:dir/>
          <dgm:resizeHandles val="exact"/>
        </dgm:presLayoutVars>
      </dgm:prSet>
      <dgm:spPr/>
    </dgm:pt>
    <dgm:pt modelId="{4FA86374-3CC6-4483-B9F0-4822FC94940E}" type="pres">
      <dgm:prSet presAssocID="{AC62CC8A-889D-4E03-9445-9F2B3C76CBD4}" presName="compNode" presStyleCnt="0"/>
      <dgm:spPr/>
    </dgm:pt>
    <dgm:pt modelId="{562F04E6-D0BB-4A65-998C-605B4EF34D48}" type="pres">
      <dgm:prSet presAssocID="{AC62CC8A-889D-4E03-9445-9F2B3C76CBD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</dgm:pt>
    <dgm:pt modelId="{2B91B102-0A06-4A6A-AAFE-D9C1DC5B6CB5}" type="pres">
      <dgm:prSet presAssocID="{AC62CC8A-889D-4E03-9445-9F2B3C76CBD4}" presName="iconSpace" presStyleCnt="0"/>
      <dgm:spPr/>
    </dgm:pt>
    <dgm:pt modelId="{1FD73EE7-4041-4EDE-983C-9E62743BB077}" type="pres">
      <dgm:prSet presAssocID="{AC62CC8A-889D-4E03-9445-9F2B3C76CBD4}" presName="parTx" presStyleLbl="revTx" presStyleIdx="0" presStyleCnt="8">
        <dgm:presLayoutVars>
          <dgm:chMax val="0"/>
          <dgm:chPref val="0"/>
        </dgm:presLayoutVars>
      </dgm:prSet>
      <dgm:spPr/>
    </dgm:pt>
    <dgm:pt modelId="{AFE4EDF4-B674-414A-9246-7CBF23CD5DFA}" type="pres">
      <dgm:prSet presAssocID="{AC62CC8A-889D-4E03-9445-9F2B3C76CBD4}" presName="txSpace" presStyleCnt="0"/>
      <dgm:spPr/>
    </dgm:pt>
    <dgm:pt modelId="{B63FC326-8968-4DFC-BFEB-3F3B89B4BEDF}" type="pres">
      <dgm:prSet presAssocID="{AC62CC8A-889D-4E03-9445-9F2B3C76CBD4}" presName="desTx" presStyleLbl="revTx" presStyleIdx="1" presStyleCnt="8">
        <dgm:presLayoutVars/>
      </dgm:prSet>
      <dgm:spPr/>
    </dgm:pt>
    <dgm:pt modelId="{61F69D9C-68E9-4845-BD8C-A3DDE88D4DC0}" type="pres">
      <dgm:prSet presAssocID="{90585F82-D3EF-4C5A-9996-DCEFB9FBC043}" presName="sibTrans" presStyleCnt="0"/>
      <dgm:spPr/>
    </dgm:pt>
    <dgm:pt modelId="{9D8A9B64-E464-41ED-8F98-0396F90A8BF9}" type="pres">
      <dgm:prSet presAssocID="{A9C02503-CE33-4B0D-8F63-015EDC185C95}" presName="compNode" presStyleCnt="0"/>
      <dgm:spPr/>
    </dgm:pt>
    <dgm:pt modelId="{29964E4B-49E8-4F08-8C05-314E8B870ED1}" type="pres">
      <dgm:prSet presAssocID="{A9C02503-CE33-4B0D-8F63-015EDC185C9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</dgm:pt>
    <dgm:pt modelId="{C11BCF05-70DB-45B5-B399-7051D3ED3212}" type="pres">
      <dgm:prSet presAssocID="{A9C02503-CE33-4B0D-8F63-015EDC185C95}" presName="iconSpace" presStyleCnt="0"/>
      <dgm:spPr/>
    </dgm:pt>
    <dgm:pt modelId="{359018D8-F6AE-4637-A4D4-2EBDFEFD9CEF}" type="pres">
      <dgm:prSet presAssocID="{A9C02503-CE33-4B0D-8F63-015EDC185C95}" presName="parTx" presStyleLbl="revTx" presStyleIdx="2" presStyleCnt="8">
        <dgm:presLayoutVars>
          <dgm:chMax val="0"/>
          <dgm:chPref val="0"/>
        </dgm:presLayoutVars>
      </dgm:prSet>
      <dgm:spPr/>
    </dgm:pt>
    <dgm:pt modelId="{9E8DBD36-05D2-4755-BBA4-0ADC5D5831F5}" type="pres">
      <dgm:prSet presAssocID="{A9C02503-CE33-4B0D-8F63-015EDC185C95}" presName="txSpace" presStyleCnt="0"/>
      <dgm:spPr/>
    </dgm:pt>
    <dgm:pt modelId="{B0A352CE-310C-413B-A269-D611C9107BFE}" type="pres">
      <dgm:prSet presAssocID="{A9C02503-CE33-4B0D-8F63-015EDC185C95}" presName="desTx" presStyleLbl="revTx" presStyleIdx="3" presStyleCnt="8">
        <dgm:presLayoutVars/>
      </dgm:prSet>
      <dgm:spPr/>
    </dgm:pt>
    <dgm:pt modelId="{EFC4BDA4-723E-4E2D-95C3-85FC0444F766}" type="pres">
      <dgm:prSet presAssocID="{E831AEAA-8D31-42E1-B8CC-AFD6676D52A5}" presName="sibTrans" presStyleCnt="0"/>
      <dgm:spPr/>
    </dgm:pt>
    <dgm:pt modelId="{C60EBE4A-8F2B-4B1C-BE6A-3B783347E5FF}" type="pres">
      <dgm:prSet presAssocID="{0C0B41B7-04FF-4490-AE7B-C008CB7485DB}" presName="compNode" presStyleCnt="0"/>
      <dgm:spPr/>
    </dgm:pt>
    <dgm:pt modelId="{AB92B371-6AFB-4AA9-B6F4-AFCEFC9460D1}" type="pres">
      <dgm:prSet presAssocID="{0C0B41B7-04FF-4490-AE7B-C008CB7485D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</dgm:pt>
    <dgm:pt modelId="{FE5CA00C-FBF0-46D3-B9D9-C1B4120453B6}" type="pres">
      <dgm:prSet presAssocID="{0C0B41B7-04FF-4490-AE7B-C008CB7485DB}" presName="iconSpace" presStyleCnt="0"/>
      <dgm:spPr/>
    </dgm:pt>
    <dgm:pt modelId="{E36BFB2B-C137-4935-8DF5-AE7D55C03001}" type="pres">
      <dgm:prSet presAssocID="{0C0B41B7-04FF-4490-AE7B-C008CB7485DB}" presName="parTx" presStyleLbl="revTx" presStyleIdx="4" presStyleCnt="8">
        <dgm:presLayoutVars>
          <dgm:chMax val="0"/>
          <dgm:chPref val="0"/>
        </dgm:presLayoutVars>
      </dgm:prSet>
      <dgm:spPr/>
    </dgm:pt>
    <dgm:pt modelId="{8DC6DD94-A8CA-440C-8953-F4924ACA830E}" type="pres">
      <dgm:prSet presAssocID="{0C0B41B7-04FF-4490-AE7B-C008CB7485DB}" presName="txSpace" presStyleCnt="0"/>
      <dgm:spPr/>
    </dgm:pt>
    <dgm:pt modelId="{EF2CE0E5-7704-4F6D-A3D2-055B6CC945F8}" type="pres">
      <dgm:prSet presAssocID="{0C0B41B7-04FF-4490-AE7B-C008CB7485DB}" presName="desTx" presStyleLbl="revTx" presStyleIdx="5" presStyleCnt="8">
        <dgm:presLayoutVars/>
      </dgm:prSet>
      <dgm:spPr/>
    </dgm:pt>
    <dgm:pt modelId="{A5E2FE62-076A-4493-9E5D-075C22CA8DB7}" type="pres">
      <dgm:prSet presAssocID="{050BF2B3-1353-446F-A485-8EEAC37D6F7C}" presName="sibTrans" presStyleCnt="0"/>
      <dgm:spPr/>
    </dgm:pt>
    <dgm:pt modelId="{4EBF5571-928E-49C8-B363-2A25C58C70DD}" type="pres">
      <dgm:prSet presAssocID="{9BF618C9-8C0B-460D-B221-17605EBAC9E8}" presName="compNode" presStyleCnt="0"/>
      <dgm:spPr/>
    </dgm:pt>
    <dgm:pt modelId="{7E7DDB44-A7DF-4A3A-8E10-36C92641656D}" type="pres">
      <dgm:prSet presAssocID="{9BF618C9-8C0B-460D-B221-17605EBAC9E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</dgm:pt>
    <dgm:pt modelId="{219C5381-13E7-4B4D-B6FA-9E3F9133EEBC}" type="pres">
      <dgm:prSet presAssocID="{9BF618C9-8C0B-460D-B221-17605EBAC9E8}" presName="iconSpace" presStyleCnt="0"/>
      <dgm:spPr/>
    </dgm:pt>
    <dgm:pt modelId="{FF188211-4F02-4556-9063-5C5B0FE21B3C}" type="pres">
      <dgm:prSet presAssocID="{9BF618C9-8C0B-460D-B221-17605EBAC9E8}" presName="parTx" presStyleLbl="revTx" presStyleIdx="6" presStyleCnt="8">
        <dgm:presLayoutVars>
          <dgm:chMax val="0"/>
          <dgm:chPref val="0"/>
        </dgm:presLayoutVars>
      </dgm:prSet>
      <dgm:spPr/>
    </dgm:pt>
    <dgm:pt modelId="{0296CE84-BBB1-48C0-9E08-8486C61DAEEB}" type="pres">
      <dgm:prSet presAssocID="{9BF618C9-8C0B-460D-B221-17605EBAC9E8}" presName="txSpace" presStyleCnt="0"/>
      <dgm:spPr/>
    </dgm:pt>
    <dgm:pt modelId="{E0916E9F-C8D4-42C8-A1EB-8CCC8B0EC7F9}" type="pres">
      <dgm:prSet presAssocID="{9BF618C9-8C0B-460D-B221-17605EBAC9E8}" presName="desTx" presStyleLbl="revTx" presStyleIdx="7" presStyleCnt="8">
        <dgm:presLayoutVars/>
      </dgm:prSet>
      <dgm:spPr/>
    </dgm:pt>
  </dgm:ptLst>
  <dgm:cxnLst>
    <dgm:cxn modelId="{806ADC00-A8D0-47C5-A10B-E4D76EC2C3A0}" type="presOf" srcId="{9BF618C9-8C0B-460D-B221-17605EBAC9E8}" destId="{FF188211-4F02-4556-9063-5C5B0FE21B3C}" srcOrd="0" destOrd="0" presId="urn:microsoft.com/office/officeart/2018/2/layout/IconLabelDescriptionList"/>
    <dgm:cxn modelId="{85DA4602-FE29-4391-BA99-7B296BAC2930}" srcId="{9BF618C9-8C0B-460D-B221-17605EBAC9E8}" destId="{31470025-DFE5-42FF-8299-D291E364C438}" srcOrd="0" destOrd="0" parTransId="{78E14809-A439-4EFA-8D74-F1A0BB56C6EF}" sibTransId="{0F41B681-8EA4-453E-8E3C-BC9DEDE30DC1}"/>
    <dgm:cxn modelId="{74908B14-D3F6-44FE-ABEE-F17ED0085CF0}" type="presOf" srcId="{905FBB41-1718-4AA9-A3F4-73E74A3BA92E}" destId="{B0A352CE-310C-413B-A269-D611C9107BFE}" srcOrd="0" destOrd="0" presId="urn:microsoft.com/office/officeart/2018/2/layout/IconLabelDescriptionList"/>
    <dgm:cxn modelId="{FB12632C-FA66-402A-88CF-46FD7C25F57D}" srcId="{9BF618C9-8C0B-460D-B221-17605EBAC9E8}" destId="{B210F778-EA64-4886-8129-0D54CF21E9DE}" srcOrd="1" destOrd="0" parTransId="{AC92A38D-6581-4BC4-9D98-ECA15B9A653E}" sibTransId="{2C369962-478D-4387-8BFC-F90910BECA5C}"/>
    <dgm:cxn modelId="{4BECE133-B8B6-4F5F-B132-8E4DEDDBE7FB}" srcId="{A9C02503-CE33-4B0D-8F63-015EDC185C95}" destId="{B4781516-4D1F-44B7-9A0B-53514993D6BD}" srcOrd="3" destOrd="0" parTransId="{1A47DA67-4611-4A91-89B6-B3A42089B280}" sibTransId="{4F215FC4-FA1E-4DD4-B3D4-0F41B190498B}"/>
    <dgm:cxn modelId="{DA1D8534-26F2-4EFB-9668-7960A60503F3}" srcId="{367681DC-9165-424D-98F2-7BBBF1094CAB}" destId="{A9C02503-CE33-4B0D-8F63-015EDC185C95}" srcOrd="1" destOrd="0" parTransId="{C008DDE2-D782-40BB-B27E-1219D7CEB065}" sibTransId="{E831AEAA-8D31-42E1-B8CC-AFD6676D52A5}"/>
    <dgm:cxn modelId="{FAE8D736-A27B-4B41-972A-A3C2D3C729FE}" srcId="{A9C02503-CE33-4B0D-8F63-015EDC185C95}" destId="{0340A4A7-14BB-4848-AEC0-530106B63D36}" srcOrd="1" destOrd="0" parTransId="{3AAA2F5B-AED4-42ED-B593-A44B592D029C}" sibTransId="{1F9DC938-A94D-456E-A7CE-5A4BD2108355}"/>
    <dgm:cxn modelId="{C5FB1D5C-487F-4212-BE4B-91E8B814CDAE}" srcId="{AC62CC8A-889D-4E03-9445-9F2B3C76CBD4}" destId="{B7D399B6-591C-4A74-BE39-7C64C3BEA79A}" srcOrd="0" destOrd="0" parTransId="{D3E662C5-50B6-4ADE-979B-AC775FFF648F}" sibTransId="{230DC813-3AF6-4752-B311-B907342CB621}"/>
    <dgm:cxn modelId="{7194B460-2589-450C-95F0-5438E33D547E}" type="presOf" srcId="{6D93D462-2C01-4ED2-8B6F-3AB903E92E39}" destId="{EF2CE0E5-7704-4F6D-A3D2-055B6CC945F8}" srcOrd="0" destOrd="3" presId="urn:microsoft.com/office/officeart/2018/2/layout/IconLabelDescriptionList"/>
    <dgm:cxn modelId="{E5641861-945B-4353-8977-1994A4A5108A}" type="presOf" srcId="{AC62CC8A-889D-4E03-9445-9F2B3C76CBD4}" destId="{1FD73EE7-4041-4EDE-983C-9E62743BB077}" srcOrd="0" destOrd="0" presId="urn:microsoft.com/office/officeart/2018/2/layout/IconLabelDescriptionList"/>
    <dgm:cxn modelId="{FFDD9C4E-6943-40C0-B190-3FA96E1EF486}" type="presOf" srcId="{82EB6804-8AC4-4209-86DF-284C645F2AA7}" destId="{B63FC326-8968-4DFC-BFEB-3F3B89B4BEDF}" srcOrd="0" destOrd="2" presId="urn:microsoft.com/office/officeart/2018/2/layout/IconLabelDescriptionList"/>
    <dgm:cxn modelId="{D14ABE4F-5FAF-4396-9B71-58280EC37B3B}" srcId="{AC62CC8A-889D-4E03-9445-9F2B3C76CBD4}" destId="{82EB6804-8AC4-4209-86DF-284C645F2AA7}" srcOrd="2" destOrd="0" parTransId="{B463D55F-6336-4641-BD55-CCB7C2BDA68E}" sibTransId="{36BF3E83-B102-41D0-8861-16A727882B25}"/>
    <dgm:cxn modelId="{3513BD74-0345-4F01-80DB-BF488E177BE6}" srcId="{367681DC-9165-424D-98F2-7BBBF1094CAB}" destId="{0C0B41B7-04FF-4490-AE7B-C008CB7485DB}" srcOrd="2" destOrd="0" parTransId="{546E2AFE-BB06-4D27-9350-C47F882E363B}" sibTransId="{050BF2B3-1353-446F-A485-8EEAC37D6F7C}"/>
    <dgm:cxn modelId="{E528FE54-7026-4BE8-80AD-BBFA87A47B32}" type="presOf" srcId="{B4781516-4D1F-44B7-9A0B-53514993D6BD}" destId="{B0A352CE-310C-413B-A269-D611C9107BFE}" srcOrd="0" destOrd="3" presId="urn:microsoft.com/office/officeart/2018/2/layout/IconLabelDescriptionList"/>
    <dgm:cxn modelId="{F00E2156-CA7E-4B2E-85DD-24E69335A2B2}" srcId="{0C0B41B7-04FF-4490-AE7B-C008CB7485DB}" destId="{6D93D462-2C01-4ED2-8B6F-3AB903E92E39}" srcOrd="3" destOrd="0" parTransId="{0B68C46E-5362-481F-B42C-527C7C69687F}" sibTransId="{1AE643E2-E79F-4EA3-BFC4-1EB50F92B309}"/>
    <dgm:cxn modelId="{6275A25A-0888-4563-84DB-468A63939FE3}" type="presOf" srcId="{A9C02503-CE33-4B0D-8F63-015EDC185C95}" destId="{359018D8-F6AE-4637-A4D4-2EBDFEFD9CEF}" srcOrd="0" destOrd="0" presId="urn:microsoft.com/office/officeart/2018/2/layout/IconLabelDescriptionList"/>
    <dgm:cxn modelId="{367F497E-0F1F-4575-84AB-DCD31B9EF022}" srcId="{A9C02503-CE33-4B0D-8F63-015EDC185C95}" destId="{905FBB41-1718-4AA9-A3F4-73E74A3BA92E}" srcOrd="0" destOrd="0" parTransId="{F9BF97CA-610F-435D-A14E-4D8A0877D655}" sibTransId="{C0FCD103-4DB9-479B-AC3F-6C3BF1C79450}"/>
    <dgm:cxn modelId="{17355280-DD29-4565-9548-AD3309896FE9}" type="presOf" srcId="{31470025-DFE5-42FF-8299-D291E364C438}" destId="{E0916E9F-C8D4-42C8-A1EB-8CCC8B0EC7F9}" srcOrd="0" destOrd="0" presId="urn:microsoft.com/office/officeart/2018/2/layout/IconLabelDescriptionList"/>
    <dgm:cxn modelId="{76A2D881-C7E6-4B24-B617-60E2A4A38361}" srcId="{A9C02503-CE33-4B0D-8F63-015EDC185C95}" destId="{33EF5D3A-33DB-479D-84DA-0DEC1A5EE03A}" srcOrd="2" destOrd="0" parTransId="{2CDDDF2B-2304-4137-B80F-764814EB2152}" sibTransId="{E2348446-C2D5-4F7E-BC57-AFEECD850167}"/>
    <dgm:cxn modelId="{722A868B-54CF-4FC2-BBAC-32CBE47266E8}" type="presOf" srcId="{0340A4A7-14BB-4848-AEC0-530106B63D36}" destId="{B0A352CE-310C-413B-A269-D611C9107BFE}" srcOrd="0" destOrd="1" presId="urn:microsoft.com/office/officeart/2018/2/layout/IconLabelDescriptionList"/>
    <dgm:cxn modelId="{31513C96-ACFA-4170-BB6A-6E2C0CE8E688}" type="presOf" srcId="{E12C6774-249F-48A8-9924-BE10EE0C0AB9}" destId="{E0916E9F-C8D4-42C8-A1EB-8CCC8B0EC7F9}" srcOrd="0" destOrd="2" presId="urn:microsoft.com/office/officeart/2018/2/layout/IconLabelDescriptionList"/>
    <dgm:cxn modelId="{E8C9FF9B-E926-4862-BF37-87B8D9BD0B52}" srcId="{367681DC-9165-424D-98F2-7BBBF1094CAB}" destId="{AC62CC8A-889D-4E03-9445-9F2B3C76CBD4}" srcOrd="0" destOrd="0" parTransId="{A71D8DF0-6FE3-4021-94D8-D86C4E2B93D3}" sibTransId="{90585F82-D3EF-4C5A-9996-DCEFB9FBC043}"/>
    <dgm:cxn modelId="{768CEFA9-4563-4B37-ABB8-249C0853165F}" type="presOf" srcId="{33EF5D3A-33DB-479D-84DA-0DEC1A5EE03A}" destId="{B0A352CE-310C-413B-A269-D611C9107BFE}" srcOrd="0" destOrd="2" presId="urn:microsoft.com/office/officeart/2018/2/layout/IconLabelDescriptionList"/>
    <dgm:cxn modelId="{6C5949B0-A1A7-4F98-9BB5-C0AFBD76D39E}" srcId="{AC62CC8A-889D-4E03-9445-9F2B3C76CBD4}" destId="{6ADCEE6D-4438-42D1-8251-4720F4A3EB0F}" srcOrd="1" destOrd="0" parTransId="{B1CC5DC6-7864-4D27-A48F-DBD763346D42}" sibTransId="{D7A0BEDD-D4C8-4B99-9418-BD1676A147DB}"/>
    <dgm:cxn modelId="{1C186DBF-0B46-416C-8240-D419E9D8598C}" type="presOf" srcId="{B7D399B6-591C-4A74-BE39-7C64C3BEA79A}" destId="{B63FC326-8968-4DFC-BFEB-3F3B89B4BEDF}" srcOrd="0" destOrd="0" presId="urn:microsoft.com/office/officeart/2018/2/layout/IconLabelDescriptionList"/>
    <dgm:cxn modelId="{390071C3-82F2-41EB-A40E-1DCE10F852E0}" type="presOf" srcId="{367681DC-9165-424D-98F2-7BBBF1094CAB}" destId="{DEA0E8DB-73F9-440B-B278-8C2DABBC0912}" srcOrd="0" destOrd="0" presId="urn:microsoft.com/office/officeart/2018/2/layout/IconLabelDescriptionList"/>
    <dgm:cxn modelId="{17D9E7C9-B526-4ACB-83A4-0E22FD8C16B9}" srcId="{367681DC-9165-424D-98F2-7BBBF1094CAB}" destId="{9BF618C9-8C0B-460D-B221-17605EBAC9E8}" srcOrd="3" destOrd="0" parTransId="{8365EFB1-2725-4512-8FCD-FCDDD52AB441}" sibTransId="{1860C8CA-61A8-4197-B6EE-AC798DC8C75E}"/>
    <dgm:cxn modelId="{92D621CA-A305-4A32-BDDC-6D7F71002A41}" type="presOf" srcId="{B210F778-EA64-4886-8129-0D54CF21E9DE}" destId="{E0916E9F-C8D4-42C8-A1EB-8CCC8B0EC7F9}" srcOrd="0" destOrd="1" presId="urn:microsoft.com/office/officeart/2018/2/layout/IconLabelDescriptionList"/>
    <dgm:cxn modelId="{D5AE16D8-FD47-4368-B69E-9508C32AD85C}" type="presOf" srcId="{7E42B1F0-428A-4F13-8CA0-3D2E09BC0447}" destId="{EF2CE0E5-7704-4F6D-A3D2-055B6CC945F8}" srcOrd="0" destOrd="2" presId="urn:microsoft.com/office/officeart/2018/2/layout/IconLabelDescriptionList"/>
    <dgm:cxn modelId="{0EA51CDC-A9E8-4DF2-B6EA-3676BD4FAA22}" type="presOf" srcId="{03BBBCDE-1D4D-485B-9150-7B4EE18A2EE5}" destId="{EF2CE0E5-7704-4F6D-A3D2-055B6CC945F8}" srcOrd="0" destOrd="0" presId="urn:microsoft.com/office/officeart/2018/2/layout/IconLabelDescriptionList"/>
    <dgm:cxn modelId="{532ED0E1-4472-4276-B74B-30641DC2C31C}" type="presOf" srcId="{77891A2C-91AA-4A3D-B3ED-0D9E21826A91}" destId="{EF2CE0E5-7704-4F6D-A3D2-055B6CC945F8}" srcOrd="0" destOrd="1" presId="urn:microsoft.com/office/officeart/2018/2/layout/IconLabelDescriptionList"/>
    <dgm:cxn modelId="{DB9744E6-83BC-48C9-BA7C-234DAC234151}" type="presOf" srcId="{0C0B41B7-04FF-4490-AE7B-C008CB7485DB}" destId="{E36BFB2B-C137-4935-8DF5-AE7D55C03001}" srcOrd="0" destOrd="0" presId="urn:microsoft.com/office/officeart/2018/2/layout/IconLabelDescriptionList"/>
    <dgm:cxn modelId="{F70A19EB-2E1B-45BF-AC69-8B41C22D06C7}" srcId="{9BF618C9-8C0B-460D-B221-17605EBAC9E8}" destId="{E12C6774-249F-48A8-9924-BE10EE0C0AB9}" srcOrd="2" destOrd="0" parTransId="{675F31AD-D67C-4AAF-8EDA-D0BDADAC341A}" sibTransId="{767275A5-2075-4D44-87B1-CEDD5D7573A3}"/>
    <dgm:cxn modelId="{49B356F4-F8D5-47A5-9AD9-5C76ADA6CD71}" srcId="{0C0B41B7-04FF-4490-AE7B-C008CB7485DB}" destId="{77891A2C-91AA-4A3D-B3ED-0D9E21826A91}" srcOrd="1" destOrd="0" parTransId="{0CE72BF1-70BC-41ED-8441-26FB1CB74A95}" sibTransId="{6AF47035-55FD-4EDF-A694-A3C771925609}"/>
    <dgm:cxn modelId="{3C99DCFB-5F8B-4447-ADEC-6B956AE48407}" srcId="{0C0B41B7-04FF-4490-AE7B-C008CB7485DB}" destId="{7E42B1F0-428A-4F13-8CA0-3D2E09BC0447}" srcOrd="2" destOrd="0" parTransId="{1EBBB278-67F6-46EF-BCD2-E7C47DB3E800}" sibTransId="{3C581AF3-4160-43C3-93FE-A05499699B2E}"/>
    <dgm:cxn modelId="{926B4BFE-AAC9-4732-A370-669C24FA2962}" type="presOf" srcId="{6ADCEE6D-4438-42D1-8251-4720F4A3EB0F}" destId="{B63FC326-8968-4DFC-BFEB-3F3B89B4BEDF}" srcOrd="0" destOrd="1" presId="urn:microsoft.com/office/officeart/2018/2/layout/IconLabelDescriptionList"/>
    <dgm:cxn modelId="{E62F92FE-2016-457B-A7BA-CF8D3CFE6826}" srcId="{0C0B41B7-04FF-4490-AE7B-C008CB7485DB}" destId="{03BBBCDE-1D4D-485B-9150-7B4EE18A2EE5}" srcOrd="0" destOrd="0" parTransId="{AD1E47CC-D0F1-4CB7-B6C2-43815D51E19A}" sibTransId="{6F2ECC97-C9A7-422E-80E0-911FFD4733B1}"/>
    <dgm:cxn modelId="{04BF1681-0333-4F3C-AFB7-0E4AE458B4F9}" type="presParOf" srcId="{DEA0E8DB-73F9-440B-B278-8C2DABBC0912}" destId="{4FA86374-3CC6-4483-B9F0-4822FC94940E}" srcOrd="0" destOrd="0" presId="urn:microsoft.com/office/officeart/2018/2/layout/IconLabelDescriptionList"/>
    <dgm:cxn modelId="{E5389261-FE7F-4BBF-B096-435E1A68F85B}" type="presParOf" srcId="{4FA86374-3CC6-4483-B9F0-4822FC94940E}" destId="{562F04E6-D0BB-4A65-998C-605B4EF34D48}" srcOrd="0" destOrd="0" presId="urn:microsoft.com/office/officeart/2018/2/layout/IconLabelDescriptionList"/>
    <dgm:cxn modelId="{884F5785-339A-4FC8-BF33-0C0F6DFC0804}" type="presParOf" srcId="{4FA86374-3CC6-4483-B9F0-4822FC94940E}" destId="{2B91B102-0A06-4A6A-AAFE-D9C1DC5B6CB5}" srcOrd="1" destOrd="0" presId="urn:microsoft.com/office/officeart/2018/2/layout/IconLabelDescriptionList"/>
    <dgm:cxn modelId="{9A78A373-9B1C-4D2E-AFC3-F1C855A7F016}" type="presParOf" srcId="{4FA86374-3CC6-4483-B9F0-4822FC94940E}" destId="{1FD73EE7-4041-4EDE-983C-9E62743BB077}" srcOrd="2" destOrd="0" presId="urn:microsoft.com/office/officeart/2018/2/layout/IconLabelDescriptionList"/>
    <dgm:cxn modelId="{A0C9E70B-435B-4BB7-BDEC-DF20B7290656}" type="presParOf" srcId="{4FA86374-3CC6-4483-B9F0-4822FC94940E}" destId="{AFE4EDF4-B674-414A-9246-7CBF23CD5DFA}" srcOrd="3" destOrd="0" presId="urn:microsoft.com/office/officeart/2018/2/layout/IconLabelDescriptionList"/>
    <dgm:cxn modelId="{16525E59-557D-4E7C-AA48-D73E17443320}" type="presParOf" srcId="{4FA86374-3CC6-4483-B9F0-4822FC94940E}" destId="{B63FC326-8968-4DFC-BFEB-3F3B89B4BEDF}" srcOrd="4" destOrd="0" presId="urn:microsoft.com/office/officeart/2018/2/layout/IconLabelDescriptionList"/>
    <dgm:cxn modelId="{667777E7-E798-412B-AFDE-D90999AE180E}" type="presParOf" srcId="{DEA0E8DB-73F9-440B-B278-8C2DABBC0912}" destId="{61F69D9C-68E9-4845-BD8C-A3DDE88D4DC0}" srcOrd="1" destOrd="0" presId="urn:microsoft.com/office/officeart/2018/2/layout/IconLabelDescriptionList"/>
    <dgm:cxn modelId="{7122C400-5D8C-49A9-84F2-D61ECD723740}" type="presParOf" srcId="{DEA0E8DB-73F9-440B-B278-8C2DABBC0912}" destId="{9D8A9B64-E464-41ED-8F98-0396F90A8BF9}" srcOrd="2" destOrd="0" presId="urn:microsoft.com/office/officeart/2018/2/layout/IconLabelDescriptionList"/>
    <dgm:cxn modelId="{F78A37C8-22B0-44D5-84BD-1E0EB9263872}" type="presParOf" srcId="{9D8A9B64-E464-41ED-8F98-0396F90A8BF9}" destId="{29964E4B-49E8-4F08-8C05-314E8B870ED1}" srcOrd="0" destOrd="0" presId="urn:microsoft.com/office/officeart/2018/2/layout/IconLabelDescriptionList"/>
    <dgm:cxn modelId="{15BA6734-6D38-47BA-A1D5-2AA46FD3A205}" type="presParOf" srcId="{9D8A9B64-E464-41ED-8F98-0396F90A8BF9}" destId="{C11BCF05-70DB-45B5-B399-7051D3ED3212}" srcOrd="1" destOrd="0" presId="urn:microsoft.com/office/officeart/2018/2/layout/IconLabelDescriptionList"/>
    <dgm:cxn modelId="{255741AA-86F7-44F5-A7FC-B2B781F28AAD}" type="presParOf" srcId="{9D8A9B64-E464-41ED-8F98-0396F90A8BF9}" destId="{359018D8-F6AE-4637-A4D4-2EBDFEFD9CEF}" srcOrd="2" destOrd="0" presId="urn:microsoft.com/office/officeart/2018/2/layout/IconLabelDescriptionList"/>
    <dgm:cxn modelId="{03C77115-FFED-4B79-984F-97DD05D98296}" type="presParOf" srcId="{9D8A9B64-E464-41ED-8F98-0396F90A8BF9}" destId="{9E8DBD36-05D2-4755-BBA4-0ADC5D5831F5}" srcOrd="3" destOrd="0" presId="urn:microsoft.com/office/officeart/2018/2/layout/IconLabelDescriptionList"/>
    <dgm:cxn modelId="{734D1F73-D99D-4469-A612-449D6290EE9C}" type="presParOf" srcId="{9D8A9B64-E464-41ED-8F98-0396F90A8BF9}" destId="{B0A352CE-310C-413B-A269-D611C9107BFE}" srcOrd="4" destOrd="0" presId="urn:microsoft.com/office/officeart/2018/2/layout/IconLabelDescriptionList"/>
    <dgm:cxn modelId="{DAA306F3-7772-415A-A920-A517D2EED943}" type="presParOf" srcId="{DEA0E8DB-73F9-440B-B278-8C2DABBC0912}" destId="{EFC4BDA4-723E-4E2D-95C3-85FC0444F766}" srcOrd="3" destOrd="0" presId="urn:microsoft.com/office/officeart/2018/2/layout/IconLabelDescriptionList"/>
    <dgm:cxn modelId="{122D5517-8D5E-420F-925D-82B91D786E7B}" type="presParOf" srcId="{DEA0E8DB-73F9-440B-B278-8C2DABBC0912}" destId="{C60EBE4A-8F2B-4B1C-BE6A-3B783347E5FF}" srcOrd="4" destOrd="0" presId="urn:microsoft.com/office/officeart/2018/2/layout/IconLabelDescriptionList"/>
    <dgm:cxn modelId="{48470BE3-38DC-42BF-A043-273978A46280}" type="presParOf" srcId="{C60EBE4A-8F2B-4B1C-BE6A-3B783347E5FF}" destId="{AB92B371-6AFB-4AA9-B6F4-AFCEFC9460D1}" srcOrd="0" destOrd="0" presId="urn:microsoft.com/office/officeart/2018/2/layout/IconLabelDescriptionList"/>
    <dgm:cxn modelId="{00073EB3-5080-478D-ADA8-2BA4AC8A7DE3}" type="presParOf" srcId="{C60EBE4A-8F2B-4B1C-BE6A-3B783347E5FF}" destId="{FE5CA00C-FBF0-46D3-B9D9-C1B4120453B6}" srcOrd="1" destOrd="0" presId="urn:microsoft.com/office/officeart/2018/2/layout/IconLabelDescriptionList"/>
    <dgm:cxn modelId="{A061677F-C4DF-4785-BE9C-4A54F8CFE6ED}" type="presParOf" srcId="{C60EBE4A-8F2B-4B1C-BE6A-3B783347E5FF}" destId="{E36BFB2B-C137-4935-8DF5-AE7D55C03001}" srcOrd="2" destOrd="0" presId="urn:microsoft.com/office/officeart/2018/2/layout/IconLabelDescriptionList"/>
    <dgm:cxn modelId="{C2AA7D96-3368-4A37-B70A-FECFCA7504A1}" type="presParOf" srcId="{C60EBE4A-8F2B-4B1C-BE6A-3B783347E5FF}" destId="{8DC6DD94-A8CA-440C-8953-F4924ACA830E}" srcOrd="3" destOrd="0" presId="urn:microsoft.com/office/officeart/2018/2/layout/IconLabelDescriptionList"/>
    <dgm:cxn modelId="{6492DA13-5218-4796-A81B-D275BACBFE91}" type="presParOf" srcId="{C60EBE4A-8F2B-4B1C-BE6A-3B783347E5FF}" destId="{EF2CE0E5-7704-4F6D-A3D2-055B6CC945F8}" srcOrd="4" destOrd="0" presId="urn:microsoft.com/office/officeart/2018/2/layout/IconLabelDescriptionList"/>
    <dgm:cxn modelId="{D43F5795-6763-4B27-9894-E30B6378B79B}" type="presParOf" srcId="{DEA0E8DB-73F9-440B-B278-8C2DABBC0912}" destId="{A5E2FE62-076A-4493-9E5D-075C22CA8DB7}" srcOrd="5" destOrd="0" presId="urn:microsoft.com/office/officeart/2018/2/layout/IconLabelDescriptionList"/>
    <dgm:cxn modelId="{B9AA7E15-0C7D-4DAD-ACE1-16FDD0B34E6C}" type="presParOf" srcId="{DEA0E8DB-73F9-440B-B278-8C2DABBC0912}" destId="{4EBF5571-928E-49C8-B363-2A25C58C70DD}" srcOrd="6" destOrd="0" presId="urn:microsoft.com/office/officeart/2018/2/layout/IconLabelDescriptionList"/>
    <dgm:cxn modelId="{B519AC21-ADC7-47C8-B255-23F6B92350B2}" type="presParOf" srcId="{4EBF5571-928E-49C8-B363-2A25C58C70DD}" destId="{7E7DDB44-A7DF-4A3A-8E10-36C92641656D}" srcOrd="0" destOrd="0" presId="urn:microsoft.com/office/officeart/2018/2/layout/IconLabelDescriptionList"/>
    <dgm:cxn modelId="{E65477C8-1025-4A5F-A860-260E2F8BBA68}" type="presParOf" srcId="{4EBF5571-928E-49C8-B363-2A25C58C70DD}" destId="{219C5381-13E7-4B4D-B6FA-9E3F9133EEBC}" srcOrd="1" destOrd="0" presId="urn:microsoft.com/office/officeart/2018/2/layout/IconLabelDescriptionList"/>
    <dgm:cxn modelId="{11FE21BC-B8E4-4999-9E5B-E3F1392A09D0}" type="presParOf" srcId="{4EBF5571-928E-49C8-B363-2A25C58C70DD}" destId="{FF188211-4F02-4556-9063-5C5B0FE21B3C}" srcOrd="2" destOrd="0" presId="urn:microsoft.com/office/officeart/2018/2/layout/IconLabelDescriptionList"/>
    <dgm:cxn modelId="{075E240D-3334-48E2-8F38-B14565505D13}" type="presParOf" srcId="{4EBF5571-928E-49C8-B363-2A25C58C70DD}" destId="{0296CE84-BBB1-48C0-9E08-8486C61DAEEB}" srcOrd="3" destOrd="0" presId="urn:microsoft.com/office/officeart/2018/2/layout/IconLabelDescriptionList"/>
    <dgm:cxn modelId="{82EB6A83-D26B-4C3B-9E5C-14EF9038F838}" type="presParOf" srcId="{4EBF5571-928E-49C8-B363-2A25C58C70DD}" destId="{E0916E9F-C8D4-42C8-A1EB-8CCC8B0EC7F9}" srcOrd="4" destOrd="0" presId="urn:microsoft.com/office/officeart/2018/2/layout/IconLabelDescription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FC84CF-5767-4696-A9BD-BF5185EAC2FE}" type="doc">
      <dgm:prSet loTypeId="urn:microsoft.com/office/officeart/2005/8/layout/hList1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1F9E599-1154-49EF-88FF-03DAD9FB13E9}">
      <dgm:prSet/>
      <dgm:spPr/>
      <dgm:t>
        <a:bodyPr/>
        <a:lstStyle/>
        <a:p>
          <a:r>
            <a:rPr lang="en-GB"/>
            <a:t>Physiological </a:t>
          </a:r>
          <a:endParaRPr lang="en-US" dirty="0"/>
        </a:p>
      </dgm:t>
    </dgm:pt>
    <dgm:pt modelId="{BE633F56-1602-47E1-94CD-B259166002D9}" type="parTrans" cxnId="{6095CB6D-0A6D-41D4-B428-5F96642E23F5}">
      <dgm:prSet/>
      <dgm:spPr/>
      <dgm:t>
        <a:bodyPr/>
        <a:lstStyle/>
        <a:p>
          <a:endParaRPr lang="en-US"/>
        </a:p>
      </dgm:t>
    </dgm:pt>
    <dgm:pt modelId="{91695562-87DA-43DF-AB17-AB4928F7A1BA}" type="sibTrans" cxnId="{6095CB6D-0A6D-41D4-B428-5F96642E23F5}">
      <dgm:prSet/>
      <dgm:spPr/>
      <dgm:t>
        <a:bodyPr/>
        <a:lstStyle/>
        <a:p>
          <a:endParaRPr lang="en-US"/>
        </a:p>
      </dgm:t>
    </dgm:pt>
    <dgm:pt modelId="{DC49AAEE-8E1D-4DA0-800F-D720AACDC94D}">
      <dgm:prSet/>
      <dgm:spPr/>
      <dgm:t>
        <a:bodyPr/>
        <a:lstStyle/>
        <a:p>
          <a:r>
            <a:rPr lang="en-GB" dirty="0"/>
            <a:t>Early detection improves survival, less aggressive treatment</a:t>
          </a:r>
          <a:endParaRPr lang="en-US" dirty="0"/>
        </a:p>
      </dgm:t>
    </dgm:pt>
    <dgm:pt modelId="{B21EC04E-6803-49B0-AFE8-7EE429FE7659}" type="parTrans" cxnId="{CBCEB718-2798-447B-8F4A-40D94EDD4A05}">
      <dgm:prSet/>
      <dgm:spPr/>
      <dgm:t>
        <a:bodyPr/>
        <a:lstStyle/>
        <a:p>
          <a:endParaRPr lang="en-US"/>
        </a:p>
      </dgm:t>
    </dgm:pt>
    <dgm:pt modelId="{F7442368-A18D-4DD8-B917-9337DFE56307}" type="sibTrans" cxnId="{CBCEB718-2798-447B-8F4A-40D94EDD4A05}">
      <dgm:prSet/>
      <dgm:spPr/>
      <dgm:t>
        <a:bodyPr/>
        <a:lstStyle/>
        <a:p>
          <a:endParaRPr lang="en-US"/>
        </a:p>
      </dgm:t>
    </dgm:pt>
    <dgm:pt modelId="{7CCECAF7-AF5A-48BE-B806-358DACE47B3E}">
      <dgm:prSet/>
      <dgm:spPr/>
      <dgm:t>
        <a:bodyPr/>
        <a:lstStyle/>
        <a:p>
          <a:r>
            <a:rPr lang="en-GB"/>
            <a:t>Sociological </a:t>
          </a:r>
          <a:endParaRPr lang="en-US" dirty="0"/>
        </a:p>
      </dgm:t>
    </dgm:pt>
    <dgm:pt modelId="{BB890D88-098A-4FA7-9B1A-A16C5257B1DB}" type="parTrans" cxnId="{613F1CA2-2616-460B-B7EF-94AF1CA756E2}">
      <dgm:prSet/>
      <dgm:spPr/>
      <dgm:t>
        <a:bodyPr/>
        <a:lstStyle/>
        <a:p>
          <a:endParaRPr lang="en-US"/>
        </a:p>
      </dgm:t>
    </dgm:pt>
    <dgm:pt modelId="{0CBC94AB-AF2E-41C3-91FC-6315E437AD08}" type="sibTrans" cxnId="{613F1CA2-2616-460B-B7EF-94AF1CA756E2}">
      <dgm:prSet/>
      <dgm:spPr/>
      <dgm:t>
        <a:bodyPr/>
        <a:lstStyle/>
        <a:p>
          <a:endParaRPr lang="en-US"/>
        </a:p>
      </dgm:t>
    </dgm:pt>
    <dgm:pt modelId="{01A0B32F-3868-429E-8377-91C130AEFF1A}">
      <dgm:prSet/>
      <dgm:spPr/>
      <dgm:t>
        <a:bodyPr/>
        <a:lstStyle/>
        <a:p>
          <a:r>
            <a:rPr lang="en-GB" dirty="0"/>
            <a:t>Empowers communities, reduces stigma, supports family health </a:t>
          </a:r>
          <a:r>
            <a:rPr lang="en-IN" dirty="0"/>
            <a:t>(Mentrasti et al., 2022)</a:t>
          </a:r>
          <a:endParaRPr lang="en-US" dirty="0"/>
        </a:p>
      </dgm:t>
    </dgm:pt>
    <dgm:pt modelId="{F411B38F-8CF5-4E87-91FE-2D1126CDFAEA}" type="parTrans" cxnId="{3AD517A0-05AE-4E96-878C-A9BA076D8B89}">
      <dgm:prSet/>
      <dgm:spPr/>
      <dgm:t>
        <a:bodyPr/>
        <a:lstStyle/>
        <a:p>
          <a:endParaRPr lang="en-US"/>
        </a:p>
      </dgm:t>
    </dgm:pt>
    <dgm:pt modelId="{160E04C0-5489-4267-9760-CCBE19EEF1B4}" type="sibTrans" cxnId="{3AD517A0-05AE-4E96-878C-A9BA076D8B89}">
      <dgm:prSet/>
      <dgm:spPr/>
      <dgm:t>
        <a:bodyPr/>
        <a:lstStyle/>
        <a:p>
          <a:endParaRPr lang="en-US"/>
        </a:p>
      </dgm:t>
    </dgm:pt>
    <dgm:pt modelId="{905CC0CB-2859-4B43-87C4-2AD853F7886A}">
      <dgm:prSet/>
      <dgm:spPr/>
      <dgm:t>
        <a:bodyPr/>
        <a:lstStyle/>
        <a:p>
          <a:r>
            <a:rPr lang="en-GB"/>
            <a:t>Psychological</a:t>
          </a:r>
          <a:endParaRPr lang="en-US" dirty="0"/>
        </a:p>
      </dgm:t>
    </dgm:pt>
    <dgm:pt modelId="{C5F96765-C623-43A5-97E5-78443B1B114F}" type="parTrans" cxnId="{68D5CD24-5519-4715-94DE-E230FA45AC92}">
      <dgm:prSet/>
      <dgm:spPr/>
      <dgm:t>
        <a:bodyPr/>
        <a:lstStyle/>
        <a:p>
          <a:endParaRPr lang="en-US"/>
        </a:p>
      </dgm:t>
    </dgm:pt>
    <dgm:pt modelId="{F670D45C-0575-4077-9BE9-621D72EE4F24}" type="sibTrans" cxnId="{68D5CD24-5519-4715-94DE-E230FA45AC92}">
      <dgm:prSet/>
      <dgm:spPr/>
      <dgm:t>
        <a:bodyPr/>
        <a:lstStyle/>
        <a:p>
          <a:endParaRPr lang="en-US"/>
        </a:p>
      </dgm:t>
    </dgm:pt>
    <dgm:pt modelId="{9471F636-BDCE-4C37-B85F-E18A8541BBD6}">
      <dgm:prSet/>
      <dgm:spPr/>
      <dgm:t>
        <a:bodyPr/>
        <a:lstStyle/>
        <a:p>
          <a:r>
            <a:rPr lang="en-GB" dirty="0"/>
            <a:t>Decreases anxiety, boosts confidence through knowledge and peer support</a:t>
          </a:r>
          <a:endParaRPr lang="en-US" dirty="0"/>
        </a:p>
      </dgm:t>
    </dgm:pt>
    <dgm:pt modelId="{8E0DDBC1-DF86-491B-AD6D-945EC4D2DCD0}" type="parTrans" cxnId="{0226778D-1E0F-4941-97F8-89F9CBC6342D}">
      <dgm:prSet/>
      <dgm:spPr/>
      <dgm:t>
        <a:bodyPr/>
        <a:lstStyle/>
        <a:p>
          <a:endParaRPr lang="en-US"/>
        </a:p>
      </dgm:t>
    </dgm:pt>
    <dgm:pt modelId="{99C1F1EA-CDFA-40F9-A5C6-1A2F952D9281}" type="sibTrans" cxnId="{0226778D-1E0F-4941-97F8-89F9CBC6342D}">
      <dgm:prSet/>
      <dgm:spPr/>
      <dgm:t>
        <a:bodyPr/>
        <a:lstStyle/>
        <a:p>
          <a:endParaRPr lang="en-US"/>
        </a:p>
      </dgm:t>
    </dgm:pt>
    <dgm:pt modelId="{B9BD0583-8DAF-4A78-8827-AE2C77ECA0C3}" type="pres">
      <dgm:prSet presAssocID="{AFFC84CF-5767-4696-A9BD-BF5185EAC2FE}" presName="Name0" presStyleCnt="0">
        <dgm:presLayoutVars>
          <dgm:dir/>
          <dgm:animLvl val="lvl"/>
          <dgm:resizeHandles val="exact"/>
        </dgm:presLayoutVars>
      </dgm:prSet>
      <dgm:spPr/>
    </dgm:pt>
    <dgm:pt modelId="{45C0369D-A900-4548-8DD8-359EF6E16D64}" type="pres">
      <dgm:prSet presAssocID="{41F9E599-1154-49EF-88FF-03DAD9FB13E9}" presName="composite" presStyleCnt="0"/>
      <dgm:spPr/>
    </dgm:pt>
    <dgm:pt modelId="{DCB8B9AA-35AE-4549-B027-342F3B636315}" type="pres">
      <dgm:prSet presAssocID="{41F9E599-1154-49EF-88FF-03DAD9FB13E9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6F1A3761-1E73-45A0-9373-FF9DB01925FB}" type="pres">
      <dgm:prSet presAssocID="{41F9E599-1154-49EF-88FF-03DAD9FB13E9}" presName="desTx" presStyleLbl="alignAccFollowNode1" presStyleIdx="0" presStyleCnt="3">
        <dgm:presLayoutVars>
          <dgm:bulletEnabled val="1"/>
        </dgm:presLayoutVars>
      </dgm:prSet>
      <dgm:spPr/>
    </dgm:pt>
    <dgm:pt modelId="{A3C8D3F7-3D58-4028-A450-C25A94FEB07E}" type="pres">
      <dgm:prSet presAssocID="{91695562-87DA-43DF-AB17-AB4928F7A1BA}" presName="space" presStyleCnt="0"/>
      <dgm:spPr/>
    </dgm:pt>
    <dgm:pt modelId="{7A234F20-CB72-445B-AA03-3937BCD15A7F}" type="pres">
      <dgm:prSet presAssocID="{7CCECAF7-AF5A-48BE-B806-358DACE47B3E}" presName="composite" presStyleCnt="0"/>
      <dgm:spPr/>
    </dgm:pt>
    <dgm:pt modelId="{98950AA3-B015-4FAB-A800-30C1CE228B67}" type="pres">
      <dgm:prSet presAssocID="{7CCECAF7-AF5A-48BE-B806-358DACE47B3E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D675E67F-3074-4C1F-9608-DC801AA05265}" type="pres">
      <dgm:prSet presAssocID="{7CCECAF7-AF5A-48BE-B806-358DACE47B3E}" presName="desTx" presStyleLbl="alignAccFollowNode1" presStyleIdx="1" presStyleCnt="3">
        <dgm:presLayoutVars>
          <dgm:bulletEnabled val="1"/>
        </dgm:presLayoutVars>
      </dgm:prSet>
      <dgm:spPr/>
    </dgm:pt>
    <dgm:pt modelId="{729702E4-9370-455E-BAA6-1F028F740848}" type="pres">
      <dgm:prSet presAssocID="{0CBC94AB-AF2E-41C3-91FC-6315E437AD08}" presName="space" presStyleCnt="0"/>
      <dgm:spPr/>
    </dgm:pt>
    <dgm:pt modelId="{FE060828-476C-4942-91D4-11E65A0D5378}" type="pres">
      <dgm:prSet presAssocID="{905CC0CB-2859-4B43-87C4-2AD853F7886A}" presName="composite" presStyleCnt="0"/>
      <dgm:spPr/>
    </dgm:pt>
    <dgm:pt modelId="{CBD25B9B-331F-468D-A5B2-2DBE48E4BE7F}" type="pres">
      <dgm:prSet presAssocID="{905CC0CB-2859-4B43-87C4-2AD853F7886A}" presName="parTx" presStyleLbl="alignNode1" presStyleIdx="2" presStyleCnt="3" custLinFactNeighborX="520">
        <dgm:presLayoutVars>
          <dgm:chMax val="0"/>
          <dgm:chPref val="0"/>
          <dgm:bulletEnabled val="1"/>
        </dgm:presLayoutVars>
      </dgm:prSet>
      <dgm:spPr/>
    </dgm:pt>
    <dgm:pt modelId="{FC49B08F-6A1C-4834-B789-18D2F2C87F53}" type="pres">
      <dgm:prSet presAssocID="{905CC0CB-2859-4B43-87C4-2AD853F7886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A92CF80F-CEA4-4FF8-BA60-28A0641ABF0C}" type="presOf" srcId="{AFFC84CF-5767-4696-A9BD-BF5185EAC2FE}" destId="{B9BD0583-8DAF-4A78-8827-AE2C77ECA0C3}" srcOrd="0" destOrd="0" presId="urn:microsoft.com/office/officeart/2005/8/layout/hList1"/>
    <dgm:cxn modelId="{CBCEB718-2798-447B-8F4A-40D94EDD4A05}" srcId="{41F9E599-1154-49EF-88FF-03DAD9FB13E9}" destId="{DC49AAEE-8E1D-4DA0-800F-D720AACDC94D}" srcOrd="0" destOrd="0" parTransId="{B21EC04E-6803-49B0-AFE8-7EE429FE7659}" sibTransId="{F7442368-A18D-4DD8-B917-9337DFE56307}"/>
    <dgm:cxn modelId="{68D5CD24-5519-4715-94DE-E230FA45AC92}" srcId="{AFFC84CF-5767-4696-A9BD-BF5185EAC2FE}" destId="{905CC0CB-2859-4B43-87C4-2AD853F7886A}" srcOrd="2" destOrd="0" parTransId="{C5F96765-C623-43A5-97E5-78443B1B114F}" sibTransId="{F670D45C-0575-4077-9BE9-621D72EE4F24}"/>
    <dgm:cxn modelId="{AD9BF927-DA68-4BC6-8C78-3F2FB69676C8}" type="presOf" srcId="{41F9E599-1154-49EF-88FF-03DAD9FB13E9}" destId="{DCB8B9AA-35AE-4549-B027-342F3B636315}" srcOrd="0" destOrd="0" presId="urn:microsoft.com/office/officeart/2005/8/layout/hList1"/>
    <dgm:cxn modelId="{9677182E-B65B-4272-AF16-039069BDFE62}" type="presOf" srcId="{7CCECAF7-AF5A-48BE-B806-358DACE47B3E}" destId="{98950AA3-B015-4FAB-A800-30C1CE228B67}" srcOrd="0" destOrd="0" presId="urn:microsoft.com/office/officeart/2005/8/layout/hList1"/>
    <dgm:cxn modelId="{DD62EB4B-7B2A-431D-A55D-F26F793354E7}" type="presOf" srcId="{905CC0CB-2859-4B43-87C4-2AD853F7886A}" destId="{CBD25B9B-331F-468D-A5B2-2DBE48E4BE7F}" srcOrd="0" destOrd="0" presId="urn:microsoft.com/office/officeart/2005/8/layout/hList1"/>
    <dgm:cxn modelId="{6095CB6D-0A6D-41D4-B428-5F96642E23F5}" srcId="{AFFC84CF-5767-4696-A9BD-BF5185EAC2FE}" destId="{41F9E599-1154-49EF-88FF-03DAD9FB13E9}" srcOrd="0" destOrd="0" parTransId="{BE633F56-1602-47E1-94CD-B259166002D9}" sibTransId="{91695562-87DA-43DF-AB17-AB4928F7A1BA}"/>
    <dgm:cxn modelId="{533C2D77-59A2-439D-917A-0220675CF068}" type="presOf" srcId="{9471F636-BDCE-4C37-B85F-E18A8541BBD6}" destId="{FC49B08F-6A1C-4834-B789-18D2F2C87F53}" srcOrd="0" destOrd="0" presId="urn:microsoft.com/office/officeart/2005/8/layout/hList1"/>
    <dgm:cxn modelId="{0226778D-1E0F-4941-97F8-89F9CBC6342D}" srcId="{905CC0CB-2859-4B43-87C4-2AD853F7886A}" destId="{9471F636-BDCE-4C37-B85F-E18A8541BBD6}" srcOrd="0" destOrd="0" parTransId="{8E0DDBC1-DF86-491B-AD6D-945EC4D2DCD0}" sibTransId="{99C1F1EA-CDFA-40F9-A5C6-1A2F952D9281}"/>
    <dgm:cxn modelId="{3AD517A0-05AE-4E96-878C-A9BA076D8B89}" srcId="{7CCECAF7-AF5A-48BE-B806-358DACE47B3E}" destId="{01A0B32F-3868-429E-8377-91C130AEFF1A}" srcOrd="0" destOrd="0" parTransId="{F411B38F-8CF5-4E87-91FE-2D1126CDFAEA}" sibTransId="{160E04C0-5489-4267-9760-CCBE19EEF1B4}"/>
    <dgm:cxn modelId="{613F1CA2-2616-460B-B7EF-94AF1CA756E2}" srcId="{AFFC84CF-5767-4696-A9BD-BF5185EAC2FE}" destId="{7CCECAF7-AF5A-48BE-B806-358DACE47B3E}" srcOrd="1" destOrd="0" parTransId="{BB890D88-098A-4FA7-9B1A-A16C5257B1DB}" sibTransId="{0CBC94AB-AF2E-41C3-91FC-6315E437AD08}"/>
    <dgm:cxn modelId="{2966CAC8-D8B9-46FE-ADD8-C2415CC446E0}" type="presOf" srcId="{DC49AAEE-8E1D-4DA0-800F-D720AACDC94D}" destId="{6F1A3761-1E73-45A0-9373-FF9DB01925FB}" srcOrd="0" destOrd="0" presId="urn:microsoft.com/office/officeart/2005/8/layout/hList1"/>
    <dgm:cxn modelId="{85CAEFFD-4D53-4DA5-9BFD-1F75678627AF}" type="presOf" srcId="{01A0B32F-3868-429E-8377-91C130AEFF1A}" destId="{D675E67F-3074-4C1F-9608-DC801AA05265}" srcOrd="0" destOrd="0" presId="urn:microsoft.com/office/officeart/2005/8/layout/hList1"/>
    <dgm:cxn modelId="{79E5C16C-6CAE-47B7-A30B-25EC3093C3D8}" type="presParOf" srcId="{B9BD0583-8DAF-4A78-8827-AE2C77ECA0C3}" destId="{45C0369D-A900-4548-8DD8-359EF6E16D64}" srcOrd="0" destOrd="0" presId="urn:microsoft.com/office/officeart/2005/8/layout/hList1"/>
    <dgm:cxn modelId="{7B049614-C5B6-4CDD-A696-9C253956449B}" type="presParOf" srcId="{45C0369D-A900-4548-8DD8-359EF6E16D64}" destId="{DCB8B9AA-35AE-4549-B027-342F3B636315}" srcOrd="0" destOrd="0" presId="urn:microsoft.com/office/officeart/2005/8/layout/hList1"/>
    <dgm:cxn modelId="{2821B3B3-3D77-483E-85D6-B02746712B74}" type="presParOf" srcId="{45C0369D-A900-4548-8DD8-359EF6E16D64}" destId="{6F1A3761-1E73-45A0-9373-FF9DB01925FB}" srcOrd="1" destOrd="0" presId="urn:microsoft.com/office/officeart/2005/8/layout/hList1"/>
    <dgm:cxn modelId="{F014C40B-99BC-43DE-8085-5B25F58F5376}" type="presParOf" srcId="{B9BD0583-8DAF-4A78-8827-AE2C77ECA0C3}" destId="{A3C8D3F7-3D58-4028-A450-C25A94FEB07E}" srcOrd="1" destOrd="0" presId="urn:microsoft.com/office/officeart/2005/8/layout/hList1"/>
    <dgm:cxn modelId="{70C6952D-2B3E-407C-8FDF-441AAB9E8813}" type="presParOf" srcId="{B9BD0583-8DAF-4A78-8827-AE2C77ECA0C3}" destId="{7A234F20-CB72-445B-AA03-3937BCD15A7F}" srcOrd="2" destOrd="0" presId="urn:microsoft.com/office/officeart/2005/8/layout/hList1"/>
    <dgm:cxn modelId="{DAB44FE0-F95C-482D-96BD-7A51B01256E3}" type="presParOf" srcId="{7A234F20-CB72-445B-AA03-3937BCD15A7F}" destId="{98950AA3-B015-4FAB-A800-30C1CE228B67}" srcOrd="0" destOrd="0" presId="urn:microsoft.com/office/officeart/2005/8/layout/hList1"/>
    <dgm:cxn modelId="{7E8D5DB1-A434-4E4D-A931-36C0676A93CE}" type="presParOf" srcId="{7A234F20-CB72-445B-AA03-3937BCD15A7F}" destId="{D675E67F-3074-4C1F-9608-DC801AA05265}" srcOrd="1" destOrd="0" presId="urn:microsoft.com/office/officeart/2005/8/layout/hList1"/>
    <dgm:cxn modelId="{2B03DEB7-2928-4F27-93C0-FB7ED8E8964C}" type="presParOf" srcId="{B9BD0583-8DAF-4A78-8827-AE2C77ECA0C3}" destId="{729702E4-9370-455E-BAA6-1F028F740848}" srcOrd="3" destOrd="0" presId="urn:microsoft.com/office/officeart/2005/8/layout/hList1"/>
    <dgm:cxn modelId="{16674AC2-A9A6-4658-8F6D-EFD3E187F8C7}" type="presParOf" srcId="{B9BD0583-8DAF-4A78-8827-AE2C77ECA0C3}" destId="{FE060828-476C-4942-91D4-11E65A0D5378}" srcOrd="4" destOrd="0" presId="urn:microsoft.com/office/officeart/2005/8/layout/hList1"/>
    <dgm:cxn modelId="{239E15F1-51A9-44AE-9EDF-0C916E4335FE}" type="presParOf" srcId="{FE060828-476C-4942-91D4-11E65A0D5378}" destId="{CBD25B9B-331F-468D-A5B2-2DBE48E4BE7F}" srcOrd="0" destOrd="0" presId="urn:microsoft.com/office/officeart/2005/8/layout/hList1"/>
    <dgm:cxn modelId="{082079A0-1549-4764-BFD0-E029CC5FD143}" type="presParOf" srcId="{FE060828-476C-4942-91D4-11E65A0D5378}" destId="{FC49B08F-6A1C-4834-B789-18D2F2C87F5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E76BB3-9CB5-4CD6-8341-E4F0F79D47DF}" type="doc">
      <dgm:prSet loTypeId="urn:microsoft.com/office/officeart/2005/8/layout/process4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2936E3C5-709B-4F93-8C32-171F021356FC}">
      <dgm:prSet custT="1"/>
      <dgm:spPr/>
      <dgm:t>
        <a:bodyPr/>
        <a:lstStyle/>
        <a:p>
          <a:r>
            <a:rPr lang="en-US" sz="2300" dirty="0">
              <a:latin typeface="Times New Roman" panose="02020603050405020304" pitchFamily="18" charset="0"/>
              <a:cs typeface="Times New Roman" panose="02020603050405020304" pitchFamily="18" charset="0"/>
            </a:rPr>
            <a:t>Perceived susceptibility: '1 in 7 women will develop breast cancer.'</a:t>
          </a:r>
        </a:p>
      </dgm:t>
    </dgm:pt>
    <dgm:pt modelId="{66F3753D-76C2-44B9-9841-281534DB00CE}" type="parTrans" cxnId="{4A072E9E-71AC-4042-B4DD-749CC5AD6B79}">
      <dgm:prSet/>
      <dgm:spPr/>
      <dgm:t>
        <a:bodyPr/>
        <a:lstStyle/>
        <a:p>
          <a:endParaRPr lang="en-US"/>
        </a:p>
      </dgm:t>
    </dgm:pt>
    <dgm:pt modelId="{A74519F7-8353-4921-8238-47AB92A4A4FE}" type="sibTrans" cxnId="{4A072E9E-71AC-4042-B4DD-749CC5AD6B79}">
      <dgm:prSet/>
      <dgm:spPr/>
      <dgm:t>
        <a:bodyPr/>
        <a:lstStyle/>
        <a:p>
          <a:endParaRPr lang="en-US"/>
        </a:p>
      </dgm:t>
    </dgm:pt>
    <dgm:pt modelId="{BEDFA1A7-C839-49F9-8103-6C2128080155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Perceived severity: Late detection increases risk </a:t>
          </a:r>
          <a:r>
            <a:rPr lang="en-IN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(Hill et al., 2023)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8EFD408-1840-4C63-AB1E-58B2F880E9D7}" type="parTrans" cxnId="{218B1C27-45F3-4F53-84D0-010EDE980672}">
      <dgm:prSet/>
      <dgm:spPr/>
      <dgm:t>
        <a:bodyPr/>
        <a:lstStyle/>
        <a:p>
          <a:endParaRPr lang="en-US"/>
        </a:p>
      </dgm:t>
    </dgm:pt>
    <dgm:pt modelId="{346366C5-9682-493F-8B2E-7BEFD8DA5BEA}" type="sibTrans" cxnId="{218B1C27-45F3-4F53-84D0-010EDE980672}">
      <dgm:prSet/>
      <dgm:spPr/>
      <dgm:t>
        <a:bodyPr/>
        <a:lstStyle/>
        <a:p>
          <a:endParaRPr lang="en-US"/>
        </a:p>
      </dgm:t>
    </dgm:pt>
    <dgm:pt modelId="{991EA50C-07E6-41E1-9481-BAA4EF1259D7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Perceived benefits: Screening saves lives.</a:t>
          </a:r>
        </a:p>
      </dgm:t>
    </dgm:pt>
    <dgm:pt modelId="{6103E0B3-B7D4-4AC7-9D4C-CD35A5F002B2}" type="parTrans" cxnId="{B67A8C3F-AFFD-45A3-8699-F065ADB74850}">
      <dgm:prSet/>
      <dgm:spPr/>
      <dgm:t>
        <a:bodyPr/>
        <a:lstStyle/>
        <a:p>
          <a:endParaRPr lang="en-US"/>
        </a:p>
      </dgm:t>
    </dgm:pt>
    <dgm:pt modelId="{F3A5F887-2E09-4283-B885-02C6DA5999E8}" type="sibTrans" cxnId="{B67A8C3F-AFFD-45A3-8699-F065ADB74850}">
      <dgm:prSet/>
      <dgm:spPr/>
      <dgm:t>
        <a:bodyPr/>
        <a:lstStyle/>
        <a:p>
          <a:endParaRPr lang="en-US"/>
        </a:p>
      </dgm:t>
    </dgm:pt>
    <dgm:pt modelId="{9F3BC523-4168-485C-8ADC-B73D5163125B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Cues to action: Text reminders, GP posters, community events.</a:t>
          </a:r>
        </a:p>
      </dgm:t>
    </dgm:pt>
    <dgm:pt modelId="{0794D721-E1F8-488F-8F1A-E45E7AA21B02}" type="parTrans" cxnId="{32BB3DAE-3098-41F0-A8B8-7D213287CE0B}">
      <dgm:prSet/>
      <dgm:spPr/>
      <dgm:t>
        <a:bodyPr/>
        <a:lstStyle/>
        <a:p>
          <a:endParaRPr lang="en-US"/>
        </a:p>
      </dgm:t>
    </dgm:pt>
    <dgm:pt modelId="{A8C6C19B-0C7F-4A00-A6E9-688BD4F9D87A}" type="sibTrans" cxnId="{32BB3DAE-3098-41F0-A8B8-7D213287CE0B}">
      <dgm:prSet/>
      <dgm:spPr/>
      <dgm:t>
        <a:bodyPr/>
        <a:lstStyle/>
        <a:p>
          <a:endParaRPr lang="en-US"/>
        </a:p>
      </dgm:t>
    </dgm:pt>
    <dgm:pt modelId="{E3D7DB42-CE2B-4D8A-AA26-9FF09DB91BD8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Self-efficacy: 'You have the power to detect it early.'</a:t>
          </a:r>
        </a:p>
      </dgm:t>
    </dgm:pt>
    <dgm:pt modelId="{6D5FEEC8-052B-4B9E-8622-5BB7ACEE39A1}" type="parTrans" cxnId="{B31A842C-D3CA-4AA5-9659-60CA12E51E9B}">
      <dgm:prSet/>
      <dgm:spPr/>
      <dgm:t>
        <a:bodyPr/>
        <a:lstStyle/>
        <a:p>
          <a:endParaRPr lang="en-US"/>
        </a:p>
      </dgm:t>
    </dgm:pt>
    <dgm:pt modelId="{5206E997-908D-445C-A3E6-3758514A2712}" type="sibTrans" cxnId="{B31A842C-D3CA-4AA5-9659-60CA12E51E9B}">
      <dgm:prSet/>
      <dgm:spPr/>
      <dgm:t>
        <a:bodyPr/>
        <a:lstStyle/>
        <a:p>
          <a:endParaRPr lang="en-US"/>
        </a:p>
      </dgm:t>
    </dgm:pt>
    <dgm:pt modelId="{E5602CC2-F680-4E59-98CE-23582C3A259E}" type="pres">
      <dgm:prSet presAssocID="{1FE76BB3-9CB5-4CD6-8341-E4F0F79D47DF}" presName="Name0" presStyleCnt="0">
        <dgm:presLayoutVars>
          <dgm:dir/>
          <dgm:animLvl val="lvl"/>
          <dgm:resizeHandles val="exact"/>
        </dgm:presLayoutVars>
      </dgm:prSet>
      <dgm:spPr/>
    </dgm:pt>
    <dgm:pt modelId="{694AE7B5-5203-48D3-A30F-1C9998FC02DA}" type="pres">
      <dgm:prSet presAssocID="{E3D7DB42-CE2B-4D8A-AA26-9FF09DB91BD8}" presName="boxAndChildren" presStyleCnt="0"/>
      <dgm:spPr/>
    </dgm:pt>
    <dgm:pt modelId="{C3BEBB31-E7FA-43A4-A447-A9ED3891FD49}" type="pres">
      <dgm:prSet presAssocID="{E3D7DB42-CE2B-4D8A-AA26-9FF09DB91BD8}" presName="parentTextBox" presStyleLbl="node1" presStyleIdx="0" presStyleCnt="5"/>
      <dgm:spPr/>
    </dgm:pt>
    <dgm:pt modelId="{2934D937-B733-48EC-ADB5-54F39D52A795}" type="pres">
      <dgm:prSet presAssocID="{A8C6C19B-0C7F-4A00-A6E9-688BD4F9D87A}" presName="sp" presStyleCnt="0"/>
      <dgm:spPr/>
    </dgm:pt>
    <dgm:pt modelId="{B0BB11D3-F52E-4B3B-BED2-5E84E0DBEA9D}" type="pres">
      <dgm:prSet presAssocID="{9F3BC523-4168-485C-8ADC-B73D5163125B}" presName="arrowAndChildren" presStyleCnt="0"/>
      <dgm:spPr/>
    </dgm:pt>
    <dgm:pt modelId="{9C7028E6-D571-4049-A5B4-336C80A6F56E}" type="pres">
      <dgm:prSet presAssocID="{9F3BC523-4168-485C-8ADC-B73D5163125B}" presName="parentTextArrow" presStyleLbl="node1" presStyleIdx="1" presStyleCnt="5"/>
      <dgm:spPr/>
    </dgm:pt>
    <dgm:pt modelId="{29F919ED-7287-473D-AC15-E870E09A6E57}" type="pres">
      <dgm:prSet presAssocID="{F3A5F887-2E09-4283-B885-02C6DA5999E8}" presName="sp" presStyleCnt="0"/>
      <dgm:spPr/>
    </dgm:pt>
    <dgm:pt modelId="{A37E53DD-21DA-4452-AA4F-81DB33A69CAC}" type="pres">
      <dgm:prSet presAssocID="{991EA50C-07E6-41E1-9481-BAA4EF1259D7}" presName="arrowAndChildren" presStyleCnt="0"/>
      <dgm:spPr/>
    </dgm:pt>
    <dgm:pt modelId="{09873B21-FDC3-45FF-9BEE-8FE20F1B998C}" type="pres">
      <dgm:prSet presAssocID="{991EA50C-07E6-41E1-9481-BAA4EF1259D7}" presName="parentTextArrow" presStyleLbl="node1" presStyleIdx="2" presStyleCnt="5"/>
      <dgm:spPr/>
    </dgm:pt>
    <dgm:pt modelId="{4083EC12-013F-4596-BA92-D3D3E88C039A}" type="pres">
      <dgm:prSet presAssocID="{346366C5-9682-493F-8B2E-7BEFD8DA5BEA}" presName="sp" presStyleCnt="0"/>
      <dgm:spPr/>
    </dgm:pt>
    <dgm:pt modelId="{E4AB4FFA-CD8D-4E33-B59C-EFD5280D94E0}" type="pres">
      <dgm:prSet presAssocID="{BEDFA1A7-C839-49F9-8103-6C2128080155}" presName="arrowAndChildren" presStyleCnt="0"/>
      <dgm:spPr/>
    </dgm:pt>
    <dgm:pt modelId="{7B717FD8-817E-4383-A81D-4EC56AAFA76C}" type="pres">
      <dgm:prSet presAssocID="{BEDFA1A7-C839-49F9-8103-6C2128080155}" presName="parentTextArrow" presStyleLbl="node1" presStyleIdx="3" presStyleCnt="5"/>
      <dgm:spPr/>
    </dgm:pt>
    <dgm:pt modelId="{F6828DAB-CBFE-42F3-A982-29B217C8127A}" type="pres">
      <dgm:prSet presAssocID="{A74519F7-8353-4921-8238-47AB92A4A4FE}" presName="sp" presStyleCnt="0"/>
      <dgm:spPr/>
    </dgm:pt>
    <dgm:pt modelId="{E21D636E-946B-41CB-A2C9-8DBBB420F2D6}" type="pres">
      <dgm:prSet presAssocID="{2936E3C5-709B-4F93-8C32-171F021356FC}" presName="arrowAndChildren" presStyleCnt="0"/>
      <dgm:spPr/>
    </dgm:pt>
    <dgm:pt modelId="{768BF356-54C5-44B3-BEC4-46D78EF0F361}" type="pres">
      <dgm:prSet presAssocID="{2936E3C5-709B-4F93-8C32-171F021356FC}" presName="parentTextArrow" presStyleLbl="node1" presStyleIdx="4" presStyleCnt="5"/>
      <dgm:spPr/>
    </dgm:pt>
  </dgm:ptLst>
  <dgm:cxnLst>
    <dgm:cxn modelId="{218B1C27-45F3-4F53-84D0-010EDE980672}" srcId="{1FE76BB3-9CB5-4CD6-8341-E4F0F79D47DF}" destId="{BEDFA1A7-C839-49F9-8103-6C2128080155}" srcOrd="1" destOrd="0" parTransId="{F8EFD408-1840-4C63-AB1E-58B2F880E9D7}" sibTransId="{346366C5-9682-493F-8B2E-7BEFD8DA5BEA}"/>
    <dgm:cxn modelId="{07A11328-A150-490D-A34A-FFC936D5D79B}" type="presOf" srcId="{2936E3C5-709B-4F93-8C32-171F021356FC}" destId="{768BF356-54C5-44B3-BEC4-46D78EF0F361}" srcOrd="0" destOrd="0" presId="urn:microsoft.com/office/officeart/2005/8/layout/process4"/>
    <dgm:cxn modelId="{B31A842C-D3CA-4AA5-9659-60CA12E51E9B}" srcId="{1FE76BB3-9CB5-4CD6-8341-E4F0F79D47DF}" destId="{E3D7DB42-CE2B-4D8A-AA26-9FF09DB91BD8}" srcOrd="4" destOrd="0" parTransId="{6D5FEEC8-052B-4B9E-8622-5BB7ACEE39A1}" sibTransId="{5206E997-908D-445C-A3E6-3758514A2712}"/>
    <dgm:cxn modelId="{98DBBE35-DA1F-4F12-A138-0D54088E544C}" type="presOf" srcId="{E3D7DB42-CE2B-4D8A-AA26-9FF09DB91BD8}" destId="{C3BEBB31-E7FA-43A4-A447-A9ED3891FD49}" srcOrd="0" destOrd="0" presId="urn:microsoft.com/office/officeart/2005/8/layout/process4"/>
    <dgm:cxn modelId="{35478F3B-24FB-42AF-9D0A-8488E030AEEA}" type="presOf" srcId="{9F3BC523-4168-485C-8ADC-B73D5163125B}" destId="{9C7028E6-D571-4049-A5B4-336C80A6F56E}" srcOrd="0" destOrd="0" presId="urn:microsoft.com/office/officeart/2005/8/layout/process4"/>
    <dgm:cxn modelId="{B67A8C3F-AFFD-45A3-8699-F065ADB74850}" srcId="{1FE76BB3-9CB5-4CD6-8341-E4F0F79D47DF}" destId="{991EA50C-07E6-41E1-9481-BAA4EF1259D7}" srcOrd="2" destOrd="0" parTransId="{6103E0B3-B7D4-4AC7-9D4C-CD35A5F002B2}" sibTransId="{F3A5F887-2E09-4283-B885-02C6DA5999E8}"/>
    <dgm:cxn modelId="{6AEE2083-16AC-49DD-83A5-13A31D51162E}" type="presOf" srcId="{BEDFA1A7-C839-49F9-8103-6C2128080155}" destId="{7B717FD8-817E-4383-A81D-4EC56AAFA76C}" srcOrd="0" destOrd="0" presId="urn:microsoft.com/office/officeart/2005/8/layout/process4"/>
    <dgm:cxn modelId="{4A072E9E-71AC-4042-B4DD-749CC5AD6B79}" srcId="{1FE76BB3-9CB5-4CD6-8341-E4F0F79D47DF}" destId="{2936E3C5-709B-4F93-8C32-171F021356FC}" srcOrd="0" destOrd="0" parTransId="{66F3753D-76C2-44B9-9841-281534DB00CE}" sibTransId="{A74519F7-8353-4921-8238-47AB92A4A4FE}"/>
    <dgm:cxn modelId="{32BB3DAE-3098-41F0-A8B8-7D213287CE0B}" srcId="{1FE76BB3-9CB5-4CD6-8341-E4F0F79D47DF}" destId="{9F3BC523-4168-485C-8ADC-B73D5163125B}" srcOrd="3" destOrd="0" parTransId="{0794D721-E1F8-488F-8F1A-E45E7AA21B02}" sibTransId="{A8C6C19B-0C7F-4A00-A6E9-688BD4F9D87A}"/>
    <dgm:cxn modelId="{65616ED5-C970-4087-973A-5A6C7B21F38F}" type="presOf" srcId="{991EA50C-07E6-41E1-9481-BAA4EF1259D7}" destId="{09873B21-FDC3-45FF-9BEE-8FE20F1B998C}" srcOrd="0" destOrd="0" presId="urn:microsoft.com/office/officeart/2005/8/layout/process4"/>
    <dgm:cxn modelId="{2A8DC6E1-51E5-4153-A948-9E74EB5BB661}" type="presOf" srcId="{1FE76BB3-9CB5-4CD6-8341-E4F0F79D47DF}" destId="{E5602CC2-F680-4E59-98CE-23582C3A259E}" srcOrd="0" destOrd="0" presId="urn:microsoft.com/office/officeart/2005/8/layout/process4"/>
    <dgm:cxn modelId="{5D635890-C9AE-429C-AB8D-682B3690CE26}" type="presParOf" srcId="{E5602CC2-F680-4E59-98CE-23582C3A259E}" destId="{694AE7B5-5203-48D3-A30F-1C9998FC02DA}" srcOrd="0" destOrd="0" presId="urn:microsoft.com/office/officeart/2005/8/layout/process4"/>
    <dgm:cxn modelId="{07995F1C-021F-413D-884E-A9BFDA2504F8}" type="presParOf" srcId="{694AE7B5-5203-48D3-A30F-1C9998FC02DA}" destId="{C3BEBB31-E7FA-43A4-A447-A9ED3891FD49}" srcOrd="0" destOrd="0" presId="urn:microsoft.com/office/officeart/2005/8/layout/process4"/>
    <dgm:cxn modelId="{A4CF988F-1EE9-4D1E-BA48-D6A49F5EC0BE}" type="presParOf" srcId="{E5602CC2-F680-4E59-98CE-23582C3A259E}" destId="{2934D937-B733-48EC-ADB5-54F39D52A795}" srcOrd="1" destOrd="0" presId="urn:microsoft.com/office/officeart/2005/8/layout/process4"/>
    <dgm:cxn modelId="{C0F326F3-2223-4A5F-905A-334534538A79}" type="presParOf" srcId="{E5602CC2-F680-4E59-98CE-23582C3A259E}" destId="{B0BB11D3-F52E-4B3B-BED2-5E84E0DBEA9D}" srcOrd="2" destOrd="0" presId="urn:microsoft.com/office/officeart/2005/8/layout/process4"/>
    <dgm:cxn modelId="{637E0AC1-7484-400B-A212-6746CFB98BE1}" type="presParOf" srcId="{B0BB11D3-F52E-4B3B-BED2-5E84E0DBEA9D}" destId="{9C7028E6-D571-4049-A5B4-336C80A6F56E}" srcOrd="0" destOrd="0" presId="urn:microsoft.com/office/officeart/2005/8/layout/process4"/>
    <dgm:cxn modelId="{C79DF3A0-AB34-4ABE-9872-20F1100CBFCF}" type="presParOf" srcId="{E5602CC2-F680-4E59-98CE-23582C3A259E}" destId="{29F919ED-7287-473D-AC15-E870E09A6E57}" srcOrd="3" destOrd="0" presId="urn:microsoft.com/office/officeart/2005/8/layout/process4"/>
    <dgm:cxn modelId="{00886139-8B48-4037-8CF1-A71BD2D9E7DB}" type="presParOf" srcId="{E5602CC2-F680-4E59-98CE-23582C3A259E}" destId="{A37E53DD-21DA-4452-AA4F-81DB33A69CAC}" srcOrd="4" destOrd="0" presId="urn:microsoft.com/office/officeart/2005/8/layout/process4"/>
    <dgm:cxn modelId="{B1571954-E8B8-4912-982D-ABB505886D36}" type="presParOf" srcId="{A37E53DD-21DA-4452-AA4F-81DB33A69CAC}" destId="{09873B21-FDC3-45FF-9BEE-8FE20F1B998C}" srcOrd="0" destOrd="0" presId="urn:microsoft.com/office/officeart/2005/8/layout/process4"/>
    <dgm:cxn modelId="{908F6780-F661-4D1A-A587-E2688E0F8558}" type="presParOf" srcId="{E5602CC2-F680-4E59-98CE-23582C3A259E}" destId="{4083EC12-013F-4596-BA92-D3D3E88C039A}" srcOrd="5" destOrd="0" presId="urn:microsoft.com/office/officeart/2005/8/layout/process4"/>
    <dgm:cxn modelId="{888CBA54-0C66-4BCB-94EC-5A4E192370AD}" type="presParOf" srcId="{E5602CC2-F680-4E59-98CE-23582C3A259E}" destId="{E4AB4FFA-CD8D-4E33-B59C-EFD5280D94E0}" srcOrd="6" destOrd="0" presId="urn:microsoft.com/office/officeart/2005/8/layout/process4"/>
    <dgm:cxn modelId="{D4863F24-C7C3-412A-9FBB-F4A6B5C9EEFB}" type="presParOf" srcId="{E4AB4FFA-CD8D-4E33-B59C-EFD5280D94E0}" destId="{7B717FD8-817E-4383-A81D-4EC56AAFA76C}" srcOrd="0" destOrd="0" presId="urn:microsoft.com/office/officeart/2005/8/layout/process4"/>
    <dgm:cxn modelId="{318F8101-F4EF-4554-8E20-C19F087AF6DE}" type="presParOf" srcId="{E5602CC2-F680-4E59-98CE-23582C3A259E}" destId="{F6828DAB-CBFE-42F3-A982-29B217C8127A}" srcOrd="7" destOrd="0" presId="urn:microsoft.com/office/officeart/2005/8/layout/process4"/>
    <dgm:cxn modelId="{B595F5D7-313C-4515-8FEA-687EF1FF2E28}" type="presParOf" srcId="{E5602CC2-F680-4E59-98CE-23582C3A259E}" destId="{E21D636E-946B-41CB-A2C9-8DBBB420F2D6}" srcOrd="8" destOrd="0" presId="urn:microsoft.com/office/officeart/2005/8/layout/process4"/>
    <dgm:cxn modelId="{A7E41866-8B91-4B61-87EA-224EB517F44C}" type="presParOf" srcId="{E21D636E-946B-41CB-A2C9-8DBBB420F2D6}" destId="{768BF356-54C5-44B3-BEC4-46D78EF0F36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748E22-F0BD-4A8C-ACC3-75F5DAB4AED4}" type="doc">
      <dgm:prSet loTypeId="urn:microsoft.com/office/officeart/2005/8/layout/vList2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9E56CBFE-954F-45C0-85B9-EB3FB7C6D837}">
      <dgm:prSet custT="1"/>
      <dgm:spPr/>
      <dgm:t>
        <a:bodyPr/>
        <a:lstStyle/>
        <a:p>
          <a:r>
            <a:rPr lang="en-US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Fear of results – Solution: Peer stories and emotional support.</a:t>
          </a:r>
        </a:p>
      </dgm:t>
    </dgm:pt>
    <dgm:pt modelId="{A19BD1C8-3E6E-4390-9A34-4680A8AD8556}" type="parTrans" cxnId="{E06DAC22-106A-49DF-B0D1-3280F7D40BD8}">
      <dgm:prSet/>
      <dgm:spPr/>
      <dgm:t>
        <a:bodyPr/>
        <a:lstStyle/>
        <a:p>
          <a:endParaRPr lang="en-US"/>
        </a:p>
      </dgm:t>
    </dgm:pt>
    <dgm:pt modelId="{730E8070-1E80-4542-8A83-3776B23EF0C8}" type="sibTrans" cxnId="{E06DAC22-106A-49DF-B0D1-3280F7D40BD8}">
      <dgm:prSet/>
      <dgm:spPr/>
      <dgm:t>
        <a:bodyPr/>
        <a:lstStyle/>
        <a:p>
          <a:endParaRPr lang="en-US"/>
        </a:p>
      </dgm:t>
    </dgm:pt>
    <dgm:pt modelId="{AC48D8A6-46F0-4A1E-8663-5E3BC69BF662}">
      <dgm:prSet custT="1"/>
      <dgm:spPr/>
      <dgm:t>
        <a:bodyPr/>
        <a:lstStyle/>
        <a:p>
          <a:r>
            <a:rPr lang="en-US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beliefs – Solution: Bilingual materials and local champions.</a:t>
          </a:r>
        </a:p>
      </dgm:t>
    </dgm:pt>
    <dgm:pt modelId="{DE523FF8-326E-4590-89E9-62A5DF2917B5}" type="parTrans" cxnId="{97D8B795-5F29-406F-BF42-FDDEDF84EDFD}">
      <dgm:prSet/>
      <dgm:spPr/>
      <dgm:t>
        <a:bodyPr/>
        <a:lstStyle/>
        <a:p>
          <a:endParaRPr lang="en-US"/>
        </a:p>
      </dgm:t>
    </dgm:pt>
    <dgm:pt modelId="{6E9655AC-2F71-4ED0-BECC-78B26987C880}" type="sibTrans" cxnId="{97D8B795-5F29-406F-BF42-FDDEDF84EDFD}">
      <dgm:prSet/>
      <dgm:spPr/>
      <dgm:t>
        <a:bodyPr/>
        <a:lstStyle/>
        <a:p>
          <a:endParaRPr lang="en-US"/>
        </a:p>
      </dgm:t>
    </dgm:pt>
    <dgm:pt modelId="{71FA7C93-8858-4007-A553-195F8B0A9E4E}">
      <dgm:prSet custT="1"/>
      <dgm:spPr/>
      <dgm:t>
        <a:bodyPr/>
        <a:lstStyle/>
        <a:p>
          <a:r>
            <a:rPr lang="en-US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Time constraints – Solution: Flexible appointments and mobile units </a:t>
          </a:r>
          <a:r>
            <a:rPr lang="en-IN" sz="2800" dirty="0"/>
            <a:t>(Mann et al., 2022)</a:t>
          </a:r>
          <a:r>
            <a:rPr lang="en-US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56604C25-DE36-440E-A1DB-BCBB146CA1E9}" type="parTrans" cxnId="{1E59E062-643D-44FD-8013-8AC7667F1A12}">
      <dgm:prSet/>
      <dgm:spPr/>
      <dgm:t>
        <a:bodyPr/>
        <a:lstStyle/>
        <a:p>
          <a:endParaRPr lang="en-US"/>
        </a:p>
      </dgm:t>
    </dgm:pt>
    <dgm:pt modelId="{58FB1865-256A-44EC-AB08-5CE9311FAB51}" type="sibTrans" cxnId="{1E59E062-643D-44FD-8013-8AC7667F1A12}">
      <dgm:prSet/>
      <dgm:spPr/>
      <dgm:t>
        <a:bodyPr/>
        <a:lstStyle/>
        <a:p>
          <a:endParaRPr lang="en-US"/>
        </a:p>
      </dgm:t>
    </dgm:pt>
    <dgm:pt modelId="{1C39F124-3937-4DC7-86E0-4CC10CC9AB24}" type="pres">
      <dgm:prSet presAssocID="{98748E22-F0BD-4A8C-ACC3-75F5DAB4AED4}" presName="linear" presStyleCnt="0">
        <dgm:presLayoutVars>
          <dgm:animLvl val="lvl"/>
          <dgm:resizeHandles val="exact"/>
        </dgm:presLayoutVars>
      </dgm:prSet>
      <dgm:spPr/>
    </dgm:pt>
    <dgm:pt modelId="{689335F7-9108-44CC-BBA0-3340C1AE5DC4}" type="pres">
      <dgm:prSet presAssocID="{9E56CBFE-954F-45C0-85B9-EB3FB7C6D83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DF4F6FE-FC51-4DA3-A5B5-939CF4D7A60C}" type="pres">
      <dgm:prSet presAssocID="{730E8070-1E80-4542-8A83-3776B23EF0C8}" presName="spacer" presStyleCnt="0"/>
      <dgm:spPr/>
    </dgm:pt>
    <dgm:pt modelId="{1001CA21-71B9-42EB-85FA-199F520249FC}" type="pres">
      <dgm:prSet presAssocID="{AC48D8A6-46F0-4A1E-8663-5E3BC69BF66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86D03CE-55BB-49E9-91AC-FC93D186C1E1}" type="pres">
      <dgm:prSet presAssocID="{6E9655AC-2F71-4ED0-BECC-78B26987C880}" presName="spacer" presStyleCnt="0"/>
      <dgm:spPr/>
    </dgm:pt>
    <dgm:pt modelId="{71FF9FE2-EF45-4E7F-9FE6-D33C6C13AA6A}" type="pres">
      <dgm:prSet presAssocID="{71FA7C93-8858-4007-A553-195F8B0A9E4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1394819-8258-4DA7-8599-50C67FF449D4}" type="presOf" srcId="{71FA7C93-8858-4007-A553-195F8B0A9E4E}" destId="{71FF9FE2-EF45-4E7F-9FE6-D33C6C13AA6A}" srcOrd="0" destOrd="0" presId="urn:microsoft.com/office/officeart/2005/8/layout/vList2"/>
    <dgm:cxn modelId="{E06DAC22-106A-49DF-B0D1-3280F7D40BD8}" srcId="{98748E22-F0BD-4A8C-ACC3-75F5DAB4AED4}" destId="{9E56CBFE-954F-45C0-85B9-EB3FB7C6D837}" srcOrd="0" destOrd="0" parTransId="{A19BD1C8-3E6E-4390-9A34-4680A8AD8556}" sibTransId="{730E8070-1E80-4542-8A83-3776B23EF0C8}"/>
    <dgm:cxn modelId="{AAD05B3D-6E9E-4A10-88F6-4DE4850C760F}" type="presOf" srcId="{9E56CBFE-954F-45C0-85B9-EB3FB7C6D837}" destId="{689335F7-9108-44CC-BBA0-3340C1AE5DC4}" srcOrd="0" destOrd="0" presId="urn:microsoft.com/office/officeart/2005/8/layout/vList2"/>
    <dgm:cxn modelId="{1E59E062-643D-44FD-8013-8AC7667F1A12}" srcId="{98748E22-F0BD-4A8C-ACC3-75F5DAB4AED4}" destId="{71FA7C93-8858-4007-A553-195F8B0A9E4E}" srcOrd="2" destOrd="0" parTransId="{56604C25-DE36-440E-A1DB-BCBB146CA1E9}" sibTransId="{58FB1865-256A-44EC-AB08-5CE9311FAB51}"/>
    <dgm:cxn modelId="{97D8B795-5F29-406F-BF42-FDDEDF84EDFD}" srcId="{98748E22-F0BD-4A8C-ACC3-75F5DAB4AED4}" destId="{AC48D8A6-46F0-4A1E-8663-5E3BC69BF662}" srcOrd="1" destOrd="0" parTransId="{DE523FF8-326E-4590-89E9-62A5DF2917B5}" sibTransId="{6E9655AC-2F71-4ED0-BECC-78B26987C880}"/>
    <dgm:cxn modelId="{DBCA12BC-0418-4CA7-A281-FE9154E2E887}" type="presOf" srcId="{AC48D8A6-46F0-4A1E-8663-5E3BC69BF662}" destId="{1001CA21-71B9-42EB-85FA-199F520249FC}" srcOrd="0" destOrd="0" presId="urn:microsoft.com/office/officeart/2005/8/layout/vList2"/>
    <dgm:cxn modelId="{1C10EFEC-5F6C-43A3-957C-D18452F2EF76}" type="presOf" srcId="{98748E22-F0BD-4A8C-ACC3-75F5DAB4AED4}" destId="{1C39F124-3937-4DC7-86E0-4CC10CC9AB24}" srcOrd="0" destOrd="0" presId="urn:microsoft.com/office/officeart/2005/8/layout/vList2"/>
    <dgm:cxn modelId="{B51C700E-45E9-413D-8A56-314A5736A4B2}" type="presParOf" srcId="{1C39F124-3937-4DC7-86E0-4CC10CC9AB24}" destId="{689335F7-9108-44CC-BBA0-3340C1AE5DC4}" srcOrd="0" destOrd="0" presId="urn:microsoft.com/office/officeart/2005/8/layout/vList2"/>
    <dgm:cxn modelId="{DD3A88B5-C9DC-4AFE-939B-E0D1CD025B8A}" type="presParOf" srcId="{1C39F124-3937-4DC7-86E0-4CC10CC9AB24}" destId="{6DF4F6FE-FC51-4DA3-A5B5-939CF4D7A60C}" srcOrd="1" destOrd="0" presId="urn:microsoft.com/office/officeart/2005/8/layout/vList2"/>
    <dgm:cxn modelId="{96D08945-073B-4F08-AC46-043A87204B71}" type="presParOf" srcId="{1C39F124-3937-4DC7-86E0-4CC10CC9AB24}" destId="{1001CA21-71B9-42EB-85FA-199F520249FC}" srcOrd="2" destOrd="0" presId="urn:microsoft.com/office/officeart/2005/8/layout/vList2"/>
    <dgm:cxn modelId="{1C94D225-91C5-4576-A71E-91301BF8E1F8}" type="presParOf" srcId="{1C39F124-3937-4DC7-86E0-4CC10CC9AB24}" destId="{E86D03CE-55BB-49E9-91AC-FC93D186C1E1}" srcOrd="3" destOrd="0" presId="urn:microsoft.com/office/officeart/2005/8/layout/vList2"/>
    <dgm:cxn modelId="{D8C2A07A-6147-4FDD-902A-3EFD1F3D32B5}" type="presParOf" srcId="{1C39F124-3937-4DC7-86E0-4CC10CC9AB24}" destId="{71FF9FE2-EF45-4E7F-9FE6-D33C6C13AA6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171FB84-4FAB-4821-A837-FF9C91E7BD60}" type="doc">
      <dgm:prSet loTypeId="urn:microsoft.com/office/officeart/2008/layout/LinedList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707619B5-C7F6-41CB-A770-494CCDF0751F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Use plain English and visual infographics.</a:t>
          </a:r>
        </a:p>
      </dgm:t>
    </dgm:pt>
    <dgm:pt modelId="{B8443679-0FF2-49DD-90DB-8C2752AFE800}" type="parTrans" cxnId="{236647AB-9CD3-4447-804B-35EBF4158FFC}">
      <dgm:prSet/>
      <dgm:spPr/>
      <dgm:t>
        <a:bodyPr/>
        <a:lstStyle/>
        <a:p>
          <a:endParaRPr lang="en-US"/>
        </a:p>
      </dgm:t>
    </dgm:pt>
    <dgm:pt modelId="{8B785202-A94C-4D99-85AA-D819AB02AB2B}" type="sibTrans" cxnId="{236647AB-9CD3-4447-804B-35EBF4158FFC}">
      <dgm:prSet/>
      <dgm:spPr/>
      <dgm:t>
        <a:bodyPr/>
        <a:lstStyle/>
        <a:p>
          <a:endParaRPr lang="en-US"/>
        </a:p>
      </dgm:t>
    </dgm:pt>
    <dgm:pt modelId="{867ADEE4-ACB0-490A-BB90-1DF20B66FD14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Promote through Facebook, Instagram, and WhatsApp.</a:t>
          </a:r>
        </a:p>
      </dgm:t>
    </dgm:pt>
    <dgm:pt modelId="{9362F7E4-CC3C-4AA6-8F50-58450D1AE110}" type="parTrans" cxnId="{AEEDF8BE-7934-4E94-B94C-1EDB6EE62380}">
      <dgm:prSet/>
      <dgm:spPr/>
      <dgm:t>
        <a:bodyPr/>
        <a:lstStyle/>
        <a:p>
          <a:endParaRPr lang="en-US"/>
        </a:p>
      </dgm:t>
    </dgm:pt>
    <dgm:pt modelId="{6767B72F-580D-44B5-A710-569CE0F4EA44}" type="sibTrans" cxnId="{AEEDF8BE-7934-4E94-B94C-1EDB6EE62380}">
      <dgm:prSet/>
      <dgm:spPr/>
      <dgm:t>
        <a:bodyPr/>
        <a:lstStyle/>
        <a:p>
          <a:endParaRPr lang="en-US"/>
        </a:p>
      </dgm:t>
    </dgm:pt>
    <dgm:pt modelId="{7EDD31C4-98F9-43F1-9B2F-26B2041F20AC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Community radio broadcasts in multiple languages </a:t>
          </a:r>
          <a:r>
            <a:rPr lang="fr-FR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fr-FR" dirty="0" err="1">
              <a:latin typeface="Times New Roman" panose="02020603050405020304" pitchFamily="18" charset="0"/>
              <a:cs typeface="Times New Roman" panose="02020603050405020304" pitchFamily="18" charset="0"/>
            </a:rPr>
            <a:t>Praise</a:t>
          </a:r>
          <a:r>
            <a:rPr lang="fr-FR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fr-FR" dirty="0" err="1">
              <a:latin typeface="Times New Roman" panose="02020603050405020304" pitchFamily="18" charset="0"/>
              <a:cs typeface="Times New Roman" panose="02020603050405020304" pitchFamily="18" charset="0"/>
            </a:rPr>
            <a:t>Chukwunalu</a:t>
          </a:r>
          <a:r>
            <a:rPr lang="fr-FR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2022)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3CEE345F-7E7E-4DB5-9B7F-A4998355C797}" type="parTrans" cxnId="{03695C74-D5D6-46F0-A7C7-16EBCB13CE61}">
      <dgm:prSet/>
      <dgm:spPr/>
      <dgm:t>
        <a:bodyPr/>
        <a:lstStyle/>
        <a:p>
          <a:endParaRPr lang="en-US"/>
        </a:p>
      </dgm:t>
    </dgm:pt>
    <dgm:pt modelId="{6F900880-40F5-4E2F-B015-A89424166FA8}" type="sibTrans" cxnId="{03695C74-D5D6-46F0-A7C7-16EBCB13CE61}">
      <dgm:prSet/>
      <dgm:spPr/>
      <dgm:t>
        <a:bodyPr/>
        <a:lstStyle/>
        <a:p>
          <a:endParaRPr lang="en-US"/>
        </a:p>
      </dgm:t>
    </dgm:pt>
    <dgm:pt modelId="{4E1521EA-605B-4C17-AC7F-91560E4C4B39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Posters in clinics, temples, mosques, and community halls.</a:t>
          </a:r>
        </a:p>
      </dgm:t>
    </dgm:pt>
    <dgm:pt modelId="{8C855770-3289-46A0-9B2C-2C67B0E76114}" type="parTrans" cxnId="{42163AC5-82CB-48B0-80E5-CBE85A207DFF}">
      <dgm:prSet/>
      <dgm:spPr/>
      <dgm:t>
        <a:bodyPr/>
        <a:lstStyle/>
        <a:p>
          <a:endParaRPr lang="en-US"/>
        </a:p>
      </dgm:t>
    </dgm:pt>
    <dgm:pt modelId="{64A550A7-1491-4BD9-B03E-0BE070D6307C}" type="sibTrans" cxnId="{42163AC5-82CB-48B0-80E5-CBE85A207DFF}">
      <dgm:prSet/>
      <dgm:spPr/>
      <dgm:t>
        <a:bodyPr/>
        <a:lstStyle/>
        <a:p>
          <a:endParaRPr lang="en-US"/>
        </a:p>
      </dgm:t>
    </dgm:pt>
    <dgm:pt modelId="{63DA6E3A-E1B6-4424-9F41-89F8AC4BFC4D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Tagline: 'Your Health, Your Power.'</a:t>
          </a:r>
        </a:p>
      </dgm:t>
    </dgm:pt>
    <dgm:pt modelId="{D4560F5D-F549-4CB3-9FE2-0BB1E96616A0}" type="parTrans" cxnId="{95378C82-2157-469F-8FED-BB620EE05E78}">
      <dgm:prSet/>
      <dgm:spPr/>
      <dgm:t>
        <a:bodyPr/>
        <a:lstStyle/>
        <a:p>
          <a:endParaRPr lang="en-US"/>
        </a:p>
      </dgm:t>
    </dgm:pt>
    <dgm:pt modelId="{36F5D830-2198-4DC0-8833-CDB9EE7A8E84}" type="sibTrans" cxnId="{95378C82-2157-469F-8FED-BB620EE05E78}">
      <dgm:prSet/>
      <dgm:spPr/>
      <dgm:t>
        <a:bodyPr/>
        <a:lstStyle/>
        <a:p>
          <a:endParaRPr lang="en-US"/>
        </a:p>
      </dgm:t>
    </dgm:pt>
    <dgm:pt modelId="{F5FEDBB6-D22A-4EA7-83BA-E2B0CECA38C2}" type="pres">
      <dgm:prSet presAssocID="{B171FB84-4FAB-4821-A837-FF9C91E7BD60}" presName="vert0" presStyleCnt="0">
        <dgm:presLayoutVars>
          <dgm:dir/>
          <dgm:animOne val="branch"/>
          <dgm:animLvl val="lvl"/>
        </dgm:presLayoutVars>
      </dgm:prSet>
      <dgm:spPr/>
    </dgm:pt>
    <dgm:pt modelId="{B69CF801-D759-4F65-B734-2A2F21398A90}" type="pres">
      <dgm:prSet presAssocID="{707619B5-C7F6-41CB-A770-494CCDF0751F}" presName="thickLine" presStyleLbl="alignNode1" presStyleIdx="0" presStyleCnt="5"/>
      <dgm:spPr/>
    </dgm:pt>
    <dgm:pt modelId="{3384DAD7-E9C5-4878-8EB4-DC019C7EC6E6}" type="pres">
      <dgm:prSet presAssocID="{707619B5-C7F6-41CB-A770-494CCDF0751F}" presName="horz1" presStyleCnt="0"/>
      <dgm:spPr/>
    </dgm:pt>
    <dgm:pt modelId="{8FC413AF-5E11-4A25-80C2-98A41EDBE5E9}" type="pres">
      <dgm:prSet presAssocID="{707619B5-C7F6-41CB-A770-494CCDF0751F}" presName="tx1" presStyleLbl="revTx" presStyleIdx="0" presStyleCnt="5"/>
      <dgm:spPr/>
    </dgm:pt>
    <dgm:pt modelId="{3AB2BA82-8E05-443A-8A60-991E67824C6E}" type="pres">
      <dgm:prSet presAssocID="{707619B5-C7F6-41CB-A770-494CCDF0751F}" presName="vert1" presStyleCnt="0"/>
      <dgm:spPr/>
    </dgm:pt>
    <dgm:pt modelId="{EB997C53-703C-475E-AEFA-599EB281F55E}" type="pres">
      <dgm:prSet presAssocID="{867ADEE4-ACB0-490A-BB90-1DF20B66FD14}" presName="thickLine" presStyleLbl="alignNode1" presStyleIdx="1" presStyleCnt="5"/>
      <dgm:spPr/>
    </dgm:pt>
    <dgm:pt modelId="{E1FF6905-087C-480E-8773-39868EF3D69D}" type="pres">
      <dgm:prSet presAssocID="{867ADEE4-ACB0-490A-BB90-1DF20B66FD14}" presName="horz1" presStyleCnt="0"/>
      <dgm:spPr/>
    </dgm:pt>
    <dgm:pt modelId="{FEE32D2E-2D2B-45CC-9869-47982E2D1A6A}" type="pres">
      <dgm:prSet presAssocID="{867ADEE4-ACB0-490A-BB90-1DF20B66FD14}" presName="tx1" presStyleLbl="revTx" presStyleIdx="1" presStyleCnt="5"/>
      <dgm:spPr/>
    </dgm:pt>
    <dgm:pt modelId="{FEF91CC2-4B00-407D-8A7A-CF9C63634E54}" type="pres">
      <dgm:prSet presAssocID="{867ADEE4-ACB0-490A-BB90-1DF20B66FD14}" presName="vert1" presStyleCnt="0"/>
      <dgm:spPr/>
    </dgm:pt>
    <dgm:pt modelId="{70026B4E-5132-41F1-A796-06D8B7927ADA}" type="pres">
      <dgm:prSet presAssocID="{7EDD31C4-98F9-43F1-9B2F-26B2041F20AC}" presName="thickLine" presStyleLbl="alignNode1" presStyleIdx="2" presStyleCnt="5"/>
      <dgm:spPr/>
    </dgm:pt>
    <dgm:pt modelId="{58FA774D-F586-4629-AFD9-029AEBB1C0D0}" type="pres">
      <dgm:prSet presAssocID="{7EDD31C4-98F9-43F1-9B2F-26B2041F20AC}" presName="horz1" presStyleCnt="0"/>
      <dgm:spPr/>
    </dgm:pt>
    <dgm:pt modelId="{E7217601-4808-4A6F-BDB0-344639E968CA}" type="pres">
      <dgm:prSet presAssocID="{7EDD31C4-98F9-43F1-9B2F-26B2041F20AC}" presName="tx1" presStyleLbl="revTx" presStyleIdx="2" presStyleCnt="5"/>
      <dgm:spPr/>
    </dgm:pt>
    <dgm:pt modelId="{40AB3E25-9201-48D0-834F-741CD06CBB7F}" type="pres">
      <dgm:prSet presAssocID="{7EDD31C4-98F9-43F1-9B2F-26B2041F20AC}" presName="vert1" presStyleCnt="0"/>
      <dgm:spPr/>
    </dgm:pt>
    <dgm:pt modelId="{B203E887-B4A2-45B6-BAEB-E3E3AD70C4D3}" type="pres">
      <dgm:prSet presAssocID="{4E1521EA-605B-4C17-AC7F-91560E4C4B39}" presName="thickLine" presStyleLbl="alignNode1" presStyleIdx="3" presStyleCnt="5"/>
      <dgm:spPr/>
    </dgm:pt>
    <dgm:pt modelId="{FBD60DCC-B132-481E-97FB-9CB89A768F83}" type="pres">
      <dgm:prSet presAssocID="{4E1521EA-605B-4C17-AC7F-91560E4C4B39}" presName="horz1" presStyleCnt="0"/>
      <dgm:spPr/>
    </dgm:pt>
    <dgm:pt modelId="{46E14AD3-72CE-45E3-A989-D5140A948E65}" type="pres">
      <dgm:prSet presAssocID="{4E1521EA-605B-4C17-AC7F-91560E4C4B39}" presName="tx1" presStyleLbl="revTx" presStyleIdx="3" presStyleCnt="5"/>
      <dgm:spPr/>
    </dgm:pt>
    <dgm:pt modelId="{FCBA147E-6197-4FB3-81BE-21898658C55E}" type="pres">
      <dgm:prSet presAssocID="{4E1521EA-605B-4C17-AC7F-91560E4C4B39}" presName="vert1" presStyleCnt="0"/>
      <dgm:spPr/>
    </dgm:pt>
    <dgm:pt modelId="{D66EFE33-EC66-4C4B-A90C-476D8AA0F25B}" type="pres">
      <dgm:prSet presAssocID="{63DA6E3A-E1B6-4424-9F41-89F8AC4BFC4D}" presName="thickLine" presStyleLbl="alignNode1" presStyleIdx="4" presStyleCnt="5"/>
      <dgm:spPr/>
    </dgm:pt>
    <dgm:pt modelId="{2B241934-4EF3-4EED-A5A4-0EA214CECC46}" type="pres">
      <dgm:prSet presAssocID="{63DA6E3A-E1B6-4424-9F41-89F8AC4BFC4D}" presName="horz1" presStyleCnt="0"/>
      <dgm:spPr/>
    </dgm:pt>
    <dgm:pt modelId="{8090DF57-E083-45C0-81C9-5F2B7C870765}" type="pres">
      <dgm:prSet presAssocID="{63DA6E3A-E1B6-4424-9F41-89F8AC4BFC4D}" presName="tx1" presStyleLbl="revTx" presStyleIdx="4" presStyleCnt="5"/>
      <dgm:spPr/>
    </dgm:pt>
    <dgm:pt modelId="{1D881EC5-3885-4B4D-BCA7-529AE3972E8B}" type="pres">
      <dgm:prSet presAssocID="{63DA6E3A-E1B6-4424-9F41-89F8AC4BFC4D}" presName="vert1" presStyleCnt="0"/>
      <dgm:spPr/>
    </dgm:pt>
  </dgm:ptLst>
  <dgm:cxnLst>
    <dgm:cxn modelId="{03695C74-D5D6-46F0-A7C7-16EBCB13CE61}" srcId="{B171FB84-4FAB-4821-A837-FF9C91E7BD60}" destId="{7EDD31C4-98F9-43F1-9B2F-26B2041F20AC}" srcOrd="2" destOrd="0" parTransId="{3CEE345F-7E7E-4DB5-9B7F-A4998355C797}" sibTransId="{6F900880-40F5-4E2F-B015-A89424166FA8}"/>
    <dgm:cxn modelId="{95378C82-2157-469F-8FED-BB620EE05E78}" srcId="{B171FB84-4FAB-4821-A837-FF9C91E7BD60}" destId="{63DA6E3A-E1B6-4424-9F41-89F8AC4BFC4D}" srcOrd="4" destOrd="0" parTransId="{D4560F5D-F549-4CB3-9FE2-0BB1E96616A0}" sibTransId="{36F5D830-2198-4DC0-8833-CDB9EE7A8E84}"/>
    <dgm:cxn modelId="{7C258497-C3A8-4C97-88C0-7CE8CBB62ABB}" type="presOf" srcId="{707619B5-C7F6-41CB-A770-494CCDF0751F}" destId="{8FC413AF-5E11-4A25-80C2-98A41EDBE5E9}" srcOrd="0" destOrd="0" presId="urn:microsoft.com/office/officeart/2008/layout/LinedList"/>
    <dgm:cxn modelId="{236647AB-9CD3-4447-804B-35EBF4158FFC}" srcId="{B171FB84-4FAB-4821-A837-FF9C91E7BD60}" destId="{707619B5-C7F6-41CB-A770-494CCDF0751F}" srcOrd="0" destOrd="0" parTransId="{B8443679-0FF2-49DD-90DB-8C2752AFE800}" sibTransId="{8B785202-A94C-4D99-85AA-D819AB02AB2B}"/>
    <dgm:cxn modelId="{937B17AC-E916-4C7D-B48E-A26B2BBD4580}" type="presOf" srcId="{4E1521EA-605B-4C17-AC7F-91560E4C4B39}" destId="{46E14AD3-72CE-45E3-A989-D5140A948E65}" srcOrd="0" destOrd="0" presId="urn:microsoft.com/office/officeart/2008/layout/LinedList"/>
    <dgm:cxn modelId="{AEEDF8BE-7934-4E94-B94C-1EDB6EE62380}" srcId="{B171FB84-4FAB-4821-A837-FF9C91E7BD60}" destId="{867ADEE4-ACB0-490A-BB90-1DF20B66FD14}" srcOrd="1" destOrd="0" parTransId="{9362F7E4-CC3C-4AA6-8F50-58450D1AE110}" sibTransId="{6767B72F-580D-44B5-A710-569CE0F4EA44}"/>
    <dgm:cxn modelId="{42163AC5-82CB-48B0-80E5-CBE85A207DFF}" srcId="{B171FB84-4FAB-4821-A837-FF9C91E7BD60}" destId="{4E1521EA-605B-4C17-AC7F-91560E4C4B39}" srcOrd="3" destOrd="0" parTransId="{8C855770-3289-46A0-9B2C-2C67B0E76114}" sibTransId="{64A550A7-1491-4BD9-B03E-0BE070D6307C}"/>
    <dgm:cxn modelId="{013E4FC7-1D03-4963-99F4-AAD0AC4CBEBF}" type="presOf" srcId="{B171FB84-4FAB-4821-A837-FF9C91E7BD60}" destId="{F5FEDBB6-D22A-4EA7-83BA-E2B0CECA38C2}" srcOrd="0" destOrd="0" presId="urn:microsoft.com/office/officeart/2008/layout/LinedList"/>
    <dgm:cxn modelId="{3736FFD4-F7D5-428F-BCF7-F51FAE07B66F}" type="presOf" srcId="{7EDD31C4-98F9-43F1-9B2F-26B2041F20AC}" destId="{E7217601-4808-4A6F-BDB0-344639E968CA}" srcOrd="0" destOrd="0" presId="urn:microsoft.com/office/officeart/2008/layout/LinedList"/>
    <dgm:cxn modelId="{C61509E5-5CEA-46BA-A24C-9C8D3F4E7F64}" type="presOf" srcId="{63DA6E3A-E1B6-4424-9F41-89F8AC4BFC4D}" destId="{8090DF57-E083-45C0-81C9-5F2B7C870765}" srcOrd="0" destOrd="0" presId="urn:microsoft.com/office/officeart/2008/layout/LinedList"/>
    <dgm:cxn modelId="{B48217F4-F201-4190-B4E3-2152D1981B9A}" type="presOf" srcId="{867ADEE4-ACB0-490A-BB90-1DF20B66FD14}" destId="{FEE32D2E-2D2B-45CC-9869-47982E2D1A6A}" srcOrd="0" destOrd="0" presId="urn:microsoft.com/office/officeart/2008/layout/LinedList"/>
    <dgm:cxn modelId="{D2CEE5D6-DFAA-462B-BAAF-E47D92D41BB4}" type="presParOf" srcId="{F5FEDBB6-D22A-4EA7-83BA-E2B0CECA38C2}" destId="{B69CF801-D759-4F65-B734-2A2F21398A90}" srcOrd="0" destOrd="0" presId="urn:microsoft.com/office/officeart/2008/layout/LinedList"/>
    <dgm:cxn modelId="{1D90B603-B1D0-499B-9DE6-54720D072F99}" type="presParOf" srcId="{F5FEDBB6-D22A-4EA7-83BA-E2B0CECA38C2}" destId="{3384DAD7-E9C5-4878-8EB4-DC019C7EC6E6}" srcOrd="1" destOrd="0" presId="urn:microsoft.com/office/officeart/2008/layout/LinedList"/>
    <dgm:cxn modelId="{AEA0E08C-83D2-465F-8955-4590A503BEFE}" type="presParOf" srcId="{3384DAD7-E9C5-4878-8EB4-DC019C7EC6E6}" destId="{8FC413AF-5E11-4A25-80C2-98A41EDBE5E9}" srcOrd="0" destOrd="0" presId="urn:microsoft.com/office/officeart/2008/layout/LinedList"/>
    <dgm:cxn modelId="{6B96DD3D-54A4-4D62-9A9D-3BB63DDEA2AA}" type="presParOf" srcId="{3384DAD7-E9C5-4878-8EB4-DC019C7EC6E6}" destId="{3AB2BA82-8E05-443A-8A60-991E67824C6E}" srcOrd="1" destOrd="0" presId="urn:microsoft.com/office/officeart/2008/layout/LinedList"/>
    <dgm:cxn modelId="{63DF2FC3-9292-41A5-A0CD-574095BBFAC5}" type="presParOf" srcId="{F5FEDBB6-D22A-4EA7-83BA-E2B0CECA38C2}" destId="{EB997C53-703C-475E-AEFA-599EB281F55E}" srcOrd="2" destOrd="0" presId="urn:microsoft.com/office/officeart/2008/layout/LinedList"/>
    <dgm:cxn modelId="{7CCEEC3A-4521-472D-A255-6010CA6443E5}" type="presParOf" srcId="{F5FEDBB6-D22A-4EA7-83BA-E2B0CECA38C2}" destId="{E1FF6905-087C-480E-8773-39868EF3D69D}" srcOrd="3" destOrd="0" presId="urn:microsoft.com/office/officeart/2008/layout/LinedList"/>
    <dgm:cxn modelId="{D82F1A7C-BBBF-4226-B293-4F8BF39EE50A}" type="presParOf" srcId="{E1FF6905-087C-480E-8773-39868EF3D69D}" destId="{FEE32D2E-2D2B-45CC-9869-47982E2D1A6A}" srcOrd="0" destOrd="0" presId="urn:microsoft.com/office/officeart/2008/layout/LinedList"/>
    <dgm:cxn modelId="{FB3342D2-0A6B-47DC-ABE2-6C182371F351}" type="presParOf" srcId="{E1FF6905-087C-480E-8773-39868EF3D69D}" destId="{FEF91CC2-4B00-407D-8A7A-CF9C63634E54}" srcOrd="1" destOrd="0" presId="urn:microsoft.com/office/officeart/2008/layout/LinedList"/>
    <dgm:cxn modelId="{BD1EFC8F-11A6-4006-8C0D-BB0DCCFD8D41}" type="presParOf" srcId="{F5FEDBB6-D22A-4EA7-83BA-E2B0CECA38C2}" destId="{70026B4E-5132-41F1-A796-06D8B7927ADA}" srcOrd="4" destOrd="0" presId="urn:microsoft.com/office/officeart/2008/layout/LinedList"/>
    <dgm:cxn modelId="{0C9E02BB-DA30-43B7-B907-F8F042887BE0}" type="presParOf" srcId="{F5FEDBB6-D22A-4EA7-83BA-E2B0CECA38C2}" destId="{58FA774D-F586-4629-AFD9-029AEBB1C0D0}" srcOrd="5" destOrd="0" presId="urn:microsoft.com/office/officeart/2008/layout/LinedList"/>
    <dgm:cxn modelId="{DEEC7C43-E331-46FC-AA24-83CFCFE92561}" type="presParOf" srcId="{58FA774D-F586-4629-AFD9-029AEBB1C0D0}" destId="{E7217601-4808-4A6F-BDB0-344639E968CA}" srcOrd="0" destOrd="0" presId="urn:microsoft.com/office/officeart/2008/layout/LinedList"/>
    <dgm:cxn modelId="{089BB6C7-8252-43AA-87A2-D79767E48D32}" type="presParOf" srcId="{58FA774D-F586-4629-AFD9-029AEBB1C0D0}" destId="{40AB3E25-9201-48D0-834F-741CD06CBB7F}" srcOrd="1" destOrd="0" presId="urn:microsoft.com/office/officeart/2008/layout/LinedList"/>
    <dgm:cxn modelId="{9F58DCD2-852F-4C80-996E-0D9A449E7BAE}" type="presParOf" srcId="{F5FEDBB6-D22A-4EA7-83BA-E2B0CECA38C2}" destId="{B203E887-B4A2-45B6-BAEB-E3E3AD70C4D3}" srcOrd="6" destOrd="0" presId="urn:microsoft.com/office/officeart/2008/layout/LinedList"/>
    <dgm:cxn modelId="{52DAF556-E507-4CA4-BE86-C8996F8C1430}" type="presParOf" srcId="{F5FEDBB6-D22A-4EA7-83BA-E2B0CECA38C2}" destId="{FBD60DCC-B132-481E-97FB-9CB89A768F83}" srcOrd="7" destOrd="0" presId="urn:microsoft.com/office/officeart/2008/layout/LinedList"/>
    <dgm:cxn modelId="{05B5306F-36EA-4E85-B14F-7F5D3AAF5D92}" type="presParOf" srcId="{FBD60DCC-B132-481E-97FB-9CB89A768F83}" destId="{46E14AD3-72CE-45E3-A989-D5140A948E65}" srcOrd="0" destOrd="0" presId="urn:microsoft.com/office/officeart/2008/layout/LinedList"/>
    <dgm:cxn modelId="{6A7BC927-7637-473C-A279-A760DA4EDECD}" type="presParOf" srcId="{FBD60DCC-B132-481E-97FB-9CB89A768F83}" destId="{FCBA147E-6197-4FB3-81BE-21898658C55E}" srcOrd="1" destOrd="0" presId="urn:microsoft.com/office/officeart/2008/layout/LinedList"/>
    <dgm:cxn modelId="{C0A839DE-D36E-4FF3-A4A6-E247A04A93A1}" type="presParOf" srcId="{F5FEDBB6-D22A-4EA7-83BA-E2B0CECA38C2}" destId="{D66EFE33-EC66-4C4B-A90C-476D8AA0F25B}" srcOrd="8" destOrd="0" presId="urn:microsoft.com/office/officeart/2008/layout/LinedList"/>
    <dgm:cxn modelId="{C43021F1-EFCA-46BE-AC3E-409356E3D3C1}" type="presParOf" srcId="{F5FEDBB6-D22A-4EA7-83BA-E2B0CECA38C2}" destId="{2B241934-4EF3-4EED-A5A4-0EA214CECC46}" srcOrd="9" destOrd="0" presId="urn:microsoft.com/office/officeart/2008/layout/LinedList"/>
    <dgm:cxn modelId="{089479B1-93AC-4EC4-901F-37032793D64A}" type="presParOf" srcId="{2B241934-4EF3-4EED-A5A4-0EA214CECC46}" destId="{8090DF57-E083-45C0-81C9-5F2B7C870765}" srcOrd="0" destOrd="0" presId="urn:microsoft.com/office/officeart/2008/layout/LinedList"/>
    <dgm:cxn modelId="{D57593E2-979C-491B-9A0A-FDFEF5CF8385}" type="presParOf" srcId="{2B241934-4EF3-4EED-A5A4-0EA214CECC46}" destId="{1D881EC5-3885-4B4D-BCA7-529AE3972E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8DA2AF6-6BB2-449A-BC56-FEA6DBBB73E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2D03A6-8DA8-444F-907B-A4BB4C56B959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Quantitative:</a:t>
          </a:r>
        </a:p>
      </dgm:t>
    </dgm:pt>
    <dgm:pt modelId="{9775556C-55AC-45B6-800F-11F59B1E8087}" type="parTrans" cxnId="{9C9A3177-FCB6-471A-8A54-F7CCA7E132D3}">
      <dgm:prSet/>
      <dgm:spPr/>
      <dgm:t>
        <a:bodyPr/>
        <a:lstStyle/>
        <a:p>
          <a:endParaRPr lang="en-US"/>
        </a:p>
      </dgm:t>
    </dgm:pt>
    <dgm:pt modelId="{21FCA458-538D-4DE7-9E2C-2168231D1BEC}" type="sibTrans" cxnId="{9C9A3177-FCB6-471A-8A54-F7CCA7E132D3}">
      <dgm:prSet/>
      <dgm:spPr/>
      <dgm:t>
        <a:bodyPr/>
        <a:lstStyle/>
        <a:p>
          <a:endParaRPr lang="en-US"/>
        </a:p>
      </dgm:t>
    </dgm:pt>
    <dgm:pt modelId="{E27ADFBF-895B-45C2-96A9-848B0085B54A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- Pre/post-campaign surveys.</a:t>
          </a:r>
        </a:p>
      </dgm:t>
    </dgm:pt>
    <dgm:pt modelId="{ED0690B8-D4E3-41C9-BEBF-28157E8C843C}" type="parTrans" cxnId="{A3BEA4CC-5696-4C61-8FE4-E856ECD58F4D}">
      <dgm:prSet/>
      <dgm:spPr/>
      <dgm:t>
        <a:bodyPr/>
        <a:lstStyle/>
        <a:p>
          <a:endParaRPr lang="en-US"/>
        </a:p>
      </dgm:t>
    </dgm:pt>
    <dgm:pt modelId="{3E68F9DC-401D-47A2-9ED9-17EEF6853A99}" type="sibTrans" cxnId="{A3BEA4CC-5696-4C61-8FE4-E856ECD58F4D}">
      <dgm:prSet/>
      <dgm:spPr/>
      <dgm:t>
        <a:bodyPr/>
        <a:lstStyle/>
        <a:p>
          <a:endParaRPr lang="en-US"/>
        </a:p>
      </dgm:t>
    </dgm:pt>
    <dgm:pt modelId="{689BF27B-F86E-435B-99CE-EB5B719D86D7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- Screening attendance data </a:t>
          </a:r>
          <a:r>
            <a:rPr lang="en-IN" sz="2400" dirty="0"/>
            <a:t>(</a:t>
          </a:r>
          <a:r>
            <a:rPr lang="en-IN" sz="2400" dirty="0" err="1"/>
            <a:t>Vapiwala</a:t>
          </a:r>
          <a:r>
            <a:rPr lang="en-IN" sz="2400" dirty="0"/>
            <a:t> et al., 2021)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E6FC866D-2664-4D39-B90F-0A51E6AEDE16}" type="parTrans" cxnId="{A0CC6768-DBC6-4517-9706-E260E1F612DE}">
      <dgm:prSet/>
      <dgm:spPr/>
      <dgm:t>
        <a:bodyPr/>
        <a:lstStyle/>
        <a:p>
          <a:endParaRPr lang="en-US"/>
        </a:p>
      </dgm:t>
    </dgm:pt>
    <dgm:pt modelId="{B584EFF1-8CA7-44DE-933A-72A2B8345CE9}" type="sibTrans" cxnId="{A0CC6768-DBC6-4517-9706-E260E1F612DE}">
      <dgm:prSet/>
      <dgm:spPr/>
      <dgm:t>
        <a:bodyPr/>
        <a:lstStyle/>
        <a:p>
          <a:endParaRPr lang="en-US"/>
        </a:p>
      </dgm:t>
    </dgm:pt>
    <dgm:pt modelId="{48DE391A-FECF-4D7E-B2BA-3A31505155AB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Qualitative:</a:t>
          </a:r>
        </a:p>
      </dgm:t>
    </dgm:pt>
    <dgm:pt modelId="{E7FE779B-9E3D-4B50-8E83-1BA9D28B624B}" type="parTrans" cxnId="{FAC6C8CF-874D-4E2C-B0F8-C701511FF899}">
      <dgm:prSet/>
      <dgm:spPr/>
      <dgm:t>
        <a:bodyPr/>
        <a:lstStyle/>
        <a:p>
          <a:endParaRPr lang="en-US"/>
        </a:p>
      </dgm:t>
    </dgm:pt>
    <dgm:pt modelId="{53713DC3-DBF5-4770-8DAE-9FA3D2D43290}" type="sibTrans" cxnId="{FAC6C8CF-874D-4E2C-B0F8-C701511FF899}">
      <dgm:prSet/>
      <dgm:spPr/>
      <dgm:t>
        <a:bodyPr/>
        <a:lstStyle/>
        <a:p>
          <a:endParaRPr lang="en-US"/>
        </a:p>
      </dgm:t>
    </dgm:pt>
    <dgm:pt modelId="{DA0A6BD6-22A0-4CC7-8811-BE7CEC0C5E34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- Focus group discussions and interviews.</a:t>
          </a:r>
        </a:p>
      </dgm:t>
    </dgm:pt>
    <dgm:pt modelId="{7EFEE5A3-18DD-49B0-B534-37F9A66644CE}" type="parTrans" cxnId="{551C2EE6-4352-418F-AC97-ED94E8B74DB3}">
      <dgm:prSet/>
      <dgm:spPr/>
      <dgm:t>
        <a:bodyPr/>
        <a:lstStyle/>
        <a:p>
          <a:endParaRPr lang="en-US"/>
        </a:p>
      </dgm:t>
    </dgm:pt>
    <dgm:pt modelId="{426BBDF7-5CA6-4B30-BE24-1CD9FF96F76E}" type="sibTrans" cxnId="{551C2EE6-4352-418F-AC97-ED94E8B74DB3}">
      <dgm:prSet/>
      <dgm:spPr/>
      <dgm:t>
        <a:bodyPr/>
        <a:lstStyle/>
        <a:p>
          <a:endParaRPr lang="en-US"/>
        </a:p>
      </dgm:t>
    </dgm:pt>
    <dgm:pt modelId="{3DE374E1-2E92-4739-AEAE-EB2EF077622A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Indicators:</a:t>
          </a:r>
        </a:p>
      </dgm:t>
    </dgm:pt>
    <dgm:pt modelId="{91E7E527-C43D-4CAA-B5D9-AA09DFDEF5F9}" type="parTrans" cxnId="{9A583D40-2333-48F4-B72F-5F8E4D56833B}">
      <dgm:prSet/>
      <dgm:spPr/>
      <dgm:t>
        <a:bodyPr/>
        <a:lstStyle/>
        <a:p>
          <a:endParaRPr lang="en-US"/>
        </a:p>
      </dgm:t>
    </dgm:pt>
    <dgm:pt modelId="{E3E802D5-1EB3-4C2A-AD1E-A5FA2B232F5A}" type="sibTrans" cxnId="{9A583D40-2333-48F4-B72F-5F8E4D56833B}">
      <dgm:prSet/>
      <dgm:spPr/>
      <dgm:t>
        <a:bodyPr/>
        <a:lstStyle/>
        <a:p>
          <a:endParaRPr lang="en-US"/>
        </a:p>
      </dgm:t>
    </dgm:pt>
    <dgm:pt modelId="{7489E181-2CB2-49A0-9321-6C86B7A513D8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- Increase in awareness and screening uptake.</a:t>
          </a:r>
        </a:p>
      </dgm:t>
    </dgm:pt>
    <dgm:pt modelId="{D8CF9EC3-B61E-4BE6-88FA-274858D512DC}" type="parTrans" cxnId="{9A53F3DD-9F67-420D-ADBF-6B7C3A4E9B4E}">
      <dgm:prSet/>
      <dgm:spPr/>
      <dgm:t>
        <a:bodyPr/>
        <a:lstStyle/>
        <a:p>
          <a:endParaRPr lang="en-US"/>
        </a:p>
      </dgm:t>
    </dgm:pt>
    <dgm:pt modelId="{3902C3A4-3655-4AB3-9F84-E3D878B79635}" type="sibTrans" cxnId="{9A53F3DD-9F67-420D-ADBF-6B7C3A4E9B4E}">
      <dgm:prSet/>
      <dgm:spPr/>
      <dgm:t>
        <a:bodyPr/>
        <a:lstStyle/>
        <a:p>
          <a:endParaRPr lang="en-US"/>
        </a:p>
      </dgm:t>
    </dgm:pt>
    <dgm:pt modelId="{220889FD-9FB3-4697-B106-D99F98F11CC0}" type="pres">
      <dgm:prSet presAssocID="{78DA2AF6-6BB2-449A-BC56-FEA6DBBB73EF}" presName="vert0" presStyleCnt="0">
        <dgm:presLayoutVars>
          <dgm:dir/>
          <dgm:animOne val="branch"/>
          <dgm:animLvl val="lvl"/>
        </dgm:presLayoutVars>
      </dgm:prSet>
      <dgm:spPr/>
    </dgm:pt>
    <dgm:pt modelId="{DF1B0C0C-E43B-4F2B-A8D1-3C88CA5FCA24}" type="pres">
      <dgm:prSet presAssocID="{802D03A6-8DA8-444F-907B-A4BB4C56B959}" presName="thickLine" presStyleLbl="alignNode1" presStyleIdx="0" presStyleCnt="7"/>
      <dgm:spPr/>
    </dgm:pt>
    <dgm:pt modelId="{3F0C2D72-9B5C-4973-A5D6-3E9D43C2A6E4}" type="pres">
      <dgm:prSet presAssocID="{802D03A6-8DA8-444F-907B-A4BB4C56B959}" presName="horz1" presStyleCnt="0"/>
      <dgm:spPr/>
    </dgm:pt>
    <dgm:pt modelId="{AFCABFE8-A70F-4B8A-B240-9CFFE54F5738}" type="pres">
      <dgm:prSet presAssocID="{802D03A6-8DA8-444F-907B-A4BB4C56B959}" presName="tx1" presStyleLbl="revTx" presStyleIdx="0" presStyleCnt="7"/>
      <dgm:spPr/>
    </dgm:pt>
    <dgm:pt modelId="{7FBFC7B6-A523-4483-B78F-699E862AF0A5}" type="pres">
      <dgm:prSet presAssocID="{802D03A6-8DA8-444F-907B-A4BB4C56B959}" presName="vert1" presStyleCnt="0"/>
      <dgm:spPr/>
    </dgm:pt>
    <dgm:pt modelId="{F1B9E4F2-6861-4B78-A9D2-B6033BD64CB8}" type="pres">
      <dgm:prSet presAssocID="{E27ADFBF-895B-45C2-96A9-848B0085B54A}" presName="thickLine" presStyleLbl="alignNode1" presStyleIdx="1" presStyleCnt="7"/>
      <dgm:spPr/>
    </dgm:pt>
    <dgm:pt modelId="{E01DADEF-B468-48C5-B170-F8F44AF63E2A}" type="pres">
      <dgm:prSet presAssocID="{E27ADFBF-895B-45C2-96A9-848B0085B54A}" presName="horz1" presStyleCnt="0"/>
      <dgm:spPr/>
    </dgm:pt>
    <dgm:pt modelId="{1518EF22-EF43-41D8-B001-B957F6EE73E7}" type="pres">
      <dgm:prSet presAssocID="{E27ADFBF-895B-45C2-96A9-848B0085B54A}" presName="tx1" presStyleLbl="revTx" presStyleIdx="1" presStyleCnt="7"/>
      <dgm:spPr/>
    </dgm:pt>
    <dgm:pt modelId="{8FBFA20F-5F3B-43E1-8C98-B9B8E70D6F4B}" type="pres">
      <dgm:prSet presAssocID="{E27ADFBF-895B-45C2-96A9-848B0085B54A}" presName="vert1" presStyleCnt="0"/>
      <dgm:spPr/>
    </dgm:pt>
    <dgm:pt modelId="{381694A9-EA39-4E6D-BFFB-56ED222E0855}" type="pres">
      <dgm:prSet presAssocID="{689BF27B-F86E-435B-99CE-EB5B719D86D7}" presName="thickLine" presStyleLbl="alignNode1" presStyleIdx="2" presStyleCnt="7"/>
      <dgm:spPr/>
    </dgm:pt>
    <dgm:pt modelId="{861A4C8D-8EAB-4D9A-9A4B-96AEFA567C69}" type="pres">
      <dgm:prSet presAssocID="{689BF27B-F86E-435B-99CE-EB5B719D86D7}" presName="horz1" presStyleCnt="0"/>
      <dgm:spPr/>
    </dgm:pt>
    <dgm:pt modelId="{95584918-30F7-472A-8514-B1A74AD70A99}" type="pres">
      <dgm:prSet presAssocID="{689BF27B-F86E-435B-99CE-EB5B719D86D7}" presName="tx1" presStyleLbl="revTx" presStyleIdx="2" presStyleCnt="7"/>
      <dgm:spPr/>
    </dgm:pt>
    <dgm:pt modelId="{876283DB-D4BA-44CF-BFE6-95EB9B45EF19}" type="pres">
      <dgm:prSet presAssocID="{689BF27B-F86E-435B-99CE-EB5B719D86D7}" presName="vert1" presStyleCnt="0"/>
      <dgm:spPr/>
    </dgm:pt>
    <dgm:pt modelId="{2407A03D-5E2F-40D7-A430-F911261518A2}" type="pres">
      <dgm:prSet presAssocID="{48DE391A-FECF-4D7E-B2BA-3A31505155AB}" presName="thickLine" presStyleLbl="alignNode1" presStyleIdx="3" presStyleCnt="7"/>
      <dgm:spPr/>
    </dgm:pt>
    <dgm:pt modelId="{1C89BAB8-4F6A-4C48-93A6-30E0AC246155}" type="pres">
      <dgm:prSet presAssocID="{48DE391A-FECF-4D7E-B2BA-3A31505155AB}" presName="horz1" presStyleCnt="0"/>
      <dgm:spPr/>
    </dgm:pt>
    <dgm:pt modelId="{82812E61-83C0-4165-A7F7-2C05089F14BF}" type="pres">
      <dgm:prSet presAssocID="{48DE391A-FECF-4D7E-B2BA-3A31505155AB}" presName="tx1" presStyleLbl="revTx" presStyleIdx="3" presStyleCnt="7"/>
      <dgm:spPr/>
    </dgm:pt>
    <dgm:pt modelId="{0B680567-56AB-41B3-9547-F43455D660E9}" type="pres">
      <dgm:prSet presAssocID="{48DE391A-FECF-4D7E-B2BA-3A31505155AB}" presName="vert1" presStyleCnt="0"/>
      <dgm:spPr/>
    </dgm:pt>
    <dgm:pt modelId="{E6DDD9E8-07F5-41FB-A875-93DE97EC0A1A}" type="pres">
      <dgm:prSet presAssocID="{DA0A6BD6-22A0-4CC7-8811-BE7CEC0C5E34}" presName="thickLine" presStyleLbl="alignNode1" presStyleIdx="4" presStyleCnt="7"/>
      <dgm:spPr/>
    </dgm:pt>
    <dgm:pt modelId="{152A079F-5298-477E-A7AF-0C71D3886650}" type="pres">
      <dgm:prSet presAssocID="{DA0A6BD6-22A0-4CC7-8811-BE7CEC0C5E34}" presName="horz1" presStyleCnt="0"/>
      <dgm:spPr/>
    </dgm:pt>
    <dgm:pt modelId="{DFD13B9D-DDBD-4174-8A22-3CC013BC2F98}" type="pres">
      <dgm:prSet presAssocID="{DA0A6BD6-22A0-4CC7-8811-BE7CEC0C5E34}" presName="tx1" presStyleLbl="revTx" presStyleIdx="4" presStyleCnt="7"/>
      <dgm:spPr/>
    </dgm:pt>
    <dgm:pt modelId="{22981FA0-8036-4583-B1AD-ED9DEDE55A5B}" type="pres">
      <dgm:prSet presAssocID="{DA0A6BD6-22A0-4CC7-8811-BE7CEC0C5E34}" presName="vert1" presStyleCnt="0"/>
      <dgm:spPr/>
    </dgm:pt>
    <dgm:pt modelId="{BC91B327-A7A2-4400-848F-9A7DA70C5FC2}" type="pres">
      <dgm:prSet presAssocID="{3DE374E1-2E92-4739-AEAE-EB2EF077622A}" presName="thickLine" presStyleLbl="alignNode1" presStyleIdx="5" presStyleCnt="7"/>
      <dgm:spPr/>
    </dgm:pt>
    <dgm:pt modelId="{49789520-6859-40B9-ACD7-5E53984DDAD4}" type="pres">
      <dgm:prSet presAssocID="{3DE374E1-2E92-4739-AEAE-EB2EF077622A}" presName="horz1" presStyleCnt="0"/>
      <dgm:spPr/>
    </dgm:pt>
    <dgm:pt modelId="{2F2DA96D-D1DA-4F12-9C3F-E6E566349335}" type="pres">
      <dgm:prSet presAssocID="{3DE374E1-2E92-4739-AEAE-EB2EF077622A}" presName="tx1" presStyleLbl="revTx" presStyleIdx="5" presStyleCnt="7"/>
      <dgm:spPr/>
    </dgm:pt>
    <dgm:pt modelId="{112093F4-B372-4ABB-B3CD-8868DAD7C6EE}" type="pres">
      <dgm:prSet presAssocID="{3DE374E1-2E92-4739-AEAE-EB2EF077622A}" presName="vert1" presStyleCnt="0"/>
      <dgm:spPr/>
    </dgm:pt>
    <dgm:pt modelId="{0EA82F2E-DC72-4C6B-AD13-D8CCC772124B}" type="pres">
      <dgm:prSet presAssocID="{7489E181-2CB2-49A0-9321-6C86B7A513D8}" presName="thickLine" presStyleLbl="alignNode1" presStyleIdx="6" presStyleCnt="7"/>
      <dgm:spPr/>
    </dgm:pt>
    <dgm:pt modelId="{66EC6D12-AEFD-433B-8047-F351365B94E6}" type="pres">
      <dgm:prSet presAssocID="{7489E181-2CB2-49A0-9321-6C86B7A513D8}" presName="horz1" presStyleCnt="0"/>
      <dgm:spPr/>
    </dgm:pt>
    <dgm:pt modelId="{B638F10D-2031-4B4D-84AD-D0B90F0B77A4}" type="pres">
      <dgm:prSet presAssocID="{7489E181-2CB2-49A0-9321-6C86B7A513D8}" presName="tx1" presStyleLbl="revTx" presStyleIdx="6" presStyleCnt="7"/>
      <dgm:spPr/>
    </dgm:pt>
    <dgm:pt modelId="{0FE3057F-C0E0-4A1B-8ED7-4EB3472DCDDE}" type="pres">
      <dgm:prSet presAssocID="{7489E181-2CB2-49A0-9321-6C86B7A513D8}" presName="vert1" presStyleCnt="0"/>
      <dgm:spPr/>
    </dgm:pt>
  </dgm:ptLst>
  <dgm:cxnLst>
    <dgm:cxn modelId="{20D44608-DB2D-44EE-9013-D6107677A03C}" type="presOf" srcId="{48DE391A-FECF-4D7E-B2BA-3A31505155AB}" destId="{82812E61-83C0-4165-A7F7-2C05089F14BF}" srcOrd="0" destOrd="0" presId="urn:microsoft.com/office/officeart/2008/layout/LinedList"/>
    <dgm:cxn modelId="{2FB33E20-CFAE-4CDB-91EA-2707A0E7765C}" type="presOf" srcId="{DA0A6BD6-22A0-4CC7-8811-BE7CEC0C5E34}" destId="{DFD13B9D-DDBD-4174-8A22-3CC013BC2F98}" srcOrd="0" destOrd="0" presId="urn:microsoft.com/office/officeart/2008/layout/LinedList"/>
    <dgm:cxn modelId="{9A583D40-2333-48F4-B72F-5F8E4D56833B}" srcId="{78DA2AF6-6BB2-449A-BC56-FEA6DBBB73EF}" destId="{3DE374E1-2E92-4739-AEAE-EB2EF077622A}" srcOrd="5" destOrd="0" parTransId="{91E7E527-C43D-4CAA-B5D9-AA09DFDEF5F9}" sibTransId="{E3E802D5-1EB3-4C2A-AD1E-A5FA2B232F5A}"/>
    <dgm:cxn modelId="{44155460-CD31-4D14-BF94-3BB6305247BF}" type="presOf" srcId="{689BF27B-F86E-435B-99CE-EB5B719D86D7}" destId="{95584918-30F7-472A-8514-B1A74AD70A99}" srcOrd="0" destOrd="0" presId="urn:microsoft.com/office/officeart/2008/layout/LinedList"/>
    <dgm:cxn modelId="{A0CC6768-DBC6-4517-9706-E260E1F612DE}" srcId="{78DA2AF6-6BB2-449A-BC56-FEA6DBBB73EF}" destId="{689BF27B-F86E-435B-99CE-EB5B719D86D7}" srcOrd="2" destOrd="0" parTransId="{E6FC866D-2664-4D39-B90F-0A51E6AEDE16}" sibTransId="{B584EFF1-8CA7-44DE-933A-72A2B8345CE9}"/>
    <dgm:cxn modelId="{9C9A3177-FCB6-471A-8A54-F7CCA7E132D3}" srcId="{78DA2AF6-6BB2-449A-BC56-FEA6DBBB73EF}" destId="{802D03A6-8DA8-444F-907B-A4BB4C56B959}" srcOrd="0" destOrd="0" parTransId="{9775556C-55AC-45B6-800F-11F59B1E8087}" sibTransId="{21FCA458-538D-4DE7-9E2C-2168231D1BEC}"/>
    <dgm:cxn modelId="{F21EC67F-1AB0-4910-8C45-23023872A78B}" type="presOf" srcId="{7489E181-2CB2-49A0-9321-6C86B7A513D8}" destId="{B638F10D-2031-4B4D-84AD-D0B90F0B77A4}" srcOrd="0" destOrd="0" presId="urn:microsoft.com/office/officeart/2008/layout/LinedList"/>
    <dgm:cxn modelId="{CB7A3292-D1B5-4D02-8DB7-7BAEB0CBE830}" type="presOf" srcId="{E27ADFBF-895B-45C2-96A9-848B0085B54A}" destId="{1518EF22-EF43-41D8-B001-B957F6EE73E7}" srcOrd="0" destOrd="0" presId="urn:microsoft.com/office/officeart/2008/layout/LinedList"/>
    <dgm:cxn modelId="{135CBFAE-6190-431F-9B72-CAE274030C64}" type="presOf" srcId="{3DE374E1-2E92-4739-AEAE-EB2EF077622A}" destId="{2F2DA96D-D1DA-4F12-9C3F-E6E566349335}" srcOrd="0" destOrd="0" presId="urn:microsoft.com/office/officeart/2008/layout/LinedList"/>
    <dgm:cxn modelId="{7B8EC4B0-9262-4983-80D6-EEE8AA70AE38}" type="presOf" srcId="{78DA2AF6-6BB2-449A-BC56-FEA6DBBB73EF}" destId="{220889FD-9FB3-4697-B106-D99F98F11CC0}" srcOrd="0" destOrd="0" presId="urn:microsoft.com/office/officeart/2008/layout/LinedList"/>
    <dgm:cxn modelId="{FA3883CC-DED6-40D9-80C6-9D9C0343DBA3}" type="presOf" srcId="{802D03A6-8DA8-444F-907B-A4BB4C56B959}" destId="{AFCABFE8-A70F-4B8A-B240-9CFFE54F5738}" srcOrd="0" destOrd="0" presId="urn:microsoft.com/office/officeart/2008/layout/LinedList"/>
    <dgm:cxn modelId="{A3BEA4CC-5696-4C61-8FE4-E856ECD58F4D}" srcId="{78DA2AF6-6BB2-449A-BC56-FEA6DBBB73EF}" destId="{E27ADFBF-895B-45C2-96A9-848B0085B54A}" srcOrd="1" destOrd="0" parTransId="{ED0690B8-D4E3-41C9-BEBF-28157E8C843C}" sibTransId="{3E68F9DC-401D-47A2-9ED9-17EEF6853A99}"/>
    <dgm:cxn modelId="{FAC6C8CF-874D-4E2C-B0F8-C701511FF899}" srcId="{78DA2AF6-6BB2-449A-BC56-FEA6DBBB73EF}" destId="{48DE391A-FECF-4D7E-B2BA-3A31505155AB}" srcOrd="3" destOrd="0" parTransId="{E7FE779B-9E3D-4B50-8E83-1BA9D28B624B}" sibTransId="{53713DC3-DBF5-4770-8DAE-9FA3D2D43290}"/>
    <dgm:cxn modelId="{9A53F3DD-9F67-420D-ADBF-6B7C3A4E9B4E}" srcId="{78DA2AF6-6BB2-449A-BC56-FEA6DBBB73EF}" destId="{7489E181-2CB2-49A0-9321-6C86B7A513D8}" srcOrd="6" destOrd="0" parTransId="{D8CF9EC3-B61E-4BE6-88FA-274858D512DC}" sibTransId="{3902C3A4-3655-4AB3-9F84-E3D878B79635}"/>
    <dgm:cxn modelId="{551C2EE6-4352-418F-AC97-ED94E8B74DB3}" srcId="{78DA2AF6-6BB2-449A-BC56-FEA6DBBB73EF}" destId="{DA0A6BD6-22A0-4CC7-8811-BE7CEC0C5E34}" srcOrd="4" destOrd="0" parTransId="{7EFEE5A3-18DD-49B0-B534-37F9A66644CE}" sibTransId="{426BBDF7-5CA6-4B30-BE24-1CD9FF96F76E}"/>
    <dgm:cxn modelId="{5B910F16-55DC-4FE1-A082-357F21672DE2}" type="presParOf" srcId="{220889FD-9FB3-4697-B106-D99F98F11CC0}" destId="{DF1B0C0C-E43B-4F2B-A8D1-3C88CA5FCA24}" srcOrd="0" destOrd="0" presId="urn:microsoft.com/office/officeart/2008/layout/LinedList"/>
    <dgm:cxn modelId="{4B348724-7375-4373-9AA6-1711267AD851}" type="presParOf" srcId="{220889FD-9FB3-4697-B106-D99F98F11CC0}" destId="{3F0C2D72-9B5C-4973-A5D6-3E9D43C2A6E4}" srcOrd="1" destOrd="0" presId="urn:microsoft.com/office/officeart/2008/layout/LinedList"/>
    <dgm:cxn modelId="{78AD4594-6532-49C3-A35D-9EC4020A5CD8}" type="presParOf" srcId="{3F0C2D72-9B5C-4973-A5D6-3E9D43C2A6E4}" destId="{AFCABFE8-A70F-4B8A-B240-9CFFE54F5738}" srcOrd="0" destOrd="0" presId="urn:microsoft.com/office/officeart/2008/layout/LinedList"/>
    <dgm:cxn modelId="{8D5198F8-13D0-4C17-94C9-BC23B1EDF3A1}" type="presParOf" srcId="{3F0C2D72-9B5C-4973-A5D6-3E9D43C2A6E4}" destId="{7FBFC7B6-A523-4483-B78F-699E862AF0A5}" srcOrd="1" destOrd="0" presId="urn:microsoft.com/office/officeart/2008/layout/LinedList"/>
    <dgm:cxn modelId="{82BE997F-47B6-4A0B-B765-D5F3D0026ADC}" type="presParOf" srcId="{220889FD-9FB3-4697-B106-D99F98F11CC0}" destId="{F1B9E4F2-6861-4B78-A9D2-B6033BD64CB8}" srcOrd="2" destOrd="0" presId="urn:microsoft.com/office/officeart/2008/layout/LinedList"/>
    <dgm:cxn modelId="{F9E5DD34-1EC2-485B-AB3E-E0E35ADF7320}" type="presParOf" srcId="{220889FD-9FB3-4697-B106-D99F98F11CC0}" destId="{E01DADEF-B468-48C5-B170-F8F44AF63E2A}" srcOrd="3" destOrd="0" presId="urn:microsoft.com/office/officeart/2008/layout/LinedList"/>
    <dgm:cxn modelId="{59255D30-43FB-44FE-B73E-F1227A3B2B6A}" type="presParOf" srcId="{E01DADEF-B468-48C5-B170-F8F44AF63E2A}" destId="{1518EF22-EF43-41D8-B001-B957F6EE73E7}" srcOrd="0" destOrd="0" presId="urn:microsoft.com/office/officeart/2008/layout/LinedList"/>
    <dgm:cxn modelId="{EC687384-E143-4F04-847C-D426BA36B4C6}" type="presParOf" srcId="{E01DADEF-B468-48C5-B170-F8F44AF63E2A}" destId="{8FBFA20F-5F3B-43E1-8C98-B9B8E70D6F4B}" srcOrd="1" destOrd="0" presId="urn:microsoft.com/office/officeart/2008/layout/LinedList"/>
    <dgm:cxn modelId="{C52998F0-4577-4E8B-BC16-F60375C65082}" type="presParOf" srcId="{220889FD-9FB3-4697-B106-D99F98F11CC0}" destId="{381694A9-EA39-4E6D-BFFB-56ED222E0855}" srcOrd="4" destOrd="0" presId="urn:microsoft.com/office/officeart/2008/layout/LinedList"/>
    <dgm:cxn modelId="{9A94E7C3-57CE-4857-B6B9-ABD3537E02F7}" type="presParOf" srcId="{220889FD-9FB3-4697-B106-D99F98F11CC0}" destId="{861A4C8D-8EAB-4D9A-9A4B-96AEFA567C69}" srcOrd="5" destOrd="0" presId="urn:microsoft.com/office/officeart/2008/layout/LinedList"/>
    <dgm:cxn modelId="{E6483815-2CDF-48A0-B8B7-0B9A6BAF94A3}" type="presParOf" srcId="{861A4C8D-8EAB-4D9A-9A4B-96AEFA567C69}" destId="{95584918-30F7-472A-8514-B1A74AD70A99}" srcOrd="0" destOrd="0" presId="urn:microsoft.com/office/officeart/2008/layout/LinedList"/>
    <dgm:cxn modelId="{D1AFD35C-BB69-4060-AFD4-995C870D2516}" type="presParOf" srcId="{861A4C8D-8EAB-4D9A-9A4B-96AEFA567C69}" destId="{876283DB-D4BA-44CF-BFE6-95EB9B45EF19}" srcOrd="1" destOrd="0" presId="urn:microsoft.com/office/officeart/2008/layout/LinedList"/>
    <dgm:cxn modelId="{5324653B-4523-4136-BD4F-1814F591FCEE}" type="presParOf" srcId="{220889FD-9FB3-4697-B106-D99F98F11CC0}" destId="{2407A03D-5E2F-40D7-A430-F911261518A2}" srcOrd="6" destOrd="0" presId="urn:microsoft.com/office/officeart/2008/layout/LinedList"/>
    <dgm:cxn modelId="{B3A03E71-05E1-4D8F-A414-67547B4A9F9D}" type="presParOf" srcId="{220889FD-9FB3-4697-B106-D99F98F11CC0}" destId="{1C89BAB8-4F6A-4C48-93A6-30E0AC246155}" srcOrd="7" destOrd="0" presId="urn:microsoft.com/office/officeart/2008/layout/LinedList"/>
    <dgm:cxn modelId="{E3397B03-C07A-4606-A2E7-35F9EAA8B808}" type="presParOf" srcId="{1C89BAB8-4F6A-4C48-93A6-30E0AC246155}" destId="{82812E61-83C0-4165-A7F7-2C05089F14BF}" srcOrd="0" destOrd="0" presId="urn:microsoft.com/office/officeart/2008/layout/LinedList"/>
    <dgm:cxn modelId="{28F2EB47-2415-426E-BA64-1C7F95970FBC}" type="presParOf" srcId="{1C89BAB8-4F6A-4C48-93A6-30E0AC246155}" destId="{0B680567-56AB-41B3-9547-F43455D660E9}" srcOrd="1" destOrd="0" presId="urn:microsoft.com/office/officeart/2008/layout/LinedList"/>
    <dgm:cxn modelId="{60FE1541-7135-479B-9A9B-3AD9C017F930}" type="presParOf" srcId="{220889FD-9FB3-4697-B106-D99F98F11CC0}" destId="{E6DDD9E8-07F5-41FB-A875-93DE97EC0A1A}" srcOrd="8" destOrd="0" presId="urn:microsoft.com/office/officeart/2008/layout/LinedList"/>
    <dgm:cxn modelId="{03E5E405-94AB-48CC-A701-0B585754D54F}" type="presParOf" srcId="{220889FD-9FB3-4697-B106-D99F98F11CC0}" destId="{152A079F-5298-477E-A7AF-0C71D3886650}" srcOrd="9" destOrd="0" presId="urn:microsoft.com/office/officeart/2008/layout/LinedList"/>
    <dgm:cxn modelId="{2B0721AA-8553-478E-B02E-BF4BBEC445C7}" type="presParOf" srcId="{152A079F-5298-477E-A7AF-0C71D3886650}" destId="{DFD13B9D-DDBD-4174-8A22-3CC013BC2F98}" srcOrd="0" destOrd="0" presId="urn:microsoft.com/office/officeart/2008/layout/LinedList"/>
    <dgm:cxn modelId="{2D414936-B87E-4361-BBD4-164F4CEB260F}" type="presParOf" srcId="{152A079F-5298-477E-A7AF-0C71D3886650}" destId="{22981FA0-8036-4583-B1AD-ED9DEDE55A5B}" srcOrd="1" destOrd="0" presId="urn:microsoft.com/office/officeart/2008/layout/LinedList"/>
    <dgm:cxn modelId="{A5754055-19C5-481A-BBFB-543FE4F0803C}" type="presParOf" srcId="{220889FD-9FB3-4697-B106-D99F98F11CC0}" destId="{BC91B327-A7A2-4400-848F-9A7DA70C5FC2}" srcOrd="10" destOrd="0" presId="urn:microsoft.com/office/officeart/2008/layout/LinedList"/>
    <dgm:cxn modelId="{1B9A2ACF-3548-479E-B2B9-DF7D33345283}" type="presParOf" srcId="{220889FD-9FB3-4697-B106-D99F98F11CC0}" destId="{49789520-6859-40B9-ACD7-5E53984DDAD4}" srcOrd="11" destOrd="0" presId="urn:microsoft.com/office/officeart/2008/layout/LinedList"/>
    <dgm:cxn modelId="{48D86790-CE01-4E66-8230-1A1165194E18}" type="presParOf" srcId="{49789520-6859-40B9-ACD7-5E53984DDAD4}" destId="{2F2DA96D-D1DA-4F12-9C3F-E6E566349335}" srcOrd="0" destOrd="0" presId="urn:microsoft.com/office/officeart/2008/layout/LinedList"/>
    <dgm:cxn modelId="{10281D00-DE9E-47A0-AE76-732FCCAD8CBE}" type="presParOf" srcId="{49789520-6859-40B9-ACD7-5E53984DDAD4}" destId="{112093F4-B372-4ABB-B3CD-8868DAD7C6EE}" srcOrd="1" destOrd="0" presId="urn:microsoft.com/office/officeart/2008/layout/LinedList"/>
    <dgm:cxn modelId="{E61CFE80-ABAD-4C7A-955C-A6B56F69A84A}" type="presParOf" srcId="{220889FD-9FB3-4697-B106-D99F98F11CC0}" destId="{0EA82F2E-DC72-4C6B-AD13-D8CCC772124B}" srcOrd="12" destOrd="0" presId="urn:microsoft.com/office/officeart/2008/layout/LinedList"/>
    <dgm:cxn modelId="{112370C0-0B4D-4C12-8374-3744B5907836}" type="presParOf" srcId="{220889FD-9FB3-4697-B106-D99F98F11CC0}" destId="{66EC6D12-AEFD-433B-8047-F351365B94E6}" srcOrd="13" destOrd="0" presId="urn:microsoft.com/office/officeart/2008/layout/LinedList"/>
    <dgm:cxn modelId="{A6B7253E-E637-44D1-9D11-5541C0011A8C}" type="presParOf" srcId="{66EC6D12-AEFD-433B-8047-F351365B94E6}" destId="{B638F10D-2031-4B4D-84AD-D0B90F0B77A4}" srcOrd="0" destOrd="0" presId="urn:microsoft.com/office/officeart/2008/layout/LinedList"/>
    <dgm:cxn modelId="{E71A95D3-1179-4321-A0FE-CC68C24B39C0}" type="presParOf" srcId="{66EC6D12-AEFD-433B-8047-F351365B94E6}" destId="{0FE3057F-C0E0-4A1B-8ED7-4EB3472DCD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F07B67A-7662-4F3D-B69A-0C2F954286C8}" type="doc">
      <dgm:prSet loTypeId="urn:microsoft.com/office/officeart/2018/2/layout/IconVerticalSolidList#2" loCatId="icon" qsTypeId="urn:microsoft.com/office/officeart/2005/8/quickstyle/simple1" qsCatId="simple" csTypeId="urn:microsoft.com/office/officeart/2018/5/colors/Iconchunking_neutralbg_colorful2#2" csCatId="colorful" phldr="1"/>
      <dgm:spPr/>
      <dgm:t>
        <a:bodyPr/>
        <a:lstStyle/>
        <a:p>
          <a:endParaRPr lang="en-US"/>
        </a:p>
      </dgm:t>
    </dgm:pt>
    <dgm:pt modelId="{D5C8D633-2A18-4C49-A415-C80F727DC83C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Ensure confidentiality and cultural sensitivity </a:t>
          </a:r>
          <a:r>
            <a:rPr lang="en-IN" sz="2000" dirty="0"/>
            <a:t>(World Health Organization, 2023)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F717DDA0-74D8-4C00-BEF2-79C40C43D746}" type="parTrans" cxnId="{8895429A-8BB7-4391-9459-B65027FA8DB1}">
      <dgm:prSet/>
      <dgm:spPr/>
      <dgm:t>
        <a:bodyPr/>
        <a:lstStyle/>
        <a:p>
          <a:endParaRPr lang="en-US"/>
        </a:p>
      </dgm:t>
    </dgm:pt>
    <dgm:pt modelId="{D48242A7-9666-424D-8B06-995737F4C814}" type="sibTrans" cxnId="{8895429A-8BB7-4391-9459-B65027FA8DB1}">
      <dgm:prSet/>
      <dgm:spPr/>
      <dgm:t>
        <a:bodyPr/>
        <a:lstStyle/>
        <a:p>
          <a:endParaRPr lang="en-US"/>
        </a:p>
      </dgm:t>
    </dgm:pt>
    <dgm:pt modelId="{6618596F-36CF-48C3-8A1E-5279FCF2E814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Materials translated for non-English speakers.</a:t>
          </a:r>
        </a:p>
      </dgm:t>
    </dgm:pt>
    <dgm:pt modelId="{3BF26334-7087-46A6-B3F6-DE3A5563536A}" type="parTrans" cxnId="{C1217FC4-66D0-446C-B633-59C4ADDE801D}">
      <dgm:prSet/>
      <dgm:spPr/>
      <dgm:t>
        <a:bodyPr/>
        <a:lstStyle/>
        <a:p>
          <a:endParaRPr lang="en-US"/>
        </a:p>
      </dgm:t>
    </dgm:pt>
    <dgm:pt modelId="{C356DF0A-96A4-4E3C-AB35-C43FFD06882E}" type="sibTrans" cxnId="{C1217FC4-66D0-446C-B633-59C4ADDE801D}">
      <dgm:prSet/>
      <dgm:spPr/>
      <dgm:t>
        <a:bodyPr/>
        <a:lstStyle/>
        <a:p>
          <a:endParaRPr lang="en-US"/>
        </a:p>
      </dgm:t>
    </dgm:pt>
    <dgm:pt modelId="{7E10BFFD-6621-44F7-A1C7-8E4DC9161209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Avoid fear-based imagery – promote positivity.</a:t>
          </a:r>
        </a:p>
      </dgm:t>
    </dgm:pt>
    <dgm:pt modelId="{CE9D3D04-7A5D-454E-84C8-CBB1E0716598}" type="parTrans" cxnId="{43C324D9-32FF-4A46-99AF-DF9E940214B5}">
      <dgm:prSet/>
      <dgm:spPr/>
      <dgm:t>
        <a:bodyPr/>
        <a:lstStyle/>
        <a:p>
          <a:endParaRPr lang="en-US"/>
        </a:p>
      </dgm:t>
    </dgm:pt>
    <dgm:pt modelId="{7E10A6CE-FA9C-47BB-B8AA-CABC9B5BDE53}" type="sibTrans" cxnId="{43C324D9-32FF-4A46-99AF-DF9E940214B5}">
      <dgm:prSet/>
      <dgm:spPr/>
      <dgm:t>
        <a:bodyPr/>
        <a:lstStyle/>
        <a:p>
          <a:endParaRPr lang="en-US"/>
        </a:p>
      </dgm:t>
    </dgm:pt>
    <dgm:pt modelId="{FCBBECD2-93E4-443E-8E0A-0EE0DCEA311D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Engage trusted community ambassadors.</a:t>
          </a:r>
        </a:p>
      </dgm:t>
    </dgm:pt>
    <dgm:pt modelId="{3DFFAB9F-D168-48FF-B5EC-111FD7BABDCE}" type="parTrans" cxnId="{46F82F9D-019E-4743-97B7-707849AC100F}">
      <dgm:prSet/>
      <dgm:spPr/>
      <dgm:t>
        <a:bodyPr/>
        <a:lstStyle/>
        <a:p>
          <a:endParaRPr lang="en-US"/>
        </a:p>
      </dgm:t>
    </dgm:pt>
    <dgm:pt modelId="{6CF55388-B8DF-469E-BA07-C6452D568D62}" type="sibTrans" cxnId="{46F82F9D-019E-4743-97B7-707849AC100F}">
      <dgm:prSet/>
      <dgm:spPr/>
      <dgm:t>
        <a:bodyPr/>
        <a:lstStyle/>
        <a:p>
          <a:endParaRPr lang="en-US"/>
        </a:p>
      </dgm:t>
    </dgm:pt>
    <dgm:pt modelId="{50E2F54F-8EA7-4416-A5CC-911B40B448F3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Follow NHS Research Ethics Framework (2022).</a:t>
          </a:r>
        </a:p>
      </dgm:t>
    </dgm:pt>
    <dgm:pt modelId="{3F701BD2-0032-489C-BF92-8B6BF8A73810}" type="parTrans" cxnId="{12577F52-FECF-4509-8CAA-B5D81CFBAAE3}">
      <dgm:prSet/>
      <dgm:spPr/>
      <dgm:t>
        <a:bodyPr/>
        <a:lstStyle/>
        <a:p>
          <a:endParaRPr lang="en-US"/>
        </a:p>
      </dgm:t>
    </dgm:pt>
    <dgm:pt modelId="{1EF7A702-C56C-46F4-ADA0-557C9356462E}" type="sibTrans" cxnId="{12577F52-FECF-4509-8CAA-B5D81CFBAAE3}">
      <dgm:prSet/>
      <dgm:spPr/>
      <dgm:t>
        <a:bodyPr/>
        <a:lstStyle/>
        <a:p>
          <a:endParaRPr lang="en-US"/>
        </a:p>
      </dgm:t>
    </dgm:pt>
    <dgm:pt modelId="{9DB7CA42-D531-458B-AFB0-B6EC74EB686A}" type="pres">
      <dgm:prSet presAssocID="{1F07B67A-7662-4F3D-B69A-0C2F954286C8}" presName="root" presStyleCnt="0">
        <dgm:presLayoutVars>
          <dgm:dir/>
          <dgm:resizeHandles val="exact"/>
        </dgm:presLayoutVars>
      </dgm:prSet>
      <dgm:spPr/>
    </dgm:pt>
    <dgm:pt modelId="{74050346-9D26-49AF-8E4D-87937CF3C950}" type="pres">
      <dgm:prSet presAssocID="{D5C8D633-2A18-4C49-A415-C80F727DC83C}" presName="compNode" presStyleCnt="0"/>
      <dgm:spPr/>
    </dgm:pt>
    <dgm:pt modelId="{628420F0-A841-4DC2-8558-7E09DF578D27}" type="pres">
      <dgm:prSet presAssocID="{D5C8D633-2A18-4C49-A415-C80F727DC83C}" presName="bgRect" presStyleLbl="bgShp" presStyleIdx="0" presStyleCnt="5"/>
      <dgm:spPr/>
    </dgm:pt>
    <dgm:pt modelId="{994E4E3C-E674-4258-BC61-BFDD3AC54CF2}" type="pres">
      <dgm:prSet presAssocID="{D5C8D633-2A18-4C49-A415-C80F727DC83C}" presName="iconRect" presStyleLbl="node1" presStyleIdx="0" presStyleCnt="5" custScaleX="120054" custScaleY="12325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tecting Hand"/>
        </a:ext>
      </dgm:extLst>
    </dgm:pt>
    <dgm:pt modelId="{769F4037-032E-410C-BD2B-C3531A42E271}" type="pres">
      <dgm:prSet presAssocID="{D5C8D633-2A18-4C49-A415-C80F727DC83C}" presName="spaceRect" presStyleCnt="0"/>
      <dgm:spPr/>
    </dgm:pt>
    <dgm:pt modelId="{1B2AF3C8-5E05-4F09-B4DE-174906E3ECA0}" type="pres">
      <dgm:prSet presAssocID="{D5C8D633-2A18-4C49-A415-C80F727DC83C}" presName="parTx" presStyleLbl="revTx" presStyleIdx="0" presStyleCnt="5">
        <dgm:presLayoutVars>
          <dgm:chMax val="0"/>
          <dgm:chPref val="0"/>
        </dgm:presLayoutVars>
      </dgm:prSet>
      <dgm:spPr/>
    </dgm:pt>
    <dgm:pt modelId="{7B945CC8-8DB0-4A35-967D-54B40DE9BADF}" type="pres">
      <dgm:prSet presAssocID="{D48242A7-9666-424D-8B06-995737F4C814}" presName="sibTrans" presStyleCnt="0"/>
      <dgm:spPr/>
    </dgm:pt>
    <dgm:pt modelId="{A47E78C3-D693-45E3-9901-C1202920D6E0}" type="pres">
      <dgm:prSet presAssocID="{6618596F-36CF-48C3-8A1E-5279FCF2E814}" presName="compNode" presStyleCnt="0"/>
      <dgm:spPr/>
    </dgm:pt>
    <dgm:pt modelId="{8C698BED-7FF8-459C-BE0B-921284F4F841}" type="pres">
      <dgm:prSet presAssocID="{6618596F-36CF-48C3-8A1E-5279FCF2E814}" presName="bgRect" presStyleLbl="bgShp" presStyleIdx="1" presStyleCnt="5"/>
      <dgm:spPr/>
    </dgm:pt>
    <dgm:pt modelId="{7D84968E-6157-4249-B79D-E1F653A8F098}" type="pres">
      <dgm:prSet presAssocID="{6618596F-36CF-48C3-8A1E-5279FCF2E81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83FC219D-CC7F-4899-8E60-28E47D2FFE0A}" type="pres">
      <dgm:prSet presAssocID="{6618596F-36CF-48C3-8A1E-5279FCF2E814}" presName="spaceRect" presStyleCnt="0"/>
      <dgm:spPr/>
    </dgm:pt>
    <dgm:pt modelId="{D297DFA1-61A3-48CB-8327-8157808611E2}" type="pres">
      <dgm:prSet presAssocID="{6618596F-36CF-48C3-8A1E-5279FCF2E814}" presName="parTx" presStyleLbl="revTx" presStyleIdx="1" presStyleCnt="5">
        <dgm:presLayoutVars>
          <dgm:chMax val="0"/>
          <dgm:chPref val="0"/>
        </dgm:presLayoutVars>
      </dgm:prSet>
      <dgm:spPr/>
    </dgm:pt>
    <dgm:pt modelId="{39015FD2-B10A-4713-85F5-EF886F3843D3}" type="pres">
      <dgm:prSet presAssocID="{C356DF0A-96A4-4E3C-AB35-C43FFD06882E}" presName="sibTrans" presStyleCnt="0"/>
      <dgm:spPr/>
    </dgm:pt>
    <dgm:pt modelId="{765DE182-70AD-402B-B25F-79C6CA6294A4}" type="pres">
      <dgm:prSet presAssocID="{7E10BFFD-6621-44F7-A1C7-8E4DC9161209}" presName="compNode" presStyleCnt="0"/>
      <dgm:spPr/>
    </dgm:pt>
    <dgm:pt modelId="{9D0189D5-D2C0-4C14-8B2C-922A4DECF7C6}" type="pres">
      <dgm:prSet presAssocID="{7E10BFFD-6621-44F7-A1C7-8E4DC9161209}" presName="bgRect" presStyleLbl="bgShp" presStyleIdx="2" presStyleCnt="5"/>
      <dgm:spPr/>
    </dgm:pt>
    <dgm:pt modelId="{66F059A8-9386-40FB-A9F1-F3B4421AA948}" type="pres">
      <dgm:prSet presAssocID="{7E10BFFD-6621-44F7-A1C7-8E4DC916120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vil Face with Solid Fill"/>
        </a:ext>
      </dgm:extLst>
    </dgm:pt>
    <dgm:pt modelId="{5CDC26F2-D140-4788-94FF-E48578501EF3}" type="pres">
      <dgm:prSet presAssocID="{7E10BFFD-6621-44F7-A1C7-8E4DC9161209}" presName="spaceRect" presStyleCnt="0"/>
      <dgm:spPr/>
    </dgm:pt>
    <dgm:pt modelId="{67BD76E2-DCBE-4225-AB62-1B230D0CDD35}" type="pres">
      <dgm:prSet presAssocID="{7E10BFFD-6621-44F7-A1C7-8E4DC9161209}" presName="parTx" presStyleLbl="revTx" presStyleIdx="2" presStyleCnt="5">
        <dgm:presLayoutVars>
          <dgm:chMax val="0"/>
          <dgm:chPref val="0"/>
        </dgm:presLayoutVars>
      </dgm:prSet>
      <dgm:spPr/>
    </dgm:pt>
    <dgm:pt modelId="{53534CA5-AEE8-46A5-9523-50223E94B075}" type="pres">
      <dgm:prSet presAssocID="{7E10A6CE-FA9C-47BB-B8AA-CABC9B5BDE53}" presName="sibTrans" presStyleCnt="0"/>
      <dgm:spPr/>
    </dgm:pt>
    <dgm:pt modelId="{C88B929E-16DC-493C-A90A-5C9F4850B63B}" type="pres">
      <dgm:prSet presAssocID="{FCBBECD2-93E4-443E-8E0A-0EE0DCEA311D}" presName="compNode" presStyleCnt="0"/>
      <dgm:spPr/>
    </dgm:pt>
    <dgm:pt modelId="{7718781A-E28E-4A4B-8107-CA6AD97BB94A}" type="pres">
      <dgm:prSet presAssocID="{FCBBECD2-93E4-443E-8E0A-0EE0DCEA311D}" presName="bgRect" presStyleLbl="bgShp" presStyleIdx="3" presStyleCnt="5"/>
      <dgm:spPr/>
    </dgm:pt>
    <dgm:pt modelId="{1E0E1B62-B224-4C52-AB19-4C04AE8FD15F}" type="pres">
      <dgm:prSet presAssocID="{FCBBECD2-93E4-443E-8E0A-0EE0DCEA311D}" presName="iconRect" presStyleLbl="node1" presStyleIdx="3" presStyleCnt="5" custScaleX="121045" custScaleY="12058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9B8EBCB-9C58-40D4-B2F8-78AB1CAEC5A2}" type="pres">
      <dgm:prSet presAssocID="{FCBBECD2-93E4-443E-8E0A-0EE0DCEA311D}" presName="spaceRect" presStyleCnt="0"/>
      <dgm:spPr/>
    </dgm:pt>
    <dgm:pt modelId="{016890F3-1648-4E15-99A5-CA354EC6AF9C}" type="pres">
      <dgm:prSet presAssocID="{FCBBECD2-93E4-443E-8E0A-0EE0DCEA311D}" presName="parTx" presStyleLbl="revTx" presStyleIdx="3" presStyleCnt="5">
        <dgm:presLayoutVars>
          <dgm:chMax val="0"/>
          <dgm:chPref val="0"/>
        </dgm:presLayoutVars>
      </dgm:prSet>
      <dgm:spPr/>
    </dgm:pt>
    <dgm:pt modelId="{78EFD8AF-63BE-40B8-9A95-14C0233F77F9}" type="pres">
      <dgm:prSet presAssocID="{6CF55388-B8DF-469E-BA07-C6452D568D62}" presName="sibTrans" presStyleCnt="0"/>
      <dgm:spPr/>
    </dgm:pt>
    <dgm:pt modelId="{B4F66AA7-0571-41EC-8592-3A747CFA3198}" type="pres">
      <dgm:prSet presAssocID="{50E2F54F-8EA7-4416-A5CC-911B40B448F3}" presName="compNode" presStyleCnt="0"/>
      <dgm:spPr/>
    </dgm:pt>
    <dgm:pt modelId="{63E63FC3-0A69-419B-B212-BF9B4297EAE0}" type="pres">
      <dgm:prSet presAssocID="{50E2F54F-8EA7-4416-A5CC-911B40B448F3}" presName="bgRect" presStyleLbl="bgShp" presStyleIdx="4" presStyleCnt="5"/>
      <dgm:spPr/>
    </dgm:pt>
    <dgm:pt modelId="{08292D9E-1FB9-450D-B367-41EDA11150E3}" type="pres">
      <dgm:prSet presAssocID="{50E2F54F-8EA7-4416-A5CC-911B40B448F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5C29B69-8826-48F1-9C66-058605180F9A}" type="pres">
      <dgm:prSet presAssocID="{50E2F54F-8EA7-4416-A5CC-911B40B448F3}" presName="spaceRect" presStyleCnt="0"/>
      <dgm:spPr/>
    </dgm:pt>
    <dgm:pt modelId="{2FF0DEF0-1112-4C6D-84EA-51997BB4F006}" type="pres">
      <dgm:prSet presAssocID="{50E2F54F-8EA7-4416-A5CC-911B40B448F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9C66919-3FD6-4F15-8233-D5BE15C102E3}" type="presOf" srcId="{7E10BFFD-6621-44F7-A1C7-8E4DC9161209}" destId="{67BD76E2-DCBE-4225-AB62-1B230D0CDD35}" srcOrd="0" destOrd="0" presId="urn:microsoft.com/office/officeart/2018/2/layout/IconVerticalSolidList#2"/>
    <dgm:cxn modelId="{513BBA2A-9F51-4868-92C2-BC4D393378AD}" type="presOf" srcId="{50E2F54F-8EA7-4416-A5CC-911B40B448F3}" destId="{2FF0DEF0-1112-4C6D-84EA-51997BB4F006}" srcOrd="0" destOrd="0" presId="urn:microsoft.com/office/officeart/2018/2/layout/IconVerticalSolidList#2"/>
    <dgm:cxn modelId="{237B025C-64FD-4093-9B43-6AA48C676C3D}" type="presOf" srcId="{FCBBECD2-93E4-443E-8E0A-0EE0DCEA311D}" destId="{016890F3-1648-4E15-99A5-CA354EC6AF9C}" srcOrd="0" destOrd="0" presId="urn:microsoft.com/office/officeart/2018/2/layout/IconVerticalSolidList#2"/>
    <dgm:cxn modelId="{12577F52-FECF-4509-8CAA-B5D81CFBAAE3}" srcId="{1F07B67A-7662-4F3D-B69A-0C2F954286C8}" destId="{50E2F54F-8EA7-4416-A5CC-911B40B448F3}" srcOrd="4" destOrd="0" parTransId="{3F701BD2-0032-489C-BF92-8B6BF8A73810}" sibTransId="{1EF7A702-C56C-46F4-ADA0-557C9356462E}"/>
    <dgm:cxn modelId="{309EA289-A4DF-45AC-AA84-EA4035140B24}" type="presOf" srcId="{1F07B67A-7662-4F3D-B69A-0C2F954286C8}" destId="{9DB7CA42-D531-458B-AFB0-B6EC74EB686A}" srcOrd="0" destOrd="0" presId="urn:microsoft.com/office/officeart/2018/2/layout/IconVerticalSolidList#2"/>
    <dgm:cxn modelId="{6DEC228E-14B8-4051-A31B-1B49636A8006}" type="presOf" srcId="{D5C8D633-2A18-4C49-A415-C80F727DC83C}" destId="{1B2AF3C8-5E05-4F09-B4DE-174906E3ECA0}" srcOrd="0" destOrd="0" presId="urn:microsoft.com/office/officeart/2018/2/layout/IconVerticalSolidList#2"/>
    <dgm:cxn modelId="{8895429A-8BB7-4391-9459-B65027FA8DB1}" srcId="{1F07B67A-7662-4F3D-B69A-0C2F954286C8}" destId="{D5C8D633-2A18-4C49-A415-C80F727DC83C}" srcOrd="0" destOrd="0" parTransId="{F717DDA0-74D8-4C00-BEF2-79C40C43D746}" sibTransId="{D48242A7-9666-424D-8B06-995737F4C814}"/>
    <dgm:cxn modelId="{46F82F9D-019E-4743-97B7-707849AC100F}" srcId="{1F07B67A-7662-4F3D-B69A-0C2F954286C8}" destId="{FCBBECD2-93E4-443E-8E0A-0EE0DCEA311D}" srcOrd="3" destOrd="0" parTransId="{3DFFAB9F-D168-48FF-B5EC-111FD7BABDCE}" sibTransId="{6CF55388-B8DF-469E-BA07-C6452D568D62}"/>
    <dgm:cxn modelId="{711B09B5-844B-4F53-B0F1-FC1AA99127A7}" type="presOf" srcId="{6618596F-36CF-48C3-8A1E-5279FCF2E814}" destId="{D297DFA1-61A3-48CB-8327-8157808611E2}" srcOrd="0" destOrd="0" presId="urn:microsoft.com/office/officeart/2018/2/layout/IconVerticalSolidList#2"/>
    <dgm:cxn modelId="{C1217FC4-66D0-446C-B633-59C4ADDE801D}" srcId="{1F07B67A-7662-4F3D-B69A-0C2F954286C8}" destId="{6618596F-36CF-48C3-8A1E-5279FCF2E814}" srcOrd="1" destOrd="0" parTransId="{3BF26334-7087-46A6-B3F6-DE3A5563536A}" sibTransId="{C356DF0A-96A4-4E3C-AB35-C43FFD06882E}"/>
    <dgm:cxn modelId="{43C324D9-32FF-4A46-99AF-DF9E940214B5}" srcId="{1F07B67A-7662-4F3D-B69A-0C2F954286C8}" destId="{7E10BFFD-6621-44F7-A1C7-8E4DC9161209}" srcOrd="2" destOrd="0" parTransId="{CE9D3D04-7A5D-454E-84C8-CBB1E0716598}" sibTransId="{7E10A6CE-FA9C-47BB-B8AA-CABC9B5BDE53}"/>
    <dgm:cxn modelId="{2B3D605B-35B3-4006-9153-FA5590E7F06C}" type="presParOf" srcId="{9DB7CA42-D531-458B-AFB0-B6EC74EB686A}" destId="{74050346-9D26-49AF-8E4D-87937CF3C950}" srcOrd="0" destOrd="0" presId="urn:microsoft.com/office/officeart/2018/2/layout/IconVerticalSolidList#2"/>
    <dgm:cxn modelId="{F235F5D0-1324-4BE7-8B9A-5E00B9EFA280}" type="presParOf" srcId="{74050346-9D26-49AF-8E4D-87937CF3C950}" destId="{628420F0-A841-4DC2-8558-7E09DF578D27}" srcOrd="0" destOrd="0" presId="urn:microsoft.com/office/officeart/2018/2/layout/IconVerticalSolidList#2"/>
    <dgm:cxn modelId="{DB23B15F-5A93-47DB-92F5-8CA9A9C1F17B}" type="presParOf" srcId="{74050346-9D26-49AF-8E4D-87937CF3C950}" destId="{994E4E3C-E674-4258-BC61-BFDD3AC54CF2}" srcOrd="1" destOrd="0" presId="urn:microsoft.com/office/officeart/2018/2/layout/IconVerticalSolidList#2"/>
    <dgm:cxn modelId="{1E9BA4FF-5767-4369-9BBC-0A1BC99A7B11}" type="presParOf" srcId="{74050346-9D26-49AF-8E4D-87937CF3C950}" destId="{769F4037-032E-410C-BD2B-C3531A42E271}" srcOrd="2" destOrd="0" presId="urn:microsoft.com/office/officeart/2018/2/layout/IconVerticalSolidList#2"/>
    <dgm:cxn modelId="{8CB8858E-7097-4AF9-B616-7659EF5957FF}" type="presParOf" srcId="{74050346-9D26-49AF-8E4D-87937CF3C950}" destId="{1B2AF3C8-5E05-4F09-B4DE-174906E3ECA0}" srcOrd="3" destOrd="0" presId="urn:microsoft.com/office/officeart/2018/2/layout/IconVerticalSolidList#2"/>
    <dgm:cxn modelId="{558B214D-75E6-4C47-BE9B-3C4148906F5D}" type="presParOf" srcId="{9DB7CA42-D531-458B-AFB0-B6EC74EB686A}" destId="{7B945CC8-8DB0-4A35-967D-54B40DE9BADF}" srcOrd="1" destOrd="0" presId="urn:microsoft.com/office/officeart/2018/2/layout/IconVerticalSolidList#2"/>
    <dgm:cxn modelId="{0D2FC470-64BF-4EEE-B587-145FDCB21A3D}" type="presParOf" srcId="{9DB7CA42-D531-458B-AFB0-B6EC74EB686A}" destId="{A47E78C3-D693-45E3-9901-C1202920D6E0}" srcOrd="2" destOrd="0" presId="urn:microsoft.com/office/officeart/2018/2/layout/IconVerticalSolidList#2"/>
    <dgm:cxn modelId="{E6F2D722-AD1C-4330-9714-9FA48943229C}" type="presParOf" srcId="{A47E78C3-D693-45E3-9901-C1202920D6E0}" destId="{8C698BED-7FF8-459C-BE0B-921284F4F841}" srcOrd="0" destOrd="0" presId="urn:microsoft.com/office/officeart/2018/2/layout/IconVerticalSolidList#2"/>
    <dgm:cxn modelId="{EFD64805-39C8-406B-A4C5-2F596714B0E6}" type="presParOf" srcId="{A47E78C3-D693-45E3-9901-C1202920D6E0}" destId="{7D84968E-6157-4249-B79D-E1F653A8F098}" srcOrd="1" destOrd="0" presId="urn:microsoft.com/office/officeart/2018/2/layout/IconVerticalSolidList#2"/>
    <dgm:cxn modelId="{6254FD2F-EB75-4DE4-81B1-183109E0E7F6}" type="presParOf" srcId="{A47E78C3-D693-45E3-9901-C1202920D6E0}" destId="{83FC219D-CC7F-4899-8E60-28E47D2FFE0A}" srcOrd="2" destOrd="0" presId="urn:microsoft.com/office/officeart/2018/2/layout/IconVerticalSolidList#2"/>
    <dgm:cxn modelId="{79269DC7-9978-441F-9CA9-FCF77C340D8F}" type="presParOf" srcId="{A47E78C3-D693-45E3-9901-C1202920D6E0}" destId="{D297DFA1-61A3-48CB-8327-8157808611E2}" srcOrd="3" destOrd="0" presId="urn:microsoft.com/office/officeart/2018/2/layout/IconVerticalSolidList#2"/>
    <dgm:cxn modelId="{13B3248B-BB71-4BA1-AC3C-2D8FBCC4B745}" type="presParOf" srcId="{9DB7CA42-D531-458B-AFB0-B6EC74EB686A}" destId="{39015FD2-B10A-4713-85F5-EF886F3843D3}" srcOrd="3" destOrd="0" presId="urn:microsoft.com/office/officeart/2018/2/layout/IconVerticalSolidList#2"/>
    <dgm:cxn modelId="{41D73E1B-8026-4A48-8490-F8F6DC8B1BD2}" type="presParOf" srcId="{9DB7CA42-D531-458B-AFB0-B6EC74EB686A}" destId="{765DE182-70AD-402B-B25F-79C6CA6294A4}" srcOrd="4" destOrd="0" presId="urn:microsoft.com/office/officeart/2018/2/layout/IconVerticalSolidList#2"/>
    <dgm:cxn modelId="{421F4F75-5ED7-429A-BAD1-40DCE1357EB5}" type="presParOf" srcId="{765DE182-70AD-402B-B25F-79C6CA6294A4}" destId="{9D0189D5-D2C0-4C14-8B2C-922A4DECF7C6}" srcOrd="0" destOrd="0" presId="urn:microsoft.com/office/officeart/2018/2/layout/IconVerticalSolidList#2"/>
    <dgm:cxn modelId="{F280CEBE-585C-4648-98AB-6667992A698E}" type="presParOf" srcId="{765DE182-70AD-402B-B25F-79C6CA6294A4}" destId="{66F059A8-9386-40FB-A9F1-F3B4421AA948}" srcOrd="1" destOrd="0" presId="urn:microsoft.com/office/officeart/2018/2/layout/IconVerticalSolidList#2"/>
    <dgm:cxn modelId="{75F1BD9D-7189-40B4-89C9-8E96ED4F84FA}" type="presParOf" srcId="{765DE182-70AD-402B-B25F-79C6CA6294A4}" destId="{5CDC26F2-D140-4788-94FF-E48578501EF3}" srcOrd="2" destOrd="0" presId="urn:microsoft.com/office/officeart/2018/2/layout/IconVerticalSolidList#2"/>
    <dgm:cxn modelId="{0306F2F1-53B4-4810-8F90-9CCF274B0BD4}" type="presParOf" srcId="{765DE182-70AD-402B-B25F-79C6CA6294A4}" destId="{67BD76E2-DCBE-4225-AB62-1B230D0CDD35}" srcOrd="3" destOrd="0" presId="urn:microsoft.com/office/officeart/2018/2/layout/IconVerticalSolidList#2"/>
    <dgm:cxn modelId="{8968DD55-ED88-42D3-B7EF-640A03C7FAAF}" type="presParOf" srcId="{9DB7CA42-D531-458B-AFB0-B6EC74EB686A}" destId="{53534CA5-AEE8-46A5-9523-50223E94B075}" srcOrd="5" destOrd="0" presId="urn:microsoft.com/office/officeart/2018/2/layout/IconVerticalSolidList#2"/>
    <dgm:cxn modelId="{427F8AF1-8CF0-40D8-B4A9-4148C0A913F7}" type="presParOf" srcId="{9DB7CA42-D531-458B-AFB0-B6EC74EB686A}" destId="{C88B929E-16DC-493C-A90A-5C9F4850B63B}" srcOrd="6" destOrd="0" presId="urn:microsoft.com/office/officeart/2018/2/layout/IconVerticalSolidList#2"/>
    <dgm:cxn modelId="{20D2AAF2-7E31-4AC3-897B-2DA6ACD44E2C}" type="presParOf" srcId="{C88B929E-16DC-493C-A90A-5C9F4850B63B}" destId="{7718781A-E28E-4A4B-8107-CA6AD97BB94A}" srcOrd="0" destOrd="0" presId="urn:microsoft.com/office/officeart/2018/2/layout/IconVerticalSolidList#2"/>
    <dgm:cxn modelId="{FA497EDE-335D-4D83-949B-A89992E15426}" type="presParOf" srcId="{C88B929E-16DC-493C-A90A-5C9F4850B63B}" destId="{1E0E1B62-B224-4C52-AB19-4C04AE8FD15F}" srcOrd="1" destOrd="0" presId="urn:microsoft.com/office/officeart/2018/2/layout/IconVerticalSolidList#2"/>
    <dgm:cxn modelId="{7EA32F1A-88C1-4BF5-BCF3-629A22CFBDFD}" type="presParOf" srcId="{C88B929E-16DC-493C-A90A-5C9F4850B63B}" destId="{79B8EBCB-9C58-40D4-B2F8-78AB1CAEC5A2}" srcOrd="2" destOrd="0" presId="urn:microsoft.com/office/officeart/2018/2/layout/IconVerticalSolidList#2"/>
    <dgm:cxn modelId="{DB2E97D4-9C7C-4252-9773-BC93AEED4697}" type="presParOf" srcId="{C88B929E-16DC-493C-A90A-5C9F4850B63B}" destId="{016890F3-1648-4E15-99A5-CA354EC6AF9C}" srcOrd="3" destOrd="0" presId="urn:microsoft.com/office/officeart/2018/2/layout/IconVerticalSolidList#2"/>
    <dgm:cxn modelId="{0F784B0E-2F3C-4F1C-AE44-026DC119FD15}" type="presParOf" srcId="{9DB7CA42-D531-458B-AFB0-B6EC74EB686A}" destId="{78EFD8AF-63BE-40B8-9A95-14C0233F77F9}" srcOrd="7" destOrd="0" presId="urn:microsoft.com/office/officeart/2018/2/layout/IconVerticalSolidList#2"/>
    <dgm:cxn modelId="{E181DACE-19AB-4A33-BA82-6D383A39D240}" type="presParOf" srcId="{9DB7CA42-D531-458B-AFB0-B6EC74EB686A}" destId="{B4F66AA7-0571-41EC-8592-3A747CFA3198}" srcOrd="8" destOrd="0" presId="urn:microsoft.com/office/officeart/2018/2/layout/IconVerticalSolidList#2"/>
    <dgm:cxn modelId="{AF5871BC-FF5A-4569-B825-BBC504AA2BEC}" type="presParOf" srcId="{B4F66AA7-0571-41EC-8592-3A747CFA3198}" destId="{63E63FC3-0A69-419B-B212-BF9B4297EAE0}" srcOrd="0" destOrd="0" presId="urn:microsoft.com/office/officeart/2018/2/layout/IconVerticalSolidList#2"/>
    <dgm:cxn modelId="{F4AFA7CA-69E0-4ED9-AC24-2DED438AA8DC}" type="presParOf" srcId="{B4F66AA7-0571-41EC-8592-3A747CFA3198}" destId="{08292D9E-1FB9-450D-B367-41EDA11150E3}" srcOrd="1" destOrd="0" presId="urn:microsoft.com/office/officeart/2018/2/layout/IconVerticalSolidList#2"/>
    <dgm:cxn modelId="{9B41A46E-0827-474B-9FA7-FD0583C13FB2}" type="presParOf" srcId="{B4F66AA7-0571-41EC-8592-3A747CFA3198}" destId="{D5C29B69-8826-48F1-9C66-058605180F9A}" srcOrd="2" destOrd="0" presId="urn:microsoft.com/office/officeart/2018/2/layout/IconVerticalSolidList#2"/>
    <dgm:cxn modelId="{E5148B37-5B11-4F34-93D7-7CDCFD63AAFC}" type="presParOf" srcId="{B4F66AA7-0571-41EC-8592-3A747CFA3198}" destId="{2FF0DEF0-1112-4C6D-84EA-51997BB4F006}" srcOrd="3" destOrd="0" presId="urn:microsoft.com/office/officeart/2018/2/layout/IconVerticalSolidLis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2F04E6-D0BB-4A65-998C-605B4EF34D48}">
      <dsp:nvSpPr>
        <dsp:cNvPr id="0" name=""/>
        <dsp:cNvSpPr/>
      </dsp:nvSpPr>
      <dsp:spPr>
        <a:xfrm>
          <a:off x="11245" y="0"/>
          <a:ext cx="671261" cy="6315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73EE7-4041-4EDE-983C-9E62743BB077}">
      <dsp:nvSpPr>
        <dsp:cNvPr id="0" name=""/>
        <dsp:cNvSpPr/>
      </dsp:nvSpPr>
      <dsp:spPr bwMode="white">
        <a:xfrm>
          <a:off x="11245" y="783842"/>
          <a:ext cx="1917889" cy="2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Evaluation Methods: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1245" y="783842"/>
        <a:ext cx="1917889" cy="270651"/>
      </dsp:txXfrm>
    </dsp:sp>
    <dsp:sp modelId="{B63FC326-8968-4DFC-BFEB-3F3B89B4BEDF}">
      <dsp:nvSpPr>
        <dsp:cNvPr id="0" name=""/>
        <dsp:cNvSpPr/>
      </dsp:nvSpPr>
      <dsp:spPr bwMode="white">
        <a:xfrm>
          <a:off x="11245" y="1125341"/>
          <a:ext cx="1917889" cy="2643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Process</a:t>
          </a: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Track session attendance, engagement with materials </a:t>
          </a: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(Akin-</a:t>
          </a:r>
          <a:r>
            <a:rPr lang="en-IN" sz="1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Odanye</a:t>
          </a: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Husman, 2023)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Impact</a:t>
          </a: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Pre/post survey, compare screening rates, social media &amp; website metrics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Outcome</a:t>
          </a: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: Compare number of early-stage diagnoses and participant feedback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1245" y="1125341"/>
        <a:ext cx="1917889" cy="2643613"/>
      </dsp:txXfrm>
    </dsp:sp>
    <dsp:sp modelId="{29964E4B-49E8-4F08-8C05-314E8B870ED1}">
      <dsp:nvSpPr>
        <dsp:cNvPr id="0" name=""/>
        <dsp:cNvSpPr/>
      </dsp:nvSpPr>
      <dsp:spPr>
        <a:xfrm>
          <a:off x="2264765" y="0"/>
          <a:ext cx="671261" cy="6315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9018D8-F6AE-4637-A4D4-2EBDFEFD9CEF}">
      <dsp:nvSpPr>
        <dsp:cNvPr id="0" name=""/>
        <dsp:cNvSpPr/>
      </dsp:nvSpPr>
      <dsp:spPr bwMode="white">
        <a:xfrm>
          <a:off x="2264765" y="783842"/>
          <a:ext cx="1917889" cy="2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Poster &amp; Visuals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264765" y="783842"/>
        <a:ext cx="1917889" cy="270651"/>
      </dsp:txXfrm>
    </dsp:sp>
    <dsp:sp modelId="{B0A352CE-310C-413B-A269-D611C9107BFE}">
      <dsp:nvSpPr>
        <dsp:cNvPr id="0" name=""/>
        <dsp:cNvSpPr/>
      </dsp:nvSpPr>
      <dsp:spPr bwMode="white">
        <a:xfrm>
          <a:off x="2264765" y="1125341"/>
          <a:ext cx="1917889" cy="2643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Use the campaign image for instant recognition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Slogan: “Check for Change: Early Detection Saves Lives”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Visuals: NHS, Breast Cancer Now, Macmillan logos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Infographics: How to perform a self-exam; benefits of early screening </a:t>
          </a:r>
          <a:r>
            <a:rPr lang="en-IN" sz="1400" kern="1200" dirty="0"/>
            <a:t>(Cameron and Mulvenna, 2024). 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264765" y="1125341"/>
        <a:ext cx="1917889" cy="2643613"/>
      </dsp:txXfrm>
    </dsp:sp>
    <dsp:sp modelId="{AB92B371-6AFB-4AA9-B6F4-AFCEFC9460D1}">
      <dsp:nvSpPr>
        <dsp:cNvPr id="0" name=""/>
        <dsp:cNvSpPr/>
      </dsp:nvSpPr>
      <dsp:spPr>
        <a:xfrm>
          <a:off x="4518285" y="0"/>
          <a:ext cx="671261" cy="6315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6BFB2B-C137-4935-8DF5-AE7D55C03001}">
      <dsp:nvSpPr>
        <dsp:cNvPr id="0" name=""/>
        <dsp:cNvSpPr/>
      </dsp:nvSpPr>
      <dsp:spPr bwMode="white">
        <a:xfrm>
          <a:off x="4518285" y="783842"/>
          <a:ext cx="1917889" cy="2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Local/National Partners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518285" y="783842"/>
        <a:ext cx="1917889" cy="270651"/>
      </dsp:txXfrm>
    </dsp:sp>
    <dsp:sp modelId="{EF2CE0E5-7704-4F6D-A3D2-055B6CC945F8}">
      <dsp:nvSpPr>
        <dsp:cNvPr id="0" name=""/>
        <dsp:cNvSpPr/>
      </dsp:nvSpPr>
      <dsp:spPr bwMode="white">
        <a:xfrm>
          <a:off x="4518285" y="1125341"/>
          <a:ext cx="1917889" cy="2643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NHS Breast Screening Programme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Cancer Research UK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Macmillan Cancer Support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Local GPs, community health champions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518285" y="1125341"/>
        <a:ext cx="1917889" cy="2643613"/>
      </dsp:txXfrm>
    </dsp:sp>
    <dsp:sp modelId="{7E7DDB44-A7DF-4A3A-8E10-36C92641656D}">
      <dsp:nvSpPr>
        <dsp:cNvPr id="0" name=""/>
        <dsp:cNvSpPr/>
      </dsp:nvSpPr>
      <dsp:spPr>
        <a:xfrm>
          <a:off x="6771805" y="0"/>
          <a:ext cx="671261" cy="6315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188211-4F02-4556-9063-5C5B0FE21B3C}">
      <dsp:nvSpPr>
        <dsp:cNvPr id="0" name=""/>
        <dsp:cNvSpPr/>
      </dsp:nvSpPr>
      <dsp:spPr bwMode="white">
        <a:xfrm>
          <a:off x="6771805" y="783842"/>
          <a:ext cx="1917889" cy="270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Replicable resources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71805" y="783842"/>
        <a:ext cx="1917889" cy="270651"/>
      </dsp:txXfrm>
    </dsp:sp>
    <dsp:sp modelId="{E0916E9F-C8D4-42C8-A1EB-8CCC8B0EC7F9}">
      <dsp:nvSpPr>
        <dsp:cNvPr id="0" name=""/>
        <dsp:cNvSpPr/>
      </dsp:nvSpPr>
      <dsp:spPr bwMode="white">
        <a:xfrm>
          <a:off x="6771805" y="1125341"/>
          <a:ext cx="1917889" cy="26436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NHS breast screening explainer videos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Breast Cancer Now’s information booklets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Peer support WhatsApp groups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71805" y="1125341"/>
        <a:ext cx="1917889" cy="26436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B8B9AA-35AE-4549-B027-342F3B636315}">
      <dsp:nvSpPr>
        <dsp:cNvPr id="0" name=""/>
        <dsp:cNvSpPr/>
      </dsp:nvSpPr>
      <dsp:spPr>
        <a:xfrm>
          <a:off x="2029" y="50214"/>
          <a:ext cx="1978966" cy="6048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Physiological </a:t>
          </a:r>
          <a:endParaRPr lang="en-US" sz="2100" kern="1200" dirty="0"/>
        </a:p>
      </dsp:txBody>
      <dsp:txXfrm>
        <a:off x="2029" y="50214"/>
        <a:ext cx="1978966" cy="604800"/>
      </dsp:txXfrm>
    </dsp:sp>
    <dsp:sp modelId="{6F1A3761-1E73-45A0-9373-FF9DB01925FB}">
      <dsp:nvSpPr>
        <dsp:cNvPr id="0" name=""/>
        <dsp:cNvSpPr/>
      </dsp:nvSpPr>
      <dsp:spPr>
        <a:xfrm>
          <a:off x="2029" y="655014"/>
          <a:ext cx="1978966" cy="265887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Early detection improves survival, less aggressive treatment</a:t>
          </a:r>
          <a:endParaRPr lang="en-US" sz="2100" kern="1200" dirty="0"/>
        </a:p>
      </dsp:txBody>
      <dsp:txXfrm>
        <a:off x="2029" y="655014"/>
        <a:ext cx="1978966" cy="2658875"/>
      </dsp:txXfrm>
    </dsp:sp>
    <dsp:sp modelId="{98950AA3-B015-4FAB-A800-30C1CE228B67}">
      <dsp:nvSpPr>
        <dsp:cNvPr id="0" name=""/>
        <dsp:cNvSpPr/>
      </dsp:nvSpPr>
      <dsp:spPr>
        <a:xfrm>
          <a:off x="2258050" y="50214"/>
          <a:ext cx="1978966" cy="6048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Sociological </a:t>
          </a:r>
          <a:endParaRPr lang="en-US" sz="2100" kern="1200" dirty="0"/>
        </a:p>
      </dsp:txBody>
      <dsp:txXfrm>
        <a:off x="2258050" y="50214"/>
        <a:ext cx="1978966" cy="604800"/>
      </dsp:txXfrm>
    </dsp:sp>
    <dsp:sp modelId="{D675E67F-3074-4C1F-9608-DC801AA05265}">
      <dsp:nvSpPr>
        <dsp:cNvPr id="0" name=""/>
        <dsp:cNvSpPr/>
      </dsp:nvSpPr>
      <dsp:spPr>
        <a:xfrm>
          <a:off x="2258050" y="655014"/>
          <a:ext cx="1978966" cy="265887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Empowers communities, reduces stigma, supports family health </a:t>
          </a:r>
          <a:r>
            <a:rPr lang="en-IN" sz="2100" kern="1200" dirty="0"/>
            <a:t>(Mentrasti et al., 2022)</a:t>
          </a:r>
          <a:endParaRPr lang="en-US" sz="2100" kern="1200" dirty="0"/>
        </a:p>
      </dsp:txBody>
      <dsp:txXfrm>
        <a:off x="2258050" y="655014"/>
        <a:ext cx="1978966" cy="2658875"/>
      </dsp:txXfrm>
    </dsp:sp>
    <dsp:sp modelId="{CBD25B9B-331F-468D-A5B2-2DBE48E4BE7F}">
      <dsp:nvSpPr>
        <dsp:cNvPr id="0" name=""/>
        <dsp:cNvSpPr/>
      </dsp:nvSpPr>
      <dsp:spPr>
        <a:xfrm>
          <a:off x="4516101" y="50214"/>
          <a:ext cx="1978966" cy="6048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Psychological</a:t>
          </a:r>
          <a:endParaRPr lang="en-US" sz="2100" kern="1200" dirty="0"/>
        </a:p>
      </dsp:txBody>
      <dsp:txXfrm>
        <a:off x="4516101" y="50214"/>
        <a:ext cx="1978966" cy="604800"/>
      </dsp:txXfrm>
    </dsp:sp>
    <dsp:sp modelId="{FC49B08F-6A1C-4834-B789-18D2F2C87F53}">
      <dsp:nvSpPr>
        <dsp:cNvPr id="0" name=""/>
        <dsp:cNvSpPr/>
      </dsp:nvSpPr>
      <dsp:spPr>
        <a:xfrm>
          <a:off x="4514072" y="655014"/>
          <a:ext cx="1978966" cy="265887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Decreases anxiety, boosts confidence through knowledge and peer support</a:t>
          </a:r>
          <a:endParaRPr lang="en-US" sz="2100" kern="1200" dirty="0"/>
        </a:p>
      </dsp:txBody>
      <dsp:txXfrm>
        <a:off x="4514072" y="655014"/>
        <a:ext cx="1978966" cy="26588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BEBB31-E7FA-43A4-A447-A9ED3891FD49}">
      <dsp:nvSpPr>
        <dsp:cNvPr id="0" name=""/>
        <dsp:cNvSpPr/>
      </dsp:nvSpPr>
      <dsp:spPr>
        <a:xfrm>
          <a:off x="0" y="5471781"/>
          <a:ext cx="4574979" cy="89769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Self-efficacy: 'You have the power to detect it early.'</a:t>
          </a:r>
        </a:p>
      </dsp:txBody>
      <dsp:txXfrm>
        <a:off x="0" y="5471781"/>
        <a:ext cx="4574979" cy="897691"/>
      </dsp:txXfrm>
    </dsp:sp>
    <dsp:sp modelId="{9C7028E6-D571-4049-A5B4-336C80A6F56E}">
      <dsp:nvSpPr>
        <dsp:cNvPr id="0" name=""/>
        <dsp:cNvSpPr/>
      </dsp:nvSpPr>
      <dsp:spPr>
        <a:xfrm rot="10800000">
          <a:off x="0" y="4104597"/>
          <a:ext cx="4574979" cy="1380649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Cues to action: Text reminders, GP posters, community events.</a:t>
          </a:r>
        </a:p>
      </dsp:txBody>
      <dsp:txXfrm rot="10800000">
        <a:off x="0" y="4104597"/>
        <a:ext cx="4574979" cy="897104"/>
      </dsp:txXfrm>
    </dsp:sp>
    <dsp:sp modelId="{09873B21-FDC3-45FF-9BEE-8FE20F1B998C}">
      <dsp:nvSpPr>
        <dsp:cNvPr id="0" name=""/>
        <dsp:cNvSpPr/>
      </dsp:nvSpPr>
      <dsp:spPr>
        <a:xfrm rot="10800000">
          <a:off x="0" y="2737413"/>
          <a:ext cx="4574979" cy="1380649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Perceived benefits: Screening saves lives.</a:t>
          </a:r>
        </a:p>
      </dsp:txBody>
      <dsp:txXfrm rot="10800000">
        <a:off x="0" y="2737413"/>
        <a:ext cx="4574979" cy="897104"/>
      </dsp:txXfrm>
    </dsp:sp>
    <dsp:sp modelId="{7B717FD8-817E-4383-A81D-4EC56AAFA76C}">
      <dsp:nvSpPr>
        <dsp:cNvPr id="0" name=""/>
        <dsp:cNvSpPr/>
      </dsp:nvSpPr>
      <dsp:spPr>
        <a:xfrm rot="10800000">
          <a:off x="0" y="1370230"/>
          <a:ext cx="4574979" cy="1380649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Perceived severity: Late detection increases risk </a:t>
          </a:r>
          <a:r>
            <a:rPr lang="en-IN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(Hill et al., 2023)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1370230"/>
        <a:ext cx="4574979" cy="897104"/>
      </dsp:txXfrm>
    </dsp:sp>
    <dsp:sp modelId="{768BF356-54C5-44B3-BEC4-46D78EF0F361}">
      <dsp:nvSpPr>
        <dsp:cNvPr id="0" name=""/>
        <dsp:cNvSpPr/>
      </dsp:nvSpPr>
      <dsp:spPr>
        <a:xfrm rot="10800000">
          <a:off x="0" y="3046"/>
          <a:ext cx="4574979" cy="1380649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Perceived susceptibility: '1 in 7 women will develop breast cancer.'</a:t>
          </a:r>
        </a:p>
      </dsp:txBody>
      <dsp:txXfrm rot="10800000">
        <a:off x="0" y="3046"/>
        <a:ext cx="4574979" cy="8971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9335F7-9108-44CC-BBA0-3340C1AE5DC4}">
      <dsp:nvSpPr>
        <dsp:cNvPr id="0" name=""/>
        <dsp:cNvSpPr/>
      </dsp:nvSpPr>
      <dsp:spPr>
        <a:xfrm>
          <a:off x="0" y="56350"/>
          <a:ext cx="4602582" cy="193192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Fear of results – Solution: Peer stories and emotional support.</a:t>
          </a:r>
        </a:p>
      </dsp:txBody>
      <dsp:txXfrm>
        <a:off x="94309" y="150659"/>
        <a:ext cx="4413964" cy="1743304"/>
      </dsp:txXfrm>
    </dsp:sp>
    <dsp:sp modelId="{1001CA21-71B9-42EB-85FA-199F520249FC}">
      <dsp:nvSpPr>
        <dsp:cNvPr id="0" name=""/>
        <dsp:cNvSpPr/>
      </dsp:nvSpPr>
      <dsp:spPr>
        <a:xfrm>
          <a:off x="0" y="2175472"/>
          <a:ext cx="4602582" cy="193192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beliefs – Solution: Bilingual materials and local champions.</a:t>
          </a:r>
        </a:p>
      </dsp:txBody>
      <dsp:txXfrm>
        <a:off x="94309" y="2269781"/>
        <a:ext cx="4413964" cy="1743304"/>
      </dsp:txXfrm>
    </dsp:sp>
    <dsp:sp modelId="{71FF9FE2-EF45-4E7F-9FE6-D33C6C13AA6A}">
      <dsp:nvSpPr>
        <dsp:cNvPr id="0" name=""/>
        <dsp:cNvSpPr/>
      </dsp:nvSpPr>
      <dsp:spPr>
        <a:xfrm>
          <a:off x="0" y="4294595"/>
          <a:ext cx="4602582" cy="193192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Time constraints – Solution: Flexible appointments and mobile units </a:t>
          </a:r>
          <a:r>
            <a:rPr lang="en-IN" sz="2800" kern="1200" dirty="0"/>
            <a:t>(Mann et al., 2022)</a:t>
          </a:r>
          <a:r>
            <a:rPr lang="en-US" sz="2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sp:txBody>
      <dsp:txXfrm>
        <a:off x="94309" y="4388904"/>
        <a:ext cx="4413964" cy="17433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9CF801-D759-4F65-B734-2A2F21398A90}">
      <dsp:nvSpPr>
        <dsp:cNvPr id="0" name=""/>
        <dsp:cNvSpPr/>
      </dsp:nvSpPr>
      <dsp:spPr>
        <a:xfrm>
          <a:off x="0" y="745"/>
          <a:ext cx="4358346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C413AF-5E11-4A25-80C2-98A41EDBE5E9}">
      <dsp:nvSpPr>
        <dsp:cNvPr id="0" name=""/>
        <dsp:cNvSpPr/>
      </dsp:nvSpPr>
      <dsp:spPr>
        <a:xfrm>
          <a:off x="0" y="745"/>
          <a:ext cx="4358346" cy="122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Use plain English and visual infographics.</a:t>
          </a:r>
        </a:p>
      </dsp:txBody>
      <dsp:txXfrm>
        <a:off x="0" y="745"/>
        <a:ext cx="4358346" cy="1220560"/>
      </dsp:txXfrm>
    </dsp:sp>
    <dsp:sp modelId="{EB997C53-703C-475E-AEFA-599EB281F55E}">
      <dsp:nvSpPr>
        <dsp:cNvPr id="0" name=""/>
        <dsp:cNvSpPr/>
      </dsp:nvSpPr>
      <dsp:spPr>
        <a:xfrm>
          <a:off x="0" y="1221305"/>
          <a:ext cx="4358346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E32D2E-2D2B-45CC-9869-47982E2D1A6A}">
      <dsp:nvSpPr>
        <dsp:cNvPr id="0" name=""/>
        <dsp:cNvSpPr/>
      </dsp:nvSpPr>
      <dsp:spPr>
        <a:xfrm>
          <a:off x="0" y="1221305"/>
          <a:ext cx="4358346" cy="122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Promote through Facebook, Instagram, and WhatsApp.</a:t>
          </a:r>
        </a:p>
      </dsp:txBody>
      <dsp:txXfrm>
        <a:off x="0" y="1221305"/>
        <a:ext cx="4358346" cy="1220560"/>
      </dsp:txXfrm>
    </dsp:sp>
    <dsp:sp modelId="{70026B4E-5132-41F1-A796-06D8B7927ADA}">
      <dsp:nvSpPr>
        <dsp:cNvPr id="0" name=""/>
        <dsp:cNvSpPr/>
      </dsp:nvSpPr>
      <dsp:spPr>
        <a:xfrm>
          <a:off x="0" y="2441865"/>
          <a:ext cx="4358346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217601-4808-4A6F-BDB0-344639E968CA}">
      <dsp:nvSpPr>
        <dsp:cNvPr id="0" name=""/>
        <dsp:cNvSpPr/>
      </dsp:nvSpPr>
      <dsp:spPr>
        <a:xfrm>
          <a:off x="0" y="2441865"/>
          <a:ext cx="4358346" cy="122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Community radio broadcasts in multiple languages </a:t>
          </a:r>
          <a:r>
            <a:rPr lang="fr-FR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fr-FR" sz="25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Praise</a:t>
          </a:r>
          <a:r>
            <a:rPr lang="fr-FR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fr-FR" sz="25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Chukwunalu</a:t>
          </a:r>
          <a:r>
            <a:rPr lang="fr-FR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2022)</a:t>
          </a: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sp:txBody>
      <dsp:txXfrm>
        <a:off x="0" y="2441865"/>
        <a:ext cx="4358346" cy="1220560"/>
      </dsp:txXfrm>
    </dsp:sp>
    <dsp:sp modelId="{B203E887-B4A2-45B6-BAEB-E3E3AD70C4D3}">
      <dsp:nvSpPr>
        <dsp:cNvPr id="0" name=""/>
        <dsp:cNvSpPr/>
      </dsp:nvSpPr>
      <dsp:spPr>
        <a:xfrm>
          <a:off x="0" y="3662425"/>
          <a:ext cx="4358346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E14AD3-72CE-45E3-A989-D5140A948E65}">
      <dsp:nvSpPr>
        <dsp:cNvPr id="0" name=""/>
        <dsp:cNvSpPr/>
      </dsp:nvSpPr>
      <dsp:spPr>
        <a:xfrm>
          <a:off x="0" y="3662425"/>
          <a:ext cx="4358346" cy="122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Posters in clinics, temples, mosques, and community halls.</a:t>
          </a:r>
        </a:p>
      </dsp:txBody>
      <dsp:txXfrm>
        <a:off x="0" y="3662425"/>
        <a:ext cx="4358346" cy="1220560"/>
      </dsp:txXfrm>
    </dsp:sp>
    <dsp:sp modelId="{D66EFE33-EC66-4C4B-A90C-476D8AA0F25B}">
      <dsp:nvSpPr>
        <dsp:cNvPr id="0" name=""/>
        <dsp:cNvSpPr/>
      </dsp:nvSpPr>
      <dsp:spPr>
        <a:xfrm>
          <a:off x="0" y="4882985"/>
          <a:ext cx="4358346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90DF57-E083-45C0-81C9-5F2B7C870765}">
      <dsp:nvSpPr>
        <dsp:cNvPr id="0" name=""/>
        <dsp:cNvSpPr/>
      </dsp:nvSpPr>
      <dsp:spPr>
        <a:xfrm>
          <a:off x="0" y="4882985"/>
          <a:ext cx="4358346" cy="122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Tagline: 'Your Health, Your Power.'</a:t>
          </a:r>
        </a:p>
      </dsp:txBody>
      <dsp:txXfrm>
        <a:off x="0" y="4882985"/>
        <a:ext cx="4358346" cy="12205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1B0C0C-E43B-4F2B-A8D1-3C88CA5FCA24}">
      <dsp:nvSpPr>
        <dsp:cNvPr id="0" name=""/>
        <dsp:cNvSpPr/>
      </dsp:nvSpPr>
      <dsp:spPr>
        <a:xfrm>
          <a:off x="0" y="693"/>
          <a:ext cx="43583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CABFE8-A70F-4B8A-B240-9CFFE54F5738}">
      <dsp:nvSpPr>
        <dsp:cNvPr id="0" name=""/>
        <dsp:cNvSpPr/>
      </dsp:nvSpPr>
      <dsp:spPr>
        <a:xfrm>
          <a:off x="0" y="693"/>
          <a:ext cx="4358346" cy="81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Quantitative:</a:t>
          </a:r>
        </a:p>
      </dsp:txBody>
      <dsp:txXfrm>
        <a:off x="0" y="693"/>
        <a:ext cx="4358346" cy="810976"/>
      </dsp:txXfrm>
    </dsp:sp>
    <dsp:sp modelId="{F1B9E4F2-6861-4B78-A9D2-B6033BD64CB8}">
      <dsp:nvSpPr>
        <dsp:cNvPr id="0" name=""/>
        <dsp:cNvSpPr/>
      </dsp:nvSpPr>
      <dsp:spPr>
        <a:xfrm>
          <a:off x="0" y="811669"/>
          <a:ext cx="43583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18EF22-EF43-41D8-B001-B957F6EE73E7}">
      <dsp:nvSpPr>
        <dsp:cNvPr id="0" name=""/>
        <dsp:cNvSpPr/>
      </dsp:nvSpPr>
      <dsp:spPr>
        <a:xfrm>
          <a:off x="0" y="811669"/>
          <a:ext cx="4358346" cy="81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Pre/post-campaign surveys.</a:t>
          </a:r>
        </a:p>
      </dsp:txBody>
      <dsp:txXfrm>
        <a:off x="0" y="811669"/>
        <a:ext cx="4358346" cy="810976"/>
      </dsp:txXfrm>
    </dsp:sp>
    <dsp:sp modelId="{381694A9-EA39-4E6D-BFFB-56ED222E0855}">
      <dsp:nvSpPr>
        <dsp:cNvPr id="0" name=""/>
        <dsp:cNvSpPr/>
      </dsp:nvSpPr>
      <dsp:spPr>
        <a:xfrm>
          <a:off x="0" y="1622645"/>
          <a:ext cx="43583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584918-30F7-472A-8514-B1A74AD70A99}">
      <dsp:nvSpPr>
        <dsp:cNvPr id="0" name=""/>
        <dsp:cNvSpPr/>
      </dsp:nvSpPr>
      <dsp:spPr>
        <a:xfrm>
          <a:off x="0" y="1622645"/>
          <a:ext cx="4358346" cy="81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Screening attendance data </a:t>
          </a:r>
          <a:r>
            <a:rPr lang="en-IN" sz="2400" kern="1200" dirty="0"/>
            <a:t>(</a:t>
          </a:r>
          <a:r>
            <a:rPr lang="en-IN" sz="2400" kern="1200" dirty="0" err="1"/>
            <a:t>Vapiwala</a:t>
          </a:r>
          <a:r>
            <a:rPr lang="en-IN" sz="2400" kern="1200" dirty="0"/>
            <a:t> et al., 2021)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sp:txBody>
      <dsp:txXfrm>
        <a:off x="0" y="1622645"/>
        <a:ext cx="4358346" cy="810976"/>
      </dsp:txXfrm>
    </dsp:sp>
    <dsp:sp modelId="{2407A03D-5E2F-40D7-A430-F911261518A2}">
      <dsp:nvSpPr>
        <dsp:cNvPr id="0" name=""/>
        <dsp:cNvSpPr/>
      </dsp:nvSpPr>
      <dsp:spPr>
        <a:xfrm>
          <a:off x="0" y="2433621"/>
          <a:ext cx="43583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812E61-83C0-4165-A7F7-2C05089F14BF}">
      <dsp:nvSpPr>
        <dsp:cNvPr id="0" name=""/>
        <dsp:cNvSpPr/>
      </dsp:nvSpPr>
      <dsp:spPr>
        <a:xfrm>
          <a:off x="0" y="2433621"/>
          <a:ext cx="4358346" cy="81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Qualitative:</a:t>
          </a:r>
        </a:p>
      </dsp:txBody>
      <dsp:txXfrm>
        <a:off x="0" y="2433621"/>
        <a:ext cx="4358346" cy="810976"/>
      </dsp:txXfrm>
    </dsp:sp>
    <dsp:sp modelId="{E6DDD9E8-07F5-41FB-A875-93DE97EC0A1A}">
      <dsp:nvSpPr>
        <dsp:cNvPr id="0" name=""/>
        <dsp:cNvSpPr/>
      </dsp:nvSpPr>
      <dsp:spPr>
        <a:xfrm>
          <a:off x="0" y="3244597"/>
          <a:ext cx="43583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13B9D-DDBD-4174-8A22-3CC013BC2F98}">
      <dsp:nvSpPr>
        <dsp:cNvPr id="0" name=""/>
        <dsp:cNvSpPr/>
      </dsp:nvSpPr>
      <dsp:spPr>
        <a:xfrm>
          <a:off x="0" y="3244597"/>
          <a:ext cx="4358346" cy="81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Focus group discussions and interviews.</a:t>
          </a:r>
        </a:p>
      </dsp:txBody>
      <dsp:txXfrm>
        <a:off x="0" y="3244597"/>
        <a:ext cx="4358346" cy="810976"/>
      </dsp:txXfrm>
    </dsp:sp>
    <dsp:sp modelId="{BC91B327-A7A2-4400-848F-9A7DA70C5FC2}">
      <dsp:nvSpPr>
        <dsp:cNvPr id="0" name=""/>
        <dsp:cNvSpPr/>
      </dsp:nvSpPr>
      <dsp:spPr>
        <a:xfrm>
          <a:off x="0" y="4055573"/>
          <a:ext cx="43583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2DA96D-D1DA-4F12-9C3F-E6E566349335}">
      <dsp:nvSpPr>
        <dsp:cNvPr id="0" name=""/>
        <dsp:cNvSpPr/>
      </dsp:nvSpPr>
      <dsp:spPr>
        <a:xfrm>
          <a:off x="0" y="4055573"/>
          <a:ext cx="4358346" cy="81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Indicators:</a:t>
          </a:r>
        </a:p>
      </dsp:txBody>
      <dsp:txXfrm>
        <a:off x="0" y="4055573"/>
        <a:ext cx="4358346" cy="810976"/>
      </dsp:txXfrm>
    </dsp:sp>
    <dsp:sp modelId="{0EA82F2E-DC72-4C6B-AD13-D8CCC772124B}">
      <dsp:nvSpPr>
        <dsp:cNvPr id="0" name=""/>
        <dsp:cNvSpPr/>
      </dsp:nvSpPr>
      <dsp:spPr>
        <a:xfrm>
          <a:off x="0" y="4866549"/>
          <a:ext cx="43583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38F10D-2031-4B4D-84AD-D0B90F0B77A4}">
      <dsp:nvSpPr>
        <dsp:cNvPr id="0" name=""/>
        <dsp:cNvSpPr/>
      </dsp:nvSpPr>
      <dsp:spPr>
        <a:xfrm>
          <a:off x="0" y="4866549"/>
          <a:ext cx="4358346" cy="810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Increase in awareness and screening uptake.</a:t>
          </a:r>
        </a:p>
      </dsp:txBody>
      <dsp:txXfrm>
        <a:off x="0" y="4866549"/>
        <a:ext cx="4358346" cy="81097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8420F0-A841-4DC2-8558-7E09DF578D27}">
      <dsp:nvSpPr>
        <dsp:cNvPr id="0" name=""/>
        <dsp:cNvSpPr/>
      </dsp:nvSpPr>
      <dsp:spPr>
        <a:xfrm>
          <a:off x="0" y="7091"/>
          <a:ext cx="4683949" cy="8259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4E4E3C-E674-4258-BC61-BFDD3AC54CF2}">
      <dsp:nvSpPr>
        <dsp:cNvPr id="0" name=""/>
        <dsp:cNvSpPr/>
      </dsp:nvSpPr>
      <dsp:spPr>
        <a:xfrm>
          <a:off x="204255" y="140114"/>
          <a:ext cx="545905" cy="5599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2AF3C8-5E05-4F09-B4DE-174906E3ECA0}">
      <dsp:nvSpPr>
        <dsp:cNvPr id="0" name=""/>
        <dsp:cNvSpPr/>
      </dsp:nvSpPr>
      <dsp:spPr>
        <a:xfrm>
          <a:off x="954416" y="7091"/>
          <a:ext cx="3672204" cy="92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40" tIns="98340" rIns="98340" bIns="983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Ensure confidentiality and cultural sensitivity </a:t>
          </a:r>
          <a:r>
            <a:rPr lang="en-IN" sz="2000" kern="1200" dirty="0"/>
            <a:t>(World Health Organization, 2023)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sp:txBody>
      <dsp:txXfrm>
        <a:off x="954416" y="7091"/>
        <a:ext cx="3672204" cy="929193"/>
      </dsp:txXfrm>
    </dsp:sp>
    <dsp:sp modelId="{8C698BED-7FF8-459C-BE0B-921284F4F841}">
      <dsp:nvSpPr>
        <dsp:cNvPr id="0" name=""/>
        <dsp:cNvSpPr/>
      </dsp:nvSpPr>
      <dsp:spPr>
        <a:xfrm>
          <a:off x="0" y="1168584"/>
          <a:ext cx="4683949" cy="8259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84968E-6157-4249-B79D-E1F653A8F098}">
      <dsp:nvSpPr>
        <dsp:cNvPr id="0" name=""/>
        <dsp:cNvSpPr/>
      </dsp:nvSpPr>
      <dsp:spPr>
        <a:xfrm>
          <a:off x="249849" y="1354422"/>
          <a:ext cx="454716" cy="4542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97DFA1-61A3-48CB-8327-8157808611E2}">
      <dsp:nvSpPr>
        <dsp:cNvPr id="0" name=""/>
        <dsp:cNvSpPr/>
      </dsp:nvSpPr>
      <dsp:spPr>
        <a:xfrm>
          <a:off x="954416" y="1168584"/>
          <a:ext cx="3672204" cy="92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40" tIns="98340" rIns="98340" bIns="983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Materials translated for non-English speakers.</a:t>
          </a:r>
        </a:p>
      </dsp:txBody>
      <dsp:txXfrm>
        <a:off x="954416" y="1168584"/>
        <a:ext cx="3672204" cy="929193"/>
      </dsp:txXfrm>
    </dsp:sp>
    <dsp:sp modelId="{9D0189D5-D2C0-4C14-8B2C-922A4DECF7C6}">
      <dsp:nvSpPr>
        <dsp:cNvPr id="0" name=""/>
        <dsp:cNvSpPr/>
      </dsp:nvSpPr>
      <dsp:spPr>
        <a:xfrm>
          <a:off x="0" y="2330076"/>
          <a:ext cx="4683949" cy="8259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F059A8-9386-40FB-A9F1-F3B4421AA948}">
      <dsp:nvSpPr>
        <dsp:cNvPr id="0" name=""/>
        <dsp:cNvSpPr/>
      </dsp:nvSpPr>
      <dsp:spPr>
        <a:xfrm>
          <a:off x="249849" y="2515915"/>
          <a:ext cx="454716" cy="4542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BD76E2-DCBE-4225-AB62-1B230D0CDD35}">
      <dsp:nvSpPr>
        <dsp:cNvPr id="0" name=""/>
        <dsp:cNvSpPr/>
      </dsp:nvSpPr>
      <dsp:spPr>
        <a:xfrm>
          <a:off x="954416" y="2330076"/>
          <a:ext cx="3672204" cy="92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40" tIns="98340" rIns="98340" bIns="983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Avoid fear-based imagery – promote positivity.</a:t>
          </a:r>
        </a:p>
      </dsp:txBody>
      <dsp:txXfrm>
        <a:off x="954416" y="2330076"/>
        <a:ext cx="3672204" cy="929193"/>
      </dsp:txXfrm>
    </dsp:sp>
    <dsp:sp modelId="{7718781A-E28E-4A4B-8107-CA6AD97BB94A}">
      <dsp:nvSpPr>
        <dsp:cNvPr id="0" name=""/>
        <dsp:cNvSpPr/>
      </dsp:nvSpPr>
      <dsp:spPr>
        <a:xfrm>
          <a:off x="0" y="3491568"/>
          <a:ext cx="4683949" cy="8259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0E1B62-B224-4C52-AB19-4C04AE8FD15F}">
      <dsp:nvSpPr>
        <dsp:cNvPr id="0" name=""/>
        <dsp:cNvSpPr/>
      </dsp:nvSpPr>
      <dsp:spPr>
        <a:xfrm>
          <a:off x="202002" y="3630644"/>
          <a:ext cx="550411" cy="5477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890F3-1648-4E15-99A5-CA354EC6AF9C}">
      <dsp:nvSpPr>
        <dsp:cNvPr id="0" name=""/>
        <dsp:cNvSpPr/>
      </dsp:nvSpPr>
      <dsp:spPr>
        <a:xfrm>
          <a:off x="954416" y="3491568"/>
          <a:ext cx="3672204" cy="92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40" tIns="98340" rIns="98340" bIns="983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Engage trusted community ambassadors.</a:t>
          </a:r>
        </a:p>
      </dsp:txBody>
      <dsp:txXfrm>
        <a:off x="954416" y="3491568"/>
        <a:ext cx="3672204" cy="929193"/>
      </dsp:txXfrm>
    </dsp:sp>
    <dsp:sp modelId="{63E63FC3-0A69-419B-B212-BF9B4297EAE0}">
      <dsp:nvSpPr>
        <dsp:cNvPr id="0" name=""/>
        <dsp:cNvSpPr/>
      </dsp:nvSpPr>
      <dsp:spPr>
        <a:xfrm>
          <a:off x="0" y="4653061"/>
          <a:ext cx="4683949" cy="8259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292D9E-1FB9-450D-B367-41EDA11150E3}">
      <dsp:nvSpPr>
        <dsp:cNvPr id="0" name=""/>
        <dsp:cNvSpPr/>
      </dsp:nvSpPr>
      <dsp:spPr>
        <a:xfrm>
          <a:off x="249849" y="4838900"/>
          <a:ext cx="454716" cy="45427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F0DEF0-1112-4C6D-84EA-51997BB4F006}">
      <dsp:nvSpPr>
        <dsp:cNvPr id="0" name=""/>
        <dsp:cNvSpPr/>
      </dsp:nvSpPr>
      <dsp:spPr>
        <a:xfrm>
          <a:off x="954416" y="4653061"/>
          <a:ext cx="3672204" cy="92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40" tIns="98340" rIns="98340" bIns="983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Follow NHS Research Ethics Framework (2022).</a:t>
          </a:r>
        </a:p>
      </dsp:txBody>
      <dsp:txXfrm>
        <a:off x="954416" y="4653061"/>
        <a:ext cx="3672204" cy="9291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#2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FC3D5-DF6E-4B09-8FBC-3A30B549BF63}" type="datetimeFigureOut">
              <a:rPr lang="en-IN" smtClean="0"/>
              <a:t>04-11-2025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5F566D-5FC3-4F25-9138-97E3724013D8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5F566D-5FC3-4F25-9138-97E3724013D8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68442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5F566D-5FC3-4F25-9138-97E3724013D8}" type="slidenum">
              <a:rPr lang="en-IN" smtClean="0"/>
              <a:t>20</a:t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 panose="020B0604020202020204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 panose="020B0604020202020204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 panose="020B0604020202020204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 panose="020B0604020202020204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7" Type="http://schemas.openxmlformats.org/officeDocument/2006/relationships/image" Target="../media/image15.jpeg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 /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 /><Relationship Id="rId2" Type="http://schemas.openxmlformats.org/officeDocument/2006/relationships/image" Target="../media/image18.png" /><Relationship Id="rId1" Type="http://schemas.openxmlformats.org/officeDocument/2006/relationships/slideLayout" Target="../slideLayouts/slideLayout6.xml" /><Relationship Id="rId4" Type="http://schemas.openxmlformats.org/officeDocument/2006/relationships/image" Target="../media/image20.jpeg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6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6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6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 /><Relationship Id="rId2" Type="http://schemas.openxmlformats.org/officeDocument/2006/relationships/diagramData" Target="../diagrams/data5.xml" /><Relationship Id="rId1" Type="http://schemas.openxmlformats.org/officeDocument/2006/relationships/slideLayout" Target="../slideLayouts/slideLayout6.xml" /><Relationship Id="rId6" Type="http://schemas.microsoft.com/office/2007/relationships/diagramDrawing" Target="../diagrams/drawing5.xml" /><Relationship Id="rId5" Type="http://schemas.openxmlformats.org/officeDocument/2006/relationships/diagramColors" Target="../diagrams/colors5.xml" /><Relationship Id="rId4" Type="http://schemas.openxmlformats.org/officeDocument/2006/relationships/diagramQuickStyle" Target="../diagrams/quickStyle5.xm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 /><Relationship Id="rId2" Type="http://schemas.openxmlformats.org/officeDocument/2006/relationships/diagramData" Target="../diagrams/data6.xml" /><Relationship Id="rId1" Type="http://schemas.openxmlformats.org/officeDocument/2006/relationships/slideLayout" Target="../slideLayouts/slideLayout6.xml" /><Relationship Id="rId6" Type="http://schemas.microsoft.com/office/2007/relationships/diagramDrawing" Target="../diagrams/drawing6.xml" /><Relationship Id="rId5" Type="http://schemas.openxmlformats.org/officeDocument/2006/relationships/diagramColors" Target="../diagrams/colors6.xml" /><Relationship Id="rId4" Type="http://schemas.openxmlformats.org/officeDocument/2006/relationships/diagramQuickStyle" Target="../diagrams/quickStyle6.xml" 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 /><Relationship Id="rId2" Type="http://schemas.openxmlformats.org/officeDocument/2006/relationships/diagramData" Target="../diagrams/data7.xml" /><Relationship Id="rId1" Type="http://schemas.openxmlformats.org/officeDocument/2006/relationships/slideLayout" Target="../slideLayouts/slideLayout6.xml" /><Relationship Id="rId6" Type="http://schemas.microsoft.com/office/2007/relationships/diagramDrawing" Target="../diagrams/drawing7.xml" /><Relationship Id="rId5" Type="http://schemas.openxmlformats.org/officeDocument/2006/relationships/diagramColors" Target="../diagrams/colors7.xml" /><Relationship Id="rId4" Type="http://schemas.openxmlformats.org/officeDocument/2006/relationships/diagramQuickStyle" Target="../diagrams/quickStyle7.xml" 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9525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 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085" y="116840"/>
            <a:ext cx="5967730" cy="2011680"/>
          </a:xfrm>
        </p:spPr>
        <p:txBody>
          <a:bodyPr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GB" sz="3600" dirty="0"/>
              <a:t>Promoting Breast Cancer Awareness and Early Screening for Women Aged 40–65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085" y="3643630"/>
            <a:ext cx="5664200" cy="2284095"/>
          </a:xfrm>
        </p:spPr>
        <p:txBody>
          <a:bodyPr>
            <a:noAutofit/>
          </a:bodyPr>
          <a:lstStyle/>
          <a:p>
            <a:pPr algn="l">
              <a:lnSpc>
                <a:spcPct val="100000"/>
              </a:lnSpc>
              <a:defRPr sz="2200">
                <a:solidFill>
                  <a:srgbClr val="323232"/>
                </a:solidFill>
              </a:defRPr>
            </a:pP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Subject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Epidemiology And Public Health Developement (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LCHS7000</a:t>
            </a: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)</a:t>
            </a:r>
          </a:p>
          <a:p>
            <a:pPr algn="l">
              <a:lnSpc>
                <a:spcPct val="100000"/>
              </a:lnSpc>
              <a:defRPr sz="2200">
                <a:solidFill>
                  <a:srgbClr val="323232"/>
                </a:solidFill>
              </a:defRPr>
            </a:pP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Assignment 1 : Group Presentation </a:t>
            </a:r>
          </a:p>
          <a:p>
            <a:pPr algn="l">
              <a:lnSpc>
                <a:spcPct val="100000"/>
              </a:lnSpc>
              <a:defRPr sz="2200">
                <a:solidFill>
                  <a:srgbClr val="323232"/>
                </a:solidFill>
              </a:defRPr>
            </a:pP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&amp; ID :</a:t>
            </a:r>
          </a:p>
          <a:p>
            <a:pPr algn="l">
              <a:lnSpc>
                <a:spcPct val="100000"/>
              </a:lnSpc>
              <a:defRPr sz="2200">
                <a:solidFill>
                  <a:srgbClr val="323232"/>
                </a:solidFill>
              </a:defRPr>
            </a:pP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1.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Shruti Patel: 2436893</a:t>
            </a: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 Task 1) 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00000"/>
              </a:lnSpc>
              <a:defRPr sz="2200">
                <a:solidFill>
                  <a:srgbClr val="323232"/>
                </a:solidFill>
              </a:defRPr>
            </a:pP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2.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Dishali Bhuva: 2437480</a:t>
            </a: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 Task 2) 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00000"/>
              </a:lnSpc>
              <a:defRPr sz="2200">
                <a:solidFill>
                  <a:srgbClr val="323232"/>
                </a:solidFill>
              </a:defRPr>
            </a:pP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3.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Nirav Mistry: 2436886</a:t>
            </a: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 Task 3) 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33" name="sketch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17481" y="2922732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04711 w 3182692"/>
              <a:gd name="connsiteY1" fmla="*/ 0 h 18288"/>
              <a:gd name="connsiteX2" fmla="*/ 1241250 w 3182692"/>
              <a:gd name="connsiteY2" fmla="*/ 0 h 18288"/>
              <a:gd name="connsiteX3" fmla="*/ 1909615 w 3182692"/>
              <a:gd name="connsiteY3" fmla="*/ 0 h 18288"/>
              <a:gd name="connsiteX4" fmla="*/ 2577981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482500 w 3182692"/>
              <a:gd name="connsiteY7" fmla="*/ 18288 h 18288"/>
              <a:gd name="connsiteX8" fmla="*/ 1782308 w 3182692"/>
              <a:gd name="connsiteY8" fmla="*/ 18288 h 18288"/>
              <a:gd name="connsiteX9" fmla="*/ 1145769 w 3182692"/>
              <a:gd name="connsiteY9" fmla="*/ 18288 h 18288"/>
              <a:gd name="connsiteX10" fmla="*/ 0 w 3182692"/>
              <a:gd name="connsiteY10" fmla="*/ 18288 h 18288"/>
              <a:gd name="connsiteX11" fmla="*/ 0 w 3182692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B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09513" y="1379482"/>
            <a:ext cx="3065526" cy="386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F281B53-64AF-5753-BFF2-55FED0F4B4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8397" y="33306"/>
            <a:ext cx="2025603" cy="81075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eeform: Shape 2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16816" y="734292"/>
            <a:ext cx="2698609" cy="48804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Task-1</a:t>
            </a:r>
            <a:r>
              <a:rPr lang="en-US" sz="35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“Our Slogan: </a:t>
            </a:r>
            <a:r>
              <a:rPr lang="en-GB" sz="35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Check for Change</a:t>
            </a:r>
            <a:r>
              <a:rPr lang="en-IN" sz="3500" b="1" dirty="0">
                <a:solidFill>
                  <a:schemeClr val="bg1"/>
                </a:solidFill>
              </a:rPr>
              <a:t>: </a:t>
            </a:r>
            <a:r>
              <a:rPr lang="en-IN" sz="3500" b="1" dirty="0" err="1">
                <a:solidFill>
                  <a:schemeClr val="bg1"/>
                </a:solidFill>
              </a:rPr>
              <a:t>Ea</a:t>
            </a:r>
            <a:r>
              <a:rPr lang="en-US" sz="35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rly Detection, Saves Lives ”</a:t>
            </a:r>
            <a:endParaRPr lang="en-US" sz="35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 dirty="0">
              <a:solidFill>
                <a:srgbClr val="FFFFFF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32" name="Arc 3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1A1923-7F47-F8CA-7C33-4A3597C9CE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1200" y="207818"/>
            <a:ext cx="5445984" cy="633109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Box 3"/>
          <p:cNvSpPr txBox="1"/>
          <p:nvPr/>
        </p:nvSpPr>
        <p:spPr>
          <a:xfrm>
            <a:off x="269875" y="2092325"/>
            <a:ext cx="2827020" cy="24606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Rationale of campaign: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5" name="Text Box 4"/>
          <p:cNvSpPr txBox="1"/>
          <p:nvPr/>
        </p:nvSpPr>
        <p:spPr>
          <a:xfrm>
            <a:off x="3269673" y="154305"/>
            <a:ext cx="5757487" cy="65493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en-US" sz="2000" dirty="0"/>
              <a:t>• Breast cancer is the leading cancer among women in the UK: 1 in 7 lifetime risk.(NHS 2024  cancer research </a:t>
            </a:r>
            <a:r>
              <a:rPr lang="en-US" altLang="en-US" sz="2000" dirty="0" err="1"/>
              <a:t>uk</a:t>
            </a:r>
            <a:r>
              <a:rPr lang="en-US" altLang="en-US" sz="2000" dirty="0"/>
              <a:t> 2025)</a:t>
            </a:r>
          </a:p>
          <a:p>
            <a:r>
              <a:rPr lang="en-US" altLang="en-US" sz="2000" dirty="0"/>
              <a:t>• 5-year survival rate: 99%  for early stage cases vs under 27% for cases with disease spread. ( Breast cancer now 2025)</a:t>
            </a:r>
          </a:p>
          <a:p>
            <a:r>
              <a:rPr lang="en-US" altLang="en-US" sz="2000" dirty="0"/>
              <a:t>•  The percentage of women who went for the NHS screening within 6 months after receiving the invitation was only 69% .(Cancer research </a:t>
            </a:r>
            <a:r>
              <a:rPr lang="en-US" altLang="en-US" sz="2000" dirty="0" err="1"/>
              <a:t>uk</a:t>
            </a:r>
            <a:r>
              <a:rPr lang="en-US" altLang="en-US" sz="2000" dirty="0"/>
              <a:t> 2025).</a:t>
            </a:r>
          </a:p>
          <a:p>
            <a:r>
              <a:rPr lang="en-US" altLang="en-US" sz="2000" dirty="0"/>
              <a:t> In 2023  over 55,000 women were diagnosed with breast cancer in UK.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000" dirty="0"/>
              <a:t>Short Term Consequences:</a:t>
            </a:r>
          </a:p>
          <a:p>
            <a:pPr indent="0">
              <a:buFont typeface="Arial" panose="020B0604020202020204" pitchFamily="34" charset="0"/>
              <a:buNone/>
            </a:pPr>
            <a:r>
              <a:rPr lang="en-US" altLang="en-US" sz="2000" dirty="0"/>
              <a:t>      1. Missed early diagnosis, higher treatment burden</a:t>
            </a:r>
          </a:p>
          <a:p>
            <a:pPr indent="0">
              <a:buFont typeface="Arial" panose="020B0604020202020204" pitchFamily="34" charset="0"/>
              <a:buNone/>
            </a:pPr>
            <a:r>
              <a:rPr lang="en-US" altLang="en-US" sz="2000" dirty="0"/>
              <a:t>      2. Anxiety and distress resulting from late detection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000" dirty="0"/>
              <a:t>Long Term Consequences: </a:t>
            </a:r>
          </a:p>
          <a:p>
            <a:pPr indent="0">
              <a:buFont typeface="Arial" panose="020B0604020202020204" pitchFamily="34" charset="0"/>
              <a:buNone/>
            </a:pPr>
            <a:r>
              <a:rPr lang="en-US" altLang="en-US" sz="2000" dirty="0"/>
              <a:t>     1. Higher cancer mortality rate</a:t>
            </a:r>
          </a:p>
          <a:p>
            <a:pPr indent="0">
              <a:buFont typeface="Arial" panose="020B0604020202020204" pitchFamily="34" charset="0"/>
              <a:buNone/>
            </a:pPr>
            <a:r>
              <a:rPr lang="en-US" altLang="en-US" sz="2000" dirty="0"/>
              <a:t>     2. Lower survival rate,  increased economic burden  and psychological impact.</a:t>
            </a:r>
          </a:p>
          <a:p>
            <a:pPr indent="0" algn="l">
              <a:buFont typeface="Arial" panose="020B0604020202020204" pitchFamily="34" charset="0"/>
              <a:buNone/>
            </a:pPr>
            <a:endParaRPr lang="en-US" altLang="en-US" sz="2000" dirty="0"/>
          </a:p>
          <a:p>
            <a:endParaRPr lang="en-US" alt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96616" y="89108"/>
            <a:ext cx="2746448" cy="123525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Needs Assessment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A018956A-075C-C6DA-3368-362CFCAE2D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81" r="16047" b="-1"/>
          <a:stretch>
            <a:fillRect/>
          </a:stretch>
        </p:blipFill>
        <p:spPr>
          <a:xfrm>
            <a:off x="21" y="431"/>
            <a:ext cx="5796574" cy="640831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796616" y="1233528"/>
            <a:ext cx="3347384" cy="44803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 population: Women aged 40–65 in London, Birmingham, and Manchester.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Identified needs: Low awareness, fear of screening, and cultural stigma.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South Asian and Black women are 30% less likely to attend screening appointments  (McGarvey et al., 2022).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campaign will focus on empowerment, knowledge, and accessibility.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81774" y="533558"/>
            <a:ext cx="2913139" cy="27114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4400" b="1" dirty="0">
                <a:solidFill>
                  <a:srgbClr val="FFFFFF"/>
                </a:solidFill>
              </a:rPr>
              <a:t>Public Health Context</a:t>
            </a:r>
          </a:p>
        </p:txBody>
      </p:sp>
      <p:sp>
        <p:nvSpPr>
          <p:cNvPr id="32" name="Arc 3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988297" y="56231"/>
            <a:ext cx="646663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Breast cancer accounts for 15% of all female cancer deaths in the UK.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NHS spends £1.5 billion annually on diagnosis and treatment (NHS Choices,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NHS Long Term Plan (2019–2029) prioritizes early detection and screening.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Late 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diagnosis i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ncreases treatment costs and reduces survival rates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431" y="3103542"/>
            <a:ext cx="9021283" cy="3735408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181700" y="6411437"/>
            <a:ext cx="2762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Source: (Rodrigues, 2023)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79161" y="661416"/>
            <a:ext cx="8182230" cy="1249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0" kern="1200" dirty="0">
                <a:effectLst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Key Aims</a:t>
            </a:r>
            <a:endParaRPr lang="en-US" sz="4000" b="1" kern="12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11" name="sketch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2855776" y="1733454"/>
            <a:ext cx="3429000" cy="18288"/>
          </a:xfrm>
          <a:custGeom>
            <a:avLst/>
            <a:gdLst>
              <a:gd name="connsiteX0" fmla="*/ 0 w 3429000"/>
              <a:gd name="connsiteY0" fmla="*/ 0 h 18288"/>
              <a:gd name="connsiteX1" fmla="*/ 685800 w 3429000"/>
              <a:gd name="connsiteY1" fmla="*/ 0 h 18288"/>
              <a:gd name="connsiteX2" fmla="*/ 1371600 w 3429000"/>
              <a:gd name="connsiteY2" fmla="*/ 0 h 18288"/>
              <a:gd name="connsiteX3" fmla="*/ 2057400 w 3429000"/>
              <a:gd name="connsiteY3" fmla="*/ 0 h 18288"/>
              <a:gd name="connsiteX4" fmla="*/ 2674620 w 3429000"/>
              <a:gd name="connsiteY4" fmla="*/ 0 h 18288"/>
              <a:gd name="connsiteX5" fmla="*/ 3429000 w 3429000"/>
              <a:gd name="connsiteY5" fmla="*/ 0 h 18288"/>
              <a:gd name="connsiteX6" fmla="*/ 3429000 w 3429000"/>
              <a:gd name="connsiteY6" fmla="*/ 18288 h 18288"/>
              <a:gd name="connsiteX7" fmla="*/ 2811780 w 3429000"/>
              <a:gd name="connsiteY7" fmla="*/ 18288 h 18288"/>
              <a:gd name="connsiteX8" fmla="*/ 2228850 w 3429000"/>
              <a:gd name="connsiteY8" fmla="*/ 18288 h 18288"/>
              <a:gd name="connsiteX9" fmla="*/ 1543050 w 3429000"/>
              <a:gd name="connsiteY9" fmla="*/ 18288 h 18288"/>
              <a:gd name="connsiteX10" fmla="*/ 925830 w 3429000"/>
              <a:gd name="connsiteY10" fmla="*/ 18288 h 18288"/>
              <a:gd name="connsiteX11" fmla="*/ 0 w 3429000"/>
              <a:gd name="connsiteY11" fmla="*/ 18288 h 18288"/>
              <a:gd name="connsiteX12" fmla="*/ 0 w 342900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29000" h="18288" fill="none" extrusionOk="0">
                <a:moveTo>
                  <a:pt x="0" y="0"/>
                </a:moveTo>
                <a:cubicBezTo>
                  <a:pt x="219865" y="20479"/>
                  <a:pt x="493281" y="26186"/>
                  <a:pt x="685800" y="0"/>
                </a:cubicBezTo>
                <a:cubicBezTo>
                  <a:pt x="878319" y="-26186"/>
                  <a:pt x="1121382" y="-11869"/>
                  <a:pt x="1371600" y="0"/>
                </a:cubicBezTo>
                <a:cubicBezTo>
                  <a:pt x="1621818" y="11869"/>
                  <a:pt x="1878793" y="32281"/>
                  <a:pt x="2057400" y="0"/>
                </a:cubicBezTo>
                <a:cubicBezTo>
                  <a:pt x="2236007" y="-32281"/>
                  <a:pt x="2433797" y="-18251"/>
                  <a:pt x="2674620" y="0"/>
                </a:cubicBezTo>
                <a:cubicBezTo>
                  <a:pt x="2915443" y="18251"/>
                  <a:pt x="3205923" y="-1443"/>
                  <a:pt x="3429000" y="0"/>
                </a:cubicBezTo>
                <a:cubicBezTo>
                  <a:pt x="3429442" y="4516"/>
                  <a:pt x="3428173" y="12266"/>
                  <a:pt x="3429000" y="18288"/>
                </a:cubicBezTo>
                <a:cubicBezTo>
                  <a:pt x="3221081" y="48608"/>
                  <a:pt x="3088001" y="8066"/>
                  <a:pt x="2811780" y="18288"/>
                </a:cubicBezTo>
                <a:cubicBezTo>
                  <a:pt x="2535559" y="28510"/>
                  <a:pt x="2481355" y="24898"/>
                  <a:pt x="2228850" y="18288"/>
                </a:cubicBezTo>
                <a:cubicBezTo>
                  <a:pt x="1976345" y="11679"/>
                  <a:pt x="1807520" y="48356"/>
                  <a:pt x="1543050" y="18288"/>
                </a:cubicBezTo>
                <a:cubicBezTo>
                  <a:pt x="1278580" y="-11780"/>
                  <a:pt x="1181944" y="5123"/>
                  <a:pt x="925830" y="18288"/>
                </a:cubicBezTo>
                <a:cubicBezTo>
                  <a:pt x="669716" y="31453"/>
                  <a:pt x="410304" y="34815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429000" h="18288" stroke="0" extrusionOk="0">
                <a:moveTo>
                  <a:pt x="0" y="0"/>
                </a:moveTo>
                <a:cubicBezTo>
                  <a:pt x="174095" y="-12874"/>
                  <a:pt x="443087" y="-14090"/>
                  <a:pt x="617220" y="0"/>
                </a:cubicBezTo>
                <a:cubicBezTo>
                  <a:pt x="791353" y="14090"/>
                  <a:pt x="1072677" y="8451"/>
                  <a:pt x="1200150" y="0"/>
                </a:cubicBezTo>
                <a:cubicBezTo>
                  <a:pt x="1327623" y="-8451"/>
                  <a:pt x="1526638" y="19866"/>
                  <a:pt x="1817370" y="0"/>
                </a:cubicBezTo>
                <a:cubicBezTo>
                  <a:pt x="2108102" y="-19866"/>
                  <a:pt x="2221289" y="26161"/>
                  <a:pt x="2503170" y="0"/>
                </a:cubicBezTo>
                <a:cubicBezTo>
                  <a:pt x="2785051" y="-26161"/>
                  <a:pt x="3022134" y="39178"/>
                  <a:pt x="3429000" y="0"/>
                </a:cubicBezTo>
                <a:cubicBezTo>
                  <a:pt x="3429577" y="4624"/>
                  <a:pt x="3429819" y="11191"/>
                  <a:pt x="3429000" y="18288"/>
                </a:cubicBezTo>
                <a:cubicBezTo>
                  <a:pt x="3103464" y="593"/>
                  <a:pt x="2887909" y="22940"/>
                  <a:pt x="2743200" y="18288"/>
                </a:cubicBezTo>
                <a:cubicBezTo>
                  <a:pt x="2598491" y="13636"/>
                  <a:pt x="2362615" y="10656"/>
                  <a:pt x="1988820" y="18288"/>
                </a:cubicBezTo>
                <a:cubicBezTo>
                  <a:pt x="1615025" y="25920"/>
                  <a:pt x="1580494" y="3693"/>
                  <a:pt x="1405890" y="18288"/>
                </a:cubicBezTo>
                <a:cubicBezTo>
                  <a:pt x="1231286" y="32884"/>
                  <a:pt x="885259" y="-16285"/>
                  <a:pt x="651510" y="18288"/>
                </a:cubicBezTo>
                <a:cubicBezTo>
                  <a:pt x="417761" y="52861"/>
                  <a:pt x="138362" y="-13856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00990" y="2027475"/>
          <a:ext cx="8661655" cy="38551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086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715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8682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946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3822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Aim</a:t>
                      </a:r>
                    </a:p>
                  </a:txBody>
                  <a:tcPr marL="39049" marR="39049" marT="39049" marB="39049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Indicator</a:t>
                      </a:r>
                    </a:p>
                  </a:txBody>
                  <a:tcPr marL="39049" marR="39049" marT="39049" marB="39049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Target</a:t>
                      </a:r>
                    </a:p>
                  </a:txBody>
                  <a:tcPr marL="39049" marR="39049" marT="39049" marB="39049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Evaluation</a:t>
                      </a:r>
                    </a:p>
                  </a:txBody>
                  <a:tcPr marL="39049" marR="39049" marT="39049" marB="39049" anchor="ctr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5933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Increase annual screening in target group</a:t>
                      </a: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altLang="en-GB" sz="1800" dirty="0">
                          <a:effectLst/>
                        </a:rPr>
                        <a:t>  % </a:t>
                      </a:r>
                      <a:r>
                        <a:rPr lang="en-GB" sz="1800" dirty="0">
                          <a:effectLst/>
                        </a:rPr>
                        <a:t>attending screening post-campaign</a:t>
                      </a: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+15%</a:t>
                      </a:r>
                      <a:r>
                        <a:rPr lang="en-US" altLang="en-GB" sz="1800" dirty="0">
                          <a:effectLst/>
                        </a:rPr>
                        <a:t> Screening attendance </a:t>
                      </a: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NHS records, surveys</a:t>
                      </a:r>
                    </a:p>
                  </a:txBody>
                  <a:tcPr marL="39049" marR="39049" marT="39049" marB="39049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5933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>
                          <a:effectLst/>
                        </a:rPr>
                        <a:t>Improve self-exam skill/awareness</a:t>
                      </a: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Pre/post questionnaire scores</a:t>
                      </a: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+40% improvement</a:t>
                      </a: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>
                          <a:effectLst/>
                        </a:rPr>
                        <a:t>Workshop feedback</a:t>
                      </a:r>
                    </a:p>
                  </a:txBody>
                  <a:tcPr marL="39049" marR="39049" marT="39049" marB="39049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9827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Reduce gaps for underserved communities </a:t>
                      </a:r>
                      <a:r>
                        <a:rPr lang="en-IN" dirty="0"/>
                        <a:t>(Kratzer et al., 2024)</a:t>
                      </a:r>
                      <a:endParaRPr lang="en-GB" sz="1800" dirty="0">
                        <a:effectLst/>
                      </a:endParaRP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>
                          <a:effectLst/>
                        </a:rPr>
                        <a:t>Attendance stats, event sign-ups</a:t>
                      </a: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>
                          <a:effectLst/>
                        </a:rPr>
                        <a:t>+20% representation</a:t>
                      </a: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Sign-in sheets, GP</a:t>
                      </a:r>
                    </a:p>
                  </a:txBody>
                  <a:tcPr marL="39049" marR="39049" marT="39049" marB="39049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604" y="105679"/>
            <a:ext cx="1646063" cy="164606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11821"/>
            <a:ext cx="6825731" cy="10069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2: Campaign Structure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282805" y="2103944"/>
          <a:ext cx="8700940" cy="3768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Understanding Breast Cancer Biomarkers ...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030" y="293026"/>
            <a:ext cx="1644493" cy="164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EAFF00-C59F-3E04-5A78-DC6CD158FE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CB31E-7A46-6F53-F94D-3BD006B91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165" y="193958"/>
            <a:ext cx="8836491" cy="60252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2: Campaign Poster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352393-9333-6FA9-F5B9-4A183AEAD0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7089" y="824614"/>
            <a:ext cx="5020641" cy="5932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7658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nk ribbon symbol for breast cancer awareness on a blue background"/>
          <p:cNvPicPr>
            <a:picLocks noChangeAspect="1"/>
          </p:cNvPicPr>
          <p:nvPr/>
        </p:nvPicPr>
        <p:blipFill>
          <a:blip r:embed="rId2"/>
          <a:srcRect l="5425" r="47898" b="-1"/>
          <a:stretch>
            <a:fillRect/>
          </a:stretch>
        </p:blipFill>
        <p:spPr>
          <a:xfrm>
            <a:off x="4375482" y="10"/>
            <a:ext cx="4795614" cy="6857990"/>
          </a:xfrm>
          <a:prstGeom prst="rect">
            <a:avLst/>
          </a:prstGeom>
        </p:spPr>
      </p:pic>
      <p:grpSp>
        <p:nvGrpSpPr>
          <p:cNvPr id="11" name="Group 10"/>
          <p:cNvGrpSpPr>
            <a:grpSpLocks noGrp="1" noUngrp="1" noRot="1" noChangeAspect="1" noMove="1" noResize="1"/>
          </p:cNvGrpSpPr>
          <p:nvPr/>
        </p:nvGrpSpPr>
        <p:grpSpPr>
          <a:xfrm>
            <a:off x="4184674" y="0"/>
            <a:ext cx="4986424" cy="6858000"/>
            <a:chOff x="5705128" y="0"/>
            <a:chExt cx="6648564" cy="6858000"/>
          </a:xfrm>
        </p:grpSpPr>
        <p:sp>
          <p:nvSpPr>
            <p:cNvPr id="12" name="Freeform: Shape 11"/>
            <p:cNvSpPr/>
            <p:nvPr/>
          </p:nvSpPr>
          <p:spPr>
            <a:xfrm>
              <a:off x="5868018" y="0"/>
              <a:ext cx="6485674" cy="6858000"/>
            </a:xfrm>
            <a:custGeom>
              <a:avLst/>
              <a:gdLst>
                <a:gd name="connsiteX0" fmla="*/ 1720317 w 6237794"/>
                <a:gd name="connsiteY0" fmla="*/ 0 h 6858000"/>
                <a:gd name="connsiteX1" fmla="*/ 2433560 w 6237794"/>
                <a:gd name="connsiteY1" fmla="*/ 0 h 6858000"/>
                <a:gd name="connsiteX2" fmla="*/ 2351473 w 6237794"/>
                <a:gd name="connsiteY2" fmla="*/ 41605 h 6858000"/>
                <a:gd name="connsiteX3" fmla="*/ 1473152 w 6237794"/>
                <a:gd name="connsiteY3" fmla="*/ 667521 h 6858000"/>
                <a:gd name="connsiteX4" fmla="*/ 982876 w 6237794"/>
                <a:gd name="connsiteY4" fmla="*/ 1193803 h 6858000"/>
                <a:gd name="connsiteX5" fmla="*/ 595242 w 6237794"/>
                <a:gd name="connsiteY5" fmla="*/ 1798192 h 6858000"/>
                <a:gd name="connsiteX6" fmla="*/ 332174 w 6237794"/>
                <a:gd name="connsiteY6" fmla="*/ 2466315 h 6858000"/>
                <a:gd name="connsiteX7" fmla="*/ 236500 w 6237794"/>
                <a:gd name="connsiteY7" fmla="*/ 3178573 h 6858000"/>
                <a:gd name="connsiteX8" fmla="*/ 276860 w 6237794"/>
                <a:gd name="connsiteY8" fmla="*/ 3527298 h 6858000"/>
                <a:gd name="connsiteX9" fmla="*/ 396054 w 6237794"/>
                <a:gd name="connsiteY9" fmla="*/ 3853520 h 6858000"/>
                <a:gd name="connsiteX10" fmla="*/ 479243 w 6237794"/>
                <a:gd name="connsiteY10" fmla="*/ 4007121 h 6858000"/>
                <a:gd name="connsiteX11" fmla="*/ 574772 w 6237794"/>
                <a:gd name="connsiteY11" fmla="*/ 4155787 h 6858000"/>
                <a:gd name="connsiteX12" fmla="*/ 795447 w 6237794"/>
                <a:gd name="connsiteY12" fmla="*/ 4443100 h 6858000"/>
                <a:gd name="connsiteX13" fmla="*/ 1034270 w 6237794"/>
                <a:gd name="connsiteY13" fmla="*/ 4732591 h 6858000"/>
                <a:gd name="connsiteX14" fmla="*/ 1153028 w 6237794"/>
                <a:gd name="connsiteY14" fmla="*/ 4883725 h 6858000"/>
                <a:gd name="connsiteX15" fmla="*/ 1210084 w 6237794"/>
                <a:gd name="connsiteY15" fmla="*/ 4957912 h 6858000"/>
                <a:gd name="connsiteX16" fmla="*/ 1265979 w 6237794"/>
                <a:gd name="connsiteY16" fmla="*/ 5028906 h 6858000"/>
                <a:gd name="connsiteX17" fmla="*/ 1746238 w 6237794"/>
                <a:gd name="connsiteY17" fmla="*/ 5553590 h 6858000"/>
                <a:gd name="connsiteX18" fmla="*/ 2001611 w 6237794"/>
                <a:gd name="connsiteY18" fmla="*/ 5789654 h 6858000"/>
                <a:gd name="connsiteX19" fmla="*/ 2269035 w 6237794"/>
                <a:gd name="connsiteY19" fmla="*/ 6007280 h 6858000"/>
                <a:gd name="connsiteX20" fmla="*/ 2866455 w 6237794"/>
                <a:gd name="connsiteY20" fmla="*/ 6351505 h 6858000"/>
                <a:gd name="connsiteX21" fmla="*/ 3200661 w 6237794"/>
                <a:gd name="connsiteY21" fmla="*/ 6448777 h 6858000"/>
                <a:gd name="connsiteX22" fmla="*/ 3286318 w 6237794"/>
                <a:gd name="connsiteY22" fmla="*/ 6465908 h 6858000"/>
                <a:gd name="connsiteX23" fmla="*/ 3372701 w 6237794"/>
                <a:gd name="connsiteY23" fmla="*/ 6480281 h 6858000"/>
                <a:gd name="connsiteX24" fmla="*/ 3547063 w 6237794"/>
                <a:gd name="connsiteY24" fmla="*/ 6500896 h 6858000"/>
                <a:gd name="connsiteX25" fmla="*/ 3634753 w 6237794"/>
                <a:gd name="connsiteY25" fmla="*/ 6507575 h 6858000"/>
                <a:gd name="connsiteX26" fmla="*/ 3722733 w 6237794"/>
                <a:gd name="connsiteY26" fmla="*/ 6512221 h 6858000"/>
                <a:gd name="connsiteX27" fmla="*/ 3811003 w 6237794"/>
                <a:gd name="connsiteY27" fmla="*/ 6514253 h 6858000"/>
                <a:gd name="connsiteX28" fmla="*/ 3899418 w 6237794"/>
                <a:gd name="connsiteY28" fmla="*/ 6513817 h 6858000"/>
                <a:gd name="connsiteX29" fmla="*/ 3943698 w 6237794"/>
                <a:gd name="connsiteY29" fmla="*/ 6513381 h 6858000"/>
                <a:gd name="connsiteX30" fmla="*/ 3986381 w 6237794"/>
                <a:gd name="connsiteY30" fmla="*/ 6511495 h 6858000"/>
                <a:gd name="connsiteX31" fmla="*/ 4028919 w 6237794"/>
                <a:gd name="connsiteY31" fmla="*/ 6509317 h 6858000"/>
                <a:gd name="connsiteX32" fmla="*/ 4071312 w 6237794"/>
                <a:gd name="connsiteY32" fmla="*/ 6505833 h 6858000"/>
                <a:gd name="connsiteX33" fmla="*/ 4239432 w 6237794"/>
                <a:gd name="connsiteY33" fmla="*/ 6485072 h 6858000"/>
                <a:gd name="connsiteX34" fmla="*/ 4879826 w 6237794"/>
                <a:gd name="connsiteY34" fmla="*/ 6274849 h 6858000"/>
                <a:gd name="connsiteX35" fmla="*/ 5471439 w 6237794"/>
                <a:gd name="connsiteY35" fmla="*/ 5906235 h 6858000"/>
                <a:gd name="connsiteX36" fmla="*/ 5614877 w 6237794"/>
                <a:gd name="connsiteY36" fmla="*/ 5797930 h 6858000"/>
                <a:gd name="connsiteX37" fmla="*/ 5758316 w 6237794"/>
                <a:gd name="connsiteY37" fmla="*/ 5685995 h 6858000"/>
                <a:gd name="connsiteX38" fmla="*/ 6048824 w 6237794"/>
                <a:gd name="connsiteY38" fmla="*/ 5453705 h 6858000"/>
                <a:gd name="connsiteX39" fmla="*/ 6237794 w 6237794"/>
                <a:gd name="connsiteY39" fmla="*/ 5308644 h 6858000"/>
                <a:gd name="connsiteX40" fmla="*/ 6237794 w 6237794"/>
                <a:gd name="connsiteY40" fmla="*/ 6081399 h 6858000"/>
                <a:gd name="connsiteX41" fmla="*/ 6123011 w 6237794"/>
                <a:gd name="connsiteY41" fmla="*/ 6166399 h 6858000"/>
                <a:gd name="connsiteX42" fmla="*/ 5965925 w 6237794"/>
                <a:gd name="connsiteY42" fmla="*/ 6278479 h 6858000"/>
                <a:gd name="connsiteX43" fmla="*/ 5803903 w 6237794"/>
                <a:gd name="connsiteY43" fmla="*/ 6387364 h 6858000"/>
                <a:gd name="connsiteX44" fmla="*/ 5463744 w 6237794"/>
                <a:gd name="connsiteY44" fmla="*/ 6591780 h 6858000"/>
                <a:gd name="connsiteX45" fmla="*/ 5097888 w 6237794"/>
                <a:gd name="connsiteY45" fmla="*/ 6765562 h 6858000"/>
                <a:gd name="connsiteX46" fmla="*/ 4905602 w 6237794"/>
                <a:gd name="connsiteY46" fmla="*/ 6836446 h 6858000"/>
                <a:gd name="connsiteX47" fmla="*/ 4831447 w 6237794"/>
                <a:gd name="connsiteY47" fmla="*/ 6858000 h 6858000"/>
                <a:gd name="connsiteX48" fmla="*/ 3036485 w 6237794"/>
                <a:gd name="connsiteY48" fmla="*/ 6858000 h 6858000"/>
                <a:gd name="connsiteX49" fmla="*/ 2911533 w 6237794"/>
                <a:gd name="connsiteY49" fmla="*/ 6825558 h 6858000"/>
                <a:gd name="connsiteX50" fmla="*/ 2719386 w 6237794"/>
                <a:gd name="connsiteY50" fmla="*/ 6767158 h 6858000"/>
                <a:gd name="connsiteX51" fmla="*/ 1980415 w 6237794"/>
                <a:gd name="connsiteY51" fmla="*/ 6440210 h 6858000"/>
                <a:gd name="connsiteX52" fmla="*/ 1357588 w 6237794"/>
                <a:gd name="connsiteY52" fmla="*/ 5931206 h 6858000"/>
                <a:gd name="connsiteX53" fmla="*/ 1105118 w 6237794"/>
                <a:gd name="connsiteY53" fmla="*/ 5624874 h 6858000"/>
                <a:gd name="connsiteX54" fmla="*/ 884588 w 6237794"/>
                <a:gd name="connsiteY54" fmla="*/ 5300539 h 6858000"/>
                <a:gd name="connsiteX55" fmla="*/ 833049 w 6237794"/>
                <a:gd name="connsiteY55" fmla="*/ 5217931 h 6858000"/>
                <a:gd name="connsiteX56" fmla="*/ 783833 w 6237794"/>
                <a:gd name="connsiteY56" fmla="*/ 5137791 h 6858000"/>
                <a:gd name="connsiteX57" fmla="*/ 686706 w 6237794"/>
                <a:gd name="connsiteY57" fmla="*/ 4982447 h 6858000"/>
                <a:gd name="connsiteX58" fmla="*/ 485485 w 6237794"/>
                <a:gd name="connsiteY58" fmla="*/ 4665082 h 6858000"/>
                <a:gd name="connsiteX59" fmla="*/ 289055 w 6237794"/>
                <a:gd name="connsiteY59" fmla="*/ 4329568 h 6858000"/>
                <a:gd name="connsiteX60" fmla="*/ 200495 w 6237794"/>
                <a:gd name="connsiteY60" fmla="*/ 4151721 h 6858000"/>
                <a:gd name="connsiteX61" fmla="*/ 125291 w 6237794"/>
                <a:gd name="connsiteY61" fmla="*/ 3965600 h 6858000"/>
                <a:gd name="connsiteX62" fmla="*/ 67654 w 6237794"/>
                <a:gd name="connsiteY62" fmla="*/ 3772509 h 6858000"/>
                <a:gd name="connsiteX63" fmla="*/ 46168 w 6237794"/>
                <a:gd name="connsiteY63" fmla="*/ 3674076 h 6858000"/>
                <a:gd name="connsiteX64" fmla="*/ 36731 w 6237794"/>
                <a:gd name="connsiteY64" fmla="*/ 3624714 h 6858000"/>
                <a:gd name="connsiteX65" fmla="*/ 28891 w 6237794"/>
                <a:gd name="connsiteY65" fmla="*/ 3575208 h 6858000"/>
                <a:gd name="connsiteX66" fmla="*/ 0 w 6237794"/>
                <a:gd name="connsiteY66" fmla="*/ 3178573 h 6858000"/>
                <a:gd name="connsiteX67" fmla="*/ 80575 w 6237794"/>
                <a:gd name="connsiteY67" fmla="*/ 2405774 h 6858000"/>
                <a:gd name="connsiteX68" fmla="*/ 322737 w 6237794"/>
                <a:gd name="connsiteY68" fmla="*/ 1665351 h 6858000"/>
                <a:gd name="connsiteX69" fmla="*/ 1230700 w 6237794"/>
                <a:gd name="connsiteY69" fmla="*/ 407938 h 6858000"/>
                <a:gd name="connsiteX70" fmla="*/ 1521825 w 6237794"/>
                <a:gd name="connsiteY70" fmla="*/ 14944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6237794" h="6858000">
                  <a:moveTo>
                    <a:pt x="1720317" y="0"/>
                  </a:moveTo>
                  <a:lnTo>
                    <a:pt x="2433560" y="0"/>
                  </a:lnTo>
                  <a:lnTo>
                    <a:pt x="2351473" y="41605"/>
                  </a:lnTo>
                  <a:cubicBezTo>
                    <a:pt x="2036528" y="216271"/>
                    <a:pt x="1740794" y="426339"/>
                    <a:pt x="1473152" y="667521"/>
                  </a:cubicBezTo>
                  <a:cubicBezTo>
                    <a:pt x="1295305" y="828818"/>
                    <a:pt x="1130525" y="1004777"/>
                    <a:pt x="982876" y="1193803"/>
                  </a:cubicBezTo>
                  <a:cubicBezTo>
                    <a:pt x="834936" y="1382538"/>
                    <a:pt x="704418" y="1584921"/>
                    <a:pt x="595242" y="1798192"/>
                  </a:cubicBezTo>
                  <a:cubicBezTo>
                    <a:pt x="486066" y="2011317"/>
                    <a:pt x="395183" y="2234461"/>
                    <a:pt x="332174" y="2466315"/>
                  </a:cubicBezTo>
                  <a:cubicBezTo>
                    <a:pt x="269166" y="2697588"/>
                    <a:pt x="236355" y="2938008"/>
                    <a:pt x="236500" y="3178573"/>
                  </a:cubicBezTo>
                  <a:cubicBezTo>
                    <a:pt x="237807" y="3296751"/>
                    <a:pt x="249421" y="3414057"/>
                    <a:pt x="276860" y="3527298"/>
                  </a:cubicBezTo>
                  <a:cubicBezTo>
                    <a:pt x="303864" y="3640684"/>
                    <a:pt x="345821" y="3749135"/>
                    <a:pt x="396054" y="3853520"/>
                  </a:cubicBezTo>
                  <a:cubicBezTo>
                    <a:pt x="421461" y="3905640"/>
                    <a:pt x="449626" y="3956743"/>
                    <a:pt x="479243" y="4007121"/>
                  </a:cubicBezTo>
                  <a:cubicBezTo>
                    <a:pt x="509295" y="4057354"/>
                    <a:pt x="541380" y="4106861"/>
                    <a:pt x="574772" y="4155787"/>
                  </a:cubicBezTo>
                  <a:cubicBezTo>
                    <a:pt x="642426" y="4253348"/>
                    <a:pt x="717630" y="4348007"/>
                    <a:pt x="795447" y="4443100"/>
                  </a:cubicBezTo>
                  <a:cubicBezTo>
                    <a:pt x="873264" y="4538339"/>
                    <a:pt x="954565" y="4633577"/>
                    <a:pt x="1034270" y="4732591"/>
                  </a:cubicBezTo>
                  <a:cubicBezTo>
                    <a:pt x="1074195" y="4781952"/>
                    <a:pt x="1113684" y="4832476"/>
                    <a:pt x="1153028" y="4883725"/>
                  </a:cubicBezTo>
                  <a:lnTo>
                    <a:pt x="1210084" y="4957912"/>
                  </a:lnTo>
                  <a:cubicBezTo>
                    <a:pt x="1228813" y="4981576"/>
                    <a:pt x="1246670" y="5005822"/>
                    <a:pt x="1265979" y="5028906"/>
                  </a:cubicBezTo>
                  <a:cubicBezTo>
                    <a:pt x="1416677" y="5216770"/>
                    <a:pt x="1580151" y="5389681"/>
                    <a:pt x="1746238" y="5553590"/>
                  </a:cubicBezTo>
                  <a:cubicBezTo>
                    <a:pt x="1829717" y="5635182"/>
                    <a:pt x="1914648" y="5714015"/>
                    <a:pt x="2001611" y="5789654"/>
                  </a:cubicBezTo>
                  <a:cubicBezTo>
                    <a:pt x="2088575" y="5865293"/>
                    <a:pt x="2177135" y="5938465"/>
                    <a:pt x="2269035" y="6007280"/>
                  </a:cubicBezTo>
                  <a:cubicBezTo>
                    <a:pt x="2452108" y="6145202"/>
                    <a:pt x="2649554" y="6268461"/>
                    <a:pt x="2866455" y="6351505"/>
                  </a:cubicBezTo>
                  <a:cubicBezTo>
                    <a:pt x="2974615" y="6393027"/>
                    <a:pt x="3086694" y="6424821"/>
                    <a:pt x="3200661" y="6448777"/>
                  </a:cubicBezTo>
                  <a:cubicBezTo>
                    <a:pt x="3229262" y="6454438"/>
                    <a:pt x="3257572" y="6460971"/>
                    <a:pt x="3286318" y="6465908"/>
                  </a:cubicBezTo>
                  <a:lnTo>
                    <a:pt x="3372701" y="6480281"/>
                  </a:lnTo>
                  <a:cubicBezTo>
                    <a:pt x="3430628" y="6487975"/>
                    <a:pt x="3488556" y="6496106"/>
                    <a:pt x="3547063" y="6500896"/>
                  </a:cubicBezTo>
                  <a:cubicBezTo>
                    <a:pt x="3576245" y="6503654"/>
                    <a:pt x="3605426" y="6506268"/>
                    <a:pt x="3634753" y="6507575"/>
                  </a:cubicBezTo>
                  <a:cubicBezTo>
                    <a:pt x="3664079" y="6509026"/>
                    <a:pt x="3693261" y="6511350"/>
                    <a:pt x="3722733" y="6512221"/>
                  </a:cubicBezTo>
                  <a:lnTo>
                    <a:pt x="3811003" y="6514253"/>
                  </a:lnTo>
                  <a:cubicBezTo>
                    <a:pt x="3840329" y="6514979"/>
                    <a:pt x="3869946" y="6513963"/>
                    <a:pt x="3899418" y="6513817"/>
                  </a:cubicBezTo>
                  <a:lnTo>
                    <a:pt x="3943698" y="6513381"/>
                  </a:lnTo>
                  <a:cubicBezTo>
                    <a:pt x="3958071" y="6512946"/>
                    <a:pt x="3972154" y="6512075"/>
                    <a:pt x="3986381" y="6511495"/>
                  </a:cubicBezTo>
                  <a:cubicBezTo>
                    <a:pt x="4000609" y="6510768"/>
                    <a:pt x="4014837" y="6510333"/>
                    <a:pt x="4028919" y="6509317"/>
                  </a:cubicBezTo>
                  <a:lnTo>
                    <a:pt x="4071312" y="6505833"/>
                  </a:lnTo>
                  <a:cubicBezTo>
                    <a:pt x="4127788" y="6501332"/>
                    <a:pt x="4183828" y="6493782"/>
                    <a:pt x="4239432" y="6485072"/>
                  </a:cubicBezTo>
                  <a:cubicBezTo>
                    <a:pt x="4461994" y="6448195"/>
                    <a:pt x="4675992" y="6376041"/>
                    <a:pt x="4879826" y="6274849"/>
                  </a:cubicBezTo>
                  <a:cubicBezTo>
                    <a:pt x="5084386" y="6174820"/>
                    <a:pt x="5279074" y="6046770"/>
                    <a:pt x="5471439" y="5906235"/>
                  </a:cubicBezTo>
                  <a:cubicBezTo>
                    <a:pt x="5519494" y="5871246"/>
                    <a:pt x="5567258" y="5834806"/>
                    <a:pt x="5614877" y="5797930"/>
                  </a:cubicBezTo>
                  <a:cubicBezTo>
                    <a:pt x="5662787" y="5761199"/>
                    <a:pt x="5710551" y="5723887"/>
                    <a:pt x="5758316" y="5685995"/>
                  </a:cubicBezTo>
                  <a:lnTo>
                    <a:pt x="6048824" y="5453705"/>
                  </a:lnTo>
                  <a:lnTo>
                    <a:pt x="6237794" y="5308644"/>
                  </a:lnTo>
                  <a:lnTo>
                    <a:pt x="6237794" y="6081399"/>
                  </a:lnTo>
                  <a:lnTo>
                    <a:pt x="6123011" y="6166399"/>
                  </a:lnTo>
                  <a:cubicBezTo>
                    <a:pt x="6071326" y="6204001"/>
                    <a:pt x="6019061" y="6241458"/>
                    <a:pt x="5965925" y="6278479"/>
                  </a:cubicBezTo>
                  <a:cubicBezTo>
                    <a:pt x="5912644" y="6315210"/>
                    <a:pt x="5858927" y="6351650"/>
                    <a:pt x="5803903" y="6387364"/>
                  </a:cubicBezTo>
                  <a:cubicBezTo>
                    <a:pt x="5694437" y="6458938"/>
                    <a:pt x="5581486" y="6528335"/>
                    <a:pt x="5463744" y="6591780"/>
                  </a:cubicBezTo>
                  <a:cubicBezTo>
                    <a:pt x="5346147" y="6655514"/>
                    <a:pt x="5224486" y="6714748"/>
                    <a:pt x="5097888" y="6765562"/>
                  </a:cubicBezTo>
                  <a:cubicBezTo>
                    <a:pt x="5034879" y="6791332"/>
                    <a:pt x="4970700" y="6815005"/>
                    <a:pt x="4905602" y="6836446"/>
                  </a:cubicBezTo>
                  <a:lnTo>
                    <a:pt x="4831447" y="6858000"/>
                  </a:lnTo>
                  <a:lnTo>
                    <a:pt x="3036485" y="6858000"/>
                  </a:lnTo>
                  <a:lnTo>
                    <a:pt x="2911533" y="6825558"/>
                  </a:lnTo>
                  <a:cubicBezTo>
                    <a:pt x="2847182" y="6807410"/>
                    <a:pt x="2783121" y="6787919"/>
                    <a:pt x="2719386" y="6767158"/>
                  </a:cubicBezTo>
                  <a:cubicBezTo>
                    <a:pt x="2464884" y="6683389"/>
                    <a:pt x="2213285" y="6579149"/>
                    <a:pt x="1980415" y="6440210"/>
                  </a:cubicBezTo>
                  <a:cubicBezTo>
                    <a:pt x="1747399" y="6301563"/>
                    <a:pt x="1539355" y="6125749"/>
                    <a:pt x="1357588" y="5931206"/>
                  </a:cubicBezTo>
                  <a:cubicBezTo>
                    <a:pt x="1266269" y="5834080"/>
                    <a:pt x="1183226" y="5730711"/>
                    <a:pt x="1105118" y="5624874"/>
                  </a:cubicBezTo>
                  <a:cubicBezTo>
                    <a:pt x="1027446" y="5518601"/>
                    <a:pt x="953549" y="5410732"/>
                    <a:pt x="884588" y="5300539"/>
                  </a:cubicBezTo>
                  <a:cubicBezTo>
                    <a:pt x="866876" y="5273245"/>
                    <a:pt x="850180" y="5245516"/>
                    <a:pt x="833049" y="5217931"/>
                  </a:cubicBezTo>
                  <a:lnTo>
                    <a:pt x="783833" y="5137791"/>
                  </a:lnTo>
                  <a:cubicBezTo>
                    <a:pt x="752328" y="5085962"/>
                    <a:pt x="719662" y="5034567"/>
                    <a:pt x="686706" y="4982447"/>
                  </a:cubicBezTo>
                  <a:lnTo>
                    <a:pt x="485485" y="4665082"/>
                  </a:lnTo>
                  <a:cubicBezTo>
                    <a:pt x="417976" y="4556922"/>
                    <a:pt x="351338" y="4445568"/>
                    <a:pt x="289055" y="4329568"/>
                  </a:cubicBezTo>
                  <a:cubicBezTo>
                    <a:pt x="257987" y="4271496"/>
                    <a:pt x="227934" y="4212408"/>
                    <a:pt x="200495" y="4151721"/>
                  </a:cubicBezTo>
                  <a:cubicBezTo>
                    <a:pt x="173201" y="4090891"/>
                    <a:pt x="147794" y="4028898"/>
                    <a:pt x="125291" y="3965600"/>
                  </a:cubicBezTo>
                  <a:cubicBezTo>
                    <a:pt x="103224" y="3902155"/>
                    <a:pt x="83624" y="3837840"/>
                    <a:pt x="67654" y="3772509"/>
                  </a:cubicBezTo>
                  <a:cubicBezTo>
                    <a:pt x="60105" y="3739843"/>
                    <a:pt x="52410" y="3707032"/>
                    <a:pt x="46168" y="3674076"/>
                  </a:cubicBezTo>
                  <a:lnTo>
                    <a:pt x="36731" y="3624714"/>
                  </a:lnTo>
                  <a:lnTo>
                    <a:pt x="28891" y="3575208"/>
                  </a:lnTo>
                  <a:cubicBezTo>
                    <a:pt x="8566" y="3442948"/>
                    <a:pt x="0" y="3310252"/>
                    <a:pt x="0" y="3178573"/>
                  </a:cubicBezTo>
                  <a:cubicBezTo>
                    <a:pt x="726" y="2919425"/>
                    <a:pt x="27730" y="2660277"/>
                    <a:pt x="80575" y="2405774"/>
                  </a:cubicBezTo>
                  <a:cubicBezTo>
                    <a:pt x="133276" y="2151417"/>
                    <a:pt x="213997" y="1901996"/>
                    <a:pt x="322737" y="1665351"/>
                  </a:cubicBezTo>
                  <a:cubicBezTo>
                    <a:pt x="541235" y="1192061"/>
                    <a:pt x="857875" y="768568"/>
                    <a:pt x="1230700" y="407938"/>
                  </a:cubicBezTo>
                  <a:cubicBezTo>
                    <a:pt x="1324124" y="317781"/>
                    <a:pt x="1421323" y="231579"/>
                    <a:pt x="1521825" y="14944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/>
            <p:cNvSpPr/>
            <p:nvPr/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634917 w 6230407"/>
                <a:gd name="connsiteY0" fmla="*/ 0 h 6858000"/>
                <a:gd name="connsiteX1" fmla="*/ 6230407 w 6230407"/>
                <a:gd name="connsiteY1" fmla="*/ 0 h 6858000"/>
                <a:gd name="connsiteX2" fmla="*/ 6230407 w 6230407"/>
                <a:gd name="connsiteY2" fmla="*/ 322046 h 6858000"/>
                <a:gd name="connsiteX3" fmla="*/ 6061915 w 6230407"/>
                <a:gd name="connsiteY3" fmla="*/ 206288 h 6858000"/>
                <a:gd name="connsiteX4" fmla="*/ 5814792 w 6230407"/>
                <a:gd name="connsiteY4" fmla="*/ 74312 h 6858000"/>
                <a:gd name="connsiteX5" fmla="*/ 5676576 w 6230407"/>
                <a:gd name="connsiteY5" fmla="*/ 15049 h 6858000"/>
                <a:gd name="connsiteX6" fmla="*/ 1821847 w 6230407"/>
                <a:gd name="connsiteY6" fmla="*/ 0 h 6858000"/>
                <a:gd name="connsiteX7" fmla="*/ 3449591 w 6230407"/>
                <a:gd name="connsiteY7" fmla="*/ 0 h 6858000"/>
                <a:gd name="connsiteX8" fmla="*/ 3354111 w 6230407"/>
                <a:gd name="connsiteY8" fmla="*/ 29819 h 6858000"/>
                <a:gd name="connsiteX9" fmla="*/ 3177287 w 6230407"/>
                <a:gd name="connsiteY9" fmla="*/ 93621 h 6858000"/>
                <a:gd name="connsiteX10" fmla="*/ 1915374 w 6230407"/>
                <a:gd name="connsiteY10" fmla="*/ 844207 h 6858000"/>
                <a:gd name="connsiteX11" fmla="*/ 1042545 w 6230407"/>
                <a:gd name="connsiteY11" fmla="*/ 1926532 h 6858000"/>
                <a:gd name="connsiteX12" fmla="*/ 726050 w 6230407"/>
                <a:gd name="connsiteY12" fmla="*/ 3186123 h 6858000"/>
                <a:gd name="connsiteX13" fmla="*/ 1249864 w 6230407"/>
                <a:gd name="connsiteY13" fmla="*/ 4355701 h 6858000"/>
                <a:gd name="connsiteX14" fmla="*/ 1513803 w 6230407"/>
                <a:gd name="connsiteY14" fmla="*/ 4726929 h 6858000"/>
                <a:gd name="connsiteX15" fmla="*/ 3990446 w 6230407"/>
                <a:gd name="connsiteY15" fmla="*/ 6178014 h 6858000"/>
                <a:gd name="connsiteX16" fmla="*/ 5870541 w 6230407"/>
                <a:gd name="connsiteY16" fmla="*/ 5285296 h 6858000"/>
                <a:gd name="connsiteX17" fmla="*/ 6099347 w 6230407"/>
                <a:gd name="connsiteY17" fmla="*/ 5108030 h 6858000"/>
                <a:gd name="connsiteX18" fmla="*/ 6230407 w 6230407"/>
                <a:gd name="connsiteY18" fmla="*/ 5006078 h 6858000"/>
                <a:gd name="connsiteX19" fmla="*/ 6230407 w 6230407"/>
                <a:gd name="connsiteY19" fmla="*/ 5924458 h 6858000"/>
                <a:gd name="connsiteX20" fmla="*/ 6056186 w 6230407"/>
                <a:gd name="connsiteY20" fmla="*/ 6058925 h 6858000"/>
                <a:gd name="connsiteX21" fmla="*/ 4500343 w 6230407"/>
                <a:gd name="connsiteY21" fmla="*/ 6854086 h 6858000"/>
                <a:gd name="connsiteX22" fmla="*/ 4476760 w 6230407"/>
                <a:gd name="connsiteY22" fmla="*/ 6858000 h 6858000"/>
                <a:gd name="connsiteX23" fmla="*/ 3391617 w 6230407"/>
                <a:gd name="connsiteY23" fmla="*/ 6858000 h 6858000"/>
                <a:gd name="connsiteX24" fmla="*/ 3242986 w 6230407"/>
                <a:gd name="connsiteY24" fmla="*/ 6833894 h 6858000"/>
                <a:gd name="connsiteX25" fmla="*/ 913044 w 6230407"/>
                <a:gd name="connsiteY25" fmla="*/ 5134452 h 6858000"/>
                <a:gd name="connsiteX26" fmla="*/ 0 w 6230407"/>
                <a:gd name="connsiteY26" fmla="*/ 3186123 h 6858000"/>
                <a:gd name="connsiteX27" fmla="*/ 1779764 w 6230407"/>
                <a:gd name="connsiteY27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30407" h="6858000">
                  <a:moveTo>
                    <a:pt x="5634917" y="0"/>
                  </a:moveTo>
                  <a:lnTo>
                    <a:pt x="6230407" y="0"/>
                  </a:lnTo>
                  <a:lnTo>
                    <a:pt x="6230407" y="322046"/>
                  </a:lnTo>
                  <a:lnTo>
                    <a:pt x="6061915" y="206288"/>
                  </a:lnTo>
                  <a:cubicBezTo>
                    <a:pt x="5982213" y="157828"/>
                    <a:pt x="5899796" y="113801"/>
                    <a:pt x="5814792" y="74312"/>
                  </a:cubicBezTo>
                  <a:cubicBezTo>
                    <a:pt x="5769441" y="53261"/>
                    <a:pt x="5723362" y="33505"/>
                    <a:pt x="5676576" y="15049"/>
                  </a:cubicBezTo>
                  <a:close/>
                  <a:moveTo>
                    <a:pt x="1821847" y="0"/>
                  </a:moveTo>
                  <a:lnTo>
                    <a:pt x="3449591" y="0"/>
                  </a:lnTo>
                  <a:lnTo>
                    <a:pt x="3354111" y="29819"/>
                  </a:lnTo>
                  <a:cubicBezTo>
                    <a:pt x="3295072" y="49686"/>
                    <a:pt x="3236122" y="70955"/>
                    <a:pt x="3177287" y="93621"/>
                  </a:cubicBezTo>
                  <a:cubicBezTo>
                    <a:pt x="2718951" y="269871"/>
                    <a:pt x="2282682" y="529455"/>
                    <a:pt x="1915374" y="844207"/>
                  </a:cubicBezTo>
                  <a:cubicBezTo>
                    <a:pt x="1541678" y="1164331"/>
                    <a:pt x="1247976" y="1528591"/>
                    <a:pt x="1042545" y="1926532"/>
                  </a:cubicBezTo>
                  <a:cubicBezTo>
                    <a:pt x="832613" y="2333329"/>
                    <a:pt x="726050" y="2757113"/>
                    <a:pt x="726050" y="3186123"/>
                  </a:cubicBezTo>
                  <a:cubicBezTo>
                    <a:pt x="726050" y="3618181"/>
                    <a:pt x="896057" y="3870506"/>
                    <a:pt x="1249864" y="4355701"/>
                  </a:cubicBezTo>
                  <a:cubicBezTo>
                    <a:pt x="1335230" y="4472717"/>
                    <a:pt x="1423500" y="4593798"/>
                    <a:pt x="1513803" y="4726929"/>
                  </a:cubicBezTo>
                  <a:cubicBezTo>
                    <a:pt x="2203848" y="5744068"/>
                    <a:pt x="2944562" y="6178014"/>
                    <a:pt x="3990446" y="6178014"/>
                  </a:cubicBezTo>
                  <a:cubicBezTo>
                    <a:pt x="4676863" y="6178014"/>
                    <a:pt x="5180496" y="5824498"/>
                    <a:pt x="5870541" y="5285296"/>
                  </a:cubicBezTo>
                  <a:cubicBezTo>
                    <a:pt x="5947632" y="5225046"/>
                    <a:pt x="6024723" y="5165521"/>
                    <a:pt x="6099347" y="5108030"/>
                  </a:cubicBezTo>
                  <a:lnTo>
                    <a:pt x="6230407" y="5006078"/>
                  </a:lnTo>
                  <a:lnTo>
                    <a:pt x="6230407" y="5924458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/>
            <p:cNvSpPr/>
            <p:nvPr/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061392 w 6230408"/>
                <a:gd name="connsiteY0" fmla="*/ 0 h 6858000"/>
                <a:gd name="connsiteX1" fmla="*/ 6230408 w 6230408"/>
                <a:gd name="connsiteY1" fmla="*/ 0 h 6858000"/>
                <a:gd name="connsiteX2" fmla="*/ 6230408 w 6230408"/>
                <a:gd name="connsiteY2" fmla="*/ 502666 h 6858000"/>
                <a:gd name="connsiteX3" fmla="*/ 6204367 w 6230408"/>
                <a:gd name="connsiteY3" fmla="*/ 480166 h 6858000"/>
                <a:gd name="connsiteX4" fmla="*/ 5753525 w 6230408"/>
                <a:gd name="connsiteY4" fmla="*/ 205991 h 6858000"/>
                <a:gd name="connsiteX5" fmla="*/ 5205685 w 6230408"/>
                <a:gd name="connsiteY5" fmla="*/ 25948 h 6858000"/>
                <a:gd name="connsiteX6" fmla="*/ 1821847 w 6230408"/>
                <a:gd name="connsiteY6" fmla="*/ 0 h 6858000"/>
                <a:gd name="connsiteX7" fmla="*/ 4114919 w 6230408"/>
                <a:gd name="connsiteY7" fmla="*/ 0 h 6858000"/>
                <a:gd name="connsiteX8" fmla="*/ 4086206 w 6230408"/>
                <a:gd name="connsiteY8" fmla="*/ 3507 h 6858000"/>
                <a:gd name="connsiteX9" fmla="*/ 3229262 w 6230408"/>
                <a:gd name="connsiteY9" fmla="*/ 229075 h 6858000"/>
                <a:gd name="connsiteX10" fmla="*/ 2009741 w 6230408"/>
                <a:gd name="connsiteY10" fmla="*/ 954400 h 6858000"/>
                <a:gd name="connsiteX11" fmla="*/ 1171466 w 6230408"/>
                <a:gd name="connsiteY11" fmla="*/ 1993025 h 6858000"/>
                <a:gd name="connsiteX12" fmla="*/ 871086 w 6230408"/>
                <a:gd name="connsiteY12" fmla="*/ 3186123 h 6858000"/>
                <a:gd name="connsiteX13" fmla="*/ 1367025 w 6230408"/>
                <a:gd name="connsiteY13" fmla="*/ 4270190 h 6858000"/>
                <a:gd name="connsiteX14" fmla="*/ 1633868 w 6230408"/>
                <a:gd name="connsiteY14" fmla="*/ 4645483 h 6858000"/>
                <a:gd name="connsiteX15" fmla="*/ 2651877 w 6230408"/>
                <a:gd name="connsiteY15" fmla="*/ 5684689 h 6858000"/>
                <a:gd name="connsiteX16" fmla="*/ 3990301 w 6230408"/>
                <a:gd name="connsiteY16" fmla="*/ 6032833 h 6858000"/>
                <a:gd name="connsiteX17" fmla="*/ 4851225 w 6230408"/>
                <a:gd name="connsiteY17" fmla="*/ 5811141 h 6858000"/>
                <a:gd name="connsiteX18" fmla="*/ 5780965 w 6230408"/>
                <a:gd name="connsiteY18" fmla="*/ 5171038 h 6858000"/>
                <a:gd name="connsiteX19" fmla="*/ 6010496 w 6230408"/>
                <a:gd name="connsiteY19" fmla="*/ 4993191 h 6858000"/>
                <a:gd name="connsiteX20" fmla="*/ 6230408 w 6230408"/>
                <a:gd name="connsiteY20" fmla="*/ 4822117 h 6858000"/>
                <a:gd name="connsiteX21" fmla="*/ 6230408 w 6230408"/>
                <a:gd name="connsiteY21" fmla="*/ 5924457 h 6858000"/>
                <a:gd name="connsiteX22" fmla="*/ 6056186 w 6230408"/>
                <a:gd name="connsiteY22" fmla="*/ 6058925 h 6858000"/>
                <a:gd name="connsiteX23" fmla="*/ 4500343 w 6230408"/>
                <a:gd name="connsiteY23" fmla="*/ 6854086 h 6858000"/>
                <a:gd name="connsiteX24" fmla="*/ 4476760 w 6230408"/>
                <a:gd name="connsiteY24" fmla="*/ 6858000 h 6858000"/>
                <a:gd name="connsiteX25" fmla="*/ 3391617 w 6230408"/>
                <a:gd name="connsiteY25" fmla="*/ 6858000 h 6858000"/>
                <a:gd name="connsiteX26" fmla="*/ 3242986 w 6230408"/>
                <a:gd name="connsiteY26" fmla="*/ 6833894 h 6858000"/>
                <a:gd name="connsiteX27" fmla="*/ 913044 w 6230408"/>
                <a:gd name="connsiteY27" fmla="*/ 5134452 h 6858000"/>
                <a:gd name="connsiteX28" fmla="*/ 0 w 6230408"/>
                <a:gd name="connsiteY28" fmla="*/ 3186123 h 6858000"/>
                <a:gd name="connsiteX29" fmla="*/ 1779764 w 6230408"/>
                <a:gd name="connsiteY29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6230408" h="6858000">
                  <a:moveTo>
                    <a:pt x="5061392" y="0"/>
                  </a:moveTo>
                  <a:lnTo>
                    <a:pt x="6230408" y="0"/>
                  </a:lnTo>
                  <a:lnTo>
                    <a:pt x="6230408" y="502666"/>
                  </a:lnTo>
                  <a:lnTo>
                    <a:pt x="6204367" y="480166"/>
                  </a:lnTo>
                  <a:cubicBezTo>
                    <a:pt x="6064466" y="372115"/>
                    <a:pt x="5913877" y="280469"/>
                    <a:pt x="5753525" y="205991"/>
                  </a:cubicBezTo>
                  <a:cubicBezTo>
                    <a:pt x="5581848" y="126214"/>
                    <a:pt x="5398775" y="66109"/>
                    <a:pt x="5205685" y="25948"/>
                  </a:cubicBezTo>
                  <a:close/>
                  <a:moveTo>
                    <a:pt x="1821847" y="0"/>
                  </a:moveTo>
                  <a:lnTo>
                    <a:pt x="4114919" y="0"/>
                  </a:lnTo>
                  <a:lnTo>
                    <a:pt x="4086206" y="3507"/>
                  </a:lnTo>
                  <a:cubicBezTo>
                    <a:pt x="3798985" y="45364"/>
                    <a:pt x="3509190" y="121369"/>
                    <a:pt x="3229262" y="229075"/>
                  </a:cubicBezTo>
                  <a:cubicBezTo>
                    <a:pt x="2786315" y="399518"/>
                    <a:pt x="2364564" y="650390"/>
                    <a:pt x="2009741" y="954400"/>
                  </a:cubicBezTo>
                  <a:cubicBezTo>
                    <a:pt x="1655354" y="1257973"/>
                    <a:pt x="1365573" y="1617151"/>
                    <a:pt x="1171466" y="1993025"/>
                  </a:cubicBezTo>
                  <a:cubicBezTo>
                    <a:pt x="972132" y="2379061"/>
                    <a:pt x="871086" y="2780487"/>
                    <a:pt x="871086" y="3186123"/>
                  </a:cubicBezTo>
                  <a:cubicBezTo>
                    <a:pt x="871086" y="3573756"/>
                    <a:pt x="1023091" y="3798642"/>
                    <a:pt x="1367025" y="4270190"/>
                  </a:cubicBezTo>
                  <a:cubicBezTo>
                    <a:pt x="1453117" y="4388222"/>
                    <a:pt x="1542113" y="4510319"/>
                    <a:pt x="1633868" y="4645483"/>
                  </a:cubicBezTo>
                  <a:cubicBezTo>
                    <a:pt x="1958347" y="5123709"/>
                    <a:pt x="2291248" y="5463723"/>
                    <a:pt x="2651877" y="5684689"/>
                  </a:cubicBezTo>
                  <a:cubicBezTo>
                    <a:pt x="3034139" y="5919011"/>
                    <a:pt x="3472005" y="6032833"/>
                    <a:pt x="3990301" y="6032833"/>
                  </a:cubicBezTo>
                  <a:cubicBezTo>
                    <a:pt x="4284438" y="6032833"/>
                    <a:pt x="4557959" y="5962420"/>
                    <a:pt x="4851225" y="5811141"/>
                  </a:cubicBezTo>
                  <a:cubicBezTo>
                    <a:pt x="5152330" y="5655798"/>
                    <a:pt x="5450387" y="5429315"/>
                    <a:pt x="5780965" y="5171038"/>
                  </a:cubicBezTo>
                  <a:cubicBezTo>
                    <a:pt x="5858491" y="5110498"/>
                    <a:pt x="5935727" y="5050828"/>
                    <a:pt x="6010496" y="4993191"/>
                  </a:cubicBezTo>
                  <a:lnTo>
                    <a:pt x="6230408" y="4822117"/>
                  </a:lnTo>
                  <a:lnTo>
                    <a:pt x="6230408" y="5924457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5" name="Freeform: Shape 14"/>
            <p:cNvSpPr/>
            <p:nvPr/>
          </p:nvSpPr>
          <p:spPr>
            <a:xfrm>
              <a:off x="5705128" y="0"/>
              <a:ext cx="6648564" cy="6858000"/>
            </a:xfrm>
            <a:custGeom>
              <a:avLst/>
              <a:gdLst>
                <a:gd name="connsiteX0" fmla="*/ 1242460 w 6394458"/>
                <a:gd name="connsiteY0" fmla="*/ 0 h 6858000"/>
                <a:gd name="connsiteX1" fmla="*/ 2160732 w 6394458"/>
                <a:gd name="connsiteY1" fmla="*/ 0 h 6858000"/>
                <a:gd name="connsiteX2" fmla="*/ 2096124 w 6394458"/>
                <a:gd name="connsiteY2" fmla="*/ 41936 h 6858000"/>
                <a:gd name="connsiteX3" fmla="*/ 1942232 w 6394458"/>
                <a:gd name="connsiteY3" fmla="*/ 154451 h 6858000"/>
                <a:gd name="connsiteX4" fmla="*/ 1941942 w 6394458"/>
                <a:gd name="connsiteY4" fmla="*/ 154741 h 6858000"/>
                <a:gd name="connsiteX5" fmla="*/ 1941652 w 6394458"/>
                <a:gd name="connsiteY5" fmla="*/ 155032 h 6858000"/>
                <a:gd name="connsiteX6" fmla="*/ 1878498 w 6394458"/>
                <a:gd name="connsiteY6" fmla="*/ 203377 h 6858000"/>
                <a:gd name="connsiteX7" fmla="*/ 1865722 w 6394458"/>
                <a:gd name="connsiteY7" fmla="*/ 213395 h 6858000"/>
                <a:gd name="connsiteX8" fmla="*/ 1791679 w 6394458"/>
                <a:gd name="connsiteY8" fmla="*/ 272483 h 6858000"/>
                <a:gd name="connsiteX9" fmla="*/ 1503495 w 6394458"/>
                <a:gd name="connsiteY9" fmla="*/ 525389 h 6858000"/>
                <a:gd name="connsiteX10" fmla="*/ 990135 w 6394458"/>
                <a:gd name="connsiteY10" fmla="*/ 1098128 h 6858000"/>
                <a:gd name="connsiteX11" fmla="*/ 771637 w 6394458"/>
                <a:gd name="connsiteY11" fmla="*/ 1416800 h 6858000"/>
                <a:gd name="connsiteX12" fmla="*/ 585660 w 6394458"/>
                <a:gd name="connsiteY12" fmla="*/ 1756960 h 6858000"/>
                <a:gd name="connsiteX13" fmla="*/ 585515 w 6394458"/>
                <a:gd name="connsiteY13" fmla="*/ 1757395 h 6858000"/>
                <a:gd name="connsiteX14" fmla="*/ 585370 w 6394458"/>
                <a:gd name="connsiteY14" fmla="*/ 1757831 h 6858000"/>
                <a:gd name="connsiteX15" fmla="*/ 544574 w 6394458"/>
                <a:gd name="connsiteY15" fmla="*/ 1845230 h 6858000"/>
                <a:gd name="connsiteX16" fmla="*/ 524539 w 6394458"/>
                <a:gd name="connsiteY16" fmla="*/ 1889510 h 6858000"/>
                <a:gd name="connsiteX17" fmla="*/ 505666 w 6394458"/>
                <a:gd name="connsiteY17" fmla="*/ 1933935 h 6858000"/>
                <a:gd name="connsiteX18" fmla="*/ 502762 w 6394458"/>
                <a:gd name="connsiteY18" fmla="*/ 1940904 h 6858000"/>
                <a:gd name="connsiteX19" fmla="*/ 469661 w 6394458"/>
                <a:gd name="connsiteY19" fmla="*/ 2023512 h 6858000"/>
                <a:gd name="connsiteX20" fmla="*/ 456885 w 6394458"/>
                <a:gd name="connsiteY20" fmla="*/ 2057049 h 6858000"/>
                <a:gd name="connsiteX21" fmla="*/ 435688 w 6394458"/>
                <a:gd name="connsiteY21" fmla="*/ 2114395 h 6858000"/>
                <a:gd name="connsiteX22" fmla="*/ 435543 w 6394458"/>
                <a:gd name="connsiteY22" fmla="*/ 2114976 h 6858000"/>
                <a:gd name="connsiteX23" fmla="*/ 435253 w 6394458"/>
                <a:gd name="connsiteY23" fmla="*/ 2115557 h 6858000"/>
                <a:gd name="connsiteX24" fmla="*/ 324770 w 6394458"/>
                <a:gd name="connsiteY24" fmla="*/ 2488382 h 6858000"/>
                <a:gd name="connsiteX25" fmla="*/ 235338 w 6394458"/>
                <a:gd name="connsiteY25" fmla="*/ 3261036 h 6858000"/>
                <a:gd name="connsiteX26" fmla="*/ 272505 w 6394458"/>
                <a:gd name="connsiteY26" fmla="*/ 3641991 h 6858000"/>
                <a:gd name="connsiteX27" fmla="*/ 385891 w 6394458"/>
                <a:gd name="connsiteY27" fmla="*/ 4006104 h 6858000"/>
                <a:gd name="connsiteX28" fmla="*/ 386182 w 6394458"/>
                <a:gd name="connsiteY28" fmla="*/ 4006685 h 6858000"/>
                <a:gd name="connsiteX29" fmla="*/ 386472 w 6394458"/>
                <a:gd name="connsiteY29" fmla="*/ 4007266 h 6858000"/>
                <a:gd name="connsiteX30" fmla="*/ 413911 w 6394458"/>
                <a:gd name="connsiteY30" fmla="*/ 4068823 h 6858000"/>
                <a:gd name="connsiteX31" fmla="*/ 425380 w 6394458"/>
                <a:gd name="connsiteY31" fmla="*/ 4093794 h 6858000"/>
                <a:gd name="connsiteX32" fmla="*/ 435834 w 6394458"/>
                <a:gd name="connsiteY32" fmla="*/ 4114845 h 6858000"/>
                <a:gd name="connsiteX33" fmla="*/ 468644 w 6394458"/>
                <a:gd name="connsiteY33" fmla="*/ 4178435 h 6858000"/>
                <a:gd name="connsiteX34" fmla="*/ 468935 w 6394458"/>
                <a:gd name="connsiteY34" fmla="*/ 4179015 h 6858000"/>
                <a:gd name="connsiteX35" fmla="*/ 469225 w 6394458"/>
                <a:gd name="connsiteY35" fmla="*/ 4179596 h 6858000"/>
                <a:gd name="connsiteX36" fmla="*/ 566496 w 6394458"/>
                <a:gd name="connsiteY36" fmla="*/ 4345828 h 6858000"/>
                <a:gd name="connsiteX37" fmla="*/ 674366 w 6394458"/>
                <a:gd name="connsiteY37" fmla="*/ 4507124 h 6858000"/>
                <a:gd name="connsiteX38" fmla="*/ 790946 w 6394458"/>
                <a:gd name="connsiteY38" fmla="*/ 4665372 h 6858000"/>
                <a:gd name="connsiteX39" fmla="*/ 938015 w 6394458"/>
                <a:gd name="connsiteY39" fmla="*/ 4855559 h 6858000"/>
                <a:gd name="connsiteX40" fmla="*/ 1035286 w 6394458"/>
                <a:gd name="connsiteY40" fmla="*/ 4980269 h 6858000"/>
                <a:gd name="connsiteX41" fmla="*/ 1158254 w 6394458"/>
                <a:gd name="connsiteY41" fmla="*/ 5140985 h 6858000"/>
                <a:gd name="connsiteX42" fmla="*/ 1221118 w 6394458"/>
                <a:gd name="connsiteY42" fmla="*/ 5226351 h 6858000"/>
                <a:gd name="connsiteX43" fmla="*/ 1277448 w 6394458"/>
                <a:gd name="connsiteY43" fmla="*/ 5303007 h 6858000"/>
                <a:gd name="connsiteX44" fmla="*/ 1277739 w 6394458"/>
                <a:gd name="connsiteY44" fmla="*/ 5303297 h 6858000"/>
                <a:gd name="connsiteX45" fmla="*/ 1278029 w 6394458"/>
                <a:gd name="connsiteY45" fmla="*/ 5303588 h 6858000"/>
                <a:gd name="connsiteX46" fmla="*/ 1376607 w 6394458"/>
                <a:gd name="connsiteY46" fmla="*/ 5433525 h 6858000"/>
                <a:gd name="connsiteX47" fmla="*/ 1395625 w 6394458"/>
                <a:gd name="connsiteY47" fmla="*/ 5458060 h 6858000"/>
                <a:gd name="connsiteX48" fmla="*/ 1405207 w 6394458"/>
                <a:gd name="connsiteY48" fmla="*/ 5469965 h 6858000"/>
                <a:gd name="connsiteX49" fmla="*/ 1518739 w 6394458"/>
                <a:gd name="connsiteY49" fmla="*/ 5607597 h 6858000"/>
                <a:gd name="connsiteX50" fmla="*/ 1779194 w 6394458"/>
                <a:gd name="connsiteY50" fmla="*/ 5888957 h 6858000"/>
                <a:gd name="connsiteX51" fmla="*/ 2361805 w 6394458"/>
                <a:gd name="connsiteY51" fmla="*/ 6356876 h 6858000"/>
                <a:gd name="connsiteX52" fmla="*/ 2682656 w 6394458"/>
                <a:gd name="connsiteY52" fmla="*/ 6532110 h 6858000"/>
                <a:gd name="connsiteX53" fmla="*/ 2682946 w 6394458"/>
                <a:gd name="connsiteY53" fmla="*/ 6532255 h 6858000"/>
                <a:gd name="connsiteX54" fmla="*/ 2683236 w 6394458"/>
                <a:gd name="connsiteY54" fmla="*/ 6532400 h 6858000"/>
                <a:gd name="connsiteX55" fmla="*/ 3021944 w 6394458"/>
                <a:gd name="connsiteY55" fmla="*/ 6664805 h 6858000"/>
                <a:gd name="connsiteX56" fmla="*/ 3375605 w 6394458"/>
                <a:gd name="connsiteY56" fmla="*/ 6756415 h 6858000"/>
                <a:gd name="connsiteX57" fmla="*/ 3555048 w 6394458"/>
                <a:gd name="connsiteY57" fmla="*/ 6786612 h 6858000"/>
                <a:gd name="connsiteX58" fmla="*/ 3735218 w 6394458"/>
                <a:gd name="connsiteY58" fmla="*/ 6807083 h 6858000"/>
                <a:gd name="connsiteX59" fmla="*/ 4108188 w 6394458"/>
                <a:gd name="connsiteY59" fmla="*/ 6823343 h 6858000"/>
                <a:gd name="connsiteX60" fmla="*/ 4126917 w 6394458"/>
                <a:gd name="connsiteY60" fmla="*/ 6823343 h 6858000"/>
                <a:gd name="connsiteX61" fmla="*/ 4151597 w 6394458"/>
                <a:gd name="connsiteY61" fmla="*/ 6823488 h 6858000"/>
                <a:gd name="connsiteX62" fmla="*/ 4199652 w 6394458"/>
                <a:gd name="connsiteY62" fmla="*/ 6822763 h 6858000"/>
                <a:gd name="connsiteX63" fmla="*/ 4200088 w 6394458"/>
                <a:gd name="connsiteY63" fmla="*/ 6822763 h 6858000"/>
                <a:gd name="connsiteX64" fmla="*/ 4200523 w 6394458"/>
                <a:gd name="connsiteY64" fmla="*/ 6822763 h 6858000"/>
                <a:gd name="connsiteX65" fmla="*/ 4245675 w 6394458"/>
                <a:gd name="connsiteY65" fmla="*/ 6821601 h 6858000"/>
                <a:gd name="connsiteX66" fmla="*/ 4291117 w 6394458"/>
                <a:gd name="connsiteY66" fmla="*/ 6819277 h 6858000"/>
                <a:gd name="connsiteX67" fmla="*/ 4469108 w 6394458"/>
                <a:gd name="connsiteY67" fmla="*/ 6803743 h 6858000"/>
                <a:gd name="connsiteX68" fmla="*/ 5157267 w 6394458"/>
                <a:gd name="connsiteY68" fmla="*/ 6617766 h 6858000"/>
                <a:gd name="connsiteX69" fmla="*/ 5484069 w 6394458"/>
                <a:gd name="connsiteY69" fmla="*/ 6455744 h 6858000"/>
                <a:gd name="connsiteX70" fmla="*/ 5801144 w 6394458"/>
                <a:gd name="connsiteY70" fmla="*/ 6257717 h 6858000"/>
                <a:gd name="connsiteX71" fmla="*/ 6111106 w 6394458"/>
                <a:gd name="connsiteY71" fmla="*/ 6032542 h 6858000"/>
                <a:gd name="connsiteX72" fmla="*/ 6264127 w 6394458"/>
                <a:gd name="connsiteY72" fmla="*/ 5913203 h 6858000"/>
                <a:gd name="connsiteX73" fmla="*/ 6394458 w 6394458"/>
                <a:gd name="connsiteY73" fmla="*/ 5808939 h 6858000"/>
                <a:gd name="connsiteX74" fmla="*/ 6394458 w 6394458"/>
                <a:gd name="connsiteY74" fmla="*/ 6858000 h 6858000"/>
                <a:gd name="connsiteX75" fmla="*/ 2234128 w 6394458"/>
                <a:gd name="connsiteY75" fmla="*/ 6858000 h 6858000"/>
                <a:gd name="connsiteX76" fmla="*/ 2151583 w 6394458"/>
                <a:gd name="connsiteY76" fmla="*/ 6802146 h 6858000"/>
                <a:gd name="connsiteX77" fmla="*/ 593791 w 6394458"/>
                <a:gd name="connsiteY77" fmla="*/ 5241450 h 6858000"/>
                <a:gd name="connsiteX78" fmla="*/ 0 w 6394458"/>
                <a:gd name="connsiteY78" fmla="*/ 3044861 h 6858000"/>
                <a:gd name="connsiteX79" fmla="*/ 342337 w 6394458"/>
                <a:gd name="connsiteY79" fmla="*/ 1349581 h 6858000"/>
                <a:gd name="connsiteX80" fmla="*/ 1129762 w 6394458"/>
                <a:gd name="connsiteY80" fmla="*/ 11818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394458" h="6858000">
                  <a:moveTo>
                    <a:pt x="1242460" y="0"/>
                  </a:moveTo>
                  <a:lnTo>
                    <a:pt x="2160732" y="0"/>
                  </a:lnTo>
                  <a:lnTo>
                    <a:pt x="2096124" y="41936"/>
                  </a:lnTo>
                  <a:cubicBezTo>
                    <a:pt x="2053586" y="71988"/>
                    <a:pt x="1997691" y="111913"/>
                    <a:pt x="1942232" y="154451"/>
                  </a:cubicBezTo>
                  <a:lnTo>
                    <a:pt x="1941942" y="154741"/>
                  </a:lnTo>
                  <a:lnTo>
                    <a:pt x="1941652" y="155032"/>
                  </a:lnTo>
                  <a:cubicBezTo>
                    <a:pt x="1920455" y="170711"/>
                    <a:pt x="1899113" y="187262"/>
                    <a:pt x="1878498" y="203377"/>
                  </a:cubicBezTo>
                  <a:lnTo>
                    <a:pt x="1865722" y="213395"/>
                  </a:lnTo>
                  <a:cubicBezTo>
                    <a:pt x="1838863" y="233865"/>
                    <a:pt x="1813311" y="254771"/>
                    <a:pt x="1791679" y="272483"/>
                  </a:cubicBezTo>
                  <a:cubicBezTo>
                    <a:pt x="1684245" y="360463"/>
                    <a:pt x="1590023" y="443216"/>
                    <a:pt x="1503495" y="525389"/>
                  </a:cubicBezTo>
                  <a:cubicBezTo>
                    <a:pt x="1315050" y="703090"/>
                    <a:pt x="1142430" y="895746"/>
                    <a:pt x="990135" y="1098128"/>
                  </a:cubicBezTo>
                  <a:cubicBezTo>
                    <a:pt x="911301" y="1202949"/>
                    <a:pt x="837695" y="1310238"/>
                    <a:pt x="771637" y="1416800"/>
                  </a:cubicBezTo>
                  <a:cubicBezTo>
                    <a:pt x="697595" y="1538898"/>
                    <a:pt x="636764" y="1650106"/>
                    <a:pt x="585660" y="1756960"/>
                  </a:cubicBezTo>
                  <a:lnTo>
                    <a:pt x="585515" y="1757395"/>
                  </a:lnTo>
                  <a:lnTo>
                    <a:pt x="585370" y="1757831"/>
                  </a:lnTo>
                  <a:cubicBezTo>
                    <a:pt x="570271" y="1788174"/>
                    <a:pt x="556334" y="1818952"/>
                    <a:pt x="544574" y="1845230"/>
                  </a:cubicBezTo>
                  <a:lnTo>
                    <a:pt x="524539" y="1889510"/>
                  </a:lnTo>
                  <a:lnTo>
                    <a:pt x="505666" y="1933935"/>
                  </a:lnTo>
                  <a:lnTo>
                    <a:pt x="502762" y="1940904"/>
                  </a:lnTo>
                  <a:cubicBezTo>
                    <a:pt x="491002" y="1969214"/>
                    <a:pt x="479823" y="1996073"/>
                    <a:pt x="469661" y="2023512"/>
                  </a:cubicBezTo>
                  <a:cubicBezTo>
                    <a:pt x="465450" y="2034691"/>
                    <a:pt x="461240" y="2045870"/>
                    <a:pt x="456885" y="2057049"/>
                  </a:cubicBezTo>
                  <a:cubicBezTo>
                    <a:pt x="449190" y="2076794"/>
                    <a:pt x="442076" y="2095522"/>
                    <a:pt x="435688" y="2114395"/>
                  </a:cubicBezTo>
                  <a:lnTo>
                    <a:pt x="435543" y="2114976"/>
                  </a:lnTo>
                  <a:lnTo>
                    <a:pt x="435253" y="2115557"/>
                  </a:lnTo>
                  <a:cubicBezTo>
                    <a:pt x="390392" y="2239687"/>
                    <a:pt x="353226" y="2365123"/>
                    <a:pt x="324770" y="2488382"/>
                  </a:cubicBezTo>
                  <a:cubicBezTo>
                    <a:pt x="265391" y="2742158"/>
                    <a:pt x="235193" y="3002178"/>
                    <a:pt x="235338" y="3261036"/>
                  </a:cubicBezTo>
                  <a:cubicBezTo>
                    <a:pt x="236210" y="3391989"/>
                    <a:pt x="248695" y="3520474"/>
                    <a:pt x="272505" y="3641991"/>
                  </a:cubicBezTo>
                  <a:cubicBezTo>
                    <a:pt x="299073" y="3770621"/>
                    <a:pt x="337110" y="3893154"/>
                    <a:pt x="385891" y="4006104"/>
                  </a:cubicBezTo>
                  <a:lnTo>
                    <a:pt x="386182" y="4006685"/>
                  </a:lnTo>
                  <a:lnTo>
                    <a:pt x="386472" y="4007266"/>
                  </a:lnTo>
                  <a:cubicBezTo>
                    <a:pt x="394747" y="4027591"/>
                    <a:pt x="404039" y="4047626"/>
                    <a:pt x="413911" y="4068823"/>
                  </a:cubicBezTo>
                  <a:cubicBezTo>
                    <a:pt x="417686" y="4077098"/>
                    <a:pt x="421606" y="4085374"/>
                    <a:pt x="425380" y="4093794"/>
                  </a:cubicBezTo>
                  <a:cubicBezTo>
                    <a:pt x="428865" y="4100908"/>
                    <a:pt x="432349" y="4107876"/>
                    <a:pt x="435834" y="4114845"/>
                  </a:cubicBezTo>
                  <a:cubicBezTo>
                    <a:pt x="446867" y="4136913"/>
                    <a:pt x="457320" y="4157819"/>
                    <a:pt x="468644" y="4178435"/>
                  </a:cubicBezTo>
                  <a:lnTo>
                    <a:pt x="468935" y="4179015"/>
                  </a:lnTo>
                  <a:lnTo>
                    <a:pt x="469225" y="4179596"/>
                  </a:lnTo>
                  <a:cubicBezTo>
                    <a:pt x="495213" y="4229103"/>
                    <a:pt x="525120" y="4280352"/>
                    <a:pt x="566496" y="4345828"/>
                  </a:cubicBezTo>
                  <a:cubicBezTo>
                    <a:pt x="598727" y="4397368"/>
                    <a:pt x="633135" y="4447745"/>
                    <a:pt x="674366" y="4507124"/>
                  </a:cubicBezTo>
                  <a:cubicBezTo>
                    <a:pt x="713129" y="4561713"/>
                    <a:pt x="753199" y="4615139"/>
                    <a:pt x="790946" y="4665372"/>
                  </a:cubicBezTo>
                  <a:cubicBezTo>
                    <a:pt x="839001" y="4729106"/>
                    <a:pt x="889379" y="4793421"/>
                    <a:pt x="938015" y="4855559"/>
                  </a:cubicBezTo>
                  <a:cubicBezTo>
                    <a:pt x="969955" y="4896355"/>
                    <a:pt x="1003056" y="4938457"/>
                    <a:pt x="1035286" y="4980269"/>
                  </a:cubicBezTo>
                  <a:cubicBezTo>
                    <a:pt x="1069113" y="5023969"/>
                    <a:pt x="1113684" y="5081606"/>
                    <a:pt x="1158254" y="5140985"/>
                  </a:cubicBezTo>
                  <a:cubicBezTo>
                    <a:pt x="1179451" y="5169005"/>
                    <a:pt x="1200647" y="5198186"/>
                    <a:pt x="1221118" y="5226351"/>
                  </a:cubicBezTo>
                  <a:cubicBezTo>
                    <a:pt x="1240572" y="5253065"/>
                    <a:pt x="1259010" y="5278471"/>
                    <a:pt x="1277448" y="5303007"/>
                  </a:cubicBezTo>
                  <a:lnTo>
                    <a:pt x="1277739" y="5303297"/>
                  </a:lnTo>
                  <a:lnTo>
                    <a:pt x="1278029" y="5303588"/>
                  </a:lnTo>
                  <a:cubicBezTo>
                    <a:pt x="1309824" y="5347287"/>
                    <a:pt x="1343796" y="5391132"/>
                    <a:pt x="1376607" y="5433525"/>
                  </a:cubicBezTo>
                  <a:lnTo>
                    <a:pt x="1395625" y="5458060"/>
                  </a:lnTo>
                  <a:lnTo>
                    <a:pt x="1405207" y="5469965"/>
                  </a:lnTo>
                  <a:cubicBezTo>
                    <a:pt x="1442083" y="5515552"/>
                    <a:pt x="1479976" y="5562736"/>
                    <a:pt x="1518739" y="5607597"/>
                  </a:cubicBezTo>
                  <a:cubicBezTo>
                    <a:pt x="1603960" y="5707481"/>
                    <a:pt x="1691650" y="5802139"/>
                    <a:pt x="1779194" y="5888957"/>
                  </a:cubicBezTo>
                  <a:cubicBezTo>
                    <a:pt x="1965606" y="6072902"/>
                    <a:pt x="2161746" y="6230423"/>
                    <a:pt x="2361805" y="6356876"/>
                  </a:cubicBezTo>
                  <a:cubicBezTo>
                    <a:pt x="2475047" y="6427870"/>
                    <a:pt x="2579867" y="6485217"/>
                    <a:pt x="2682656" y="6532110"/>
                  </a:cubicBezTo>
                  <a:lnTo>
                    <a:pt x="2682946" y="6532255"/>
                  </a:lnTo>
                  <a:lnTo>
                    <a:pt x="2683236" y="6532400"/>
                  </a:lnTo>
                  <a:cubicBezTo>
                    <a:pt x="2787767" y="6581616"/>
                    <a:pt x="2901734" y="6626187"/>
                    <a:pt x="3021944" y="6664805"/>
                  </a:cubicBezTo>
                  <a:cubicBezTo>
                    <a:pt x="3132572" y="6700374"/>
                    <a:pt x="3251620" y="6731298"/>
                    <a:pt x="3375605" y="6756415"/>
                  </a:cubicBezTo>
                  <a:cubicBezTo>
                    <a:pt x="3432661" y="6767738"/>
                    <a:pt x="3493201" y="6777901"/>
                    <a:pt x="3555048" y="6786612"/>
                  </a:cubicBezTo>
                  <a:cubicBezTo>
                    <a:pt x="3613121" y="6794742"/>
                    <a:pt x="3673807" y="6801566"/>
                    <a:pt x="3735218" y="6807083"/>
                  </a:cubicBezTo>
                  <a:cubicBezTo>
                    <a:pt x="3852670" y="6817826"/>
                    <a:pt x="3974622" y="6823052"/>
                    <a:pt x="4108188" y="6823343"/>
                  </a:cubicBezTo>
                  <a:lnTo>
                    <a:pt x="4126917" y="6823343"/>
                  </a:lnTo>
                  <a:cubicBezTo>
                    <a:pt x="4135192" y="6823488"/>
                    <a:pt x="4143322" y="6823488"/>
                    <a:pt x="4151597" y="6823488"/>
                  </a:cubicBezTo>
                  <a:cubicBezTo>
                    <a:pt x="4171487" y="6823488"/>
                    <a:pt x="4186296" y="6823343"/>
                    <a:pt x="4199652" y="6822763"/>
                  </a:cubicBezTo>
                  <a:lnTo>
                    <a:pt x="4200088" y="6822763"/>
                  </a:lnTo>
                  <a:lnTo>
                    <a:pt x="4200523" y="6822763"/>
                  </a:lnTo>
                  <a:lnTo>
                    <a:pt x="4245675" y="6821601"/>
                  </a:lnTo>
                  <a:lnTo>
                    <a:pt x="4291117" y="6819277"/>
                  </a:lnTo>
                  <a:cubicBezTo>
                    <a:pt x="4342801" y="6816955"/>
                    <a:pt x="4397825" y="6812164"/>
                    <a:pt x="4469108" y="6803743"/>
                  </a:cubicBezTo>
                  <a:cubicBezTo>
                    <a:pt x="4700672" y="6775433"/>
                    <a:pt x="4932236" y="6712860"/>
                    <a:pt x="5157267" y="6617766"/>
                  </a:cubicBezTo>
                  <a:cubicBezTo>
                    <a:pt x="5260490" y="6574648"/>
                    <a:pt x="5367344" y="6521656"/>
                    <a:pt x="5484069" y="6455744"/>
                  </a:cubicBezTo>
                  <a:cubicBezTo>
                    <a:pt x="5584535" y="6399414"/>
                    <a:pt x="5688194" y="6334663"/>
                    <a:pt x="5801144" y="6257717"/>
                  </a:cubicBezTo>
                  <a:cubicBezTo>
                    <a:pt x="5894061" y="6194419"/>
                    <a:pt x="5992638" y="6122844"/>
                    <a:pt x="6111106" y="6032542"/>
                  </a:cubicBezTo>
                  <a:cubicBezTo>
                    <a:pt x="6163081" y="5993052"/>
                    <a:pt x="6215491" y="5951676"/>
                    <a:pt x="6264127" y="5913203"/>
                  </a:cubicBezTo>
                  <a:lnTo>
                    <a:pt x="6394458" y="5808939"/>
                  </a:lnTo>
                  <a:lnTo>
                    <a:pt x="6394458" y="6858000"/>
                  </a:lnTo>
                  <a:lnTo>
                    <a:pt x="2234128" y="6858000"/>
                  </a:lnTo>
                  <a:lnTo>
                    <a:pt x="2151583" y="6802146"/>
                  </a:lnTo>
                  <a:cubicBezTo>
                    <a:pt x="1509012" y="6424386"/>
                    <a:pt x="970245" y="5884748"/>
                    <a:pt x="593791" y="5241450"/>
                  </a:cubicBezTo>
                  <a:cubicBezTo>
                    <a:pt x="205286" y="4577683"/>
                    <a:pt x="0" y="3818240"/>
                    <a:pt x="0" y="3044861"/>
                  </a:cubicBezTo>
                  <a:cubicBezTo>
                    <a:pt x="0" y="2457023"/>
                    <a:pt x="115129" y="1886606"/>
                    <a:pt x="342337" y="1349581"/>
                  </a:cubicBezTo>
                  <a:cubicBezTo>
                    <a:pt x="534284" y="895692"/>
                    <a:pt x="798705" y="482372"/>
                    <a:pt x="1129762" y="11818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/>
            <p:cNvSpPr/>
            <p:nvPr/>
          </p:nvSpPr>
          <p:spPr>
            <a:xfrm>
              <a:off x="5934266" y="0"/>
              <a:ext cx="6419426" cy="6858000"/>
            </a:xfrm>
            <a:custGeom>
              <a:avLst/>
              <a:gdLst>
                <a:gd name="connsiteX0" fmla="*/ 6419426 w 6419426"/>
                <a:gd name="connsiteY0" fmla="*/ 6276207 h 6858000"/>
                <a:gd name="connsiteX1" fmla="*/ 6419426 w 6419426"/>
                <a:gd name="connsiteY1" fmla="*/ 6858000 h 6858000"/>
                <a:gd name="connsiteX2" fmla="*/ 5377226 w 6419426"/>
                <a:gd name="connsiteY2" fmla="*/ 6858000 h 6858000"/>
                <a:gd name="connsiteX3" fmla="*/ 5526079 w 6419426"/>
                <a:gd name="connsiteY3" fmla="*/ 6799309 h 6858000"/>
                <a:gd name="connsiteX4" fmla="*/ 6372097 w 6419426"/>
                <a:gd name="connsiteY4" fmla="*/ 6313400 h 6858000"/>
                <a:gd name="connsiteX5" fmla="*/ 0 w 6419426"/>
                <a:gd name="connsiteY5" fmla="*/ 3944218 h 6858000"/>
                <a:gd name="connsiteX6" fmla="*/ 31811 w 6419426"/>
                <a:gd name="connsiteY6" fmla="*/ 4082046 h 6858000"/>
                <a:gd name="connsiteX7" fmla="*/ 2375871 w 6419426"/>
                <a:gd name="connsiteY7" fmla="*/ 6799309 h 6858000"/>
                <a:gd name="connsiteX8" fmla="*/ 2524724 w 6419426"/>
                <a:gd name="connsiteY8" fmla="*/ 6858000 h 6858000"/>
                <a:gd name="connsiteX9" fmla="*/ 0 w 6419426"/>
                <a:gd name="connsiteY9" fmla="*/ 6858000 h 6858000"/>
                <a:gd name="connsiteX10" fmla="*/ 0 w 6419426"/>
                <a:gd name="connsiteY10" fmla="*/ 0 h 6858000"/>
                <a:gd name="connsiteX11" fmla="*/ 1320019 w 6419426"/>
                <a:gd name="connsiteY11" fmla="*/ 0 h 6858000"/>
                <a:gd name="connsiteX12" fmla="*/ 1089625 w 6419426"/>
                <a:gd name="connsiteY12" fmla="*/ 209396 h 6858000"/>
                <a:gd name="connsiteX13" fmla="*/ 31811 w 6419426"/>
                <a:gd name="connsiteY13" fmla="*/ 2059448 h 6858000"/>
                <a:gd name="connsiteX14" fmla="*/ 0 w 6419426"/>
                <a:gd name="connsiteY14" fmla="*/ 219727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19426" h="6858000">
                  <a:moveTo>
                    <a:pt x="6419426" y="6276207"/>
                  </a:moveTo>
                  <a:lnTo>
                    <a:pt x="6419426" y="6858000"/>
                  </a:lnTo>
                  <a:lnTo>
                    <a:pt x="5377226" y="6858000"/>
                  </a:lnTo>
                  <a:lnTo>
                    <a:pt x="5526079" y="6799309"/>
                  </a:lnTo>
                  <a:cubicBezTo>
                    <a:pt x="5828657" y="6671330"/>
                    <a:pt x="6112428" y="6507594"/>
                    <a:pt x="6372097" y="6313400"/>
                  </a:cubicBezTo>
                  <a:close/>
                  <a:moveTo>
                    <a:pt x="0" y="3944218"/>
                  </a:moveTo>
                  <a:lnTo>
                    <a:pt x="31811" y="4082046"/>
                  </a:lnTo>
                  <a:cubicBezTo>
                    <a:pt x="347839" y="5310348"/>
                    <a:pt x="1226077" y="6312987"/>
                    <a:pt x="2375871" y="6799309"/>
                  </a:cubicBezTo>
                  <a:lnTo>
                    <a:pt x="2524724" y="6858000"/>
                  </a:lnTo>
                  <a:lnTo>
                    <a:pt x="0" y="6858000"/>
                  </a:lnTo>
                  <a:close/>
                  <a:moveTo>
                    <a:pt x="0" y="0"/>
                  </a:moveTo>
                  <a:lnTo>
                    <a:pt x="1320019" y="0"/>
                  </a:lnTo>
                  <a:lnTo>
                    <a:pt x="1089625" y="209396"/>
                  </a:lnTo>
                  <a:cubicBezTo>
                    <a:pt x="586180" y="712841"/>
                    <a:pt x="214775" y="1348326"/>
                    <a:pt x="31811" y="2059448"/>
                  </a:cubicBezTo>
                  <a:lnTo>
                    <a:pt x="0" y="2197276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50829" y="624526"/>
            <a:ext cx="6400800" cy="5514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2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Short-Term and Long-Term Impacts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0829" y="861374"/>
            <a:ext cx="4959292" cy="51352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2200">
                <a:solidFill>
                  <a:srgbClr val="323232"/>
                </a:solidFill>
              </a:defRPr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Short-Term Impacts: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Greater awareness and confidence in screening.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women booking NHS appointments (Connal et al., 2023).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defRPr sz="2200">
                <a:solidFill>
                  <a:srgbClr val="323232"/>
                </a:solidFill>
              </a:defRPr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defRPr sz="2200">
                <a:solidFill>
                  <a:srgbClr val="323232"/>
                </a:solidFill>
              </a:defRPr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Impacts: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Reduction in late-stage diagnoses.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survival and reduced NHS burden.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Narrowed health inequalities.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nk ribbon symbol for breast cancer awareness on a blue background"/>
          <p:cNvPicPr>
            <a:picLocks noChangeAspect="1"/>
          </p:cNvPicPr>
          <p:nvPr/>
        </p:nvPicPr>
        <p:blipFill>
          <a:blip r:embed="rId2"/>
          <a:srcRect l="5425" r="47898" b="-1"/>
          <a:stretch>
            <a:fillRect/>
          </a:stretch>
        </p:blipFill>
        <p:spPr>
          <a:xfrm>
            <a:off x="4375482" y="10"/>
            <a:ext cx="4795614" cy="6857990"/>
          </a:xfrm>
          <a:prstGeom prst="rect">
            <a:avLst/>
          </a:prstGeom>
        </p:spPr>
      </p:pic>
      <p:grpSp>
        <p:nvGrpSpPr>
          <p:cNvPr id="11" name="Group 10"/>
          <p:cNvGrpSpPr>
            <a:grpSpLocks noGrp="1" noUngrp="1" noRot="1" noChangeAspect="1" noMove="1" noResize="1"/>
          </p:cNvGrpSpPr>
          <p:nvPr/>
        </p:nvGrpSpPr>
        <p:grpSpPr>
          <a:xfrm>
            <a:off x="4184674" y="0"/>
            <a:ext cx="4986424" cy="6858000"/>
            <a:chOff x="5705128" y="0"/>
            <a:chExt cx="6648564" cy="6858000"/>
          </a:xfrm>
        </p:grpSpPr>
        <p:sp>
          <p:nvSpPr>
            <p:cNvPr id="12" name="Freeform: Shape 11"/>
            <p:cNvSpPr/>
            <p:nvPr/>
          </p:nvSpPr>
          <p:spPr>
            <a:xfrm>
              <a:off x="5868018" y="0"/>
              <a:ext cx="6485674" cy="6858000"/>
            </a:xfrm>
            <a:custGeom>
              <a:avLst/>
              <a:gdLst>
                <a:gd name="connsiteX0" fmla="*/ 1720317 w 6237794"/>
                <a:gd name="connsiteY0" fmla="*/ 0 h 6858000"/>
                <a:gd name="connsiteX1" fmla="*/ 2433560 w 6237794"/>
                <a:gd name="connsiteY1" fmla="*/ 0 h 6858000"/>
                <a:gd name="connsiteX2" fmla="*/ 2351473 w 6237794"/>
                <a:gd name="connsiteY2" fmla="*/ 41605 h 6858000"/>
                <a:gd name="connsiteX3" fmla="*/ 1473152 w 6237794"/>
                <a:gd name="connsiteY3" fmla="*/ 667521 h 6858000"/>
                <a:gd name="connsiteX4" fmla="*/ 982876 w 6237794"/>
                <a:gd name="connsiteY4" fmla="*/ 1193803 h 6858000"/>
                <a:gd name="connsiteX5" fmla="*/ 595242 w 6237794"/>
                <a:gd name="connsiteY5" fmla="*/ 1798192 h 6858000"/>
                <a:gd name="connsiteX6" fmla="*/ 332174 w 6237794"/>
                <a:gd name="connsiteY6" fmla="*/ 2466315 h 6858000"/>
                <a:gd name="connsiteX7" fmla="*/ 236500 w 6237794"/>
                <a:gd name="connsiteY7" fmla="*/ 3178573 h 6858000"/>
                <a:gd name="connsiteX8" fmla="*/ 276860 w 6237794"/>
                <a:gd name="connsiteY8" fmla="*/ 3527298 h 6858000"/>
                <a:gd name="connsiteX9" fmla="*/ 396054 w 6237794"/>
                <a:gd name="connsiteY9" fmla="*/ 3853520 h 6858000"/>
                <a:gd name="connsiteX10" fmla="*/ 479243 w 6237794"/>
                <a:gd name="connsiteY10" fmla="*/ 4007121 h 6858000"/>
                <a:gd name="connsiteX11" fmla="*/ 574772 w 6237794"/>
                <a:gd name="connsiteY11" fmla="*/ 4155787 h 6858000"/>
                <a:gd name="connsiteX12" fmla="*/ 795447 w 6237794"/>
                <a:gd name="connsiteY12" fmla="*/ 4443100 h 6858000"/>
                <a:gd name="connsiteX13" fmla="*/ 1034270 w 6237794"/>
                <a:gd name="connsiteY13" fmla="*/ 4732591 h 6858000"/>
                <a:gd name="connsiteX14" fmla="*/ 1153028 w 6237794"/>
                <a:gd name="connsiteY14" fmla="*/ 4883725 h 6858000"/>
                <a:gd name="connsiteX15" fmla="*/ 1210084 w 6237794"/>
                <a:gd name="connsiteY15" fmla="*/ 4957912 h 6858000"/>
                <a:gd name="connsiteX16" fmla="*/ 1265979 w 6237794"/>
                <a:gd name="connsiteY16" fmla="*/ 5028906 h 6858000"/>
                <a:gd name="connsiteX17" fmla="*/ 1746238 w 6237794"/>
                <a:gd name="connsiteY17" fmla="*/ 5553590 h 6858000"/>
                <a:gd name="connsiteX18" fmla="*/ 2001611 w 6237794"/>
                <a:gd name="connsiteY18" fmla="*/ 5789654 h 6858000"/>
                <a:gd name="connsiteX19" fmla="*/ 2269035 w 6237794"/>
                <a:gd name="connsiteY19" fmla="*/ 6007280 h 6858000"/>
                <a:gd name="connsiteX20" fmla="*/ 2866455 w 6237794"/>
                <a:gd name="connsiteY20" fmla="*/ 6351505 h 6858000"/>
                <a:gd name="connsiteX21" fmla="*/ 3200661 w 6237794"/>
                <a:gd name="connsiteY21" fmla="*/ 6448777 h 6858000"/>
                <a:gd name="connsiteX22" fmla="*/ 3286318 w 6237794"/>
                <a:gd name="connsiteY22" fmla="*/ 6465908 h 6858000"/>
                <a:gd name="connsiteX23" fmla="*/ 3372701 w 6237794"/>
                <a:gd name="connsiteY23" fmla="*/ 6480281 h 6858000"/>
                <a:gd name="connsiteX24" fmla="*/ 3547063 w 6237794"/>
                <a:gd name="connsiteY24" fmla="*/ 6500896 h 6858000"/>
                <a:gd name="connsiteX25" fmla="*/ 3634753 w 6237794"/>
                <a:gd name="connsiteY25" fmla="*/ 6507575 h 6858000"/>
                <a:gd name="connsiteX26" fmla="*/ 3722733 w 6237794"/>
                <a:gd name="connsiteY26" fmla="*/ 6512221 h 6858000"/>
                <a:gd name="connsiteX27" fmla="*/ 3811003 w 6237794"/>
                <a:gd name="connsiteY27" fmla="*/ 6514253 h 6858000"/>
                <a:gd name="connsiteX28" fmla="*/ 3899418 w 6237794"/>
                <a:gd name="connsiteY28" fmla="*/ 6513817 h 6858000"/>
                <a:gd name="connsiteX29" fmla="*/ 3943698 w 6237794"/>
                <a:gd name="connsiteY29" fmla="*/ 6513381 h 6858000"/>
                <a:gd name="connsiteX30" fmla="*/ 3986381 w 6237794"/>
                <a:gd name="connsiteY30" fmla="*/ 6511495 h 6858000"/>
                <a:gd name="connsiteX31" fmla="*/ 4028919 w 6237794"/>
                <a:gd name="connsiteY31" fmla="*/ 6509317 h 6858000"/>
                <a:gd name="connsiteX32" fmla="*/ 4071312 w 6237794"/>
                <a:gd name="connsiteY32" fmla="*/ 6505833 h 6858000"/>
                <a:gd name="connsiteX33" fmla="*/ 4239432 w 6237794"/>
                <a:gd name="connsiteY33" fmla="*/ 6485072 h 6858000"/>
                <a:gd name="connsiteX34" fmla="*/ 4879826 w 6237794"/>
                <a:gd name="connsiteY34" fmla="*/ 6274849 h 6858000"/>
                <a:gd name="connsiteX35" fmla="*/ 5471439 w 6237794"/>
                <a:gd name="connsiteY35" fmla="*/ 5906235 h 6858000"/>
                <a:gd name="connsiteX36" fmla="*/ 5614877 w 6237794"/>
                <a:gd name="connsiteY36" fmla="*/ 5797930 h 6858000"/>
                <a:gd name="connsiteX37" fmla="*/ 5758316 w 6237794"/>
                <a:gd name="connsiteY37" fmla="*/ 5685995 h 6858000"/>
                <a:gd name="connsiteX38" fmla="*/ 6048824 w 6237794"/>
                <a:gd name="connsiteY38" fmla="*/ 5453705 h 6858000"/>
                <a:gd name="connsiteX39" fmla="*/ 6237794 w 6237794"/>
                <a:gd name="connsiteY39" fmla="*/ 5308644 h 6858000"/>
                <a:gd name="connsiteX40" fmla="*/ 6237794 w 6237794"/>
                <a:gd name="connsiteY40" fmla="*/ 6081399 h 6858000"/>
                <a:gd name="connsiteX41" fmla="*/ 6123011 w 6237794"/>
                <a:gd name="connsiteY41" fmla="*/ 6166399 h 6858000"/>
                <a:gd name="connsiteX42" fmla="*/ 5965925 w 6237794"/>
                <a:gd name="connsiteY42" fmla="*/ 6278479 h 6858000"/>
                <a:gd name="connsiteX43" fmla="*/ 5803903 w 6237794"/>
                <a:gd name="connsiteY43" fmla="*/ 6387364 h 6858000"/>
                <a:gd name="connsiteX44" fmla="*/ 5463744 w 6237794"/>
                <a:gd name="connsiteY44" fmla="*/ 6591780 h 6858000"/>
                <a:gd name="connsiteX45" fmla="*/ 5097888 w 6237794"/>
                <a:gd name="connsiteY45" fmla="*/ 6765562 h 6858000"/>
                <a:gd name="connsiteX46" fmla="*/ 4905602 w 6237794"/>
                <a:gd name="connsiteY46" fmla="*/ 6836446 h 6858000"/>
                <a:gd name="connsiteX47" fmla="*/ 4831447 w 6237794"/>
                <a:gd name="connsiteY47" fmla="*/ 6858000 h 6858000"/>
                <a:gd name="connsiteX48" fmla="*/ 3036485 w 6237794"/>
                <a:gd name="connsiteY48" fmla="*/ 6858000 h 6858000"/>
                <a:gd name="connsiteX49" fmla="*/ 2911533 w 6237794"/>
                <a:gd name="connsiteY49" fmla="*/ 6825558 h 6858000"/>
                <a:gd name="connsiteX50" fmla="*/ 2719386 w 6237794"/>
                <a:gd name="connsiteY50" fmla="*/ 6767158 h 6858000"/>
                <a:gd name="connsiteX51" fmla="*/ 1980415 w 6237794"/>
                <a:gd name="connsiteY51" fmla="*/ 6440210 h 6858000"/>
                <a:gd name="connsiteX52" fmla="*/ 1357588 w 6237794"/>
                <a:gd name="connsiteY52" fmla="*/ 5931206 h 6858000"/>
                <a:gd name="connsiteX53" fmla="*/ 1105118 w 6237794"/>
                <a:gd name="connsiteY53" fmla="*/ 5624874 h 6858000"/>
                <a:gd name="connsiteX54" fmla="*/ 884588 w 6237794"/>
                <a:gd name="connsiteY54" fmla="*/ 5300539 h 6858000"/>
                <a:gd name="connsiteX55" fmla="*/ 833049 w 6237794"/>
                <a:gd name="connsiteY55" fmla="*/ 5217931 h 6858000"/>
                <a:gd name="connsiteX56" fmla="*/ 783833 w 6237794"/>
                <a:gd name="connsiteY56" fmla="*/ 5137791 h 6858000"/>
                <a:gd name="connsiteX57" fmla="*/ 686706 w 6237794"/>
                <a:gd name="connsiteY57" fmla="*/ 4982447 h 6858000"/>
                <a:gd name="connsiteX58" fmla="*/ 485485 w 6237794"/>
                <a:gd name="connsiteY58" fmla="*/ 4665082 h 6858000"/>
                <a:gd name="connsiteX59" fmla="*/ 289055 w 6237794"/>
                <a:gd name="connsiteY59" fmla="*/ 4329568 h 6858000"/>
                <a:gd name="connsiteX60" fmla="*/ 200495 w 6237794"/>
                <a:gd name="connsiteY60" fmla="*/ 4151721 h 6858000"/>
                <a:gd name="connsiteX61" fmla="*/ 125291 w 6237794"/>
                <a:gd name="connsiteY61" fmla="*/ 3965600 h 6858000"/>
                <a:gd name="connsiteX62" fmla="*/ 67654 w 6237794"/>
                <a:gd name="connsiteY62" fmla="*/ 3772509 h 6858000"/>
                <a:gd name="connsiteX63" fmla="*/ 46168 w 6237794"/>
                <a:gd name="connsiteY63" fmla="*/ 3674076 h 6858000"/>
                <a:gd name="connsiteX64" fmla="*/ 36731 w 6237794"/>
                <a:gd name="connsiteY64" fmla="*/ 3624714 h 6858000"/>
                <a:gd name="connsiteX65" fmla="*/ 28891 w 6237794"/>
                <a:gd name="connsiteY65" fmla="*/ 3575208 h 6858000"/>
                <a:gd name="connsiteX66" fmla="*/ 0 w 6237794"/>
                <a:gd name="connsiteY66" fmla="*/ 3178573 h 6858000"/>
                <a:gd name="connsiteX67" fmla="*/ 80575 w 6237794"/>
                <a:gd name="connsiteY67" fmla="*/ 2405774 h 6858000"/>
                <a:gd name="connsiteX68" fmla="*/ 322737 w 6237794"/>
                <a:gd name="connsiteY68" fmla="*/ 1665351 h 6858000"/>
                <a:gd name="connsiteX69" fmla="*/ 1230700 w 6237794"/>
                <a:gd name="connsiteY69" fmla="*/ 407938 h 6858000"/>
                <a:gd name="connsiteX70" fmla="*/ 1521825 w 6237794"/>
                <a:gd name="connsiteY70" fmla="*/ 14944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6237794" h="6858000">
                  <a:moveTo>
                    <a:pt x="1720317" y="0"/>
                  </a:moveTo>
                  <a:lnTo>
                    <a:pt x="2433560" y="0"/>
                  </a:lnTo>
                  <a:lnTo>
                    <a:pt x="2351473" y="41605"/>
                  </a:lnTo>
                  <a:cubicBezTo>
                    <a:pt x="2036528" y="216271"/>
                    <a:pt x="1740794" y="426339"/>
                    <a:pt x="1473152" y="667521"/>
                  </a:cubicBezTo>
                  <a:cubicBezTo>
                    <a:pt x="1295305" y="828818"/>
                    <a:pt x="1130525" y="1004777"/>
                    <a:pt x="982876" y="1193803"/>
                  </a:cubicBezTo>
                  <a:cubicBezTo>
                    <a:pt x="834936" y="1382538"/>
                    <a:pt x="704418" y="1584921"/>
                    <a:pt x="595242" y="1798192"/>
                  </a:cubicBezTo>
                  <a:cubicBezTo>
                    <a:pt x="486066" y="2011317"/>
                    <a:pt x="395183" y="2234461"/>
                    <a:pt x="332174" y="2466315"/>
                  </a:cubicBezTo>
                  <a:cubicBezTo>
                    <a:pt x="269166" y="2697588"/>
                    <a:pt x="236355" y="2938008"/>
                    <a:pt x="236500" y="3178573"/>
                  </a:cubicBezTo>
                  <a:cubicBezTo>
                    <a:pt x="237807" y="3296751"/>
                    <a:pt x="249421" y="3414057"/>
                    <a:pt x="276860" y="3527298"/>
                  </a:cubicBezTo>
                  <a:cubicBezTo>
                    <a:pt x="303864" y="3640684"/>
                    <a:pt x="345821" y="3749135"/>
                    <a:pt x="396054" y="3853520"/>
                  </a:cubicBezTo>
                  <a:cubicBezTo>
                    <a:pt x="421461" y="3905640"/>
                    <a:pt x="449626" y="3956743"/>
                    <a:pt x="479243" y="4007121"/>
                  </a:cubicBezTo>
                  <a:cubicBezTo>
                    <a:pt x="509295" y="4057354"/>
                    <a:pt x="541380" y="4106861"/>
                    <a:pt x="574772" y="4155787"/>
                  </a:cubicBezTo>
                  <a:cubicBezTo>
                    <a:pt x="642426" y="4253348"/>
                    <a:pt x="717630" y="4348007"/>
                    <a:pt x="795447" y="4443100"/>
                  </a:cubicBezTo>
                  <a:cubicBezTo>
                    <a:pt x="873264" y="4538339"/>
                    <a:pt x="954565" y="4633577"/>
                    <a:pt x="1034270" y="4732591"/>
                  </a:cubicBezTo>
                  <a:cubicBezTo>
                    <a:pt x="1074195" y="4781952"/>
                    <a:pt x="1113684" y="4832476"/>
                    <a:pt x="1153028" y="4883725"/>
                  </a:cubicBezTo>
                  <a:lnTo>
                    <a:pt x="1210084" y="4957912"/>
                  </a:lnTo>
                  <a:cubicBezTo>
                    <a:pt x="1228813" y="4981576"/>
                    <a:pt x="1246670" y="5005822"/>
                    <a:pt x="1265979" y="5028906"/>
                  </a:cubicBezTo>
                  <a:cubicBezTo>
                    <a:pt x="1416677" y="5216770"/>
                    <a:pt x="1580151" y="5389681"/>
                    <a:pt x="1746238" y="5553590"/>
                  </a:cubicBezTo>
                  <a:cubicBezTo>
                    <a:pt x="1829717" y="5635182"/>
                    <a:pt x="1914648" y="5714015"/>
                    <a:pt x="2001611" y="5789654"/>
                  </a:cubicBezTo>
                  <a:cubicBezTo>
                    <a:pt x="2088575" y="5865293"/>
                    <a:pt x="2177135" y="5938465"/>
                    <a:pt x="2269035" y="6007280"/>
                  </a:cubicBezTo>
                  <a:cubicBezTo>
                    <a:pt x="2452108" y="6145202"/>
                    <a:pt x="2649554" y="6268461"/>
                    <a:pt x="2866455" y="6351505"/>
                  </a:cubicBezTo>
                  <a:cubicBezTo>
                    <a:pt x="2974615" y="6393027"/>
                    <a:pt x="3086694" y="6424821"/>
                    <a:pt x="3200661" y="6448777"/>
                  </a:cubicBezTo>
                  <a:cubicBezTo>
                    <a:pt x="3229262" y="6454438"/>
                    <a:pt x="3257572" y="6460971"/>
                    <a:pt x="3286318" y="6465908"/>
                  </a:cubicBezTo>
                  <a:lnTo>
                    <a:pt x="3372701" y="6480281"/>
                  </a:lnTo>
                  <a:cubicBezTo>
                    <a:pt x="3430628" y="6487975"/>
                    <a:pt x="3488556" y="6496106"/>
                    <a:pt x="3547063" y="6500896"/>
                  </a:cubicBezTo>
                  <a:cubicBezTo>
                    <a:pt x="3576245" y="6503654"/>
                    <a:pt x="3605426" y="6506268"/>
                    <a:pt x="3634753" y="6507575"/>
                  </a:cubicBezTo>
                  <a:cubicBezTo>
                    <a:pt x="3664079" y="6509026"/>
                    <a:pt x="3693261" y="6511350"/>
                    <a:pt x="3722733" y="6512221"/>
                  </a:cubicBezTo>
                  <a:lnTo>
                    <a:pt x="3811003" y="6514253"/>
                  </a:lnTo>
                  <a:cubicBezTo>
                    <a:pt x="3840329" y="6514979"/>
                    <a:pt x="3869946" y="6513963"/>
                    <a:pt x="3899418" y="6513817"/>
                  </a:cubicBezTo>
                  <a:lnTo>
                    <a:pt x="3943698" y="6513381"/>
                  </a:lnTo>
                  <a:cubicBezTo>
                    <a:pt x="3958071" y="6512946"/>
                    <a:pt x="3972154" y="6512075"/>
                    <a:pt x="3986381" y="6511495"/>
                  </a:cubicBezTo>
                  <a:cubicBezTo>
                    <a:pt x="4000609" y="6510768"/>
                    <a:pt x="4014837" y="6510333"/>
                    <a:pt x="4028919" y="6509317"/>
                  </a:cubicBezTo>
                  <a:lnTo>
                    <a:pt x="4071312" y="6505833"/>
                  </a:lnTo>
                  <a:cubicBezTo>
                    <a:pt x="4127788" y="6501332"/>
                    <a:pt x="4183828" y="6493782"/>
                    <a:pt x="4239432" y="6485072"/>
                  </a:cubicBezTo>
                  <a:cubicBezTo>
                    <a:pt x="4461994" y="6448195"/>
                    <a:pt x="4675992" y="6376041"/>
                    <a:pt x="4879826" y="6274849"/>
                  </a:cubicBezTo>
                  <a:cubicBezTo>
                    <a:pt x="5084386" y="6174820"/>
                    <a:pt x="5279074" y="6046770"/>
                    <a:pt x="5471439" y="5906235"/>
                  </a:cubicBezTo>
                  <a:cubicBezTo>
                    <a:pt x="5519494" y="5871246"/>
                    <a:pt x="5567258" y="5834806"/>
                    <a:pt x="5614877" y="5797930"/>
                  </a:cubicBezTo>
                  <a:cubicBezTo>
                    <a:pt x="5662787" y="5761199"/>
                    <a:pt x="5710551" y="5723887"/>
                    <a:pt x="5758316" y="5685995"/>
                  </a:cubicBezTo>
                  <a:lnTo>
                    <a:pt x="6048824" y="5453705"/>
                  </a:lnTo>
                  <a:lnTo>
                    <a:pt x="6237794" y="5308644"/>
                  </a:lnTo>
                  <a:lnTo>
                    <a:pt x="6237794" y="6081399"/>
                  </a:lnTo>
                  <a:lnTo>
                    <a:pt x="6123011" y="6166399"/>
                  </a:lnTo>
                  <a:cubicBezTo>
                    <a:pt x="6071326" y="6204001"/>
                    <a:pt x="6019061" y="6241458"/>
                    <a:pt x="5965925" y="6278479"/>
                  </a:cubicBezTo>
                  <a:cubicBezTo>
                    <a:pt x="5912644" y="6315210"/>
                    <a:pt x="5858927" y="6351650"/>
                    <a:pt x="5803903" y="6387364"/>
                  </a:cubicBezTo>
                  <a:cubicBezTo>
                    <a:pt x="5694437" y="6458938"/>
                    <a:pt x="5581486" y="6528335"/>
                    <a:pt x="5463744" y="6591780"/>
                  </a:cubicBezTo>
                  <a:cubicBezTo>
                    <a:pt x="5346147" y="6655514"/>
                    <a:pt x="5224486" y="6714748"/>
                    <a:pt x="5097888" y="6765562"/>
                  </a:cubicBezTo>
                  <a:cubicBezTo>
                    <a:pt x="5034879" y="6791332"/>
                    <a:pt x="4970700" y="6815005"/>
                    <a:pt x="4905602" y="6836446"/>
                  </a:cubicBezTo>
                  <a:lnTo>
                    <a:pt x="4831447" y="6858000"/>
                  </a:lnTo>
                  <a:lnTo>
                    <a:pt x="3036485" y="6858000"/>
                  </a:lnTo>
                  <a:lnTo>
                    <a:pt x="2911533" y="6825558"/>
                  </a:lnTo>
                  <a:cubicBezTo>
                    <a:pt x="2847182" y="6807410"/>
                    <a:pt x="2783121" y="6787919"/>
                    <a:pt x="2719386" y="6767158"/>
                  </a:cubicBezTo>
                  <a:cubicBezTo>
                    <a:pt x="2464884" y="6683389"/>
                    <a:pt x="2213285" y="6579149"/>
                    <a:pt x="1980415" y="6440210"/>
                  </a:cubicBezTo>
                  <a:cubicBezTo>
                    <a:pt x="1747399" y="6301563"/>
                    <a:pt x="1539355" y="6125749"/>
                    <a:pt x="1357588" y="5931206"/>
                  </a:cubicBezTo>
                  <a:cubicBezTo>
                    <a:pt x="1266269" y="5834080"/>
                    <a:pt x="1183226" y="5730711"/>
                    <a:pt x="1105118" y="5624874"/>
                  </a:cubicBezTo>
                  <a:cubicBezTo>
                    <a:pt x="1027446" y="5518601"/>
                    <a:pt x="953549" y="5410732"/>
                    <a:pt x="884588" y="5300539"/>
                  </a:cubicBezTo>
                  <a:cubicBezTo>
                    <a:pt x="866876" y="5273245"/>
                    <a:pt x="850180" y="5245516"/>
                    <a:pt x="833049" y="5217931"/>
                  </a:cubicBezTo>
                  <a:lnTo>
                    <a:pt x="783833" y="5137791"/>
                  </a:lnTo>
                  <a:cubicBezTo>
                    <a:pt x="752328" y="5085962"/>
                    <a:pt x="719662" y="5034567"/>
                    <a:pt x="686706" y="4982447"/>
                  </a:cubicBezTo>
                  <a:lnTo>
                    <a:pt x="485485" y="4665082"/>
                  </a:lnTo>
                  <a:cubicBezTo>
                    <a:pt x="417976" y="4556922"/>
                    <a:pt x="351338" y="4445568"/>
                    <a:pt x="289055" y="4329568"/>
                  </a:cubicBezTo>
                  <a:cubicBezTo>
                    <a:pt x="257987" y="4271496"/>
                    <a:pt x="227934" y="4212408"/>
                    <a:pt x="200495" y="4151721"/>
                  </a:cubicBezTo>
                  <a:cubicBezTo>
                    <a:pt x="173201" y="4090891"/>
                    <a:pt x="147794" y="4028898"/>
                    <a:pt x="125291" y="3965600"/>
                  </a:cubicBezTo>
                  <a:cubicBezTo>
                    <a:pt x="103224" y="3902155"/>
                    <a:pt x="83624" y="3837840"/>
                    <a:pt x="67654" y="3772509"/>
                  </a:cubicBezTo>
                  <a:cubicBezTo>
                    <a:pt x="60105" y="3739843"/>
                    <a:pt x="52410" y="3707032"/>
                    <a:pt x="46168" y="3674076"/>
                  </a:cubicBezTo>
                  <a:lnTo>
                    <a:pt x="36731" y="3624714"/>
                  </a:lnTo>
                  <a:lnTo>
                    <a:pt x="28891" y="3575208"/>
                  </a:lnTo>
                  <a:cubicBezTo>
                    <a:pt x="8566" y="3442948"/>
                    <a:pt x="0" y="3310252"/>
                    <a:pt x="0" y="3178573"/>
                  </a:cubicBezTo>
                  <a:cubicBezTo>
                    <a:pt x="726" y="2919425"/>
                    <a:pt x="27730" y="2660277"/>
                    <a:pt x="80575" y="2405774"/>
                  </a:cubicBezTo>
                  <a:cubicBezTo>
                    <a:pt x="133276" y="2151417"/>
                    <a:pt x="213997" y="1901996"/>
                    <a:pt x="322737" y="1665351"/>
                  </a:cubicBezTo>
                  <a:cubicBezTo>
                    <a:pt x="541235" y="1192061"/>
                    <a:pt x="857875" y="768568"/>
                    <a:pt x="1230700" y="407938"/>
                  </a:cubicBezTo>
                  <a:cubicBezTo>
                    <a:pt x="1324124" y="317781"/>
                    <a:pt x="1421323" y="231579"/>
                    <a:pt x="1521825" y="14944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/>
            <p:cNvSpPr/>
            <p:nvPr/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634917 w 6230407"/>
                <a:gd name="connsiteY0" fmla="*/ 0 h 6858000"/>
                <a:gd name="connsiteX1" fmla="*/ 6230407 w 6230407"/>
                <a:gd name="connsiteY1" fmla="*/ 0 h 6858000"/>
                <a:gd name="connsiteX2" fmla="*/ 6230407 w 6230407"/>
                <a:gd name="connsiteY2" fmla="*/ 322046 h 6858000"/>
                <a:gd name="connsiteX3" fmla="*/ 6061915 w 6230407"/>
                <a:gd name="connsiteY3" fmla="*/ 206288 h 6858000"/>
                <a:gd name="connsiteX4" fmla="*/ 5814792 w 6230407"/>
                <a:gd name="connsiteY4" fmla="*/ 74312 h 6858000"/>
                <a:gd name="connsiteX5" fmla="*/ 5676576 w 6230407"/>
                <a:gd name="connsiteY5" fmla="*/ 15049 h 6858000"/>
                <a:gd name="connsiteX6" fmla="*/ 1821847 w 6230407"/>
                <a:gd name="connsiteY6" fmla="*/ 0 h 6858000"/>
                <a:gd name="connsiteX7" fmla="*/ 3449591 w 6230407"/>
                <a:gd name="connsiteY7" fmla="*/ 0 h 6858000"/>
                <a:gd name="connsiteX8" fmla="*/ 3354111 w 6230407"/>
                <a:gd name="connsiteY8" fmla="*/ 29819 h 6858000"/>
                <a:gd name="connsiteX9" fmla="*/ 3177287 w 6230407"/>
                <a:gd name="connsiteY9" fmla="*/ 93621 h 6858000"/>
                <a:gd name="connsiteX10" fmla="*/ 1915374 w 6230407"/>
                <a:gd name="connsiteY10" fmla="*/ 844207 h 6858000"/>
                <a:gd name="connsiteX11" fmla="*/ 1042545 w 6230407"/>
                <a:gd name="connsiteY11" fmla="*/ 1926532 h 6858000"/>
                <a:gd name="connsiteX12" fmla="*/ 726050 w 6230407"/>
                <a:gd name="connsiteY12" fmla="*/ 3186123 h 6858000"/>
                <a:gd name="connsiteX13" fmla="*/ 1249864 w 6230407"/>
                <a:gd name="connsiteY13" fmla="*/ 4355701 h 6858000"/>
                <a:gd name="connsiteX14" fmla="*/ 1513803 w 6230407"/>
                <a:gd name="connsiteY14" fmla="*/ 4726929 h 6858000"/>
                <a:gd name="connsiteX15" fmla="*/ 3990446 w 6230407"/>
                <a:gd name="connsiteY15" fmla="*/ 6178014 h 6858000"/>
                <a:gd name="connsiteX16" fmla="*/ 5870541 w 6230407"/>
                <a:gd name="connsiteY16" fmla="*/ 5285296 h 6858000"/>
                <a:gd name="connsiteX17" fmla="*/ 6099347 w 6230407"/>
                <a:gd name="connsiteY17" fmla="*/ 5108030 h 6858000"/>
                <a:gd name="connsiteX18" fmla="*/ 6230407 w 6230407"/>
                <a:gd name="connsiteY18" fmla="*/ 5006078 h 6858000"/>
                <a:gd name="connsiteX19" fmla="*/ 6230407 w 6230407"/>
                <a:gd name="connsiteY19" fmla="*/ 5924458 h 6858000"/>
                <a:gd name="connsiteX20" fmla="*/ 6056186 w 6230407"/>
                <a:gd name="connsiteY20" fmla="*/ 6058925 h 6858000"/>
                <a:gd name="connsiteX21" fmla="*/ 4500343 w 6230407"/>
                <a:gd name="connsiteY21" fmla="*/ 6854086 h 6858000"/>
                <a:gd name="connsiteX22" fmla="*/ 4476760 w 6230407"/>
                <a:gd name="connsiteY22" fmla="*/ 6858000 h 6858000"/>
                <a:gd name="connsiteX23" fmla="*/ 3391617 w 6230407"/>
                <a:gd name="connsiteY23" fmla="*/ 6858000 h 6858000"/>
                <a:gd name="connsiteX24" fmla="*/ 3242986 w 6230407"/>
                <a:gd name="connsiteY24" fmla="*/ 6833894 h 6858000"/>
                <a:gd name="connsiteX25" fmla="*/ 913044 w 6230407"/>
                <a:gd name="connsiteY25" fmla="*/ 5134452 h 6858000"/>
                <a:gd name="connsiteX26" fmla="*/ 0 w 6230407"/>
                <a:gd name="connsiteY26" fmla="*/ 3186123 h 6858000"/>
                <a:gd name="connsiteX27" fmla="*/ 1779764 w 6230407"/>
                <a:gd name="connsiteY27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30407" h="6858000">
                  <a:moveTo>
                    <a:pt x="5634917" y="0"/>
                  </a:moveTo>
                  <a:lnTo>
                    <a:pt x="6230407" y="0"/>
                  </a:lnTo>
                  <a:lnTo>
                    <a:pt x="6230407" y="322046"/>
                  </a:lnTo>
                  <a:lnTo>
                    <a:pt x="6061915" y="206288"/>
                  </a:lnTo>
                  <a:cubicBezTo>
                    <a:pt x="5982213" y="157828"/>
                    <a:pt x="5899796" y="113801"/>
                    <a:pt x="5814792" y="74312"/>
                  </a:cubicBezTo>
                  <a:cubicBezTo>
                    <a:pt x="5769441" y="53261"/>
                    <a:pt x="5723362" y="33505"/>
                    <a:pt x="5676576" y="15049"/>
                  </a:cubicBezTo>
                  <a:close/>
                  <a:moveTo>
                    <a:pt x="1821847" y="0"/>
                  </a:moveTo>
                  <a:lnTo>
                    <a:pt x="3449591" y="0"/>
                  </a:lnTo>
                  <a:lnTo>
                    <a:pt x="3354111" y="29819"/>
                  </a:lnTo>
                  <a:cubicBezTo>
                    <a:pt x="3295072" y="49686"/>
                    <a:pt x="3236122" y="70955"/>
                    <a:pt x="3177287" y="93621"/>
                  </a:cubicBezTo>
                  <a:cubicBezTo>
                    <a:pt x="2718951" y="269871"/>
                    <a:pt x="2282682" y="529455"/>
                    <a:pt x="1915374" y="844207"/>
                  </a:cubicBezTo>
                  <a:cubicBezTo>
                    <a:pt x="1541678" y="1164331"/>
                    <a:pt x="1247976" y="1528591"/>
                    <a:pt x="1042545" y="1926532"/>
                  </a:cubicBezTo>
                  <a:cubicBezTo>
                    <a:pt x="832613" y="2333329"/>
                    <a:pt x="726050" y="2757113"/>
                    <a:pt x="726050" y="3186123"/>
                  </a:cubicBezTo>
                  <a:cubicBezTo>
                    <a:pt x="726050" y="3618181"/>
                    <a:pt x="896057" y="3870506"/>
                    <a:pt x="1249864" y="4355701"/>
                  </a:cubicBezTo>
                  <a:cubicBezTo>
                    <a:pt x="1335230" y="4472717"/>
                    <a:pt x="1423500" y="4593798"/>
                    <a:pt x="1513803" y="4726929"/>
                  </a:cubicBezTo>
                  <a:cubicBezTo>
                    <a:pt x="2203848" y="5744068"/>
                    <a:pt x="2944562" y="6178014"/>
                    <a:pt x="3990446" y="6178014"/>
                  </a:cubicBezTo>
                  <a:cubicBezTo>
                    <a:pt x="4676863" y="6178014"/>
                    <a:pt x="5180496" y="5824498"/>
                    <a:pt x="5870541" y="5285296"/>
                  </a:cubicBezTo>
                  <a:cubicBezTo>
                    <a:pt x="5947632" y="5225046"/>
                    <a:pt x="6024723" y="5165521"/>
                    <a:pt x="6099347" y="5108030"/>
                  </a:cubicBezTo>
                  <a:lnTo>
                    <a:pt x="6230407" y="5006078"/>
                  </a:lnTo>
                  <a:lnTo>
                    <a:pt x="6230407" y="5924458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/>
            <p:cNvSpPr/>
            <p:nvPr/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061392 w 6230408"/>
                <a:gd name="connsiteY0" fmla="*/ 0 h 6858000"/>
                <a:gd name="connsiteX1" fmla="*/ 6230408 w 6230408"/>
                <a:gd name="connsiteY1" fmla="*/ 0 h 6858000"/>
                <a:gd name="connsiteX2" fmla="*/ 6230408 w 6230408"/>
                <a:gd name="connsiteY2" fmla="*/ 502666 h 6858000"/>
                <a:gd name="connsiteX3" fmla="*/ 6204367 w 6230408"/>
                <a:gd name="connsiteY3" fmla="*/ 480166 h 6858000"/>
                <a:gd name="connsiteX4" fmla="*/ 5753525 w 6230408"/>
                <a:gd name="connsiteY4" fmla="*/ 205991 h 6858000"/>
                <a:gd name="connsiteX5" fmla="*/ 5205685 w 6230408"/>
                <a:gd name="connsiteY5" fmla="*/ 25948 h 6858000"/>
                <a:gd name="connsiteX6" fmla="*/ 1821847 w 6230408"/>
                <a:gd name="connsiteY6" fmla="*/ 0 h 6858000"/>
                <a:gd name="connsiteX7" fmla="*/ 4114919 w 6230408"/>
                <a:gd name="connsiteY7" fmla="*/ 0 h 6858000"/>
                <a:gd name="connsiteX8" fmla="*/ 4086206 w 6230408"/>
                <a:gd name="connsiteY8" fmla="*/ 3507 h 6858000"/>
                <a:gd name="connsiteX9" fmla="*/ 3229262 w 6230408"/>
                <a:gd name="connsiteY9" fmla="*/ 229075 h 6858000"/>
                <a:gd name="connsiteX10" fmla="*/ 2009741 w 6230408"/>
                <a:gd name="connsiteY10" fmla="*/ 954400 h 6858000"/>
                <a:gd name="connsiteX11" fmla="*/ 1171466 w 6230408"/>
                <a:gd name="connsiteY11" fmla="*/ 1993025 h 6858000"/>
                <a:gd name="connsiteX12" fmla="*/ 871086 w 6230408"/>
                <a:gd name="connsiteY12" fmla="*/ 3186123 h 6858000"/>
                <a:gd name="connsiteX13" fmla="*/ 1367025 w 6230408"/>
                <a:gd name="connsiteY13" fmla="*/ 4270190 h 6858000"/>
                <a:gd name="connsiteX14" fmla="*/ 1633868 w 6230408"/>
                <a:gd name="connsiteY14" fmla="*/ 4645483 h 6858000"/>
                <a:gd name="connsiteX15" fmla="*/ 2651877 w 6230408"/>
                <a:gd name="connsiteY15" fmla="*/ 5684689 h 6858000"/>
                <a:gd name="connsiteX16" fmla="*/ 3990301 w 6230408"/>
                <a:gd name="connsiteY16" fmla="*/ 6032833 h 6858000"/>
                <a:gd name="connsiteX17" fmla="*/ 4851225 w 6230408"/>
                <a:gd name="connsiteY17" fmla="*/ 5811141 h 6858000"/>
                <a:gd name="connsiteX18" fmla="*/ 5780965 w 6230408"/>
                <a:gd name="connsiteY18" fmla="*/ 5171038 h 6858000"/>
                <a:gd name="connsiteX19" fmla="*/ 6010496 w 6230408"/>
                <a:gd name="connsiteY19" fmla="*/ 4993191 h 6858000"/>
                <a:gd name="connsiteX20" fmla="*/ 6230408 w 6230408"/>
                <a:gd name="connsiteY20" fmla="*/ 4822117 h 6858000"/>
                <a:gd name="connsiteX21" fmla="*/ 6230408 w 6230408"/>
                <a:gd name="connsiteY21" fmla="*/ 5924457 h 6858000"/>
                <a:gd name="connsiteX22" fmla="*/ 6056186 w 6230408"/>
                <a:gd name="connsiteY22" fmla="*/ 6058925 h 6858000"/>
                <a:gd name="connsiteX23" fmla="*/ 4500343 w 6230408"/>
                <a:gd name="connsiteY23" fmla="*/ 6854086 h 6858000"/>
                <a:gd name="connsiteX24" fmla="*/ 4476760 w 6230408"/>
                <a:gd name="connsiteY24" fmla="*/ 6858000 h 6858000"/>
                <a:gd name="connsiteX25" fmla="*/ 3391617 w 6230408"/>
                <a:gd name="connsiteY25" fmla="*/ 6858000 h 6858000"/>
                <a:gd name="connsiteX26" fmla="*/ 3242986 w 6230408"/>
                <a:gd name="connsiteY26" fmla="*/ 6833894 h 6858000"/>
                <a:gd name="connsiteX27" fmla="*/ 913044 w 6230408"/>
                <a:gd name="connsiteY27" fmla="*/ 5134452 h 6858000"/>
                <a:gd name="connsiteX28" fmla="*/ 0 w 6230408"/>
                <a:gd name="connsiteY28" fmla="*/ 3186123 h 6858000"/>
                <a:gd name="connsiteX29" fmla="*/ 1779764 w 6230408"/>
                <a:gd name="connsiteY29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6230408" h="6858000">
                  <a:moveTo>
                    <a:pt x="5061392" y="0"/>
                  </a:moveTo>
                  <a:lnTo>
                    <a:pt x="6230408" y="0"/>
                  </a:lnTo>
                  <a:lnTo>
                    <a:pt x="6230408" y="502666"/>
                  </a:lnTo>
                  <a:lnTo>
                    <a:pt x="6204367" y="480166"/>
                  </a:lnTo>
                  <a:cubicBezTo>
                    <a:pt x="6064466" y="372115"/>
                    <a:pt x="5913877" y="280469"/>
                    <a:pt x="5753525" y="205991"/>
                  </a:cubicBezTo>
                  <a:cubicBezTo>
                    <a:pt x="5581848" y="126214"/>
                    <a:pt x="5398775" y="66109"/>
                    <a:pt x="5205685" y="25948"/>
                  </a:cubicBezTo>
                  <a:close/>
                  <a:moveTo>
                    <a:pt x="1821847" y="0"/>
                  </a:moveTo>
                  <a:lnTo>
                    <a:pt x="4114919" y="0"/>
                  </a:lnTo>
                  <a:lnTo>
                    <a:pt x="4086206" y="3507"/>
                  </a:lnTo>
                  <a:cubicBezTo>
                    <a:pt x="3798985" y="45364"/>
                    <a:pt x="3509190" y="121369"/>
                    <a:pt x="3229262" y="229075"/>
                  </a:cubicBezTo>
                  <a:cubicBezTo>
                    <a:pt x="2786315" y="399518"/>
                    <a:pt x="2364564" y="650390"/>
                    <a:pt x="2009741" y="954400"/>
                  </a:cubicBezTo>
                  <a:cubicBezTo>
                    <a:pt x="1655354" y="1257973"/>
                    <a:pt x="1365573" y="1617151"/>
                    <a:pt x="1171466" y="1993025"/>
                  </a:cubicBezTo>
                  <a:cubicBezTo>
                    <a:pt x="972132" y="2379061"/>
                    <a:pt x="871086" y="2780487"/>
                    <a:pt x="871086" y="3186123"/>
                  </a:cubicBezTo>
                  <a:cubicBezTo>
                    <a:pt x="871086" y="3573756"/>
                    <a:pt x="1023091" y="3798642"/>
                    <a:pt x="1367025" y="4270190"/>
                  </a:cubicBezTo>
                  <a:cubicBezTo>
                    <a:pt x="1453117" y="4388222"/>
                    <a:pt x="1542113" y="4510319"/>
                    <a:pt x="1633868" y="4645483"/>
                  </a:cubicBezTo>
                  <a:cubicBezTo>
                    <a:pt x="1958347" y="5123709"/>
                    <a:pt x="2291248" y="5463723"/>
                    <a:pt x="2651877" y="5684689"/>
                  </a:cubicBezTo>
                  <a:cubicBezTo>
                    <a:pt x="3034139" y="5919011"/>
                    <a:pt x="3472005" y="6032833"/>
                    <a:pt x="3990301" y="6032833"/>
                  </a:cubicBezTo>
                  <a:cubicBezTo>
                    <a:pt x="4284438" y="6032833"/>
                    <a:pt x="4557959" y="5962420"/>
                    <a:pt x="4851225" y="5811141"/>
                  </a:cubicBezTo>
                  <a:cubicBezTo>
                    <a:pt x="5152330" y="5655798"/>
                    <a:pt x="5450387" y="5429315"/>
                    <a:pt x="5780965" y="5171038"/>
                  </a:cubicBezTo>
                  <a:cubicBezTo>
                    <a:pt x="5858491" y="5110498"/>
                    <a:pt x="5935727" y="5050828"/>
                    <a:pt x="6010496" y="4993191"/>
                  </a:cubicBezTo>
                  <a:lnTo>
                    <a:pt x="6230408" y="4822117"/>
                  </a:lnTo>
                  <a:lnTo>
                    <a:pt x="6230408" y="5924457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5" name="Freeform: Shape 14"/>
            <p:cNvSpPr/>
            <p:nvPr/>
          </p:nvSpPr>
          <p:spPr>
            <a:xfrm>
              <a:off x="5705128" y="0"/>
              <a:ext cx="6648564" cy="6858000"/>
            </a:xfrm>
            <a:custGeom>
              <a:avLst/>
              <a:gdLst>
                <a:gd name="connsiteX0" fmla="*/ 1242460 w 6394458"/>
                <a:gd name="connsiteY0" fmla="*/ 0 h 6858000"/>
                <a:gd name="connsiteX1" fmla="*/ 2160732 w 6394458"/>
                <a:gd name="connsiteY1" fmla="*/ 0 h 6858000"/>
                <a:gd name="connsiteX2" fmla="*/ 2096124 w 6394458"/>
                <a:gd name="connsiteY2" fmla="*/ 41936 h 6858000"/>
                <a:gd name="connsiteX3" fmla="*/ 1942232 w 6394458"/>
                <a:gd name="connsiteY3" fmla="*/ 154451 h 6858000"/>
                <a:gd name="connsiteX4" fmla="*/ 1941942 w 6394458"/>
                <a:gd name="connsiteY4" fmla="*/ 154741 h 6858000"/>
                <a:gd name="connsiteX5" fmla="*/ 1941652 w 6394458"/>
                <a:gd name="connsiteY5" fmla="*/ 155032 h 6858000"/>
                <a:gd name="connsiteX6" fmla="*/ 1878498 w 6394458"/>
                <a:gd name="connsiteY6" fmla="*/ 203377 h 6858000"/>
                <a:gd name="connsiteX7" fmla="*/ 1865722 w 6394458"/>
                <a:gd name="connsiteY7" fmla="*/ 213395 h 6858000"/>
                <a:gd name="connsiteX8" fmla="*/ 1791679 w 6394458"/>
                <a:gd name="connsiteY8" fmla="*/ 272483 h 6858000"/>
                <a:gd name="connsiteX9" fmla="*/ 1503495 w 6394458"/>
                <a:gd name="connsiteY9" fmla="*/ 525389 h 6858000"/>
                <a:gd name="connsiteX10" fmla="*/ 990135 w 6394458"/>
                <a:gd name="connsiteY10" fmla="*/ 1098128 h 6858000"/>
                <a:gd name="connsiteX11" fmla="*/ 771637 w 6394458"/>
                <a:gd name="connsiteY11" fmla="*/ 1416800 h 6858000"/>
                <a:gd name="connsiteX12" fmla="*/ 585660 w 6394458"/>
                <a:gd name="connsiteY12" fmla="*/ 1756960 h 6858000"/>
                <a:gd name="connsiteX13" fmla="*/ 585515 w 6394458"/>
                <a:gd name="connsiteY13" fmla="*/ 1757395 h 6858000"/>
                <a:gd name="connsiteX14" fmla="*/ 585370 w 6394458"/>
                <a:gd name="connsiteY14" fmla="*/ 1757831 h 6858000"/>
                <a:gd name="connsiteX15" fmla="*/ 544574 w 6394458"/>
                <a:gd name="connsiteY15" fmla="*/ 1845230 h 6858000"/>
                <a:gd name="connsiteX16" fmla="*/ 524539 w 6394458"/>
                <a:gd name="connsiteY16" fmla="*/ 1889510 h 6858000"/>
                <a:gd name="connsiteX17" fmla="*/ 505666 w 6394458"/>
                <a:gd name="connsiteY17" fmla="*/ 1933935 h 6858000"/>
                <a:gd name="connsiteX18" fmla="*/ 502762 w 6394458"/>
                <a:gd name="connsiteY18" fmla="*/ 1940904 h 6858000"/>
                <a:gd name="connsiteX19" fmla="*/ 469661 w 6394458"/>
                <a:gd name="connsiteY19" fmla="*/ 2023512 h 6858000"/>
                <a:gd name="connsiteX20" fmla="*/ 456885 w 6394458"/>
                <a:gd name="connsiteY20" fmla="*/ 2057049 h 6858000"/>
                <a:gd name="connsiteX21" fmla="*/ 435688 w 6394458"/>
                <a:gd name="connsiteY21" fmla="*/ 2114395 h 6858000"/>
                <a:gd name="connsiteX22" fmla="*/ 435543 w 6394458"/>
                <a:gd name="connsiteY22" fmla="*/ 2114976 h 6858000"/>
                <a:gd name="connsiteX23" fmla="*/ 435253 w 6394458"/>
                <a:gd name="connsiteY23" fmla="*/ 2115557 h 6858000"/>
                <a:gd name="connsiteX24" fmla="*/ 324770 w 6394458"/>
                <a:gd name="connsiteY24" fmla="*/ 2488382 h 6858000"/>
                <a:gd name="connsiteX25" fmla="*/ 235338 w 6394458"/>
                <a:gd name="connsiteY25" fmla="*/ 3261036 h 6858000"/>
                <a:gd name="connsiteX26" fmla="*/ 272505 w 6394458"/>
                <a:gd name="connsiteY26" fmla="*/ 3641991 h 6858000"/>
                <a:gd name="connsiteX27" fmla="*/ 385891 w 6394458"/>
                <a:gd name="connsiteY27" fmla="*/ 4006104 h 6858000"/>
                <a:gd name="connsiteX28" fmla="*/ 386182 w 6394458"/>
                <a:gd name="connsiteY28" fmla="*/ 4006685 h 6858000"/>
                <a:gd name="connsiteX29" fmla="*/ 386472 w 6394458"/>
                <a:gd name="connsiteY29" fmla="*/ 4007266 h 6858000"/>
                <a:gd name="connsiteX30" fmla="*/ 413911 w 6394458"/>
                <a:gd name="connsiteY30" fmla="*/ 4068823 h 6858000"/>
                <a:gd name="connsiteX31" fmla="*/ 425380 w 6394458"/>
                <a:gd name="connsiteY31" fmla="*/ 4093794 h 6858000"/>
                <a:gd name="connsiteX32" fmla="*/ 435834 w 6394458"/>
                <a:gd name="connsiteY32" fmla="*/ 4114845 h 6858000"/>
                <a:gd name="connsiteX33" fmla="*/ 468644 w 6394458"/>
                <a:gd name="connsiteY33" fmla="*/ 4178435 h 6858000"/>
                <a:gd name="connsiteX34" fmla="*/ 468935 w 6394458"/>
                <a:gd name="connsiteY34" fmla="*/ 4179015 h 6858000"/>
                <a:gd name="connsiteX35" fmla="*/ 469225 w 6394458"/>
                <a:gd name="connsiteY35" fmla="*/ 4179596 h 6858000"/>
                <a:gd name="connsiteX36" fmla="*/ 566496 w 6394458"/>
                <a:gd name="connsiteY36" fmla="*/ 4345828 h 6858000"/>
                <a:gd name="connsiteX37" fmla="*/ 674366 w 6394458"/>
                <a:gd name="connsiteY37" fmla="*/ 4507124 h 6858000"/>
                <a:gd name="connsiteX38" fmla="*/ 790946 w 6394458"/>
                <a:gd name="connsiteY38" fmla="*/ 4665372 h 6858000"/>
                <a:gd name="connsiteX39" fmla="*/ 938015 w 6394458"/>
                <a:gd name="connsiteY39" fmla="*/ 4855559 h 6858000"/>
                <a:gd name="connsiteX40" fmla="*/ 1035286 w 6394458"/>
                <a:gd name="connsiteY40" fmla="*/ 4980269 h 6858000"/>
                <a:gd name="connsiteX41" fmla="*/ 1158254 w 6394458"/>
                <a:gd name="connsiteY41" fmla="*/ 5140985 h 6858000"/>
                <a:gd name="connsiteX42" fmla="*/ 1221118 w 6394458"/>
                <a:gd name="connsiteY42" fmla="*/ 5226351 h 6858000"/>
                <a:gd name="connsiteX43" fmla="*/ 1277448 w 6394458"/>
                <a:gd name="connsiteY43" fmla="*/ 5303007 h 6858000"/>
                <a:gd name="connsiteX44" fmla="*/ 1277739 w 6394458"/>
                <a:gd name="connsiteY44" fmla="*/ 5303297 h 6858000"/>
                <a:gd name="connsiteX45" fmla="*/ 1278029 w 6394458"/>
                <a:gd name="connsiteY45" fmla="*/ 5303588 h 6858000"/>
                <a:gd name="connsiteX46" fmla="*/ 1376607 w 6394458"/>
                <a:gd name="connsiteY46" fmla="*/ 5433525 h 6858000"/>
                <a:gd name="connsiteX47" fmla="*/ 1395625 w 6394458"/>
                <a:gd name="connsiteY47" fmla="*/ 5458060 h 6858000"/>
                <a:gd name="connsiteX48" fmla="*/ 1405207 w 6394458"/>
                <a:gd name="connsiteY48" fmla="*/ 5469965 h 6858000"/>
                <a:gd name="connsiteX49" fmla="*/ 1518739 w 6394458"/>
                <a:gd name="connsiteY49" fmla="*/ 5607597 h 6858000"/>
                <a:gd name="connsiteX50" fmla="*/ 1779194 w 6394458"/>
                <a:gd name="connsiteY50" fmla="*/ 5888957 h 6858000"/>
                <a:gd name="connsiteX51" fmla="*/ 2361805 w 6394458"/>
                <a:gd name="connsiteY51" fmla="*/ 6356876 h 6858000"/>
                <a:gd name="connsiteX52" fmla="*/ 2682656 w 6394458"/>
                <a:gd name="connsiteY52" fmla="*/ 6532110 h 6858000"/>
                <a:gd name="connsiteX53" fmla="*/ 2682946 w 6394458"/>
                <a:gd name="connsiteY53" fmla="*/ 6532255 h 6858000"/>
                <a:gd name="connsiteX54" fmla="*/ 2683236 w 6394458"/>
                <a:gd name="connsiteY54" fmla="*/ 6532400 h 6858000"/>
                <a:gd name="connsiteX55" fmla="*/ 3021944 w 6394458"/>
                <a:gd name="connsiteY55" fmla="*/ 6664805 h 6858000"/>
                <a:gd name="connsiteX56" fmla="*/ 3375605 w 6394458"/>
                <a:gd name="connsiteY56" fmla="*/ 6756415 h 6858000"/>
                <a:gd name="connsiteX57" fmla="*/ 3555048 w 6394458"/>
                <a:gd name="connsiteY57" fmla="*/ 6786612 h 6858000"/>
                <a:gd name="connsiteX58" fmla="*/ 3735218 w 6394458"/>
                <a:gd name="connsiteY58" fmla="*/ 6807083 h 6858000"/>
                <a:gd name="connsiteX59" fmla="*/ 4108188 w 6394458"/>
                <a:gd name="connsiteY59" fmla="*/ 6823343 h 6858000"/>
                <a:gd name="connsiteX60" fmla="*/ 4126917 w 6394458"/>
                <a:gd name="connsiteY60" fmla="*/ 6823343 h 6858000"/>
                <a:gd name="connsiteX61" fmla="*/ 4151597 w 6394458"/>
                <a:gd name="connsiteY61" fmla="*/ 6823488 h 6858000"/>
                <a:gd name="connsiteX62" fmla="*/ 4199652 w 6394458"/>
                <a:gd name="connsiteY62" fmla="*/ 6822763 h 6858000"/>
                <a:gd name="connsiteX63" fmla="*/ 4200088 w 6394458"/>
                <a:gd name="connsiteY63" fmla="*/ 6822763 h 6858000"/>
                <a:gd name="connsiteX64" fmla="*/ 4200523 w 6394458"/>
                <a:gd name="connsiteY64" fmla="*/ 6822763 h 6858000"/>
                <a:gd name="connsiteX65" fmla="*/ 4245675 w 6394458"/>
                <a:gd name="connsiteY65" fmla="*/ 6821601 h 6858000"/>
                <a:gd name="connsiteX66" fmla="*/ 4291117 w 6394458"/>
                <a:gd name="connsiteY66" fmla="*/ 6819277 h 6858000"/>
                <a:gd name="connsiteX67" fmla="*/ 4469108 w 6394458"/>
                <a:gd name="connsiteY67" fmla="*/ 6803743 h 6858000"/>
                <a:gd name="connsiteX68" fmla="*/ 5157267 w 6394458"/>
                <a:gd name="connsiteY68" fmla="*/ 6617766 h 6858000"/>
                <a:gd name="connsiteX69" fmla="*/ 5484069 w 6394458"/>
                <a:gd name="connsiteY69" fmla="*/ 6455744 h 6858000"/>
                <a:gd name="connsiteX70" fmla="*/ 5801144 w 6394458"/>
                <a:gd name="connsiteY70" fmla="*/ 6257717 h 6858000"/>
                <a:gd name="connsiteX71" fmla="*/ 6111106 w 6394458"/>
                <a:gd name="connsiteY71" fmla="*/ 6032542 h 6858000"/>
                <a:gd name="connsiteX72" fmla="*/ 6264127 w 6394458"/>
                <a:gd name="connsiteY72" fmla="*/ 5913203 h 6858000"/>
                <a:gd name="connsiteX73" fmla="*/ 6394458 w 6394458"/>
                <a:gd name="connsiteY73" fmla="*/ 5808939 h 6858000"/>
                <a:gd name="connsiteX74" fmla="*/ 6394458 w 6394458"/>
                <a:gd name="connsiteY74" fmla="*/ 6858000 h 6858000"/>
                <a:gd name="connsiteX75" fmla="*/ 2234128 w 6394458"/>
                <a:gd name="connsiteY75" fmla="*/ 6858000 h 6858000"/>
                <a:gd name="connsiteX76" fmla="*/ 2151583 w 6394458"/>
                <a:gd name="connsiteY76" fmla="*/ 6802146 h 6858000"/>
                <a:gd name="connsiteX77" fmla="*/ 593791 w 6394458"/>
                <a:gd name="connsiteY77" fmla="*/ 5241450 h 6858000"/>
                <a:gd name="connsiteX78" fmla="*/ 0 w 6394458"/>
                <a:gd name="connsiteY78" fmla="*/ 3044861 h 6858000"/>
                <a:gd name="connsiteX79" fmla="*/ 342337 w 6394458"/>
                <a:gd name="connsiteY79" fmla="*/ 1349581 h 6858000"/>
                <a:gd name="connsiteX80" fmla="*/ 1129762 w 6394458"/>
                <a:gd name="connsiteY80" fmla="*/ 11818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394458" h="6858000">
                  <a:moveTo>
                    <a:pt x="1242460" y="0"/>
                  </a:moveTo>
                  <a:lnTo>
                    <a:pt x="2160732" y="0"/>
                  </a:lnTo>
                  <a:lnTo>
                    <a:pt x="2096124" y="41936"/>
                  </a:lnTo>
                  <a:cubicBezTo>
                    <a:pt x="2053586" y="71988"/>
                    <a:pt x="1997691" y="111913"/>
                    <a:pt x="1942232" y="154451"/>
                  </a:cubicBezTo>
                  <a:lnTo>
                    <a:pt x="1941942" y="154741"/>
                  </a:lnTo>
                  <a:lnTo>
                    <a:pt x="1941652" y="155032"/>
                  </a:lnTo>
                  <a:cubicBezTo>
                    <a:pt x="1920455" y="170711"/>
                    <a:pt x="1899113" y="187262"/>
                    <a:pt x="1878498" y="203377"/>
                  </a:cubicBezTo>
                  <a:lnTo>
                    <a:pt x="1865722" y="213395"/>
                  </a:lnTo>
                  <a:cubicBezTo>
                    <a:pt x="1838863" y="233865"/>
                    <a:pt x="1813311" y="254771"/>
                    <a:pt x="1791679" y="272483"/>
                  </a:cubicBezTo>
                  <a:cubicBezTo>
                    <a:pt x="1684245" y="360463"/>
                    <a:pt x="1590023" y="443216"/>
                    <a:pt x="1503495" y="525389"/>
                  </a:cubicBezTo>
                  <a:cubicBezTo>
                    <a:pt x="1315050" y="703090"/>
                    <a:pt x="1142430" y="895746"/>
                    <a:pt x="990135" y="1098128"/>
                  </a:cubicBezTo>
                  <a:cubicBezTo>
                    <a:pt x="911301" y="1202949"/>
                    <a:pt x="837695" y="1310238"/>
                    <a:pt x="771637" y="1416800"/>
                  </a:cubicBezTo>
                  <a:cubicBezTo>
                    <a:pt x="697595" y="1538898"/>
                    <a:pt x="636764" y="1650106"/>
                    <a:pt x="585660" y="1756960"/>
                  </a:cubicBezTo>
                  <a:lnTo>
                    <a:pt x="585515" y="1757395"/>
                  </a:lnTo>
                  <a:lnTo>
                    <a:pt x="585370" y="1757831"/>
                  </a:lnTo>
                  <a:cubicBezTo>
                    <a:pt x="570271" y="1788174"/>
                    <a:pt x="556334" y="1818952"/>
                    <a:pt x="544574" y="1845230"/>
                  </a:cubicBezTo>
                  <a:lnTo>
                    <a:pt x="524539" y="1889510"/>
                  </a:lnTo>
                  <a:lnTo>
                    <a:pt x="505666" y="1933935"/>
                  </a:lnTo>
                  <a:lnTo>
                    <a:pt x="502762" y="1940904"/>
                  </a:lnTo>
                  <a:cubicBezTo>
                    <a:pt x="491002" y="1969214"/>
                    <a:pt x="479823" y="1996073"/>
                    <a:pt x="469661" y="2023512"/>
                  </a:cubicBezTo>
                  <a:cubicBezTo>
                    <a:pt x="465450" y="2034691"/>
                    <a:pt x="461240" y="2045870"/>
                    <a:pt x="456885" y="2057049"/>
                  </a:cubicBezTo>
                  <a:cubicBezTo>
                    <a:pt x="449190" y="2076794"/>
                    <a:pt x="442076" y="2095522"/>
                    <a:pt x="435688" y="2114395"/>
                  </a:cubicBezTo>
                  <a:lnTo>
                    <a:pt x="435543" y="2114976"/>
                  </a:lnTo>
                  <a:lnTo>
                    <a:pt x="435253" y="2115557"/>
                  </a:lnTo>
                  <a:cubicBezTo>
                    <a:pt x="390392" y="2239687"/>
                    <a:pt x="353226" y="2365123"/>
                    <a:pt x="324770" y="2488382"/>
                  </a:cubicBezTo>
                  <a:cubicBezTo>
                    <a:pt x="265391" y="2742158"/>
                    <a:pt x="235193" y="3002178"/>
                    <a:pt x="235338" y="3261036"/>
                  </a:cubicBezTo>
                  <a:cubicBezTo>
                    <a:pt x="236210" y="3391989"/>
                    <a:pt x="248695" y="3520474"/>
                    <a:pt x="272505" y="3641991"/>
                  </a:cubicBezTo>
                  <a:cubicBezTo>
                    <a:pt x="299073" y="3770621"/>
                    <a:pt x="337110" y="3893154"/>
                    <a:pt x="385891" y="4006104"/>
                  </a:cubicBezTo>
                  <a:lnTo>
                    <a:pt x="386182" y="4006685"/>
                  </a:lnTo>
                  <a:lnTo>
                    <a:pt x="386472" y="4007266"/>
                  </a:lnTo>
                  <a:cubicBezTo>
                    <a:pt x="394747" y="4027591"/>
                    <a:pt x="404039" y="4047626"/>
                    <a:pt x="413911" y="4068823"/>
                  </a:cubicBezTo>
                  <a:cubicBezTo>
                    <a:pt x="417686" y="4077098"/>
                    <a:pt x="421606" y="4085374"/>
                    <a:pt x="425380" y="4093794"/>
                  </a:cubicBezTo>
                  <a:cubicBezTo>
                    <a:pt x="428865" y="4100908"/>
                    <a:pt x="432349" y="4107876"/>
                    <a:pt x="435834" y="4114845"/>
                  </a:cubicBezTo>
                  <a:cubicBezTo>
                    <a:pt x="446867" y="4136913"/>
                    <a:pt x="457320" y="4157819"/>
                    <a:pt x="468644" y="4178435"/>
                  </a:cubicBezTo>
                  <a:lnTo>
                    <a:pt x="468935" y="4179015"/>
                  </a:lnTo>
                  <a:lnTo>
                    <a:pt x="469225" y="4179596"/>
                  </a:lnTo>
                  <a:cubicBezTo>
                    <a:pt x="495213" y="4229103"/>
                    <a:pt x="525120" y="4280352"/>
                    <a:pt x="566496" y="4345828"/>
                  </a:cubicBezTo>
                  <a:cubicBezTo>
                    <a:pt x="598727" y="4397368"/>
                    <a:pt x="633135" y="4447745"/>
                    <a:pt x="674366" y="4507124"/>
                  </a:cubicBezTo>
                  <a:cubicBezTo>
                    <a:pt x="713129" y="4561713"/>
                    <a:pt x="753199" y="4615139"/>
                    <a:pt x="790946" y="4665372"/>
                  </a:cubicBezTo>
                  <a:cubicBezTo>
                    <a:pt x="839001" y="4729106"/>
                    <a:pt x="889379" y="4793421"/>
                    <a:pt x="938015" y="4855559"/>
                  </a:cubicBezTo>
                  <a:cubicBezTo>
                    <a:pt x="969955" y="4896355"/>
                    <a:pt x="1003056" y="4938457"/>
                    <a:pt x="1035286" y="4980269"/>
                  </a:cubicBezTo>
                  <a:cubicBezTo>
                    <a:pt x="1069113" y="5023969"/>
                    <a:pt x="1113684" y="5081606"/>
                    <a:pt x="1158254" y="5140985"/>
                  </a:cubicBezTo>
                  <a:cubicBezTo>
                    <a:pt x="1179451" y="5169005"/>
                    <a:pt x="1200647" y="5198186"/>
                    <a:pt x="1221118" y="5226351"/>
                  </a:cubicBezTo>
                  <a:cubicBezTo>
                    <a:pt x="1240572" y="5253065"/>
                    <a:pt x="1259010" y="5278471"/>
                    <a:pt x="1277448" y="5303007"/>
                  </a:cubicBezTo>
                  <a:lnTo>
                    <a:pt x="1277739" y="5303297"/>
                  </a:lnTo>
                  <a:lnTo>
                    <a:pt x="1278029" y="5303588"/>
                  </a:lnTo>
                  <a:cubicBezTo>
                    <a:pt x="1309824" y="5347287"/>
                    <a:pt x="1343796" y="5391132"/>
                    <a:pt x="1376607" y="5433525"/>
                  </a:cubicBezTo>
                  <a:lnTo>
                    <a:pt x="1395625" y="5458060"/>
                  </a:lnTo>
                  <a:lnTo>
                    <a:pt x="1405207" y="5469965"/>
                  </a:lnTo>
                  <a:cubicBezTo>
                    <a:pt x="1442083" y="5515552"/>
                    <a:pt x="1479976" y="5562736"/>
                    <a:pt x="1518739" y="5607597"/>
                  </a:cubicBezTo>
                  <a:cubicBezTo>
                    <a:pt x="1603960" y="5707481"/>
                    <a:pt x="1691650" y="5802139"/>
                    <a:pt x="1779194" y="5888957"/>
                  </a:cubicBezTo>
                  <a:cubicBezTo>
                    <a:pt x="1965606" y="6072902"/>
                    <a:pt x="2161746" y="6230423"/>
                    <a:pt x="2361805" y="6356876"/>
                  </a:cubicBezTo>
                  <a:cubicBezTo>
                    <a:pt x="2475047" y="6427870"/>
                    <a:pt x="2579867" y="6485217"/>
                    <a:pt x="2682656" y="6532110"/>
                  </a:cubicBezTo>
                  <a:lnTo>
                    <a:pt x="2682946" y="6532255"/>
                  </a:lnTo>
                  <a:lnTo>
                    <a:pt x="2683236" y="6532400"/>
                  </a:lnTo>
                  <a:cubicBezTo>
                    <a:pt x="2787767" y="6581616"/>
                    <a:pt x="2901734" y="6626187"/>
                    <a:pt x="3021944" y="6664805"/>
                  </a:cubicBezTo>
                  <a:cubicBezTo>
                    <a:pt x="3132572" y="6700374"/>
                    <a:pt x="3251620" y="6731298"/>
                    <a:pt x="3375605" y="6756415"/>
                  </a:cubicBezTo>
                  <a:cubicBezTo>
                    <a:pt x="3432661" y="6767738"/>
                    <a:pt x="3493201" y="6777901"/>
                    <a:pt x="3555048" y="6786612"/>
                  </a:cubicBezTo>
                  <a:cubicBezTo>
                    <a:pt x="3613121" y="6794742"/>
                    <a:pt x="3673807" y="6801566"/>
                    <a:pt x="3735218" y="6807083"/>
                  </a:cubicBezTo>
                  <a:cubicBezTo>
                    <a:pt x="3852670" y="6817826"/>
                    <a:pt x="3974622" y="6823052"/>
                    <a:pt x="4108188" y="6823343"/>
                  </a:cubicBezTo>
                  <a:lnTo>
                    <a:pt x="4126917" y="6823343"/>
                  </a:lnTo>
                  <a:cubicBezTo>
                    <a:pt x="4135192" y="6823488"/>
                    <a:pt x="4143322" y="6823488"/>
                    <a:pt x="4151597" y="6823488"/>
                  </a:cubicBezTo>
                  <a:cubicBezTo>
                    <a:pt x="4171487" y="6823488"/>
                    <a:pt x="4186296" y="6823343"/>
                    <a:pt x="4199652" y="6822763"/>
                  </a:cubicBezTo>
                  <a:lnTo>
                    <a:pt x="4200088" y="6822763"/>
                  </a:lnTo>
                  <a:lnTo>
                    <a:pt x="4200523" y="6822763"/>
                  </a:lnTo>
                  <a:lnTo>
                    <a:pt x="4245675" y="6821601"/>
                  </a:lnTo>
                  <a:lnTo>
                    <a:pt x="4291117" y="6819277"/>
                  </a:lnTo>
                  <a:cubicBezTo>
                    <a:pt x="4342801" y="6816955"/>
                    <a:pt x="4397825" y="6812164"/>
                    <a:pt x="4469108" y="6803743"/>
                  </a:cubicBezTo>
                  <a:cubicBezTo>
                    <a:pt x="4700672" y="6775433"/>
                    <a:pt x="4932236" y="6712860"/>
                    <a:pt x="5157267" y="6617766"/>
                  </a:cubicBezTo>
                  <a:cubicBezTo>
                    <a:pt x="5260490" y="6574648"/>
                    <a:pt x="5367344" y="6521656"/>
                    <a:pt x="5484069" y="6455744"/>
                  </a:cubicBezTo>
                  <a:cubicBezTo>
                    <a:pt x="5584535" y="6399414"/>
                    <a:pt x="5688194" y="6334663"/>
                    <a:pt x="5801144" y="6257717"/>
                  </a:cubicBezTo>
                  <a:cubicBezTo>
                    <a:pt x="5894061" y="6194419"/>
                    <a:pt x="5992638" y="6122844"/>
                    <a:pt x="6111106" y="6032542"/>
                  </a:cubicBezTo>
                  <a:cubicBezTo>
                    <a:pt x="6163081" y="5993052"/>
                    <a:pt x="6215491" y="5951676"/>
                    <a:pt x="6264127" y="5913203"/>
                  </a:cubicBezTo>
                  <a:lnTo>
                    <a:pt x="6394458" y="5808939"/>
                  </a:lnTo>
                  <a:lnTo>
                    <a:pt x="6394458" y="6858000"/>
                  </a:lnTo>
                  <a:lnTo>
                    <a:pt x="2234128" y="6858000"/>
                  </a:lnTo>
                  <a:lnTo>
                    <a:pt x="2151583" y="6802146"/>
                  </a:lnTo>
                  <a:cubicBezTo>
                    <a:pt x="1509012" y="6424386"/>
                    <a:pt x="970245" y="5884748"/>
                    <a:pt x="593791" y="5241450"/>
                  </a:cubicBezTo>
                  <a:cubicBezTo>
                    <a:pt x="205286" y="4577683"/>
                    <a:pt x="0" y="3818240"/>
                    <a:pt x="0" y="3044861"/>
                  </a:cubicBezTo>
                  <a:cubicBezTo>
                    <a:pt x="0" y="2457023"/>
                    <a:pt x="115129" y="1886606"/>
                    <a:pt x="342337" y="1349581"/>
                  </a:cubicBezTo>
                  <a:cubicBezTo>
                    <a:pt x="534284" y="895692"/>
                    <a:pt x="798705" y="482372"/>
                    <a:pt x="1129762" y="11818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/>
            <p:cNvSpPr/>
            <p:nvPr/>
          </p:nvSpPr>
          <p:spPr>
            <a:xfrm>
              <a:off x="5934266" y="0"/>
              <a:ext cx="6419426" cy="6858000"/>
            </a:xfrm>
            <a:custGeom>
              <a:avLst/>
              <a:gdLst>
                <a:gd name="connsiteX0" fmla="*/ 6419426 w 6419426"/>
                <a:gd name="connsiteY0" fmla="*/ 6276207 h 6858000"/>
                <a:gd name="connsiteX1" fmla="*/ 6419426 w 6419426"/>
                <a:gd name="connsiteY1" fmla="*/ 6858000 h 6858000"/>
                <a:gd name="connsiteX2" fmla="*/ 5377226 w 6419426"/>
                <a:gd name="connsiteY2" fmla="*/ 6858000 h 6858000"/>
                <a:gd name="connsiteX3" fmla="*/ 5526079 w 6419426"/>
                <a:gd name="connsiteY3" fmla="*/ 6799309 h 6858000"/>
                <a:gd name="connsiteX4" fmla="*/ 6372097 w 6419426"/>
                <a:gd name="connsiteY4" fmla="*/ 6313400 h 6858000"/>
                <a:gd name="connsiteX5" fmla="*/ 0 w 6419426"/>
                <a:gd name="connsiteY5" fmla="*/ 3944218 h 6858000"/>
                <a:gd name="connsiteX6" fmla="*/ 31811 w 6419426"/>
                <a:gd name="connsiteY6" fmla="*/ 4082046 h 6858000"/>
                <a:gd name="connsiteX7" fmla="*/ 2375871 w 6419426"/>
                <a:gd name="connsiteY7" fmla="*/ 6799309 h 6858000"/>
                <a:gd name="connsiteX8" fmla="*/ 2524724 w 6419426"/>
                <a:gd name="connsiteY8" fmla="*/ 6858000 h 6858000"/>
                <a:gd name="connsiteX9" fmla="*/ 0 w 6419426"/>
                <a:gd name="connsiteY9" fmla="*/ 6858000 h 6858000"/>
                <a:gd name="connsiteX10" fmla="*/ 0 w 6419426"/>
                <a:gd name="connsiteY10" fmla="*/ 0 h 6858000"/>
                <a:gd name="connsiteX11" fmla="*/ 1320019 w 6419426"/>
                <a:gd name="connsiteY11" fmla="*/ 0 h 6858000"/>
                <a:gd name="connsiteX12" fmla="*/ 1089625 w 6419426"/>
                <a:gd name="connsiteY12" fmla="*/ 209396 h 6858000"/>
                <a:gd name="connsiteX13" fmla="*/ 31811 w 6419426"/>
                <a:gd name="connsiteY13" fmla="*/ 2059448 h 6858000"/>
                <a:gd name="connsiteX14" fmla="*/ 0 w 6419426"/>
                <a:gd name="connsiteY14" fmla="*/ 219727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19426" h="6858000">
                  <a:moveTo>
                    <a:pt x="6419426" y="6276207"/>
                  </a:moveTo>
                  <a:lnTo>
                    <a:pt x="6419426" y="6858000"/>
                  </a:lnTo>
                  <a:lnTo>
                    <a:pt x="5377226" y="6858000"/>
                  </a:lnTo>
                  <a:lnTo>
                    <a:pt x="5526079" y="6799309"/>
                  </a:lnTo>
                  <a:cubicBezTo>
                    <a:pt x="5828657" y="6671330"/>
                    <a:pt x="6112428" y="6507594"/>
                    <a:pt x="6372097" y="6313400"/>
                  </a:cubicBezTo>
                  <a:close/>
                  <a:moveTo>
                    <a:pt x="0" y="3944218"/>
                  </a:moveTo>
                  <a:lnTo>
                    <a:pt x="31811" y="4082046"/>
                  </a:lnTo>
                  <a:cubicBezTo>
                    <a:pt x="347839" y="5310348"/>
                    <a:pt x="1226077" y="6312987"/>
                    <a:pt x="2375871" y="6799309"/>
                  </a:cubicBezTo>
                  <a:lnTo>
                    <a:pt x="2524724" y="6858000"/>
                  </a:lnTo>
                  <a:lnTo>
                    <a:pt x="0" y="6858000"/>
                  </a:lnTo>
                  <a:close/>
                  <a:moveTo>
                    <a:pt x="0" y="0"/>
                  </a:moveTo>
                  <a:lnTo>
                    <a:pt x="1320019" y="0"/>
                  </a:lnTo>
                  <a:lnTo>
                    <a:pt x="1089625" y="209396"/>
                  </a:lnTo>
                  <a:cubicBezTo>
                    <a:pt x="586180" y="712841"/>
                    <a:pt x="214775" y="1348326"/>
                    <a:pt x="31811" y="2059448"/>
                  </a:cubicBezTo>
                  <a:lnTo>
                    <a:pt x="0" y="2197276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50828" y="494908"/>
            <a:ext cx="5656083" cy="6315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Weekly Activity Plan (6–8 Weeks)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0828" y="1102936"/>
            <a:ext cx="5147035" cy="5260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1 – Campaign Launch: Awareness walk, pink ribbon distribution. 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2 – ‘Know Your Body’ Workshops: Teach self-exam and symptom recognition. 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3 – GP Open Days: Free sign-ups and Q&amp;A. 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4 – Social Media Challenge: #CheckForChange posts. 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5 – Survivor Stories: Local women share their journeys (Nash and Pinto, 2022). 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6 – Health Fair: Mobile NHS screening unit visits. </a:t>
            </a: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Weeks 7–8 – Feedback &amp; Evaluation.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45EB1CA-A0D9-FFA5-7F1A-7AAB7784C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Key Stake Holders and Partners</a:t>
            </a:r>
            <a:endParaRPr lang="en-IN" sz="400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EB252FA-F386-FF7A-444F-1B2E4D006D3A}"/>
              </a:ext>
            </a:extLst>
          </p:cNvPr>
          <p:cNvSpPr/>
          <p:nvPr/>
        </p:nvSpPr>
        <p:spPr>
          <a:xfrm>
            <a:off x="195482" y="1772528"/>
            <a:ext cx="1927274" cy="1856936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+mj-lt"/>
                <a:cs typeface="Times New Roman" panose="02020603050405020304" pitchFamily="18" charset="0"/>
              </a:rPr>
              <a:t>NHS Breast Screening </a:t>
            </a:r>
            <a:r>
              <a:rPr lang="en-US" dirty="0" err="1">
                <a:latin typeface="+mj-lt"/>
                <a:cs typeface="Times New Roman" panose="02020603050405020304" pitchFamily="18" charset="0"/>
              </a:rPr>
              <a:t>Programme</a:t>
            </a:r>
            <a:r>
              <a:rPr lang="en-US" dirty="0">
                <a:latin typeface="+mj-lt"/>
                <a:cs typeface="Times New Roman" panose="02020603050405020304" pitchFamily="18" charset="0"/>
              </a:rPr>
              <a:t>.</a:t>
            </a:r>
          </a:p>
          <a:p>
            <a:pPr algn="ctr"/>
            <a:endParaRPr lang="en-IN" dirty="0">
              <a:latin typeface="+mj-lt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64CAD55-1F42-F7B1-BBB4-89A4702B8264}"/>
              </a:ext>
            </a:extLst>
          </p:cNvPr>
          <p:cNvSpPr/>
          <p:nvPr/>
        </p:nvSpPr>
        <p:spPr>
          <a:xfrm>
            <a:off x="2576733" y="1772528"/>
            <a:ext cx="1927274" cy="1856936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+mj-lt"/>
                <a:cs typeface="Times New Roman" panose="02020603050405020304" pitchFamily="18" charset="0"/>
              </a:rPr>
              <a:t>Cancer Research UK.</a:t>
            </a:r>
          </a:p>
          <a:p>
            <a:pPr algn="ctr"/>
            <a:endParaRPr lang="en-IN" dirty="0">
              <a:latin typeface="+mj-lt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C114FB4-DCCB-8F8E-77AF-8BF8598D30D4}"/>
              </a:ext>
            </a:extLst>
          </p:cNvPr>
          <p:cNvSpPr/>
          <p:nvPr/>
        </p:nvSpPr>
        <p:spPr>
          <a:xfrm>
            <a:off x="4957984" y="1772528"/>
            <a:ext cx="1927274" cy="1856936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Macmillan Cancer Support</a:t>
            </a:r>
            <a:endParaRPr lang="en-IN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563AE1-CA72-8073-B037-128378B6FD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317" b="30895"/>
          <a:stretch>
            <a:fillRect/>
          </a:stretch>
        </p:blipFill>
        <p:spPr>
          <a:xfrm>
            <a:off x="457200" y="3763106"/>
            <a:ext cx="1343539" cy="5345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EB6190C-6321-CCEF-B9A7-DFD9805008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6733" y="3671668"/>
            <a:ext cx="1661744" cy="7877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A0E2129-660C-E7F3-82A8-60F49576FEA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262" t="24791" r="18494" b="20489"/>
          <a:stretch>
            <a:fillRect/>
          </a:stretch>
        </p:blipFill>
        <p:spPr>
          <a:xfrm>
            <a:off x="5176033" y="3763106"/>
            <a:ext cx="1491176" cy="618979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BA6DFC82-3BCD-DE59-CCFB-85C3D74F8E0F}"/>
              </a:ext>
            </a:extLst>
          </p:cNvPr>
          <p:cNvSpPr/>
          <p:nvPr/>
        </p:nvSpPr>
        <p:spPr>
          <a:xfrm>
            <a:off x="7216726" y="1744393"/>
            <a:ext cx="1927274" cy="1856936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Local GPs and Women’s Health Networks 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(Larsen et al., 2021)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043780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164FC-562A-EABF-9685-8E899B51E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188" y="21420"/>
            <a:ext cx="8229600" cy="625694"/>
          </a:xfrm>
        </p:spPr>
        <p:txBody>
          <a:bodyPr>
            <a:noAutofit/>
          </a:bodyPr>
          <a:lstStyle/>
          <a:p>
            <a:r>
              <a:rPr lang="en-I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Resources of campaign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B209C-69DB-6065-D7D8-39B0B7181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47114"/>
            <a:ext cx="8229600" cy="61894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1. Human Resources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Campaign Team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Volunteers &amp; Ambassadors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Healthcare Professionals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Media Team</a:t>
            </a:r>
          </a:p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Financial &amp; Material Resources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Funding Sources: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Materials &amp; Equipment</a:t>
            </a:r>
          </a:p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. Community &amp; Partnership Resources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Key Partners: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Trusts and GP Clinics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Local women’s groups, community centers, and places of worship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Schools and universities for awareness drives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Media partners (local radio, TV, and newspapers</a:t>
            </a:r>
          </a:p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4. 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Educational Resources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Breast Cancer Awareness Toolkit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WHO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Global Breast Cancer Initiative Framework (2023)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Cancer Research UK statistics database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Breast Cancer Now educational videos and survivor stories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8095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0A434-4D1C-9CA2-EBDC-FE77DB78B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7841819E-6AB8-6A98-AA43-689FE68C3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A55DE814-52B1-AD87-4485-F925EB63F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B5319CE-F7EC-D5D3-4A1F-DA515B76A0D8}"/>
              </a:ext>
            </a:extLst>
          </p:cNvPr>
          <p:cNvSpPr txBox="1">
            <a:spLocks/>
          </p:cNvSpPr>
          <p:nvPr/>
        </p:nvSpPr>
        <p:spPr>
          <a:xfrm>
            <a:off x="173620" y="673770"/>
            <a:ext cx="2870276" cy="2719848"/>
          </a:xfrm>
          <a:prstGeom prst="rect">
            <a:avLst/>
          </a:prstGeom>
        </p:spPr>
        <p:txBody>
          <a:bodyPr anchor="t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90000"/>
              </a:lnSpc>
            </a:pPr>
            <a:r>
              <a:rPr lang="en-GB" sz="3600" b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Task 3:  Models &amp; Challenges</a:t>
            </a:r>
            <a:endParaRPr lang="en-GB" sz="36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E13F1A4-5BFA-B8E0-38E4-519AEAA9E6A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55114499"/>
              </p:ext>
            </p:extLst>
          </p:nvPr>
        </p:nvGraphicFramePr>
        <p:xfrm>
          <a:off x="2507529" y="3393619"/>
          <a:ext cx="6495068" cy="3364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A29E014-5871-5926-AF00-5AF247CBE530}"/>
              </a:ext>
            </a:extLst>
          </p:cNvPr>
          <p:cNvSpPr txBox="1"/>
          <p:nvPr/>
        </p:nvSpPr>
        <p:spPr>
          <a:xfrm>
            <a:off x="4060428" y="298811"/>
            <a:ext cx="4583951" cy="2677656"/>
          </a:xfrm>
          <a:prstGeom prst="rect">
            <a:avLst/>
          </a:prstGeom>
          <a:ln>
            <a:solidFill>
              <a:srgbClr val="F7A8AE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Behavioral theories and models,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such as: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Belief Model (HBM)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of Planned Behavior (TPB)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Transtheoretical Model (TTM)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06928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2863C-D606-842B-87A2-7F28877DE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358B7C2B-1A3F-22CE-8FF3-4CF747E84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4A945ED6-2125-48B5-8683-149D2CD37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FBD9C5-BE3B-0EFE-542D-1D11531A14FE}"/>
              </a:ext>
            </a:extLst>
          </p:cNvPr>
          <p:cNvSpPr txBox="1"/>
          <p:nvPr/>
        </p:nvSpPr>
        <p:spPr>
          <a:xfrm>
            <a:off x="104172" y="595616"/>
            <a:ext cx="3113590" cy="293466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3600" b="1" kern="1200" dirty="0">
                <a:solidFill>
                  <a:srgbClr val="FFFFFF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Theoretical Framework – Health Belief Model (HBM)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DF190A74-5638-B1D1-5739-D0A2271B42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94750458"/>
              </p:ext>
            </p:extLst>
          </p:nvPr>
        </p:nvGraphicFramePr>
        <p:xfrm>
          <a:off x="4157003" y="273377"/>
          <a:ext cx="4574979" cy="6372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8511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3F016-1312-48F4-39C0-33BA9EB02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D732210B-E7F7-476F-EF56-BDFAD0D7D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642D5B8B-46C5-DEDC-672D-F83B88E62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986AB0-F84A-2EB4-9D45-33CE6BB90358}"/>
              </a:ext>
            </a:extLst>
          </p:cNvPr>
          <p:cNvSpPr txBox="1"/>
          <p:nvPr/>
        </p:nvSpPr>
        <p:spPr>
          <a:xfrm>
            <a:off x="277568" y="321132"/>
            <a:ext cx="2850814" cy="27884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3600" kern="1200" dirty="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Behavioral Barriers and Solutions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D5212BCE-1CD0-3469-95C6-085D00BC55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18058130"/>
              </p:ext>
            </p:extLst>
          </p:nvPr>
        </p:nvGraphicFramePr>
        <p:xfrm>
          <a:off x="4060650" y="270332"/>
          <a:ext cx="4602582" cy="6282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64033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C9551-C6C6-6732-6C45-7B6AD5BF2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18DA1ABA-2148-59C3-EED9-3EF5F8C37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2029BD86-1524-B6D2-049E-E7BBA2E9C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8183CF-E019-A442-A6E1-7CBE16BC35F6}"/>
              </a:ext>
            </a:extLst>
          </p:cNvPr>
          <p:cNvSpPr txBox="1"/>
          <p:nvPr/>
        </p:nvSpPr>
        <p:spPr>
          <a:xfrm>
            <a:off x="-1" y="673770"/>
            <a:ext cx="3680749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3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3600" kern="1200" dirty="0">
                <a:solidFill>
                  <a:srgbClr val="FFFFFF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Communication Strategy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67FF5285-B42E-170C-7027-D403CA4887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2443989"/>
              </p:ext>
            </p:extLst>
          </p:nvPr>
        </p:nvGraphicFramePr>
        <p:xfrm>
          <a:off x="4157004" y="541606"/>
          <a:ext cx="4358346" cy="6104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77623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67C00-0B2C-888A-52CD-44FDBBCCC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7D9F5E87-0C28-C992-56B2-FD50B8074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AB477455-0EA4-C6B3-4017-F0A094D1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94004E-88B9-3BDE-E869-7E5B5D4CE356}"/>
              </a:ext>
            </a:extLst>
          </p:cNvPr>
          <p:cNvSpPr txBox="1"/>
          <p:nvPr/>
        </p:nvSpPr>
        <p:spPr>
          <a:xfrm>
            <a:off x="0" y="673770"/>
            <a:ext cx="3043896" cy="301855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kern="1200" dirty="0">
              <a:solidFill>
                <a:srgbClr val="FFFFFF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3600" kern="1200" dirty="0">
                <a:solidFill>
                  <a:srgbClr val="FFFFFF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Evaluation Plan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989B3C9A-17A0-06AB-0C0C-81EECD61AE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0806441"/>
              </p:ext>
            </p:extLst>
          </p:nvPr>
        </p:nvGraphicFramePr>
        <p:xfrm>
          <a:off x="4157004" y="541606"/>
          <a:ext cx="4358346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26437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883DB-159E-3D7A-1FFF-22204F2E3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62B8B9F1-D8E1-245A-5529-5C5CA0E5D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E637C9-B895-E530-D247-465513E98A28}"/>
              </a:ext>
            </a:extLst>
          </p:cNvPr>
          <p:cNvSpPr txBox="1"/>
          <p:nvPr/>
        </p:nvSpPr>
        <p:spPr>
          <a:xfrm>
            <a:off x="310049" y="763570"/>
            <a:ext cx="2892697" cy="5465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000" kern="1200" dirty="0">
              <a:solidFill>
                <a:schemeClr val="tx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40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Ethical and Inclusive Practice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4D40BF0-4589-AFDA-B069-061B410B8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74CEEE0F-CA54-031E-93C9-FECD0AFC05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1602413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44494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36576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ctr">
              <a:defRPr sz="4000" b="1">
                <a:solidFill>
                  <a:srgbClr val="ED6699"/>
                </a:solidFill>
              </a:defRPr>
            </a:pPr>
            <a:r>
              <a:t>Conclusion and Call to Action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371600"/>
            <a:ext cx="8010398" cy="240065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defRPr sz="2200">
                <a:solidFill>
                  <a:srgbClr val="323232"/>
                </a:solidFill>
              </a:defRPr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Breast cancer is preventable through awareness and early screening.</a:t>
            </a:r>
          </a:p>
          <a:p>
            <a:pPr algn="ctr">
              <a:defRPr sz="2200">
                <a:solidFill>
                  <a:srgbClr val="323232"/>
                </a:solidFill>
              </a:defRPr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Empower women to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prioritize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their health.</a:t>
            </a:r>
          </a:p>
          <a:p>
            <a:pPr algn="ctr">
              <a:defRPr sz="2200">
                <a:solidFill>
                  <a:srgbClr val="323232"/>
                </a:solidFill>
              </a:defRPr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 Today. Live Tomorrow.</a:t>
            </a:r>
          </a:p>
          <a:p>
            <a:pPr algn="ctr">
              <a:defRPr sz="2200">
                <a:solidFill>
                  <a:srgbClr val="323232"/>
                </a:solidFill>
              </a:defRPr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Contact: www.nhs.uk/breast-screening</a:t>
            </a:r>
          </a:p>
          <a:p>
            <a:pPr algn="ctr">
              <a:defRPr sz="2200">
                <a:solidFill>
                  <a:srgbClr val="323232"/>
                </a:solidFill>
              </a:defRPr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Follow: @</a:t>
            </a:r>
            <a:r>
              <a:rPr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CheckForChangeUK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9682" y="1140643"/>
            <a:ext cx="8517117" cy="5717358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en-IN" dirty="0"/>
          </a:p>
          <a:p>
            <a:pPr lvl="0"/>
            <a:r>
              <a:rPr lang="en-IN" dirty="0"/>
              <a:t>Akin-</a:t>
            </a:r>
            <a:r>
              <a:rPr lang="en-IN" dirty="0" err="1"/>
              <a:t>Odanye</a:t>
            </a:r>
            <a:r>
              <a:rPr lang="en-IN" dirty="0"/>
              <a:t>, E. and Husman, A. (2023). </a:t>
            </a:r>
            <a:r>
              <a:rPr lang="en-IN" i="1" dirty="0"/>
              <a:t>Preparing to download ...</a:t>
            </a:r>
            <a:r>
              <a:rPr lang="en-IN" dirty="0"/>
              <a:t> [online] Nih.gov. Available at: </a:t>
            </a:r>
            <a:r>
              <a:rPr lang="en-IN" u="sng" dirty="0">
                <a:solidFill>
                  <a:srgbClr val="FF0000"/>
                </a:solidFill>
              </a:rPr>
              <a:t>https://pmc.ncbi.nlm.nih.gov/articles/PMC8580722/pdf/can-15-1308.pdf.</a:t>
            </a:r>
          </a:p>
          <a:p>
            <a:pPr lvl="0"/>
            <a:r>
              <a:rPr lang="en-IN" dirty="0"/>
              <a:t>Cameron, G. and Mulvenna, M. (2024). </a:t>
            </a:r>
            <a:r>
              <a:rPr lang="en-IN" i="1" dirty="0"/>
              <a:t>Novel approaches to understanding client behaviour within an employee wellbeing service</a:t>
            </a:r>
            <a:r>
              <a:rPr lang="en-IN" dirty="0"/>
              <a:t>. [online] ulster.ac.uk. Available at</a:t>
            </a:r>
            <a:r>
              <a:rPr lang="en-IN" u="sng" dirty="0">
                <a:solidFill>
                  <a:srgbClr val="FF0000"/>
                </a:solidFill>
              </a:rPr>
              <a:t>: https://pure.ulster.ac.uk/files/212583597/ECMH_2024_book_of_abstracts.pdf.</a:t>
            </a:r>
          </a:p>
          <a:p>
            <a:pPr lvl="0"/>
            <a:r>
              <a:rPr lang="en-IN" dirty="0"/>
              <a:t>Connal, S., Cameron, J.M., Sala, A., Brennan, P.M., Palmer, D.S., Palmer, J.D., Perlow, H. and Baker, M.J. (2023). Liquid biopsies: the future of cancer early detection. </a:t>
            </a:r>
            <a:r>
              <a:rPr lang="en-IN" i="1" dirty="0"/>
              <a:t>Journal of Translational Medicine</a:t>
            </a:r>
            <a:r>
              <a:rPr lang="en-IN" dirty="0"/>
              <a:t>, [online] 21(1). Available at</a:t>
            </a:r>
            <a:r>
              <a:rPr lang="en-IN" u="sng" dirty="0">
                <a:solidFill>
                  <a:srgbClr val="FF0000"/>
                </a:solidFill>
              </a:rPr>
              <a:t>: https://link.springer.com/content/pdf/10.1186/s12967-023-03960-8.pdf.</a:t>
            </a:r>
          </a:p>
          <a:p>
            <a:pPr lvl="0"/>
            <a:r>
              <a:rPr lang="en-IN" dirty="0"/>
              <a:t>Crosby, D., Bhatia, S., Brindle, K.M., Coussens, L.M., Dive, C., Emberton, M., </a:t>
            </a:r>
            <a:r>
              <a:rPr lang="en-IN" dirty="0" err="1"/>
              <a:t>Esener</a:t>
            </a:r>
            <a:r>
              <a:rPr lang="en-IN" dirty="0"/>
              <a:t>, S., Fitzgerald, R.C., Gambhir, S.S., Kuhn, P., </a:t>
            </a:r>
            <a:r>
              <a:rPr lang="en-IN" dirty="0" err="1"/>
              <a:t>Rebbeck</a:t>
            </a:r>
            <a:r>
              <a:rPr lang="en-IN" dirty="0"/>
              <a:t>, T.R. and Balasubramanian, S. (2022). Early Detection of Cancer. </a:t>
            </a:r>
            <a:r>
              <a:rPr lang="en-IN" i="1" dirty="0"/>
              <a:t>Science</a:t>
            </a:r>
            <a:r>
              <a:rPr lang="en-IN" dirty="0"/>
              <a:t>, [online] 375(6586). Available at: </a:t>
            </a:r>
            <a:r>
              <a:rPr lang="en-IN" u="sng" dirty="0">
                <a:solidFill>
                  <a:srgbClr val="FF0000"/>
                </a:solidFill>
              </a:rPr>
              <a:t>https://www.science.org/doi/10.1126/science.aay9040</a:t>
            </a:r>
            <a:r>
              <a:rPr lang="en-IN" dirty="0"/>
              <a:t>.</a:t>
            </a:r>
          </a:p>
          <a:p>
            <a:pPr lvl="0"/>
            <a:r>
              <a:rPr lang="en-IN" dirty="0"/>
              <a:t>Hill, H., Kearns, B., Pashayan, N., </a:t>
            </a:r>
            <a:r>
              <a:rPr lang="en-IN" dirty="0" err="1"/>
              <a:t>Roadevin</a:t>
            </a:r>
            <a:r>
              <a:rPr lang="en-IN" dirty="0"/>
              <a:t>, C., </a:t>
            </a:r>
            <a:r>
              <a:rPr lang="en-IN" dirty="0" err="1"/>
              <a:t>Sasieni</a:t>
            </a:r>
            <a:r>
              <a:rPr lang="en-IN" dirty="0"/>
              <a:t>, P., Offman, J. and Duffy, S.W. (2023). The cost-effectiveness of risk-stratified breast cancer screening in the UK. </a:t>
            </a:r>
            <a:r>
              <a:rPr lang="en-IN" i="1" dirty="0"/>
              <a:t>British Journal of Cancer</a:t>
            </a:r>
            <a:r>
              <a:rPr lang="en-IN" dirty="0"/>
              <a:t>, [online] 129(11), pp.1801–1809. Available at</a:t>
            </a:r>
            <a:r>
              <a:rPr lang="en-IN" u="sng" dirty="0">
                <a:solidFill>
                  <a:srgbClr val="FF0000"/>
                </a:solidFill>
              </a:rPr>
              <a:t>: https://www.nature.com/articles/s41416-023-02461-1.</a:t>
            </a:r>
          </a:p>
          <a:p>
            <a:pPr lvl="0"/>
            <a:r>
              <a:rPr lang="en-IN" dirty="0"/>
              <a:t>Kelley-Jones, C., Scott, S. and Waller, J. (2021). UK Women’s Views of the Concepts of Personalised Breast Cancer Risk Assessment and Risk-Stratified Breast Screening: A Qualitative Interview Study. </a:t>
            </a:r>
            <a:r>
              <a:rPr lang="en-IN" i="1" dirty="0"/>
              <a:t>Cancers</a:t>
            </a:r>
            <a:r>
              <a:rPr lang="en-IN" dirty="0"/>
              <a:t>, [online] 13(22), p.5813. Available at</a:t>
            </a:r>
            <a:r>
              <a:rPr lang="en-IN" u="sng" dirty="0">
                <a:solidFill>
                  <a:srgbClr val="FF0000"/>
                </a:solidFill>
              </a:rPr>
              <a:t>: https://www.mdpi.com/2072-6694/13/22/5813.</a:t>
            </a:r>
          </a:p>
          <a:p>
            <a:pPr lvl="0"/>
            <a:r>
              <a:rPr lang="en-IN" dirty="0"/>
              <a:t>Kratzer, T.B., Bandi, P., Freedman, N.D., Smith, R.A., Travis, W.D., Jemal, A. and Siegel, R.L. (2024). Lung cancer statistics, 2023. </a:t>
            </a:r>
            <a:r>
              <a:rPr lang="en-IN" i="1" dirty="0"/>
              <a:t>Cancer</a:t>
            </a:r>
            <a:r>
              <a:rPr lang="en-IN" dirty="0"/>
              <a:t>, [online] 130(8). Available at: </a:t>
            </a:r>
            <a:r>
              <a:rPr lang="en-IN" u="sng" dirty="0">
                <a:solidFill>
                  <a:srgbClr val="FF0000"/>
                </a:solidFill>
              </a:rPr>
              <a:t>https://acsjournals.onlinelibrary.wiley.com/doi/pdfdirect/10.1002/cncr.35128.</a:t>
            </a:r>
          </a:p>
          <a:p>
            <a:pPr lvl="0"/>
            <a:r>
              <a:rPr lang="en-IN" dirty="0"/>
              <a:t>Larsen, M., </a:t>
            </a:r>
            <a:r>
              <a:rPr lang="en-IN" dirty="0" err="1"/>
              <a:t>Moshina</a:t>
            </a:r>
            <a:r>
              <a:rPr lang="en-IN" dirty="0"/>
              <a:t>, N., Sagstad, S. and </a:t>
            </a:r>
            <a:r>
              <a:rPr lang="en-IN" dirty="0" err="1"/>
              <a:t>Hofvind</a:t>
            </a:r>
            <a:r>
              <a:rPr lang="en-IN" dirty="0"/>
              <a:t>, S. (2021). Factors associated with attendance and attendance patterns in a population-based mammographic screening program. </a:t>
            </a:r>
            <a:r>
              <a:rPr lang="en-IN" i="1" dirty="0"/>
              <a:t>Journal of Medical Screening</a:t>
            </a:r>
            <a:r>
              <a:rPr lang="en-IN" dirty="0"/>
              <a:t>, [online] p.096914132093294. Available at: </a:t>
            </a:r>
            <a:r>
              <a:rPr lang="en-IN" u="sng" dirty="0">
                <a:solidFill>
                  <a:srgbClr val="FF0000"/>
                </a:solidFill>
              </a:rPr>
              <a:t>https://journals.sagepub.com/doi/pdf/10.1177/0969141320932945.</a:t>
            </a:r>
          </a:p>
          <a:p>
            <a:pPr lvl="0"/>
            <a:r>
              <a:rPr lang="en-IN" dirty="0"/>
              <a:t>Ma, Z., He, W., Zhang, Y., Mao, X., Tapia, J., Hall, P., Humphreys, K. and Czene, K. (2025). First mammography screening participation and breast cancer incidence and mortality in the subsequent 25 years: population based cohort study. </a:t>
            </a:r>
            <a:r>
              <a:rPr lang="en-IN" i="1" dirty="0"/>
              <a:t>BMJ (Clinical research ed.)</a:t>
            </a:r>
            <a:r>
              <a:rPr lang="en-IN" dirty="0"/>
              <a:t>, [online] 390, p.e085029. Available at: </a:t>
            </a:r>
            <a:r>
              <a:rPr lang="en-IN" u="sng" dirty="0">
                <a:solidFill>
                  <a:srgbClr val="FF0000"/>
                </a:solidFill>
              </a:rPr>
              <a:t>https://pubmed.ncbi.nlm.nih.gov/40992899/.</a:t>
            </a:r>
          </a:p>
          <a:p>
            <a:pPr lvl="0"/>
            <a:r>
              <a:rPr lang="en-IN" dirty="0"/>
              <a:t>Mann, R.M., Athanasiou, A., Baltzer, P.A.T., Camps-Herrero, J., Clauser, P., </a:t>
            </a:r>
            <a:r>
              <a:rPr lang="en-IN" dirty="0" err="1"/>
              <a:t>Fallenberg</a:t>
            </a:r>
            <a:r>
              <a:rPr lang="en-IN" dirty="0"/>
              <a:t>, E.M., Forrai, G., </a:t>
            </a:r>
            <a:r>
              <a:rPr lang="en-IN" dirty="0" err="1"/>
              <a:t>Fuchsjäger</a:t>
            </a:r>
            <a:r>
              <a:rPr lang="en-IN" dirty="0"/>
              <a:t>, M.H., Helbich, T.H., </a:t>
            </a:r>
            <a:r>
              <a:rPr lang="en-IN" dirty="0" err="1"/>
              <a:t>Killburn</a:t>
            </a:r>
            <a:r>
              <a:rPr lang="en-IN" dirty="0"/>
              <a:t>-Toppin, F., </a:t>
            </a:r>
            <a:r>
              <a:rPr lang="en-IN" dirty="0" err="1"/>
              <a:t>Lesaru</a:t>
            </a:r>
            <a:r>
              <a:rPr lang="en-IN" dirty="0"/>
              <a:t>, M., Panizza, P., </a:t>
            </a:r>
            <a:r>
              <a:rPr lang="en-IN" dirty="0" err="1"/>
              <a:t>Pediconi</a:t>
            </a:r>
            <a:r>
              <a:rPr lang="en-IN" dirty="0"/>
              <a:t>, F., </a:t>
            </a:r>
            <a:r>
              <a:rPr lang="en-IN" dirty="0" err="1"/>
              <a:t>Pijnappel</a:t>
            </a:r>
            <a:r>
              <a:rPr lang="en-IN" dirty="0"/>
              <a:t>, R.M., Pinker, K., </a:t>
            </a:r>
            <a:r>
              <a:rPr lang="en-IN" dirty="0" err="1"/>
              <a:t>Sardanelli</a:t>
            </a:r>
            <a:r>
              <a:rPr lang="en-IN" dirty="0"/>
              <a:t>, F., Sella, T., Thomassin-</a:t>
            </a:r>
            <a:r>
              <a:rPr lang="en-IN" dirty="0" err="1"/>
              <a:t>Naggara</a:t>
            </a:r>
            <a:r>
              <a:rPr lang="en-IN" dirty="0"/>
              <a:t>, I., Zackrisson, S. and Gilbert, F.J. (2022). Breast cancer screening in women with extremely dense breasts recommendations of the European Society of Breast Imaging (EUSOBI). </a:t>
            </a:r>
            <a:r>
              <a:rPr lang="en-IN" i="1" dirty="0"/>
              <a:t>European Radiology</a:t>
            </a:r>
            <a:r>
              <a:rPr lang="en-IN" dirty="0"/>
              <a:t>, [online] 32(6), pp.4036–4045. Available at</a:t>
            </a:r>
            <a:r>
              <a:rPr lang="en-IN" u="sng" dirty="0">
                <a:solidFill>
                  <a:srgbClr val="FF0000"/>
                </a:solidFill>
              </a:rPr>
              <a:t>: https://link.springer.com/content/pdf/10.1007/s00330-022-08617-6.pdf.</a:t>
            </a:r>
          </a:p>
          <a:p>
            <a:pPr lvl="0"/>
            <a:r>
              <a:rPr lang="en-IN" dirty="0"/>
              <a:t>McGarvey, N., Gitlin, M., Fadli, E. and Chung, K.C. (2022). Increased healthcare costs by later stage cancer diagnosis. </a:t>
            </a:r>
            <a:r>
              <a:rPr lang="en-IN" i="1" dirty="0"/>
              <a:t>BMC Health Services Research</a:t>
            </a:r>
            <a:r>
              <a:rPr lang="en-IN" dirty="0"/>
              <a:t>, [online] 22(1). Available at: </a:t>
            </a:r>
            <a:r>
              <a:rPr lang="en-IN" u="sng" dirty="0">
                <a:solidFill>
                  <a:srgbClr val="FF0000"/>
                </a:solidFill>
              </a:rPr>
              <a:t>https://link.springer.com/content/pdf/10.1186/s12913-022-08457-6.pdf</a:t>
            </a:r>
            <a:r>
              <a:rPr lang="en-IN" dirty="0"/>
              <a:t>.</a:t>
            </a:r>
          </a:p>
          <a:p>
            <a:pPr lvl="0"/>
            <a:r>
              <a:rPr lang="en-IN" dirty="0" err="1"/>
              <a:t>Mentrasti</a:t>
            </a:r>
            <a:r>
              <a:rPr lang="en-IN" dirty="0"/>
              <a:t>, G., Cantini, L., Vici, P., </a:t>
            </a:r>
            <a:r>
              <a:rPr lang="en-IN" dirty="0" err="1"/>
              <a:t>D’Ostilio</a:t>
            </a:r>
            <a:r>
              <a:rPr lang="en-IN" dirty="0"/>
              <a:t>, N., La Verde, N., Chiari, R., Paolucci, V., Crocetti, S., Pecci, F., Cona, M.S., </a:t>
            </a:r>
            <a:r>
              <a:rPr lang="en-IN" dirty="0" err="1"/>
              <a:t>Nicolardi</a:t>
            </a:r>
            <a:r>
              <a:rPr lang="en-IN" dirty="0"/>
              <a:t>, L., Pizzuti, L., </a:t>
            </a:r>
            <a:r>
              <a:rPr lang="en-IN" dirty="0" err="1"/>
              <a:t>Gildetti</a:t>
            </a:r>
            <a:r>
              <a:rPr lang="en-IN" dirty="0"/>
              <a:t>, S., Oldani, S., Della Mora, A., Bruno Rocchi, M.L. and Berardi, R. (2022). Rising incidence of late stage breast cancer after COVID-19 outbreak. Real-world data from the Italian COVID-DELAY study. </a:t>
            </a:r>
            <a:r>
              <a:rPr lang="en-IN" i="1" dirty="0"/>
              <a:t>The Breast</a:t>
            </a:r>
            <a:r>
              <a:rPr lang="en-IN" dirty="0"/>
              <a:t>, [online] 65, pp.164–171. Available at: </a:t>
            </a:r>
            <a:r>
              <a:rPr lang="en-IN" u="sng" dirty="0">
                <a:solidFill>
                  <a:srgbClr val="FF0000"/>
                </a:solidFill>
              </a:rPr>
              <a:t>https://www.ncbi.nlm.nih.gov/pmc/articles/PMC9388078/.</a:t>
            </a:r>
          </a:p>
          <a:p>
            <a:pPr lvl="0"/>
            <a:r>
              <a:rPr lang="en-IN" dirty="0"/>
              <a:t>Nash, J. and Pinto, S. (2022). </a:t>
            </a:r>
            <a:r>
              <a:rPr lang="en-IN" i="1" dirty="0"/>
              <a:t>Risk Factor</a:t>
            </a:r>
            <a:r>
              <a:rPr lang="en-IN" dirty="0"/>
              <a:t>. [online] Available at: </a:t>
            </a:r>
            <a:r>
              <a:rPr lang="en-IN" u="sng" dirty="0">
                <a:solidFill>
                  <a:srgbClr val="FF0000"/>
                </a:solidFill>
              </a:rPr>
              <a:t>https://discovery.ucl.ac.uk/id/eprint/10155607/1/Tousignant_Risk%20Factor_Tousignant.pdf.</a:t>
            </a:r>
          </a:p>
          <a:p>
            <a:pPr lvl="0"/>
            <a:r>
              <a:rPr lang="en-IN" dirty="0"/>
              <a:t>NHS Choices (2019). </a:t>
            </a:r>
            <a:r>
              <a:rPr lang="en-IN" i="1" dirty="0"/>
              <a:t>Overview - Breast cancer screening</a:t>
            </a:r>
            <a:r>
              <a:rPr lang="en-IN" dirty="0"/>
              <a:t>. [online] NHS. Available at: </a:t>
            </a:r>
            <a:r>
              <a:rPr lang="en-IN" u="sng" dirty="0">
                <a:solidFill>
                  <a:srgbClr val="FF0000"/>
                </a:solidFill>
              </a:rPr>
              <a:t>https://www.nhs.uk/conditions/breast-cancer-screening/.</a:t>
            </a:r>
          </a:p>
          <a:p>
            <a:pPr lvl="0"/>
            <a:r>
              <a:rPr lang="en-IN" dirty="0"/>
              <a:t>Praise </a:t>
            </a:r>
            <a:r>
              <a:rPr lang="en-IN" dirty="0" err="1"/>
              <a:t>Chukwunalu</a:t>
            </a:r>
            <a:r>
              <a:rPr lang="en-IN" dirty="0"/>
              <a:t>, Y., </a:t>
            </a:r>
            <a:r>
              <a:rPr lang="en-IN" dirty="0" err="1"/>
              <a:t>Nwankwere</a:t>
            </a:r>
            <a:r>
              <a:rPr lang="en-IN" dirty="0"/>
              <a:t>, A.U.N., Orji, D.A. and Shah, M. (2022). A Study of Language Use Impact in Radio Broadcasting: A Linguistic and Big Data Integration Approach. </a:t>
            </a:r>
            <a:r>
              <a:rPr lang="en-IN" i="1" dirty="0"/>
              <a:t>Journal of Sensors</a:t>
            </a:r>
            <a:r>
              <a:rPr lang="en-IN" dirty="0"/>
              <a:t>, [online] 2022, pp.1–16. Available at: </a:t>
            </a:r>
            <a:r>
              <a:rPr lang="en-IN" u="sng" dirty="0">
                <a:solidFill>
                  <a:srgbClr val="FF0000"/>
                </a:solidFill>
              </a:rPr>
              <a:t>https://onlinelibrary.wiley.com/doi/pdf/10.1155/2022/1440935.</a:t>
            </a:r>
          </a:p>
          <a:p>
            <a:pPr lvl="0"/>
            <a:r>
              <a:rPr lang="en-IN" dirty="0" err="1"/>
              <a:t>Vapiwala</a:t>
            </a:r>
            <a:r>
              <a:rPr lang="en-IN" dirty="0"/>
              <a:t>, N., Miller, D., Laventure, B., Woodhouse, K., Kelly, S., </a:t>
            </a:r>
            <a:r>
              <a:rPr lang="en-IN" dirty="0" err="1"/>
              <a:t>Avelis</a:t>
            </a:r>
            <a:r>
              <a:rPr lang="en-IN" dirty="0"/>
              <a:t>, J., </a:t>
            </a:r>
            <a:r>
              <a:rPr lang="en-IN" dirty="0" err="1"/>
              <a:t>Baffic</a:t>
            </a:r>
            <a:r>
              <a:rPr lang="en-IN" dirty="0"/>
              <a:t>, C., Goldston, R. and Glanz, K. (2021). Stigma, beliefs and perceptions regarding prostate cancer among Black and Latino men and women. </a:t>
            </a:r>
            <a:r>
              <a:rPr lang="en-IN" i="1" dirty="0"/>
              <a:t>BMC Public Health</a:t>
            </a:r>
            <a:r>
              <a:rPr lang="en-IN" dirty="0"/>
              <a:t>, [online] 21(1). Available at: </a:t>
            </a:r>
            <a:r>
              <a:rPr lang="en-IN" u="sng" dirty="0">
                <a:solidFill>
                  <a:srgbClr val="FF0000"/>
                </a:solidFill>
              </a:rPr>
              <a:t>https://link.springer.com/content/pdf/10.1186/s12889-021-10793-x.pdf.</a:t>
            </a:r>
          </a:p>
          <a:p>
            <a:pPr lvl="0"/>
            <a:r>
              <a:rPr lang="en-IN" dirty="0"/>
              <a:t>World Health Organization (2023). </a:t>
            </a:r>
            <a:r>
              <a:rPr lang="en-IN" i="1" dirty="0"/>
              <a:t>Global breast cancer initiative implementation framework</a:t>
            </a:r>
            <a:r>
              <a:rPr lang="en-IN" dirty="0"/>
              <a:t>. [online] Google Books. Available at: </a:t>
            </a:r>
            <a:r>
              <a:rPr lang="en-IN" u="sng" dirty="0">
                <a:solidFill>
                  <a:srgbClr val="FF0000"/>
                </a:solidFill>
              </a:rPr>
              <a:t>https://books.google.com/books?hl=en&amp;lr=&amp;id=P3yzEAAAQBAJ&amp;oi=fnd&amp;pg=PR6&amp;dq=Late+detection+increases+risk&amp;ots=cfxKIfhUWI&amp;sig=hqvTmCjFhDPOi-RKbKNziHkP-T8.</a:t>
            </a:r>
          </a:p>
          <a:p>
            <a:pPr marL="0" indent="0">
              <a:buNone/>
            </a:pPr>
            <a:endParaRPr lang="en-IN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B3B4CCA-E7E3-347C-0AFB-B09AD3301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22417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i="1" dirty="0">
                <a:solidFill>
                  <a:srgbClr val="EF518A"/>
                </a:solidFill>
                <a:latin typeface="Bauhaus 93" panose="04030905020B02020C02" pitchFamily="82" charset="0"/>
              </a:rPr>
              <a:t>Thank You!</a:t>
            </a:r>
            <a:endParaRPr lang="en-IN" sz="4800" i="1" dirty="0">
              <a:solidFill>
                <a:srgbClr val="EF518A"/>
              </a:solidFill>
              <a:latin typeface="Bauhaus 93" panose="04030905020B02020C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67801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2526</Words>
  <Application>Microsoft Office PowerPoint</Application>
  <PresentationFormat>On-screen Show (4:3)</PresentationFormat>
  <Paragraphs>189</Paragraphs>
  <Slides>21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Promoting Breast Cancer Awareness and Early Screening for Women Aged 40–65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 2: Campaign Structure</vt:lpstr>
      <vt:lpstr>Task 2: Campaign Poster</vt:lpstr>
      <vt:lpstr>PowerPoint Presentation</vt:lpstr>
      <vt:lpstr>PowerPoint Presentation</vt:lpstr>
      <vt:lpstr>Key Stake Holders and Partners</vt:lpstr>
      <vt:lpstr>Resources of campaign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list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dc:description>generated using python-pptx</dc:description>
  <cp:lastModifiedBy>DISHALI BHUVA</cp:lastModifiedBy>
  <cp:revision>42</cp:revision>
  <dcterms:created xsi:type="dcterms:W3CDTF">2013-01-27T09:14:00Z</dcterms:created>
  <dcterms:modified xsi:type="dcterms:W3CDTF">2025-11-04T13:02:56Z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7B7DF36F63E043FD809A6B68A6539C76_13</vt:lpwstr>
  </property>
  <property fmtid="{D5CDD505-2E9C-101B-9397-08002B2CF9AE}" pid="3" name="KSOProductBuildVer">
    <vt:lpwstr>1033-12.2.0.22549</vt:lpwstr>
  </property>
</Properties>
</file>