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0DBAD4E-6784-FFC9-DD00-C6D95455E91D}" v="246" dt="2025-10-27T16:16:34.3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rolina Botelho Baracat (2511915)" userId="S::2511915@student.uwtsd.ac.uk::daf350a4-bb55-4aa7-8f71-c2a1ac3a10ca" providerId="AD" clId="Web-{80DBAD4E-6784-FFC9-DD00-C6D95455E91D}"/>
    <pc:docChg chg="mod modSld addMainMaster delMainMaster">
      <pc:chgData name="Carolina Botelho Baracat (2511915)" userId="S::2511915@student.uwtsd.ac.uk::daf350a4-bb55-4aa7-8f71-c2a1ac3a10ca" providerId="AD" clId="Web-{80DBAD4E-6784-FFC9-DD00-C6D95455E91D}" dt="2025-10-27T16:16:34.326" v="261" actId="20577"/>
      <pc:docMkLst>
        <pc:docMk/>
      </pc:docMkLst>
      <pc:sldChg chg="addSp delSp modSp mod setBg modClrScheme chgLayout">
        <pc:chgData name="Carolina Botelho Baracat (2511915)" userId="S::2511915@student.uwtsd.ac.uk::daf350a4-bb55-4aa7-8f71-c2a1ac3a10ca" providerId="AD" clId="Web-{80DBAD4E-6784-FFC9-DD00-C6D95455E91D}" dt="2025-10-27T16:16:34.326" v="261" actId="20577"/>
        <pc:sldMkLst>
          <pc:docMk/>
          <pc:sldMk cId="109857222" sldId="256"/>
        </pc:sldMkLst>
        <pc:spChg chg="mod ord">
          <ac:chgData name="Carolina Botelho Baracat (2511915)" userId="S::2511915@student.uwtsd.ac.uk::daf350a4-bb55-4aa7-8f71-c2a1ac3a10ca" providerId="AD" clId="Web-{80DBAD4E-6784-FFC9-DD00-C6D95455E91D}" dt="2025-10-27T16:12:12.762" v="210" actId="1076"/>
          <ac:spMkLst>
            <pc:docMk/>
            <pc:sldMk cId="109857222" sldId="256"/>
            <ac:spMk id="2" creationId="{00000000-0000-0000-0000-000000000000}"/>
          </ac:spMkLst>
        </pc:spChg>
        <pc:spChg chg="del mod">
          <ac:chgData name="Carolina Botelho Baracat (2511915)" userId="S::2511915@student.uwtsd.ac.uk::daf350a4-bb55-4aa7-8f71-c2a1ac3a10ca" providerId="AD" clId="Web-{80DBAD4E-6784-FFC9-DD00-C6D95455E91D}" dt="2025-10-27T16:08:11.635" v="188"/>
          <ac:spMkLst>
            <pc:docMk/>
            <pc:sldMk cId="109857222" sldId="256"/>
            <ac:spMk id="3" creationId="{00000000-0000-0000-0000-000000000000}"/>
          </ac:spMkLst>
        </pc:spChg>
        <pc:spChg chg="add mod ord">
          <ac:chgData name="Carolina Botelho Baracat (2511915)" userId="S::2511915@student.uwtsd.ac.uk::daf350a4-bb55-4aa7-8f71-c2a1ac3a10ca" providerId="AD" clId="Web-{80DBAD4E-6784-FFC9-DD00-C6D95455E91D}" dt="2025-10-27T16:16:34.326" v="261" actId="20577"/>
          <ac:spMkLst>
            <pc:docMk/>
            <pc:sldMk cId="109857222" sldId="256"/>
            <ac:spMk id="6" creationId="{FAC30173-24B9-0397-06C7-08C4D4EA2733}"/>
          </ac:spMkLst>
        </pc:spChg>
        <pc:spChg chg="add del">
          <ac:chgData name="Carolina Botelho Baracat (2511915)" userId="S::2511915@student.uwtsd.ac.uk::daf350a4-bb55-4aa7-8f71-c2a1ac3a10ca" providerId="AD" clId="Web-{80DBAD4E-6784-FFC9-DD00-C6D95455E91D}" dt="2025-10-27T16:10:58.637" v="199"/>
          <ac:spMkLst>
            <pc:docMk/>
            <pc:sldMk cId="109857222" sldId="256"/>
            <ac:spMk id="12" creationId="{8181FC64-B306-4821-98E2-780662EFC486}"/>
          </ac:spMkLst>
        </pc:spChg>
        <pc:spChg chg="add del">
          <ac:chgData name="Carolina Botelho Baracat (2511915)" userId="S::2511915@student.uwtsd.ac.uk::daf350a4-bb55-4aa7-8f71-c2a1ac3a10ca" providerId="AD" clId="Web-{80DBAD4E-6784-FFC9-DD00-C6D95455E91D}" dt="2025-10-27T16:10:58.637" v="199"/>
          <ac:spMkLst>
            <pc:docMk/>
            <pc:sldMk cId="109857222" sldId="256"/>
            <ac:spMk id="14" creationId="{5871FC61-DD4E-47D4-81FD-8A7E7D12B371}"/>
          </ac:spMkLst>
        </pc:spChg>
        <pc:spChg chg="add del">
          <ac:chgData name="Carolina Botelho Baracat (2511915)" userId="S::2511915@student.uwtsd.ac.uk::daf350a4-bb55-4aa7-8f71-c2a1ac3a10ca" providerId="AD" clId="Web-{80DBAD4E-6784-FFC9-DD00-C6D95455E91D}" dt="2025-10-27T16:10:58.637" v="199"/>
          <ac:spMkLst>
            <pc:docMk/>
            <pc:sldMk cId="109857222" sldId="256"/>
            <ac:spMk id="16" creationId="{F9EC3F91-A75C-4F74-867E-E4C28C13546B}"/>
          </ac:spMkLst>
        </pc:spChg>
        <pc:spChg chg="add del">
          <ac:chgData name="Carolina Botelho Baracat (2511915)" userId="S::2511915@student.uwtsd.ac.uk::daf350a4-bb55-4aa7-8f71-c2a1ac3a10ca" providerId="AD" clId="Web-{80DBAD4E-6784-FFC9-DD00-C6D95455E91D}" dt="2025-10-27T16:10:58.637" v="199"/>
          <ac:spMkLst>
            <pc:docMk/>
            <pc:sldMk cId="109857222" sldId="256"/>
            <ac:spMk id="18" creationId="{829A1E2C-5AC8-40FC-99E9-832069D39792}"/>
          </ac:spMkLst>
        </pc:spChg>
        <pc:spChg chg="add del">
          <ac:chgData name="Carolina Botelho Baracat (2511915)" userId="S::2511915@student.uwtsd.ac.uk::daf350a4-bb55-4aa7-8f71-c2a1ac3a10ca" providerId="AD" clId="Web-{80DBAD4E-6784-FFC9-DD00-C6D95455E91D}" dt="2025-10-27T16:11:24.652" v="203"/>
          <ac:spMkLst>
            <pc:docMk/>
            <pc:sldMk cId="109857222" sldId="256"/>
            <ac:spMk id="20" creationId="{94E4D846-3AFC-4F86-8C35-24B0542A269D}"/>
          </ac:spMkLst>
        </pc:spChg>
        <pc:spChg chg="add del">
          <ac:chgData name="Carolina Botelho Baracat (2511915)" userId="S::2511915@student.uwtsd.ac.uk::daf350a4-bb55-4aa7-8f71-c2a1ac3a10ca" providerId="AD" clId="Web-{80DBAD4E-6784-FFC9-DD00-C6D95455E91D}" dt="2025-10-27T16:11:24.652" v="203"/>
          <ac:spMkLst>
            <pc:docMk/>
            <pc:sldMk cId="109857222" sldId="256"/>
            <ac:spMk id="21" creationId="{284781B9-12CB-45C3-907A-9ED93FF72C65}"/>
          </ac:spMkLst>
        </pc:spChg>
        <pc:spChg chg="add del">
          <ac:chgData name="Carolina Botelho Baracat (2511915)" userId="S::2511915@student.uwtsd.ac.uk::daf350a4-bb55-4aa7-8f71-c2a1ac3a10ca" providerId="AD" clId="Web-{80DBAD4E-6784-FFC9-DD00-C6D95455E91D}" dt="2025-10-27T16:11:24.652" v="203"/>
          <ac:spMkLst>
            <pc:docMk/>
            <pc:sldMk cId="109857222" sldId="256"/>
            <ac:spMk id="22" creationId="{55D4142C-5077-457F-A6AD-3FECFDB39685}"/>
          </ac:spMkLst>
        </pc:spChg>
        <pc:spChg chg="add del">
          <ac:chgData name="Carolina Botelho Baracat (2511915)" userId="S::2511915@student.uwtsd.ac.uk::daf350a4-bb55-4aa7-8f71-c2a1ac3a10ca" providerId="AD" clId="Web-{80DBAD4E-6784-FFC9-DD00-C6D95455E91D}" dt="2025-10-27T16:11:24.652" v="203"/>
          <ac:spMkLst>
            <pc:docMk/>
            <pc:sldMk cId="109857222" sldId="256"/>
            <ac:spMk id="23" creationId="{7A5F0580-5EE9-419F-96EE-B6529EF6E7D0}"/>
          </ac:spMkLst>
        </pc:spChg>
        <pc:spChg chg="add">
          <ac:chgData name="Carolina Botelho Baracat (2511915)" userId="S::2511915@student.uwtsd.ac.uk::daf350a4-bb55-4aa7-8f71-c2a1ac3a10ca" providerId="AD" clId="Web-{80DBAD4E-6784-FFC9-DD00-C6D95455E91D}" dt="2025-10-27T16:11:24.652" v="203"/>
          <ac:spMkLst>
            <pc:docMk/>
            <pc:sldMk cId="109857222" sldId="256"/>
            <ac:spMk id="28" creationId="{37B65277-82C6-6D08-6DCA-4A7DCC3B7136}"/>
          </ac:spMkLst>
        </pc:spChg>
        <pc:picChg chg="add del mod">
          <ac:chgData name="Carolina Botelho Baracat (2511915)" userId="S::2511915@student.uwtsd.ac.uk::daf350a4-bb55-4aa7-8f71-c2a1ac3a10ca" providerId="AD" clId="Web-{80DBAD4E-6784-FFC9-DD00-C6D95455E91D}" dt="2025-10-27T16:08:50.417" v="194"/>
          <ac:picMkLst>
            <pc:docMk/>
            <pc:sldMk cId="109857222" sldId="256"/>
            <ac:picMk id="4" creationId="{7B500DDF-1793-39EF-CEB4-FB0ACF04DBBE}"/>
          </ac:picMkLst>
        </pc:picChg>
        <pc:picChg chg="add mod ord">
          <ac:chgData name="Carolina Botelho Baracat (2511915)" userId="S::2511915@student.uwtsd.ac.uk::daf350a4-bb55-4aa7-8f71-c2a1ac3a10ca" providerId="AD" clId="Web-{80DBAD4E-6784-FFC9-DD00-C6D95455E91D}" dt="2025-10-27T16:13:45.638" v="236" actId="1076"/>
          <ac:picMkLst>
            <pc:docMk/>
            <pc:sldMk cId="109857222" sldId="256"/>
            <ac:picMk id="7" creationId="{31D37A0E-DC40-22D7-9AF4-9D01E970371F}"/>
          </ac:picMkLst>
        </pc:picChg>
      </pc:sldChg>
      <pc:sldMasterChg chg="del delSldLayout">
        <pc:chgData name="Carolina Botelho Baracat (2511915)" userId="S::2511915@student.uwtsd.ac.uk::daf350a4-bb55-4aa7-8f71-c2a1ac3a10ca" providerId="AD" clId="Web-{80DBAD4E-6784-FFC9-DD00-C6D95455E91D}" dt="2025-10-27T16:08:58.901" v="195"/>
        <pc:sldMasterMkLst>
          <pc:docMk/>
          <pc:sldMasterMk cId="2460954070" sldId="2147483660"/>
        </pc:sldMasterMkLst>
        <pc:sldLayoutChg chg="del">
          <pc:chgData name="Carolina Botelho Baracat (2511915)" userId="S::2511915@student.uwtsd.ac.uk::daf350a4-bb55-4aa7-8f71-c2a1ac3a10ca" providerId="AD" clId="Web-{80DBAD4E-6784-FFC9-DD00-C6D95455E91D}" dt="2025-10-27T16:08:58.901" v="195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Carolina Botelho Baracat (2511915)" userId="S::2511915@student.uwtsd.ac.uk::daf350a4-bb55-4aa7-8f71-c2a1ac3a10ca" providerId="AD" clId="Web-{80DBAD4E-6784-FFC9-DD00-C6D95455E91D}" dt="2025-10-27T16:08:58.901" v="195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Carolina Botelho Baracat (2511915)" userId="S::2511915@student.uwtsd.ac.uk::daf350a4-bb55-4aa7-8f71-c2a1ac3a10ca" providerId="AD" clId="Web-{80DBAD4E-6784-FFC9-DD00-C6D95455E91D}" dt="2025-10-27T16:08:58.901" v="195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Carolina Botelho Baracat (2511915)" userId="S::2511915@student.uwtsd.ac.uk::daf350a4-bb55-4aa7-8f71-c2a1ac3a10ca" providerId="AD" clId="Web-{80DBAD4E-6784-FFC9-DD00-C6D95455E91D}" dt="2025-10-27T16:08:58.901" v="195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Carolina Botelho Baracat (2511915)" userId="S::2511915@student.uwtsd.ac.uk::daf350a4-bb55-4aa7-8f71-c2a1ac3a10ca" providerId="AD" clId="Web-{80DBAD4E-6784-FFC9-DD00-C6D95455E91D}" dt="2025-10-27T16:08:58.901" v="195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Carolina Botelho Baracat (2511915)" userId="S::2511915@student.uwtsd.ac.uk::daf350a4-bb55-4aa7-8f71-c2a1ac3a10ca" providerId="AD" clId="Web-{80DBAD4E-6784-FFC9-DD00-C6D95455E91D}" dt="2025-10-27T16:08:58.901" v="195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Carolina Botelho Baracat (2511915)" userId="S::2511915@student.uwtsd.ac.uk::daf350a4-bb55-4aa7-8f71-c2a1ac3a10ca" providerId="AD" clId="Web-{80DBAD4E-6784-FFC9-DD00-C6D95455E91D}" dt="2025-10-27T16:08:58.901" v="195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Carolina Botelho Baracat (2511915)" userId="S::2511915@student.uwtsd.ac.uk::daf350a4-bb55-4aa7-8f71-c2a1ac3a10ca" providerId="AD" clId="Web-{80DBAD4E-6784-FFC9-DD00-C6D95455E91D}" dt="2025-10-27T16:08:58.901" v="195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Carolina Botelho Baracat (2511915)" userId="S::2511915@student.uwtsd.ac.uk::daf350a4-bb55-4aa7-8f71-c2a1ac3a10ca" providerId="AD" clId="Web-{80DBAD4E-6784-FFC9-DD00-C6D95455E91D}" dt="2025-10-27T16:08:58.901" v="195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Carolina Botelho Baracat (2511915)" userId="S::2511915@student.uwtsd.ac.uk::daf350a4-bb55-4aa7-8f71-c2a1ac3a10ca" providerId="AD" clId="Web-{80DBAD4E-6784-FFC9-DD00-C6D95455E91D}" dt="2025-10-27T16:08:58.901" v="195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Carolina Botelho Baracat (2511915)" userId="S::2511915@student.uwtsd.ac.uk::daf350a4-bb55-4aa7-8f71-c2a1ac3a10ca" providerId="AD" clId="Web-{80DBAD4E-6784-FFC9-DD00-C6D95455E91D}" dt="2025-10-27T16:08:58.901" v="195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Carolina Botelho Baracat (2511915)" userId="S::2511915@student.uwtsd.ac.uk::daf350a4-bb55-4aa7-8f71-c2a1ac3a10ca" providerId="AD" clId="Web-{80DBAD4E-6784-FFC9-DD00-C6D95455E91D}" dt="2025-10-27T16:09:02.073" v="196"/>
        <pc:sldMasterMkLst>
          <pc:docMk/>
          <pc:sldMasterMk cId="1930125656" sldId="2147483672"/>
        </pc:sldMasterMkLst>
        <pc:sldLayoutChg chg="add del mod replId">
          <pc:chgData name="Carolina Botelho Baracat (2511915)" userId="S::2511915@student.uwtsd.ac.uk::daf350a4-bb55-4aa7-8f71-c2a1ac3a10ca" providerId="AD" clId="Web-{80DBAD4E-6784-FFC9-DD00-C6D95455E91D}" dt="2025-10-27T16:09:02.073" v="196"/>
          <pc:sldLayoutMkLst>
            <pc:docMk/>
            <pc:sldMasterMk cId="1930125656" sldId="2147483672"/>
            <pc:sldLayoutMk cId="3757951260" sldId="2147483673"/>
          </pc:sldLayoutMkLst>
        </pc:sldLayoutChg>
        <pc:sldLayoutChg chg="add del mod replId">
          <pc:chgData name="Carolina Botelho Baracat (2511915)" userId="S::2511915@student.uwtsd.ac.uk::daf350a4-bb55-4aa7-8f71-c2a1ac3a10ca" providerId="AD" clId="Web-{80DBAD4E-6784-FFC9-DD00-C6D95455E91D}" dt="2025-10-27T16:09:02.073" v="196"/>
          <pc:sldLayoutMkLst>
            <pc:docMk/>
            <pc:sldMasterMk cId="1930125656" sldId="2147483672"/>
            <pc:sldLayoutMk cId="1344213116" sldId="2147483674"/>
          </pc:sldLayoutMkLst>
        </pc:sldLayoutChg>
        <pc:sldLayoutChg chg="add del mod replId">
          <pc:chgData name="Carolina Botelho Baracat (2511915)" userId="S::2511915@student.uwtsd.ac.uk::daf350a4-bb55-4aa7-8f71-c2a1ac3a10ca" providerId="AD" clId="Web-{80DBAD4E-6784-FFC9-DD00-C6D95455E91D}" dt="2025-10-27T16:09:02.073" v="196"/>
          <pc:sldLayoutMkLst>
            <pc:docMk/>
            <pc:sldMasterMk cId="1930125656" sldId="2147483672"/>
            <pc:sldLayoutMk cId="937762093" sldId="2147483675"/>
          </pc:sldLayoutMkLst>
        </pc:sldLayoutChg>
        <pc:sldLayoutChg chg="add del mod replId">
          <pc:chgData name="Carolina Botelho Baracat (2511915)" userId="S::2511915@student.uwtsd.ac.uk::daf350a4-bb55-4aa7-8f71-c2a1ac3a10ca" providerId="AD" clId="Web-{80DBAD4E-6784-FFC9-DD00-C6D95455E91D}" dt="2025-10-27T16:09:02.073" v="196"/>
          <pc:sldLayoutMkLst>
            <pc:docMk/>
            <pc:sldMasterMk cId="1930125656" sldId="2147483672"/>
            <pc:sldLayoutMk cId="922133873" sldId="2147483676"/>
          </pc:sldLayoutMkLst>
        </pc:sldLayoutChg>
        <pc:sldLayoutChg chg="add del mod replId">
          <pc:chgData name="Carolina Botelho Baracat (2511915)" userId="S::2511915@student.uwtsd.ac.uk::daf350a4-bb55-4aa7-8f71-c2a1ac3a10ca" providerId="AD" clId="Web-{80DBAD4E-6784-FFC9-DD00-C6D95455E91D}" dt="2025-10-27T16:09:02.073" v="196"/>
          <pc:sldLayoutMkLst>
            <pc:docMk/>
            <pc:sldMasterMk cId="1930125656" sldId="2147483672"/>
            <pc:sldLayoutMk cId="2915604829" sldId="2147483677"/>
          </pc:sldLayoutMkLst>
        </pc:sldLayoutChg>
        <pc:sldLayoutChg chg="add del mod replId">
          <pc:chgData name="Carolina Botelho Baracat (2511915)" userId="S::2511915@student.uwtsd.ac.uk::daf350a4-bb55-4aa7-8f71-c2a1ac3a10ca" providerId="AD" clId="Web-{80DBAD4E-6784-FFC9-DD00-C6D95455E91D}" dt="2025-10-27T16:09:02.073" v="196"/>
          <pc:sldLayoutMkLst>
            <pc:docMk/>
            <pc:sldMasterMk cId="1930125656" sldId="2147483672"/>
            <pc:sldLayoutMk cId="3342717720" sldId="2147483678"/>
          </pc:sldLayoutMkLst>
        </pc:sldLayoutChg>
        <pc:sldLayoutChg chg="add del mod replId">
          <pc:chgData name="Carolina Botelho Baracat (2511915)" userId="S::2511915@student.uwtsd.ac.uk::daf350a4-bb55-4aa7-8f71-c2a1ac3a10ca" providerId="AD" clId="Web-{80DBAD4E-6784-FFC9-DD00-C6D95455E91D}" dt="2025-10-27T16:09:02.073" v="196"/>
          <pc:sldLayoutMkLst>
            <pc:docMk/>
            <pc:sldMasterMk cId="1930125656" sldId="2147483672"/>
            <pc:sldLayoutMk cId="1748402532" sldId="2147483679"/>
          </pc:sldLayoutMkLst>
        </pc:sldLayoutChg>
        <pc:sldLayoutChg chg="add del mod replId">
          <pc:chgData name="Carolina Botelho Baracat (2511915)" userId="S::2511915@student.uwtsd.ac.uk::daf350a4-bb55-4aa7-8f71-c2a1ac3a10ca" providerId="AD" clId="Web-{80DBAD4E-6784-FFC9-DD00-C6D95455E91D}" dt="2025-10-27T16:09:02.073" v="196"/>
          <pc:sldLayoutMkLst>
            <pc:docMk/>
            <pc:sldMasterMk cId="1930125656" sldId="2147483672"/>
            <pc:sldLayoutMk cId="4141136074" sldId="2147483680"/>
          </pc:sldLayoutMkLst>
        </pc:sldLayoutChg>
        <pc:sldLayoutChg chg="add del mod replId">
          <pc:chgData name="Carolina Botelho Baracat (2511915)" userId="S::2511915@student.uwtsd.ac.uk::daf350a4-bb55-4aa7-8f71-c2a1ac3a10ca" providerId="AD" clId="Web-{80DBAD4E-6784-FFC9-DD00-C6D95455E91D}" dt="2025-10-27T16:09:02.073" v="196"/>
          <pc:sldLayoutMkLst>
            <pc:docMk/>
            <pc:sldMasterMk cId="1930125656" sldId="2147483672"/>
            <pc:sldLayoutMk cId="2986968739" sldId="2147483681"/>
          </pc:sldLayoutMkLst>
        </pc:sldLayoutChg>
        <pc:sldLayoutChg chg="add del mod replId">
          <pc:chgData name="Carolina Botelho Baracat (2511915)" userId="S::2511915@student.uwtsd.ac.uk::daf350a4-bb55-4aa7-8f71-c2a1ac3a10ca" providerId="AD" clId="Web-{80DBAD4E-6784-FFC9-DD00-C6D95455E91D}" dt="2025-10-27T16:09:02.073" v="196"/>
          <pc:sldLayoutMkLst>
            <pc:docMk/>
            <pc:sldMasterMk cId="1930125656" sldId="2147483672"/>
            <pc:sldLayoutMk cId="1214108883" sldId="2147483682"/>
          </pc:sldLayoutMkLst>
        </pc:sldLayoutChg>
        <pc:sldLayoutChg chg="add del mod replId">
          <pc:chgData name="Carolina Botelho Baracat (2511915)" userId="S::2511915@student.uwtsd.ac.uk::daf350a4-bb55-4aa7-8f71-c2a1ac3a10ca" providerId="AD" clId="Web-{80DBAD4E-6784-FFC9-DD00-C6D95455E91D}" dt="2025-10-27T16:09:02.073" v="196"/>
          <pc:sldLayoutMkLst>
            <pc:docMk/>
            <pc:sldMasterMk cId="1930125656" sldId="2147483672"/>
            <pc:sldLayoutMk cId="3010656508" sldId="2147483683"/>
          </pc:sldLayoutMkLst>
        </pc:sldLayoutChg>
      </pc:sldMasterChg>
      <pc:sldMasterChg chg="add del addSldLayout delSldLayout modSldLayout">
        <pc:chgData name="Carolina Botelho Baracat (2511915)" userId="S::2511915@student.uwtsd.ac.uk::daf350a4-bb55-4aa7-8f71-c2a1ac3a10ca" providerId="AD" clId="Web-{80DBAD4E-6784-FFC9-DD00-C6D95455E91D}" dt="2025-10-27T16:11:24.652" v="203"/>
        <pc:sldMasterMkLst>
          <pc:docMk/>
          <pc:sldMasterMk cId="3180408299" sldId="2147483684"/>
        </pc:sldMasterMkLst>
        <pc:sldLayoutChg chg="add del mod replId">
          <pc:chgData name="Carolina Botelho Baracat (2511915)" userId="S::2511915@student.uwtsd.ac.uk::daf350a4-bb55-4aa7-8f71-c2a1ac3a10ca" providerId="AD" clId="Web-{80DBAD4E-6784-FFC9-DD00-C6D95455E91D}" dt="2025-10-27T16:11:24.652" v="203"/>
          <pc:sldLayoutMkLst>
            <pc:docMk/>
            <pc:sldMasterMk cId="3180408299" sldId="2147483684"/>
            <pc:sldLayoutMk cId="1145492924" sldId="2147483685"/>
          </pc:sldLayoutMkLst>
        </pc:sldLayoutChg>
        <pc:sldLayoutChg chg="add del mod replId">
          <pc:chgData name="Carolina Botelho Baracat (2511915)" userId="S::2511915@student.uwtsd.ac.uk::daf350a4-bb55-4aa7-8f71-c2a1ac3a10ca" providerId="AD" clId="Web-{80DBAD4E-6784-FFC9-DD00-C6D95455E91D}" dt="2025-10-27T16:11:24.652" v="203"/>
          <pc:sldLayoutMkLst>
            <pc:docMk/>
            <pc:sldMasterMk cId="3180408299" sldId="2147483684"/>
            <pc:sldLayoutMk cId="3894024880" sldId="2147483686"/>
          </pc:sldLayoutMkLst>
        </pc:sldLayoutChg>
        <pc:sldLayoutChg chg="add del mod replId">
          <pc:chgData name="Carolina Botelho Baracat (2511915)" userId="S::2511915@student.uwtsd.ac.uk::daf350a4-bb55-4aa7-8f71-c2a1ac3a10ca" providerId="AD" clId="Web-{80DBAD4E-6784-FFC9-DD00-C6D95455E91D}" dt="2025-10-27T16:11:24.652" v="203"/>
          <pc:sldLayoutMkLst>
            <pc:docMk/>
            <pc:sldMasterMk cId="3180408299" sldId="2147483684"/>
            <pc:sldLayoutMk cId="4028215656" sldId="2147483687"/>
          </pc:sldLayoutMkLst>
        </pc:sldLayoutChg>
        <pc:sldLayoutChg chg="add del mod replId">
          <pc:chgData name="Carolina Botelho Baracat (2511915)" userId="S::2511915@student.uwtsd.ac.uk::daf350a4-bb55-4aa7-8f71-c2a1ac3a10ca" providerId="AD" clId="Web-{80DBAD4E-6784-FFC9-DD00-C6D95455E91D}" dt="2025-10-27T16:11:24.652" v="203"/>
          <pc:sldLayoutMkLst>
            <pc:docMk/>
            <pc:sldMasterMk cId="3180408299" sldId="2147483684"/>
            <pc:sldLayoutMk cId="902254119" sldId="2147483688"/>
          </pc:sldLayoutMkLst>
        </pc:sldLayoutChg>
        <pc:sldLayoutChg chg="add del mod replId">
          <pc:chgData name="Carolina Botelho Baracat (2511915)" userId="S::2511915@student.uwtsd.ac.uk::daf350a4-bb55-4aa7-8f71-c2a1ac3a10ca" providerId="AD" clId="Web-{80DBAD4E-6784-FFC9-DD00-C6D95455E91D}" dt="2025-10-27T16:11:24.652" v="203"/>
          <pc:sldLayoutMkLst>
            <pc:docMk/>
            <pc:sldMasterMk cId="3180408299" sldId="2147483684"/>
            <pc:sldLayoutMk cId="2336603659" sldId="2147483689"/>
          </pc:sldLayoutMkLst>
        </pc:sldLayoutChg>
        <pc:sldLayoutChg chg="add del mod replId">
          <pc:chgData name="Carolina Botelho Baracat (2511915)" userId="S::2511915@student.uwtsd.ac.uk::daf350a4-bb55-4aa7-8f71-c2a1ac3a10ca" providerId="AD" clId="Web-{80DBAD4E-6784-FFC9-DD00-C6D95455E91D}" dt="2025-10-27T16:11:24.652" v="203"/>
          <pc:sldLayoutMkLst>
            <pc:docMk/>
            <pc:sldMasterMk cId="3180408299" sldId="2147483684"/>
            <pc:sldLayoutMk cId="4111996078" sldId="2147483690"/>
          </pc:sldLayoutMkLst>
        </pc:sldLayoutChg>
        <pc:sldLayoutChg chg="add del mod replId">
          <pc:chgData name="Carolina Botelho Baracat (2511915)" userId="S::2511915@student.uwtsd.ac.uk::daf350a4-bb55-4aa7-8f71-c2a1ac3a10ca" providerId="AD" clId="Web-{80DBAD4E-6784-FFC9-DD00-C6D95455E91D}" dt="2025-10-27T16:11:24.652" v="203"/>
          <pc:sldLayoutMkLst>
            <pc:docMk/>
            <pc:sldMasterMk cId="3180408299" sldId="2147483684"/>
            <pc:sldLayoutMk cId="4196272074" sldId="2147483691"/>
          </pc:sldLayoutMkLst>
        </pc:sldLayoutChg>
        <pc:sldLayoutChg chg="add del mod replId">
          <pc:chgData name="Carolina Botelho Baracat (2511915)" userId="S::2511915@student.uwtsd.ac.uk::daf350a4-bb55-4aa7-8f71-c2a1ac3a10ca" providerId="AD" clId="Web-{80DBAD4E-6784-FFC9-DD00-C6D95455E91D}" dt="2025-10-27T16:11:24.652" v="203"/>
          <pc:sldLayoutMkLst>
            <pc:docMk/>
            <pc:sldMasterMk cId="3180408299" sldId="2147483684"/>
            <pc:sldLayoutMk cId="3652125818" sldId="2147483692"/>
          </pc:sldLayoutMkLst>
        </pc:sldLayoutChg>
        <pc:sldLayoutChg chg="add del mod replId">
          <pc:chgData name="Carolina Botelho Baracat (2511915)" userId="S::2511915@student.uwtsd.ac.uk::daf350a4-bb55-4aa7-8f71-c2a1ac3a10ca" providerId="AD" clId="Web-{80DBAD4E-6784-FFC9-DD00-C6D95455E91D}" dt="2025-10-27T16:11:24.652" v="203"/>
          <pc:sldLayoutMkLst>
            <pc:docMk/>
            <pc:sldMasterMk cId="3180408299" sldId="2147483684"/>
            <pc:sldLayoutMk cId="1106770450" sldId="2147483693"/>
          </pc:sldLayoutMkLst>
        </pc:sldLayoutChg>
        <pc:sldLayoutChg chg="add del mod replId">
          <pc:chgData name="Carolina Botelho Baracat (2511915)" userId="S::2511915@student.uwtsd.ac.uk::daf350a4-bb55-4aa7-8f71-c2a1ac3a10ca" providerId="AD" clId="Web-{80DBAD4E-6784-FFC9-DD00-C6D95455E91D}" dt="2025-10-27T16:11:24.652" v="203"/>
          <pc:sldLayoutMkLst>
            <pc:docMk/>
            <pc:sldMasterMk cId="3180408299" sldId="2147483684"/>
            <pc:sldLayoutMk cId="1140122838" sldId="2147483694"/>
          </pc:sldLayoutMkLst>
        </pc:sldLayoutChg>
        <pc:sldLayoutChg chg="add del mod replId">
          <pc:chgData name="Carolina Botelho Baracat (2511915)" userId="S::2511915@student.uwtsd.ac.uk::daf350a4-bb55-4aa7-8f71-c2a1ac3a10ca" providerId="AD" clId="Web-{80DBAD4E-6784-FFC9-DD00-C6D95455E91D}" dt="2025-10-27T16:11:24.652" v="203"/>
          <pc:sldLayoutMkLst>
            <pc:docMk/>
            <pc:sldMasterMk cId="3180408299" sldId="2147483684"/>
            <pc:sldLayoutMk cId="136198429" sldId="2147483695"/>
          </pc:sldLayoutMkLst>
        </pc:sldLayoutChg>
      </pc:sldMasterChg>
      <pc:sldMasterChg chg="add addSldLayout">
        <pc:chgData name="Carolina Botelho Baracat (2511915)" userId="S::2511915@student.uwtsd.ac.uk::daf350a4-bb55-4aa7-8f71-c2a1ac3a10ca" providerId="AD" clId="Web-{80DBAD4E-6784-FFC9-DD00-C6D95455E91D}" dt="2025-10-27T16:11:24.652" v="203"/>
        <pc:sldMasterMkLst>
          <pc:docMk/>
          <pc:sldMasterMk cId="2658399045" sldId="2147483732"/>
        </pc:sldMasterMkLst>
        <pc:sldLayoutChg chg="add">
          <pc:chgData name="Carolina Botelho Baracat (2511915)" userId="S::2511915@student.uwtsd.ac.uk::daf350a4-bb55-4aa7-8f71-c2a1ac3a10ca" providerId="AD" clId="Web-{80DBAD4E-6784-FFC9-DD00-C6D95455E91D}" dt="2025-10-27T16:11:24.652" v="203"/>
          <pc:sldLayoutMkLst>
            <pc:docMk/>
            <pc:sldMasterMk cId="2658399045" sldId="2147483732"/>
            <pc:sldLayoutMk cId="2464102346" sldId="2147483721"/>
          </pc:sldLayoutMkLst>
        </pc:sldLayoutChg>
        <pc:sldLayoutChg chg="add">
          <pc:chgData name="Carolina Botelho Baracat (2511915)" userId="S::2511915@student.uwtsd.ac.uk::daf350a4-bb55-4aa7-8f71-c2a1ac3a10ca" providerId="AD" clId="Web-{80DBAD4E-6784-FFC9-DD00-C6D95455E91D}" dt="2025-10-27T16:11:24.652" v="203"/>
          <pc:sldLayoutMkLst>
            <pc:docMk/>
            <pc:sldMasterMk cId="2658399045" sldId="2147483732"/>
            <pc:sldLayoutMk cId="2638265234" sldId="2147483722"/>
          </pc:sldLayoutMkLst>
        </pc:sldLayoutChg>
        <pc:sldLayoutChg chg="add">
          <pc:chgData name="Carolina Botelho Baracat (2511915)" userId="S::2511915@student.uwtsd.ac.uk::daf350a4-bb55-4aa7-8f71-c2a1ac3a10ca" providerId="AD" clId="Web-{80DBAD4E-6784-FFC9-DD00-C6D95455E91D}" dt="2025-10-27T16:11:24.652" v="203"/>
          <pc:sldLayoutMkLst>
            <pc:docMk/>
            <pc:sldMasterMk cId="2658399045" sldId="2147483732"/>
            <pc:sldLayoutMk cId="3558521863" sldId="2147483723"/>
          </pc:sldLayoutMkLst>
        </pc:sldLayoutChg>
        <pc:sldLayoutChg chg="add">
          <pc:chgData name="Carolina Botelho Baracat (2511915)" userId="S::2511915@student.uwtsd.ac.uk::daf350a4-bb55-4aa7-8f71-c2a1ac3a10ca" providerId="AD" clId="Web-{80DBAD4E-6784-FFC9-DD00-C6D95455E91D}" dt="2025-10-27T16:11:24.652" v="203"/>
          <pc:sldLayoutMkLst>
            <pc:docMk/>
            <pc:sldMasterMk cId="2658399045" sldId="2147483732"/>
            <pc:sldLayoutMk cId="1076431303" sldId="2147483724"/>
          </pc:sldLayoutMkLst>
        </pc:sldLayoutChg>
        <pc:sldLayoutChg chg="add">
          <pc:chgData name="Carolina Botelho Baracat (2511915)" userId="S::2511915@student.uwtsd.ac.uk::daf350a4-bb55-4aa7-8f71-c2a1ac3a10ca" providerId="AD" clId="Web-{80DBAD4E-6784-FFC9-DD00-C6D95455E91D}" dt="2025-10-27T16:11:24.652" v="203"/>
          <pc:sldLayoutMkLst>
            <pc:docMk/>
            <pc:sldMasterMk cId="2658399045" sldId="2147483732"/>
            <pc:sldLayoutMk cId="1490552869" sldId="2147483725"/>
          </pc:sldLayoutMkLst>
        </pc:sldLayoutChg>
        <pc:sldLayoutChg chg="add">
          <pc:chgData name="Carolina Botelho Baracat (2511915)" userId="S::2511915@student.uwtsd.ac.uk::daf350a4-bb55-4aa7-8f71-c2a1ac3a10ca" providerId="AD" clId="Web-{80DBAD4E-6784-FFC9-DD00-C6D95455E91D}" dt="2025-10-27T16:11:24.652" v="203"/>
          <pc:sldLayoutMkLst>
            <pc:docMk/>
            <pc:sldMasterMk cId="2658399045" sldId="2147483732"/>
            <pc:sldLayoutMk cId="850132111" sldId="2147483726"/>
          </pc:sldLayoutMkLst>
        </pc:sldLayoutChg>
        <pc:sldLayoutChg chg="add">
          <pc:chgData name="Carolina Botelho Baracat (2511915)" userId="S::2511915@student.uwtsd.ac.uk::daf350a4-bb55-4aa7-8f71-c2a1ac3a10ca" providerId="AD" clId="Web-{80DBAD4E-6784-FFC9-DD00-C6D95455E91D}" dt="2025-10-27T16:11:24.652" v="203"/>
          <pc:sldLayoutMkLst>
            <pc:docMk/>
            <pc:sldMasterMk cId="2658399045" sldId="2147483732"/>
            <pc:sldLayoutMk cId="1853847040" sldId="2147483727"/>
          </pc:sldLayoutMkLst>
        </pc:sldLayoutChg>
        <pc:sldLayoutChg chg="add">
          <pc:chgData name="Carolina Botelho Baracat (2511915)" userId="S::2511915@student.uwtsd.ac.uk::daf350a4-bb55-4aa7-8f71-c2a1ac3a10ca" providerId="AD" clId="Web-{80DBAD4E-6784-FFC9-DD00-C6D95455E91D}" dt="2025-10-27T16:11:24.652" v="203"/>
          <pc:sldLayoutMkLst>
            <pc:docMk/>
            <pc:sldMasterMk cId="2658399045" sldId="2147483732"/>
            <pc:sldLayoutMk cId="1019746008" sldId="2147483728"/>
          </pc:sldLayoutMkLst>
        </pc:sldLayoutChg>
        <pc:sldLayoutChg chg="add">
          <pc:chgData name="Carolina Botelho Baracat (2511915)" userId="S::2511915@student.uwtsd.ac.uk::daf350a4-bb55-4aa7-8f71-c2a1ac3a10ca" providerId="AD" clId="Web-{80DBAD4E-6784-FFC9-DD00-C6D95455E91D}" dt="2025-10-27T16:11:24.652" v="203"/>
          <pc:sldLayoutMkLst>
            <pc:docMk/>
            <pc:sldMasterMk cId="2658399045" sldId="2147483732"/>
            <pc:sldLayoutMk cId="2773403740" sldId="2147483729"/>
          </pc:sldLayoutMkLst>
        </pc:sldLayoutChg>
        <pc:sldLayoutChg chg="add">
          <pc:chgData name="Carolina Botelho Baracat (2511915)" userId="S::2511915@student.uwtsd.ac.uk::daf350a4-bb55-4aa7-8f71-c2a1ac3a10ca" providerId="AD" clId="Web-{80DBAD4E-6784-FFC9-DD00-C6D95455E91D}" dt="2025-10-27T16:11:24.652" v="203"/>
          <pc:sldLayoutMkLst>
            <pc:docMk/>
            <pc:sldMasterMk cId="2658399045" sldId="2147483732"/>
            <pc:sldLayoutMk cId="2900179765" sldId="2147483730"/>
          </pc:sldLayoutMkLst>
        </pc:sldLayoutChg>
        <pc:sldLayoutChg chg="add">
          <pc:chgData name="Carolina Botelho Baracat (2511915)" userId="S::2511915@student.uwtsd.ac.uk::daf350a4-bb55-4aa7-8f71-c2a1ac3a10ca" providerId="AD" clId="Web-{80DBAD4E-6784-FFC9-DD00-C6D95455E91D}" dt="2025-10-27T16:11:24.652" v="203"/>
          <pc:sldLayoutMkLst>
            <pc:docMk/>
            <pc:sldMasterMk cId="2658399045" sldId="2147483732"/>
            <pc:sldLayoutMk cId="2629686645" sldId="2147483731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10/27/2025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38470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10/27/2025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97460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10/27/2025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340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10/27/2025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01797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10/27/2025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6866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10/27/2025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05528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10/27/2025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41023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10/27/2025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82652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10/27/2025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85218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10/27/2025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64313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10/27/2025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01321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10/27/2025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83990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25" r:id="rId6"/>
    <p:sldLayoutId id="2147483721" r:id="rId7"/>
    <p:sldLayoutId id="2147483722" r:id="rId8"/>
    <p:sldLayoutId id="2147483723" r:id="rId9"/>
    <p:sldLayoutId id="2147483724" r:id="rId10"/>
    <p:sldLayoutId id="2147483726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4828" y="346205"/>
            <a:ext cx="5617486" cy="972867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l"/>
            <a:r>
              <a:rPr lang="en-US" sz="25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br>
              <a:rPr lang="en-US" sz="25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5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5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5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Protect Your Skin: Sun Safety Tips</a:t>
            </a:r>
          </a:p>
          <a:p>
            <a:pPr algn="l"/>
            <a:endParaRPr lang="en-US" sz="2500" b="1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7" name="Picture 6" descr="รูปภาพ : ล้อ, กลีบดอกไม้, สีแดง, วันหยุด, สีน้ำเงิน, ของเล่น, ท้องฟ้า ...">
            <a:extLst>
              <a:ext uri="{FF2B5EF4-FFF2-40B4-BE49-F238E27FC236}">
                <a16:creationId xmlns:a16="http://schemas.microsoft.com/office/drawing/2014/main" id="{31D37A0E-DC40-22D7-9AF4-9D01E970371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298" t="9091"/>
          <a:stretch>
            <a:fillRect/>
          </a:stretch>
        </p:blipFill>
        <p:spPr>
          <a:xfrm>
            <a:off x="-3652" y="1644"/>
            <a:ext cx="5690908" cy="6820979"/>
          </a:xfrm>
          <a:prstGeom prst="rect">
            <a:avLst/>
          </a:prstGeom>
        </p:spPr>
      </p:pic>
      <p:sp>
        <p:nvSpPr>
          <p:cNvPr id="6" name="Subtitle 5">
            <a:extLst>
              <a:ext uri="{FF2B5EF4-FFF2-40B4-BE49-F238E27FC236}">
                <a16:creationId xmlns:a16="http://schemas.microsoft.com/office/drawing/2014/main" id="{FAC30173-24B9-0397-06C7-08C4D4EA27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67218" y="1322915"/>
            <a:ext cx="5617486" cy="4857915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algn="l">
              <a:lnSpc>
                <a:spcPct val="110000"/>
              </a:lnSpc>
            </a:pPr>
            <a:r>
              <a:rPr lang="en-US" sz="3600" b="1" dirty="0"/>
              <a:t>    </a:t>
            </a:r>
            <a:r>
              <a:rPr lang="en-US" sz="1400" b="1" dirty="0">
                <a:latin typeface="Arial Nova"/>
              </a:rPr>
              <a:t>1.Apply Sunscreen</a:t>
            </a:r>
            <a:endParaRPr lang="en-US" sz="1400" dirty="0">
              <a:latin typeface="Arial Nova"/>
            </a:endParaRPr>
          </a:p>
          <a:p>
            <a:pPr marL="28575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latin typeface="Arial Nova"/>
              </a:rPr>
              <a:t>Use a broad-spectrum sunscreen with SPF 30 or higher.</a:t>
            </a:r>
          </a:p>
          <a:p>
            <a:pPr marL="28575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latin typeface="Arial Nova"/>
              </a:rPr>
              <a:t>Reapply every 2 hours, especially after swimming or sweating.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400" b="1" dirty="0">
                <a:latin typeface="Arial Nova"/>
              </a:rPr>
              <a:t>2. Seek Shade</a:t>
            </a:r>
            <a:endParaRPr lang="en-US" sz="1400" dirty="0">
              <a:latin typeface="Arial Nova"/>
            </a:endParaRPr>
          </a:p>
          <a:p>
            <a:pPr marL="28575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latin typeface="Arial Nova"/>
              </a:rPr>
              <a:t>Stay in the shade, particularly between 10 AM and 4 PM when UV rays are strongest.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400" b="1" dirty="0">
                <a:latin typeface="Arial Nova"/>
              </a:rPr>
              <a:t>3. Wear Protective Clothing</a:t>
            </a:r>
            <a:endParaRPr lang="en-US" sz="1400" dirty="0">
              <a:latin typeface="Arial Nova"/>
            </a:endParaRPr>
          </a:p>
          <a:p>
            <a:pPr marL="28575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latin typeface="Arial Nova"/>
              </a:rPr>
              <a:t>Cover up with long sleeves, pants, and a wide-brimmed hat.</a:t>
            </a:r>
          </a:p>
          <a:p>
            <a:pPr marL="28575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latin typeface="Arial Nova"/>
              </a:rPr>
              <a:t>Don't forget sunglasses that block UV rays.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400" b="1" dirty="0">
                <a:latin typeface="Arial Nova"/>
              </a:rPr>
              <a:t>4. Avoid Tanning Beds</a:t>
            </a:r>
            <a:endParaRPr lang="en-US" sz="1400" dirty="0">
              <a:latin typeface="Arial Nova"/>
            </a:endParaRPr>
          </a:p>
          <a:p>
            <a:pPr marL="28575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latin typeface="Arial Nova"/>
              </a:rPr>
              <a:t>Tanning beds increase the risk of skin cancer and premature skin aging.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400" b="1" dirty="0">
                <a:latin typeface="Arial Nova"/>
              </a:rPr>
              <a:t>5. Check the UV Index</a:t>
            </a:r>
            <a:endParaRPr lang="en-US" sz="1400" dirty="0">
              <a:latin typeface="Arial Nova"/>
            </a:endParaRPr>
          </a:p>
          <a:p>
            <a:pPr marL="28575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latin typeface="Arial Nova"/>
              </a:rPr>
              <a:t>Before going outdoors, check the UV index at met.ie/</a:t>
            </a:r>
            <a:r>
              <a:rPr lang="en-US" sz="1400" err="1">
                <a:latin typeface="Arial Nova"/>
              </a:rPr>
              <a:t>uv</a:t>
            </a:r>
            <a:r>
              <a:rPr lang="en-US" sz="1400" dirty="0">
                <a:latin typeface="Arial Nova"/>
              </a:rPr>
              <a:t>-index.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400" b="1" dirty="0">
                <a:latin typeface="Arial Nova"/>
              </a:rPr>
              <a:t>For more information:</a:t>
            </a:r>
            <a:r>
              <a:rPr lang="en-US" sz="1400" dirty="0">
                <a:latin typeface="Arial Nova"/>
              </a:rPr>
              <a:t> Protect Your Skin from UV Poster (HSE)</a:t>
            </a:r>
          </a:p>
          <a:p>
            <a:pPr algn="l">
              <a:lnSpc>
                <a:spcPct val="110000"/>
              </a:lnSpc>
            </a:pPr>
            <a:endParaRPr lang="en-US" sz="1400" b="1" dirty="0">
              <a:latin typeface="Arial Nova"/>
              <a:ea typeface="+mn-lt"/>
              <a:cs typeface="+mn-lt"/>
            </a:endParaRPr>
          </a:p>
          <a:p>
            <a:pPr algn="l">
              <a:lnSpc>
                <a:spcPct val="110000"/>
              </a:lnSpc>
            </a:pPr>
            <a:r>
              <a:rPr lang="en-US" sz="1400" b="1" dirty="0">
                <a:latin typeface="Arial Nova"/>
                <a:ea typeface="+mn-lt"/>
                <a:cs typeface="+mn-lt"/>
              </a:rPr>
              <a:t>Student Name:</a:t>
            </a:r>
            <a:r>
              <a:rPr lang="en-US" sz="1400" dirty="0">
                <a:latin typeface="Arial Nova"/>
                <a:ea typeface="+mn-lt"/>
                <a:cs typeface="+mn-lt"/>
              </a:rPr>
              <a:t> Carolina </a:t>
            </a:r>
            <a:r>
              <a:rPr lang="en-US" sz="1400" err="1">
                <a:latin typeface="Arial Nova"/>
                <a:ea typeface="+mn-lt"/>
                <a:cs typeface="+mn-lt"/>
              </a:rPr>
              <a:t>Baracat</a:t>
            </a:r>
            <a:br>
              <a:rPr lang="en-US" sz="1400" dirty="0">
                <a:latin typeface="Arial Nova"/>
                <a:ea typeface="+mn-lt"/>
                <a:cs typeface="+mn-lt"/>
              </a:rPr>
            </a:br>
            <a:r>
              <a:rPr lang="en-US" sz="1400" b="1" dirty="0">
                <a:latin typeface="Arial Nova"/>
                <a:ea typeface="+mn-lt"/>
                <a:cs typeface="+mn-lt"/>
              </a:rPr>
              <a:t>Student Number:</a:t>
            </a:r>
            <a:r>
              <a:rPr lang="en-US" sz="1400" dirty="0">
                <a:latin typeface="Arial Nova"/>
                <a:ea typeface="+mn-lt"/>
                <a:cs typeface="+mn-lt"/>
              </a:rPr>
              <a:t> 2511915</a:t>
            </a:r>
            <a:endParaRPr lang="en-US" sz="1400" dirty="0">
              <a:latin typeface="Arial Nova"/>
            </a:endParaRPr>
          </a:p>
          <a:p>
            <a:pPr indent="-228600" algn="l">
              <a:lnSpc>
                <a:spcPct val="110000"/>
              </a:lnSpc>
              <a:buChar char="•"/>
            </a:pPr>
            <a:endParaRPr lang="en-US" sz="1400" dirty="0">
              <a:latin typeface="Arial Nova"/>
            </a:endParaRP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400" dirty="0">
              <a:latin typeface="Arial Nova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VanillaVTI</vt:lpstr>
      <vt:lpstr>    Protect Your Skin: Sun Safety Tips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83</cp:revision>
  <dcterms:created xsi:type="dcterms:W3CDTF">2013-07-15T20:26:40Z</dcterms:created>
  <dcterms:modified xsi:type="dcterms:W3CDTF">2025-10-27T16:16:40Z</dcterms:modified>
</cp:coreProperties>
</file>