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304" r:id="rId2"/>
    <p:sldId id="367" r:id="rId3"/>
    <p:sldId id="365" r:id="rId4"/>
    <p:sldId id="373" r:id="rId5"/>
    <p:sldId id="374" r:id="rId6"/>
    <p:sldId id="368" r:id="rId7"/>
    <p:sldId id="369" r:id="rId8"/>
    <p:sldId id="375" r:id="rId9"/>
    <p:sldId id="370" r:id="rId10"/>
    <p:sldId id="371" r:id="rId11"/>
    <p:sldId id="372" r:id="rId12"/>
    <p:sldId id="376" r:id="rId13"/>
    <p:sldId id="377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62" autoAdjust="0"/>
    <p:restoredTop sz="93302" autoAdjust="0"/>
  </p:normalViewPr>
  <p:slideViewPr>
    <p:cSldViewPr>
      <p:cViewPr varScale="1">
        <p:scale>
          <a:sx n="103" d="100"/>
          <a:sy n="103" d="100"/>
        </p:scale>
        <p:origin x="197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2T11:37:29.19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24575,'6'0'0,"3"1"0,5 3 0,2 3 0,3 2 0,-1 2 0,0-1 0,-2 1 0,-1 0 0,-1-1 0,-1 1 0,1-2 0,-3 0 0,3-1 0,-2 2 0,1 0 0,0-1 0,-1-1 0,-1-1 0,0 0 0,3 1 0,-5-3 0,7 2 0,-6-1 0,3 1 0,1 0 0,-2-2 0,2 1 0,-3-1 0,2 2 0,-4-2 0,2 1 0,0 0 0,0-1 0,2 1 0,2 2 0,-6-4 0,4 2 0,-5-2 0,-1-3 0,5 7 0,-7-5 0,5 4 0,-3-2 0,4 3 0,-4-3 0,3 4 0,-4-3 0,5 1 0,-5-2 0,3 1 0,-4-1 0,2 3 0,1-2 0,0 1 0,2 0 0,1 2 0,1 2 0,4 0 0,0 1 0,-1 0 0,0 2 0,1 3 0,0 1 0,3 0 0,-1 0 0,0 0 0,0 0 0,0 1 0,0-3 0,-1 0 0,-3-3 0,-1-1 0,-1 0 0,-1-1 0,0 1 0,0 0 0,-4-2 0,4 0 0,-2-3 0,3 3 0,2 0 0,2 1 0,0 2 0,1 3 0,1 2 0,0 0 0,3 0 0,0-1 0,0 0 0,0-3 0,-3-2 0,0-1 0,0 0 0,0 0 0,0 1 0,3-1 0,0-1 0,1 1 0,-2 0 0,-2 0 0,0 0 0,0-4 0,0 1 0,1-1 0,-1 0 0,0 1 0,0 0 0,-2 0 0,0 0 0,-2 1 0,-3-1 0,3-1 0,-3 0 0,1-1 0,0 0 0,-1 1 0,1-1 0,0 1 0,0 1 0,0 0 0,0 0 0,0-1 0,-2-2 0,0-1 0,-3 2 0,0-1 0,0-1 0,0 1 0,1 0 0,0-1 0,0 1 0,0 1 0,1-2 0,-1 1 0,-1-3 0,0 1 0,0-1 0,0 2 0,-1-1 0,0-1 0,0 2 0,0-2 0,0 3 0,2-1 0,0 0 0,0 0 0,-1-2 0,0 2 0,-3-2 0,0 2 0,0 0 0,0-2 0,0 0 0,-1 0 0,0 0 0,2 1 0,-1-2 0,0-1 0,-2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2T11:37:31.88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463 0 24575,'0'10'0,"1"11"0,4 13 0,4 10 0,2 1 0,2-7 0,-3-3 0,-3-7 0,-1-4 0,-1-1 0,2-2 0,0 3 0,0-1 0,-1 1 0,1 2 0,0 1 0,2 2 0,-2-3 0,-2-3 0,0-4 0,-2-6 0,2-3 0,3-4 0,-7-3 0,0-1 0,-7-2 0,-3 0 0,-3 0 0,-3 0 0,-5 0 0,-3 0 0,-1 0 0,-2 0 0,0 0 0,1 0 0,-1 0 0,0 2 0,-1 3 0,-2 3 0,-1 1 0,1 0 0,3 0 0,0 0 0,3-1 0,2 1 0,-1-1 0,1 0 0,0 0 0,0 0 0,3 0 0,2-1 0,1-1 0,3-1 0,4-1 0,1-2 0,4 0 0,1-1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2T11:38:46.91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1874 715 24575,'-18'-4'0,"-16"-10"0,-22-13 0,-15-9 0,-8-6 0,-2 1 0,-3 0 0,3 2 0,6 5 0,4 2 0,6 4 0,7 4 0,10 5 0,10 6 0,8 3 0,6 3 0,1 0 0,0-2 0,-4 1 0,-2 1 0,-1 2 0,-2-1 0,0 0 0,-2-1 0,0-2 0,3 0 0,2 0 0,1 1 0,2 0 0,0 1 0,-1-1 0,2 2 0,-1-1 0,2 2 0,4 0 0,1-2 0,4 2 0,-4-3 0,7 5 0,-5-1 0,7 2 0,-2-2 0,-4-1 0,7 0 0,-4 1 0,6 0 0,-2-1 0,-1 0 0,-2 0 0,-1 0 0,0-1 0,1 0 0,1-1 0,0 2 0,-2-1 0,4 5 0,-1-3 0,4 4 0,-1 0 0,0 0 0,1 0 0,-2-4 0,1 3 0,-3-3 0,3 4 0,-3 0 0,2 0 0,0 0 0,3 0 0,0 0 0,1 0 0,0 0 0,0 0 0,2 2 0,0 2 0,3 1 0,4 5 0,2 2 0,2 1 0,1 1 0,1 0 0,1 0 0,-1-1 0,-2 1 0,1-3 0,0 0 0,3 4 0,-3-6 0,3 10 0,-8-12 0,3 10 0,-4-7 0,2 5 0,0 0 0,-1-1 0,0 2 0,-2-1 0,1 1 0,-1 0 0,0-2 0,1-4 0,-2-3 0,1-1 0,-1-2 0,-2-3 0,0-8 0,0-8 0,0-7 0,-3-5 0,1 0 0,-1-2 0,1 3 0,2 2 0,-2 4 0,-1 1 0,1 1 0,-1 1 0,0-1 0,1 7 0,-3-1 0,-1 7 0,0 1 0,-9 2 0,7 2 0,-8 0 0,3 0 0,-2 0 0,1 0 0,3-2 0,4-1 0,0-2 0,0 1 0,0 0 0,-3 0 0,3 0 0,-9-5 0,9 4 0,-12-7 0,14 7 0,-8-3 0,8 2 0,2 3 0,3-1 0,11 4 0,4 0 0,7 0 0,1 0 0,-2 0 0,0 0 0,-3 0 0,0 2 0,0 1 0,3-1 0,1 0 0,3-2 0,1 0 0,0 0 0,0 0 0,-4 0 0,-1 0 0,-3 0 0,0 0 0,0 0 0,-1 0 0,-1 0 0,0 0 0,0 0 0,1 0 0,1 0 0,1-1 0,1-2 0,1-2 0,0-3 0,2-2 0,-11 4 0,1-1 0,-11 6 0,0-1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2T11:39:07.20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CEtWz5imU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canva.com/design-school/courses/canva-essentials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512" y="1340768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Marketing Design Tools </a:t>
            </a:r>
            <a:br>
              <a:rPr lang="en-GB" altLang="en-US" b="1" dirty="0"/>
            </a:br>
            <a:r>
              <a:rPr lang="en-GB" altLang="en-US" b="1" dirty="0"/>
              <a:t>–</a:t>
            </a:r>
            <a:br>
              <a:rPr lang="en-GB" altLang="en-US" b="1" dirty="0"/>
            </a:br>
            <a:r>
              <a:rPr lang="en-GB" altLang="en-US" b="1" dirty="0"/>
              <a:t>Canva and PP </a:t>
            </a: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7  – Session 2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2D9A2-1CBA-1379-0FC6-03FA2F717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Workshop – Creating Poster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9C60F-F633-C200-4768-07E70E15C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algn="l"/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Step 1: Create a Canva Account</a:t>
            </a:r>
            <a:br>
              <a:rPr lang="en-GB" sz="1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Begin by creating a free account on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Canva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There’s no need to purchase a subscription. The 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free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 version offers a wide range of tools and templates suitable for your project.</a:t>
            </a:r>
          </a:p>
          <a:p>
            <a:pPr algn="l"/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Step 2: Canva Tutorial</a:t>
            </a:r>
            <a:br>
              <a:rPr lang="en-GB" sz="1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Watch the tutorial video on the next slide for a beginner-friendly guide to Canva. This will help you understand the basic features and design tools available on the platform.</a:t>
            </a:r>
          </a:p>
          <a:p>
            <a:pPr algn="l"/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Step 3: Practice – Creating a Persuasive Poster</a:t>
            </a:r>
            <a:br>
              <a:rPr lang="en-GB" sz="1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Go to the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Canva Design School 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(accessible from Moodle) 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and start the lesson titled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“</a:t>
            </a:r>
            <a:r>
              <a:rPr lang="en-GB" sz="1800" b="1" i="1" u="none" strike="noStrike" dirty="0">
                <a:solidFill>
                  <a:srgbClr val="000000"/>
                </a:solidFill>
                <a:effectLst/>
              </a:rPr>
              <a:t>Creating a Persuasive Poster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.”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 Try to complete the activity during this session by applying what you learn from the tutorial.</a:t>
            </a:r>
          </a:p>
          <a:p>
            <a:pPr algn="l"/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Step 4: Presentation</a:t>
            </a:r>
            <a:br>
              <a:rPr lang="en-GB" sz="1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At the end of the session, you’ll have the opportunity to present your poster designs to the class.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6DC53-22C4-793E-87AC-25716AF46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F20441-DE91-E60D-B8B7-890936EA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8415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FA8F7-7CFC-4399-5F21-80D529218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Canva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C867B-1349-D3A8-8F6F-98B3A469E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hlinkClick r:id="rId2"/>
              </a:rPr>
              <a:t>CANVA TUTORIAL FOR BEGINNERS 2024 (How to start using Canva step by step)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FF096-4FBD-8F43-93A7-E094FDB60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857719-14D1-858D-507D-644653EF7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1517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F73A7-95CC-CE78-943F-F1C5AFD1F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437" y="30247"/>
            <a:ext cx="7197125" cy="1015167"/>
          </a:xfrm>
        </p:spPr>
        <p:txBody>
          <a:bodyPr/>
          <a:lstStyle/>
          <a:p>
            <a:r>
              <a:rPr lang="en-GB" sz="3600" b="1" dirty="0"/>
              <a:t>Next Step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76E42-FF4D-1E7A-6CEF-244F710A6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1" y="1151692"/>
            <a:ext cx="3076602" cy="3960441"/>
          </a:xfrm>
        </p:spPr>
        <p:txBody>
          <a:bodyPr/>
          <a:lstStyle/>
          <a:p>
            <a:r>
              <a:rPr lang="en-GB" sz="2800" b="1" dirty="0">
                <a:solidFill>
                  <a:srgbClr val="FF0000"/>
                </a:solidFill>
              </a:rPr>
              <a:t>Now, open your Moodle and start step 3 by completing this course.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E2E3A-E32B-8884-E393-D92FD9D6E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129E4E-5786-A842-8D26-B60C50020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7" name="Picture 6" descr="A screenshot of a web page&#10;&#10;Description automatically generated">
            <a:extLst>
              <a:ext uri="{FF2B5EF4-FFF2-40B4-BE49-F238E27FC236}">
                <a16:creationId xmlns:a16="http://schemas.microsoft.com/office/drawing/2014/main" id="{91FAA864-1365-7220-C1CD-BD33ADD61C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916832"/>
            <a:ext cx="5638376" cy="3285421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B628C7B-61AC-DA11-409E-EBEFE2954C24}"/>
              </a:ext>
            </a:extLst>
          </p:cNvPr>
          <p:cNvGrpSpPr/>
          <p:nvPr/>
        </p:nvGrpSpPr>
        <p:grpSpPr>
          <a:xfrm>
            <a:off x="2888961" y="4015391"/>
            <a:ext cx="720000" cy="532080"/>
            <a:chOff x="2888961" y="4015391"/>
            <a:chExt cx="720000" cy="532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5B4B69E9-D21A-9555-F1F2-EB4CBE4B6C8C}"/>
                    </a:ext>
                  </a:extLst>
                </p14:cNvPr>
                <p14:cNvContentPartPr/>
                <p14:nvPr/>
              </p14:nvContentPartPr>
              <p14:xfrm>
                <a:off x="2888961" y="4015391"/>
                <a:ext cx="689040" cy="45684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5B4B69E9-D21A-9555-F1F2-EB4CBE4B6C8C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882841" y="4009271"/>
                  <a:ext cx="701280" cy="46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5502209E-ADED-18E4-6686-5890BD1C4E1C}"/>
                    </a:ext>
                  </a:extLst>
                </p14:cNvPr>
                <p14:cNvContentPartPr/>
                <p14:nvPr/>
              </p14:nvContentPartPr>
              <p14:xfrm>
                <a:off x="3387201" y="4290431"/>
                <a:ext cx="221760" cy="25704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5502209E-ADED-18E4-6686-5890BD1C4E1C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381081" y="4284311"/>
                  <a:ext cx="234000" cy="2692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366A23AA-6263-B512-EDFF-D8E9278F6158}"/>
              </a:ext>
            </a:extLst>
          </p:cNvPr>
          <p:cNvSpPr txBox="1"/>
          <p:nvPr/>
        </p:nvSpPr>
        <p:spPr>
          <a:xfrm>
            <a:off x="6569729" y="4786754"/>
            <a:ext cx="2555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FF0000"/>
                </a:solidFill>
              </a:rPr>
              <a:t>You’ll need to click on the link from Moodle and start the course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8812B5F-1BCC-A79F-F619-A9B5D2E5BEBB}"/>
                  </a:ext>
                </a:extLst>
              </p14:cNvPr>
              <p14:cNvContentPartPr/>
              <p14:nvPr/>
            </p14:nvContentPartPr>
            <p14:xfrm>
              <a:off x="5806761" y="4523711"/>
              <a:ext cx="675000" cy="2574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8812B5F-1BCC-A79F-F619-A9B5D2E5BEB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800641" y="4517591"/>
                <a:ext cx="687240" cy="269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29273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822B2-6BF4-B125-DDB2-165B35333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Further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6D6C3-3FF6-2F59-B4B9-0F4D1C3E0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next slides, you’ll find further support and a step-by-step guide on how you can create a poster for your presentation 🎨🖼️✨.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10612D-03C3-7C7C-6ECC-CBEAAF8E5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658334-FF24-C59D-B30D-0171631B1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2D9D589-8790-0795-433C-572A32C787DF}"/>
                  </a:ext>
                </a:extLst>
              </p14:cNvPr>
              <p14:cNvContentPartPr/>
              <p14:nvPr/>
            </p14:nvContentPartPr>
            <p14:xfrm>
              <a:off x="4971561" y="1038911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2D9D589-8790-0795-433C-572A32C787D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965441" y="1032791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76957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7F42A-065E-9286-E08E-819BE03FA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BD223B-A89F-5D2D-2D4A-23913F6DB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1" name="Content Placeholder 10" descr="A screenshot of a computer&#10;&#10;Description automatically generated">
            <a:extLst>
              <a:ext uri="{FF2B5EF4-FFF2-40B4-BE49-F238E27FC236}">
                <a16:creationId xmlns:a16="http://schemas.microsoft.com/office/drawing/2014/main" id="{B0A1A8F2-5150-FBCC-4430-193D71D454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2656"/>
            <a:ext cx="9119711" cy="5085184"/>
          </a:xfrm>
        </p:spPr>
      </p:pic>
    </p:spTree>
    <p:extLst>
      <p:ext uri="{BB962C8B-B14F-4D97-AF65-F5344CB8AC3E}">
        <p14:creationId xmlns:p14="http://schemas.microsoft.com/office/powerpoint/2010/main" val="1717380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C3822B25-F251-2E1A-7E59-227FE1F1CC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76672"/>
            <a:ext cx="9036495" cy="5039891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2E878-102A-2572-116C-DE860545C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1AFFC-877A-B3B8-94E5-25F98B9FE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1668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3924149-15F5-E255-22AF-23C071B884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57" y="68263"/>
            <a:ext cx="8454686" cy="6721475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171E033D-09AA-05F5-F791-B7C381D3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3B10BF50-A3D6-5E9E-8468-A6F70E2F7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4639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CDC8107D-B79E-C71F-3E45-4804068DDE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32656"/>
            <a:ext cx="8928992" cy="5183907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63FBC-898D-8730-BD4C-8F71C84F4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B130D5-15C4-59CD-8095-58BD3D1A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9924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16E04AF6-03B5-502F-CE43-F95B1CB05B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260648"/>
            <a:ext cx="8785671" cy="525591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6DEBC-04FE-3604-F884-3E12C4029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2A1AE0-A756-9B70-AE6D-00F31A78F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3340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70B99-B8CF-9C36-1614-B7E075888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3700" b="1" i="0" u="none" strike="noStrike">
                <a:effectLst/>
              </a:rPr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23E49-7FC1-930B-A98D-ECAC4F65D2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1644" y="620688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More tips, courses and certification can be found under </a:t>
            </a:r>
            <a:r>
              <a:rPr lang="en-GB" b="1" i="0" u="none" strike="noStrike" dirty="0">
                <a:effectLst/>
                <a:hlinkClick r:id="rId2"/>
              </a:rPr>
              <a:t>Canva Essentials </a:t>
            </a:r>
            <a:r>
              <a:rPr lang="en-GB" b="1" i="0" u="none" strike="noStrike" dirty="0">
                <a:effectLst/>
              </a:rPr>
              <a:t>- accessible from Moodle </a:t>
            </a:r>
            <a:endParaRPr lang="en-GB" dirty="0"/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8E957FAC-8491-30D1-EE99-5C7C3FEA57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691" y="1556792"/>
            <a:ext cx="4587663" cy="374441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CB529-63D6-7B06-5360-E68B4A6225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06BDC4-AF43-99E2-595C-53DFC964AF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4568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90B82-9797-B988-DCE5-4434719A8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Poster Presentation Submission:</a:t>
            </a:r>
            <a:br>
              <a:rPr lang="en-GB" sz="3600" b="1" dirty="0"/>
            </a:br>
            <a:r>
              <a:rPr lang="en-GB" sz="3600" b="1" dirty="0">
                <a:solidFill>
                  <a:srgbClr val="FF0000"/>
                </a:solidFill>
              </a:rPr>
              <a:t>Deadline 30</a:t>
            </a:r>
            <a:r>
              <a:rPr lang="en-GB" sz="3600" b="1" baseline="30000" dirty="0">
                <a:solidFill>
                  <a:srgbClr val="FF0000"/>
                </a:solidFill>
              </a:rPr>
              <a:t>th</a:t>
            </a:r>
            <a:r>
              <a:rPr lang="en-GB" sz="3600" b="1" dirty="0">
                <a:solidFill>
                  <a:srgbClr val="FF0000"/>
                </a:solidFill>
              </a:rPr>
              <a:t> of November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5C4A5-4AF7-F8F8-632F-CFF625CD0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You need to add your poster to a Word document with a cover page.</a:t>
            </a:r>
          </a:p>
          <a:p>
            <a:r>
              <a:rPr lang="en-GB" sz="2800" dirty="0"/>
              <a:t>You can use the document labelled </a:t>
            </a:r>
            <a:r>
              <a:rPr lang="en-GB" sz="2800" b="1" dirty="0"/>
              <a:t>“Assessment 2 – Poster Submission Document Guidelines.” under “Assessment brief Guideline tile”</a:t>
            </a:r>
          </a:p>
          <a:p>
            <a:r>
              <a:rPr lang="en-GB" sz="2800" dirty="0"/>
              <a:t>To add your poster, simply copy and paste it into the Word document or insert the image into the word document.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353B1-1E5E-6D3D-9C93-696CB4A45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0DAF2-6D9E-CAB5-701C-9483D0B11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18809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32534-F5A9-1964-1850-BD80548E1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An example of a POSTER </a:t>
            </a:r>
            <a:br>
              <a:rPr lang="en-GB" sz="3600" b="1" dirty="0"/>
            </a:br>
            <a:r>
              <a:rPr lang="en-GB" sz="3600" b="1" dirty="0"/>
              <a:t>document submission</a:t>
            </a:r>
          </a:p>
        </p:txBody>
      </p:sp>
      <p:pic>
        <p:nvPicPr>
          <p:cNvPr id="7" name="Content Placeholder 6" descr="A front and back view of a poster&#10;&#10;Description automatically generated">
            <a:extLst>
              <a:ext uri="{FF2B5EF4-FFF2-40B4-BE49-F238E27FC236}">
                <a16:creationId xmlns:a16="http://schemas.microsoft.com/office/drawing/2014/main" id="{4AB410AB-7C17-886B-C67D-4DB89AD40B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6536" y="1600200"/>
            <a:ext cx="5630928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5BC5A-4542-5709-AA26-4CF341DE9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884BFC-D2AF-06BC-C9E8-43D420F6F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BF9424-4F82-1295-80E6-3E8DF5656972}"/>
              </a:ext>
            </a:extLst>
          </p:cNvPr>
          <p:cNvSpPr txBox="1"/>
          <p:nvPr/>
        </p:nvSpPr>
        <p:spPr>
          <a:xfrm>
            <a:off x="81692" y="1440438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First page:</a:t>
            </a:r>
          </a:p>
          <a:p>
            <a:r>
              <a:rPr lang="en-GB" b="1" dirty="0">
                <a:solidFill>
                  <a:srgbClr val="FF0000"/>
                </a:solidFill>
              </a:rPr>
              <a:t>Cover page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189E68-0784-211A-F7D1-D8E88B7C7CE2}"/>
              </a:ext>
            </a:extLst>
          </p:cNvPr>
          <p:cNvSpPr txBox="1"/>
          <p:nvPr/>
        </p:nvSpPr>
        <p:spPr>
          <a:xfrm>
            <a:off x="7409925" y="5013176"/>
            <a:ext cx="1710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Second Page:</a:t>
            </a:r>
          </a:p>
          <a:p>
            <a:r>
              <a:rPr lang="en-GB" b="1" dirty="0">
                <a:solidFill>
                  <a:srgbClr val="FF0000"/>
                </a:solidFill>
              </a:rPr>
              <a:t>Poster</a:t>
            </a:r>
          </a:p>
        </p:txBody>
      </p:sp>
    </p:spTree>
    <p:extLst>
      <p:ext uri="{BB962C8B-B14F-4D97-AF65-F5344CB8AC3E}">
        <p14:creationId xmlns:p14="http://schemas.microsoft.com/office/powerpoint/2010/main" val="38333534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97</TotalTime>
  <Words>387</Words>
  <Application>Microsoft Macintosh PowerPoint</Application>
  <PresentationFormat>On-screen Show (4:3)</PresentationFormat>
  <Paragraphs>49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 LCMB7024 Marketing Design Tools  – Canva and PP                Week 7  – Session 2  </vt:lpstr>
      <vt:lpstr>Workshop – Creating Poster</vt:lpstr>
      <vt:lpstr>Canva Video</vt:lpstr>
      <vt:lpstr>Next Step</vt:lpstr>
      <vt:lpstr>Further Support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Poster Presentation Submission: Deadline 30th of November </vt:lpstr>
      <vt:lpstr>An example of a POSTER  document submission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201</cp:revision>
  <cp:lastPrinted>2018-07-09T15:27:01Z</cp:lastPrinted>
  <dcterms:created xsi:type="dcterms:W3CDTF">2002-10-07T19:43:58Z</dcterms:created>
  <dcterms:modified xsi:type="dcterms:W3CDTF">2025-11-12T12:09:45Z</dcterms:modified>
</cp:coreProperties>
</file>