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22" autoAdjust="0"/>
    <p:restoredTop sz="94660"/>
  </p:normalViewPr>
  <p:slideViewPr>
    <p:cSldViewPr snapToGrid="0">
      <p:cViewPr varScale="1">
        <p:scale>
          <a:sx n="47" d="100"/>
          <a:sy n="47" d="100"/>
        </p:scale>
        <p:origin x="68" y="5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CD3C94-1E10-4D85-B01B-A08B60F7410E}" type="datetimeFigureOut">
              <a:rPr lang="en-GB" smtClean="0"/>
              <a:t>23/11/2018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FB68D-DF89-4783-B448-665C6E10F6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1437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CD3C94-1E10-4D85-B01B-A08B60F7410E}" type="datetimeFigureOut">
              <a:rPr lang="en-GB" smtClean="0"/>
              <a:t>23/11/2018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FB68D-DF89-4783-B448-665C6E10F6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42038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CD3C94-1E10-4D85-B01B-A08B60F7410E}" type="datetimeFigureOut">
              <a:rPr lang="en-GB" smtClean="0"/>
              <a:t>23/11/2018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FB68D-DF89-4783-B448-665C6E10F6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77216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CD3C94-1E10-4D85-B01B-A08B60F7410E}" type="datetimeFigureOut">
              <a:rPr lang="en-GB" smtClean="0"/>
              <a:t>23/11/2018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FB68D-DF89-4783-B448-665C6E10F6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42837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CD3C94-1E10-4D85-B01B-A08B60F7410E}" type="datetimeFigureOut">
              <a:rPr lang="en-GB" smtClean="0"/>
              <a:t>23/11/2018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FB68D-DF89-4783-B448-665C6E10F6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21758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CD3C94-1E10-4D85-B01B-A08B60F7410E}" type="datetimeFigureOut">
              <a:rPr lang="en-GB" smtClean="0"/>
              <a:t>23/11/2018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FB68D-DF89-4783-B448-665C6E10F6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12879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CD3C94-1E10-4D85-B01B-A08B60F7410E}" type="datetimeFigureOut">
              <a:rPr lang="en-GB" smtClean="0"/>
              <a:t>23/11/2018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FB68D-DF89-4783-B448-665C6E10F6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52566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CD3C94-1E10-4D85-B01B-A08B60F7410E}" type="datetimeFigureOut">
              <a:rPr lang="en-GB" smtClean="0"/>
              <a:t>23/11/2018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FB68D-DF89-4783-B448-665C6E10F6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24055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CD3C94-1E10-4D85-B01B-A08B60F7410E}" type="datetimeFigureOut">
              <a:rPr lang="en-GB" smtClean="0"/>
              <a:t>23/11/2018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FB68D-DF89-4783-B448-665C6E10F6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24280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CD3C94-1E10-4D85-B01B-A08B60F7410E}" type="datetimeFigureOut">
              <a:rPr lang="en-GB" smtClean="0"/>
              <a:t>23/11/2018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FB68D-DF89-4783-B448-665C6E10F6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27760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CD3C94-1E10-4D85-B01B-A08B60F7410E}" type="datetimeFigureOut">
              <a:rPr lang="en-GB" smtClean="0"/>
              <a:t>23/11/2018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FB68D-DF89-4783-B448-665C6E10F6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65324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CD3C94-1E10-4D85-B01B-A08B60F7410E}" type="datetimeFigureOut">
              <a:rPr lang="en-GB" smtClean="0"/>
              <a:t>23/11/2018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1FB68D-DF89-4783-B448-665C6E10F6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49922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ns.gov.uk/peoplepopulationandcommunity/birthsdeathsandmarriages/deaths/adhocs/009209suicidedeathsamongnursesaged20to64yearsdeathsregisteredinenglandandwalesbetween2011and2017" TargetMode="External"/><Relationship Id="rId2" Type="http://schemas.openxmlformats.org/officeDocument/2006/relationships/hyperlink" Target="https://moodle.uwtsd.ac.uk/course/view.php?id=2886#section-0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Put the following into the correct format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24423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6313" y="177421"/>
            <a:ext cx="10515600" cy="6933063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Introduction to mental health nursing edited by nick </a:t>
            </a:r>
            <a:r>
              <a:rPr lang="en-GB" dirty="0" err="1" smtClean="0"/>
              <a:t>wrycraft</a:t>
            </a:r>
            <a:r>
              <a:rPr lang="en-GB" dirty="0" smtClean="0"/>
              <a:t>, open university press, 2009</a:t>
            </a:r>
          </a:p>
          <a:p>
            <a:r>
              <a:rPr lang="en-GB" dirty="0" smtClean="0"/>
              <a:t>Community health nursing by Marilyn B </a:t>
            </a:r>
            <a:r>
              <a:rPr lang="en-GB" dirty="0" err="1" smtClean="0"/>
              <a:t>Holzemer</a:t>
            </a:r>
            <a:r>
              <a:rPr lang="en-GB" dirty="0" smtClean="0"/>
              <a:t>, second edition, 2014, published by jones and Bartlett learning, Burlington</a:t>
            </a:r>
          </a:p>
          <a:p>
            <a:r>
              <a:rPr lang="en-GB" dirty="0" smtClean="0"/>
              <a:t>Reflective practice in nursing, chris </a:t>
            </a:r>
            <a:r>
              <a:rPr lang="en-GB" dirty="0" err="1" smtClean="0"/>
              <a:t>bulman</a:t>
            </a:r>
            <a:r>
              <a:rPr lang="en-GB" dirty="0" smtClean="0"/>
              <a:t>, sue Schultz, 4</a:t>
            </a:r>
            <a:r>
              <a:rPr lang="en-GB" baseline="30000" dirty="0" smtClean="0"/>
              <a:t>th</a:t>
            </a:r>
            <a:r>
              <a:rPr lang="en-GB" dirty="0" smtClean="0"/>
              <a:t> edition, </a:t>
            </a:r>
            <a:r>
              <a:rPr lang="en-GB" dirty="0" err="1" smtClean="0"/>
              <a:t>wiley</a:t>
            </a:r>
            <a:r>
              <a:rPr lang="en-GB" dirty="0" smtClean="0"/>
              <a:t>, London</a:t>
            </a:r>
          </a:p>
          <a:p>
            <a:r>
              <a:rPr lang="en-GB" b="1" dirty="0" err="1"/>
              <a:t>Revisioning</a:t>
            </a:r>
            <a:r>
              <a:rPr lang="en-GB" b="1" dirty="0"/>
              <a:t> Phenomenology: Nursing and Health Science </a:t>
            </a:r>
            <a:r>
              <a:rPr lang="en-GB" b="1" dirty="0" smtClean="0"/>
              <a:t>Research, </a:t>
            </a:r>
            <a:r>
              <a:rPr lang="en-GB" dirty="0" smtClean="0"/>
              <a:t>By </a:t>
            </a:r>
            <a:r>
              <a:rPr lang="en-GB" dirty="0"/>
              <a:t>Patricia L. </a:t>
            </a:r>
            <a:r>
              <a:rPr lang="en-GB" dirty="0" smtClean="0"/>
              <a:t>Munhall, national league for nursing </a:t>
            </a:r>
            <a:r>
              <a:rPr lang="en-GB" dirty="0" err="1" smtClean="0"/>
              <a:t>peress</a:t>
            </a:r>
            <a:r>
              <a:rPr lang="en-GB" dirty="0" smtClean="0"/>
              <a:t>, new York, 1994</a:t>
            </a:r>
          </a:p>
          <a:p>
            <a:r>
              <a:rPr lang="en-GB" dirty="0" smtClean="0"/>
              <a:t> Intervention studies involving parents of hospitalized young children: An analysis of the past and future recommendations, Bernadette </a:t>
            </a:r>
            <a:r>
              <a:rPr lang="en-GB" dirty="0" err="1" smtClean="0"/>
              <a:t>Mazurek</a:t>
            </a:r>
            <a:r>
              <a:rPr lang="en-GB" dirty="0" smtClean="0"/>
              <a:t> </a:t>
            </a:r>
            <a:r>
              <a:rPr lang="en-GB" dirty="0" err="1" smtClean="0"/>
              <a:t>Melnyk</a:t>
            </a:r>
            <a:r>
              <a:rPr lang="en-GB" dirty="0" smtClean="0"/>
              <a:t>, Journal of </a:t>
            </a:r>
            <a:r>
              <a:rPr lang="en-GB" dirty="0" err="1" smtClean="0"/>
              <a:t>pediatric</a:t>
            </a:r>
            <a:r>
              <a:rPr lang="en-GB" dirty="0" smtClean="0"/>
              <a:t> nursing. , 2000, Vol.15(1), p.4-13 </a:t>
            </a:r>
          </a:p>
          <a:p>
            <a:r>
              <a:rPr lang="en-GB" dirty="0" smtClean="0"/>
              <a:t>Journal of Advanced Nursing Volume 25, Issue 1 </a:t>
            </a:r>
          </a:p>
          <a:p>
            <a:r>
              <a:rPr lang="en-GB" dirty="0" smtClean="0"/>
              <a:t>Quality indicators in clinical nursing: a review of the literature, </a:t>
            </a:r>
            <a:r>
              <a:rPr lang="en-GB" dirty="0" err="1" smtClean="0"/>
              <a:t>Ewa</a:t>
            </a:r>
            <a:r>
              <a:rPr lang="en-GB" dirty="0" smtClean="0"/>
              <a:t> </a:t>
            </a:r>
            <a:r>
              <a:rPr lang="en-GB" dirty="0" err="1" smtClean="0"/>
              <a:t>Idvall</a:t>
            </a:r>
            <a:r>
              <a:rPr lang="en-GB" dirty="0" smtClean="0"/>
              <a:t> RNT  Liselotte </a:t>
            </a:r>
            <a:r>
              <a:rPr lang="en-GB" dirty="0" err="1" smtClean="0"/>
              <a:t>Rooke</a:t>
            </a:r>
            <a:r>
              <a:rPr lang="en-GB" dirty="0" smtClean="0"/>
              <a:t> RNT PhD  Elisabeth </a:t>
            </a:r>
            <a:r>
              <a:rPr lang="en-GB" dirty="0" err="1" smtClean="0"/>
              <a:t>Hamrin</a:t>
            </a:r>
            <a:r>
              <a:rPr lang="en-GB" dirty="0" smtClean="0"/>
              <a:t> RN BM </a:t>
            </a:r>
            <a:r>
              <a:rPr lang="en-GB" dirty="0" err="1" smtClean="0"/>
              <a:t>DMSc</a:t>
            </a:r>
            <a:r>
              <a:rPr lang="en-GB" dirty="0" smtClean="0"/>
              <a:t>, First published: January 1997</a:t>
            </a:r>
          </a:p>
          <a:p>
            <a:r>
              <a:rPr lang="en-GB" dirty="0" smtClean="0">
                <a:hlinkClick r:id="rId2"/>
              </a:rPr>
              <a:t>https://moodle.uwtsd.ac.uk/course/view.php?id=2886#section-0</a:t>
            </a:r>
            <a:r>
              <a:rPr lang="en-GB" dirty="0" smtClean="0"/>
              <a:t>, 	</a:t>
            </a:r>
            <a:r>
              <a:rPr lang="en-GB" dirty="0" err="1" smtClean="0"/>
              <a:t>uwtsd</a:t>
            </a:r>
            <a:r>
              <a:rPr lang="en-GB" dirty="0" smtClean="0"/>
              <a:t>, 2018, personal and academic development, accessed 23.11.2018</a:t>
            </a:r>
          </a:p>
          <a:p>
            <a:r>
              <a:rPr lang="en-GB" dirty="0" smtClean="0">
                <a:hlinkClick r:id="rId3"/>
              </a:rPr>
              <a:t>https://www.ons.gov.uk/peoplepopulationandcommunity/birthsdeathsandmarriages/deaths/adhocs/009209suicidedeathsamongnursesaged20to64yearsdeathsregisteredinenglandandwalesbetween2011and2017</a:t>
            </a:r>
            <a:r>
              <a:rPr lang="en-GB" dirty="0" smtClean="0"/>
              <a:t>, Suicide deaths among nurses aged 20 to 64 years, deaths registered in England and Wales between 2011 and 2017, office for national </a:t>
            </a:r>
            <a:r>
              <a:rPr lang="en-GB" dirty="0" err="1" smtClean="0"/>
              <a:t>sttaistics</a:t>
            </a:r>
            <a:r>
              <a:rPr lang="en-GB" dirty="0" smtClean="0"/>
              <a:t>, 2017, accessed 12/11/208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17435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</TotalTime>
  <Words>162</Words>
  <Application>Microsoft Office PowerPoint</Application>
  <PresentationFormat>Widescreen</PresentationFormat>
  <Paragraphs>10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Put the following into the correct format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Tania Davies</dc:creator>
  <cp:lastModifiedBy>Tania Davies</cp:lastModifiedBy>
  <cp:revision>3</cp:revision>
  <dcterms:created xsi:type="dcterms:W3CDTF">2018-11-23T10:24:40Z</dcterms:created>
  <dcterms:modified xsi:type="dcterms:W3CDTF">2018-11-23T10:41:40Z</dcterms:modified>
</cp:coreProperties>
</file>