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57" r:id="rId4"/>
    <p:sldId id="258" r:id="rId5"/>
    <p:sldId id="259"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a Mohammed Fuad Timraz (2510717)" userId="1fd85e18-a269-4678-84e2-13e905f090f9" providerId="ADAL" clId="{BCC93D27-0E08-4B7E-ADEC-71B275A5A6FD}"/>
    <pc:docChg chg="undo custSel addSld modSld">
      <pc:chgData name="Hala Mohammed Fuad Timraz (2510717)" userId="1fd85e18-a269-4678-84e2-13e905f090f9" providerId="ADAL" clId="{BCC93D27-0E08-4B7E-ADEC-71B275A5A6FD}" dt="2026-07-13T06:14:33.088" v="116" actId="26606"/>
      <pc:docMkLst>
        <pc:docMk/>
      </pc:docMkLst>
      <pc:sldChg chg="addSp delSp modSp mod setBg setClrOvrMap">
        <pc:chgData name="Hala Mohammed Fuad Timraz (2510717)" userId="1fd85e18-a269-4678-84e2-13e905f090f9" providerId="ADAL" clId="{BCC93D27-0E08-4B7E-ADEC-71B275A5A6FD}" dt="2026-07-13T06:13:13.203" v="108" actId="26606"/>
        <pc:sldMkLst>
          <pc:docMk/>
          <pc:sldMk cId="1442905833" sldId="256"/>
        </pc:sldMkLst>
        <pc:spChg chg="mod">
          <ac:chgData name="Hala Mohammed Fuad Timraz (2510717)" userId="1fd85e18-a269-4678-84e2-13e905f090f9" providerId="ADAL" clId="{BCC93D27-0E08-4B7E-ADEC-71B275A5A6FD}" dt="2026-07-13T06:13:13.203" v="108" actId="26606"/>
          <ac:spMkLst>
            <pc:docMk/>
            <pc:sldMk cId="1442905833" sldId="256"/>
            <ac:spMk id="2" creationId="{060DACB2-6C40-7703-7644-958381D16B47}"/>
          </ac:spMkLst>
        </pc:spChg>
        <pc:spChg chg="mod">
          <ac:chgData name="Hala Mohammed Fuad Timraz (2510717)" userId="1fd85e18-a269-4678-84e2-13e905f090f9" providerId="ADAL" clId="{BCC93D27-0E08-4B7E-ADEC-71B275A5A6FD}" dt="2026-07-13T06:13:13.203" v="108" actId="26606"/>
          <ac:spMkLst>
            <pc:docMk/>
            <pc:sldMk cId="1442905833" sldId="256"/>
            <ac:spMk id="3" creationId="{736EB1E2-CE10-1EF8-1769-659A3A2873D6}"/>
          </ac:spMkLst>
        </pc:spChg>
        <pc:spChg chg="add del">
          <ac:chgData name="Hala Mohammed Fuad Timraz (2510717)" userId="1fd85e18-a269-4678-84e2-13e905f090f9" providerId="ADAL" clId="{BCC93D27-0E08-4B7E-ADEC-71B275A5A6FD}" dt="2026-07-13T06:13:13.186" v="107" actId="26606"/>
          <ac:spMkLst>
            <pc:docMk/>
            <pc:sldMk cId="1442905833" sldId="256"/>
            <ac:spMk id="8" creationId="{9AFC454B-A080-4D23-B177-6D5356C6E6EF}"/>
          </ac:spMkLst>
        </pc:spChg>
        <pc:spChg chg="add">
          <ac:chgData name="Hala Mohammed Fuad Timraz (2510717)" userId="1fd85e18-a269-4678-84e2-13e905f090f9" providerId="ADAL" clId="{BCC93D27-0E08-4B7E-ADEC-71B275A5A6FD}" dt="2026-07-13T06:13:13.203" v="108" actId="26606"/>
          <ac:spMkLst>
            <pc:docMk/>
            <pc:sldMk cId="1442905833" sldId="256"/>
            <ac:spMk id="9" creationId="{71B2258F-86CA-4D4D-8270-BC05FCDEBFB3}"/>
          </ac:spMkLst>
        </pc:spChg>
        <pc:spChg chg="add del">
          <ac:chgData name="Hala Mohammed Fuad Timraz (2510717)" userId="1fd85e18-a269-4678-84e2-13e905f090f9" providerId="ADAL" clId="{BCC93D27-0E08-4B7E-ADEC-71B275A5A6FD}" dt="2026-07-13T06:13:13.186" v="107" actId="26606"/>
          <ac:spMkLst>
            <pc:docMk/>
            <pc:sldMk cId="1442905833" sldId="256"/>
            <ac:spMk id="10" creationId="{D0522C2C-7B5C-48A7-A969-03941E5D2E76}"/>
          </ac:spMkLst>
        </pc:spChg>
        <pc:spChg chg="add del">
          <ac:chgData name="Hala Mohammed Fuad Timraz (2510717)" userId="1fd85e18-a269-4678-84e2-13e905f090f9" providerId="ADAL" clId="{BCC93D27-0E08-4B7E-ADEC-71B275A5A6FD}" dt="2026-07-13T06:13:13.186" v="107" actId="26606"/>
          <ac:spMkLst>
            <pc:docMk/>
            <pc:sldMk cId="1442905833" sldId="256"/>
            <ac:spMk id="12" creationId="{9C682A1A-5B2D-4111-BBD6-620165633E5B}"/>
          </ac:spMkLst>
        </pc:spChg>
        <pc:spChg chg="add del">
          <ac:chgData name="Hala Mohammed Fuad Timraz (2510717)" userId="1fd85e18-a269-4678-84e2-13e905f090f9" providerId="ADAL" clId="{BCC93D27-0E08-4B7E-ADEC-71B275A5A6FD}" dt="2026-07-13T06:13:13.186" v="107" actId="26606"/>
          <ac:spMkLst>
            <pc:docMk/>
            <pc:sldMk cId="1442905833" sldId="256"/>
            <ac:spMk id="14" creationId="{D6EE29F2-D77F-4BD0-A20B-334D316A1C9D}"/>
          </ac:spMkLst>
        </pc:spChg>
        <pc:spChg chg="add del">
          <ac:chgData name="Hala Mohammed Fuad Timraz (2510717)" userId="1fd85e18-a269-4678-84e2-13e905f090f9" providerId="ADAL" clId="{BCC93D27-0E08-4B7E-ADEC-71B275A5A6FD}" dt="2026-07-13T06:13:13.186" v="107" actId="26606"/>
          <ac:spMkLst>
            <pc:docMk/>
            <pc:sldMk cId="1442905833" sldId="256"/>
            <ac:spMk id="16" creationId="{22D09ED2-868F-42C6-866E-F92E0CEF314F}"/>
          </ac:spMkLst>
        </pc:spChg>
        <pc:picChg chg="add">
          <ac:chgData name="Hala Mohammed Fuad Timraz (2510717)" userId="1fd85e18-a269-4678-84e2-13e905f090f9" providerId="ADAL" clId="{BCC93D27-0E08-4B7E-ADEC-71B275A5A6FD}" dt="2026-07-13T06:13:13.203" v="108" actId="26606"/>
          <ac:picMkLst>
            <pc:docMk/>
            <pc:sldMk cId="1442905833" sldId="256"/>
            <ac:picMk id="5" creationId="{64ED1D27-3838-4C94-04CE-64DD1EEAB729}"/>
          </ac:picMkLst>
        </pc:picChg>
      </pc:sldChg>
      <pc:sldChg chg="addSp modSp mod setBg">
        <pc:chgData name="Hala Mohammed Fuad Timraz (2510717)" userId="1fd85e18-a269-4678-84e2-13e905f090f9" providerId="ADAL" clId="{BCC93D27-0E08-4B7E-ADEC-71B275A5A6FD}" dt="2026-07-13T06:13:56.355" v="110" actId="26606"/>
        <pc:sldMkLst>
          <pc:docMk/>
          <pc:sldMk cId="2592905992" sldId="257"/>
        </pc:sldMkLst>
        <pc:spChg chg="mod">
          <ac:chgData name="Hala Mohammed Fuad Timraz (2510717)" userId="1fd85e18-a269-4678-84e2-13e905f090f9" providerId="ADAL" clId="{BCC93D27-0E08-4B7E-ADEC-71B275A5A6FD}" dt="2026-07-13T06:13:56.355" v="110" actId="26606"/>
          <ac:spMkLst>
            <pc:docMk/>
            <pc:sldMk cId="2592905992" sldId="257"/>
            <ac:spMk id="2" creationId="{FA9B32CD-0B38-451D-5891-CB2A38CD257A}"/>
          </ac:spMkLst>
        </pc:spChg>
        <pc:spChg chg="mod">
          <ac:chgData name="Hala Mohammed Fuad Timraz (2510717)" userId="1fd85e18-a269-4678-84e2-13e905f090f9" providerId="ADAL" clId="{BCC93D27-0E08-4B7E-ADEC-71B275A5A6FD}" dt="2026-07-13T06:13:56.355" v="110" actId="26606"/>
          <ac:spMkLst>
            <pc:docMk/>
            <pc:sldMk cId="2592905992" sldId="257"/>
            <ac:spMk id="3" creationId="{FAD135F5-981F-52DB-F58B-3AAD37F8B676}"/>
          </ac:spMkLst>
        </pc:spChg>
        <pc:spChg chg="add">
          <ac:chgData name="Hala Mohammed Fuad Timraz (2510717)" userId="1fd85e18-a269-4678-84e2-13e905f090f9" providerId="ADAL" clId="{BCC93D27-0E08-4B7E-ADEC-71B275A5A6FD}" dt="2026-07-13T06:13:56.355" v="110" actId="26606"/>
          <ac:spMkLst>
            <pc:docMk/>
            <pc:sldMk cId="2592905992" sldId="257"/>
            <ac:spMk id="8" creationId="{E8A8EAB8-D2FF-444D-B34B-7D32F106AD0E}"/>
          </ac:spMkLst>
        </pc:spChg>
        <pc:cxnChg chg="add">
          <ac:chgData name="Hala Mohammed Fuad Timraz (2510717)" userId="1fd85e18-a269-4678-84e2-13e905f090f9" providerId="ADAL" clId="{BCC93D27-0E08-4B7E-ADEC-71B275A5A6FD}" dt="2026-07-13T06:13:56.355" v="110" actId="26606"/>
          <ac:cxnSpMkLst>
            <pc:docMk/>
            <pc:sldMk cId="2592905992" sldId="257"/>
            <ac:cxnSpMk id="10" creationId="{067633D1-6EE6-4118-B9F0-B363477BEE7A}"/>
          </ac:cxnSpMkLst>
        </pc:cxnChg>
        <pc:cxnChg chg="add">
          <ac:chgData name="Hala Mohammed Fuad Timraz (2510717)" userId="1fd85e18-a269-4678-84e2-13e905f090f9" providerId="ADAL" clId="{BCC93D27-0E08-4B7E-ADEC-71B275A5A6FD}" dt="2026-07-13T06:13:56.355" v="110" actId="26606"/>
          <ac:cxnSpMkLst>
            <pc:docMk/>
            <pc:sldMk cId="2592905992" sldId="257"/>
            <ac:cxnSpMk id="12" creationId="{4AD7FFC6-42A9-49CB-B5E9-B3F6B038331B}"/>
          </ac:cxnSpMkLst>
        </pc:cxnChg>
      </pc:sldChg>
      <pc:sldChg chg="addSp modSp mod setBg">
        <pc:chgData name="Hala Mohammed Fuad Timraz (2510717)" userId="1fd85e18-a269-4678-84e2-13e905f090f9" providerId="ADAL" clId="{BCC93D27-0E08-4B7E-ADEC-71B275A5A6FD}" dt="2026-07-13T06:14:09.172" v="112" actId="26606"/>
        <pc:sldMkLst>
          <pc:docMk/>
          <pc:sldMk cId="3280201894" sldId="258"/>
        </pc:sldMkLst>
        <pc:spChg chg="mod">
          <ac:chgData name="Hala Mohammed Fuad Timraz (2510717)" userId="1fd85e18-a269-4678-84e2-13e905f090f9" providerId="ADAL" clId="{BCC93D27-0E08-4B7E-ADEC-71B275A5A6FD}" dt="2026-07-13T06:14:09.172" v="112" actId="26606"/>
          <ac:spMkLst>
            <pc:docMk/>
            <pc:sldMk cId="3280201894" sldId="258"/>
            <ac:spMk id="2" creationId="{ECAF9554-AB3E-5BD1-7632-0894765AD563}"/>
          </ac:spMkLst>
        </pc:spChg>
        <pc:spChg chg="mod">
          <ac:chgData name="Hala Mohammed Fuad Timraz (2510717)" userId="1fd85e18-a269-4678-84e2-13e905f090f9" providerId="ADAL" clId="{BCC93D27-0E08-4B7E-ADEC-71B275A5A6FD}" dt="2026-07-13T06:14:09.172" v="112" actId="26606"/>
          <ac:spMkLst>
            <pc:docMk/>
            <pc:sldMk cId="3280201894" sldId="258"/>
            <ac:spMk id="3" creationId="{CE9DE2EF-9566-0A18-6F33-CDCEE7042F20}"/>
          </ac:spMkLst>
        </pc:spChg>
        <pc:spChg chg="add">
          <ac:chgData name="Hala Mohammed Fuad Timraz (2510717)" userId="1fd85e18-a269-4678-84e2-13e905f090f9" providerId="ADAL" clId="{BCC93D27-0E08-4B7E-ADEC-71B275A5A6FD}" dt="2026-07-13T06:14:09.172" v="112" actId="26606"/>
          <ac:spMkLst>
            <pc:docMk/>
            <pc:sldMk cId="3280201894" sldId="258"/>
            <ac:spMk id="8" creationId="{E8A8EAB8-D2FF-444D-B34B-7D32F106AD0E}"/>
          </ac:spMkLst>
        </pc:spChg>
        <pc:cxnChg chg="add">
          <ac:chgData name="Hala Mohammed Fuad Timraz (2510717)" userId="1fd85e18-a269-4678-84e2-13e905f090f9" providerId="ADAL" clId="{BCC93D27-0E08-4B7E-ADEC-71B275A5A6FD}" dt="2026-07-13T06:14:09.172" v="112" actId="26606"/>
          <ac:cxnSpMkLst>
            <pc:docMk/>
            <pc:sldMk cId="3280201894" sldId="258"/>
            <ac:cxnSpMk id="10" creationId="{067633D1-6EE6-4118-B9F0-B363477BEE7A}"/>
          </ac:cxnSpMkLst>
        </pc:cxnChg>
        <pc:cxnChg chg="add">
          <ac:chgData name="Hala Mohammed Fuad Timraz (2510717)" userId="1fd85e18-a269-4678-84e2-13e905f090f9" providerId="ADAL" clId="{BCC93D27-0E08-4B7E-ADEC-71B275A5A6FD}" dt="2026-07-13T06:14:09.172" v="112" actId="26606"/>
          <ac:cxnSpMkLst>
            <pc:docMk/>
            <pc:sldMk cId="3280201894" sldId="258"/>
            <ac:cxnSpMk id="12" creationId="{4AD7FFC6-42A9-49CB-B5E9-B3F6B038331B}"/>
          </ac:cxnSpMkLst>
        </pc:cxnChg>
      </pc:sldChg>
      <pc:sldChg chg="addSp modSp mod setBg">
        <pc:chgData name="Hala Mohammed Fuad Timraz (2510717)" userId="1fd85e18-a269-4678-84e2-13e905f090f9" providerId="ADAL" clId="{BCC93D27-0E08-4B7E-ADEC-71B275A5A6FD}" dt="2026-07-13T06:14:16.530" v="113" actId="26606"/>
        <pc:sldMkLst>
          <pc:docMk/>
          <pc:sldMk cId="1931555498" sldId="259"/>
        </pc:sldMkLst>
        <pc:spChg chg="mod">
          <ac:chgData name="Hala Mohammed Fuad Timraz (2510717)" userId="1fd85e18-a269-4678-84e2-13e905f090f9" providerId="ADAL" clId="{BCC93D27-0E08-4B7E-ADEC-71B275A5A6FD}" dt="2026-07-13T06:14:16.530" v="113" actId="26606"/>
          <ac:spMkLst>
            <pc:docMk/>
            <pc:sldMk cId="1931555498" sldId="259"/>
            <ac:spMk id="2" creationId="{2A668938-09FE-05B2-6F39-98C6C9B14EA8}"/>
          </ac:spMkLst>
        </pc:spChg>
        <pc:spChg chg="mod">
          <ac:chgData name="Hala Mohammed Fuad Timraz (2510717)" userId="1fd85e18-a269-4678-84e2-13e905f090f9" providerId="ADAL" clId="{BCC93D27-0E08-4B7E-ADEC-71B275A5A6FD}" dt="2026-07-13T06:14:16.530" v="113" actId="26606"/>
          <ac:spMkLst>
            <pc:docMk/>
            <pc:sldMk cId="1931555498" sldId="259"/>
            <ac:spMk id="3" creationId="{EB4C3524-8EA3-88DC-2538-84FA362290B1}"/>
          </ac:spMkLst>
        </pc:spChg>
        <pc:spChg chg="add">
          <ac:chgData name="Hala Mohammed Fuad Timraz (2510717)" userId="1fd85e18-a269-4678-84e2-13e905f090f9" providerId="ADAL" clId="{BCC93D27-0E08-4B7E-ADEC-71B275A5A6FD}" dt="2026-07-13T06:14:16.530" v="113" actId="26606"/>
          <ac:spMkLst>
            <pc:docMk/>
            <pc:sldMk cId="1931555498" sldId="259"/>
            <ac:spMk id="8" creationId="{A7AE9375-4664-4DB2-922D-2782A6E439AC}"/>
          </ac:spMkLst>
        </pc:spChg>
        <pc:spChg chg="add">
          <ac:chgData name="Hala Mohammed Fuad Timraz (2510717)" userId="1fd85e18-a269-4678-84e2-13e905f090f9" providerId="ADAL" clId="{BCC93D27-0E08-4B7E-ADEC-71B275A5A6FD}" dt="2026-07-13T06:14:16.530" v="113" actId="26606"/>
          <ac:spMkLst>
            <pc:docMk/>
            <pc:sldMk cId="1931555498" sldId="259"/>
            <ac:spMk id="12" creationId="{9DD005C1-8C51-42D6-9BEE-B9B83849743D}"/>
          </ac:spMkLst>
        </pc:spChg>
        <pc:cxnChg chg="add">
          <ac:chgData name="Hala Mohammed Fuad Timraz (2510717)" userId="1fd85e18-a269-4678-84e2-13e905f090f9" providerId="ADAL" clId="{BCC93D27-0E08-4B7E-ADEC-71B275A5A6FD}" dt="2026-07-13T06:14:16.530" v="113" actId="26606"/>
          <ac:cxnSpMkLst>
            <pc:docMk/>
            <pc:sldMk cId="1931555498" sldId="259"/>
            <ac:cxnSpMk id="10" creationId="{EE504C98-6397-41C1-A8D8-2D9C4ED307E0}"/>
          </ac:cxnSpMkLst>
        </pc:cxnChg>
      </pc:sldChg>
      <pc:sldChg chg="addSp modSp mod setBg">
        <pc:chgData name="Hala Mohammed Fuad Timraz (2510717)" userId="1fd85e18-a269-4678-84e2-13e905f090f9" providerId="ADAL" clId="{BCC93D27-0E08-4B7E-ADEC-71B275A5A6FD}" dt="2026-07-13T06:14:22.303" v="114" actId="26606"/>
        <pc:sldMkLst>
          <pc:docMk/>
          <pc:sldMk cId="2711799349" sldId="260"/>
        </pc:sldMkLst>
        <pc:spChg chg="mod">
          <ac:chgData name="Hala Mohammed Fuad Timraz (2510717)" userId="1fd85e18-a269-4678-84e2-13e905f090f9" providerId="ADAL" clId="{BCC93D27-0E08-4B7E-ADEC-71B275A5A6FD}" dt="2026-07-13T06:14:22.303" v="114" actId="26606"/>
          <ac:spMkLst>
            <pc:docMk/>
            <pc:sldMk cId="2711799349" sldId="260"/>
            <ac:spMk id="2" creationId="{FA457C65-7239-A8C5-54B4-5D3AADB95DA0}"/>
          </ac:spMkLst>
        </pc:spChg>
        <pc:spChg chg="mod">
          <ac:chgData name="Hala Mohammed Fuad Timraz (2510717)" userId="1fd85e18-a269-4678-84e2-13e905f090f9" providerId="ADAL" clId="{BCC93D27-0E08-4B7E-ADEC-71B275A5A6FD}" dt="2026-07-13T06:14:22.303" v="114" actId="26606"/>
          <ac:spMkLst>
            <pc:docMk/>
            <pc:sldMk cId="2711799349" sldId="260"/>
            <ac:spMk id="3" creationId="{D378FD01-8DFE-37BF-9031-3B86067E45A6}"/>
          </ac:spMkLst>
        </pc:spChg>
        <pc:spChg chg="add">
          <ac:chgData name="Hala Mohammed Fuad Timraz (2510717)" userId="1fd85e18-a269-4678-84e2-13e905f090f9" providerId="ADAL" clId="{BCC93D27-0E08-4B7E-ADEC-71B275A5A6FD}" dt="2026-07-13T06:14:22.303" v="114" actId="26606"/>
          <ac:spMkLst>
            <pc:docMk/>
            <pc:sldMk cId="2711799349" sldId="260"/>
            <ac:spMk id="10" creationId="{EDDBB197-D710-4A4F-A9CA-FD2177498BE8}"/>
          </ac:spMkLst>
        </pc:spChg>
        <pc:spChg chg="add">
          <ac:chgData name="Hala Mohammed Fuad Timraz (2510717)" userId="1fd85e18-a269-4678-84e2-13e905f090f9" providerId="ADAL" clId="{BCC93D27-0E08-4B7E-ADEC-71B275A5A6FD}" dt="2026-07-13T06:14:22.303" v="114" actId="26606"/>
          <ac:spMkLst>
            <pc:docMk/>
            <pc:sldMk cId="2711799349" sldId="260"/>
            <ac:spMk id="12" creationId="{975D1CFA-2CDB-4B64-BD9F-85744E8DA12F}"/>
          </ac:spMkLst>
        </pc:spChg>
        <pc:grpChg chg="add">
          <ac:chgData name="Hala Mohammed Fuad Timraz (2510717)" userId="1fd85e18-a269-4678-84e2-13e905f090f9" providerId="ADAL" clId="{BCC93D27-0E08-4B7E-ADEC-71B275A5A6FD}" dt="2026-07-13T06:14:22.303" v="114" actId="26606"/>
          <ac:grpSpMkLst>
            <pc:docMk/>
            <pc:sldMk cId="2711799349" sldId="260"/>
            <ac:grpSpMk id="14" creationId="{25EE5136-01F1-466C-962D-BA9B4C6757AA}"/>
          </ac:grpSpMkLst>
        </pc:grpChg>
        <pc:picChg chg="add">
          <ac:chgData name="Hala Mohammed Fuad Timraz (2510717)" userId="1fd85e18-a269-4678-84e2-13e905f090f9" providerId="ADAL" clId="{BCC93D27-0E08-4B7E-ADEC-71B275A5A6FD}" dt="2026-07-13T06:14:22.303" v="114" actId="26606"/>
          <ac:picMkLst>
            <pc:docMk/>
            <pc:sldMk cId="2711799349" sldId="260"/>
            <ac:picMk id="7" creationId="{9AAEFC07-3790-0F92-2BC3-9F7B32F1C032}"/>
          </ac:picMkLst>
        </pc:picChg>
      </pc:sldChg>
      <pc:sldChg chg="addSp modSp mod setBg">
        <pc:chgData name="Hala Mohammed Fuad Timraz (2510717)" userId="1fd85e18-a269-4678-84e2-13e905f090f9" providerId="ADAL" clId="{BCC93D27-0E08-4B7E-ADEC-71B275A5A6FD}" dt="2026-07-13T06:14:27.197" v="115" actId="26606"/>
        <pc:sldMkLst>
          <pc:docMk/>
          <pc:sldMk cId="712881118" sldId="261"/>
        </pc:sldMkLst>
        <pc:spChg chg="mod">
          <ac:chgData name="Hala Mohammed Fuad Timraz (2510717)" userId="1fd85e18-a269-4678-84e2-13e905f090f9" providerId="ADAL" clId="{BCC93D27-0E08-4B7E-ADEC-71B275A5A6FD}" dt="2026-07-13T06:14:27.197" v="115" actId="26606"/>
          <ac:spMkLst>
            <pc:docMk/>
            <pc:sldMk cId="712881118" sldId="261"/>
            <ac:spMk id="2" creationId="{32AE7209-DA23-3550-8284-1A3064122A7E}"/>
          </ac:spMkLst>
        </pc:spChg>
        <pc:spChg chg="mod">
          <ac:chgData name="Hala Mohammed Fuad Timraz (2510717)" userId="1fd85e18-a269-4678-84e2-13e905f090f9" providerId="ADAL" clId="{BCC93D27-0E08-4B7E-ADEC-71B275A5A6FD}" dt="2026-07-13T06:14:27.197" v="115" actId="26606"/>
          <ac:spMkLst>
            <pc:docMk/>
            <pc:sldMk cId="712881118" sldId="261"/>
            <ac:spMk id="3" creationId="{87FA2471-1B50-B8EC-CDDE-5AA977411168}"/>
          </ac:spMkLst>
        </pc:spChg>
        <pc:spChg chg="add">
          <ac:chgData name="Hala Mohammed Fuad Timraz (2510717)" userId="1fd85e18-a269-4678-84e2-13e905f090f9" providerId="ADAL" clId="{BCC93D27-0E08-4B7E-ADEC-71B275A5A6FD}" dt="2026-07-13T06:14:27.197" v="115" actId="26606"/>
          <ac:spMkLst>
            <pc:docMk/>
            <pc:sldMk cId="712881118" sldId="261"/>
            <ac:spMk id="8" creationId="{A7AE9375-4664-4DB2-922D-2782A6E439AC}"/>
          </ac:spMkLst>
        </pc:spChg>
        <pc:spChg chg="add">
          <ac:chgData name="Hala Mohammed Fuad Timraz (2510717)" userId="1fd85e18-a269-4678-84e2-13e905f090f9" providerId="ADAL" clId="{BCC93D27-0E08-4B7E-ADEC-71B275A5A6FD}" dt="2026-07-13T06:14:27.197" v="115" actId="26606"/>
          <ac:spMkLst>
            <pc:docMk/>
            <pc:sldMk cId="712881118" sldId="261"/>
            <ac:spMk id="12" creationId="{9DD005C1-8C51-42D6-9BEE-B9B83849743D}"/>
          </ac:spMkLst>
        </pc:spChg>
        <pc:cxnChg chg="add">
          <ac:chgData name="Hala Mohammed Fuad Timraz (2510717)" userId="1fd85e18-a269-4678-84e2-13e905f090f9" providerId="ADAL" clId="{BCC93D27-0E08-4B7E-ADEC-71B275A5A6FD}" dt="2026-07-13T06:14:27.197" v="115" actId="26606"/>
          <ac:cxnSpMkLst>
            <pc:docMk/>
            <pc:sldMk cId="712881118" sldId="261"/>
            <ac:cxnSpMk id="10" creationId="{EE504C98-6397-41C1-A8D8-2D9C4ED307E0}"/>
          </ac:cxnSpMkLst>
        </pc:cxnChg>
      </pc:sldChg>
      <pc:sldChg chg="addSp delSp modSp mod setBg">
        <pc:chgData name="Hala Mohammed Fuad Timraz (2510717)" userId="1fd85e18-a269-4678-84e2-13e905f090f9" providerId="ADAL" clId="{BCC93D27-0E08-4B7E-ADEC-71B275A5A6FD}" dt="2026-07-13T06:14:33.088" v="116" actId="26606"/>
        <pc:sldMkLst>
          <pc:docMk/>
          <pc:sldMk cId="1478428267" sldId="262"/>
        </pc:sldMkLst>
        <pc:spChg chg="mod">
          <ac:chgData name="Hala Mohammed Fuad Timraz (2510717)" userId="1fd85e18-a269-4678-84e2-13e905f090f9" providerId="ADAL" clId="{BCC93D27-0E08-4B7E-ADEC-71B275A5A6FD}" dt="2026-07-13T06:14:33.088" v="116" actId="26606"/>
          <ac:spMkLst>
            <pc:docMk/>
            <pc:sldMk cId="1478428267" sldId="262"/>
            <ac:spMk id="2" creationId="{5C398DC6-656D-5A21-73BB-0CE8C281588C}"/>
          </ac:spMkLst>
        </pc:spChg>
        <pc:spChg chg="mod">
          <ac:chgData name="Hala Mohammed Fuad Timraz (2510717)" userId="1fd85e18-a269-4678-84e2-13e905f090f9" providerId="ADAL" clId="{BCC93D27-0E08-4B7E-ADEC-71B275A5A6FD}" dt="2026-07-13T06:14:33.088" v="116" actId="26606"/>
          <ac:spMkLst>
            <pc:docMk/>
            <pc:sldMk cId="1478428267" sldId="262"/>
            <ac:spMk id="3" creationId="{53F18016-3E9D-A568-0469-5B1D46C71451}"/>
          </ac:spMkLst>
        </pc:spChg>
        <pc:spChg chg="add del">
          <ac:chgData name="Hala Mohammed Fuad Timraz (2510717)" userId="1fd85e18-a269-4678-84e2-13e905f090f9" providerId="ADAL" clId="{BCC93D27-0E08-4B7E-ADEC-71B275A5A6FD}" dt="2026-07-13T06:14:33.088" v="116" actId="26606"/>
          <ac:spMkLst>
            <pc:docMk/>
            <pc:sldMk cId="1478428267" sldId="262"/>
            <ac:spMk id="8" creationId="{907EF6B7-1338-4443-8C46-6A318D952DFD}"/>
          </ac:spMkLst>
        </pc:spChg>
        <pc:spChg chg="add del">
          <ac:chgData name="Hala Mohammed Fuad Timraz (2510717)" userId="1fd85e18-a269-4678-84e2-13e905f090f9" providerId="ADAL" clId="{BCC93D27-0E08-4B7E-ADEC-71B275A5A6FD}" dt="2026-07-13T06:14:33.088" v="116" actId="26606"/>
          <ac:spMkLst>
            <pc:docMk/>
            <pc:sldMk cId="1478428267" sldId="262"/>
            <ac:spMk id="10" creationId="{DAAE4CDD-124C-4DCF-9584-B6033B545DD5}"/>
          </ac:spMkLst>
        </pc:spChg>
        <pc:spChg chg="add del">
          <ac:chgData name="Hala Mohammed Fuad Timraz (2510717)" userId="1fd85e18-a269-4678-84e2-13e905f090f9" providerId="ADAL" clId="{BCC93D27-0E08-4B7E-ADEC-71B275A5A6FD}" dt="2026-07-13T06:14:33.088" v="116" actId="26606"/>
          <ac:spMkLst>
            <pc:docMk/>
            <pc:sldMk cId="1478428267" sldId="262"/>
            <ac:spMk id="12" creationId="{081E4A58-353D-44AE-B2FC-2A74E2E400F7}"/>
          </ac:spMkLst>
        </pc:spChg>
        <pc:spChg chg="add">
          <ac:chgData name="Hala Mohammed Fuad Timraz (2510717)" userId="1fd85e18-a269-4678-84e2-13e905f090f9" providerId="ADAL" clId="{BCC93D27-0E08-4B7E-ADEC-71B275A5A6FD}" dt="2026-07-13T06:14:33.088" v="116" actId="26606"/>
          <ac:spMkLst>
            <pc:docMk/>
            <pc:sldMk cId="1478428267" sldId="262"/>
            <ac:spMk id="17" creationId="{18873D23-2DCF-4B31-A009-95721C06E8E1}"/>
          </ac:spMkLst>
        </pc:spChg>
        <pc:spChg chg="add">
          <ac:chgData name="Hala Mohammed Fuad Timraz (2510717)" userId="1fd85e18-a269-4678-84e2-13e905f090f9" providerId="ADAL" clId="{BCC93D27-0E08-4B7E-ADEC-71B275A5A6FD}" dt="2026-07-13T06:14:33.088" v="116" actId="26606"/>
          <ac:spMkLst>
            <pc:docMk/>
            <pc:sldMk cId="1478428267" sldId="262"/>
            <ac:spMk id="19" creationId="{C13EF075-D4EF-4929-ADBC-91B27DA19955}"/>
          </ac:spMkLst>
        </pc:spChg>
        <pc:grpChg chg="add">
          <ac:chgData name="Hala Mohammed Fuad Timraz (2510717)" userId="1fd85e18-a269-4678-84e2-13e905f090f9" providerId="ADAL" clId="{BCC93D27-0E08-4B7E-ADEC-71B275A5A6FD}" dt="2026-07-13T06:14:33.088" v="116" actId="26606"/>
          <ac:grpSpMkLst>
            <pc:docMk/>
            <pc:sldMk cId="1478428267" sldId="262"/>
            <ac:grpSpMk id="21" creationId="{DAA26DFA-AAB2-4973-9C17-16D587C7B198}"/>
          </ac:grpSpMkLst>
        </pc:grpChg>
      </pc:sldChg>
      <pc:sldChg chg="addSp delSp modSp new mod setBg">
        <pc:chgData name="Hala Mohammed Fuad Timraz (2510717)" userId="1fd85e18-a269-4678-84e2-13e905f090f9" providerId="ADAL" clId="{BCC93D27-0E08-4B7E-ADEC-71B275A5A6FD}" dt="2026-07-13T06:14:05.788" v="111" actId="26606"/>
        <pc:sldMkLst>
          <pc:docMk/>
          <pc:sldMk cId="1014067674" sldId="263"/>
        </pc:sldMkLst>
        <pc:spChg chg="mod">
          <ac:chgData name="Hala Mohammed Fuad Timraz (2510717)" userId="1fd85e18-a269-4678-84e2-13e905f090f9" providerId="ADAL" clId="{BCC93D27-0E08-4B7E-ADEC-71B275A5A6FD}" dt="2026-07-13T06:14:05.788" v="111" actId="26606"/>
          <ac:spMkLst>
            <pc:docMk/>
            <pc:sldMk cId="1014067674" sldId="263"/>
            <ac:spMk id="2" creationId="{EBCE255B-9053-3A46-AA72-4FE543374783}"/>
          </ac:spMkLst>
        </pc:spChg>
        <pc:spChg chg="mod">
          <ac:chgData name="Hala Mohammed Fuad Timraz (2510717)" userId="1fd85e18-a269-4678-84e2-13e905f090f9" providerId="ADAL" clId="{BCC93D27-0E08-4B7E-ADEC-71B275A5A6FD}" dt="2026-07-13T06:14:05.788" v="111" actId="26606"/>
          <ac:spMkLst>
            <pc:docMk/>
            <pc:sldMk cId="1014067674" sldId="263"/>
            <ac:spMk id="3" creationId="{8CA04179-C096-3B6C-DD7C-7ED42CA5FDB3}"/>
          </ac:spMkLst>
        </pc:spChg>
        <pc:spChg chg="add del">
          <ac:chgData name="Hala Mohammed Fuad Timraz (2510717)" userId="1fd85e18-a269-4678-84e2-13e905f090f9" providerId="ADAL" clId="{BCC93D27-0E08-4B7E-ADEC-71B275A5A6FD}" dt="2026-07-13T06:14:05.788" v="111" actId="26606"/>
          <ac:spMkLst>
            <pc:docMk/>
            <pc:sldMk cId="1014067674" sldId="263"/>
            <ac:spMk id="8" creationId="{081EA652-8C6A-4E69-BEB9-170809474553}"/>
          </ac:spMkLst>
        </pc:spChg>
        <pc:spChg chg="add del">
          <ac:chgData name="Hala Mohammed Fuad Timraz (2510717)" userId="1fd85e18-a269-4678-84e2-13e905f090f9" providerId="ADAL" clId="{BCC93D27-0E08-4B7E-ADEC-71B275A5A6FD}" dt="2026-07-13T06:14:05.788" v="111" actId="26606"/>
          <ac:spMkLst>
            <pc:docMk/>
            <pc:sldMk cId="1014067674" sldId="263"/>
            <ac:spMk id="10" creationId="{5298780A-33B9-4EA2-8F67-DE68AD62841B}"/>
          </ac:spMkLst>
        </pc:spChg>
        <pc:spChg chg="add del">
          <ac:chgData name="Hala Mohammed Fuad Timraz (2510717)" userId="1fd85e18-a269-4678-84e2-13e905f090f9" providerId="ADAL" clId="{BCC93D27-0E08-4B7E-ADEC-71B275A5A6FD}" dt="2026-07-13T06:14:05.788" v="111" actId="26606"/>
          <ac:spMkLst>
            <pc:docMk/>
            <pc:sldMk cId="1014067674" sldId="263"/>
            <ac:spMk id="12" creationId="{7F488E8B-4E1E-4402-8935-D4E6C02615C7}"/>
          </ac:spMkLst>
        </pc:spChg>
        <pc:spChg chg="add">
          <ac:chgData name="Hala Mohammed Fuad Timraz (2510717)" userId="1fd85e18-a269-4678-84e2-13e905f090f9" providerId="ADAL" clId="{BCC93D27-0E08-4B7E-ADEC-71B275A5A6FD}" dt="2026-07-13T06:14:05.788" v="111" actId="26606"/>
          <ac:spMkLst>
            <pc:docMk/>
            <pc:sldMk cId="1014067674" sldId="263"/>
            <ac:spMk id="19" creationId="{A7AE9375-4664-4DB2-922D-2782A6E439AC}"/>
          </ac:spMkLst>
        </pc:spChg>
        <pc:spChg chg="add">
          <ac:chgData name="Hala Mohammed Fuad Timraz (2510717)" userId="1fd85e18-a269-4678-84e2-13e905f090f9" providerId="ADAL" clId="{BCC93D27-0E08-4B7E-ADEC-71B275A5A6FD}" dt="2026-07-13T06:14:05.788" v="111" actId="26606"/>
          <ac:spMkLst>
            <pc:docMk/>
            <pc:sldMk cId="1014067674" sldId="263"/>
            <ac:spMk id="21" creationId="{C2C57604-0CFD-4023-B9BD-107166A25317}"/>
          </ac:spMkLst>
        </pc:spChg>
        <pc:cxnChg chg="add del">
          <ac:chgData name="Hala Mohammed Fuad Timraz (2510717)" userId="1fd85e18-a269-4678-84e2-13e905f090f9" providerId="ADAL" clId="{BCC93D27-0E08-4B7E-ADEC-71B275A5A6FD}" dt="2026-07-13T06:14:05.788" v="111" actId="26606"/>
          <ac:cxnSpMkLst>
            <pc:docMk/>
            <pc:sldMk cId="1014067674" sldId="263"/>
            <ac:cxnSpMk id="14" creationId="{23AAC9B5-8015-485C-ACF9-A750390E9A56}"/>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450B1-5400-D833-4E20-441508ECFE1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3AD46C5-F37C-0810-E638-965047B526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6BD4162-1A5F-2ADD-F0C8-79DE024A00D0}"/>
              </a:ext>
            </a:extLst>
          </p:cNvPr>
          <p:cNvSpPr>
            <a:spLocks noGrp="1"/>
          </p:cNvSpPr>
          <p:nvPr>
            <p:ph type="dt" sz="half" idx="10"/>
          </p:nvPr>
        </p:nvSpPr>
        <p:spPr/>
        <p:txBody>
          <a:bodyPr/>
          <a:lstStyle/>
          <a:p>
            <a:fld id="{05401DAA-3B03-5748-B7C7-FBC60BC1DBCD}" type="datetimeFigureOut">
              <a:rPr lang="en-US" smtClean="0"/>
              <a:t>7/13/26</a:t>
            </a:fld>
            <a:endParaRPr lang="en-US"/>
          </a:p>
        </p:txBody>
      </p:sp>
      <p:sp>
        <p:nvSpPr>
          <p:cNvPr id="5" name="Footer Placeholder 4">
            <a:extLst>
              <a:ext uri="{FF2B5EF4-FFF2-40B4-BE49-F238E27FC236}">
                <a16:creationId xmlns:a16="http://schemas.microsoft.com/office/drawing/2014/main" id="{AC70BC6E-72E2-D4A2-B3B9-3CA4A13374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F3A3E1-7B2C-9E56-C527-5DD7DD635244}"/>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14113810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FF81D-95C3-204A-6E94-921B525BCE9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AE20A20-55C1-C183-7367-EAB92B94633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0B2209-BC45-70E4-3978-24F61ABDF9B6}"/>
              </a:ext>
            </a:extLst>
          </p:cNvPr>
          <p:cNvSpPr>
            <a:spLocks noGrp="1"/>
          </p:cNvSpPr>
          <p:nvPr>
            <p:ph type="dt" sz="half" idx="10"/>
          </p:nvPr>
        </p:nvSpPr>
        <p:spPr/>
        <p:txBody>
          <a:bodyPr/>
          <a:lstStyle/>
          <a:p>
            <a:fld id="{05401DAA-3B03-5748-B7C7-FBC60BC1DBCD}" type="datetimeFigureOut">
              <a:rPr lang="en-US" smtClean="0"/>
              <a:t>7/13/26</a:t>
            </a:fld>
            <a:endParaRPr lang="en-US"/>
          </a:p>
        </p:txBody>
      </p:sp>
      <p:sp>
        <p:nvSpPr>
          <p:cNvPr id="5" name="Footer Placeholder 4">
            <a:extLst>
              <a:ext uri="{FF2B5EF4-FFF2-40B4-BE49-F238E27FC236}">
                <a16:creationId xmlns:a16="http://schemas.microsoft.com/office/drawing/2014/main" id="{9617CDF0-345C-2D47-8EA7-CBAD661F8F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B1099E-A1DA-DFE4-6CFD-FEE28FA1FAEF}"/>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964272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B50AD-7167-ACC5-22D2-FFECEB97BF8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E2A5B8-A8A6-73BF-BC33-C4D35BA7C8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F3880CF-6BFE-130F-D4C2-5C3DBA18F3EA}"/>
              </a:ext>
            </a:extLst>
          </p:cNvPr>
          <p:cNvSpPr>
            <a:spLocks noGrp="1"/>
          </p:cNvSpPr>
          <p:nvPr>
            <p:ph type="dt" sz="half" idx="10"/>
          </p:nvPr>
        </p:nvSpPr>
        <p:spPr/>
        <p:txBody>
          <a:bodyPr/>
          <a:lstStyle/>
          <a:p>
            <a:fld id="{05401DAA-3B03-5748-B7C7-FBC60BC1DBCD}" type="datetimeFigureOut">
              <a:rPr lang="en-US" smtClean="0"/>
              <a:t>7/13/26</a:t>
            </a:fld>
            <a:endParaRPr lang="en-US"/>
          </a:p>
        </p:txBody>
      </p:sp>
      <p:sp>
        <p:nvSpPr>
          <p:cNvPr id="5" name="Footer Placeholder 4">
            <a:extLst>
              <a:ext uri="{FF2B5EF4-FFF2-40B4-BE49-F238E27FC236}">
                <a16:creationId xmlns:a16="http://schemas.microsoft.com/office/drawing/2014/main" id="{69990834-E657-4A06-DE02-7AC77CF567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9A4B76-49A6-8C6F-8457-8DCA1E9308A0}"/>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10128284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F96D0-BFE6-D697-CB3B-D145ADF7A0F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69075D5-A5AA-CD4D-DE5F-3043E33E0A2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6D28960-DCE8-E071-BF0F-248C98C545B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541F6D6-E951-CC79-E4B1-6CF43D7798F8}"/>
              </a:ext>
            </a:extLst>
          </p:cNvPr>
          <p:cNvSpPr>
            <a:spLocks noGrp="1"/>
          </p:cNvSpPr>
          <p:nvPr>
            <p:ph type="dt" sz="half" idx="10"/>
          </p:nvPr>
        </p:nvSpPr>
        <p:spPr/>
        <p:txBody>
          <a:bodyPr/>
          <a:lstStyle/>
          <a:p>
            <a:fld id="{05401DAA-3B03-5748-B7C7-FBC60BC1DBCD}" type="datetimeFigureOut">
              <a:rPr lang="en-US" smtClean="0"/>
              <a:t>7/13/26</a:t>
            </a:fld>
            <a:endParaRPr lang="en-US"/>
          </a:p>
        </p:txBody>
      </p:sp>
      <p:sp>
        <p:nvSpPr>
          <p:cNvPr id="6" name="Footer Placeholder 5">
            <a:extLst>
              <a:ext uri="{FF2B5EF4-FFF2-40B4-BE49-F238E27FC236}">
                <a16:creationId xmlns:a16="http://schemas.microsoft.com/office/drawing/2014/main" id="{F6A96984-973E-A2AD-F14D-44C69B5C9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31F9160-B10A-E33C-624C-50249B8D119D}"/>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1707506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DAAA5-4C21-70CD-81BD-CE6DF7B38E3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C48F97D-949F-6AD8-27EA-74583EDC36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1D09CC8-48AF-E49E-5A28-40DCB8D8F74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C31437C-42F3-C597-88FA-B45B9BECA88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1AF84A7-9F0C-877A-A6B6-1A10584CE31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F7815A0-FFEA-BE6C-6C2B-D65F9F311817}"/>
              </a:ext>
            </a:extLst>
          </p:cNvPr>
          <p:cNvSpPr>
            <a:spLocks noGrp="1"/>
          </p:cNvSpPr>
          <p:nvPr>
            <p:ph type="dt" sz="half" idx="10"/>
          </p:nvPr>
        </p:nvSpPr>
        <p:spPr/>
        <p:txBody>
          <a:bodyPr/>
          <a:lstStyle/>
          <a:p>
            <a:fld id="{05401DAA-3B03-5748-B7C7-FBC60BC1DBCD}" type="datetimeFigureOut">
              <a:rPr lang="en-US" smtClean="0"/>
              <a:t>7/13/26</a:t>
            </a:fld>
            <a:endParaRPr lang="en-US"/>
          </a:p>
        </p:txBody>
      </p:sp>
      <p:sp>
        <p:nvSpPr>
          <p:cNvPr id="8" name="Footer Placeholder 7">
            <a:extLst>
              <a:ext uri="{FF2B5EF4-FFF2-40B4-BE49-F238E27FC236}">
                <a16:creationId xmlns:a16="http://schemas.microsoft.com/office/drawing/2014/main" id="{23301526-DA79-A43D-783C-FDBDEEF037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4F0987F-9BB0-03A5-7D2E-D54F90864F8F}"/>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3663733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25661-6241-E078-41B7-99C45CACBDE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4252A22-9355-237A-EC96-AAFF32F392C2}"/>
              </a:ext>
            </a:extLst>
          </p:cNvPr>
          <p:cNvSpPr>
            <a:spLocks noGrp="1"/>
          </p:cNvSpPr>
          <p:nvPr>
            <p:ph type="dt" sz="half" idx="10"/>
          </p:nvPr>
        </p:nvSpPr>
        <p:spPr/>
        <p:txBody>
          <a:bodyPr/>
          <a:lstStyle/>
          <a:p>
            <a:fld id="{05401DAA-3B03-5748-B7C7-FBC60BC1DBCD}" type="datetimeFigureOut">
              <a:rPr lang="en-US" smtClean="0"/>
              <a:t>7/13/26</a:t>
            </a:fld>
            <a:endParaRPr lang="en-US"/>
          </a:p>
        </p:txBody>
      </p:sp>
      <p:sp>
        <p:nvSpPr>
          <p:cNvPr id="4" name="Footer Placeholder 3">
            <a:extLst>
              <a:ext uri="{FF2B5EF4-FFF2-40B4-BE49-F238E27FC236}">
                <a16:creationId xmlns:a16="http://schemas.microsoft.com/office/drawing/2014/main" id="{A30952AC-585A-68BE-B0DB-EFFCDF3A7C1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20252C1-DDC5-19F2-3576-DDDC5C2A475D}"/>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12474424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8F3284-68A1-F6F5-DA30-2D18468EE305}"/>
              </a:ext>
            </a:extLst>
          </p:cNvPr>
          <p:cNvSpPr>
            <a:spLocks noGrp="1"/>
          </p:cNvSpPr>
          <p:nvPr>
            <p:ph type="dt" sz="half" idx="10"/>
          </p:nvPr>
        </p:nvSpPr>
        <p:spPr/>
        <p:txBody>
          <a:bodyPr/>
          <a:lstStyle/>
          <a:p>
            <a:fld id="{05401DAA-3B03-5748-B7C7-FBC60BC1DBCD}" type="datetimeFigureOut">
              <a:rPr lang="en-US" smtClean="0"/>
              <a:t>7/13/26</a:t>
            </a:fld>
            <a:endParaRPr lang="en-US"/>
          </a:p>
        </p:txBody>
      </p:sp>
      <p:sp>
        <p:nvSpPr>
          <p:cNvPr id="3" name="Footer Placeholder 2">
            <a:extLst>
              <a:ext uri="{FF2B5EF4-FFF2-40B4-BE49-F238E27FC236}">
                <a16:creationId xmlns:a16="http://schemas.microsoft.com/office/drawing/2014/main" id="{8687742E-3846-8F54-D31A-7B603ABE3F9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BBDAC73-9005-8403-1D2F-A1CF28C8CFED}"/>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576211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5197C-58A4-0342-EC88-EFC1A096307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32B227B-18B3-4D2F-5721-49E6474412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BEA677E-2284-C0E2-90F8-861985A19B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BCC53A-C378-A4DA-65CB-E0583FE91725}"/>
              </a:ext>
            </a:extLst>
          </p:cNvPr>
          <p:cNvSpPr>
            <a:spLocks noGrp="1"/>
          </p:cNvSpPr>
          <p:nvPr>
            <p:ph type="dt" sz="half" idx="10"/>
          </p:nvPr>
        </p:nvSpPr>
        <p:spPr/>
        <p:txBody>
          <a:bodyPr/>
          <a:lstStyle/>
          <a:p>
            <a:fld id="{05401DAA-3B03-5748-B7C7-FBC60BC1DBCD}" type="datetimeFigureOut">
              <a:rPr lang="en-US" smtClean="0"/>
              <a:t>7/13/26</a:t>
            </a:fld>
            <a:endParaRPr lang="en-US"/>
          </a:p>
        </p:txBody>
      </p:sp>
      <p:sp>
        <p:nvSpPr>
          <p:cNvPr id="6" name="Footer Placeholder 5">
            <a:extLst>
              <a:ext uri="{FF2B5EF4-FFF2-40B4-BE49-F238E27FC236}">
                <a16:creationId xmlns:a16="http://schemas.microsoft.com/office/drawing/2014/main" id="{67355C33-E4F7-7460-D9B8-8D8BB5732A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63BD33-87AC-381F-0810-0381F3D54244}"/>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852627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75828-624B-B51B-8AD3-E021409CD6A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F8CF16B-184C-7D4C-C07C-28F6CC3288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6B0BE4B-F31B-950B-9F1E-7676C85C00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27A1A1-8049-5B70-DC39-728B99BCA25C}"/>
              </a:ext>
            </a:extLst>
          </p:cNvPr>
          <p:cNvSpPr>
            <a:spLocks noGrp="1"/>
          </p:cNvSpPr>
          <p:nvPr>
            <p:ph type="dt" sz="half" idx="10"/>
          </p:nvPr>
        </p:nvSpPr>
        <p:spPr/>
        <p:txBody>
          <a:bodyPr/>
          <a:lstStyle/>
          <a:p>
            <a:fld id="{05401DAA-3B03-5748-B7C7-FBC60BC1DBCD}" type="datetimeFigureOut">
              <a:rPr lang="en-US" smtClean="0"/>
              <a:t>7/13/26</a:t>
            </a:fld>
            <a:endParaRPr lang="en-US"/>
          </a:p>
        </p:txBody>
      </p:sp>
      <p:sp>
        <p:nvSpPr>
          <p:cNvPr id="6" name="Footer Placeholder 5">
            <a:extLst>
              <a:ext uri="{FF2B5EF4-FFF2-40B4-BE49-F238E27FC236}">
                <a16:creationId xmlns:a16="http://schemas.microsoft.com/office/drawing/2014/main" id="{400E3B63-7271-D224-82FF-0BB1CFBC94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3694E4-8ECD-DF80-6C90-E97B49F3779A}"/>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3383624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FC76B-76A7-7DA3-9AC7-D43F1937903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F5A699D-0953-B23E-035D-7B292FCE5A3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15EDC9-ED24-92A7-18A1-E888EFA5F59D}"/>
              </a:ext>
            </a:extLst>
          </p:cNvPr>
          <p:cNvSpPr>
            <a:spLocks noGrp="1"/>
          </p:cNvSpPr>
          <p:nvPr>
            <p:ph type="dt" sz="half" idx="10"/>
          </p:nvPr>
        </p:nvSpPr>
        <p:spPr/>
        <p:txBody>
          <a:bodyPr/>
          <a:lstStyle/>
          <a:p>
            <a:fld id="{05401DAA-3B03-5748-B7C7-FBC60BC1DBCD}" type="datetimeFigureOut">
              <a:rPr lang="en-US" smtClean="0"/>
              <a:t>7/13/26</a:t>
            </a:fld>
            <a:endParaRPr lang="en-US"/>
          </a:p>
        </p:txBody>
      </p:sp>
      <p:sp>
        <p:nvSpPr>
          <p:cNvPr id="5" name="Footer Placeholder 4">
            <a:extLst>
              <a:ext uri="{FF2B5EF4-FFF2-40B4-BE49-F238E27FC236}">
                <a16:creationId xmlns:a16="http://schemas.microsoft.com/office/drawing/2014/main" id="{3C29BEEF-AC85-B9AD-42C4-44C5660C1A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1C448F-FDDF-0D69-C78E-7879670403AB}"/>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4108566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237D93-5CD8-4F80-3BE0-52207FB12E1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02E5E19-0194-27D6-EC38-9A1F1103881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16072E2-0ED9-A719-0753-F9F513E6A7F7}"/>
              </a:ext>
            </a:extLst>
          </p:cNvPr>
          <p:cNvSpPr>
            <a:spLocks noGrp="1"/>
          </p:cNvSpPr>
          <p:nvPr>
            <p:ph type="dt" sz="half" idx="10"/>
          </p:nvPr>
        </p:nvSpPr>
        <p:spPr/>
        <p:txBody>
          <a:bodyPr/>
          <a:lstStyle/>
          <a:p>
            <a:fld id="{05401DAA-3B03-5748-B7C7-FBC60BC1DBCD}" type="datetimeFigureOut">
              <a:rPr lang="en-US" smtClean="0"/>
              <a:t>7/13/26</a:t>
            </a:fld>
            <a:endParaRPr lang="en-US"/>
          </a:p>
        </p:txBody>
      </p:sp>
      <p:sp>
        <p:nvSpPr>
          <p:cNvPr id="5" name="Footer Placeholder 4">
            <a:extLst>
              <a:ext uri="{FF2B5EF4-FFF2-40B4-BE49-F238E27FC236}">
                <a16:creationId xmlns:a16="http://schemas.microsoft.com/office/drawing/2014/main" id="{776CBBB8-ABE2-E932-12AC-71F2F5275C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2045EE-D5FD-2072-AB30-8AA684182B76}"/>
              </a:ext>
            </a:extLst>
          </p:cNvPr>
          <p:cNvSpPr>
            <a:spLocks noGrp="1"/>
          </p:cNvSpPr>
          <p:nvPr>
            <p:ph type="sldNum" sz="quarter" idx="12"/>
          </p:nvPr>
        </p:nvSpPr>
        <p:spPr/>
        <p:txBody>
          <a:bodyPr/>
          <a:lstStyle/>
          <a:p>
            <a:fld id="{846F5312-61AE-134D-A39C-2731CB5CB71D}" type="slidenum">
              <a:rPr lang="en-US" smtClean="0"/>
              <a:t>‹#›</a:t>
            </a:fld>
            <a:endParaRPr lang="en-US"/>
          </a:p>
        </p:txBody>
      </p:sp>
    </p:spTree>
    <p:extLst>
      <p:ext uri="{BB962C8B-B14F-4D97-AF65-F5344CB8AC3E}">
        <p14:creationId xmlns:p14="http://schemas.microsoft.com/office/powerpoint/2010/main" val="875159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2DAE59-62EF-D019-FAD7-BAAC313D70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8694958-031D-833E-18DA-DE32FABFDA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3CE5A4-E454-874A-6892-0A5EAE792F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5401DAA-3B03-5748-B7C7-FBC60BC1DBCD}" type="datetimeFigureOut">
              <a:rPr lang="en-US" smtClean="0"/>
              <a:t>7/13/26</a:t>
            </a:fld>
            <a:endParaRPr lang="en-US"/>
          </a:p>
        </p:txBody>
      </p:sp>
      <p:sp>
        <p:nvSpPr>
          <p:cNvPr id="5" name="Footer Placeholder 4">
            <a:extLst>
              <a:ext uri="{FF2B5EF4-FFF2-40B4-BE49-F238E27FC236}">
                <a16:creationId xmlns:a16="http://schemas.microsoft.com/office/drawing/2014/main" id="{9CC2B39E-7E70-D8E9-C845-78EFA815C7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B520476-32BD-5580-27A5-5E3C153593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46F5312-61AE-134D-A39C-2731CB5CB71D}" type="slidenum">
              <a:rPr lang="en-US" smtClean="0"/>
              <a:t>‹#›</a:t>
            </a:fld>
            <a:endParaRPr lang="en-US"/>
          </a:p>
        </p:txBody>
      </p:sp>
    </p:spTree>
    <p:extLst>
      <p:ext uri="{BB962C8B-B14F-4D97-AF65-F5344CB8AC3E}">
        <p14:creationId xmlns:p14="http://schemas.microsoft.com/office/powerpoint/2010/main" val="3118291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qua and green fractal background like floral petal">
            <a:extLst>
              <a:ext uri="{FF2B5EF4-FFF2-40B4-BE49-F238E27FC236}">
                <a16:creationId xmlns:a16="http://schemas.microsoft.com/office/drawing/2014/main" id="{64ED1D27-3838-4C94-04CE-64DD1EEAB729}"/>
              </a:ext>
            </a:extLst>
          </p:cNvPr>
          <p:cNvPicPr>
            <a:picLocks noChangeAspect="1"/>
          </p:cNvPicPr>
          <p:nvPr/>
        </p:nvPicPr>
        <p:blipFill>
          <a:blip r:embed="rId2">
            <a:alphaModFix amt="50000"/>
          </a:blip>
          <a:srcRect t="8747" b="16253"/>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060DACB2-6C40-7703-7644-958381D16B47}"/>
              </a:ext>
            </a:extLst>
          </p:cNvPr>
          <p:cNvSpPr>
            <a:spLocks noGrp="1"/>
          </p:cNvSpPr>
          <p:nvPr>
            <p:ph type="ctrTitle"/>
          </p:nvPr>
        </p:nvSpPr>
        <p:spPr>
          <a:xfrm>
            <a:off x="1524000" y="1122362"/>
            <a:ext cx="9144000" cy="2900518"/>
          </a:xfrm>
        </p:spPr>
        <p:txBody>
          <a:bodyPr>
            <a:normAutofit/>
          </a:bodyPr>
          <a:lstStyle/>
          <a:p>
            <a:r>
              <a:rPr lang="en-GB">
                <a:solidFill>
                  <a:srgbClr val="FFFFFF"/>
                </a:solidFill>
              </a:rPr>
              <a:t>Physiology </a:t>
            </a:r>
            <a:endParaRPr lang="en-US">
              <a:solidFill>
                <a:srgbClr val="FFFFFF"/>
              </a:solidFill>
            </a:endParaRPr>
          </a:p>
        </p:txBody>
      </p:sp>
      <p:sp>
        <p:nvSpPr>
          <p:cNvPr id="3" name="Subtitle 2">
            <a:extLst>
              <a:ext uri="{FF2B5EF4-FFF2-40B4-BE49-F238E27FC236}">
                <a16:creationId xmlns:a16="http://schemas.microsoft.com/office/drawing/2014/main" id="{736EB1E2-CE10-1EF8-1769-659A3A2873D6}"/>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Hala Timraz </a:t>
            </a:r>
            <a:endParaRPr lang="en-US">
              <a:solidFill>
                <a:srgbClr val="FFFFFF"/>
              </a:solidFill>
            </a:endParaRPr>
          </a:p>
        </p:txBody>
      </p:sp>
    </p:spTree>
    <p:extLst>
      <p:ext uri="{BB962C8B-B14F-4D97-AF65-F5344CB8AC3E}">
        <p14:creationId xmlns:p14="http://schemas.microsoft.com/office/powerpoint/2010/main" val="144290583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EBCE255B-9053-3A46-AA72-4FE543374783}"/>
              </a:ext>
            </a:extLst>
          </p:cNvPr>
          <p:cNvSpPr>
            <a:spLocks noGrp="1"/>
          </p:cNvSpPr>
          <p:nvPr>
            <p:ph type="title"/>
          </p:nvPr>
        </p:nvSpPr>
        <p:spPr>
          <a:xfrm>
            <a:off x="922635" y="1250575"/>
            <a:ext cx="4604274" cy="4163210"/>
          </a:xfrm>
        </p:spPr>
        <p:txBody>
          <a:bodyPr anchor="ctr">
            <a:normAutofit/>
          </a:bodyPr>
          <a:lstStyle/>
          <a:p>
            <a:r>
              <a:rPr lang="en-GB" sz="6800">
                <a:solidFill>
                  <a:schemeClr val="bg1"/>
                </a:solidFill>
              </a:rPr>
              <a:t>Individual presentation </a:t>
            </a:r>
            <a:endParaRPr lang="en-US" sz="6800">
              <a:solidFill>
                <a:schemeClr val="bg1"/>
              </a:solidFill>
            </a:endParaRPr>
          </a:p>
        </p:txBody>
      </p:sp>
      <p:sp>
        <p:nvSpPr>
          <p:cNvPr id="21" name="Rectangle 20">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A04179-C096-3B6C-DD7C-7ED42CA5FDB3}"/>
              </a:ext>
            </a:extLst>
          </p:cNvPr>
          <p:cNvSpPr>
            <a:spLocks noGrp="1"/>
          </p:cNvSpPr>
          <p:nvPr>
            <p:ph idx="1"/>
          </p:nvPr>
        </p:nvSpPr>
        <p:spPr>
          <a:xfrm>
            <a:off x="6293224" y="860612"/>
            <a:ext cx="4797909" cy="5023821"/>
          </a:xfrm>
        </p:spPr>
        <p:txBody>
          <a:bodyPr anchor="ctr">
            <a:normAutofit/>
          </a:bodyPr>
          <a:lstStyle/>
          <a:p>
            <a:r>
              <a:rPr lang="en-GB" sz="2000">
                <a:solidFill>
                  <a:schemeClr val="bg1"/>
                </a:solidFill>
              </a:rPr>
              <a:t>Hala Timraz </a:t>
            </a:r>
          </a:p>
          <a:p>
            <a:r>
              <a:rPr lang="en-GB" sz="2000">
                <a:solidFill>
                  <a:schemeClr val="bg1"/>
                </a:solidFill>
              </a:rPr>
              <a:t>Physiology </a:t>
            </a:r>
          </a:p>
          <a:p>
            <a:r>
              <a:rPr lang="en-GB" sz="2000">
                <a:solidFill>
                  <a:schemeClr val="bg1"/>
                </a:solidFill>
              </a:rPr>
              <a:t>2510717</a:t>
            </a:r>
          </a:p>
          <a:p>
            <a:r>
              <a:rPr lang="en-GB" sz="2000">
                <a:solidFill>
                  <a:schemeClr val="bg1"/>
                </a:solidFill>
              </a:rPr>
              <a:t>Presentation </a:t>
            </a:r>
          </a:p>
        </p:txBody>
      </p:sp>
    </p:spTree>
    <p:extLst>
      <p:ext uri="{BB962C8B-B14F-4D97-AF65-F5344CB8AC3E}">
        <p14:creationId xmlns:p14="http://schemas.microsoft.com/office/powerpoint/2010/main" val="1014067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FA9B32CD-0B38-451D-5891-CB2A38CD257A}"/>
              </a:ext>
            </a:extLst>
          </p:cNvPr>
          <p:cNvSpPr>
            <a:spLocks noGrp="1"/>
          </p:cNvSpPr>
          <p:nvPr>
            <p:ph type="title"/>
          </p:nvPr>
        </p:nvSpPr>
        <p:spPr>
          <a:xfrm>
            <a:off x="1014141" y="1450655"/>
            <a:ext cx="3932030" cy="3956690"/>
          </a:xfrm>
        </p:spPr>
        <p:txBody>
          <a:bodyPr anchor="ctr">
            <a:normAutofit/>
          </a:bodyPr>
          <a:lstStyle/>
          <a:p>
            <a:r>
              <a:rPr lang="en-GB" sz="5000" b="1" i="0">
                <a:solidFill>
                  <a:schemeClr val="bg1"/>
                </a:solidFill>
                <a:effectLst/>
                <a:latin typeface="UICTFontTextStyleEmphasizedBody"/>
              </a:rPr>
              <a:t>What is Piaget’s Cognitive Development Theory?</a:t>
            </a:r>
            <a:endParaRPr lang="en-GB" sz="5000">
              <a:solidFill>
                <a:schemeClr val="bg1"/>
              </a:solidFill>
              <a:effectLst/>
              <a:latin typeface=".AppleSystemUIFont"/>
            </a:endParaRP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D135F5-981F-52DB-F58B-3AAD37F8B676}"/>
              </a:ext>
            </a:extLst>
          </p:cNvPr>
          <p:cNvSpPr>
            <a:spLocks noGrp="1"/>
          </p:cNvSpPr>
          <p:nvPr>
            <p:ph idx="1"/>
          </p:nvPr>
        </p:nvSpPr>
        <p:spPr>
          <a:xfrm>
            <a:off x="6096000" y="1108061"/>
            <a:ext cx="5008901" cy="4571972"/>
          </a:xfrm>
        </p:spPr>
        <p:txBody>
          <a:bodyPr anchor="ctr">
            <a:normAutofit/>
          </a:bodyPr>
          <a:lstStyle/>
          <a:p>
            <a:r>
              <a:rPr lang="en-GB" sz="1700" b="1" i="0">
                <a:solidFill>
                  <a:schemeClr val="bg1"/>
                </a:solidFill>
                <a:effectLst/>
                <a:latin typeface="UICTFontTextStyleEmphasizedBody"/>
              </a:rPr>
              <a:t>What is Piaget’s Cognitive Development Theory?</a:t>
            </a:r>
            <a:endParaRPr lang="en-GB" sz="1700">
              <a:solidFill>
                <a:schemeClr val="bg1"/>
              </a:solidFill>
              <a:effectLst/>
              <a:latin typeface=".AppleSystemUIFont"/>
            </a:endParaRPr>
          </a:p>
          <a:p>
            <a:r>
              <a:rPr lang="en-GB" sz="1700" b="0" i="0">
                <a:solidFill>
                  <a:schemeClr val="bg1"/>
                </a:solidFill>
                <a:effectLst/>
                <a:latin typeface="UICTFontTextStyleBody"/>
              </a:rPr>
              <a:t>Jean Piaget believed that children actively learn by exploring and interacting with their environment. As they grow, their thinking develops through different stages.</a:t>
            </a:r>
            <a:endParaRPr lang="en-GB" sz="1700">
              <a:solidFill>
                <a:schemeClr val="bg1"/>
              </a:solidFill>
              <a:effectLst/>
              <a:latin typeface=".AppleSystemUIFont"/>
            </a:endParaRPr>
          </a:p>
          <a:p>
            <a:r>
              <a:rPr lang="en-GB" sz="1700" b="0" i="0">
                <a:solidFill>
                  <a:schemeClr val="bg1"/>
                </a:solidFill>
                <a:effectLst/>
                <a:latin typeface="UICTFontTextStyleBody"/>
              </a:rPr>
              <a:t>The four stages are:</a:t>
            </a:r>
            <a:endParaRPr lang="en-GB" sz="1700">
              <a:solidFill>
                <a:schemeClr val="bg1"/>
              </a:solidFill>
              <a:effectLst/>
              <a:latin typeface=".AppleSystemUIFont"/>
            </a:endParaRPr>
          </a:p>
          <a:p>
            <a:r>
              <a:rPr lang="en-GB" sz="1700" b="1" i="0">
                <a:solidFill>
                  <a:schemeClr val="bg1"/>
                </a:solidFill>
                <a:effectLst/>
                <a:latin typeface="UICTFontTextStyleEmphasizedBody"/>
              </a:rPr>
              <a:t>Sensorimotor Stage (0–2 years):</a:t>
            </a:r>
            <a:r>
              <a:rPr lang="en-GB" sz="1700" b="0" i="0">
                <a:solidFill>
                  <a:schemeClr val="bg1"/>
                </a:solidFill>
                <a:effectLst/>
                <a:latin typeface="UICTFontTextStyleBody"/>
              </a:rPr>
              <a:t> Babies learn through their senses and movements.</a:t>
            </a:r>
            <a:endParaRPr lang="en-GB" sz="1700">
              <a:solidFill>
                <a:schemeClr val="bg1"/>
              </a:solidFill>
              <a:effectLst/>
              <a:latin typeface=".AppleSystemUIFont"/>
            </a:endParaRPr>
          </a:p>
          <a:p>
            <a:pPr lvl="0"/>
            <a:r>
              <a:rPr lang="en-GB" sz="1700" b="1" i="0">
                <a:solidFill>
                  <a:schemeClr val="bg1"/>
                </a:solidFill>
                <a:effectLst/>
                <a:latin typeface="UICTFontTextStyleEmphasizedBody"/>
              </a:rPr>
              <a:t>Preoperational Stage (2–7 years):</a:t>
            </a:r>
            <a:r>
              <a:rPr lang="en-GB" sz="1700" b="0" i="0">
                <a:solidFill>
                  <a:schemeClr val="bg1"/>
                </a:solidFill>
                <a:effectLst/>
                <a:latin typeface="UICTFontTextStyleBody"/>
              </a:rPr>
              <a:t> Children begin using language, imagination and symbolic play.</a:t>
            </a:r>
            <a:endParaRPr lang="en-GB" sz="1700">
              <a:solidFill>
                <a:schemeClr val="bg1"/>
              </a:solidFill>
              <a:effectLst/>
              <a:latin typeface=".AppleSystemUIFont"/>
            </a:endParaRPr>
          </a:p>
          <a:p>
            <a:pPr lvl="0"/>
            <a:r>
              <a:rPr lang="en-GB" sz="1700" b="0" i="0">
                <a:solidFill>
                  <a:schemeClr val="bg1"/>
                </a:solidFill>
                <a:effectLst/>
                <a:latin typeface="UICTFontTextStyleBody"/>
              </a:rPr>
              <a:t>Concrete Operational Stage (7–11 years)</a:t>
            </a:r>
            <a:endParaRPr lang="en-GB" sz="1700">
              <a:solidFill>
                <a:schemeClr val="bg1"/>
              </a:solidFill>
              <a:effectLst/>
              <a:latin typeface=".AppleSystemUIFont"/>
            </a:endParaRPr>
          </a:p>
          <a:p>
            <a:pPr lvl="0"/>
            <a:r>
              <a:rPr lang="en-GB" sz="1700" b="0" i="0">
                <a:solidFill>
                  <a:schemeClr val="bg1"/>
                </a:solidFill>
                <a:effectLst/>
                <a:latin typeface="UICTFontTextStyleBody"/>
              </a:rPr>
              <a:t>Formal Operational Stage (11+ years</a:t>
            </a:r>
          </a:p>
          <a:p>
            <a:pPr lvl="0"/>
            <a:r>
              <a:rPr lang="en-GB" sz="1700" b="0" i="0">
                <a:solidFill>
                  <a:schemeClr val="bg1"/>
                </a:solidFill>
                <a:effectLst/>
                <a:latin typeface="UICTFontTextStyleBody"/>
              </a:rPr>
              <a:t>For children in the early years, the </a:t>
            </a:r>
            <a:r>
              <a:rPr lang="en-GB" sz="1700" b="1" i="0">
                <a:solidFill>
                  <a:schemeClr val="bg1"/>
                </a:solidFill>
                <a:effectLst/>
                <a:latin typeface="UICTFontTextStyleEmphasizedBody"/>
              </a:rPr>
              <a:t>Sensorimotor</a:t>
            </a:r>
            <a:r>
              <a:rPr lang="en-GB" sz="1700" b="0" i="0">
                <a:solidFill>
                  <a:schemeClr val="bg1"/>
                </a:solidFill>
                <a:effectLst/>
                <a:latin typeface="UICTFontTextStyleBody"/>
              </a:rPr>
              <a:t> and </a:t>
            </a:r>
            <a:r>
              <a:rPr lang="en-GB" sz="1700" b="1" i="0">
                <a:solidFill>
                  <a:schemeClr val="bg1"/>
                </a:solidFill>
                <a:effectLst/>
                <a:latin typeface="UICTFontTextStyleEmphasizedBody"/>
              </a:rPr>
              <a:t>Preoperational</a:t>
            </a:r>
            <a:r>
              <a:rPr lang="en-GB" sz="1700" b="0" i="0">
                <a:solidFill>
                  <a:schemeClr val="bg1"/>
                </a:solidFill>
                <a:effectLst/>
                <a:latin typeface="UICTFontTextStyleBody"/>
              </a:rPr>
              <a:t> stages are the most important.</a:t>
            </a:r>
            <a:endParaRPr lang="en-GB" sz="1700">
              <a:solidFill>
                <a:schemeClr val="bg1"/>
              </a:solidFill>
              <a:effectLst/>
              <a:latin typeface=".AppleSystemUIFont"/>
            </a:endParaRPr>
          </a:p>
        </p:txBody>
      </p:sp>
    </p:spTree>
    <p:extLst>
      <p:ext uri="{BB962C8B-B14F-4D97-AF65-F5344CB8AC3E}">
        <p14:creationId xmlns:p14="http://schemas.microsoft.com/office/powerpoint/2010/main" val="25929059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ECAF9554-AB3E-5BD1-7632-0894765AD563}"/>
              </a:ext>
            </a:extLst>
          </p:cNvPr>
          <p:cNvSpPr>
            <a:spLocks noGrp="1"/>
          </p:cNvSpPr>
          <p:nvPr>
            <p:ph type="title"/>
          </p:nvPr>
        </p:nvSpPr>
        <p:spPr>
          <a:xfrm>
            <a:off x="1014141" y="1450655"/>
            <a:ext cx="3932030" cy="3956690"/>
          </a:xfrm>
        </p:spPr>
        <p:txBody>
          <a:bodyPr anchor="ctr">
            <a:normAutofit/>
          </a:bodyPr>
          <a:lstStyle/>
          <a:p>
            <a:r>
              <a:rPr lang="en-GB" sz="5000" b="1" i="0">
                <a:solidFill>
                  <a:schemeClr val="bg1"/>
                </a:solidFill>
                <a:effectLst/>
                <a:latin typeface="UICTFontTextStyleEmphasizedBody"/>
              </a:rPr>
              <a:t>How Does Piaget Explain Development (PIES)?</a:t>
            </a:r>
            <a:br>
              <a:rPr lang="en-GB" sz="5000">
                <a:solidFill>
                  <a:schemeClr val="bg1"/>
                </a:solidFill>
                <a:effectLst/>
                <a:latin typeface=".AppleSystemUIFont"/>
              </a:rPr>
            </a:br>
            <a:endParaRPr lang="en-US" sz="5000">
              <a:solidFill>
                <a:schemeClr val="bg1"/>
              </a:solidFill>
            </a:endParaRP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E9DE2EF-9566-0A18-6F33-CDCEE7042F20}"/>
              </a:ext>
            </a:extLst>
          </p:cNvPr>
          <p:cNvSpPr>
            <a:spLocks noGrp="1"/>
          </p:cNvSpPr>
          <p:nvPr>
            <p:ph idx="1"/>
          </p:nvPr>
        </p:nvSpPr>
        <p:spPr>
          <a:xfrm>
            <a:off x="6096000" y="1108061"/>
            <a:ext cx="5008901" cy="4571972"/>
          </a:xfrm>
        </p:spPr>
        <p:txBody>
          <a:bodyPr anchor="ctr">
            <a:normAutofit/>
          </a:bodyPr>
          <a:lstStyle/>
          <a:p>
            <a:r>
              <a:rPr lang="en-GB" sz="1000" b="1" i="0">
                <a:solidFill>
                  <a:schemeClr val="bg1"/>
                </a:solidFill>
                <a:effectLst/>
                <a:latin typeface="UICTFontTextStyleEmphasizedBody"/>
              </a:rPr>
              <a:t>Physical Development</a:t>
            </a:r>
            <a:endParaRPr lang="en-GB" sz="1000">
              <a:solidFill>
                <a:schemeClr val="bg1"/>
              </a:solidFill>
              <a:latin typeface=".AppleSystemUIFont"/>
            </a:endParaRPr>
          </a:p>
          <a:p>
            <a:r>
              <a:rPr lang="en-GB" sz="1000" b="0" i="0">
                <a:solidFill>
                  <a:schemeClr val="bg1"/>
                </a:solidFill>
                <a:effectLst/>
                <a:latin typeface="UICTFontTextStyleBody"/>
              </a:rPr>
              <a:t>Children learn through movement, touching objects and exploring their surroundings. Play helps develop fine and gross motor skills.</a:t>
            </a:r>
            <a:endParaRPr lang="en-GB" sz="1000">
              <a:solidFill>
                <a:schemeClr val="bg1"/>
              </a:solidFill>
              <a:effectLst/>
              <a:latin typeface=".AppleSystemUIFont"/>
            </a:endParaRPr>
          </a:p>
          <a:p>
            <a:r>
              <a:rPr lang="en-GB" sz="1000" b="1" i="0">
                <a:solidFill>
                  <a:schemeClr val="bg1"/>
                </a:solidFill>
                <a:effectLst/>
                <a:latin typeface="UICTFontTextStyleEmphasizedBody"/>
              </a:rPr>
              <a:t>Intellectual Development</a:t>
            </a:r>
            <a:endParaRPr lang="en-GB" sz="1000">
              <a:solidFill>
                <a:schemeClr val="bg1"/>
              </a:solidFill>
              <a:effectLst/>
              <a:latin typeface=".AppleSystemUIFont"/>
            </a:endParaRPr>
          </a:p>
          <a:p>
            <a:r>
              <a:rPr lang="en-GB" sz="1000" b="0" i="0">
                <a:solidFill>
                  <a:schemeClr val="bg1"/>
                </a:solidFill>
                <a:effectLst/>
                <a:latin typeface="UICTFontTextStyleBody"/>
              </a:rPr>
              <a:t>Piaget believed thinking develops through experience. Children improve their memory, language, imagination and problem-solving skills as they interact with the world.</a:t>
            </a:r>
            <a:endParaRPr lang="en-GB" sz="1000">
              <a:solidFill>
                <a:schemeClr val="bg1"/>
              </a:solidFill>
              <a:effectLst/>
              <a:latin typeface=".AppleSystemUIFont"/>
            </a:endParaRPr>
          </a:p>
          <a:p>
            <a:r>
              <a:rPr lang="en-GB" sz="1000" b="1" i="0">
                <a:solidFill>
                  <a:schemeClr val="bg1"/>
                </a:solidFill>
                <a:effectLst/>
                <a:latin typeface="UICTFontTextStyleEmphasizedBody"/>
              </a:rPr>
              <a:t>Emotional Development</a:t>
            </a:r>
            <a:endParaRPr lang="en-GB" sz="1000">
              <a:solidFill>
                <a:schemeClr val="bg1"/>
              </a:solidFill>
              <a:effectLst/>
              <a:latin typeface=".AppleSystemUIFont"/>
            </a:endParaRPr>
          </a:p>
          <a:p>
            <a:r>
              <a:rPr lang="en-GB" sz="1000" b="0" i="0">
                <a:solidFill>
                  <a:schemeClr val="bg1"/>
                </a:solidFill>
                <a:effectLst/>
                <a:latin typeface="UICTFontTextStyleBody"/>
              </a:rPr>
              <a:t>As children gain new skills, they become more confident and independent. Success in learning can improve self-esteem.</a:t>
            </a:r>
            <a:endParaRPr lang="en-GB" sz="1000">
              <a:solidFill>
                <a:schemeClr val="bg1"/>
              </a:solidFill>
              <a:effectLst/>
              <a:latin typeface=".AppleSystemUIFont"/>
            </a:endParaRPr>
          </a:p>
          <a:p>
            <a:r>
              <a:rPr lang="en-GB" sz="1000" b="1" i="0">
                <a:solidFill>
                  <a:schemeClr val="bg1"/>
                </a:solidFill>
                <a:effectLst/>
                <a:latin typeface="UICTFontTextStyleEmphasizedBody"/>
              </a:rPr>
              <a:t>Social Development</a:t>
            </a:r>
            <a:endParaRPr lang="en-GB" sz="1000">
              <a:solidFill>
                <a:schemeClr val="bg1"/>
              </a:solidFill>
              <a:effectLst/>
              <a:latin typeface=".AppleSystemUIFont"/>
            </a:endParaRPr>
          </a:p>
          <a:p>
            <a:r>
              <a:rPr lang="en-GB" sz="1000" b="0" i="0">
                <a:solidFill>
                  <a:schemeClr val="bg1"/>
                </a:solidFill>
                <a:effectLst/>
                <a:latin typeface="UICTFontTextStyleBody"/>
              </a:rPr>
              <a:t>Children develop social skills through play and interacting with adults and other children. They gradually learn to share, cooperate and communicate.</a:t>
            </a:r>
          </a:p>
          <a:p>
            <a:r>
              <a:rPr lang="en-GB" sz="1000" b="0" i="0">
                <a:solidFill>
                  <a:schemeClr val="bg1"/>
                </a:solidFill>
                <a:effectLst/>
                <a:latin typeface="UICTFontTextStyleBody"/>
              </a:rPr>
              <a:t>Piaget believed that children learn and develop by actively exploring and interacting with the world around them. Through play, movement, and everyday experiences, they develop physically by improving their motor skills, intellectually by building memory, language, reasoning, and problem-solving abilities, emotionally by becoming more confident and independent as they learn new skills, and socially by interacting with others, learning to communicate, share, cooperate, and understand different perspectives. Overall, Piaget believed that children construct their own knowledge through experience, with each stage of development preparing them for more advanced thinking and learning.</a:t>
            </a:r>
            <a:endParaRPr lang="en-GB" sz="1000">
              <a:solidFill>
                <a:schemeClr val="bg1"/>
              </a:solidFill>
              <a:effectLst/>
              <a:latin typeface=".AppleSystemUIFont"/>
            </a:endParaRPr>
          </a:p>
          <a:p>
            <a:endParaRPr lang="en-GB" sz="1000">
              <a:solidFill>
                <a:schemeClr val="bg1"/>
              </a:solidFill>
              <a:effectLst/>
              <a:latin typeface=".AppleSystemUIFont"/>
            </a:endParaRPr>
          </a:p>
        </p:txBody>
      </p:sp>
    </p:spTree>
    <p:extLst>
      <p:ext uri="{BB962C8B-B14F-4D97-AF65-F5344CB8AC3E}">
        <p14:creationId xmlns:p14="http://schemas.microsoft.com/office/powerpoint/2010/main" val="3280201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2A668938-09FE-05B2-6F39-98C6C9B14EA8}"/>
              </a:ext>
            </a:extLst>
          </p:cNvPr>
          <p:cNvSpPr>
            <a:spLocks noGrp="1"/>
          </p:cNvSpPr>
          <p:nvPr>
            <p:ph type="title"/>
          </p:nvPr>
        </p:nvSpPr>
        <p:spPr>
          <a:xfrm>
            <a:off x="546546" y="669925"/>
            <a:ext cx="4650862" cy="4812755"/>
          </a:xfrm>
        </p:spPr>
        <p:txBody>
          <a:bodyPr anchor="b">
            <a:normAutofit/>
          </a:bodyPr>
          <a:lstStyle/>
          <a:p>
            <a:pPr algn="r"/>
            <a:r>
              <a:rPr lang="en-GB" sz="7200">
                <a:solidFill>
                  <a:schemeClr val="bg1"/>
                </a:solidFill>
              </a:rPr>
              <a:t>Jenny </a:t>
            </a:r>
            <a:endParaRPr lang="en-US" sz="7200">
              <a:solidFill>
                <a:schemeClr val="bg1"/>
              </a:solidFill>
            </a:endParaRP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06" y="5597879"/>
            <a:ext cx="510200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B4C3524-8EA3-88DC-2538-84FA362290B1}"/>
              </a:ext>
            </a:extLst>
          </p:cNvPr>
          <p:cNvSpPr>
            <a:spLocks noGrp="1"/>
          </p:cNvSpPr>
          <p:nvPr>
            <p:ph idx="1"/>
          </p:nvPr>
        </p:nvSpPr>
        <p:spPr>
          <a:xfrm>
            <a:off x="6490314" y="753042"/>
            <a:ext cx="4562272" cy="5172060"/>
          </a:xfrm>
        </p:spPr>
        <p:txBody>
          <a:bodyPr anchor="ctr">
            <a:normAutofit/>
          </a:bodyPr>
          <a:lstStyle/>
          <a:p>
            <a:r>
              <a:rPr lang="en-GB" sz="1400" b="0" i="0">
                <a:solidFill>
                  <a:schemeClr val="bg1"/>
                </a:solidFill>
                <a:effectLst/>
                <a:latin typeface="UICTFontTextStyleBody"/>
              </a:rPr>
              <a:t>According to Piaget’s theory, Jenny learns best through hands-on experiences and play.</a:t>
            </a:r>
            <a:endParaRPr lang="en-GB" sz="1400">
              <a:solidFill>
                <a:schemeClr val="bg1"/>
              </a:solidFill>
              <a:effectLst/>
              <a:latin typeface=".AppleSystemUIFont"/>
            </a:endParaRPr>
          </a:p>
          <a:p>
            <a:r>
              <a:rPr lang="en-GB" sz="1400" b="0" i="0">
                <a:solidFill>
                  <a:schemeClr val="bg1"/>
                </a:solidFill>
                <a:effectLst/>
                <a:latin typeface="UICTFontTextStyleBody"/>
              </a:rPr>
              <a:t>If Jenny is experiencing difficulties, she may need:</a:t>
            </a:r>
            <a:endParaRPr lang="en-GB" sz="1400">
              <a:solidFill>
                <a:schemeClr val="bg1"/>
              </a:solidFill>
              <a:effectLst/>
              <a:latin typeface=".AppleSystemUIFont"/>
            </a:endParaRPr>
          </a:p>
          <a:p>
            <a:r>
              <a:rPr lang="en-GB" sz="1400" b="0" i="0">
                <a:solidFill>
                  <a:schemeClr val="bg1"/>
                </a:solidFill>
                <a:effectLst/>
                <a:latin typeface="UICTFontTextStyleBody"/>
              </a:rPr>
              <a:t>Activities that match her stage of cognitive development.</a:t>
            </a:r>
            <a:endParaRPr lang="en-GB" sz="1400">
              <a:solidFill>
                <a:schemeClr val="bg1"/>
              </a:solidFill>
              <a:effectLst/>
              <a:latin typeface=".AppleSystemUIFont"/>
            </a:endParaRPr>
          </a:p>
          <a:p>
            <a:pPr lvl="0"/>
            <a:r>
              <a:rPr lang="en-GB" sz="1400" b="0" i="0">
                <a:solidFill>
                  <a:schemeClr val="bg1"/>
                </a:solidFill>
                <a:effectLst/>
                <a:latin typeface="UICTFontTextStyleBody"/>
              </a:rPr>
              <a:t>Opportunities to explore and solve problems.</a:t>
            </a:r>
            <a:endParaRPr lang="en-GB" sz="1400">
              <a:solidFill>
                <a:schemeClr val="bg1"/>
              </a:solidFill>
              <a:effectLst/>
              <a:latin typeface=".AppleSystemUIFont"/>
            </a:endParaRPr>
          </a:p>
          <a:p>
            <a:pPr lvl="0"/>
            <a:r>
              <a:rPr lang="en-GB" sz="1400" b="0" i="0">
                <a:solidFill>
                  <a:schemeClr val="bg1"/>
                </a:solidFill>
                <a:effectLst/>
                <a:latin typeface="UICTFontTextStyleBody"/>
              </a:rPr>
              <a:t>Support to develop communication and language.Encouragement to build confidence and independence.Providing age-appropriate activities will help Jenny develop her thinking and learning skills</a:t>
            </a:r>
          </a:p>
          <a:p>
            <a:pPr lvl="0"/>
            <a:r>
              <a:rPr lang="en-GB" sz="1400" b="0" i="0">
                <a:solidFill>
                  <a:schemeClr val="bg1"/>
                </a:solidFill>
                <a:effectLst/>
                <a:latin typeface="UICTFontTextStyleBody"/>
              </a:rPr>
              <a:t>.it helped us understand how children’s thinking develops as they grow. His research showed that children do not learn in the same way as adults; instead, they go through different stages of cognitive development.Piaget’s theory helps teachers and parents create learning experiences that match a child’s age, abilities, and way of thinking. It has influenced modern education by encouraging hands-on learning, exploration, and problem-solving.His work is also important because it changed the way we view children — as active learners who build knowledge through their experiences and interactions with the world around them.</a:t>
            </a:r>
            <a:endParaRPr lang="en-GB" sz="1400">
              <a:solidFill>
                <a:schemeClr val="bg1"/>
              </a:solidFill>
              <a:effectLst/>
              <a:latin typeface=".AppleSystemUIFont"/>
            </a:endParaRPr>
          </a:p>
          <a:p>
            <a:endParaRPr lang="en-GB" sz="1400">
              <a:solidFill>
                <a:schemeClr val="bg1"/>
              </a:solidFill>
              <a:effectLst/>
              <a:latin typeface=".AppleSystemUIFont"/>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31555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457C65-7239-A8C5-54B4-5D3AADB95DA0}"/>
              </a:ext>
            </a:extLst>
          </p:cNvPr>
          <p:cNvSpPr>
            <a:spLocks noGrp="1"/>
          </p:cNvSpPr>
          <p:nvPr>
            <p:ph type="title"/>
          </p:nvPr>
        </p:nvSpPr>
        <p:spPr>
          <a:xfrm>
            <a:off x="804672" y="802955"/>
            <a:ext cx="4977976" cy="1454051"/>
          </a:xfrm>
        </p:spPr>
        <p:txBody>
          <a:bodyPr>
            <a:normAutofit/>
          </a:bodyPr>
          <a:lstStyle/>
          <a:p>
            <a:r>
              <a:rPr lang="en-GB" sz="3300" b="1" i="0">
                <a:solidFill>
                  <a:schemeClr val="tx2"/>
                </a:solidFill>
                <a:effectLst/>
                <a:latin typeface="UICTFontTextStyleEmphasizedBody"/>
              </a:rPr>
              <a:t>Practical Strategies and Interventions for Jenny</a:t>
            </a:r>
            <a:br>
              <a:rPr lang="en-GB" sz="3300">
                <a:solidFill>
                  <a:schemeClr val="tx2"/>
                </a:solidFill>
                <a:effectLst/>
                <a:latin typeface=".AppleSystemUIFont"/>
              </a:rPr>
            </a:br>
            <a:endParaRPr lang="en-US" sz="3300">
              <a:solidFill>
                <a:schemeClr val="tx2"/>
              </a:solidFill>
            </a:endParaRPr>
          </a:p>
        </p:txBody>
      </p:sp>
      <p:sp>
        <p:nvSpPr>
          <p:cNvPr id="3" name="Content Placeholder 2">
            <a:extLst>
              <a:ext uri="{FF2B5EF4-FFF2-40B4-BE49-F238E27FC236}">
                <a16:creationId xmlns:a16="http://schemas.microsoft.com/office/drawing/2014/main" id="{D378FD01-8DFE-37BF-9031-3B86067E45A6}"/>
              </a:ext>
            </a:extLst>
          </p:cNvPr>
          <p:cNvSpPr>
            <a:spLocks noGrp="1"/>
          </p:cNvSpPr>
          <p:nvPr>
            <p:ph idx="1"/>
          </p:nvPr>
        </p:nvSpPr>
        <p:spPr>
          <a:xfrm>
            <a:off x="804672" y="2421682"/>
            <a:ext cx="4977578" cy="3639289"/>
          </a:xfrm>
        </p:spPr>
        <p:txBody>
          <a:bodyPr anchor="ctr">
            <a:normAutofit/>
          </a:bodyPr>
          <a:lstStyle/>
          <a:p>
            <a:r>
              <a:rPr lang="en-GB" sz="1500" b="0" i="0">
                <a:solidFill>
                  <a:schemeClr val="tx2"/>
                </a:solidFill>
                <a:effectLst/>
                <a:latin typeface="UICTFontTextStyleBody"/>
              </a:rPr>
              <a:t>To support Jenny’s development, practitioners could:</a:t>
            </a:r>
            <a:endParaRPr lang="en-GB" sz="1500">
              <a:solidFill>
                <a:schemeClr val="tx2"/>
              </a:solidFill>
              <a:effectLst/>
              <a:latin typeface=".AppleSystemUIFont"/>
            </a:endParaRPr>
          </a:p>
          <a:p>
            <a:r>
              <a:rPr lang="en-GB" sz="1500" b="0" i="0">
                <a:solidFill>
                  <a:schemeClr val="tx2"/>
                </a:solidFill>
                <a:effectLst/>
                <a:latin typeface="UICTFontTextStyleBody"/>
              </a:rPr>
              <a:t>Use educational games, puzzles and building blocks.</a:t>
            </a:r>
            <a:endParaRPr lang="en-GB" sz="1500">
              <a:solidFill>
                <a:schemeClr val="tx2"/>
              </a:solidFill>
              <a:effectLst/>
              <a:latin typeface=".AppleSystemUIFont"/>
            </a:endParaRPr>
          </a:p>
          <a:p>
            <a:pPr lvl="0"/>
            <a:r>
              <a:rPr lang="en-GB" sz="1500" b="0" i="0">
                <a:solidFill>
                  <a:schemeClr val="tx2"/>
                </a:solidFill>
                <a:effectLst/>
                <a:latin typeface="UICTFontTextStyleBody"/>
              </a:rPr>
              <a:t>Encourage role play and imaginative play.</a:t>
            </a:r>
            <a:endParaRPr lang="en-GB" sz="1500">
              <a:solidFill>
                <a:schemeClr val="tx2"/>
              </a:solidFill>
              <a:effectLst/>
              <a:latin typeface=".AppleSystemUIFont"/>
            </a:endParaRPr>
          </a:p>
          <a:p>
            <a:pPr lvl="0"/>
            <a:r>
              <a:rPr lang="en-GB" sz="1500" b="0" i="0">
                <a:solidFill>
                  <a:schemeClr val="tx2"/>
                </a:solidFill>
                <a:effectLst/>
                <a:latin typeface="UICTFontTextStyleBody"/>
              </a:rPr>
              <a:t>Read books and ask questions to develop language.</a:t>
            </a:r>
            <a:endParaRPr lang="en-GB" sz="1500">
              <a:solidFill>
                <a:schemeClr val="tx2"/>
              </a:solidFill>
              <a:effectLst/>
              <a:latin typeface=".AppleSystemUIFont"/>
            </a:endParaRPr>
          </a:p>
          <a:p>
            <a:pPr lvl="0"/>
            <a:r>
              <a:rPr lang="en-GB" sz="1500" b="0" i="0">
                <a:solidFill>
                  <a:schemeClr val="tx2"/>
                </a:solidFill>
                <a:effectLst/>
                <a:latin typeface="UICTFontTextStyleBody"/>
              </a:rPr>
              <a:t>Provide sensory and hands-on learning activities.</a:t>
            </a:r>
            <a:endParaRPr lang="en-GB" sz="1500">
              <a:solidFill>
                <a:schemeClr val="tx2"/>
              </a:solidFill>
              <a:effectLst/>
              <a:latin typeface=".AppleSystemUIFont"/>
            </a:endParaRPr>
          </a:p>
          <a:p>
            <a:pPr lvl="0"/>
            <a:r>
              <a:rPr lang="en-GB" sz="1500" b="0" i="0">
                <a:solidFill>
                  <a:schemeClr val="tx2"/>
                </a:solidFill>
                <a:effectLst/>
                <a:latin typeface="UICTFontTextStyleBody"/>
              </a:rPr>
              <a:t>Break tasks into simple steps.</a:t>
            </a:r>
            <a:endParaRPr lang="en-GB" sz="1500">
              <a:solidFill>
                <a:schemeClr val="tx2"/>
              </a:solidFill>
              <a:effectLst/>
              <a:latin typeface=".AppleSystemUIFont"/>
            </a:endParaRPr>
          </a:p>
          <a:p>
            <a:pPr lvl="0"/>
            <a:r>
              <a:rPr lang="en-GB" sz="1500" b="0" i="0">
                <a:solidFill>
                  <a:schemeClr val="tx2"/>
                </a:solidFill>
                <a:effectLst/>
                <a:latin typeface="UICTFontTextStyleBody"/>
              </a:rPr>
              <a:t>Praise Jenny’s efforts to build confidence.</a:t>
            </a:r>
            <a:endParaRPr lang="en-GB" sz="1500">
              <a:solidFill>
                <a:schemeClr val="tx2"/>
              </a:solidFill>
              <a:effectLst/>
              <a:latin typeface=".AppleSystemUIFont"/>
            </a:endParaRPr>
          </a:p>
          <a:p>
            <a:pPr lvl="0"/>
            <a:r>
              <a:rPr lang="en-GB" sz="1500" b="0" i="0">
                <a:solidFill>
                  <a:schemeClr val="tx2"/>
                </a:solidFill>
                <a:effectLst/>
                <a:latin typeface="UICTFontTextStyleBody"/>
              </a:rPr>
              <a:t>Encourage social play with other children.</a:t>
            </a:r>
            <a:endParaRPr lang="en-GB" sz="1500">
              <a:solidFill>
                <a:schemeClr val="tx2"/>
              </a:solidFill>
              <a:effectLst/>
              <a:latin typeface=".AppleSystemUIFont"/>
            </a:endParaRPr>
          </a:p>
          <a:p>
            <a:r>
              <a:rPr lang="en-GB" sz="1500" b="0" i="0">
                <a:solidFill>
                  <a:schemeClr val="tx2"/>
                </a:solidFill>
                <a:effectLst/>
                <a:latin typeface="UICTFontTextStyleBody"/>
              </a:rPr>
              <a:t>These strategies support Jenny’s cognitive development and encourage learning through experience.</a:t>
            </a:r>
            <a:endParaRPr lang="en-GB" sz="1500">
              <a:solidFill>
                <a:schemeClr val="tx2"/>
              </a:solidFill>
              <a:effectLst/>
              <a:latin typeface=".AppleSystemUIFont"/>
            </a:endParaRPr>
          </a:p>
          <a:p>
            <a:endParaRPr lang="en-US" sz="15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Puzzle">
            <a:extLst>
              <a:ext uri="{FF2B5EF4-FFF2-40B4-BE49-F238E27FC236}">
                <a16:creationId xmlns:a16="http://schemas.microsoft.com/office/drawing/2014/main" id="{9AAEFC07-3790-0F92-2BC3-9F7B32F1C03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711799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32AE7209-DA23-3550-8284-1A3064122A7E}"/>
              </a:ext>
            </a:extLst>
          </p:cNvPr>
          <p:cNvSpPr>
            <a:spLocks noGrp="1"/>
          </p:cNvSpPr>
          <p:nvPr>
            <p:ph type="title"/>
          </p:nvPr>
        </p:nvSpPr>
        <p:spPr>
          <a:xfrm>
            <a:off x="838200" y="669925"/>
            <a:ext cx="4508946" cy="1325563"/>
          </a:xfrm>
        </p:spPr>
        <p:txBody>
          <a:bodyPr anchor="b">
            <a:normAutofit/>
          </a:bodyPr>
          <a:lstStyle/>
          <a:p>
            <a:pPr algn="r"/>
            <a:r>
              <a:rPr lang="en-GB" sz="2800" b="1" i="0">
                <a:solidFill>
                  <a:schemeClr val="bg1"/>
                </a:solidFill>
                <a:effectLst/>
                <a:latin typeface="UICTFontTextStyleEmphasizedBody"/>
              </a:rPr>
              <a:t>Why is Piaget’s Theory Important?</a:t>
            </a:r>
            <a:br>
              <a:rPr lang="en-GB" sz="2800">
                <a:solidFill>
                  <a:schemeClr val="bg1"/>
                </a:solidFill>
                <a:effectLst/>
                <a:latin typeface=".AppleSystemUIFont"/>
              </a:rPr>
            </a:br>
            <a:endParaRPr lang="en-US" sz="2800">
              <a:solidFill>
                <a:schemeClr val="bg1"/>
              </a:solidFill>
            </a:endParaRP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FA2471-1B50-B8EC-CDDE-5AA977411168}"/>
              </a:ext>
            </a:extLst>
          </p:cNvPr>
          <p:cNvSpPr>
            <a:spLocks noGrp="1"/>
          </p:cNvSpPr>
          <p:nvPr>
            <p:ph idx="1"/>
          </p:nvPr>
        </p:nvSpPr>
        <p:spPr>
          <a:xfrm>
            <a:off x="1392667" y="2398957"/>
            <a:ext cx="9406666" cy="3526144"/>
          </a:xfrm>
        </p:spPr>
        <p:txBody>
          <a:bodyPr>
            <a:normAutofit/>
          </a:bodyPr>
          <a:lstStyle/>
          <a:p>
            <a:pPr lvl="0"/>
            <a:r>
              <a:rPr lang="en-GB" sz="2000" b="0" i="0">
                <a:solidFill>
                  <a:schemeClr val="bg1"/>
                </a:solidFill>
                <a:effectLst/>
                <a:latin typeface="UICTFontTextStyleBody"/>
              </a:rPr>
              <a:t>Understand how children think at different ages.</a:t>
            </a:r>
            <a:endParaRPr lang="en-GB" sz="2000">
              <a:solidFill>
                <a:schemeClr val="bg1"/>
              </a:solidFill>
              <a:effectLst/>
              <a:latin typeface=".AppleSystemUIFont"/>
            </a:endParaRPr>
          </a:p>
          <a:p>
            <a:pPr lvl="0"/>
            <a:r>
              <a:rPr lang="en-GB" sz="2000" b="0" i="0">
                <a:solidFill>
                  <a:schemeClr val="bg1"/>
                </a:solidFill>
                <a:effectLst/>
                <a:latin typeface="UICTFontTextStyleBody"/>
              </a:rPr>
              <a:t>Plan activities suitable for a child’s stage of development.</a:t>
            </a:r>
            <a:endParaRPr lang="en-GB" sz="2000">
              <a:solidFill>
                <a:schemeClr val="bg1"/>
              </a:solidFill>
              <a:effectLst/>
              <a:latin typeface=".AppleSystemUIFont"/>
            </a:endParaRPr>
          </a:p>
          <a:p>
            <a:pPr lvl="0"/>
            <a:r>
              <a:rPr lang="en-GB" sz="2000" b="0" i="0">
                <a:solidFill>
                  <a:schemeClr val="bg1"/>
                </a:solidFill>
                <a:effectLst/>
                <a:latin typeface="UICTFontTextStyleBody"/>
              </a:rPr>
              <a:t>Support learning through play.</a:t>
            </a:r>
            <a:endParaRPr lang="en-GB" sz="2000">
              <a:solidFill>
                <a:schemeClr val="bg1"/>
              </a:solidFill>
              <a:effectLst/>
              <a:latin typeface=".AppleSystemUIFont"/>
            </a:endParaRPr>
          </a:p>
          <a:p>
            <a:pPr lvl="0"/>
            <a:r>
              <a:rPr lang="en-GB" sz="2000" b="0" i="0">
                <a:solidFill>
                  <a:schemeClr val="bg1"/>
                </a:solidFill>
                <a:effectLst/>
                <a:latin typeface="UICTFontTextStyleBody"/>
              </a:rPr>
              <a:t>Recognise when children may need additional support.</a:t>
            </a:r>
            <a:endParaRPr lang="en-GB" sz="2000">
              <a:solidFill>
                <a:schemeClr val="bg1"/>
              </a:solidFill>
              <a:effectLst/>
              <a:latin typeface=".AppleSystemUIFont"/>
            </a:endParaRPr>
          </a:p>
          <a:p>
            <a:pPr lvl="0"/>
            <a:r>
              <a:rPr lang="en-GB" sz="2000" b="0" i="0">
                <a:solidFill>
                  <a:schemeClr val="bg1"/>
                </a:solidFill>
                <a:effectLst/>
                <a:latin typeface="UICTFontTextStyleBody"/>
              </a:rPr>
              <a:t>Promote development across the Physical, Intellectual, Emotional and Social (PIES) areas.</a:t>
            </a:r>
            <a:endParaRPr lang="en-GB" sz="2000">
              <a:solidFill>
                <a:schemeClr val="bg1"/>
              </a:solidFill>
              <a:effectLst/>
              <a:latin typeface=".AppleSystemUIFont"/>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2881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1" name="Group 20">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2" name="Freeform: Shape 21">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C398DC6-656D-5A21-73BB-0CE8C281588C}"/>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Conclusion</a:t>
            </a:r>
            <a:endParaRPr lang="en-US" sz="3600">
              <a:solidFill>
                <a:schemeClr val="tx2"/>
              </a:solidFill>
            </a:endParaRPr>
          </a:p>
        </p:txBody>
      </p:sp>
      <p:sp>
        <p:nvSpPr>
          <p:cNvPr id="3" name="Content Placeholder 2">
            <a:extLst>
              <a:ext uri="{FF2B5EF4-FFF2-40B4-BE49-F238E27FC236}">
                <a16:creationId xmlns:a16="http://schemas.microsoft.com/office/drawing/2014/main" id="{53F18016-3E9D-A568-0469-5B1D46C71451}"/>
              </a:ext>
            </a:extLst>
          </p:cNvPr>
          <p:cNvSpPr>
            <a:spLocks noGrp="1"/>
          </p:cNvSpPr>
          <p:nvPr>
            <p:ph idx="1"/>
          </p:nvPr>
        </p:nvSpPr>
        <p:spPr>
          <a:xfrm>
            <a:off x="6172200" y="804672"/>
            <a:ext cx="5221224" cy="5230368"/>
          </a:xfrm>
        </p:spPr>
        <p:txBody>
          <a:bodyPr anchor="ctr">
            <a:normAutofit/>
          </a:bodyPr>
          <a:lstStyle/>
          <a:p>
            <a:r>
              <a:rPr lang="en-GB" sz="1800" b="0" i="0">
                <a:solidFill>
                  <a:schemeClr val="tx2"/>
                </a:solidFill>
                <a:effectLst/>
                <a:latin typeface="UICTFontTextStyleBody"/>
              </a:rPr>
              <a:t>Piaget’s Cognitive Development Theory explains that children learn by actively exploring their environment. During the early years, play, discovery and hands-on experiences are essential for cognitive growth. By understanding Piaget’s stages of development, practitioners can provide activities that meet children’s individual needs and support their physical, intellectual, emotional and social development.</a:t>
            </a:r>
            <a:endParaRPr lang="en-GB" sz="1800">
              <a:solidFill>
                <a:schemeClr val="tx2"/>
              </a:solidFill>
              <a:effectLst/>
              <a:latin typeface=".AppleSystemUIFont"/>
            </a:endParaRPr>
          </a:p>
        </p:txBody>
      </p:sp>
    </p:spTree>
    <p:extLst>
      <p:ext uri="{BB962C8B-B14F-4D97-AF65-F5344CB8AC3E}">
        <p14:creationId xmlns:p14="http://schemas.microsoft.com/office/powerpoint/2010/main" val="14784282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Physiology </vt:lpstr>
      <vt:lpstr>Individual presentation </vt:lpstr>
      <vt:lpstr>What is Piaget’s Cognitive Development Theory?</vt:lpstr>
      <vt:lpstr>How Does Piaget Explain Development (PIES)? </vt:lpstr>
      <vt:lpstr>Jenny </vt:lpstr>
      <vt:lpstr>Practical Strategies and Interventions for Jenny </vt:lpstr>
      <vt:lpstr>Why is Piaget’s Theory Important? </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Hala Mohammed Fuad Timraz (2510717)</dc:creator>
  <cp:lastModifiedBy>Hala Mohammed Fuad Timraz (2510717)</cp:lastModifiedBy>
  <cp:revision>4</cp:revision>
  <dcterms:created xsi:type="dcterms:W3CDTF">2026-07-13T01:17:06Z</dcterms:created>
  <dcterms:modified xsi:type="dcterms:W3CDTF">2026-07-13T06:14:37Z</dcterms:modified>
</cp:coreProperties>
</file>