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sldIdLst>
    <p:sldId id="283" r:id="rId5"/>
    <p:sldId id="298" r:id="rId6"/>
    <p:sldId id="285" r:id="rId7"/>
    <p:sldId id="308" r:id="rId8"/>
    <p:sldId id="287" r:id="rId9"/>
    <p:sldId id="311" r:id="rId10"/>
    <p:sldId id="306" r:id="rId11"/>
    <p:sldId id="310" r:id="rId12"/>
    <p:sldId id="307" r:id="rId13"/>
    <p:sldId id="303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3A2F"/>
    <a:srgbClr val="474134"/>
    <a:srgbClr val="554D3D"/>
    <a:srgbClr val="595515"/>
    <a:srgbClr val="5A532C"/>
    <a:srgbClr val="5B542C"/>
    <a:srgbClr val="59522B"/>
    <a:srgbClr val="5D562D"/>
    <a:srgbClr val="655D31"/>
    <a:srgbClr val="6B63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A9E845-64B1-7821-4E6F-E44E85C76765}" v="3" dt="2025-05-08T13:27:45.065"/>
    <p1510:client id="{26FF996F-8284-21B4-22DB-0A150324603E}" v="173" dt="2025-05-08T06:58:04.953"/>
    <p1510:client id="{377B424A-8E7F-BB2B-1CDC-592983B53CA5}" v="1850" dt="2025-05-08T13:50:18.645"/>
    <p1510:client id="{78F58655-C299-9AF8-EE65-4B6824FBF1B6}" v="17" dt="2025-05-08T10:07:55.957"/>
    <p1510:client id="{85261A43-22E9-022B-1ED3-181B4762E06F}" v="38" dt="2025-05-08T10:04:48.476"/>
    <p1510:client id="{A6AA6387-170D-48A5-906C-B8CD73C9119A}" v="433" dt="2025-05-07T21:59:08.638"/>
    <p1510:client id="{C142FE64-E0B3-EE39-BB2C-811F99BE37F5}" v="5" dt="2025-05-08T09:43:02.831"/>
    <p1510:client id="{DE5FAB89-1089-7629-6CA4-5617D9E3D9E5}" v="1" dt="2025-05-08T06:57:22.854"/>
    <p1510:client id="{E89A01B3-0A87-FC94-2542-E398FD3B039C}" v="144" dt="2025-05-08T07:35:46.996"/>
  </p1510:revLst>
</p1510:revInfo>
</file>

<file path=ppt/tableStyles.xml><?xml version="1.0" encoding="utf-8"?>
<a:tblStyleLst xmlns:a="http://schemas.openxmlformats.org/drawingml/2006/main" def="{5C22544A-7EE6-4342-B048-85BDC9FD1C3A}"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84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lly Codd (2205432)" userId="S::2205432@student.uwtsd.ac.uk::7d1ec5cb-c4fd-40be-8ac2-b601790b6ac8" providerId="AD" clId="Web-{85261A43-22E9-022B-1ED3-181B4762E06F}"/>
    <pc:docChg chg="delSld modSld">
      <pc:chgData name="Holly Codd (2205432)" userId="S::2205432@student.uwtsd.ac.uk::7d1ec5cb-c4fd-40be-8ac2-b601790b6ac8" providerId="AD" clId="Web-{85261A43-22E9-022B-1ED3-181B4762E06F}" dt="2025-05-08T10:04:39.553" v="34" actId="20577"/>
      <pc:docMkLst>
        <pc:docMk/>
      </pc:docMkLst>
      <pc:sldChg chg="addSp delSp modSp">
        <pc:chgData name="Holly Codd (2205432)" userId="S::2205432@student.uwtsd.ac.uk::7d1ec5cb-c4fd-40be-8ac2-b601790b6ac8" providerId="AD" clId="Web-{85261A43-22E9-022B-1ED3-181B4762E06F}" dt="2025-05-08T10:04:39.553" v="34" actId="20577"/>
        <pc:sldMkLst>
          <pc:docMk/>
          <pc:sldMk cId="1694583135" sldId="303"/>
        </pc:sldMkLst>
        <pc:spChg chg="del">
          <ac:chgData name="Holly Codd (2205432)" userId="S::2205432@student.uwtsd.ac.uk::7d1ec5cb-c4fd-40be-8ac2-b601790b6ac8" providerId="AD" clId="Web-{85261A43-22E9-022B-1ED3-181B4762E06F}" dt="2025-05-08T09:56:08.068" v="6"/>
          <ac:spMkLst>
            <pc:docMk/>
            <pc:sldMk cId="1694583135" sldId="303"/>
            <ac:spMk id="7" creationId="{722F831B-F705-935C-507E-6544D07B9D4C}"/>
          </ac:spMkLst>
        </pc:spChg>
        <pc:spChg chg="add mod">
          <ac:chgData name="Holly Codd (2205432)" userId="S::2205432@student.uwtsd.ac.uk::7d1ec5cb-c4fd-40be-8ac2-b601790b6ac8" providerId="AD" clId="Web-{85261A43-22E9-022B-1ED3-181B4762E06F}" dt="2025-05-08T10:04:39.553" v="34" actId="20577"/>
          <ac:spMkLst>
            <pc:docMk/>
            <pc:sldMk cId="1694583135" sldId="303"/>
            <ac:spMk id="8" creationId="{3D10FDE4-B34A-5BC2-B26A-79F29DBD5572}"/>
          </ac:spMkLst>
        </pc:spChg>
        <pc:picChg chg="add mod ord">
          <ac:chgData name="Holly Codd (2205432)" userId="S::2205432@student.uwtsd.ac.uk::7d1ec5cb-c4fd-40be-8ac2-b601790b6ac8" providerId="AD" clId="Web-{85261A43-22E9-022B-1ED3-181B4762E06F}" dt="2025-05-08T10:02:53.640" v="25" actId="1076"/>
          <ac:picMkLst>
            <pc:docMk/>
            <pc:sldMk cId="1694583135" sldId="303"/>
            <ac:picMk id="3" creationId="{2A027FBB-47A6-BA9E-54B6-645231F9FD1D}"/>
          </ac:picMkLst>
        </pc:picChg>
        <pc:picChg chg="add mod">
          <ac:chgData name="Holly Codd (2205432)" userId="S::2205432@student.uwtsd.ac.uk::7d1ec5cb-c4fd-40be-8ac2-b601790b6ac8" providerId="AD" clId="Web-{85261A43-22E9-022B-1ED3-181B4762E06F}" dt="2025-05-08T10:03:04.313" v="31" actId="1076"/>
          <ac:picMkLst>
            <pc:docMk/>
            <pc:sldMk cId="1694583135" sldId="303"/>
            <ac:picMk id="5" creationId="{97EF73CC-CB24-9AF2-EDC3-66F473AFDE6C}"/>
          </ac:picMkLst>
        </pc:picChg>
      </pc:sldChg>
      <pc:sldChg chg="modSp">
        <pc:chgData name="Holly Codd (2205432)" userId="S::2205432@student.uwtsd.ac.uk::7d1ec5cb-c4fd-40be-8ac2-b601790b6ac8" providerId="AD" clId="Web-{85261A43-22E9-022B-1ED3-181B4762E06F}" dt="2025-05-08T09:43:30.941" v="5" actId="1076"/>
        <pc:sldMkLst>
          <pc:docMk/>
          <pc:sldMk cId="2837914173" sldId="306"/>
        </pc:sldMkLst>
        <pc:picChg chg="mod">
          <ac:chgData name="Holly Codd (2205432)" userId="S::2205432@student.uwtsd.ac.uk::7d1ec5cb-c4fd-40be-8ac2-b601790b6ac8" providerId="AD" clId="Web-{85261A43-22E9-022B-1ED3-181B4762E06F}" dt="2025-05-08T09:43:30.941" v="5" actId="1076"/>
          <ac:picMkLst>
            <pc:docMk/>
            <pc:sldMk cId="2837914173" sldId="306"/>
            <ac:picMk id="2" creationId="{3A71BE1D-911A-FCB0-2CD0-1B660D55B6CA}"/>
          </ac:picMkLst>
        </pc:picChg>
      </pc:sldChg>
      <pc:sldChg chg="addSp delSp">
        <pc:chgData name="Holly Codd (2205432)" userId="S::2205432@student.uwtsd.ac.uk::7d1ec5cb-c4fd-40be-8ac2-b601790b6ac8" providerId="AD" clId="Web-{85261A43-22E9-022B-1ED3-181B4762E06F}" dt="2025-05-08T10:02:50.671" v="22"/>
        <pc:sldMkLst>
          <pc:docMk/>
          <pc:sldMk cId="1587880876" sldId="307"/>
        </pc:sldMkLst>
        <pc:spChg chg="add del">
          <ac:chgData name="Holly Codd (2205432)" userId="S::2205432@student.uwtsd.ac.uk::7d1ec5cb-c4fd-40be-8ac2-b601790b6ac8" providerId="AD" clId="Web-{85261A43-22E9-022B-1ED3-181B4762E06F}" dt="2025-05-08T10:02:50.671" v="22"/>
          <ac:spMkLst>
            <pc:docMk/>
            <pc:sldMk cId="1587880876" sldId="307"/>
            <ac:spMk id="3" creationId="{85F5CAA2-B2EA-8FF8-0FF5-6FF6AD450D37}"/>
          </ac:spMkLst>
        </pc:spChg>
      </pc:sldChg>
      <pc:sldChg chg="del">
        <pc:chgData name="Holly Codd (2205432)" userId="S::2205432@student.uwtsd.ac.uk::7d1ec5cb-c4fd-40be-8ac2-b601790b6ac8" providerId="AD" clId="Web-{85261A43-22E9-022B-1ED3-181B4762E06F}" dt="2025-05-08T08:52:22.173" v="0"/>
        <pc:sldMkLst>
          <pc:docMk/>
          <pc:sldMk cId="3564961767" sldId="311"/>
        </pc:sldMkLst>
      </pc:sldChg>
    </pc:docChg>
  </pc:docChgLst>
  <pc:docChgLst>
    <pc:chgData name="Holly Codd (2205432)" userId="S::2205432@student.uwtsd.ac.uk::7d1ec5cb-c4fd-40be-8ac2-b601790b6ac8" providerId="AD" clId="Web-{78F58655-C299-9AF8-EE65-4B6824FBF1B6}"/>
    <pc:docChg chg="modSld">
      <pc:chgData name="Holly Codd (2205432)" userId="S::2205432@student.uwtsd.ac.uk::7d1ec5cb-c4fd-40be-8ac2-b601790b6ac8" providerId="AD" clId="Web-{78F58655-C299-9AF8-EE65-4B6824FBF1B6}" dt="2025-05-08T10:07:55.957" v="15" actId="1076"/>
      <pc:docMkLst>
        <pc:docMk/>
      </pc:docMkLst>
      <pc:sldChg chg="addSp modSp">
        <pc:chgData name="Holly Codd (2205432)" userId="S::2205432@student.uwtsd.ac.uk::7d1ec5cb-c4fd-40be-8ac2-b601790b6ac8" providerId="AD" clId="Web-{78F58655-C299-9AF8-EE65-4B6824FBF1B6}" dt="2025-05-08T10:07:55.957" v="15" actId="1076"/>
        <pc:sldMkLst>
          <pc:docMk/>
          <pc:sldMk cId="1694583135" sldId="303"/>
        </pc:sldMkLst>
        <pc:picChg chg="mod">
          <ac:chgData name="Holly Codd (2205432)" userId="S::2205432@student.uwtsd.ac.uk::7d1ec5cb-c4fd-40be-8ac2-b601790b6ac8" providerId="AD" clId="Web-{78F58655-C299-9AF8-EE65-4B6824FBF1B6}" dt="2025-05-08T10:07:53.692" v="14" actId="1076"/>
          <ac:picMkLst>
            <pc:docMk/>
            <pc:sldMk cId="1694583135" sldId="303"/>
            <ac:picMk id="3" creationId="{2A027FBB-47A6-BA9E-54B6-645231F9FD1D}"/>
          </ac:picMkLst>
        </pc:picChg>
        <pc:picChg chg="mod">
          <ac:chgData name="Holly Codd (2205432)" userId="S::2205432@student.uwtsd.ac.uk::7d1ec5cb-c4fd-40be-8ac2-b601790b6ac8" providerId="AD" clId="Web-{78F58655-C299-9AF8-EE65-4B6824FBF1B6}" dt="2025-05-08T10:07:52.083" v="13" actId="1076"/>
          <ac:picMkLst>
            <pc:docMk/>
            <pc:sldMk cId="1694583135" sldId="303"/>
            <ac:picMk id="5" creationId="{97EF73CC-CB24-9AF2-EDC3-66F473AFDE6C}"/>
          </ac:picMkLst>
        </pc:picChg>
        <pc:picChg chg="add mod">
          <ac:chgData name="Holly Codd (2205432)" userId="S::2205432@student.uwtsd.ac.uk::7d1ec5cb-c4fd-40be-8ac2-b601790b6ac8" providerId="AD" clId="Web-{78F58655-C299-9AF8-EE65-4B6824FBF1B6}" dt="2025-05-08T10:07:55.957" v="15" actId="1076"/>
          <ac:picMkLst>
            <pc:docMk/>
            <pc:sldMk cId="1694583135" sldId="303"/>
            <ac:picMk id="10" creationId="{4D196A69-8DF5-637C-E277-CB6B353F0134}"/>
          </ac:picMkLst>
        </pc:picChg>
      </pc:sldChg>
      <pc:sldChg chg="addSp delSp modSp">
        <pc:chgData name="Holly Codd (2205432)" userId="S::2205432@student.uwtsd.ac.uk::7d1ec5cb-c4fd-40be-8ac2-b601790b6ac8" providerId="AD" clId="Web-{78F58655-C299-9AF8-EE65-4B6824FBF1B6}" dt="2025-05-08T10:07:28.050" v="4"/>
        <pc:sldMkLst>
          <pc:docMk/>
          <pc:sldMk cId="1587880876" sldId="307"/>
        </pc:sldMkLst>
        <pc:picChg chg="add del mod">
          <ac:chgData name="Holly Codd (2205432)" userId="S::2205432@student.uwtsd.ac.uk::7d1ec5cb-c4fd-40be-8ac2-b601790b6ac8" providerId="AD" clId="Web-{78F58655-C299-9AF8-EE65-4B6824FBF1B6}" dt="2025-05-08T10:07:28.050" v="4"/>
          <ac:picMkLst>
            <pc:docMk/>
            <pc:sldMk cId="1587880876" sldId="307"/>
            <ac:picMk id="3" creationId="{4D0F1406-B9EE-2206-F800-4CD3B56E133A}"/>
          </ac:picMkLst>
        </pc:picChg>
      </pc:sldChg>
    </pc:docChg>
  </pc:docChgLst>
  <pc:docChgLst>
    <pc:chgData name="Holly Codd (2205432)" userId="S::2205432@student.uwtsd.ac.uk::7d1ec5cb-c4fd-40be-8ac2-b601790b6ac8" providerId="AD" clId="Web-{A6AA6387-170D-48A5-906C-B8CD73C9119A}"/>
    <pc:docChg chg="modSld">
      <pc:chgData name="Holly Codd (2205432)" userId="S::2205432@student.uwtsd.ac.uk::7d1ec5cb-c4fd-40be-8ac2-b601790b6ac8" providerId="AD" clId="Web-{A6AA6387-170D-48A5-906C-B8CD73C9119A}" dt="2025-05-07T21:59:08.638" v="428" actId="1076"/>
      <pc:docMkLst>
        <pc:docMk/>
      </pc:docMkLst>
      <pc:sldChg chg="addSp delSp modSp mod modClrScheme chgLayout">
        <pc:chgData name="Holly Codd (2205432)" userId="S::2205432@student.uwtsd.ac.uk::7d1ec5cb-c4fd-40be-8ac2-b601790b6ac8" providerId="AD" clId="Web-{A6AA6387-170D-48A5-906C-B8CD73C9119A}" dt="2025-05-07T21:46:20.457" v="32" actId="20577"/>
        <pc:sldMkLst>
          <pc:docMk/>
          <pc:sldMk cId="1479628283" sldId="283"/>
        </pc:sldMkLst>
        <pc:spChg chg="mod">
          <ac:chgData name="Holly Codd (2205432)" userId="S::2205432@student.uwtsd.ac.uk::7d1ec5cb-c4fd-40be-8ac2-b601790b6ac8" providerId="AD" clId="Web-{A6AA6387-170D-48A5-906C-B8CD73C9119A}" dt="2025-05-07T21:45:32.032" v="14"/>
          <ac:spMkLst>
            <pc:docMk/>
            <pc:sldMk cId="1479628283" sldId="283"/>
            <ac:spMk id="3" creationId="{47B1341B-74CE-99E1-8A79-DB717AB6EAEF}"/>
          </ac:spMkLst>
        </pc:spChg>
        <pc:spChg chg="mod">
          <ac:chgData name="Holly Codd (2205432)" userId="S::2205432@student.uwtsd.ac.uk::7d1ec5cb-c4fd-40be-8ac2-b601790b6ac8" providerId="AD" clId="Web-{A6AA6387-170D-48A5-906C-B8CD73C9119A}" dt="2025-05-07T21:46:20.457" v="32" actId="20577"/>
          <ac:spMkLst>
            <pc:docMk/>
            <pc:sldMk cId="1479628283" sldId="283"/>
            <ac:spMk id="4" creationId="{D1867331-230D-9C0A-257F-D767A3E56A5E}"/>
          </ac:spMkLst>
        </pc:spChg>
        <pc:spChg chg="add del mod">
          <ac:chgData name="Holly Codd (2205432)" userId="S::2205432@student.uwtsd.ac.uk::7d1ec5cb-c4fd-40be-8ac2-b601790b6ac8" providerId="AD" clId="Web-{A6AA6387-170D-48A5-906C-B8CD73C9119A}" dt="2025-05-07T21:45:32.032" v="14"/>
          <ac:spMkLst>
            <pc:docMk/>
            <pc:sldMk cId="1479628283" sldId="283"/>
            <ac:spMk id="8" creationId="{215DCA68-626E-FAA2-9FA2-EEE0CE1607C3}"/>
          </ac:spMkLst>
        </pc:spChg>
        <pc:spChg chg="add mod">
          <ac:chgData name="Holly Codd (2205432)" userId="S::2205432@student.uwtsd.ac.uk::7d1ec5cb-c4fd-40be-8ac2-b601790b6ac8" providerId="AD" clId="Web-{A6AA6387-170D-48A5-906C-B8CD73C9119A}" dt="2025-05-07T21:45:32.032" v="14"/>
          <ac:spMkLst>
            <pc:docMk/>
            <pc:sldMk cId="1479628283" sldId="283"/>
            <ac:spMk id="13" creationId="{68E92BFB-0653-661A-1F4E-E54F8E7DFC23}"/>
          </ac:spMkLst>
        </pc:spChg>
        <pc:spChg chg="add mod">
          <ac:chgData name="Holly Codd (2205432)" userId="S::2205432@student.uwtsd.ac.uk::7d1ec5cb-c4fd-40be-8ac2-b601790b6ac8" providerId="AD" clId="Web-{A6AA6387-170D-48A5-906C-B8CD73C9119A}" dt="2025-05-07T21:45:32.032" v="14"/>
          <ac:spMkLst>
            <pc:docMk/>
            <pc:sldMk cId="1479628283" sldId="283"/>
            <ac:spMk id="15" creationId="{1DD84998-59DD-6BD3-C818-66110EEB2A6D}"/>
          </ac:spMkLst>
        </pc:spChg>
        <pc:spChg chg="add mod">
          <ac:chgData name="Holly Codd (2205432)" userId="S::2205432@student.uwtsd.ac.uk::7d1ec5cb-c4fd-40be-8ac2-b601790b6ac8" providerId="AD" clId="Web-{A6AA6387-170D-48A5-906C-B8CD73C9119A}" dt="2025-05-07T21:45:32.032" v="14"/>
          <ac:spMkLst>
            <pc:docMk/>
            <pc:sldMk cId="1479628283" sldId="283"/>
            <ac:spMk id="17" creationId="{EDD4DA26-FF59-C1F2-8348-38CA6786354E}"/>
          </ac:spMkLst>
        </pc:spChg>
        <pc:picChg chg="del mod">
          <ac:chgData name="Holly Codd (2205432)" userId="S::2205432@student.uwtsd.ac.uk::7d1ec5cb-c4fd-40be-8ac2-b601790b6ac8" providerId="AD" clId="Web-{A6AA6387-170D-48A5-906C-B8CD73C9119A}" dt="2025-05-07T21:45:09.046" v="10"/>
          <ac:picMkLst>
            <pc:docMk/>
            <pc:sldMk cId="1479628283" sldId="283"/>
            <ac:picMk id="2" creationId="{EF724B1F-25DD-D980-B80E-2221C556F457}"/>
          </ac:picMkLst>
        </pc:picChg>
        <pc:picChg chg="add del mod ord modCrop">
          <ac:chgData name="Holly Codd (2205432)" userId="S::2205432@student.uwtsd.ac.uk::7d1ec5cb-c4fd-40be-8ac2-b601790b6ac8" providerId="AD" clId="Web-{A6AA6387-170D-48A5-906C-B8CD73C9119A}" dt="2025-05-07T21:45:39.189" v="17"/>
          <ac:picMkLst>
            <pc:docMk/>
            <pc:sldMk cId="1479628283" sldId="283"/>
            <ac:picMk id="6" creationId="{4BD77699-4342-2679-831E-E44E2A27243B}"/>
          </ac:picMkLst>
        </pc:picChg>
        <pc:picChg chg="add mod">
          <ac:chgData name="Holly Codd (2205432)" userId="S::2205432@student.uwtsd.ac.uk::7d1ec5cb-c4fd-40be-8ac2-b601790b6ac8" providerId="AD" clId="Web-{A6AA6387-170D-48A5-906C-B8CD73C9119A}" dt="2025-05-07T21:45:53.315" v="21" actId="1076"/>
          <ac:picMkLst>
            <pc:docMk/>
            <pc:sldMk cId="1479628283" sldId="283"/>
            <ac:picMk id="10" creationId="{8E1A89A9-F70E-B2F8-BB1F-F0D84ECAD258}"/>
          </ac:picMkLst>
        </pc:picChg>
      </pc:sldChg>
      <pc:sldChg chg="addSp delSp modSp">
        <pc:chgData name="Holly Codd (2205432)" userId="S::2205432@student.uwtsd.ac.uk::7d1ec5cb-c4fd-40be-8ac2-b601790b6ac8" providerId="AD" clId="Web-{A6AA6387-170D-48A5-906C-B8CD73C9119A}" dt="2025-05-07T21:57:16.661" v="425" actId="20577"/>
        <pc:sldMkLst>
          <pc:docMk/>
          <pc:sldMk cId="3168852605" sldId="285"/>
        </pc:sldMkLst>
        <pc:spChg chg="mod">
          <ac:chgData name="Holly Codd (2205432)" userId="S::2205432@student.uwtsd.ac.uk::7d1ec5cb-c4fd-40be-8ac2-b601790b6ac8" providerId="AD" clId="Web-{A6AA6387-170D-48A5-906C-B8CD73C9119A}" dt="2025-05-07T21:57:16.661" v="425" actId="20577"/>
          <ac:spMkLst>
            <pc:docMk/>
            <pc:sldMk cId="3168852605" sldId="285"/>
            <ac:spMk id="4" creationId="{E752DFB8-B7A2-DE8A-3E38-FC3170612720}"/>
          </ac:spMkLst>
        </pc:spChg>
        <pc:picChg chg="add del mod modCrop">
          <ac:chgData name="Holly Codd (2205432)" userId="S::2205432@student.uwtsd.ac.uk::7d1ec5cb-c4fd-40be-8ac2-b601790b6ac8" providerId="AD" clId="Web-{A6AA6387-170D-48A5-906C-B8CD73C9119A}" dt="2025-05-07T21:46:39.115" v="49"/>
          <ac:picMkLst>
            <pc:docMk/>
            <pc:sldMk cId="3168852605" sldId="285"/>
            <ac:picMk id="2" creationId="{95D37863-1E01-B3D5-8893-8F828706990B}"/>
          </ac:picMkLst>
        </pc:picChg>
      </pc:sldChg>
      <pc:sldChg chg="addSp delSp modSp">
        <pc:chgData name="Holly Codd (2205432)" userId="S::2205432@student.uwtsd.ac.uk::7d1ec5cb-c4fd-40be-8ac2-b601790b6ac8" providerId="AD" clId="Web-{A6AA6387-170D-48A5-906C-B8CD73C9119A}" dt="2025-05-07T21:59:08.638" v="428" actId="1076"/>
        <pc:sldMkLst>
          <pc:docMk/>
          <pc:sldMk cId="2837914173" sldId="306"/>
        </pc:sldMkLst>
        <pc:spChg chg="del mod">
          <ac:chgData name="Holly Codd (2205432)" userId="S::2205432@student.uwtsd.ac.uk::7d1ec5cb-c4fd-40be-8ac2-b601790b6ac8" providerId="AD" clId="Web-{A6AA6387-170D-48A5-906C-B8CD73C9119A}" dt="2025-05-07T21:56:31.752" v="391"/>
          <ac:spMkLst>
            <pc:docMk/>
            <pc:sldMk cId="2837914173" sldId="306"/>
            <ac:spMk id="3" creationId="{BF2050E5-AD4A-4CED-55A1-8EA24BD16904}"/>
          </ac:spMkLst>
        </pc:spChg>
        <pc:spChg chg="add del mod">
          <ac:chgData name="Holly Codd (2205432)" userId="S::2205432@student.uwtsd.ac.uk::7d1ec5cb-c4fd-40be-8ac2-b601790b6ac8" providerId="AD" clId="Web-{A6AA6387-170D-48A5-906C-B8CD73C9119A}" dt="2025-05-07T21:58:25.666" v="427"/>
          <ac:spMkLst>
            <pc:docMk/>
            <pc:sldMk cId="2837914173" sldId="306"/>
            <ac:spMk id="7" creationId="{10CDA7E6-755E-5E2E-D5D2-C6D86A19C85F}"/>
          </ac:spMkLst>
        </pc:spChg>
        <pc:picChg chg="del">
          <ac:chgData name="Holly Codd (2205432)" userId="S::2205432@student.uwtsd.ac.uk::7d1ec5cb-c4fd-40be-8ac2-b601790b6ac8" providerId="AD" clId="Web-{A6AA6387-170D-48A5-906C-B8CD73C9119A}" dt="2025-05-07T21:56:36.362" v="392"/>
          <ac:picMkLst>
            <pc:docMk/>
            <pc:sldMk cId="2837914173" sldId="306"/>
            <ac:picMk id="1028" creationId="{B66598D8-A372-638C-7CF5-29A0C19F5BCF}"/>
          </ac:picMkLst>
        </pc:picChg>
        <pc:picChg chg="mod">
          <ac:chgData name="Holly Codd (2205432)" userId="S::2205432@student.uwtsd.ac.uk::7d1ec5cb-c4fd-40be-8ac2-b601790b6ac8" providerId="AD" clId="Web-{A6AA6387-170D-48A5-906C-B8CD73C9119A}" dt="2025-05-07T21:59:08.638" v="428" actId="1076"/>
          <ac:picMkLst>
            <pc:docMk/>
            <pc:sldMk cId="2837914173" sldId="306"/>
            <ac:picMk id="1030" creationId="{88E5BE1A-6573-EAFE-C842-0F0C061D1245}"/>
          </ac:picMkLst>
        </pc:picChg>
      </pc:sldChg>
    </pc:docChg>
  </pc:docChgLst>
  <pc:docChgLst>
    <pc:chgData name="Holly Codd (2205432)" userId="S::2205432@student.uwtsd.ac.uk::7d1ec5cb-c4fd-40be-8ac2-b601790b6ac8" providerId="AD" clId="Web-{E89A01B3-0A87-FC94-2542-E398FD3B039C}"/>
    <pc:docChg chg="addSld delSld modSld">
      <pc:chgData name="Holly Codd (2205432)" userId="S::2205432@student.uwtsd.ac.uk::7d1ec5cb-c4fd-40be-8ac2-b601790b6ac8" providerId="AD" clId="Web-{E89A01B3-0A87-FC94-2542-E398FD3B039C}" dt="2025-05-08T07:35:46.996" v="162" actId="20577"/>
      <pc:docMkLst>
        <pc:docMk/>
      </pc:docMkLst>
      <pc:sldChg chg="addSp delSp modSp">
        <pc:chgData name="Holly Codd (2205432)" userId="S::2205432@student.uwtsd.ac.uk::7d1ec5cb-c4fd-40be-8ac2-b601790b6ac8" providerId="AD" clId="Web-{E89A01B3-0A87-FC94-2542-E398FD3B039C}" dt="2025-05-08T07:16:26.970" v="131" actId="20577"/>
        <pc:sldMkLst>
          <pc:docMk/>
          <pc:sldMk cId="1479628283" sldId="283"/>
        </pc:sldMkLst>
        <pc:spChg chg="mod">
          <ac:chgData name="Holly Codd (2205432)" userId="S::2205432@student.uwtsd.ac.uk::7d1ec5cb-c4fd-40be-8ac2-b601790b6ac8" providerId="AD" clId="Web-{E89A01B3-0A87-FC94-2542-E398FD3B039C}" dt="2025-05-08T07:10:44.895" v="72" actId="20577"/>
          <ac:spMkLst>
            <pc:docMk/>
            <pc:sldMk cId="1479628283" sldId="283"/>
            <ac:spMk id="3" creationId="{47B1341B-74CE-99E1-8A79-DB717AB6EAEF}"/>
          </ac:spMkLst>
        </pc:spChg>
        <pc:spChg chg="mod">
          <ac:chgData name="Holly Codd (2205432)" userId="S::2205432@student.uwtsd.ac.uk::7d1ec5cb-c4fd-40be-8ac2-b601790b6ac8" providerId="AD" clId="Web-{E89A01B3-0A87-FC94-2542-E398FD3B039C}" dt="2025-05-08T07:13:38.057" v="103" actId="1076"/>
          <ac:spMkLst>
            <pc:docMk/>
            <pc:sldMk cId="1479628283" sldId="283"/>
            <ac:spMk id="4" creationId="{D1867331-230D-9C0A-257F-D767A3E56A5E}"/>
          </ac:spMkLst>
        </pc:spChg>
        <pc:spChg chg="add mod">
          <ac:chgData name="Holly Codd (2205432)" userId="S::2205432@student.uwtsd.ac.uk::7d1ec5cb-c4fd-40be-8ac2-b601790b6ac8" providerId="AD" clId="Web-{E89A01B3-0A87-FC94-2542-E398FD3B039C}" dt="2025-05-08T07:12:47.415" v="97" actId="20577"/>
          <ac:spMkLst>
            <pc:docMk/>
            <pc:sldMk cId="1479628283" sldId="283"/>
            <ac:spMk id="5" creationId="{C4C58E16-0B79-1C83-2675-DDB969194B99}"/>
          </ac:spMkLst>
        </pc:spChg>
        <pc:spChg chg="add del">
          <ac:chgData name="Holly Codd (2205432)" userId="S::2205432@student.uwtsd.ac.uk::7d1ec5cb-c4fd-40be-8ac2-b601790b6ac8" providerId="AD" clId="Web-{E89A01B3-0A87-FC94-2542-E398FD3B039C}" dt="2025-05-08T07:15:30.593" v="124"/>
          <ac:spMkLst>
            <pc:docMk/>
            <pc:sldMk cId="1479628283" sldId="283"/>
            <ac:spMk id="7" creationId="{37B50742-42C8-2F43-92AD-086A2E874640}"/>
          </ac:spMkLst>
        </pc:spChg>
        <pc:spChg chg="mod">
          <ac:chgData name="Holly Codd (2205432)" userId="S::2205432@student.uwtsd.ac.uk::7d1ec5cb-c4fd-40be-8ac2-b601790b6ac8" providerId="AD" clId="Web-{E89A01B3-0A87-FC94-2542-E398FD3B039C}" dt="2025-05-08T07:16:26.970" v="131" actId="20577"/>
          <ac:spMkLst>
            <pc:docMk/>
            <pc:sldMk cId="1479628283" sldId="283"/>
            <ac:spMk id="15" creationId="{1DD84998-59DD-6BD3-C818-66110EEB2A6D}"/>
          </ac:spMkLst>
        </pc:spChg>
      </pc:sldChg>
      <pc:sldChg chg="addSp delSp modSp">
        <pc:chgData name="Holly Codd (2205432)" userId="S::2205432@student.uwtsd.ac.uk::7d1ec5cb-c4fd-40be-8ac2-b601790b6ac8" providerId="AD" clId="Web-{E89A01B3-0A87-FC94-2542-E398FD3B039C}" dt="2025-05-08T07:21:09.511" v="157" actId="20577"/>
        <pc:sldMkLst>
          <pc:docMk/>
          <pc:sldMk cId="3168852605" sldId="285"/>
        </pc:sldMkLst>
        <pc:spChg chg="add del mod">
          <ac:chgData name="Holly Codd (2205432)" userId="S::2205432@student.uwtsd.ac.uk::7d1ec5cb-c4fd-40be-8ac2-b601790b6ac8" providerId="AD" clId="Web-{E89A01B3-0A87-FC94-2542-E398FD3B039C}" dt="2025-05-08T07:19:26.351" v="144"/>
          <ac:spMkLst>
            <pc:docMk/>
            <pc:sldMk cId="3168852605" sldId="285"/>
            <ac:spMk id="2" creationId="{2C843C38-5FA8-1631-E4A0-C6088A7BBEB7}"/>
          </ac:spMkLst>
        </pc:spChg>
        <pc:spChg chg="mod">
          <ac:chgData name="Holly Codd (2205432)" userId="S::2205432@student.uwtsd.ac.uk::7d1ec5cb-c4fd-40be-8ac2-b601790b6ac8" providerId="AD" clId="Web-{E89A01B3-0A87-FC94-2542-E398FD3B039C}" dt="2025-05-08T07:21:09.511" v="157" actId="20577"/>
          <ac:spMkLst>
            <pc:docMk/>
            <pc:sldMk cId="3168852605" sldId="285"/>
            <ac:spMk id="4" creationId="{E752DFB8-B7A2-DE8A-3E38-FC3170612720}"/>
          </ac:spMkLst>
        </pc:spChg>
        <pc:spChg chg="add mod">
          <ac:chgData name="Holly Codd (2205432)" userId="S::2205432@student.uwtsd.ac.uk::7d1ec5cb-c4fd-40be-8ac2-b601790b6ac8" providerId="AD" clId="Web-{E89A01B3-0A87-FC94-2542-E398FD3B039C}" dt="2025-05-08T07:15:30.624" v="125"/>
          <ac:spMkLst>
            <pc:docMk/>
            <pc:sldMk cId="3168852605" sldId="285"/>
            <ac:spMk id="6" creationId="{CA81D877-8DB0-BD04-5307-C1FEF5E09199}"/>
          </ac:spMkLst>
        </pc:spChg>
        <pc:spChg chg="add del">
          <ac:chgData name="Holly Codd (2205432)" userId="S::2205432@student.uwtsd.ac.uk::7d1ec5cb-c4fd-40be-8ac2-b601790b6ac8" providerId="AD" clId="Web-{E89A01B3-0A87-FC94-2542-E398FD3B039C}" dt="2025-05-08T07:17:11.252" v="137"/>
          <ac:spMkLst>
            <pc:docMk/>
            <pc:sldMk cId="3168852605" sldId="285"/>
            <ac:spMk id="8" creationId="{C49A5A7C-6CCE-0EF7-5E28-E35883082680}"/>
          </ac:spMkLst>
        </pc:spChg>
      </pc:sldChg>
      <pc:sldChg chg="del">
        <pc:chgData name="Holly Codd (2205432)" userId="S::2205432@student.uwtsd.ac.uk::7d1ec5cb-c4fd-40be-8ac2-b601790b6ac8" providerId="AD" clId="Web-{E89A01B3-0A87-FC94-2542-E398FD3B039C}" dt="2025-05-08T07:03:36.692" v="21"/>
        <pc:sldMkLst>
          <pc:docMk/>
          <pc:sldMk cId="481054831" sldId="287"/>
        </pc:sldMkLst>
      </pc:sldChg>
      <pc:sldChg chg="modSp">
        <pc:chgData name="Holly Codd (2205432)" userId="S::2205432@student.uwtsd.ac.uk::7d1ec5cb-c4fd-40be-8ac2-b601790b6ac8" providerId="AD" clId="Web-{E89A01B3-0A87-FC94-2542-E398FD3B039C}" dt="2025-05-08T07:07:24.794" v="58" actId="20577"/>
        <pc:sldMkLst>
          <pc:docMk/>
          <pc:sldMk cId="3701214885" sldId="298"/>
        </pc:sldMkLst>
        <pc:graphicFrameChg chg="modGraphic">
          <ac:chgData name="Holly Codd (2205432)" userId="S::2205432@student.uwtsd.ac.uk::7d1ec5cb-c4fd-40be-8ac2-b601790b6ac8" providerId="AD" clId="Web-{E89A01B3-0A87-FC94-2542-E398FD3B039C}" dt="2025-05-08T07:07:24.794" v="58" actId="20577"/>
          <ac:graphicFrameMkLst>
            <pc:docMk/>
            <pc:sldMk cId="3701214885" sldId="298"/>
            <ac:graphicFrameMk id="12" creationId="{1D1AC821-29BF-1DCF-74D1-A559CEE17A93}"/>
          </ac:graphicFrameMkLst>
        </pc:graphicFrameChg>
      </pc:sldChg>
      <pc:sldChg chg="addSp delSp modSp">
        <pc:chgData name="Holly Codd (2205432)" userId="S::2205432@student.uwtsd.ac.uk::7d1ec5cb-c4fd-40be-8ac2-b601790b6ac8" providerId="AD" clId="Web-{E89A01B3-0A87-FC94-2542-E398FD3B039C}" dt="2025-05-08T07:17:39.113" v="141"/>
        <pc:sldMkLst>
          <pc:docMk/>
          <pc:sldMk cId="1694583135" sldId="303"/>
        </pc:sldMkLst>
        <pc:spChg chg="del mod">
          <ac:chgData name="Holly Codd (2205432)" userId="S::2205432@student.uwtsd.ac.uk::7d1ec5cb-c4fd-40be-8ac2-b601790b6ac8" providerId="AD" clId="Web-{E89A01B3-0A87-FC94-2542-E398FD3B039C}" dt="2025-05-08T07:04:22.522" v="27"/>
          <ac:spMkLst>
            <pc:docMk/>
            <pc:sldMk cId="1694583135" sldId="303"/>
            <ac:spMk id="3" creationId="{6C95EFD3-07F5-AF29-7A77-E1EE8EAE31D2}"/>
          </ac:spMkLst>
        </pc:spChg>
        <pc:spChg chg="add mod">
          <ac:chgData name="Holly Codd (2205432)" userId="S::2205432@student.uwtsd.ac.uk::7d1ec5cb-c4fd-40be-8ac2-b601790b6ac8" providerId="AD" clId="Web-{E89A01B3-0A87-FC94-2542-E398FD3B039C}" dt="2025-05-08T07:04:16.943" v="23"/>
          <ac:spMkLst>
            <pc:docMk/>
            <pc:sldMk cId="1694583135" sldId="303"/>
            <ac:spMk id="7" creationId="{722F831B-F705-935C-507E-6544D07B9D4C}"/>
          </ac:spMkLst>
        </pc:spChg>
        <pc:spChg chg="add mod">
          <ac:chgData name="Holly Codd (2205432)" userId="S::2205432@student.uwtsd.ac.uk::7d1ec5cb-c4fd-40be-8ac2-b601790b6ac8" providerId="AD" clId="Web-{E89A01B3-0A87-FC94-2542-E398FD3B039C}" dt="2025-05-08T07:17:39.113" v="141"/>
          <ac:spMkLst>
            <pc:docMk/>
            <pc:sldMk cId="1694583135" sldId="303"/>
            <ac:spMk id="9" creationId="{F09C7DBD-7889-D9F1-B514-97BECF02B1BE}"/>
          </ac:spMkLst>
        </pc:spChg>
        <pc:picChg chg="del">
          <ac:chgData name="Holly Codd (2205432)" userId="S::2205432@student.uwtsd.ac.uk::7d1ec5cb-c4fd-40be-8ac2-b601790b6ac8" providerId="AD" clId="Web-{E89A01B3-0A87-FC94-2542-E398FD3B039C}" dt="2025-05-08T07:04:16.943" v="23"/>
          <ac:picMkLst>
            <pc:docMk/>
            <pc:sldMk cId="1694583135" sldId="303"/>
            <ac:picMk id="13" creationId="{1DEEB748-4634-429F-A8F5-F0003D4E7B87}"/>
          </ac:picMkLst>
        </pc:picChg>
        <pc:picChg chg="del">
          <ac:chgData name="Holly Codd (2205432)" userId="S::2205432@student.uwtsd.ac.uk::7d1ec5cb-c4fd-40be-8ac2-b601790b6ac8" providerId="AD" clId="Web-{E89A01B3-0A87-FC94-2542-E398FD3B039C}" dt="2025-05-08T07:04:17.006" v="25"/>
          <ac:picMkLst>
            <pc:docMk/>
            <pc:sldMk cId="1694583135" sldId="303"/>
            <ac:picMk id="14" creationId="{70229DFA-6506-2779-3720-DB815FEB0267}"/>
          </ac:picMkLst>
        </pc:picChg>
        <pc:picChg chg="del">
          <ac:chgData name="Holly Codd (2205432)" userId="S::2205432@student.uwtsd.ac.uk::7d1ec5cb-c4fd-40be-8ac2-b601790b6ac8" providerId="AD" clId="Web-{E89A01B3-0A87-FC94-2542-E398FD3B039C}" dt="2025-05-08T07:04:16.975" v="24"/>
          <ac:picMkLst>
            <pc:docMk/>
            <pc:sldMk cId="1694583135" sldId="303"/>
            <ac:picMk id="15" creationId="{4835F4C2-831B-7328-7CFE-737D452039D0}"/>
          </ac:picMkLst>
        </pc:picChg>
      </pc:sldChg>
      <pc:sldChg chg="addSp delSp modSp">
        <pc:chgData name="Holly Codd (2205432)" userId="S::2205432@student.uwtsd.ac.uk::7d1ec5cb-c4fd-40be-8ac2-b601790b6ac8" providerId="AD" clId="Web-{E89A01B3-0A87-FC94-2542-E398FD3B039C}" dt="2025-05-08T07:17:31.831" v="139"/>
        <pc:sldMkLst>
          <pc:docMk/>
          <pc:sldMk cId="2837914173" sldId="306"/>
        </pc:sldMkLst>
        <pc:spChg chg="add mod">
          <ac:chgData name="Holly Codd (2205432)" userId="S::2205432@student.uwtsd.ac.uk::7d1ec5cb-c4fd-40be-8ac2-b601790b6ac8" providerId="AD" clId="Web-{E89A01B3-0A87-FC94-2542-E398FD3B039C}" dt="2025-05-08T07:17:31.831" v="139"/>
          <ac:spMkLst>
            <pc:docMk/>
            <pc:sldMk cId="2837914173" sldId="306"/>
            <ac:spMk id="5" creationId="{408E2C5A-B662-A97C-7A29-451AD8FE1960}"/>
          </ac:spMkLst>
        </pc:spChg>
        <pc:picChg chg="del">
          <ac:chgData name="Holly Codd (2205432)" userId="S::2205432@student.uwtsd.ac.uk::7d1ec5cb-c4fd-40be-8ac2-b601790b6ac8" providerId="AD" clId="Web-{E89A01B3-0A87-FC94-2542-E398FD3B039C}" dt="2025-05-08T07:00:38.998" v="0"/>
          <ac:picMkLst>
            <pc:docMk/>
            <pc:sldMk cId="2837914173" sldId="306"/>
            <ac:picMk id="2" creationId="{555022D7-C2DA-CA6E-303A-3359DA1F8272}"/>
          </ac:picMkLst>
        </pc:picChg>
      </pc:sldChg>
      <pc:sldChg chg="addSp delSp modSp">
        <pc:chgData name="Holly Codd (2205432)" userId="S::2205432@student.uwtsd.ac.uk::7d1ec5cb-c4fd-40be-8ac2-b601790b6ac8" providerId="AD" clId="Web-{E89A01B3-0A87-FC94-2542-E398FD3B039C}" dt="2025-05-08T07:17:39.144" v="143"/>
        <pc:sldMkLst>
          <pc:docMk/>
          <pc:sldMk cId="1587880876" sldId="307"/>
        </pc:sldMkLst>
        <pc:spChg chg="add del mod">
          <ac:chgData name="Holly Codd (2205432)" userId="S::2205432@student.uwtsd.ac.uk::7d1ec5cb-c4fd-40be-8ac2-b601790b6ac8" providerId="AD" clId="Web-{E89A01B3-0A87-FC94-2542-E398FD3B039C}" dt="2025-05-08T07:17:39.144" v="142"/>
          <ac:spMkLst>
            <pc:docMk/>
            <pc:sldMk cId="1587880876" sldId="307"/>
            <ac:spMk id="5" creationId="{5863080D-A01F-6D10-286D-5E38821463ED}"/>
          </ac:spMkLst>
        </pc:spChg>
        <pc:spChg chg="add mod">
          <ac:chgData name="Holly Codd (2205432)" userId="S::2205432@student.uwtsd.ac.uk::7d1ec5cb-c4fd-40be-8ac2-b601790b6ac8" providerId="AD" clId="Web-{E89A01B3-0A87-FC94-2542-E398FD3B039C}" dt="2025-05-08T07:17:39.144" v="143"/>
          <ac:spMkLst>
            <pc:docMk/>
            <pc:sldMk cId="1587880876" sldId="307"/>
            <ac:spMk id="9" creationId="{57D7D054-6D2B-4E5C-9145-8E0DF673B87B}"/>
          </ac:spMkLst>
        </pc:spChg>
        <pc:picChg chg="del">
          <ac:chgData name="Holly Codd (2205432)" userId="S::2205432@student.uwtsd.ac.uk::7d1ec5cb-c4fd-40be-8ac2-b601790b6ac8" providerId="AD" clId="Web-{E89A01B3-0A87-FC94-2542-E398FD3B039C}" dt="2025-05-08T07:04:26.662" v="28"/>
          <ac:picMkLst>
            <pc:docMk/>
            <pc:sldMk cId="1587880876" sldId="307"/>
            <ac:picMk id="7" creationId="{48362D6B-293E-1E0C-2F0C-96F682FFE6B6}"/>
          </ac:picMkLst>
        </pc:picChg>
      </pc:sldChg>
      <pc:sldChg chg="addSp delSp modSp">
        <pc:chgData name="Holly Codd (2205432)" userId="S::2205432@student.uwtsd.ac.uk::7d1ec5cb-c4fd-40be-8ac2-b601790b6ac8" providerId="AD" clId="Web-{E89A01B3-0A87-FC94-2542-E398FD3B039C}" dt="2025-05-08T07:35:46.996" v="162" actId="20577"/>
        <pc:sldMkLst>
          <pc:docMk/>
          <pc:sldMk cId="2946973044" sldId="308"/>
        </pc:sldMkLst>
        <pc:spChg chg="mod">
          <ac:chgData name="Holly Codd (2205432)" userId="S::2205432@student.uwtsd.ac.uk::7d1ec5cb-c4fd-40be-8ac2-b601790b6ac8" providerId="AD" clId="Web-{E89A01B3-0A87-FC94-2542-E398FD3B039C}" dt="2025-05-08T07:35:46.996" v="162" actId="20577"/>
          <ac:spMkLst>
            <pc:docMk/>
            <pc:sldMk cId="2946973044" sldId="308"/>
            <ac:spMk id="3" creationId="{EE4EAAE9-75AF-57F1-E799-659A81C4EB32}"/>
          </ac:spMkLst>
        </pc:spChg>
        <pc:spChg chg="del mod">
          <ac:chgData name="Holly Codd (2205432)" userId="S::2205432@student.uwtsd.ac.uk::7d1ec5cb-c4fd-40be-8ac2-b601790b6ac8" providerId="AD" clId="Web-{E89A01B3-0A87-FC94-2542-E398FD3B039C}" dt="2025-05-08T07:16:59.893" v="136"/>
          <ac:spMkLst>
            <pc:docMk/>
            <pc:sldMk cId="2946973044" sldId="308"/>
            <ac:spMk id="5" creationId="{B416E012-D94A-0970-C151-12E33CEB6AEF}"/>
          </ac:spMkLst>
        </pc:spChg>
        <pc:spChg chg="add del">
          <ac:chgData name="Holly Codd (2205432)" userId="S::2205432@student.uwtsd.ac.uk::7d1ec5cb-c4fd-40be-8ac2-b601790b6ac8" providerId="AD" clId="Web-{E89A01B3-0A87-FC94-2542-E398FD3B039C}" dt="2025-05-08T07:16:56.924" v="135"/>
          <ac:spMkLst>
            <pc:docMk/>
            <pc:sldMk cId="2946973044" sldId="308"/>
            <ac:spMk id="8" creationId="{6982B9D7-E530-CF11-9F57-1252F3D0FAEB}"/>
          </ac:spMkLst>
        </pc:spChg>
        <pc:spChg chg="add mod">
          <ac:chgData name="Holly Codd (2205432)" userId="S::2205432@student.uwtsd.ac.uk::7d1ec5cb-c4fd-40be-8ac2-b601790b6ac8" providerId="AD" clId="Web-{E89A01B3-0A87-FC94-2542-E398FD3B039C}" dt="2025-05-08T07:17:23.894" v="138"/>
          <ac:spMkLst>
            <pc:docMk/>
            <pc:sldMk cId="2946973044" sldId="308"/>
            <ac:spMk id="10" creationId="{6FFCA0DD-914F-C609-4C11-5BC7461D80DF}"/>
          </ac:spMkLst>
        </pc:spChg>
      </pc:sldChg>
      <pc:sldChg chg="del">
        <pc:chgData name="Holly Codd (2205432)" userId="S::2205432@student.uwtsd.ac.uk::7d1ec5cb-c4fd-40be-8ac2-b601790b6ac8" providerId="AD" clId="Web-{E89A01B3-0A87-FC94-2542-E398FD3B039C}" dt="2025-05-08T07:06:20.713" v="49"/>
        <pc:sldMkLst>
          <pc:docMk/>
          <pc:sldMk cId="279381559" sldId="309"/>
        </pc:sldMkLst>
      </pc:sldChg>
      <pc:sldChg chg="addSp modSp">
        <pc:chgData name="Holly Codd (2205432)" userId="S::2205432@student.uwtsd.ac.uk::7d1ec5cb-c4fd-40be-8ac2-b601790b6ac8" providerId="AD" clId="Web-{E89A01B3-0A87-FC94-2542-E398FD3B039C}" dt="2025-05-08T07:17:33.816" v="140"/>
        <pc:sldMkLst>
          <pc:docMk/>
          <pc:sldMk cId="3533365534" sldId="310"/>
        </pc:sldMkLst>
        <pc:spChg chg="add mod">
          <ac:chgData name="Holly Codd (2205432)" userId="S::2205432@student.uwtsd.ac.uk::7d1ec5cb-c4fd-40be-8ac2-b601790b6ac8" providerId="AD" clId="Web-{E89A01B3-0A87-FC94-2542-E398FD3B039C}" dt="2025-05-08T07:17:33.816" v="140"/>
          <ac:spMkLst>
            <pc:docMk/>
            <pc:sldMk cId="3533365534" sldId="310"/>
            <ac:spMk id="3" creationId="{FA7EAEAC-37B2-B288-4C19-0299606FF227}"/>
          </ac:spMkLst>
        </pc:spChg>
        <pc:spChg chg="mod">
          <ac:chgData name="Holly Codd (2205432)" userId="S::2205432@student.uwtsd.ac.uk::7d1ec5cb-c4fd-40be-8ac2-b601790b6ac8" providerId="AD" clId="Web-{E89A01B3-0A87-FC94-2542-E398FD3B039C}" dt="2025-05-08T07:08:25.312" v="59" actId="20577"/>
          <ac:spMkLst>
            <pc:docMk/>
            <pc:sldMk cId="3533365534" sldId="310"/>
            <ac:spMk id="11" creationId="{BF16963C-F295-045C-479B-57D46341E608}"/>
          </ac:spMkLst>
        </pc:spChg>
      </pc:sldChg>
      <pc:sldChg chg="modSp add replId">
        <pc:chgData name="Holly Codd (2205432)" userId="S::2205432@student.uwtsd.ac.uk::7d1ec5cb-c4fd-40be-8ac2-b601790b6ac8" providerId="AD" clId="Web-{E89A01B3-0A87-FC94-2542-E398FD3B039C}" dt="2025-05-08T07:30:31.594" v="160" actId="20577"/>
        <pc:sldMkLst>
          <pc:docMk/>
          <pc:sldMk cId="3564961767" sldId="311"/>
        </pc:sldMkLst>
        <pc:spChg chg="mod">
          <ac:chgData name="Holly Codd (2205432)" userId="S::2205432@student.uwtsd.ac.uk::7d1ec5cb-c4fd-40be-8ac2-b601790b6ac8" providerId="AD" clId="Web-{E89A01B3-0A87-FC94-2542-E398FD3B039C}" dt="2025-05-08T07:30:31.547" v="159" actId="20577"/>
          <ac:spMkLst>
            <pc:docMk/>
            <pc:sldMk cId="3564961767" sldId="311"/>
            <ac:spMk id="9" creationId="{133F8A59-0C38-83AB-5726-EAE10E2F8CE4}"/>
          </ac:spMkLst>
        </pc:spChg>
        <pc:spChg chg="mod">
          <ac:chgData name="Holly Codd (2205432)" userId="S::2205432@student.uwtsd.ac.uk::7d1ec5cb-c4fd-40be-8ac2-b601790b6ac8" providerId="AD" clId="Web-{E89A01B3-0A87-FC94-2542-E398FD3B039C}" dt="2025-05-08T07:30:31.594" v="160" actId="20577"/>
          <ac:spMkLst>
            <pc:docMk/>
            <pc:sldMk cId="3564961767" sldId="311"/>
            <ac:spMk id="11" creationId="{5258DEC4-71EC-181A-1A56-55362373F484}"/>
          </ac:spMkLst>
        </pc:spChg>
      </pc:sldChg>
    </pc:docChg>
  </pc:docChgLst>
  <pc:docChgLst>
    <pc:chgData name="Holly Codd (2205432)" userId="S::2205432@student.uwtsd.ac.uk::7d1ec5cb-c4fd-40be-8ac2-b601790b6ac8" providerId="AD" clId="Web-{B218E536-0EAC-B1CC-ACFC-D99FAFB05BEE}"/>
    <pc:docChg chg="modSld">
      <pc:chgData name="Holly Codd (2205432)" userId="S::2205432@student.uwtsd.ac.uk::7d1ec5cb-c4fd-40be-8ac2-b601790b6ac8" providerId="AD" clId="Web-{B218E536-0EAC-B1CC-ACFC-D99FAFB05BEE}" dt="2025-01-16T11:11:17.779" v="7" actId="20577"/>
      <pc:docMkLst>
        <pc:docMk/>
      </pc:docMkLst>
      <pc:sldChg chg="modSp">
        <pc:chgData name="Holly Codd (2205432)" userId="S::2205432@student.uwtsd.ac.uk::7d1ec5cb-c4fd-40be-8ac2-b601790b6ac8" providerId="AD" clId="Web-{B218E536-0EAC-B1CC-ACFC-D99FAFB05BEE}" dt="2025-01-16T11:11:17.779" v="7" actId="20577"/>
        <pc:sldMkLst>
          <pc:docMk/>
          <pc:sldMk cId="3701214885" sldId="298"/>
        </pc:sldMkLst>
        <pc:spChg chg="mod">
          <ac:chgData name="Holly Codd (2205432)" userId="S::2205432@student.uwtsd.ac.uk::7d1ec5cb-c4fd-40be-8ac2-b601790b6ac8" providerId="AD" clId="Web-{B218E536-0EAC-B1CC-ACFC-D99FAFB05BEE}" dt="2025-01-16T11:11:17.779" v="7" actId="20577"/>
          <ac:spMkLst>
            <pc:docMk/>
            <pc:sldMk cId="3701214885" sldId="298"/>
            <ac:spMk id="4" creationId="{0EA32808-D6AE-A5EF-80E3-6BEE954360DC}"/>
          </ac:spMkLst>
        </pc:spChg>
      </pc:sldChg>
    </pc:docChg>
  </pc:docChgLst>
  <pc:docChgLst>
    <pc:chgData name="Holly Codd (2205432)" userId="S::2205432@student.uwtsd.ac.uk::7d1ec5cb-c4fd-40be-8ac2-b601790b6ac8" providerId="AD" clId="Web-{C142FE64-E0B3-EE39-BB2C-811F99BE37F5}"/>
    <pc:docChg chg="modSld">
      <pc:chgData name="Holly Codd (2205432)" userId="S::2205432@student.uwtsd.ac.uk::7d1ec5cb-c4fd-40be-8ac2-b601790b6ac8" providerId="AD" clId="Web-{C142FE64-E0B3-EE39-BB2C-811F99BE37F5}" dt="2025-05-08T09:43:02.831" v="4" actId="1076"/>
      <pc:docMkLst>
        <pc:docMk/>
      </pc:docMkLst>
      <pc:sldChg chg="addSp modSp">
        <pc:chgData name="Holly Codd (2205432)" userId="S::2205432@student.uwtsd.ac.uk::7d1ec5cb-c4fd-40be-8ac2-b601790b6ac8" providerId="AD" clId="Web-{C142FE64-E0B3-EE39-BB2C-811F99BE37F5}" dt="2025-05-08T09:43:02.831" v="4" actId="1076"/>
        <pc:sldMkLst>
          <pc:docMk/>
          <pc:sldMk cId="2837914173" sldId="306"/>
        </pc:sldMkLst>
        <pc:picChg chg="add mod">
          <ac:chgData name="Holly Codd (2205432)" userId="S::2205432@student.uwtsd.ac.uk::7d1ec5cb-c4fd-40be-8ac2-b601790b6ac8" providerId="AD" clId="Web-{C142FE64-E0B3-EE39-BB2C-811F99BE37F5}" dt="2025-05-08T09:43:02.831" v="4" actId="1076"/>
          <ac:picMkLst>
            <pc:docMk/>
            <pc:sldMk cId="2837914173" sldId="306"/>
            <ac:picMk id="2" creationId="{3A71BE1D-911A-FCB0-2CD0-1B660D55B6CA}"/>
          </ac:picMkLst>
        </pc:picChg>
      </pc:sldChg>
    </pc:docChg>
  </pc:docChgLst>
  <pc:docChgLst>
    <pc:chgData name="Holly Codd (2205432)" userId="S::2205432@student.uwtsd.ac.uk::7d1ec5cb-c4fd-40be-8ac2-b601790b6ac8" providerId="AD" clId="Web-{26FF996F-8284-21B4-22DB-0A150324603E}"/>
    <pc:docChg chg="addSld delSld modSld">
      <pc:chgData name="Holly Codd (2205432)" userId="S::2205432@student.uwtsd.ac.uk::7d1ec5cb-c4fd-40be-8ac2-b601790b6ac8" providerId="AD" clId="Web-{26FF996F-8284-21B4-22DB-0A150324603E}" dt="2025-05-08T06:58:04.953" v="143" actId="20577"/>
      <pc:docMkLst>
        <pc:docMk/>
      </pc:docMkLst>
      <pc:sldChg chg="modSp">
        <pc:chgData name="Holly Codd (2205432)" userId="S::2205432@student.uwtsd.ac.uk::7d1ec5cb-c4fd-40be-8ac2-b601790b6ac8" providerId="AD" clId="Web-{26FF996F-8284-21B4-22DB-0A150324603E}" dt="2025-05-08T06:34:41.216" v="3" actId="20577"/>
        <pc:sldMkLst>
          <pc:docMk/>
          <pc:sldMk cId="3168852605" sldId="285"/>
        </pc:sldMkLst>
        <pc:spChg chg="mod">
          <ac:chgData name="Holly Codd (2205432)" userId="S::2205432@student.uwtsd.ac.uk::7d1ec5cb-c4fd-40be-8ac2-b601790b6ac8" providerId="AD" clId="Web-{26FF996F-8284-21B4-22DB-0A150324603E}" dt="2025-05-08T06:34:41.216" v="3" actId="20577"/>
          <ac:spMkLst>
            <pc:docMk/>
            <pc:sldMk cId="3168852605" sldId="285"/>
            <ac:spMk id="4" creationId="{E752DFB8-B7A2-DE8A-3E38-FC3170612720}"/>
          </ac:spMkLst>
        </pc:spChg>
      </pc:sldChg>
      <pc:sldChg chg="modSp">
        <pc:chgData name="Holly Codd (2205432)" userId="S::2205432@student.uwtsd.ac.uk::7d1ec5cb-c4fd-40be-8ac2-b601790b6ac8" providerId="AD" clId="Web-{26FF996F-8284-21B4-22DB-0A150324603E}" dt="2025-05-08T06:56:56.529" v="135" actId="20577"/>
        <pc:sldMkLst>
          <pc:docMk/>
          <pc:sldMk cId="481054831" sldId="287"/>
        </pc:sldMkLst>
        <pc:spChg chg="mod">
          <ac:chgData name="Holly Codd (2205432)" userId="S::2205432@student.uwtsd.ac.uk::7d1ec5cb-c4fd-40be-8ac2-b601790b6ac8" providerId="AD" clId="Web-{26FF996F-8284-21B4-22DB-0A150324603E}" dt="2025-05-08T06:56:56.529" v="135" actId="20577"/>
          <ac:spMkLst>
            <pc:docMk/>
            <pc:sldMk cId="481054831" sldId="287"/>
            <ac:spMk id="2" creationId="{7A45AFD3-F0EF-D088-D9F6-0111FE57B812}"/>
          </ac:spMkLst>
        </pc:spChg>
      </pc:sldChg>
      <pc:sldChg chg="addSp delSp modSp">
        <pc:chgData name="Holly Codd (2205432)" userId="S::2205432@student.uwtsd.ac.uk::7d1ec5cb-c4fd-40be-8ac2-b601790b6ac8" providerId="AD" clId="Web-{26FF996F-8284-21B4-22DB-0A150324603E}" dt="2025-05-08T06:58:00.750" v="137"/>
        <pc:sldMkLst>
          <pc:docMk/>
          <pc:sldMk cId="2837914173" sldId="306"/>
        </pc:sldMkLst>
        <pc:spChg chg="del mod">
          <ac:chgData name="Holly Codd (2205432)" userId="S::2205432@student.uwtsd.ac.uk::7d1ec5cb-c4fd-40be-8ac2-b601790b6ac8" providerId="AD" clId="Web-{26FF996F-8284-21B4-22DB-0A150324603E}" dt="2025-05-08T06:43:19.155" v="45"/>
          <ac:spMkLst>
            <pc:docMk/>
            <pc:sldMk cId="2837914173" sldId="306"/>
            <ac:spMk id="2" creationId="{1CAD149D-EBC8-3C55-C2CE-81FC90C524C8}"/>
          </ac:spMkLst>
        </pc:spChg>
        <pc:spChg chg="add del">
          <ac:chgData name="Holly Codd (2205432)" userId="S::2205432@student.uwtsd.ac.uk::7d1ec5cb-c4fd-40be-8ac2-b601790b6ac8" providerId="AD" clId="Web-{26FF996F-8284-21B4-22DB-0A150324603E}" dt="2025-05-08T06:39:32.788" v="11"/>
          <ac:spMkLst>
            <pc:docMk/>
            <pc:sldMk cId="2837914173" sldId="306"/>
            <ac:spMk id="3" creationId="{9AD337E0-2F9C-AFE7-A023-AB5D21FA5166}"/>
          </ac:spMkLst>
        </pc:spChg>
        <pc:spChg chg="add del">
          <ac:chgData name="Holly Codd (2205432)" userId="S::2205432@student.uwtsd.ac.uk::7d1ec5cb-c4fd-40be-8ac2-b601790b6ac8" providerId="AD" clId="Web-{26FF996F-8284-21B4-22DB-0A150324603E}" dt="2025-05-08T06:43:28.296" v="47"/>
          <ac:spMkLst>
            <pc:docMk/>
            <pc:sldMk cId="2837914173" sldId="306"/>
            <ac:spMk id="5" creationId="{EAAE1229-ABB3-E812-1BC6-B38A75C2AF6E}"/>
          </ac:spMkLst>
        </pc:spChg>
        <pc:spChg chg="add del mod">
          <ac:chgData name="Holly Codd (2205432)" userId="S::2205432@student.uwtsd.ac.uk::7d1ec5cb-c4fd-40be-8ac2-b601790b6ac8" providerId="AD" clId="Web-{26FF996F-8284-21B4-22DB-0A150324603E}" dt="2025-05-08T06:46:33.506" v="80"/>
          <ac:spMkLst>
            <pc:docMk/>
            <pc:sldMk cId="2837914173" sldId="306"/>
            <ac:spMk id="7" creationId="{132D33F1-B81B-E538-85B7-37A37F4309DF}"/>
          </ac:spMkLst>
        </pc:spChg>
        <pc:spChg chg="add mod">
          <ac:chgData name="Holly Codd (2205432)" userId="S::2205432@student.uwtsd.ac.uk::7d1ec5cb-c4fd-40be-8ac2-b601790b6ac8" providerId="AD" clId="Web-{26FF996F-8284-21B4-22DB-0A150324603E}" dt="2025-05-08T06:45:52.801" v="75" actId="20577"/>
          <ac:spMkLst>
            <pc:docMk/>
            <pc:sldMk cId="2837914173" sldId="306"/>
            <ac:spMk id="9" creationId="{32F81999-21BB-0661-2C34-818E189145AF}"/>
          </ac:spMkLst>
        </pc:spChg>
        <pc:spChg chg="add mod">
          <ac:chgData name="Holly Codd (2205432)" userId="S::2205432@student.uwtsd.ac.uk::7d1ec5cb-c4fd-40be-8ac2-b601790b6ac8" providerId="AD" clId="Web-{26FF996F-8284-21B4-22DB-0A150324603E}" dt="2025-05-08T06:55:22.229" v="133" actId="20577"/>
          <ac:spMkLst>
            <pc:docMk/>
            <pc:sldMk cId="2837914173" sldId="306"/>
            <ac:spMk id="11" creationId="{6BD52BE8-D2D9-5E30-81C3-8AB61D056FF1}"/>
          </ac:spMkLst>
        </pc:spChg>
        <pc:picChg chg="add">
          <ac:chgData name="Holly Codd (2205432)" userId="S::2205432@student.uwtsd.ac.uk::7d1ec5cb-c4fd-40be-8ac2-b601790b6ac8" providerId="AD" clId="Web-{26FF996F-8284-21B4-22DB-0A150324603E}" dt="2025-05-08T06:58:00.750" v="137"/>
          <ac:picMkLst>
            <pc:docMk/>
            <pc:sldMk cId="2837914173" sldId="306"/>
            <ac:picMk id="13" creationId="{EAF40BF8-ED3E-430A-7283-0022347AED6C}"/>
          </ac:picMkLst>
        </pc:picChg>
        <pc:picChg chg="del mod">
          <ac:chgData name="Holly Codd (2205432)" userId="S::2205432@student.uwtsd.ac.uk::7d1ec5cb-c4fd-40be-8ac2-b601790b6ac8" providerId="AD" clId="Web-{26FF996F-8284-21B4-22DB-0A150324603E}" dt="2025-05-08T06:53:29.834" v="131"/>
          <ac:picMkLst>
            <pc:docMk/>
            <pc:sldMk cId="2837914173" sldId="306"/>
            <ac:picMk id="1030" creationId="{88E5BE1A-6573-EAFE-C842-0F0C061D1245}"/>
          </ac:picMkLst>
        </pc:picChg>
      </pc:sldChg>
      <pc:sldChg chg="new del">
        <pc:chgData name="Holly Codd (2205432)" userId="S::2205432@student.uwtsd.ac.uk::7d1ec5cb-c4fd-40be-8ac2-b601790b6ac8" providerId="AD" clId="Web-{26FF996F-8284-21B4-22DB-0A150324603E}" dt="2025-05-08T06:36:12" v="5"/>
        <pc:sldMkLst>
          <pc:docMk/>
          <pc:sldMk cId="1030049880" sldId="308"/>
        </pc:sldMkLst>
      </pc:sldChg>
      <pc:sldChg chg="modSp new">
        <pc:chgData name="Holly Codd (2205432)" userId="S::2205432@student.uwtsd.ac.uk::7d1ec5cb-c4fd-40be-8ac2-b601790b6ac8" providerId="AD" clId="Web-{26FF996F-8284-21B4-22DB-0A150324603E}" dt="2025-05-08T06:42:51.545" v="42" actId="20577"/>
        <pc:sldMkLst>
          <pc:docMk/>
          <pc:sldMk cId="2946973044" sldId="308"/>
        </pc:sldMkLst>
        <pc:spChg chg="mod">
          <ac:chgData name="Holly Codd (2205432)" userId="S::2205432@student.uwtsd.ac.uk::7d1ec5cb-c4fd-40be-8ac2-b601790b6ac8" providerId="AD" clId="Web-{26FF996F-8284-21B4-22DB-0A150324603E}" dt="2025-05-08T06:40:25.493" v="14" actId="20577"/>
          <ac:spMkLst>
            <pc:docMk/>
            <pc:sldMk cId="2946973044" sldId="308"/>
            <ac:spMk id="2" creationId="{17CE6B4D-5D8B-920B-D204-8369D180AC2E}"/>
          </ac:spMkLst>
        </pc:spChg>
        <pc:spChg chg="mod">
          <ac:chgData name="Holly Codd (2205432)" userId="S::2205432@student.uwtsd.ac.uk::7d1ec5cb-c4fd-40be-8ac2-b601790b6ac8" providerId="AD" clId="Web-{26FF996F-8284-21B4-22DB-0A150324603E}" dt="2025-05-08T06:42:51.545" v="42" actId="20577"/>
          <ac:spMkLst>
            <pc:docMk/>
            <pc:sldMk cId="2946973044" sldId="308"/>
            <ac:spMk id="3" creationId="{EE4EAAE9-75AF-57F1-E799-659A81C4EB32}"/>
          </ac:spMkLst>
        </pc:spChg>
      </pc:sldChg>
      <pc:sldChg chg="add replId">
        <pc:chgData name="Holly Codd (2205432)" userId="S::2205432@student.uwtsd.ac.uk::7d1ec5cb-c4fd-40be-8ac2-b601790b6ac8" providerId="AD" clId="Web-{26FF996F-8284-21B4-22DB-0A150324603E}" dt="2025-05-08T06:36:17.391" v="7"/>
        <pc:sldMkLst>
          <pc:docMk/>
          <pc:sldMk cId="279381559" sldId="309"/>
        </pc:sldMkLst>
      </pc:sldChg>
      <pc:sldChg chg="delSp modSp add replId">
        <pc:chgData name="Holly Codd (2205432)" userId="S::2205432@student.uwtsd.ac.uk::7d1ec5cb-c4fd-40be-8ac2-b601790b6ac8" providerId="AD" clId="Web-{26FF996F-8284-21B4-22DB-0A150324603E}" dt="2025-05-08T06:58:04.953" v="143" actId="20577"/>
        <pc:sldMkLst>
          <pc:docMk/>
          <pc:sldMk cId="3533365534" sldId="310"/>
        </pc:sldMkLst>
        <pc:spChg chg="mod">
          <ac:chgData name="Holly Codd (2205432)" userId="S::2205432@student.uwtsd.ac.uk::7d1ec5cb-c4fd-40be-8ac2-b601790b6ac8" providerId="AD" clId="Web-{26FF996F-8284-21B4-22DB-0A150324603E}" dt="2025-05-08T06:58:04.953" v="143" actId="20577"/>
          <ac:spMkLst>
            <pc:docMk/>
            <pc:sldMk cId="3533365534" sldId="310"/>
            <ac:spMk id="11" creationId="{BF16963C-F295-045C-479B-57D46341E608}"/>
          </ac:spMkLst>
        </pc:spChg>
        <pc:picChg chg="del">
          <ac:chgData name="Holly Codd (2205432)" userId="S::2205432@student.uwtsd.ac.uk::7d1ec5cb-c4fd-40be-8ac2-b601790b6ac8" providerId="AD" clId="Web-{26FF996F-8284-21B4-22DB-0A150324603E}" dt="2025-05-08T06:58:00.781" v="138"/>
          <ac:picMkLst>
            <pc:docMk/>
            <pc:sldMk cId="3533365534" sldId="310"/>
            <ac:picMk id="1030" creationId="{0E957138-F718-D2BC-5694-B6F59D61F81B}"/>
          </ac:picMkLst>
        </pc:picChg>
      </pc:sldChg>
    </pc:docChg>
  </pc:docChgLst>
  <pc:docChgLst>
    <pc:chgData name="Holly Codd (2205432)" userId="S::2205432@student.uwtsd.ac.uk::7d1ec5cb-c4fd-40be-8ac2-b601790b6ac8" providerId="AD" clId="Web-{DE5FAB89-1089-7629-6CA4-5617D9E3D9E5}"/>
    <pc:docChg chg="modSld">
      <pc:chgData name="Holly Codd (2205432)" userId="S::2205432@student.uwtsd.ac.uk::7d1ec5cb-c4fd-40be-8ac2-b601790b6ac8" providerId="AD" clId="Web-{DE5FAB89-1089-7629-6CA4-5617D9E3D9E5}" dt="2025-05-08T06:57:22.854" v="0"/>
      <pc:docMkLst>
        <pc:docMk/>
      </pc:docMkLst>
      <pc:sldChg chg="addSp modSp">
        <pc:chgData name="Holly Codd (2205432)" userId="S::2205432@student.uwtsd.ac.uk::7d1ec5cb-c4fd-40be-8ac2-b601790b6ac8" providerId="AD" clId="Web-{DE5FAB89-1089-7629-6CA4-5617D9E3D9E5}" dt="2025-05-08T06:57:22.854" v="0"/>
        <pc:sldMkLst>
          <pc:docMk/>
          <pc:sldMk cId="2837914173" sldId="306"/>
        </pc:sldMkLst>
        <pc:picChg chg="add mod">
          <ac:chgData name="Holly Codd (2205432)" userId="S::2205432@student.uwtsd.ac.uk::7d1ec5cb-c4fd-40be-8ac2-b601790b6ac8" providerId="AD" clId="Web-{DE5FAB89-1089-7629-6CA4-5617D9E3D9E5}" dt="2025-05-08T06:57:22.854" v="0"/>
          <ac:picMkLst>
            <pc:docMk/>
            <pc:sldMk cId="2837914173" sldId="306"/>
            <ac:picMk id="2" creationId="{555022D7-C2DA-CA6E-303A-3359DA1F8272}"/>
          </ac:picMkLst>
        </pc:picChg>
      </pc:sldChg>
    </pc:docChg>
  </pc:docChgLst>
  <pc:docChgLst>
    <pc:chgData name="Holly Codd (2205432)" userId="S::2205432@student.uwtsd.ac.uk::7d1ec5cb-c4fd-40be-8ac2-b601790b6ac8" providerId="AD" clId="Web-{0EA9E845-64B1-7821-4E6F-E44E85C76765}"/>
    <pc:docChg chg="modSld">
      <pc:chgData name="Holly Codd (2205432)" userId="S::2205432@student.uwtsd.ac.uk::7d1ec5cb-c4fd-40be-8ac2-b601790b6ac8" providerId="AD" clId="Web-{0EA9E845-64B1-7821-4E6F-E44E85C76765}" dt="2025-05-08T13:27:45.065" v="2"/>
      <pc:docMkLst>
        <pc:docMk/>
      </pc:docMkLst>
      <pc:sldChg chg="addSp modSp addAnim">
        <pc:chgData name="Holly Codd (2205432)" userId="S::2205432@student.uwtsd.ac.uk::7d1ec5cb-c4fd-40be-8ac2-b601790b6ac8" providerId="AD" clId="Web-{0EA9E845-64B1-7821-4E6F-E44E85C76765}" dt="2025-05-08T13:27:45.065" v="2"/>
        <pc:sldMkLst>
          <pc:docMk/>
          <pc:sldMk cId="1587880876" sldId="307"/>
        </pc:sldMkLst>
        <pc:picChg chg="add mod">
          <ac:chgData name="Holly Codd (2205432)" userId="S::2205432@student.uwtsd.ac.uk::7d1ec5cb-c4fd-40be-8ac2-b601790b6ac8" providerId="AD" clId="Web-{0EA9E845-64B1-7821-4E6F-E44E85C76765}" dt="2025-05-08T13:26:56.297" v="0"/>
          <ac:picMkLst>
            <pc:docMk/>
            <pc:sldMk cId="1587880876" sldId="307"/>
            <ac:picMk id="5" creationId="{9AAD1517-94B5-4CB6-B47B-B99E821B4980}"/>
          </ac:picMkLst>
        </pc:picChg>
        <pc:picChg chg="add mod">
          <ac:chgData name="Holly Codd (2205432)" userId="S::2205432@student.uwtsd.ac.uk::7d1ec5cb-c4fd-40be-8ac2-b601790b6ac8" providerId="AD" clId="Web-{0EA9E845-64B1-7821-4E6F-E44E85C76765}" dt="2025-05-08T13:27:17.970" v="1"/>
          <ac:picMkLst>
            <pc:docMk/>
            <pc:sldMk cId="1587880876" sldId="307"/>
            <ac:picMk id="7" creationId="{BCF10F91-720E-8D17-C17D-960EC887ED52}"/>
          </ac:picMkLst>
        </pc:picChg>
        <pc:picChg chg="add mod">
          <ac:chgData name="Holly Codd (2205432)" userId="S::2205432@student.uwtsd.ac.uk::7d1ec5cb-c4fd-40be-8ac2-b601790b6ac8" providerId="AD" clId="Web-{0EA9E845-64B1-7821-4E6F-E44E85C76765}" dt="2025-05-08T13:27:45.065" v="2"/>
          <ac:picMkLst>
            <pc:docMk/>
            <pc:sldMk cId="1587880876" sldId="307"/>
            <ac:picMk id="8" creationId="{A8286220-4D51-14C6-FA3F-9EABD9C001E0}"/>
          </ac:picMkLst>
        </pc:picChg>
      </pc:sldChg>
    </pc:docChg>
  </pc:docChgLst>
  <pc:docChgLst>
    <pc:chgData name="Holly Codd (2205432)" userId="S::2205432@student.uwtsd.ac.uk::7d1ec5cb-c4fd-40be-8ac2-b601790b6ac8" providerId="AD" clId="Web-{377B424A-8E7F-BB2B-1CDC-592983B53CA5}"/>
    <pc:docChg chg="addSld modSld sldOrd">
      <pc:chgData name="Holly Codd (2205432)" userId="S::2205432@student.uwtsd.ac.uk::7d1ec5cb-c4fd-40be-8ac2-b601790b6ac8" providerId="AD" clId="Web-{377B424A-8E7F-BB2B-1CDC-592983B53CA5}" dt="2025-05-08T13:50:18.645" v="1223" actId="20577"/>
      <pc:docMkLst>
        <pc:docMk/>
      </pc:docMkLst>
      <pc:sldChg chg="addSp delSp modSp add">
        <pc:chgData name="Holly Codd (2205432)" userId="S::2205432@student.uwtsd.ac.uk::7d1ec5cb-c4fd-40be-8ac2-b601790b6ac8" providerId="AD" clId="Web-{377B424A-8E7F-BB2B-1CDC-592983B53CA5}" dt="2025-05-08T13:35:38.124" v="591" actId="20577"/>
        <pc:sldMkLst>
          <pc:docMk/>
          <pc:sldMk cId="481054831" sldId="287"/>
        </pc:sldMkLst>
        <pc:spChg chg="mod">
          <ac:chgData name="Holly Codd (2205432)" userId="S::2205432@student.uwtsd.ac.uk::7d1ec5cb-c4fd-40be-8ac2-b601790b6ac8" providerId="AD" clId="Web-{377B424A-8E7F-BB2B-1CDC-592983B53CA5}" dt="2025-05-08T13:35:38.124" v="591" actId="20577"/>
          <ac:spMkLst>
            <pc:docMk/>
            <pc:sldMk cId="481054831" sldId="287"/>
            <ac:spMk id="2" creationId="{7A45AFD3-F0EF-D088-D9F6-0111FE57B812}"/>
          </ac:spMkLst>
        </pc:spChg>
        <pc:spChg chg="add mod">
          <ac:chgData name="Holly Codd (2205432)" userId="S::2205432@student.uwtsd.ac.uk::7d1ec5cb-c4fd-40be-8ac2-b601790b6ac8" providerId="AD" clId="Web-{377B424A-8E7F-BB2B-1CDC-592983B53CA5}" dt="2025-05-08T13:35:10.576" v="582" actId="20577"/>
          <ac:spMkLst>
            <pc:docMk/>
            <pc:sldMk cId="481054831" sldId="287"/>
            <ac:spMk id="4" creationId="{55418E01-9395-DC25-6283-D691D3211490}"/>
          </ac:spMkLst>
        </pc:spChg>
        <pc:picChg chg="mod">
          <ac:chgData name="Holly Codd (2205432)" userId="S::2205432@student.uwtsd.ac.uk::7d1ec5cb-c4fd-40be-8ac2-b601790b6ac8" providerId="AD" clId="Web-{377B424A-8E7F-BB2B-1CDC-592983B53CA5}" dt="2025-05-08T13:34:51.387" v="562" actId="1076"/>
          <ac:picMkLst>
            <pc:docMk/>
            <pc:sldMk cId="481054831" sldId="287"/>
            <ac:picMk id="2054" creationId="{56314822-AFB7-97E1-5F3D-F86AD32E13A9}"/>
          </ac:picMkLst>
        </pc:picChg>
        <pc:picChg chg="del">
          <ac:chgData name="Holly Codd (2205432)" userId="S::2205432@student.uwtsd.ac.uk::7d1ec5cb-c4fd-40be-8ac2-b601790b6ac8" providerId="AD" clId="Web-{377B424A-8E7F-BB2B-1CDC-592983B53CA5}" dt="2025-05-08T13:34:48.856" v="561"/>
          <ac:picMkLst>
            <pc:docMk/>
            <pc:sldMk cId="481054831" sldId="287"/>
            <ac:picMk id="2056" creationId="{E9DF5812-4E7B-1F10-3BCD-41AE2778C741}"/>
          </ac:picMkLst>
        </pc:picChg>
      </pc:sldChg>
      <pc:sldChg chg="addSp modSp">
        <pc:chgData name="Holly Codd (2205432)" userId="S::2205432@student.uwtsd.ac.uk::7d1ec5cb-c4fd-40be-8ac2-b601790b6ac8" providerId="AD" clId="Web-{377B424A-8E7F-BB2B-1CDC-592983B53CA5}" dt="2025-05-08T13:40:34.485" v="959" actId="20577"/>
        <pc:sldMkLst>
          <pc:docMk/>
          <pc:sldMk cId="3701214885" sldId="298"/>
        </pc:sldMkLst>
        <pc:graphicFrameChg chg="modGraphic">
          <ac:chgData name="Holly Codd (2205432)" userId="S::2205432@student.uwtsd.ac.uk::7d1ec5cb-c4fd-40be-8ac2-b601790b6ac8" providerId="AD" clId="Web-{377B424A-8E7F-BB2B-1CDC-592983B53CA5}" dt="2025-05-08T13:40:34.485" v="959" actId="20577"/>
          <ac:graphicFrameMkLst>
            <pc:docMk/>
            <pc:sldMk cId="3701214885" sldId="298"/>
            <ac:graphicFrameMk id="12" creationId="{1D1AC821-29BF-1DCF-74D1-A559CEE17A93}"/>
          </ac:graphicFrameMkLst>
        </pc:graphicFrameChg>
        <pc:picChg chg="add mod">
          <ac:chgData name="Holly Codd (2205432)" userId="S::2205432@student.uwtsd.ac.uk::7d1ec5cb-c4fd-40be-8ac2-b601790b6ac8" providerId="AD" clId="Web-{377B424A-8E7F-BB2B-1CDC-592983B53CA5}" dt="2025-05-08T13:32:10.065" v="496" actId="1076"/>
          <ac:picMkLst>
            <pc:docMk/>
            <pc:sldMk cId="3701214885" sldId="298"/>
            <ac:picMk id="36" creationId="{C6DFAA88-6EF0-5717-A61E-BA7F16CC87BD}"/>
          </ac:picMkLst>
        </pc:picChg>
      </pc:sldChg>
      <pc:sldChg chg="addSp modSp">
        <pc:chgData name="Holly Codd (2205432)" userId="S::2205432@student.uwtsd.ac.uk::7d1ec5cb-c4fd-40be-8ac2-b601790b6ac8" providerId="AD" clId="Web-{377B424A-8E7F-BB2B-1CDC-592983B53CA5}" dt="2025-05-08T13:50:18.645" v="1223" actId="20577"/>
        <pc:sldMkLst>
          <pc:docMk/>
          <pc:sldMk cId="1694583135" sldId="303"/>
        </pc:sldMkLst>
        <pc:spChg chg="add mod">
          <ac:chgData name="Holly Codd (2205432)" userId="S::2205432@student.uwtsd.ac.uk::7d1ec5cb-c4fd-40be-8ac2-b601790b6ac8" providerId="AD" clId="Web-{377B424A-8E7F-BB2B-1CDC-592983B53CA5}" dt="2025-05-08T13:31:45.064" v="490" actId="20577"/>
          <ac:spMkLst>
            <pc:docMk/>
            <pc:sldMk cId="1694583135" sldId="303"/>
            <ac:spMk id="7" creationId="{A581DB10-398D-A175-BE16-B196AE98AA64}"/>
          </ac:spMkLst>
        </pc:spChg>
        <pc:spChg chg="mod">
          <ac:chgData name="Holly Codd (2205432)" userId="S::2205432@student.uwtsd.ac.uk::7d1ec5cb-c4fd-40be-8ac2-b601790b6ac8" providerId="AD" clId="Web-{377B424A-8E7F-BB2B-1CDC-592983B53CA5}" dt="2025-05-08T13:50:18.645" v="1223" actId="20577"/>
          <ac:spMkLst>
            <pc:docMk/>
            <pc:sldMk cId="1694583135" sldId="303"/>
            <ac:spMk id="8" creationId="{3D10FDE4-B34A-5BC2-B26A-79F29DBD5572}"/>
          </ac:spMkLst>
        </pc:spChg>
        <pc:picChg chg="mod">
          <ac:chgData name="Holly Codd (2205432)" userId="S::2205432@student.uwtsd.ac.uk::7d1ec5cb-c4fd-40be-8ac2-b601790b6ac8" providerId="AD" clId="Web-{377B424A-8E7F-BB2B-1CDC-592983B53CA5}" dt="2025-05-08T13:20:03.210" v="156" actId="1076"/>
          <ac:picMkLst>
            <pc:docMk/>
            <pc:sldMk cId="1694583135" sldId="303"/>
            <ac:picMk id="3" creationId="{2A027FBB-47A6-BA9E-54B6-645231F9FD1D}"/>
          </ac:picMkLst>
        </pc:picChg>
        <pc:picChg chg="mod">
          <ac:chgData name="Holly Codd (2205432)" userId="S::2205432@student.uwtsd.ac.uk::7d1ec5cb-c4fd-40be-8ac2-b601790b6ac8" providerId="AD" clId="Web-{377B424A-8E7F-BB2B-1CDC-592983B53CA5}" dt="2025-05-08T13:20:03.225" v="157" actId="1076"/>
          <ac:picMkLst>
            <pc:docMk/>
            <pc:sldMk cId="1694583135" sldId="303"/>
            <ac:picMk id="5" creationId="{97EF73CC-CB24-9AF2-EDC3-66F473AFDE6C}"/>
          </ac:picMkLst>
        </pc:picChg>
        <pc:picChg chg="mod">
          <ac:chgData name="Holly Codd (2205432)" userId="S::2205432@student.uwtsd.ac.uk::7d1ec5cb-c4fd-40be-8ac2-b601790b6ac8" providerId="AD" clId="Web-{377B424A-8E7F-BB2B-1CDC-592983B53CA5}" dt="2025-05-08T13:20:03.241" v="158" actId="1076"/>
          <ac:picMkLst>
            <pc:docMk/>
            <pc:sldMk cId="1694583135" sldId="303"/>
            <ac:picMk id="10" creationId="{4D196A69-8DF5-637C-E277-CB6B353F0134}"/>
          </ac:picMkLst>
        </pc:picChg>
      </pc:sldChg>
      <pc:sldChg chg="addSp modSp ord">
        <pc:chgData name="Holly Codd (2205432)" userId="S::2205432@student.uwtsd.ac.uk::7d1ec5cb-c4fd-40be-8ac2-b601790b6ac8" providerId="AD" clId="Web-{377B424A-8E7F-BB2B-1CDC-592983B53CA5}" dt="2025-05-08T13:44:17.577" v="1219" actId="20577"/>
        <pc:sldMkLst>
          <pc:docMk/>
          <pc:sldMk cId="1587880876" sldId="307"/>
        </pc:sldMkLst>
        <pc:spChg chg="add mod">
          <ac:chgData name="Holly Codd (2205432)" userId="S::2205432@student.uwtsd.ac.uk::7d1ec5cb-c4fd-40be-8ac2-b601790b6ac8" providerId="AD" clId="Web-{377B424A-8E7F-BB2B-1CDC-592983B53CA5}" dt="2025-05-08T13:44:17.577" v="1219" actId="20577"/>
          <ac:spMkLst>
            <pc:docMk/>
            <pc:sldMk cId="1587880876" sldId="307"/>
            <ac:spMk id="3" creationId="{24E7463C-DC7C-EECF-7AB8-FC06BE1A0195}"/>
          </ac:spMkLst>
        </pc:spChg>
        <pc:spChg chg="add mod">
          <ac:chgData name="Holly Codd (2205432)" userId="S::2205432@student.uwtsd.ac.uk::7d1ec5cb-c4fd-40be-8ac2-b601790b6ac8" providerId="AD" clId="Web-{377B424A-8E7F-BB2B-1CDC-592983B53CA5}" dt="2025-05-08T13:29:17.821" v="297" actId="1076"/>
          <ac:spMkLst>
            <pc:docMk/>
            <pc:sldMk cId="1587880876" sldId="307"/>
            <ac:spMk id="10" creationId="{E10BDD59-BFB9-7BEF-D60F-D51AD5D20395}"/>
          </ac:spMkLst>
        </pc:spChg>
        <pc:spChg chg="add mod">
          <ac:chgData name="Holly Codd (2205432)" userId="S::2205432@student.uwtsd.ac.uk::7d1ec5cb-c4fd-40be-8ac2-b601790b6ac8" providerId="AD" clId="Web-{377B424A-8E7F-BB2B-1CDC-592983B53CA5}" dt="2025-05-08T13:29:49.604" v="334" actId="1076"/>
          <ac:spMkLst>
            <pc:docMk/>
            <pc:sldMk cId="1587880876" sldId="307"/>
            <ac:spMk id="11" creationId="{06F3A1D9-2399-EE01-356F-DF87B042A76F}"/>
          </ac:spMkLst>
        </pc:spChg>
        <pc:spChg chg="add mod">
          <ac:chgData name="Holly Codd (2205432)" userId="S::2205432@student.uwtsd.ac.uk::7d1ec5cb-c4fd-40be-8ac2-b601790b6ac8" providerId="AD" clId="Web-{377B424A-8E7F-BB2B-1CDC-592983B53CA5}" dt="2025-05-08T13:30:52.921" v="428" actId="20577"/>
          <ac:spMkLst>
            <pc:docMk/>
            <pc:sldMk cId="1587880876" sldId="307"/>
            <ac:spMk id="12" creationId="{374031DB-593E-A1CB-8D48-332C6A3BF7ED}"/>
          </ac:spMkLst>
        </pc:spChg>
        <pc:picChg chg="mod">
          <ac:chgData name="Holly Codd (2205432)" userId="S::2205432@student.uwtsd.ac.uk::7d1ec5cb-c4fd-40be-8ac2-b601790b6ac8" providerId="AD" clId="Web-{377B424A-8E7F-BB2B-1CDC-592983B53CA5}" dt="2025-05-08T13:28:35.896" v="258" actId="1076"/>
          <ac:picMkLst>
            <pc:docMk/>
            <pc:sldMk cId="1587880876" sldId="307"/>
            <ac:picMk id="5" creationId="{9AAD1517-94B5-4CB6-B47B-B99E821B4980}"/>
          </ac:picMkLst>
        </pc:picChg>
        <pc:picChg chg="mod">
          <ac:chgData name="Holly Codd (2205432)" userId="S::2205432@student.uwtsd.ac.uk::7d1ec5cb-c4fd-40be-8ac2-b601790b6ac8" providerId="AD" clId="Web-{377B424A-8E7F-BB2B-1CDC-592983B53CA5}" dt="2025-05-08T13:28:37.240" v="259" actId="1076"/>
          <ac:picMkLst>
            <pc:docMk/>
            <pc:sldMk cId="1587880876" sldId="307"/>
            <ac:picMk id="7" creationId="{BCF10F91-720E-8D17-C17D-960EC887ED52}"/>
          </ac:picMkLst>
        </pc:picChg>
        <pc:picChg chg="mod">
          <ac:chgData name="Holly Codd (2205432)" userId="S::2205432@student.uwtsd.ac.uk::7d1ec5cb-c4fd-40be-8ac2-b601790b6ac8" providerId="AD" clId="Web-{377B424A-8E7F-BB2B-1CDC-592983B53CA5}" dt="2025-05-08T13:28:38.896" v="260" actId="1076"/>
          <ac:picMkLst>
            <pc:docMk/>
            <pc:sldMk cId="1587880876" sldId="307"/>
            <ac:picMk id="8" creationId="{A8286220-4D51-14C6-FA3F-9EABD9C001E0}"/>
          </ac:picMkLst>
        </pc:picChg>
      </pc:sldChg>
      <pc:sldChg chg="modSp">
        <pc:chgData name="Holly Codd (2205432)" userId="S::2205432@student.uwtsd.ac.uk::7d1ec5cb-c4fd-40be-8ac2-b601790b6ac8" providerId="AD" clId="Web-{377B424A-8E7F-BB2B-1CDC-592983B53CA5}" dt="2025-05-08T13:43:30.746" v="1175" actId="20577"/>
        <pc:sldMkLst>
          <pc:docMk/>
          <pc:sldMk cId="3533365534" sldId="310"/>
        </pc:sldMkLst>
        <pc:spChg chg="mod">
          <ac:chgData name="Holly Codd (2205432)" userId="S::2205432@student.uwtsd.ac.uk::7d1ec5cb-c4fd-40be-8ac2-b601790b6ac8" providerId="AD" clId="Web-{377B424A-8E7F-BB2B-1CDC-592983B53CA5}" dt="2025-05-08T13:43:30.746" v="1175" actId="20577"/>
          <ac:spMkLst>
            <pc:docMk/>
            <pc:sldMk cId="3533365534" sldId="310"/>
            <ac:spMk id="11" creationId="{BF16963C-F295-045C-479B-57D46341E608}"/>
          </ac:spMkLst>
        </pc:spChg>
      </pc:sldChg>
      <pc:sldChg chg="addSp delSp modSp add">
        <pc:chgData name="Holly Codd (2205432)" userId="S::2205432@student.uwtsd.ac.uk::7d1ec5cb-c4fd-40be-8ac2-b601790b6ac8" providerId="AD" clId="Web-{377B424A-8E7F-BB2B-1CDC-592983B53CA5}" dt="2025-05-08T13:38:37.525" v="852" actId="20577"/>
        <pc:sldMkLst>
          <pc:docMk/>
          <pc:sldMk cId="4260017288" sldId="311"/>
        </pc:sldMkLst>
        <pc:spChg chg="mod">
          <ac:chgData name="Holly Codd (2205432)" userId="S::2205432@student.uwtsd.ac.uk::7d1ec5cb-c4fd-40be-8ac2-b601790b6ac8" providerId="AD" clId="Web-{377B424A-8E7F-BB2B-1CDC-592983B53CA5}" dt="2025-05-08T13:35:48.265" v="598" actId="20577"/>
          <ac:spMkLst>
            <pc:docMk/>
            <pc:sldMk cId="4260017288" sldId="311"/>
            <ac:spMk id="2" creationId="{E5304267-C7FD-3502-7312-D648B033A76C}"/>
          </ac:spMkLst>
        </pc:spChg>
        <pc:spChg chg="del">
          <ac:chgData name="Holly Codd (2205432)" userId="S::2205432@student.uwtsd.ac.uk::7d1ec5cb-c4fd-40be-8ac2-b601790b6ac8" providerId="AD" clId="Web-{377B424A-8E7F-BB2B-1CDC-592983B53CA5}" dt="2025-05-08T13:35:51.328" v="599"/>
          <ac:spMkLst>
            <pc:docMk/>
            <pc:sldMk cId="4260017288" sldId="311"/>
            <ac:spMk id="3" creationId="{6C95EFD3-07F5-AF29-7A77-E1EE8EAE31D2}"/>
          </ac:spMkLst>
        </pc:spChg>
        <pc:spChg chg="add mod">
          <ac:chgData name="Holly Codd (2205432)" userId="S::2205432@student.uwtsd.ac.uk::7d1ec5cb-c4fd-40be-8ac2-b601790b6ac8" providerId="AD" clId="Web-{377B424A-8E7F-BB2B-1CDC-592983B53CA5}" dt="2025-05-08T13:38:37.525" v="852" actId="20577"/>
          <ac:spMkLst>
            <pc:docMk/>
            <pc:sldMk cId="4260017288" sldId="311"/>
            <ac:spMk id="7" creationId="{3CFF455C-959A-C285-552F-5B8BEDE40C68}"/>
          </ac:spMkLst>
        </pc:spChg>
        <pc:picChg chg="mod">
          <ac:chgData name="Holly Codd (2205432)" userId="S::2205432@student.uwtsd.ac.uk::7d1ec5cb-c4fd-40be-8ac2-b601790b6ac8" providerId="AD" clId="Web-{377B424A-8E7F-BB2B-1CDC-592983B53CA5}" dt="2025-05-08T13:36:08.157" v="607" actId="14100"/>
          <ac:picMkLst>
            <pc:docMk/>
            <pc:sldMk cId="4260017288" sldId="311"/>
            <ac:picMk id="13" creationId="{1DEEB748-4634-429F-A8F5-F0003D4E7B87}"/>
          </ac:picMkLst>
        </pc:picChg>
        <pc:picChg chg="mod">
          <ac:chgData name="Holly Codd (2205432)" userId="S::2205432@student.uwtsd.ac.uk::7d1ec5cb-c4fd-40be-8ac2-b601790b6ac8" providerId="AD" clId="Web-{377B424A-8E7F-BB2B-1CDC-592983B53CA5}" dt="2025-05-08T13:36:26.268" v="614" actId="1076"/>
          <ac:picMkLst>
            <pc:docMk/>
            <pc:sldMk cId="4260017288" sldId="311"/>
            <ac:picMk id="14" creationId="{70229DFA-6506-2779-3720-DB815FEB0267}"/>
          </ac:picMkLst>
        </pc:picChg>
        <pc:picChg chg="mod">
          <ac:chgData name="Holly Codd (2205432)" userId="S::2205432@student.uwtsd.ac.uk::7d1ec5cb-c4fd-40be-8ac2-b601790b6ac8" providerId="AD" clId="Web-{377B424A-8E7F-BB2B-1CDC-592983B53CA5}" dt="2025-05-08T13:36:21.642" v="612" actId="14100"/>
          <ac:picMkLst>
            <pc:docMk/>
            <pc:sldMk cId="4260017288" sldId="311"/>
            <ac:picMk id="15" creationId="{4835F4C2-831B-7328-7CFE-737D452039D0}"/>
          </ac:picMkLst>
        </pc:picChg>
        <pc:picChg chg="mod">
          <ac:chgData name="Holly Codd (2205432)" userId="S::2205432@student.uwtsd.ac.uk::7d1ec5cb-c4fd-40be-8ac2-b601790b6ac8" providerId="AD" clId="Web-{377B424A-8E7F-BB2B-1CDC-592983B53CA5}" dt="2025-05-08T13:36:36.018" v="618" actId="14100"/>
          <ac:picMkLst>
            <pc:docMk/>
            <pc:sldMk cId="4260017288" sldId="311"/>
            <ac:picMk id="16" creationId="{64BE2864-2D68-3B19-C9D6-E1F1ED6E7906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8F90C3-96FD-4DD6-AB2C-1ECD03951676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EB71389-F52A-4A71-8B60-E18CD6BB781C}">
      <dgm:prSet/>
      <dgm:spPr/>
      <dgm:t>
        <a:bodyPr/>
        <a:lstStyle/>
        <a:p>
          <a:r>
            <a:rPr lang="en-US">
              <a:latin typeface="Segoe UI"/>
              <a:cs typeface="Segoe UI"/>
            </a:rPr>
            <a:t>Slide One- Title page</a:t>
          </a:r>
        </a:p>
      </dgm:t>
    </dgm:pt>
    <dgm:pt modelId="{F9EF7205-87E0-4BB7-8611-111C1F693192}" type="parTrans" cxnId="{15A56147-ED17-4588-AF62-2C34088776F6}">
      <dgm:prSet/>
      <dgm:spPr/>
      <dgm:t>
        <a:bodyPr/>
        <a:lstStyle/>
        <a:p>
          <a:endParaRPr lang="en-US"/>
        </a:p>
      </dgm:t>
    </dgm:pt>
    <dgm:pt modelId="{1B958151-8D70-4805-BF03-DC0D912E20D8}" type="sibTrans" cxnId="{15A56147-ED17-4588-AF62-2C34088776F6}">
      <dgm:prSet/>
      <dgm:spPr/>
      <dgm:t>
        <a:bodyPr/>
        <a:lstStyle/>
        <a:p>
          <a:endParaRPr lang="en-US"/>
        </a:p>
      </dgm:t>
    </dgm:pt>
    <dgm:pt modelId="{C23E2EE2-0422-49AC-93D7-F70070F98499}">
      <dgm:prSet/>
      <dgm:spPr/>
      <dgm:t>
        <a:bodyPr/>
        <a:lstStyle/>
        <a:p>
          <a:r>
            <a:rPr lang="en-US">
              <a:latin typeface="Segoe UI"/>
              <a:cs typeface="Segoe UI"/>
            </a:rPr>
            <a:t>Slide Two- Content Page</a:t>
          </a:r>
        </a:p>
      </dgm:t>
    </dgm:pt>
    <dgm:pt modelId="{281F3786-2A9D-4034-96CB-9A768D28EB2A}" type="parTrans" cxnId="{059D0E82-B67B-4C49-9DBF-70EB4781C9AE}">
      <dgm:prSet/>
      <dgm:spPr/>
      <dgm:t>
        <a:bodyPr/>
        <a:lstStyle/>
        <a:p>
          <a:endParaRPr lang="en-US"/>
        </a:p>
      </dgm:t>
    </dgm:pt>
    <dgm:pt modelId="{4D35981C-A769-4981-A433-C2AFFD6354A6}" type="sibTrans" cxnId="{059D0E82-B67B-4C49-9DBF-70EB4781C9AE}">
      <dgm:prSet/>
      <dgm:spPr/>
      <dgm:t>
        <a:bodyPr/>
        <a:lstStyle/>
        <a:p>
          <a:endParaRPr lang="en-US"/>
        </a:p>
      </dgm:t>
    </dgm:pt>
    <dgm:pt modelId="{871B78EB-9FAA-4E24-8D3D-4A9751D5AC41}">
      <dgm:prSet/>
      <dgm:spPr/>
      <dgm:t>
        <a:bodyPr/>
        <a:lstStyle/>
        <a:p>
          <a:pPr rtl="0"/>
          <a:r>
            <a:rPr lang="en-US">
              <a:latin typeface="Segoe UI"/>
              <a:cs typeface="Segoe UI"/>
            </a:rPr>
            <a:t>Slide </a:t>
          </a:r>
          <a:r>
            <a:rPr lang="en-US">
              <a:latin typeface="Segoe UI"/>
              <a:ea typeface="Calibri"/>
              <a:cs typeface="Calibri"/>
            </a:rPr>
            <a:t>Three</a:t>
          </a:r>
          <a:r>
            <a:rPr lang="en-US">
              <a:latin typeface="Segoe UI"/>
              <a:cs typeface="Segoe UI"/>
            </a:rPr>
            <a:t>- Introduction</a:t>
          </a:r>
        </a:p>
      </dgm:t>
    </dgm:pt>
    <dgm:pt modelId="{A9DEA3EB-39E6-4C26-A826-EBF440A1E373}" type="parTrans" cxnId="{C5FFFC4D-FC30-42E1-83B9-653EA1286B27}">
      <dgm:prSet/>
      <dgm:spPr/>
      <dgm:t>
        <a:bodyPr/>
        <a:lstStyle/>
        <a:p>
          <a:endParaRPr lang="en-US"/>
        </a:p>
      </dgm:t>
    </dgm:pt>
    <dgm:pt modelId="{8B3DC5CA-F099-49AE-8B43-CF01B210931B}" type="sibTrans" cxnId="{C5FFFC4D-FC30-42E1-83B9-653EA1286B27}">
      <dgm:prSet/>
      <dgm:spPr/>
      <dgm:t>
        <a:bodyPr/>
        <a:lstStyle/>
        <a:p>
          <a:endParaRPr lang="en-US"/>
        </a:p>
      </dgm:t>
    </dgm:pt>
    <dgm:pt modelId="{3BAF1407-4082-442C-AE9C-265DC491D8AF}">
      <dgm:prSet/>
      <dgm:spPr/>
      <dgm:t>
        <a:bodyPr/>
        <a:lstStyle/>
        <a:p>
          <a:r>
            <a:rPr lang="en-US">
              <a:latin typeface="Segoe UI"/>
              <a:cs typeface="Segoe UI"/>
            </a:rPr>
            <a:t>Slide Four- Recap</a:t>
          </a:r>
        </a:p>
      </dgm:t>
    </dgm:pt>
    <dgm:pt modelId="{1CFA9018-DAF4-42C2-8E50-47678748B321}" type="parTrans" cxnId="{7C59C120-CAA4-4259-99DB-AD9498113684}">
      <dgm:prSet/>
      <dgm:spPr/>
      <dgm:t>
        <a:bodyPr/>
        <a:lstStyle/>
        <a:p>
          <a:endParaRPr lang="en-US"/>
        </a:p>
      </dgm:t>
    </dgm:pt>
    <dgm:pt modelId="{39F8593B-4E72-49A5-BDD8-DC3DC649D084}" type="sibTrans" cxnId="{7C59C120-CAA4-4259-99DB-AD9498113684}">
      <dgm:prSet/>
      <dgm:spPr/>
      <dgm:t>
        <a:bodyPr/>
        <a:lstStyle/>
        <a:p>
          <a:endParaRPr lang="en-US"/>
        </a:p>
      </dgm:t>
    </dgm:pt>
    <dgm:pt modelId="{4F9EFB52-CBD1-448A-9BF6-84E7E4BE8C95}">
      <dgm:prSet/>
      <dgm:spPr/>
      <dgm:t>
        <a:bodyPr/>
        <a:lstStyle/>
        <a:p>
          <a:pPr rtl="0"/>
          <a:r>
            <a:rPr lang="en-US">
              <a:latin typeface="Segoe UI"/>
              <a:cs typeface="Segoe UI"/>
            </a:rPr>
            <a:t>Slide </a:t>
          </a:r>
          <a:r>
            <a:rPr lang="en-US">
              <a:solidFill>
                <a:srgbClr val="000000"/>
              </a:solidFill>
              <a:latin typeface="Segoe UI"/>
              <a:cs typeface="Segoe UI"/>
            </a:rPr>
            <a:t>Five- (Recap) Insipiration</a:t>
          </a:r>
        </a:p>
      </dgm:t>
    </dgm:pt>
    <dgm:pt modelId="{D7150A0D-AFCD-4CCB-A3D2-F6970288ADE6}" type="parTrans" cxnId="{E7CB469C-E0AE-4CFE-9467-80F47220E46D}">
      <dgm:prSet/>
      <dgm:spPr/>
      <dgm:t>
        <a:bodyPr/>
        <a:lstStyle/>
        <a:p>
          <a:endParaRPr lang="en-US"/>
        </a:p>
      </dgm:t>
    </dgm:pt>
    <dgm:pt modelId="{A7BE35B1-9F98-43B8-95E7-F5572C0C6458}" type="sibTrans" cxnId="{E7CB469C-E0AE-4CFE-9467-80F47220E46D}">
      <dgm:prSet/>
      <dgm:spPr/>
      <dgm:t>
        <a:bodyPr/>
        <a:lstStyle/>
        <a:p>
          <a:endParaRPr lang="en-US"/>
        </a:p>
      </dgm:t>
    </dgm:pt>
    <dgm:pt modelId="{205005EF-B819-4EB0-9FB4-79E201F1F526}">
      <dgm:prSet/>
      <dgm:spPr/>
      <dgm:t>
        <a:bodyPr/>
        <a:lstStyle/>
        <a:p>
          <a:pPr rtl="0"/>
          <a:r>
            <a:rPr lang="en-US">
              <a:latin typeface="Segoe UI"/>
              <a:cs typeface="Segoe UI"/>
            </a:rPr>
            <a:t>Slide Seven-Eight- Changes </a:t>
          </a:r>
        </a:p>
      </dgm:t>
    </dgm:pt>
    <dgm:pt modelId="{CB485C02-7B83-481A-AB32-04EB95ADA76D}" type="parTrans" cxnId="{96982BE4-5AB1-45DC-9C29-ABA15A1D5026}">
      <dgm:prSet/>
      <dgm:spPr/>
      <dgm:t>
        <a:bodyPr/>
        <a:lstStyle/>
        <a:p>
          <a:endParaRPr lang="en-US"/>
        </a:p>
      </dgm:t>
    </dgm:pt>
    <dgm:pt modelId="{CB5C3527-7412-4C31-B45E-AC8AA90585B1}" type="sibTrans" cxnId="{96982BE4-5AB1-45DC-9C29-ABA15A1D5026}">
      <dgm:prSet/>
      <dgm:spPr/>
      <dgm:t>
        <a:bodyPr/>
        <a:lstStyle/>
        <a:p>
          <a:endParaRPr lang="en-US"/>
        </a:p>
      </dgm:t>
    </dgm:pt>
    <dgm:pt modelId="{896F9D1A-B5F1-484D-BAB1-DA464EE0235F}">
      <dgm:prSet phldr="0"/>
      <dgm:spPr/>
      <dgm:t>
        <a:bodyPr/>
        <a:lstStyle/>
        <a:p>
          <a:pPr rtl="0"/>
          <a:r>
            <a:rPr lang="en-US">
              <a:latin typeface="Segoe UI"/>
              <a:cs typeface="Segoe UI"/>
            </a:rPr>
            <a:t>Slides Nine-Ten- My Project </a:t>
          </a:r>
        </a:p>
      </dgm:t>
    </dgm:pt>
    <dgm:pt modelId="{79231D0E-48DF-4FDB-9B7F-7C480ABED0A9}" type="parTrans" cxnId="{498DCAFE-55CF-46C5-8A7C-7241031C2779}">
      <dgm:prSet/>
      <dgm:spPr/>
    </dgm:pt>
    <dgm:pt modelId="{F8350F5C-324A-43D9-9F1B-507750EEEA0E}" type="sibTrans" cxnId="{498DCAFE-55CF-46C5-8A7C-7241031C2779}">
      <dgm:prSet/>
      <dgm:spPr/>
    </dgm:pt>
    <dgm:pt modelId="{D2D3CD11-3B5E-455C-89D7-138F7F88B1A7}">
      <dgm:prSet phldr="0"/>
      <dgm:spPr/>
      <dgm:t>
        <a:bodyPr/>
        <a:lstStyle/>
        <a:p>
          <a:pPr rtl="0"/>
          <a:endParaRPr lang="en-US">
            <a:latin typeface="Segoe UI"/>
            <a:cs typeface="Segoe UI"/>
          </a:endParaRPr>
        </a:p>
      </dgm:t>
    </dgm:pt>
    <dgm:pt modelId="{8FF4806B-093D-49BE-9424-A8322597D8EE}" type="parTrans" cxnId="{9BEB5CDF-903F-4899-B853-EFB2FE02B278}">
      <dgm:prSet/>
      <dgm:spPr/>
    </dgm:pt>
    <dgm:pt modelId="{C033D1CE-25F9-48F0-ABBC-D2769E90A6C5}" type="sibTrans" cxnId="{9BEB5CDF-903F-4899-B853-EFB2FE02B278}">
      <dgm:prSet/>
      <dgm:spPr/>
    </dgm:pt>
    <dgm:pt modelId="{C85B7812-52C7-413B-B185-1A9EA4BB489B}">
      <dgm:prSet phldr="0"/>
      <dgm:spPr/>
      <dgm:t>
        <a:bodyPr/>
        <a:lstStyle/>
        <a:p>
          <a:pPr rtl="0"/>
          <a:r>
            <a:rPr lang="en-US">
              <a:latin typeface="Segoe UI"/>
              <a:cs typeface="Segoe UI"/>
            </a:rPr>
            <a:t>Slide Six- Before</a:t>
          </a:r>
        </a:p>
      </dgm:t>
    </dgm:pt>
    <dgm:pt modelId="{2687118C-8622-491F-8FD3-54A984FC88FE}" type="parTrans" cxnId="{8D5B949A-CCFA-4071-BA0D-0CC0CE4BBF90}">
      <dgm:prSet/>
      <dgm:spPr/>
    </dgm:pt>
    <dgm:pt modelId="{BB459052-B4EB-412C-88E1-4857C68CFEBA}" type="sibTrans" cxnId="{8D5B949A-CCFA-4071-BA0D-0CC0CE4BBF90}">
      <dgm:prSet/>
      <dgm:spPr/>
    </dgm:pt>
    <dgm:pt modelId="{9DFC8BBB-D148-4F30-BE8C-8B099B3BCFCE}" type="pres">
      <dgm:prSet presAssocID="{E58F90C3-96FD-4DD6-AB2C-1ECD03951676}" presName="vert0" presStyleCnt="0">
        <dgm:presLayoutVars>
          <dgm:dir/>
          <dgm:animOne val="branch"/>
          <dgm:animLvl val="lvl"/>
        </dgm:presLayoutVars>
      </dgm:prSet>
      <dgm:spPr/>
    </dgm:pt>
    <dgm:pt modelId="{3697ED51-CA8A-421A-95CB-ECC2DCA5DFDA}" type="pres">
      <dgm:prSet presAssocID="{4EB71389-F52A-4A71-8B60-E18CD6BB781C}" presName="thickLine" presStyleLbl="alignNode1" presStyleIdx="0" presStyleCnt="9"/>
      <dgm:spPr/>
    </dgm:pt>
    <dgm:pt modelId="{2BC5B361-A07F-4708-BE0A-6E7E01DC541C}" type="pres">
      <dgm:prSet presAssocID="{4EB71389-F52A-4A71-8B60-E18CD6BB781C}" presName="horz1" presStyleCnt="0"/>
      <dgm:spPr/>
    </dgm:pt>
    <dgm:pt modelId="{B8E3E661-9E23-44FF-8A19-FCE30605ED0F}" type="pres">
      <dgm:prSet presAssocID="{4EB71389-F52A-4A71-8B60-E18CD6BB781C}" presName="tx1" presStyleLbl="revTx" presStyleIdx="0" presStyleCnt="9"/>
      <dgm:spPr/>
    </dgm:pt>
    <dgm:pt modelId="{83B2F3DC-9D9B-45A2-8D5E-FD12BF05F8CF}" type="pres">
      <dgm:prSet presAssocID="{4EB71389-F52A-4A71-8B60-E18CD6BB781C}" presName="vert1" presStyleCnt="0"/>
      <dgm:spPr/>
    </dgm:pt>
    <dgm:pt modelId="{830B7208-1909-4EAF-8E42-B5AE6A81282C}" type="pres">
      <dgm:prSet presAssocID="{C23E2EE2-0422-49AC-93D7-F70070F98499}" presName="thickLine" presStyleLbl="alignNode1" presStyleIdx="1" presStyleCnt="9"/>
      <dgm:spPr/>
    </dgm:pt>
    <dgm:pt modelId="{A3F7E549-1351-4FE6-8372-1DC4C7705A94}" type="pres">
      <dgm:prSet presAssocID="{C23E2EE2-0422-49AC-93D7-F70070F98499}" presName="horz1" presStyleCnt="0"/>
      <dgm:spPr/>
    </dgm:pt>
    <dgm:pt modelId="{D84C8375-18BB-4FED-A651-4F35F902D74E}" type="pres">
      <dgm:prSet presAssocID="{C23E2EE2-0422-49AC-93D7-F70070F98499}" presName="tx1" presStyleLbl="revTx" presStyleIdx="1" presStyleCnt="9"/>
      <dgm:spPr/>
    </dgm:pt>
    <dgm:pt modelId="{A63E1F2D-3AEA-4E90-A74E-B9EB7E2FDA35}" type="pres">
      <dgm:prSet presAssocID="{C23E2EE2-0422-49AC-93D7-F70070F98499}" presName="vert1" presStyleCnt="0"/>
      <dgm:spPr/>
    </dgm:pt>
    <dgm:pt modelId="{5FAC1E40-DADF-430C-884A-815D61B554F7}" type="pres">
      <dgm:prSet presAssocID="{871B78EB-9FAA-4E24-8D3D-4A9751D5AC41}" presName="thickLine" presStyleLbl="alignNode1" presStyleIdx="2" presStyleCnt="9"/>
      <dgm:spPr/>
    </dgm:pt>
    <dgm:pt modelId="{020034D3-5EC0-4302-8D27-F607F9D688D2}" type="pres">
      <dgm:prSet presAssocID="{871B78EB-9FAA-4E24-8D3D-4A9751D5AC41}" presName="horz1" presStyleCnt="0"/>
      <dgm:spPr/>
    </dgm:pt>
    <dgm:pt modelId="{51CB06D2-05A6-4663-B24C-92F816235DFB}" type="pres">
      <dgm:prSet presAssocID="{871B78EB-9FAA-4E24-8D3D-4A9751D5AC41}" presName="tx1" presStyleLbl="revTx" presStyleIdx="2" presStyleCnt="9"/>
      <dgm:spPr/>
    </dgm:pt>
    <dgm:pt modelId="{CD59A302-5BBC-4B79-9BBB-F40DBFF146AC}" type="pres">
      <dgm:prSet presAssocID="{871B78EB-9FAA-4E24-8D3D-4A9751D5AC41}" presName="vert1" presStyleCnt="0"/>
      <dgm:spPr/>
    </dgm:pt>
    <dgm:pt modelId="{3A22FCF3-2659-4A5F-AD01-03546CE9FBE3}" type="pres">
      <dgm:prSet presAssocID="{3BAF1407-4082-442C-AE9C-265DC491D8AF}" presName="thickLine" presStyleLbl="alignNode1" presStyleIdx="3" presStyleCnt="9"/>
      <dgm:spPr/>
    </dgm:pt>
    <dgm:pt modelId="{3B37994D-ED65-442A-871A-BA72A3A2F9E4}" type="pres">
      <dgm:prSet presAssocID="{3BAF1407-4082-442C-AE9C-265DC491D8AF}" presName="horz1" presStyleCnt="0"/>
      <dgm:spPr/>
    </dgm:pt>
    <dgm:pt modelId="{E4A13B64-96EB-4745-B2F8-F95EC84311FE}" type="pres">
      <dgm:prSet presAssocID="{3BAF1407-4082-442C-AE9C-265DC491D8AF}" presName="tx1" presStyleLbl="revTx" presStyleIdx="3" presStyleCnt="9"/>
      <dgm:spPr/>
    </dgm:pt>
    <dgm:pt modelId="{A808FD4B-3ECD-41FF-84C7-296CC597AE43}" type="pres">
      <dgm:prSet presAssocID="{3BAF1407-4082-442C-AE9C-265DC491D8AF}" presName="vert1" presStyleCnt="0"/>
      <dgm:spPr/>
    </dgm:pt>
    <dgm:pt modelId="{96DDE229-8D2C-439A-ABB3-F56082F65244}" type="pres">
      <dgm:prSet presAssocID="{4F9EFB52-CBD1-448A-9BF6-84E7E4BE8C95}" presName="thickLine" presStyleLbl="alignNode1" presStyleIdx="4" presStyleCnt="9"/>
      <dgm:spPr/>
    </dgm:pt>
    <dgm:pt modelId="{71BB382D-E89D-4145-BC7C-D9568ACF016C}" type="pres">
      <dgm:prSet presAssocID="{4F9EFB52-CBD1-448A-9BF6-84E7E4BE8C95}" presName="horz1" presStyleCnt="0"/>
      <dgm:spPr/>
    </dgm:pt>
    <dgm:pt modelId="{3EF25D3E-46FA-4D6B-A98D-BD0F07591EF0}" type="pres">
      <dgm:prSet presAssocID="{4F9EFB52-CBD1-448A-9BF6-84E7E4BE8C95}" presName="tx1" presStyleLbl="revTx" presStyleIdx="4" presStyleCnt="9"/>
      <dgm:spPr/>
    </dgm:pt>
    <dgm:pt modelId="{9F9A5772-8DA9-4191-99D9-7227D1818A72}" type="pres">
      <dgm:prSet presAssocID="{4F9EFB52-CBD1-448A-9BF6-84E7E4BE8C95}" presName="vert1" presStyleCnt="0"/>
      <dgm:spPr/>
    </dgm:pt>
    <dgm:pt modelId="{20357962-0218-42B2-95AE-430E4FAD7859}" type="pres">
      <dgm:prSet presAssocID="{C85B7812-52C7-413B-B185-1A9EA4BB489B}" presName="thickLine" presStyleLbl="alignNode1" presStyleIdx="5" presStyleCnt="9"/>
      <dgm:spPr/>
    </dgm:pt>
    <dgm:pt modelId="{D3A6541E-31FB-45BF-8BAF-880FC13DEBA4}" type="pres">
      <dgm:prSet presAssocID="{C85B7812-52C7-413B-B185-1A9EA4BB489B}" presName="horz1" presStyleCnt="0"/>
      <dgm:spPr/>
    </dgm:pt>
    <dgm:pt modelId="{3DBF8AA0-B431-4F23-A61D-F9CEBD7437BB}" type="pres">
      <dgm:prSet presAssocID="{C85B7812-52C7-413B-B185-1A9EA4BB489B}" presName="tx1" presStyleLbl="revTx" presStyleIdx="5" presStyleCnt="9"/>
      <dgm:spPr/>
    </dgm:pt>
    <dgm:pt modelId="{AB706BDB-FED0-4D31-A730-0A00937C2CFD}" type="pres">
      <dgm:prSet presAssocID="{C85B7812-52C7-413B-B185-1A9EA4BB489B}" presName="vert1" presStyleCnt="0"/>
      <dgm:spPr/>
    </dgm:pt>
    <dgm:pt modelId="{EC5B253C-A6D6-4B34-A168-ABCE6569D092}" type="pres">
      <dgm:prSet presAssocID="{205005EF-B819-4EB0-9FB4-79E201F1F526}" presName="thickLine" presStyleLbl="alignNode1" presStyleIdx="6" presStyleCnt="9"/>
      <dgm:spPr/>
    </dgm:pt>
    <dgm:pt modelId="{2FEB7CB3-9BD1-4D2A-99CF-1F8EFF4EE8DE}" type="pres">
      <dgm:prSet presAssocID="{205005EF-B819-4EB0-9FB4-79E201F1F526}" presName="horz1" presStyleCnt="0"/>
      <dgm:spPr/>
    </dgm:pt>
    <dgm:pt modelId="{F48DB413-93E0-4261-A964-067BC00C5D3F}" type="pres">
      <dgm:prSet presAssocID="{205005EF-B819-4EB0-9FB4-79E201F1F526}" presName="tx1" presStyleLbl="revTx" presStyleIdx="6" presStyleCnt="9"/>
      <dgm:spPr/>
    </dgm:pt>
    <dgm:pt modelId="{159AF39C-0B39-4469-AD60-73980505DF06}" type="pres">
      <dgm:prSet presAssocID="{205005EF-B819-4EB0-9FB4-79E201F1F526}" presName="vert1" presStyleCnt="0"/>
      <dgm:spPr/>
    </dgm:pt>
    <dgm:pt modelId="{9BA3FFCC-7074-411A-A8C6-1E5BC1E17F06}" type="pres">
      <dgm:prSet presAssocID="{896F9D1A-B5F1-484D-BAB1-DA464EE0235F}" presName="thickLine" presStyleLbl="alignNode1" presStyleIdx="7" presStyleCnt="9"/>
      <dgm:spPr/>
    </dgm:pt>
    <dgm:pt modelId="{3699C1CD-6340-4ABE-958D-4CD5A5DA0FC4}" type="pres">
      <dgm:prSet presAssocID="{896F9D1A-B5F1-484D-BAB1-DA464EE0235F}" presName="horz1" presStyleCnt="0"/>
      <dgm:spPr/>
    </dgm:pt>
    <dgm:pt modelId="{D6502238-4768-4159-9A80-8965D67F93F6}" type="pres">
      <dgm:prSet presAssocID="{896F9D1A-B5F1-484D-BAB1-DA464EE0235F}" presName="tx1" presStyleLbl="revTx" presStyleIdx="7" presStyleCnt="9"/>
      <dgm:spPr/>
    </dgm:pt>
    <dgm:pt modelId="{88F3D05F-A823-44D2-8B55-47712885F051}" type="pres">
      <dgm:prSet presAssocID="{896F9D1A-B5F1-484D-BAB1-DA464EE0235F}" presName="vert1" presStyleCnt="0"/>
      <dgm:spPr/>
    </dgm:pt>
    <dgm:pt modelId="{F280A50A-DA2B-41D8-928A-8A97F8775294}" type="pres">
      <dgm:prSet presAssocID="{D2D3CD11-3B5E-455C-89D7-138F7F88B1A7}" presName="thickLine" presStyleLbl="alignNode1" presStyleIdx="8" presStyleCnt="9"/>
      <dgm:spPr/>
    </dgm:pt>
    <dgm:pt modelId="{26FB5AA6-F41E-4937-9369-63AD1A4E8AB2}" type="pres">
      <dgm:prSet presAssocID="{D2D3CD11-3B5E-455C-89D7-138F7F88B1A7}" presName="horz1" presStyleCnt="0"/>
      <dgm:spPr/>
    </dgm:pt>
    <dgm:pt modelId="{F0F483E1-7E2D-4E96-B394-3AE8EB89EA9B}" type="pres">
      <dgm:prSet presAssocID="{D2D3CD11-3B5E-455C-89D7-138F7F88B1A7}" presName="tx1" presStyleLbl="revTx" presStyleIdx="8" presStyleCnt="9"/>
      <dgm:spPr/>
    </dgm:pt>
    <dgm:pt modelId="{ADE156BD-D50E-465C-9B4F-018D78EF79F0}" type="pres">
      <dgm:prSet presAssocID="{D2D3CD11-3B5E-455C-89D7-138F7F88B1A7}" presName="vert1" presStyleCnt="0"/>
      <dgm:spPr/>
    </dgm:pt>
  </dgm:ptLst>
  <dgm:cxnLst>
    <dgm:cxn modelId="{3701350D-8A88-43BF-9B30-AAB708920332}" type="presOf" srcId="{C23E2EE2-0422-49AC-93D7-F70070F98499}" destId="{D84C8375-18BB-4FED-A651-4F35F902D74E}" srcOrd="0" destOrd="0" presId="urn:microsoft.com/office/officeart/2008/layout/LinedList"/>
    <dgm:cxn modelId="{7C59C120-CAA4-4259-99DB-AD9498113684}" srcId="{E58F90C3-96FD-4DD6-AB2C-1ECD03951676}" destId="{3BAF1407-4082-442C-AE9C-265DC491D8AF}" srcOrd="3" destOrd="0" parTransId="{1CFA9018-DAF4-42C2-8E50-47678748B321}" sibTransId="{39F8593B-4E72-49A5-BDD8-DC3DC649D084}"/>
    <dgm:cxn modelId="{FCA35160-6D28-4005-B9D3-798E0ADE2E98}" type="presOf" srcId="{871B78EB-9FAA-4E24-8D3D-4A9751D5AC41}" destId="{51CB06D2-05A6-4663-B24C-92F816235DFB}" srcOrd="0" destOrd="0" presId="urn:microsoft.com/office/officeart/2008/layout/LinedList"/>
    <dgm:cxn modelId="{3BED6145-60E6-4E1C-881F-F83660CF2039}" type="presOf" srcId="{205005EF-B819-4EB0-9FB4-79E201F1F526}" destId="{F48DB413-93E0-4261-A964-067BC00C5D3F}" srcOrd="0" destOrd="0" presId="urn:microsoft.com/office/officeart/2008/layout/LinedList"/>
    <dgm:cxn modelId="{D1D06445-230C-4B91-9C5E-A8F42B9DC25A}" type="presOf" srcId="{E58F90C3-96FD-4DD6-AB2C-1ECD03951676}" destId="{9DFC8BBB-D148-4F30-BE8C-8B099B3BCFCE}" srcOrd="0" destOrd="0" presId="urn:microsoft.com/office/officeart/2008/layout/LinedList"/>
    <dgm:cxn modelId="{15A56147-ED17-4588-AF62-2C34088776F6}" srcId="{E58F90C3-96FD-4DD6-AB2C-1ECD03951676}" destId="{4EB71389-F52A-4A71-8B60-E18CD6BB781C}" srcOrd="0" destOrd="0" parTransId="{F9EF7205-87E0-4BB7-8611-111C1F693192}" sibTransId="{1B958151-8D70-4805-BF03-DC0D912E20D8}"/>
    <dgm:cxn modelId="{07189F6B-4322-457F-B5F4-553DFAB3CEF9}" type="presOf" srcId="{D2D3CD11-3B5E-455C-89D7-138F7F88B1A7}" destId="{F0F483E1-7E2D-4E96-B394-3AE8EB89EA9B}" srcOrd="0" destOrd="0" presId="urn:microsoft.com/office/officeart/2008/layout/LinedList"/>
    <dgm:cxn modelId="{C5FFFC4D-FC30-42E1-83B9-653EA1286B27}" srcId="{E58F90C3-96FD-4DD6-AB2C-1ECD03951676}" destId="{871B78EB-9FAA-4E24-8D3D-4A9751D5AC41}" srcOrd="2" destOrd="0" parTransId="{A9DEA3EB-39E6-4C26-A826-EBF440A1E373}" sibTransId="{8B3DC5CA-F099-49AE-8B43-CF01B210931B}"/>
    <dgm:cxn modelId="{059D0E82-B67B-4C49-9DBF-70EB4781C9AE}" srcId="{E58F90C3-96FD-4DD6-AB2C-1ECD03951676}" destId="{C23E2EE2-0422-49AC-93D7-F70070F98499}" srcOrd="1" destOrd="0" parTransId="{281F3786-2A9D-4034-96CB-9A768D28EB2A}" sibTransId="{4D35981C-A769-4981-A433-C2AFFD6354A6}"/>
    <dgm:cxn modelId="{783BFC95-8040-4FCA-9663-05E2BDBEB503}" type="presOf" srcId="{896F9D1A-B5F1-484D-BAB1-DA464EE0235F}" destId="{D6502238-4768-4159-9A80-8965D67F93F6}" srcOrd="0" destOrd="0" presId="urn:microsoft.com/office/officeart/2008/layout/LinedList"/>
    <dgm:cxn modelId="{9D3A0099-BA8C-4530-9FE9-897880BCA7CA}" type="presOf" srcId="{4EB71389-F52A-4A71-8B60-E18CD6BB781C}" destId="{B8E3E661-9E23-44FF-8A19-FCE30605ED0F}" srcOrd="0" destOrd="0" presId="urn:microsoft.com/office/officeart/2008/layout/LinedList"/>
    <dgm:cxn modelId="{193A549A-A7CC-428D-B16F-57CD21F6620D}" type="presOf" srcId="{C85B7812-52C7-413B-B185-1A9EA4BB489B}" destId="{3DBF8AA0-B431-4F23-A61D-F9CEBD7437BB}" srcOrd="0" destOrd="0" presId="urn:microsoft.com/office/officeart/2008/layout/LinedList"/>
    <dgm:cxn modelId="{8D5B949A-CCFA-4071-BA0D-0CC0CE4BBF90}" srcId="{E58F90C3-96FD-4DD6-AB2C-1ECD03951676}" destId="{C85B7812-52C7-413B-B185-1A9EA4BB489B}" srcOrd="5" destOrd="0" parTransId="{2687118C-8622-491F-8FD3-54A984FC88FE}" sibTransId="{BB459052-B4EB-412C-88E1-4857C68CFEBA}"/>
    <dgm:cxn modelId="{E7CB469C-E0AE-4CFE-9467-80F47220E46D}" srcId="{E58F90C3-96FD-4DD6-AB2C-1ECD03951676}" destId="{4F9EFB52-CBD1-448A-9BF6-84E7E4BE8C95}" srcOrd="4" destOrd="0" parTransId="{D7150A0D-AFCD-4CCB-A3D2-F6970288ADE6}" sibTransId="{A7BE35B1-9F98-43B8-95E7-F5572C0C6458}"/>
    <dgm:cxn modelId="{7F7C19A9-87BB-4FEC-B826-2805A6FCDE78}" type="presOf" srcId="{3BAF1407-4082-442C-AE9C-265DC491D8AF}" destId="{E4A13B64-96EB-4745-B2F8-F95EC84311FE}" srcOrd="0" destOrd="0" presId="urn:microsoft.com/office/officeart/2008/layout/LinedList"/>
    <dgm:cxn modelId="{9BEB5CDF-903F-4899-B853-EFB2FE02B278}" srcId="{E58F90C3-96FD-4DD6-AB2C-1ECD03951676}" destId="{D2D3CD11-3B5E-455C-89D7-138F7F88B1A7}" srcOrd="8" destOrd="0" parTransId="{8FF4806B-093D-49BE-9424-A8322597D8EE}" sibTransId="{C033D1CE-25F9-48F0-ABBC-D2769E90A6C5}"/>
    <dgm:cxn modelId="{96982BE4-5AB1-45DC-9C29-ABA15A1D5026}" srcId="{E58F90C3-96FD-4DD6-AB2C-1ECD03951676}" destId="{205005EF-B819-4EB0-9FB4-79E201F1F526}" srcOrd="6" destOrd="0" parTransId="{CB485C02-7B83-481A-AB32-04EB95ADA76D}" sibTransId="{CB5C3527-7412-4C31-B45E-AC8AA90585B1}"/>
    <dgm:cxn modelId="{4962ECED-9A3C-4B87-9A8B-8D00579FF82F}" type="presOf" srcId="{4F9EFB52-CBD1-448A-9BF6-84E7E4BE8C95}" destId="{3EF25D3E-46FA-4D6B-A98D-BD0F07591EF0}" srcOrd="0" destOrd="0" presId="urn:microsoft.com/office/officeart/2008/layout/LinedList"/>
    <dgm:cxn modelId="{498DCAFE-55CF-46C5-8A7C-7241031C2779}" srcId="{E58F90C3-96FD-4DD6-AB2C-1ECD03951676}" destId="{896F9D1A-B5F1-484D-BAB1-DA464EE0235F}" srcOrd="7" destOrd="0" parTransId="{79231D0E-48DF-4FDB-9B7F-7C480ABED0A9}" sibTransId="{F8350F5C-324A-43D9-9F1B-507750EEEA0E}"/>
    <dgm:cxn modelId="{0D221BF1-7947-4CC1-83CA-7DF4E7556FC9}" type="presParOf" srcId="{9DFC8BBB-D148-4F30-BE8C-8B099B3BCFCE}" destId="{3697ED51-CA8A-421A-95CB-ECC2DCA5DFDA}" srcOrd="0" destOrd="0" presId="urn:microsoft.com/office/officeart/2008/layout/LinedList"/>
    <dgm:cxn modelId="{9141FCAA-50E3-4483-8D53-F5CE9A310A85}" type="presParOf" srcId="{9DFC8BBB-D148-4F30-BE8C-8B099B3BCFCE}" destId="{2BC5B361-A07F-4708-BE0A-6E7E01DC541C}" srcOrd="1" destOrd="0" presId="urn:microsoft.com/office/officeart/2008/layout/LinedList"/>
    <dgm:cxn modelId="{21107E30-DA06-49A0-AE28-985171944D69}" type="presParOf" srcId="{2BC5B361-A07F-4708-BE0A-6E7E01DC541C}" destId="{B8E3E661-9E23-44FF-8A19-FCE30605ED0F}" srcOrd="0" destOrd="0" presId="urn:microsoft.com/office/officeart/2008/layout/LinedList"/>
    <dgm:cxn modelId="{9679AAA1-AE53-407E-9BDD-2CCDD6DF120C}" type="presParOf" srcId="{2BC5B361-A07F-4708-BE0A-6E7E01DC541C}" destId="{83B2F3DC-9D9B-45A2-8D5E-FD12BF05F8CF}" srcOrd="1" destOrd="0" presId="urn:microsoft.com/office/officeart/2008/layout/LinedList"/>
    <dgm:cxn modelId="{332EC808-B613-4029-82E8-A1E9353077E7}" type="presParOf" srcId="{9DFC8BBB-D148-4F30-BE8C-8B099B3BCFCE}" destId="{830B7208-1909-4EAF-8E42-B5AE6A81282C}" srcOrd="2" destOrd="0" presId="urn:microsoft.com/office/officeart/2008/layout/LinedList"/>
    <dgm:cxn modelId="{B0C55646-392F-42D6-B2A8-58FA57BFD178}" type="presParOf" srcId="{9DFC8BBB-D148-4F30-BE8C-8B099B3BCFCE}" destId="{A3F7E549-1351-4FE6-8372-1DC4C7705A94}" srcOrd="3" destOrd="0" presId="urn:microsoft.com/office/officeart/2008/layout/LinedList"/>
    <dgm:cxn modelId="{69261EE1-7877-4FAF-BAA1-12595EA2119C}" type="presParOf" srcId="{A3F7E549-1351-4FE6-8372-1DC4C7705A94}" destId="{D84C8375-18BB-4FED-A651-4F35F902D74E}" srcOrd="0" destOrd="0" presId="urn:microsoft.com/office/officeart/2008/layout/LinedList"/>
    <dgm:cxn modelId="{DCF1225D-E432-4C2F-94F9-5D96197D46C6}" type="presParOf" srcId="{A3F7E549-1351-4FE6-8372-1DC4C7705A94}" destId="{A63E1F2D-3AEA-4E90-A74E-B9EB7E2FDA35}" srcOrd="1" destOrd="0" presId="urn:microsoft.com/office/officeart/2008/layout/LinedList"/>
    <dgm:cxn modelId="{FAEE6865-ED37-46DB-A44A-6D65262413A7}" type="presParOf" srcId="{9DFC8BBB-D148-4F30-BE8C-8B099B3BCFCE}" destId="{5FAC1E40-DADF-430C-884A-815D61B554F7}" srcOrd="4" destOrd="0" presId="urn:microsoft.com/office/officeart/2008/layout/LinedList"/>
    <dgm:cxn modelId="{B65C6C10-E89A-40FA-ABF3-37B7D7D4FF76}" type="presParOf" srcId="{9DFC8BBB-D148-4F30-BE8C-8B099B3BCFCE}" destId="{020034D3-5EC0-4302-8D27-F607F9D688D2}" srcOrd="5" destOrd="0" presId="urn:microsoft.com/office/officeart/2008/layout/LinedList"/>
    <dgm:cxn modelId="{E70C9455-CD88-4C88-A660-E5B0FFBBECD8}" type="presParOf" srcId="{020034D3-5EC0-4302-8D27-F607F9D688D2}" destId="{51CB06D2-05A6-4663-B24C-92F816235DFB}" srcOrd="0" destOrd="0" presId="urn:microsoft.com/office/officeart/2008/layout/LinedList"/>
    <dgm:cxn modelId="{E6ECEDFD-D9A3-4D81-B12E-F4FB9D267928}" type="presParOf" srcId="{020034D3-5EC0-4302-8D27-F607F9D688D2}" destId="{CD59A302-5BBC-4B79-9BBB-F40DBFF146AC}" srcOrd="1" destOrd="0" presId="urn:microsoft.com/office/officeart/2008/layout/LinedList"/>
    <dgm:cxn modelId="{E010C46A-FDB3-4142-AD44-3691DE29A941}" type="presParOf" srcId="{9DFC8BBB-D148-4F30-BE8C-8B099B3BCFCE}" destId="{3A22FCF3-2659-4A5F-AD01-03546CE9FBE3}" srcOrd="6" destOrd="0" presId="urn:microsoft.com/office/officeart/2008/layout/LinedList"/>
    <dgm:cxn modelId="{8DB16C1A-B915-44CA-B389-BB86CCB199A8}" type="presParOf" srcId="{9DFC8BBB-D148-4F30-BE8C-8B099B3BCFCE}" destId="{3B37994D-ED65-442A-871A-BA72A3A2F9E4}" srcOrd="7" destOrd="0" presId="urn:microsoft.com/office/officeart/2008/layout/LinedList"/>
    <dgm:cxn modelId="{E5F7A240-1428-4AEF-AA5B-16111E6F0925}" type="presParOf" srcId="{3B37994D-ED65-442A-871A-BA72A3A2F9E4}" destId="{E4A13B64-96EB-4745-B2F8-F95EC84311FE}" srcOrd="0" destOrd="0" presId="urn:microsoft.com/office/officeart/2008/layout/LinedList"/>
    <dgm:cxn modelId="{320E7188-B3AB-4A37-8924-97F40664FA71}" type="presParOf" srcId="{3B37994D-ED65-442A-871A-BA72A3A2F9E4}" destId="{A808FD4B-3ECD-41FF-84C7-296CC597AE43}" srcOrd="1" destOrd="0" presId="urn:microsoft.com/office/officeart/2008/layout/LinedList"/>
    <dgm:cxn modelId="{BB4D4086-4D4A-4F22-B99E-F6ADD9F19213}" type="presParOf" srcId="{9DFC8BBB-D148-4F30-BE8C-8B099B3BCFCE}" destId="{96DDE229-8D2C-439A-ABB3-F56082F65244}" srcOrd="8" destOrd="0" presId="urn:microsoft.com/office/officeart/2008/layout/LinedList"/>
    <dgm:cxn modelId="{9C5475A8-CBA6-4502-A96F-4BE4ED4DB91B}" type="presParOf" srcId="{9DFC8BBB-D148-4F30-BE8C-8B099B3BCFCE}" destId="{71BB382D-E89D-4145-BC7C-D9568ACF016C}" srcOrd="9" destOrd="0" presId="urn:microsoft.com/office/officeart/2008/layout/LinedList"/>
    <dgm:cxn modelId="{15F7D537-8B91-4CB5-A063-AA9F66C514C0}" type="presParOf" srcId="{71BB382D-E89D-4145-BC7C-D9568ACF016C}" destId="{3EF25D3E-46FA-4D6B-A98D-BD0F07591EF0}" srcOrd="0" destOrd="0" presId="urn:microsoft.com/office/officeart/2008/layout/LinedList"/>
    <dgm:cxn modelId="{FEFD572E-735C-4D11-9499-987946D7A716}" type="presParOf" srcId="{71BB382D-E89D-4145-BC7C-D9568ACF016C}" destId="{9F9A5772-8DA9-4191-99D9-7227D1818A72}" srcOrd="1" destOrd="0" presId="urn:microsoft.com/office/officeart/2008/layout/LinedList"/>
    <dgm:cxn modelId="{383DC0BE-BD65-49AC-8007-7332F8D0A85D}" type="presParOf" srcId="{9DFC8BBB-D148-4F30-BE8C-8B099B3BCFCE}" destId="{20357962-0218-42B2-95AE-430E4FAD7859}" srcOrd="10" destOrd="0" presId="urn:microsoft.com/office/officeart/2008/layout/LinedList"/>
    <dgm:cxn modelId="{1EAB2172-6897-4328-AAA5-69D8DFAAAF3C}" type="presParOf" srcId="{9DFC8BBB-D148-4F30-BE8C-8B099B3BCFCE}" destId="{D3A6541E-31FB-45BF-8BAF-880FC13DEBA4}" srcOrd="11" destOrd="0" presId="urn:microsoft.com/office/officeart/2008/layout/LinedList"/>
    <dgm:cxn modelId="{467ED0E8-BD80-43FA-8373-78675997F3EA}" type="presParOf" srcId="{D3A6541E-31FB-45BF-8BAF-880FC13DEBA4}" destId="{3DBF8AA0-B431-4F23-A61D-F9CEBD7437BB}" srcOrd="0" destOrd="0" presId="urn:microsoft.com/office/officeart/2008/layout/LinedList"/>
    <dgm:cxn modelId="{5F7AE6FE-A2AD-4A11-B67C-D1AE6BDB71A2}" type="presParOf" srcId="{D3A6541E-31FB-45BF-8BAF-880FC13DEBA4}" destId="{AB706BDB-FED0-4D31-A730-0A00937C2CFD}" srcOrd="1" destOrd="0" presId="urn:microsoft.com/office/officeart/2008/layout/LinedList"/>
    <dgm:cxn modelId="{5464BF4C-10AE-4A25-81B1-C21E7C90854C}" type="presParOf" srcId="{9DFC8BBB-D148-4F30-BE8C-8B099B3BCFCE}" destId="{EC5B253C-A6D6-4B34-A168-ABCE6569D092}" srcOrd="12" destOrd="0" presId="urn:microsoft.com/office/officeart/2008/layout/LinedList"/>
    <dgm:cxn modelId="{C67A84D6-FEBB-4FAA-8FD4-F5BBF5B93FF4}" type="presParOf" srcId="{9DFC8BBB-D148-4F30-BE8C-8B099B3BCFCE}" destId="{2FEB7CB3-9BD1-4D2A-99CF-1F8EFF4EE8DE}" srcOrd="13" destOrd="0" presId="urn:microsoft.com/office/officeart/2008/layout/LinedList"/>
    <dgm:cxn modelId="{A20836DC-02E6-488A-9DB4-D555A17253A2}" type="presParOf" srcId="{2FEB7CB3-9BD1-4D2A-99CF-1F8EFF4EE8DE}" destId="{F48DB413-93E0-4261-A964-067BC00C5D3F}" srcOrd="0" destOrd="0" presId="urn:microsoft.com/office/officeart/2008/layout/LinedList"/>
    <dgm:cxn modelId="{3498B7B4-C473-4657-AF5B-5AB059051E1D}" type="presParOf" srcId="{2FEB7CB3-9BD1-4D2A-99CF-1F8EFF4EE8DE}" destId="{159AF39C-0B39-4469-AD60-73980505DF06}" srcOrd="1" destOrd="0" presId="urn:microsoft.com/office/officeart/2008/layout/LinedList"/>
    <dgm:cxn modelId="{A9CF4BCE-FF91-4785-AF03-E8DA5C205863}" type="presParOf" srcId="{9DFC8BBB-D148-4F30-BE8C-8B099B3BCFCE}" destId="{9BA3FFCC-7074-411A-A8C6-1E5BC1E17F06}" srcOrd="14" destOrd="0" presId="urn:microsoft.com/office/officeart/2008/layout/LinedList"/>
    <dgm:cxn modelId="{CDA82C97-FF01-470F-B5C3-A8E84D3B5528}" type="presParOf" srcId="{9DFC8BBB-D148-4F30-BE8C-8B099B3BCFCE}" destId="{3699C1CD-6340-4ABE-958D-4CD5A5DA0FC4}" srcOrd="15" destOrd="0" presId="urn:microsoft.com/office/officeart/2008/layout/LinedList"/>
    <dgm:cxn modelId="{8A2CEBC6-75F5-49E2-9393-3D015D02BC10}" type="presParOf" srcId="{3699C1CD-6340-4ABE-958D-4CD5A5DA0FC4}" destId="{D6502238-4768-4159-9A80-8965D67F93F6}" srcOrd="0" destOrd="0" presId="urn:microsoft.com/office/officeart/2008/layout/LinedList"/>
    <dgm:cxn modelId="{9CDF0201-F3C9-4E91-9D7A-F4D890FB6E05}" type="presParOf" srcId="{3699C1CD-6340-4ABE-958D-4CD5A5DA0FC4}" destId="{88F3D05F-A823-44D2-8B55-47712885F051}" srcOrd="1" destOrd="0" presId="urn:microsoft.com/office/officeart/2008/layout/LinedList"/>
    <dgm:cxn modelId="{5348C6E1-99C8-4C10-A1C5-2E2E16778A25}" type="presParOf" srcId="{9DFC8BBB-D148-4F30-BE8C-8B099B3BCFCE}" destId="{F280A50A-DA2B-41D8-928A-8A97F8775294}" srcOrd="16" destOrd="0" presId="urn:microsoft.com/office/officeart/2008/layout/LinedList"/>
    <dgm:cxn modelId="{6751BB47-A2C3-40B5-8231-8A6B4ADB0359}" type="presParOf" srcId="{9DFC8BBB-D148-4F30-BE8C-8B099B3BCFCE}" destId="{26FB5AA6-F41E-4937-9369-63AD1A4E8AB2}" srcOrd="17" destOrd="0" presId="urn:microsoft.com/office/officeart/2008/layout/LinedList"/>
    <dgm:cxn modelId="{4A805DC6-B48B-4828-9625-95A15049258F}" type="presParOf" srcId="{26FB5AA6-F41E-4937-9369-63AD1A4E8AB2}" destId="{F0F483E1-7E2D-4E96-B394-3AE8EB89EA9B}" srcOrd="0" destOrd="0" presId="urn:microsoft.com/office/officeart/2008/layout/LinedList"/>
    <dgm:cxn modelId="{69B2CD4E-A553-48E2-91A7-E913585FB77D}" type="presParOf" srcId="{26FB5AA6-F41E-4937-9369-63AD1A4E8AB2}" destId="{ADE156BD-D50E-465C-9B4F-018D78EF79F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97ED51-CA8A-421A-95CB-ECC2DCA5DFDA}">
      <dsp:nvSpPr>
        <dsp:cNvPr id="0" name=""/>
        <dsp:cNvSpPr/>
      </dsp:nvSpPr>
      <dsp:spPr>
        <a:xfrm>
          <a:off x="0" y="567"/>
          <a:ext cx="73358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E3E661-9E23-44FF-8A19-FCE30605ED0F}">
      <dsp:nvSpPr>
        <dsp:cNvPr id="0" name=""/>
        <dsp:cNvSpPr/>
      </dsp:nvSpPr>
      <dsp:spPr>
        <a:xfrm>
          <a:off x="0" y="567"/>
          <a:ext cx="7335814" cy="516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Segoe UI"/>
              <a:cs typeface="Segoe UI"/>
            </a:rPr>
            <a:t>Slide One- Title page</a:t>
          </a:r>
        </a:p>
      </dsp:txBody>
      <dsp:txXfrm>
        <a:off x="0" y="567"/>
        <a:ext cx="7335814" cy="516001"/>
      </dsp:txXfrm>
    </dsp:sp>
    <dsp:sp modelId="{830B7208-1909-4EAF-8E42-B5AE6A81282C}">
      <dsp:nvSpPr>
        <dsp:cNvPr id="0" name=""/>
        <dsp:cNvSpPr/>
      </dsp:nvSpPr>
      <dsp:spPr>
        <a:xfrm>
          <a:off x="0" y="516569"/>
          <a:ext cx="73358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4C8375-18BB-4FED-A651-4F35F902D74E}">
      <dsp:nvSpPr>
        <dsp:cNvPr id="0" name=""/>
        <dsp:cNvSpPr/>
      </dsp:nvSpPr>
      <dsp:spPr>
        <a:xfrm>
          <a:off x="0" y="516569"/>
          <a:ext cx="7335814" cy="516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Segoe UI"/>
              <a:cs typeface="Segoe UI"/>
            </a:rPr>
            <a:t>Slide Two- Content Page</a:t>
          </a:r>
        </a:p>
      </dsp:txBody>
      <dsp:txXfrm>
        <a:off x="0" y="516569"/>
        <a:ext cx="7335814" cy="516001"/>
      </dsp:txXfrm>
    </dsp:sp>
    <dsp:sp modelId="{5FAC1E40-DADF-430C-884A-815D61B554F7}">
      <dsp:nvSpPr>
        <dsp:cNvPr id="0" name=""/>
        <dsp:cNvSpPr/>
      </dsp:nvSpPr>
      <dsp:spPr>
        <a:xfrm>
          <a:off x="0" y="1032571"/>
          <a:ext cx="73358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B06D2-05A6-4663-B24C-92F816235DFB}">
      <dsp:nvSpPr>
        <dsp:cNvPr id="0" name=""/>
        <dsp:cNvSpPr/>
      </dsp:nvSpPr>
      <dsp:spPr>
        <a:xfrm>
          <a:off x="0" y="1032571"/>
          <a:ext cx="7335814" cy="516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Segoe UI"/>
              <a:cs typeface="Segoe UI"/>
            </a:rPr>
            <a:t>Slide </a:t>
          </a:r>
          <a:r>
            <a:rPr lang="en-US" sz="2200" kern="1200">
              <a:latin typeface="Segoe UI"/>
              <a:ea typeface="Calibri"/>
              <a:cs typeface="Calibri"/>
            </a:rPr>
            <a:t>Three</a:t>
          </a:r>
          <a:r>
            <a:rPr lang="en-US" sz="2200" kern="1200">
              <a:latin typeface="Segoe UI"/>
              <a:cs typeface="Segoe UI"/>
            </a:rPr>
            <a:t>- Introduction</a:t>
          </a:r>
        </a:p>
      </dsp:txBody>
      <dsp:txXfrm>
        <a:off x="0" y="1032571"/>
        <a:ext cx="7335814" cy="516001"/>
      </dsp:txXfrm>
    </dsp:sp>
    <dsp:sp modelId="{3A22FCF3-2659-4A5F-AD01-03546CE9FBE3}">
      <dsp:nvSpPr>
        <dsp:cNvPr id="0" name=""/>
        <dsp:cNvSpPr/>
      </dsp:nvSpPr>
      <dsp:spPr>
        <a:xfrm>
          <a:off x="0" y="1548573"/>
          <a:ext cx="73358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A13B64-96EB-4745-B2F8-F95EC84311FE}">
      <dsp:nvSpPr>
        <dsp:cNvPr id="0" name=""/>
        <dsp:cNvSpPr/>
      </dsp:nvSpPr>
      <dsp:spPr>
        <a:xfrm>
          <a:off x="0" y="1548573"/>
          <a:ext cx="7335814" cy="516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Segoe UI"/>
              <a:cs typeface="Segoe UI"/>
            </a:rPr>
            <a:t>Slide Four- Recap</a:t>
          </a:r>
        </a:p>
      </dsp:txBody>
      <dsp:txXfrm>
        <a:off x="0" y="1548573"/>
        <a:ext cx="7335814" cy="516001"/>
      </dsp:txXfrm>
    </dsp:sp>
    <dsp:sp modelId="{96DDE229-8D2C-439A-ABB3-F56082F65244}">
      <dsp:nvSpPr>
        <dsp:cNvPr id="0" name=""/>
        <dsp:cNvSpPr/>
      </dsp:nvSpPr>
      <dsp:spPr>
        <a:xfrm>
          <a:off x="0" y="2064575"/>
          <a:ext cx="73358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F25D3E-46FA-4D6B-A98D-BD0F07591EF0}">
      <dsp:nvSpPr>
        <dsp:cNvPr id="0" name=""/>
        <dsp:cNvSpPr/>
      </dsp:nvSpPr>
      <dsp:spPr>
        <a:xfrm>
          <a:off x="0" y="2064575"/>
          <a:ext cx="7335814" cy="516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Segoe UI"/>
              <a:cs typeface="Segoe UI"/>
            </a:rPr>
            <a:t>Slide </a:t>
          </a:r>
          <a:r>
            <a:rPr lang="en-US" sz="2200" kern="1200">
              <a:solidFill>
                <a:srgbClr val="000000"/>
              </a:solidFill>
              <a:latin typeface="Segoe UI"/>
              <a:cs typeface="Segoe UI"/>
            </a:rPr>
            <a:t>Five- (Recap) Insipiration</a:t>
          </a:r>
        </a:p>
      </dsp:txBody>
      <dsp:txXfrm>
        <a:off x="0" y="2064575"/>
        <a:ext cx="7335814" cy="516001"/>
      </dsp:txXfrm>
    </dsp:sp>
    <dsp:sp modelId="{20357962-0218-42B2-95AE-430E4FAD7859}">
      <dsp:nvSpPr>
        <dsp:cNvPr id="0" name=""/>
        <dsp:cNvSpPr/>
      </dsp:nvSpPr>
      <dsp:spPr>
        <a:xfrm>
          <a:off x="0" y="2580576"/>
          <a:ext cx="73358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BF8AA0-B431-4F23-A61D-F9CEBD7437BB}">
      <dsp:nvSpPr>
        <dsp:cNvPr id="0" name=""/>
        <dsp:cNvSpPr/>
      </dsp:nvSpPr>
      <dsp:spPr>
        <a:xfrm>
          <a:off x="0" y="2580576"/>
          <a:ext cx="7335814" cy="516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Segoe UI"/>
              <a:cs typeface="Segoe UI"/>
            </a:rPr>
            <a:t>Slide Six- Before</a:t>
          </a:r>
        </a:p>
      </dsp:txBody>
      <dsp:txXfrm>
        <a:off x="0" y="2580576"/>
        <a:ext cx="7335814" cy="516001"/>
      </dsp:txXfrm>
    </dsp:sp>
    <dsp:sp modelId="{EC5B253C-A6D6-4B34-A168-ABCE6569D092}">
      <dsp:nvSpPr>
        <dsp:cNvPr id="0" name=""/>
        <dsp:cNvSpPr/>
      </dsp:nvSpPr>
      <dsp:spPr>
        <a:xfrm>
          <a:off x="0" y="3096578"/>
          <a:ext cx="73358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8DB413-93E0-4261-A964-067BC00C5D3F}">
      <dsp:nvSpPr>
        <dsp:cNvPr id="0" name=""/>
        <dsp:cNvSpPr/>
      </dsp:nvSpPr>
      <dsp:spPr>
        <a:xfrm>
          <a:off x="0" y="3096578"/>
          <a:ext cx="7335814" cy="516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Segoe UI"/>
              <a:cs typeface="Segoe UI"/>
            </a:rPr>
            <a:t>Slide Seven-Eight- Changes </a:t>
          </a:r>
        </a:p>
      </dsp:txBody>
      <dsp:txXfrm>
        <a:off x="0" y="3096578"/>
        <a:ext cx="7335814" cy="516001"/>
      </dsp:txXfrm>
    </dsp:sp>
    <dsp:sp modelId="{9BA3FFCC-7074-411A-A8C6-1E5BC1E17F06}">
      <dsp:nvSpPr>
        <dsp:cNvPr id="0" name=""/>
        <dsp:cNvSpPr/>
      </dsp:nvSpPr>
      <dsp:spPr>
        <a:xfrm>
          <a:off x="0" y="3612580"/>
          <a:ext cx="73358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02238-4768-4159-9A80-8965D67F93F6}">
      <dsp:nvSpPr>
        <dsp:cNvPr id="0" name=""/>
        <dsp:cNvSpPr/>
      </dsp:nvSpPr>
      <dsp:spPr>
        <a:xfrm>
          <a:off x="0" y="3612580"/>
          <a:ext cx="7335814" cy="516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Segoe UI"/>
              <a:cs typeface="Segoe UI"/>
            </a:rPr>
            <a:t>Slides Nine-Ten- My Project </a:t>
          </a:r>
        </a:p>
      </dsp:txBody>
      <dsp:txXfrm>
        <a:off x="0" y="3612580"/>
        <a:ext cx="7335814" cy="516001"/>
      </dsp:txXfrm>
    </dsp:sp>
    <dsp:sp modelId="{F280A50A-DA2B-41D8-928A-8A97F8775294}">
      <dsp:nvSpPr>
        <dsp:cNvPr id="0" name=""/>
        <dsp:cNvSpPr/>
      </dsp:nvSpPr>
      <dsp:spPr>
        <a:xfrm>
          <a:off x="0" y="4128582"/>
          <a:ext cx="73358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F483E1-7E2D-4E96-B394-3AE8EB89EA9B}">
      <dsp:nvSpPr>
        <dsp:cNvPr id="0" name=""/>
        <dsp:cNvSpPr/>
      </dsp:nvSpPr>
      <dsp:spPr>
        <a:xfrm>
          <a:off x="0" y="4128582"/>
          <a:ext cx="7335814" cy="5160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>
            <a:latin typeface="Segoe UI"/>
            <a:cs typeface="Segoe UI"/>
          </a:endParaRPr>
        </a:p>
      </dsp:txBody>
      <dsp:txXfrm>
        <a:off x="0" y="4128582"/>
        <a:ext cx="7335814" cy="5160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A26648-F114-4402-B049-AA57EA7F2020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2815FE-BC4D-474E-9AA3-6983BC3D87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5596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815FE-BC4D-474E-9AA3-6983BC3D87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1740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6A33E-BB99-3C35-776A-BA5002C19B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61337B-836E-3726-5558-E7EA1556B7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EF39BC-BBCB-2841-90F3-AF46EF51D5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C7B8-BEB4-C616-402D-6ECCADB82C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2815FE-BC4D-474E-9AA3-6983BC3D87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919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0177DF1D-D731-86FC-22F9-00221AD8C22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89143" y="440217"/>
            <a:ext cx="9613711" cy="2327086"/>
          </a:xfrm>
          <a:ln w="15875">
            <a:solidFill>
              <a:schemeClr val="accent1"/>
            </a:solidFill>
          </a:ln>
        </p:spPr>
        <p:txBody>
          <a:bodyPr anchor="ctr">
            <a:noAutofit/>
          </a:bodyPr>
          <a:lstStyle>
            <a:lvl1pPr marL="0" indent="0" algn="ctr"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A4FE67-D925-EFE3-2BA5-C28DA7C030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3236976"/>
            <a:ext cx="6867144" cy="2386584"/>
          </a:xfrm>
        </p:spPr>
        <p:txBody>
          <a:bodyPr anchor="b">
            <a:noAutofit/>
          </a:bodyPr>
          <a:lstStyle>
            <a:lvl1pPr algn="l">
              <a:defRPr sz="6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D58524-513B-3FD2-4ED0-CB0CA3A3DF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27648" y="5971032"/>
            <a:ext cx="3776472" cy="530352"/>
          </a:xfrm>
        </p:spPr>
        <p:txBody>
          <a:bodyPr>
            <a:noAutofit/>
          </a:bodyPr>
          <a:lstStyle>
            <a:lvl1pPr marL="0" indent="0" algn="ctr">
              <a:buNone/>
              <a:defRPr sz="2000">
                <a:solidFill>
                  <a:schemeClr val="accent1"/>
                </a:solidFill>
                <a:latin typeface="Gill Sans Nova Light" panose="020B0302020104020203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A2A54F-058C-EF24-C892-91614AF2D7E8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A313A15-57C2-5BD9-DE2B-442792010C5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9D750DB-651A-3C95-E822-712897C2D5A4}"/>
              </a:ext>
            </a:extLst>
          </p:cNvPr>
          <p:cNvCxnSpPr>
            <a:cxnSpLocks/>
          </p:cNvCxnSpPr>
          <p:nvPr userDrawn="1"/>
        </p:nvCxnSpPr>
        <p:spPr>
          <a:xfrm>
            <a:off x="398366" y="3226467"/>
            <a:ext cx="11395267" cy="443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36281F-EE75-A92A-B85E-00B02B5C0B67}"/>
              </a:ext>
            </a:extLst>
          </p:cNvPr>
          <p:cNvCxnSpPr>
            <a:cxnSpLocks/>
          </p:cNvCxnSpPr>
          <p:nvPr userDrawn="1"/>
        </p:nvCxnSpPr>
        <p:spPr>
          <a:xfrm>
            <a:off x="-11430" y="6165891"/>
            <a:ext cx="6339792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5B98AA9-64E2-C5F9-3E90-D02F312EDC52}"/>
              </a:ext>
            </a:extLst>
          </p:cNvPr>
          <p:cNvCxnSpPr>
            <a:cxnSpLocks/>
          </p:cNvCxnSpPr>
          <p:nvPr userDrawn="1"/>
        </p:nvCxnSpPr>
        <p:spPr>
          <a:xfrm>
            <a:off x="10103564" y="6165891"/>
            <a:ext cx="2088436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6440359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5544" y="0"/>
            <a:ext cx="4370832" cy="2194560"/>
          </a:xfrm>
        </p:spPr>
        <p:txBody>
          <a:bodyPr/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54A61420-31F3-2DF5-A319-19A8896350E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3810"/>
            <a:ext cx="4856184" cy="6850379"/>
          </a:xfrm>
          <a:ln w="15875">
            <a:solidFill>
              <a:schemeClr val="tx1"/>
            </a:solidFill>
          </a:ln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6185" y="2212849"/>
            <a:ext cx="7335814" cy="4645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6354756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32D5F1B-4B4F-5C42-0EFC-AE54D2C4EC2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solidFill>
            <a:schemeClr val="accent2">
              <a:lumMod val="40000"/>
              <a:lumOff val="60000"/>
            </a:schemeClr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63A1AE-C2A2-3984-EE25-E51E8DD65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8760" y="1188720"/>
            <a:ext cx="9171432" cy="4480560"/>
          </a:xfrm>
          <a:ln w="15875">
            <a:solidFill>
              <a:schemeClr val="accent1"/>
            </a:solidFill>
          </a:ln>
        </p:spPr>
        <p:txBody>
          <a:bodyPr lIns="365760" bIns="640080" anchor="ctr"/>
          <a:lstStyle>
            <a:lvl1pPr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A141F-6D41-3734-9073-FB0B24ECBB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5976" y="5102352"/>
            <a:ext cx="2889504" cy="365760"/>
          </a:xfrm>
        </p:spPr>
        <p:txBody>
          <a:bodyPr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1374294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picture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B66CC86A-5147-8A3A-D69B-E3F6DBACAE9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36301" y="928122"/>
            <a:ext cx="3251199" cy="5001754"/>
          </a:xfrm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1225296"/>
            <a:ext cx="4718304" cy="1645920"/>
          </a:xfrm>
        </p:spPr>
        <p:txBody>
          <a:bodyPr/>
          <a:lstStyle>
            <a:lvl1pPr>
              <a:defRPr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0" y="2898648"/>
            <a:ext cx="4370832" cy="202996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  <a:lvl2pPr marL="566928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600">
                <a:solidFill>
                  <a:schemeClr val="accent1"/>
                </a:solidFill>
              </a:defRPr>
            </a:lvl2pPr>
            <a:lvl3pPr marL="850392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400">
                <a:solidFill>
                  <a:schemeClr val="accent1"/>
                </a:solidFill>
              </a:defRPr>
            </a:lvl3pPr>
            <a:lvl4pPr marL="1133856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200">
                <a:solidFill>
                  <a:schemeClr val="accent1"/>
                </a:solidFill>
              </a:defRPr>
            </a:lvl4pPr>
            <a:lvl5pPr marL="1417320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Proposal Idea for my Independent Project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11CC225-384C-A7E8-AFBF-89D35684100D}"/>
              </a:ext>
            </a:extLst>
          </p:cNvPr>
          <p:cNvCxnSpPr>
            <a:cxnSpLocks/>
          </p:cNvCxnSpPr>
          <p:nvPr userDrawn="1"/>
        </p:nvCxnSpPr>
        <p:spPr>
          <a:xfrm>
            <a:off x="0" y="395159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59E07A8-FF17-EE00-CEAE-9071F30D748F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352F90E-8B45-B50A-6BB9-250D96DE376E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3915D5E-49E8-33A0-1B5E-9B7880A4BC60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E56D179-21F4-E208-F1F2-385E53DC3F00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395159"/>
            <a:ext cx="0" cy="6044326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345589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54864"/>
            <a:ext cx="8165592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44752"/>
            <a:ext cx="10287000" cy="4562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Proposal Idea for my Independent Project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1B47E35-6C3A-C32C-9037-4D421B7FAE15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31955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8DBFA4F-F38F-EF0F-7457-5210BB03F444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68DEE4A-F4AB-FB9A-FDD7-3AFBB5A2740B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C921DE1-D458-FC03-01B4-9ECBDF8B6F27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492642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66344"/>
            <a:ext cx="3236976" cy="996696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CB1722C2-4C66-F8BA-B3DD-6199116EF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936" y="1618488"/>
            <a:ext cx="1819656" cy="466344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EEF857FA-9C5E-BED3-1ABB-A734EE39340B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3584448" y="1618488"/>
            <a:ext cx="1819656" cy="466344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990F14B-1D1F-AA8D-BB23-FA8F7EEF666B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6483096" y="1618488"/>
            <a:ext cx="1819656" cy="466344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D1D0610-E513-F5EA-0393-622F692CA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528048" y="1618488"/>
            <a:ext cx="1819656" cy="466344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68F906E4-47B1-BEE5-E30F-146C6869BF2D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630936" y="2414016"/>
            <a:ext cx="2167128" cy="3108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5C6EFDC5-2080-3126-AB93-FB89817B2C2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3584448" y="2414016"/>
            <a:ext cx="2167128" cy="3108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D6CD9CDA-E122-F6EB-30B5-26D7E17771AB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6483096" y="2414016"/>
            <a:ext cx="2167128" cy="3108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3BF37293-4E33-5570-29ED-04EB525DD19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528048" y="2414016"/>
            <a:ext cx="2167128" cy="310896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7F13219-232C-C38C-7D86-D48FAC7D8270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740664" y="2852928"/>
            <a:ext cx="1892808" cy="2715768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33" name="Picture Placeholder 31">
            <a:extLst>
              <a:ext uri="{FF2B5EF4-FFF2-40B4-BE49-F238E27FC236}">
                <a16:creationId xmlns:a16="http://schemas.microsoft.com/office/drawing/2014/main" id="{F8C639A8-0897-2015-9829-94E98335DF2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685032" y="2852928"/>
            <a:ext cx="1892808" cy="2715768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34" name="Picture Placeholder 31">
            <a:extLst>
              <a:ext uri="{FF2B5EF4-FFF2-40B4-BE49-F238E27FC236}">
                <a16:creationId xmlns:a16="http://schemas.microsoft.com/office/drawing/2014/main" id="{6CBA6ABC-D5D1-9758-59EA-8DE549CC612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601968" y="2852928"/>
            <a:ext cx="1892808" cy="2715768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40E68EB8-B0D8-E5D4-CE19-45219E4D7038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546336" y="2852928"/>
            <a:ext cx="1892808" cy="2715768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E26C148-CFEE-21C0-96F3-EBC299FD2285}"/>
              </a:ext>
            </a:extLst>
          </p:cNvPr>
          <p:cNvCxnSpPr>
            <a:cxnSpLocks/>
          </p:cNvCxnSpPr>
          <p:nvPr userDrawn="1"/>
        </p:nvCxnSpPr>
        <p:spPr>
          <a:xfrm>
            <a:off x="6585357" y="2355475"/>
            <a:ext cx="1925203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5BFA673-0676-EDA2-B7AA-6FA05B486C17}"/>
              </a:ext>
            </a:extLst>
          </p:cNvPr>
          <p:cNvCxnSpPr>
            <a:cxnSpLocks/>
          </p:cNvCxnSpPr>
          <p:nvPr userDrawn="1"/>
        </p:nvCxnSpPr>
        <p:spPr>
          <a:xfrm>
            <a:off x="9628632" y="2361693"/>
            <a:ext cx="192938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75B0A4BB-506D-F90C-BF18-B86999FDC27A}"/>
              </a:ext>
            </a:extLst>
          </p:cNvPr>
          <p:cNvCxnSpPr>
            <a:cxnSpLocks/>
          </p:cNvCxnSpPr>
          <p:nvPr userDrawn="1"/>
        </p:nvCxnSpPr>
        <p:spPr>
          <a:xfrm>
            <a:off x="729735" y="2354726"/>
            <a:ext cx="192938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E4F1002-8ECA-FF8D-84D1-D74BB9C00127}"/>
              </a:ext>
            </a:extLst>
          </p:cNvPr>
          <p:cNvCxnSpPr>
            <a:cxnSpLocks/>
          </p:cNvCxnSpPr>
          <p:nvPr userDrawn="1"/>
        </p:nvCxnSpPr>
        <p:spPr>
          <a:xfrm>
            <a:off x="3672459" y="2349116"/>
            <a:ext cx="192938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Proposal Idea for my Independent Project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60493A2-A97C-AF3D-B912-358EF45F61BD}"/>
              </a:ext>
            </a:extLst>
          </p:cNvPr>
          <p:cNvCxnSpPr>
            <a:cxnSpLocks/>
          </p:cNvCxnSpPr>
          <p:nvPr userDrawn="1"/>
        </p:nvCxnSpPr>
        <p:spPr>
          <a:xfrm>
            <a:off x="3866404" y="929468"/>
            <a:ext cx="8325596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35BFB79-CBB3-07C6-9054-B6A67EB74CD0}"/>
              </a:ext>
            </a:extLst>
          </p:cNvPr>
          <p:cNvCxnSpPr>
            <a:cxnSpLocks/>
          </p:cNvCxnSpPr>
          <p:nvPr userDrawn="1"/>
        </p:nvCxnSpPr>
        <p:spPr>
          <a:xfrm>
            <a:off x="0" y="39708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2D070E1-5B92-2362-47F1-B8BCB4EFFA48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930157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192024"/>
            <a:ext cx="8165592" cy="722376"/>
          </a:xfrm>
        </p:spPr>
        <p:txBody>
          <a:bodyPr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7F13219-232C-C38C-7D86-D48FAC7D8270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1101852" y="1261872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CB1722C2-4C66-F8BA-B3DD-6199116EF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2124" y="2889504"/>
            <a:ext cx="1828800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68F906E4-47B1-BEE5-E30F-146C6869BF2D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1060704" y="315468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31">
            <a:extLst>
              <a:ext uri="{FF2B5EF4-FFF2-40B4-BE49-F238E27FC236}">
                <a16:creationId xmlns:a16="http://schemas.microsoft.com/office/drawing/2014/main" id="{19E34216-9950-3FAF-F3B8-AB91DE926287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1101852" y="3877056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45" name="Text Placeholder 2">
            <a:extLst>
              <a:ext uri="{FF2B5EF4-FFF2-40B4-BE49-F238E27FC236}">
                <a16:creationId xmlns:a16="http://schemas.microsoft.com/office/drawing/2014/main" id="{C3F46F42-C5D7-B0CE-E3C5-46117B70A93B}"/>
              </a:ext>
            </a:extLst>
          </p:cNvPr>
          <p:cNvSpPr>
            <a:spLocks noGrp="1"/>
          </p:cNvSpPr>
          <p:nvPr>
            <p:ph type="body" idx="35"/>
          </p:nvPr>
        </p:nvSpPr>
        <p:spPr>
          <a:xfrm>
            <a:off x="978408" y="5477256"/>
            <a:ext cx="1856232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2">
            <a:extLst>
              <a:ext uri="{FF2B5EF4-FFF2-40B4-BE49-F238E27FC236}">
                <a16:creationId xmlns:a16="http://schemas.microsoft.com/office/drawing/2014/main" id="{F01F58CE-C433-DC58-1D16-405DC2D82D88}"/>
              </a:ext>
            </a:extLst>
          </p:cNvPr>
          <p:cNvSpPr>
            <a:spLocks noGrp="1"/>
          </p:cNvSpPr>
          <p:nvPr>
            <p:ph type="body" idx="31"/>
          </p:nvPr>
        </p:nvSpPr>
        <p:spPr>
          <a:xfrm>
            <a:off x="1060704" y="576072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Picture Placeholder 31">
            <a:extLst>
              <a:ext uri="{FF2B5EF4-FFF2-40B4-BE49-F238E27FC236}">
                <a16:creationId xmlns:a16="http://schemas.microsoft.com/office/drawing/2014/main" id="{F8C639A8-0897-2015-9829-94E98335DF2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962764" y="1261872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EEF857FA-9C5E-BED3-1ABB-A734EE39340B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3853036" y="2889504"/>
            <a:ext cx="1828800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5C6EFDC5-2080-3126-AB93-FB89817B2C2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3921616" y="315468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Picture Placeholder 31">
            <a:extLst>
              <a:ext uri="{FF2B5EF4-FFF2-40B4-BE49-F238E27FC236}">
                <a16:creationId xmlns:a16="http://schemas.microsoft.com/office/drawing/2014/main" id="{D8E671C2-9C83-AF2B-0C7A-D8CE1420463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962764" y="3877056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47" name="Text Placeholder 2">
            <a:extLst>
              <a:ext uri="{FF2B5EF4-FFF2-40B4-BE49-F238E27FC236}">
                <a16:creationId xmlns:a16="http://schemas.microsoft.com/office/drawing/2014/main" id="{1E0C8150-95EC-3B89-D427-0C4AD56ABB9E}"/>
              </a:ext>
            </a:extLst>
          </p:cNvPr>
          <p:cNvSpPr>
            <a:spLocks noGrp="1"/>
          </p:cNvSpPr>
          <p:nvPr>
            <p:ph type="body" idx="37"/>
          </p:nvPr>
        </p:nvSpPr>
        <p:spPr>
          <a:xfrm>
            <a:off x="3839320" y="5477256"/>
            <a:ext cx="1856232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2">
            <a:extLst>
              <a:ext uri="{FF2B5EF4-FFF2-40B4-BE49-F238E27FC236}">
                <a16:creationId xmlns:a16="http://schemas.microsoft.com/office/drawing/2014/main" id="{8B6CA730-8E8F-2283-CFDB-358748B1ED30}"/>
              </a:ext>
            </a:extLst>
          </p:cNvPr>
          <p:cNvSpPr>
            <a:spLocks noGrp="1"/>
          </p:cNvSpPr>
          <p:nvPr>
            <p:ph type="body" idx="33"/>
          </p:nvPr>
        </p:nvSpPr>
        <p:spPr>
          <a:xfrm>
            <a:off x="3921616" y="576072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Picture Placeholder 31">
            <a:extLst>
              <a:ext uri="{FF2B5EF4-FFF2-40B4-BE49-F238E27FC236}">
                <a16:creationId xmlns:a16="http://schemas.microsoft.com/office/drawing/2014/main" id="{6CBA6ABC-D5D1-9758-59EA-8DE549CC612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841853" y="1261872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990F14B-1D1F-AA8D-BB23-FA8F7EEF666B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6732125" y="2889504"/>
            <a:ext cx="1828800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D6CD9CDA-E122-F6EB-30B5-26D7E17771AB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6800705" y="315468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Picture Placeholder 31">
            <a:extLst>
              <a:ext uri="{FF2B5EF4-FFF2-40B4-BE49-F238E27FC236}">
                <a16:creationId xmlns:a16="http://schemas.microsoft.com/office/drawing/2014/main" id="{385AF281-7DED-566C-E62C-76BBF2A795A8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6841853" y="3877056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48" name="Text Placeholder 2">
            <a:extLst>
              <a:ext uri="{FF2B5EF4-FFF2-40B4-BE49-F238E27FC236}">
                <a16:creationId xmlns:a16="http://schemas.microsoft.com/office/drawing/2014/main" id="{D1C2E707-78B6-51F1-8B2D-EA2147D58C21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718409" y="5477256"/>
            <a:ext cx="1856232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2">
            <a:extLst>
              <a:ext uri="{FF2B5EF4-FFF2-40B4-BE49-F238E27FC236}">
                <a16:creationId xmlns:a16="http://schemas.microsoft.com/office/drawing/2014/main" id="{9E91D85A-CBAB-980E-5BD9-3BCF8CEAC7EA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800705" y="576072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40E68EB8-B0D8-E5D4-CE19-45219E4D7038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9685057" y="1261872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D1D0610-E513-F5EA-0393-622F692CA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575329" y="2889504"/>
            <a:ext cx="1828800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3BF37293-4E33-5570-29ED-04EB525DD19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643909" y="315468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Picture Placeholder 31">
            <a:extLst>
              <a:ext uri="{FF2B5EF4-FFF2-40B4-BE49-F238E27FC236}">
                <a16:creationId xmlns:a16="http://schemas.microsoft.com/office/drawing/2014/main" id="{5993608C-B818-3AD4-B4D3-28D2DF627D0D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9685057" y="3877056"/>
            <a:ext cx="1609344" cy="160934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bg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46" name="Text Placeholder 4">
            <a:extLst>
              <a:ext uri="{FF2B5EF4-FFF2-40B4-BE49-F238E27FC236}">
                <a16:creationId xmlns:a16="http://schemas.microsoft.com/office/drawing/2014/main" id="{0E307E95-A0E7-5F5C-DFF3-F33EF29FFC32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9561613" y="5477256"/>
            <a:ext cx="1856232" cy="310896"/>
          </a:xfrm>
        </p:spPr>
        <p:txBody>
          <a:bodyPr lIns="0" rIns="0" anchor="ctr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4">
            <a:extLst>
              <a:ext uri="{FF2B5EF4-FFF2-40B4-BE49-F238E27FC236}">
                <a16:creationId xmlns:a16="http://schemas.microsoft.com/office/drawing/2014/main" id="{93D6B271-D0F0-7CDA-BE9D-BD03B6C47BA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9643909" y="5760720"/>
            <a:ext cx="1691640" cy="466344"/>
          </a:xfrm>
          <a:solidFill>
            <a:schemeClr val="accent2"/>
          </a:solidFill>
        </p:spPr>
        <p:txBody>
          <a:bodyPr lIns="0" rIns="0" anchor="t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2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Proposal Idea for my Independent Project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B211C01-E0D3-34B5-C635-7ED6C7C89E9C}"/>
              </a:ext>
            </a:extLst>
          </p:cNvPr>
          <p:cNvCxnSpPr>
            <a:cxnSpLocks/>
          </p:cNvCxnSpPr>
          <p:nvPr userDrawn="1"/>
        </p:nvCxnSpPr>
        <p:spPr>
          <a:xfrm>
            <a:off x="0" y="330022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D4CCE68-630E-A4CE-AF43-3FB81EADDF21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42465"/>
            <a:ext cx="11395267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40AA902-F568-9A37-2C1B-1E3659DBE780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94CF9AA-8029-6D34-457C-9FC583E8DFD4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4CAFEB8-8359-AC67-8760-CFF0FC604D80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7E393C7-F0CA-6CFE-7A57-82D059DF9D96}"/>
              </a:ext>
            </a:extLst>
          </p:cNvPr>
          <p:cNvCxnSpPr>
            <a:cxnSpLocks/>
          </p:cNvCxnSpPr>
          <p:nvPr userDrawn="1"/>
        </p:nvCxnSpPr>
        <p:spPr>
          <a:xfrm>
            <a:off x="0" y="5915157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972500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832" y="1005840"/>
            <a:ext cx="7187184" cy="4251960"/>
          </a:xfrm>
        </p:spPr>
        <p:txBody>
          <a:bodyPr anchor="b"/>
          <a:lstStyle>
            <a:lvl1pPr>
              <a:lnSpc>
                <a:spcPct val="10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Subtitle 2">
            <a:extLst>
              <a:ext uri="{FF2B5EF4-FFF2-40B4-BE49-F238E27FC236}">
                <a16:creationId xmlns:a16="http://schemas.microsoft.com/office/drawing/2014/main" id="{BE3754CA-7CD5-66C6-9A94-42B6D2AEC1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41832" y="5312664"/>
            <a:ext cx="2889504" cy="365760"/>
          </a:xfrm>
          <a:solidFill>
            <a:schemeClr val="accent3"/>
          </a:solidFill>
        </p:spPr>
        <p:txBody>
          <a:bodyPr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  <a:latin typeface="Gill Sans Nova Light" panose="020B0302020104020203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47150B01-E47B-1FE6-D289-46641618F64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937714" y="1028362"/>
            <a:ext cx="2451100" cy="4800597"/>
          </a:xfrm>
          <a:ln w="15875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800"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Proposal Idea for my Independent Project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2C5A325-67B4-EB21-61D9-11A62C1149D0}"/>
              </a:ext>
            </a:extLst>
          </p:cNvPr>
          <p:cNvCxnSpPr>
            <a:cxnSpLocks/>
          </p:cNvCxnSpPr>
          <p:nvPr userDrawn="1"/>
        </p:nvCxnSpPr>
        <p:spPr>
          <a:xfrm>
            <a:off x="0" y="395159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966DF71-8DDC-0AE8-6067-6C8BDF66AEE6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53E1C8-4CA4-75B1-C371-4A379986E7A8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74A3361-4A2D-2ED2-946A-46EA9B3FCC96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9A1A3AD-F519-2787-F127-4698F8E5CA39}"/>
              </a:ext>
            </a:extLst>
          </p:cNvPr>
          <p:cNvCxnSpPr>
            <a:cxnSpLocks/>
          </p:cNvCxnSpPr>
          <p:nvPr userDrawn="1"/>
        </p:nvCxnSpPr>
        <p:spPr>
          <a:xfrm>
            <a:off x="0" y="5516519"/>
            <a:ext cx="9144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65322AF-E7A0-773B-0886-72337FA4AC8E}"/>
              </a:ext>
            </a:extLst>
          </p:cNvPr>
          <p:cNvCxnSpPr>
            <a:cxnSpLocks/>
            <a:stCxn id="19" idx="3"/>
          </p:cNvCxnSpPr>
          <p:nvPr userDrawn="1"/>
        </p:nvCxnSpPr>
        <p:spPr>
          <a:xfrm>
            <a:off x="3831336" y="5495544"/>
            <a:ext cx="8360664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144389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ple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5CCC7076-FFA4-750E-431A-0BE2B1B6F2E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547796" y="1652080"/>
            <a:ext cx="4406901" cy="3124681"/>
          </a:xfrm>
          <a:ln w="15875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 sz="1800"/>
            </a:lvl1pPr>
          </a:lstStyle>
          <a:p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BF410FA-6919-A95F-E465-F3650BC704A5}"/>
              </a:ext>
            </a:extLst>
          </p:cNvPr>
          <p:cNvCxnSpPr>
            <a:cxnSpLocks/>
          </p:cNvCxnSpPr>
          <p:nvPr userDrawn="1"/>
        </p:nvCxnSpPr>
        <p:spPr>
          <a:xfrm>
            <a:off x="0" y="1037308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56D016C-FD2C-0B4B-A727-8A7CAF4A9846}"/>
              </a:ext>
            </a:extLst>
          </p:cNvPr>
          <p:cNvCxnSpPr>
            <a:cxnSpLocks/>
          </p:cNvCxnSpPr>
          <p:nvPr userDrawn="1"/>
        </p:nvCxnSpPr>
        <p:spPr>
          <a:xfrm flipV="1">
            <a:off x="5476731" y="1037308"/>
            <a:ext cx="0" cy="540217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A79FE8F-AD7E-5CA6-4AC2-165DA0C9BEF5}"/>
              </a:ext>
            </a:extLst>
          </p:cNvPr>
          <p:cNvCxnSpPr>
            <a:cxnSpLocks/>
          </p:cNvCxnSpPr>
          <p:nvPr userDrawn="1"/>
        </p:nvCxnSpPr>
        <p:spPr>
          <a:xfrm flipV="1">
            <a:off x="8792556" y="1027906"/>
            <a:ext cx="0" cy="5411579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1AA6A48-79F7-A000-AA19-3EB390EBAFAF}"/>
              </a:ext>
            </a:extLst>
          </p:cNvPr>
          <p:cNvCxnSpPr>
            <a:cxnSpLocks/>
          </p:cNvCxnSpPr>
          <p:nvPr userDrawn="1"/>
        </p:nvCxnSpPr>
        <p:spPr>
          <a:xfrm>
            <a:off x="5476731" y="3833413"/>
            <a:ext cx="6715269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D2FB9E0-941D-A849-6C69-C8A3BDD784D2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68" y="54864"/>
            <a:ext cx="11256264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23483" y="1802860"/>
            <a:ext cx="2843784" cy="182734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Proposal Idea for my Independent Project 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29" name="Content Placeholder 2">
            <a:extLst>
              <a:ext uri="{FF2B5EF4-FFF2-40B4-BE49-F238E27FC236}">
                <a16:creationId xmlns:a16="http://schemas.microsoft.com/office/drawing/2014/main" id="{F9E7CC0C-0A82-6C16-C499-CE38E6A5E1A6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5634474" y="1802860"/>
            <a:ext cx="2843784" cy="182734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57CEC54D-1FD6-3F78-8B9D-D145F9B1C3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634474" y="1279472"/>
            <a:ext cx="2843784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0">
            <a:extLst>
              <a:ext uri="{FF2B5EF4-FFF2-40B4-BE49-F238E27FC236}">
                <a16:creationId xmlns:a16="http://schemas.microsoft.com/office/drawing/2014/main" id="{A61EC6ED-86B0-89B9-F4F3-A17A7F150D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023483" y="1278001"/>
            <a:ext cx="2843784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3D51AA82-3529-805D-5461-E1C5DC523EBF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9023483" y="4599432"/>
            <a:ext cx="2843784" cy="164595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52A58E13-B509-86DD-D9FA-FE6B76B706CE}"/>
              </a:ext>
            </a:extLst>
          </p:cNvPr>
          <p:cNvSpPr>
            <a:spLocks noGrp="1"/>
          </p:cNvSpPr>
          <p:nvPr>
            <p:ph idx="17"/>
          </p:nvPr>
        </p:nvSpPr>
        <p:spPr>
          <a:xfrm>
            <a:off x="5634474" y="4599432"/>
            <a:ext cx="2843784" cy="1645950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0">
            <a:extLst>
              <a:ext uri="{FF2B5EF4-FFF2-40B4-BE49-F238E27FC236}">
                <a16:creationId xmlns:a16="http://schemas.microsoft.com/office/drawing/2014/main" id="{D3275BA4-1A29-81A8-890F-A2019D6AD1A2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634474" y="4078224"/>
            <a:ext cx="2843784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0">
            <a:extLst>
              <a:ext uri="{FF2B5EF4-FFF2-40B4-BE49-F238E27FC236}">
                <a16:creationId xmlns:a16="http://schemas.microsoft.com/office/drawing/2014/main" id="{97742C31-A952-F092-74D6-5D432DBE495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9023483" y="4078224"/>
            <a:ext cx="2843784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1AF03A42-3FAC-6EF4-3C19-01EADE20F3D9}"/>
              </a:ext>
            </a:extLst>
          </p:cNvPr>
          <p:cNvSpPr>
            <a:spLocks noGrp="1"/>
          </p:cNvSpPr>
          <p:nvPr>
            <p:ph idx="21"/>
          </p:nvPr>
        </p:nvSpPr>
        <p:spPr>
          <a:xfrm>
            <a:off x="1207008" y="5788152"/>
            <a:ext cx="3858768" cy="532461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0">
            <a:extLst>
              <a:ext uri="{FF2B5EF4-FFF2-40B4-BE49-F238E27FC236}">
                <a16:creationId xmlns:a16="http://schemas.microsoft.com/office/drawing/2014/main" id="{D4A2DF13-0ACD-F5E4-200D-EF0469F75D0D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1207008" y="5266944"/>
            <a:ext cx="3858768" cy="466344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7B805FCC-6D7A-F1CC-3B04-A84A068DBB1F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1695176" y="3310128"/>
            <a:ext cx="292608" cy="292608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  <p:sp>
        <p:nvSpPr>
          <p:cNvPr id="45" name="Text Placeholder 43">
            <a:extLst>
              <a:ext uri="{FF2B5EF4-FFF2-40B4-BE49-F238E27FC236}">
                <a16:creationId xmlns:a16="http://schemas.microsoft.com/office/drawing/2014/main" id="{FEE3F2FF-41FC-A05B-F6EB-A97A7D1B064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11695176" y="5897880"/>
            <a:ext cx="292608" cy="292608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  <p:sp>
        <p:nvSpPr>
          <p:cNvPr id="46" name="Text Placeholder 43">
            <a:extLst>
              <a:ext uri="{FF2B5EF4-FFF2-40B4-BE49-F238E27FC236}">
                <a16:creationId xmlns:a16="http://schemas.microsoft.com/office/drawing/2014/main" id="{271E6249-39AB-A674-474B-129F0FC28F0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293608" y="3310128"/>
            <a:ext cx="292608" cy="292608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  <p:sp>
        <p:nvSpPr>
          <p:cNvPr id="47" name="Text Placeholder 43">
            <a:extLst>
              <a:ext uri="{FF2B5EF4-FFF2-40B4-BE49-F238E27FC236}">
                <a16:creationId xmlns:a16="http://schemas.microsoft.com/office/drawing/2014/main" id="{1743218C-8B3C-DC33-5CD2-D82FA77A522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293608" y="5897880"/>
            <a:ext cx="292608" cy="292608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  <p:sp>
        <p:nvSpPr>
          <p:cNvPr id="48" name="Text Placeholder 43">
            <a:extLst>
              <a:ext uri="{FF2B5EF4-FFF2-40B4-BE49-F238E27FC236}">
                <a16:creationId xmlns:a16="http://schemas.microsoft.com/office/drawing/2014/main" id="{6018CAD3-E7B7-16B7-5631-0C3F7C38C530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48640" y="5330952"/>
            <a:ext cx="512064" cy="512064"/>
          </a:xfrm>
          <a:prstGeom prst="ellipse">
            <a:avLst/>
          </a:prstGeom>
          <a:ln w="15875">
            <a:solidFill>
              <a:schemeClr val="tx1"/>
            </a:solidFill>
          </a:ln>
        </p:spPr>
        <p:txBody>
          <a:bodyPr lIns="0" tIns="0" rIns="0" bIns="0" anchor="ctr"/>
          <a:lstStyle>
            <a:lvl1pPr marL="0" indent="0" algn="ctr">
              <a:buNone/>
              <a:defRPr sz="1600">
                <a:latin typeface="+mj-lt"/>
              </a:defRPr>
            </a:lvl1pPr>
          </a:lstStyle>
          <a:p>
            <a:pPr lvl="0"/>
            <a:r>
              <a:rPr lang="en-US"/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654059591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FEDE488-304D-8F7B-7181-CB5794855926}"/>
              </a:ext>
            </a:extLst>
          </p:cNvPr>
          <p:cNvCxnSpPr>
            <a:cxnSpLocks/>
          </p:cNvCxnSpPr>
          <p:nvPr userDrawn="1"/>
        </p:nvCxnSpPr>
        <p:spPr>
          <a:xfrm>
            <a:off x="1565155" y="1983947"/>
            <a:ext cx="1062684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73152"/>
            <a:ext cx="3227832" cy="969264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7F13219-232C-C38C-7D86-D48FAC7D8270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94360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CB1722C2-4C66-F8BA-B3DD-6199116EF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2064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68F906E4-47B1-BEE5-E30F-146C6869BF2D}"/>
              </a:ext>
            </a:extLst>
          </p:cNvPr>
          <p:cNvSpPr>
            <a:spLocks noGrp="1"/>
          </p:cNvSpPr>
          <p:nvPr>
            <p:ph type="body" idx="17"/>
          </p:nvPr>
        </p:nvSpPr>
        <p:spPr>
          <a:xfrm>
            <a:off x="512064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Picture Placeholder 31">
            <a:extLst>
              <a:ext uri="{FF2B5EF4-FFF2-40B4-BE49-F238E27FC236}">
                <a16:creationId xmlns:a16="http://schemas.microsoft.com/office/drawing/2014/main" id="{F8C639A8-0897-2015-9829-94E98335DF2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017520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EEF857FA-9C5E-BED3-1ABB-A734EE39340B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2916936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5C6EFDC5-2080-3126-AB93-FB89817B2C28}"/>
              </a:ext>
            </a:extLst>
          </p:cNvPr>
          <p:cNvSpPr>
            <a:spLocks noGrp="1"/>
          </p:cNvSpPr>
          <p:nvPr>
            <p:ph type="body" idx="19"/>
          </p:nvPr>
        </p:nvSpPr>
        <p:spPr>
          <a:xfrm>
            <a:off x="2916936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Picture Placeholder 31">
            <a:extLst>
              <a:ext uri="{FF2B5EF4-FFF2-40B4-BE49-F238E27FC236}">
                <a16:creationId xmlns:a16="http://schemas.microsoft.com/office/drawing/2014/main" id="{6CBA6ABC-D5D1-9758-59EA-8DE549CC612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440680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2" name="Text Placeholder 2">
            <a:extLst>
              <a:ext uri="{FF2B5EF4-FFF2-40B4-BE49-F238E27FC236}">
                <a16:creationId xmlns:a16="http://schemas.microsoft.com/office/drawing/2014/main" id="{F990F14B-1D1F-AA8D-BB23-FA8F7EEF666B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5358384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D6CD9CDA-E122-F6EB-30B5-26D7E17771AB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5358384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Picture Placeholder 31">
            <a:extLst>
              <a:ext uri="{FF2B5EF4-FFF2-40B4-BE49-F238E27FC236}">
                <a16:creationId xmlns:a16="http://schemas.microsoft.com/office/drawing/2014/main" id="{8AC38C98-F011-6729-EA3D-B9F72D88DBB5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744968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01D32DAF-E8E7-6294-0961-BC9CCFB6F413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644384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C9875650-BD0D-32C5-3819-F8C14365B414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7644384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40E68EB8-B0D8-E5D4-CE19-45219E4D7038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0204704" y="1481328"/>
            <a:ext cx="969264" cy="969264"/>
          </a:xfrm>
          <a:solidFill>
            <a:schemeClr val="tx2">
              <a:lumMod val="60000"/>
              <a:lumOff val="40000"/>
            </a:schemeClr>
          </a:solidFill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endParaRPr lang="en-US"/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7D1D0610-E513-F5EA-0393-622F692CA0F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0113264" y="2743200"/>
            <a:ext cx="1389888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3BF37293-4E33-5570-29ED-04EB525DD19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0113264" y="3218688"/>
            <a:ext cx="1801368" cy="1481328"/>
          </a:xfrm>
        </p:spPr>
        <p:txBody>
          <a:bodyPr anchor="t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Proposal Idea for my Independent Project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EEA677E-8DEA-5E75-BA4B-23D1BA7F8E99}"/>
              </a:ext>
            </a:extLst>
          </p:cNvPr>
          <p:cNvCxnSpPr>
            <a:cxnSpLocks/>
          </p:cNvCxnSpPr>
          <p:nvPr userDrawn="1"/>
        </p:nvCxnSpPr>
        <p:spPr>
          <a:xfrm>
            <a:off x="3866404" y="522548"/>
            <a:ext cx="8325596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B3319DB-4A46-5428-C6CC-D0751895D66F}"/>
              </a:ext>
            </a:extLst>
          </p:cNvPr>
          <p:cNvCxnSpPr>
            <a:cxnSpLocks/>
          </p:cNvCxnSpPr>
          <p:nvPr userDrawn="1"/>
        </p:nvCxnSpPr>
        <p:spPr>
          <a:xfrm>
            <a:off x="0" y="5757057"/>
            <a:ext cx="8504858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62B810B-B523-F767-647B-12432989B2E9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2A089CB3-1FD6-52E9-890B-0C5EC799D8A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36655" y="5143104"/>
            <a:ext cx="3355345" cy="1252728"/>
          </a:xfrm>
        </p:spPr>
        <p:txBody>
          <a:bodyPr anchor="ctr"/>
          <a:lstStyle>
            <a:lvl1pPr marL="0" indent="0">
              <a:buNone/>
              <a:defRPr sz="400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1278214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0672C-3B98-424B-3047-A14FF403A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344" y="36576"/>
            <a:ext cx="5294376" cy="969264"/>
          </a:xfrm>
        </p:spPr>
        <p:txBody>
          <a:bodyPr/>
          <a:lstStyle>
            <a:lvl1pPr>
              <a:lnSpc>
                <a:spcPct val="100000"/>
              </a:lnSpc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Picture Placeholder 20">
            <a:extLst>
              <a:ext uri="{FF2B5EF4-FFF2-40B4-BE49-F238E27FC236}">
                <a16:creationId xmlns:a16="http://schemas.microsoft.com/office/drawing/2014/main" id="{656258F0-1496-C756-9648-B7772E2B11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4501" y="1592221"/>
            <a:ext cx="5207000" cy="4292599"/>
          </a:xfrm>
          <a:ln w="15875">
            <a:solidFill>
              <a:schemeClr val="accent1"/>
            </a:solidFill>
          </a:ln>
        </p:spPr>
        <p:txBody>
          <a:bodyPr anchor="ctr"/>
          <a:lstStyle>
            <a:lvl1pPr marL="0" indent="0" algn="ctr">
              <a:buFontTx/>
              <a:buNone/>
              <a:defRPr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399D7D-8B9F-47AD-ACF1-0FAA450690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392" y="740664"/>
            <a:ext cx="5157787" cy="466344"/>
          </a:xfrm>
        </p:spPr>
        <p:txBody>
          <a:bodyPr anchor="ctr"/>
          <a:lstStyle>
            <a:lvl1pPr marL="0" indent="0"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2E9DC0-11F7-BF92-00BF-7C7E94670C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65392" y="1417320"/>
            <a:ext cx="5157787" cy="2029968"/>
          </a:xfrm>
        </p:spPr>
        <p:txBody>
          <a:bodyPr/>
          <a:lstStyle>
            <a:lvl1pPr>
              <a:lnSpc>
                <a:spcPct val="100000"/>
              </a:lnSpc>
              <a:spcBef>
                <a:spcPts val="1800"/>
              </a:spcBef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60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60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60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60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110F4B-383C-979A-7C67-60731A902C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65392" y="3941064"/>
            <a:ext cx="5183188" cy="466344"/>
          </a:xfrm>
        </p:spPr>
        <p:txBody>
          <a:bodyPr anchor="ctr"/>
          <a:lstStyle>
            <a:lvl1pPr marL="0" indent="0">
              <a:buNone/>
              <a:defRPr sz="2400" b="0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58E51B-C92F-F9B7-5D67-2EE0685CCF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392" y="4485555"/>
            <a:ext cx="5183188" cy="1197864"/>
          </a:xfrm>
        </p:spPr>
        <p:txBody>
          <a:bodyPr/>
          <a:lstStyle>
            <a:lvl1pPr>
              <a:lnSpc>
                <a:spcPct val="100000"/>
              </a:lnSpc>
              <a:spcBef>
                <a:spcPts val="1800"/>
              </a:spcBef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60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60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60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60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376A9B-4626-290B-917F-B57D35120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47E33F-E2CD-B99B-7A79-CDC2550A1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Proposal Idea for my Independent Project 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27C822-3603-1035-6BD5-07AEADACE8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E816DB4-C374-189A-F1F8-5F1B43EC2B71}"/>
              </a:ext>
            </a:extLst>
          </p:cNvPr>
          <p:cNvCxnSpPr>
            <a:cxnSpLocks/>
          </p:cNvCxnSpPr>
          <p:nvPr userDrawn="1"/>
        </p:nvCxnSpPr>
        <p:spPr>
          <a:xfrm>
            <a:off x="0" y="1037557"/>
            <a:ext cx="6096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FEC7540-FB09-0AE1-04FF-3706800F4DB6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0"/>
            <a:ext cx="0" cy="6439485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69421D4-0B4D-95CB-4FCB-E139DCBAD9BB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7848926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1B0F0B75-DD75-7194-E40A-3AA5DD203B15}"/>
              </a:ext>
            </a:extLst>
          </p:cNvPr>
          <p:cNvSpPr/>
          <p:nvPr userDrawn="1"/>
        </p:nvSpPr>
        <p:spPr>
          <a:xfrm>
            <a:off x="3886830" y="1031243"/>
            <a:ext cx="7906804" cy="540624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EB85F28-9AE2-01CA-E801-96F2F2ACC4FE}"/>
              </a:ext>
            </a:extLst>
          </p:cNvPr>
          <p:cNvSpPr/>
          <p:nvPr userDrawn="1"/>
        </p:nvSpPr>
        <p:spPr>
          <a:xfrm>
            <a:off x="409046" y="1042071"/>
            <a:ext cx="3455590" cy="539541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64008"/>
            <a:ext cx="8165592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77B3A0F7-4877-4804-831D-E094CB4C49B3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67512" y="1673352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F374C-57DC-E207-D494-6986428A2D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1307592"/>
            <a:ext cx="7598664" cy="1197864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5160F9ED-11F2-C22D-919C-AD28524B13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7512" y="3452264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8C5B491A-910D-96D7-7910-D672B6313334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4123102" y="3086504"/>
            <a:ext cx="7598664" cy="1197864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C7845D54-C197-EEDA-099F-45ED6EC803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7512" y="5288457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B00C50B6-D96C-CEAF-4897-329D7DBC41E1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4114800" y="4922697"/>
            <a:ext cx="7598664" cy="1197864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Proposal Idea for my Independent Project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A273E5-D639-4F22-9056-01A62C38E224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38695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96F1646-E658-90F3-D203-86B50D2F5DEF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793165-641B-DB78-F1A5-573C6041DE9A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4121FCC-C1AD-FD70-0727-3D611AEFAAD4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890A2E-4E9B-29B4-124F-FBBCB462EB7C}"/>
              </a:ext>
            </a:extLst>
          </p:cNvPr>
          <p:cNvCxnSpPr>
            <a:cxnSpLocks/>
          </p:cNvCxnSpPr>
          <p:nvPr userDrawn="1"/>
        </p:nvCxnSpPr>
        <p:spPr>
          <a:xfrm>
            <a:off x="398366" y="2767098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256AAD6-732C-A795-FCB1-69CE94E3F1C4}"/>
              </a:ext>
            </a:extLst>
          </p:cNvPr>
          <p:cNvCxnSpPr>
            <a:cxnSpLocks/>
          </p:cNvCxnSpPr>
          <p:nvPr userDrawn="1"/>
        </p:nvCxnSpPr>
        <p:spPr>
          <a:xfrm>
            <a:off x="398366" y="4603773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F2162417-AD43-4C6C-A3F2-EC7D979B702A}"/>
              </a:ext>
            </a:extLst>
          </p:cNvPr>
          <p:cNvCxnSpPr>
            <a:cxnSpLocks/>
          </p:cNvCxnSpPr>
          <p:nvPr userDrawn="1"/>
        </p:nvCxnSpPr>
        <p:spPr>
          <a:xfrm flipV="1">
            <a:off x="3864636" y="1031243"/>
            <a:ext cx="0" cy="540724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7348704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5A4D4F6-5B85-FBD0-E507-B32E94BF2066}"/>
              </a:ext>
            </a:extLst>
          </p:cNvPr>
          <p:cNvSpPr/>
          <p:nvPr userDrawn="1"/>
        </p:nvSpPr>
        <p:spPr>
          <a:xfrm>
            <a:off x="3886830" y="1031243"/>
            <a:ext cx="7906804" cy="540624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7666C5-50ED-BD11-EBB3-5068C0F8FE27}"/>
              </a:ext>
            </a:extLst>
          </p:cNvPr>
          <p:cNvSpPr/>
          <p:nvPr userDrawn="1"/>
        </p:nvSpPr>
        <p:spPr>
          <a:xfrm>
            <a:off x="409046" y="1042071"/>
            <a:ext cx="3455590" cy="539541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2EAF0B87-8A17-7C9D-202E-F0AC8A920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64008"/>
            <a:ext cx="8165592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4" name="Text Placeholder 2">
            <a:extLst>
              <a:ext uri="{FF2B5EF4-FFF2-40B4-BE49-F238E27FC236}">
                <a16:creationId xmlns:a16="http://schemas.microsoft.com/office/drawing/2014/main" id="{C766325D-8175-9B95-4BB6-87E3195AAD33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67512" y="2155720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5F9AFE21-B015-59CC-B869-6CA584CD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800" y="1283336"/>
            <a:ext cx="7598664" cy="2211112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81CCD754-FDAD-02A0-CC23-AE197F4DA1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7512" y="4856116"/>
            <a:ext cx="2907792" cy="466344"/>
          </a:xfrm>
        </p:spPr>
        <p:txBody>
          <a:bodyPr anchor="ctr"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8DA3CBCD-145A-E531-00B6-F66E3BB91D36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4114800" y="3983732"/>
            <a:ext cx="7598664" cy="2211112"/>
          </a:xfrm>
        </p:spPr>
        <p:txBody>
          <a:bodyPr anchor="ctr"/>
          <a:lstStyle>
            <a:lvl1pPr marL="283464">
              <a:lnSpc>
                <a:spcPct val="100000"/>
              </a:lnSpc>
              <a:spcBef>
                <a:spcPts val="0"/>
              </a:spcBef>
              <a:defRPr sz="1800"/>
            </a:lvl1pPr>
            <a:lvl2pPr>
              <a:lnSpc>
                <a:spcPct val="100000"/>
              </a:lnSpc>
              <a:spcBef>
                <a:spcPts val="0"/>
              </a:spcBef>
              <a:defRPr sz="1600"/>
            </a:lvl2pPr>
            <a:lvl3pPr>
              <a:lnSpc>
                <a:spcPct val="100000"/>
              </a:lnSpc>
              <a:spcBef>
                <a:spcPts val="0"/>
              </a:spcBef>
              <a:defRPr sz="1400"/>
            </a:lvl3pPr>
            <a:lvl4pPr>
              <a:lnSpc>
                <a:spcPct val="100000"/>
              </a:lnSpc>
              <a:spcBef>
                <a:spcPts val="0"/>
              </a:spcBef>
              <a:defRPr sz="1200"/>
            </a:lvl4pPr>
            <a:lvl5pPr>
              <a:lnSpc>
                <a:spcPct val="100000"/>
              </a:lnSpc>
              <a:spcBef>
                <a:spcPts val="0"/>
              </a:spcBef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C8C7A88B-B5E6-DF17-298C-3F1D6F2BB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F6BF98F2-CC55-EA67-AFEB-3B9BDA92B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Proposal Idea for my Independent Project 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80D6DCDD-07F4-F7F0-12E1-CAF3B5CCCE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22471" y="6517634"/>
            <a:ext cx="950260" cy="274320"/>
          </a:xfrm>
        </p:spPr>
        <p:txBody>
          <a:bodyPr/>
          <a:lstStyle/>
          <a:p>
            <a:r>
              <a:rPr lang="en-US"/>
              <a:t>20XX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526EBCF-823D-784A-BF8D-A377758CEB81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38695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D6E25F4-4D19-CCBB-9F09-7369C86AAD57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56A4D074-D2CA-D6E0-115B-1CEDA471F0F3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B039A31-257E-2036-4142-307DD91B05CC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39C06B9-E1A2-A881-C800-86FBB69963F9}"/>
              </a:ext>
            </a:extLst>
          </p:cNvPr>
          <p:cNvCxnSpPr>
            <a:cxnSpLocks/>
          </p:cNvCxnSpPr>
          <p:nvPr userDrawn="1"/>
        </p:nvCxnSpPr>
        <p:spPr>
          <a:xfrm>
            <a:off x="398366" y="3739090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DDBBDAB-1770-6117-02A2-DF798EAD6320}"/>
              </a:ext>
            </a:extLst>
          </p:cNvPr>
          <p:cNvCxnSpPr>
            <a:cxnSpLocks/>
          </p:cNvCxnSpPr>
          <p:nvPr userDrawn="1"/>
        </p:nvCxnSpPr>
        <p:spPr>
          <a:xfrm flipV="1">
            <a:off x="3864636" y="1031243"/>
            <a:ext cx="0" cy="5407244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7785142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3872" y="4389120"/>
            <a:ext cx="4709160" cy="1645920"/>
          </a:xfrm>
        </p:spPr>
        <p:txBody>
          <a:bodyPr/>
          <a:lstStyle>
            <a:lvl1pPr algn="ctr">
              <a:defRPr sz="72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FD728F67-F092-A253-7F58-A329D8F438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680" y="2130552"/>
            <a:ext cx="8165592" cy="1755648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  <a:lvl2pPr marL="566928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600">
                <a:solidFill>
                  <a:schemeClr val="accent1"/>
                </a:solidFill>
              </a:defRPr>
            </a:lvl2pPr>
            <a:lvl3pPr marL="850392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400">
                <a:solidFill>
                  <a:schemeClr val="accent1"/>
                </a:solidFill>
              </a:defRPr>
            </a:lvl3pPr>
            <a:lvl4pPr marL="1133856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200">
                <a:solidFill>
                  <a:schemeClr val="accent1"/>
                </a:solidFill>
              </a:defRPr>
            </a:lvl4pPr>
            <a:lvl5pPr marL="1417320" indent="-283464">
              <a:lnSpc>
                <a:spcPct val="100000"/>
              </a:lnSpc>
              <a:buFont typeface="Wingdings" panose="05000000000000000000" pitchFamily="2" charset="2"/>
              <a:buChar char="§"/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1ABA6-5EA3-1AE9-0825-523073F78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C5317-E14C-8E61-2C1E-0430778E8A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Proposal Idea for my Independent Project 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514D0E-ED92-E1A4-0E78-546375A0A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9E5CB43-9C58-7065-8F71-3D1335DCA2E8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D7C51743-4A18-4275-9C86-2A02654EB16B}"/>
              </a:ext>
            </a:extLst>
          </p:cNvPr>
          <p:cNvSpPr/>
          <p:nvPr userDrawn="1"/>
        </p:nvSpPr>
        <p:spPr>
          <a:xfrm>
            <a:off x="1509823" y="1188365"/>
            <a:ext cx="9172353" cy="4481269"/>
          </a:xfrm>
          <a:prstGeom prst="rect">
            <a:avLst/>
          </a:prstGeom>
          <a:noFill/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0105206-25D5-CAFF-D01A-6C366A0DDD06}"/>
              </a:ext>
            </a:extLst>
          </p:cNvPr>
          <p:cNvCxnSpPr>
            <a:cxnSpLocks/>
          </p:cNvCxnSpPr>
          <p:nvPr userDrawn="1"/>
        </p:nvCxnSpPr>
        <p:spPr>
          <a:xfrm>
            <a:off x="0" y="5208047"/>
            <a:ext cx="5837756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568D0A6-8634-2DEB-AE13-929FDDFD954E}"/>
              </a:ext>
            </a:extLst>
          </p:cNvPr>
          <p:cNvCxnSpPr>
            <a:cxnSpLocks/>
          </p:cNvCxnSpPr>
          <p:nvPr userDrawn="1"/>
        </p:nvCxnSpPr>
        <p:spPr>
          <a:xfrm>
            <a:off x="10546079" y="5220132"/>
            <a:ext cx="1645921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7668005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0BD26-4C3C-C934-E3C5-C4ABD369E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5544" y="731520"/>
            <a:ext cx="5952744" cy="1645920"/>
          </a:xfrm>
        </p:spPr>
        <p:txBody>
          <a:bodyPr/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2AA6941D-E239-2A54-E6C1-1574E59717D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4872540" cy="6858000"/>
          </a:xfrm>
          <a:ln w="15875">
            <a:solidFill>
              <a:schemeClr val="tx1"/>
            </a:solidFill>
          </a:ln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44C3332-D605-38F6-7D05-D7B329747768}"/>
              </a:ext>
            </a:extLst>
          </p:cNvPr>
          <p:cNvCxnSpPr>
            <a:cxnSpLocks/>
          </p:cNvCxnSpPr>
          <p:nvPr userDrawn="1"/>
        </p:nvCxnSpPr>
        <p:spPr>
          <a:xfrm>
            <a:off x="4863079" y="4150757"/>
            <a:ext cx="7328921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7B2C081-8C69-001E-872F-68A1B1E48B94}"/>
              </a:ext>
            </a:extLst>
          </p:cNvPr>
          <p:cNvCxnSpPr>
            <a:cxnSpLocks/>
          </p:cNvCxnSpPr>
          <p:nvPr userDrawn="1"/>
        </p:nvCxnSpPr>
        <p:spPr>
          <a:xfrm>
            <a:off x="4872540" y="5515589"/>
            <a:ext cx="7328921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5613557-EA43-56E7-5DE1-8A9813B2D7EB}"/>
              </a:ext>
            </a:extLst>
          </p:cNvPr>
          <p:cNvCxnSpPr>
            <a:cxnSpLocks/>
          </p:cNvCxnSpPr>
          <p:nvPr userDrawn="1"/>
        </p:nvCxnSpPr>
        <p:spPr>
          <a:xfrm>
            <a:off x="4872540" y="2766534"/>
            <a:ext cx="7328921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0CA79F44-DB47-D961-5554-E6CEF0F31D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95545" y="3191256"/>
            <a:ext cx="5953506" cy="73152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21">
            <a:extLst>
              <a:ext uri="{FF2B5EF4-FFF2-40B4-BE49-F238E27FC236}">
                <a16:creationId xmlns:a16="http://schemas.microsoft.com/office/drawing/2014/main" id="{D8CB894C-EA47-EEFE-AB8C-A9B9B10EDFAC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494782" y="4498848"/>
            <a:ext cx="5953506" cy="73152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B3C09B13-9367-B435-A76A-9DBB1332FC5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494782" y="5797296"/>
            <a:ext cx="5953506" cy="73152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aseline="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14101259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77913A3-071A-44D9-E59A-B9C86D99F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54864"/>
            <a:ext cx="8165592" cy="96926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A67C02-F658-3749-9924-99BDA9C11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120C0-232E-AD3B-138D-B65A7AD49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Proposal Idea for my Independent Project 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10ABD4-B26A-0940-A80F-399F8FCAD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94864F6-8550-2BFC-DC03-2BB296DF2E95}"/>
              </a:ext>
            </a:extLst>
          </p:cNvPr>
          <p:cNvCxnSpPr>
            <a:cxnSpLocks/>
          </p:cNvCxnSpPr>
          <p:nvPr userDrawn="1"/>
        </p:nvCxnSpPr>
        <p:spPr>
          <a:xfrm>
            <a:off x="398366" y="1031955"/>
            <a:ext cx="113952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D95A92E-7815-7546-3201-42AEFA654F4C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FF23430-1681-F3A4-F071-7C338746014B}"/>
              </a:ext>
            </a:extLst>
          </p:cNvPr>
          <p:cNvCxnSpPr>
            <a:cxnSpLocks/>
          </p:cNvCxnSpPr>
          <p:nvPr userDrawn="1"/>
        </p:nvCxnSpPr>
        <p:spPr>
          <a:xfrm flipV="1">
            <a:off x="398367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7B44D2F-F976-B752-100E-E994C9F0206A}"/>
              </a:ext>
            </a:extLst>
          </p:cNvPr>
          <p:cNvCxnSpPr>
            <a:cxnSpLocks/>
          </p:cNvCxnSpPr>
          <p:nvPr userDrawn="1"/>
        </p:nvCxnSpPr>
        <p:spPr>
          <a:xfrm flipV="1">
            <a:off x="11793633" y="0"/>
            <a:ext cx="0" cy="68580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0943945"/>
      </p:ext>
    </p:extLst>
  </p:cSld>
  <p:clrMapOvr>
    <a:masterClrMapping/>
  </p:clrMapOvr>
  <p:hf hd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AC1505-F26B-3039-38E3-3A7F7CC7F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2C2A94-01A4-034C-9AE7-87CF12383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/>
          <a:lstStyle/>
          <a:p>
            <a:r>
              <a:rPr lang="en-US"/>
              <a:t>Proposal Idea for my Independent Project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45BEB7-6CEE-98EF-C00B-19BF6407E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/>
          <a:lstStyle/>
          <a:p>
            <a:fld id="{84D792B7-0397-C047-AE12-1A03F7E3DC83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912249-F431-4F6C-4213-30FF47C81741}"/>
              </a:ext>
            </a:extLst>
          </p:cNvPr>
          <p:cNvCxnSpPr>
            <a:cxnSpLocks/>
          </p:cNvCxnSpPr>
          <p:nvPr userDrawn="1"/>
        </p:nvCxnSpPr>
        <p:spPr>
          <a:xfrm>
            <a:off x="0" y="6439485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0187535"/>
      </p:ext>
    </p:extLst>
  </p:cSld>
  <p:clrMapOvr>
    <a:masterClrMapping/>
  </p:clrMapOvr>
  <p:hf hd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5AA5F-2C28-9886-0D00-5D18198ECE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622471" y="6517634"/>
            <a:ext cx="95026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 spc="300" baseline="0">
                <a:solidFill>
                  <a:schemeClr val="tx1"/>
                </a:solidFill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922ECB-9F56-BDF6-8792-01F55B2EA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62B5B1-8D0B-68C6-B628-3FF8E5DCD2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F9CC0-D93B-C416-BCCE-87441F99C0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16640" y="6517634"/>
            <a:ext cx="950258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 spc="300" baseline="0">
                <a:solidFill>
                  <a:schemeClr val="tx1"/>
                </a:solidFill>
                <a:latin typeface="Gill Sans Nova Light" panose="020B0302020104020203" pitchFamily="34" charset="0"/>
              </a:defRPr>
            </a:lvl1pPr>
          </a:lstStyle>
          <a:p>
            <a:fld id="{84D792B7-0397-C047-AE12-1A03F7E3DC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54253F60-8B31-6272-41B3-5C95D6A908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08250" y="6517634"/>
            <a:ext cx="2572870" cy="27432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spc="300" baseline="0">
                <a:solidFill>
                  <a:schemeClr val="tx1"/>
                </a:solidFill>
                <a:latin typeface="Gill Sans Nova Light" panose="020B0302020104020203" pitchFamily="34" charset="0"/>
              </a:defRPr>
            </a:lvl1pPr>
          </a:lstStyle>
          <a:p>
            <a:r>
              <a:rPr lang="en-US"/>
              <a:t>Proposal Idea for my Independent Project </a:t>
            </a:r>
          </a:p>
        </p:txBody>
      </p:sp>
    </p:spTree>
    <p:extLst>
      <p:ext uri="{BB962C8B-B14F-4D97-AF65-F5344CB8AC3E}">
        <p14:creationId xmlns:p14="http://schemas.microsoft.com/office/powerpoint/2010/main" val="1053202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51" r:id="rId3"/>
    <p:sldLayoutId id="2147483660" r:id="rId4"/>
    <p:sldLayoutId id="2147483670" r:id="rId5"/>
    <p:sldLayoutId id="2147483668" r:id="rId6"/>
    <p:sldLayoutId id="2147483669" r:id="rId7"/>
    <p:sldLayoutId id="2147483667" r:id="rId8"/>
    <p:sldLayoutId id="2147483666" r:id="rId9"/>
    <p:sldLayoutId id="2147483665" r:id="rId10"/>
    <p:sldLayoutId id="2147483653" r:id="rId11"/>
    <p:sldLayoutId id="2147483664" r:id="rId12"/>
    <p:sldLayoutId id="2147483671" r:id="rId13"/>
    <p:sldLayoutId id="2147483663" r:id="rId14"/>
    <p:sldLayoutId id="2147483662" r:id="rId15"/>
    <p:sldLayoutId id="2147483654" r:id="rId16"/>
    <p:sldLayoutId id="214748365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66928" indent="-283464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0392" indent="-283464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133856" indent="-283464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17320" indent="-283464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media" Target="../media/media2.mov"/><Relationship Id="rId7" Type="http://schemas.openxmlformats.org/officeDocument/2006/relationships/slideLayout" Target="../slideLayouts/slideLayout5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video" Target="../media/media3.mov"/><Relationship Id="rId5" Type="http://schemas.microsoft.com/office/2007/relationships/media" Target="../media/media3.mov"/><Relationship Id="rId10" Type="http://schemas.openxmlformats.org/officeDocument/2006/relationships/image" Target="../media/image18.png"/><Relationship Id="rId4" Type="http://schemas.openxmlformats.org/officeDocument/2006/relationships/video" Target="../media/media2.mov"/><Relationship Id="rId9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1.jpeg"/><Relationship Id="rId4" Type="http://schemas.openxmlformats.org/officeDocument/2006/relationships/hyperlink" Target="https://uowtsd-my.sharepoint.com/:f:/g/personal/2205432_student_uwtsd_ac_uk/Ejh46maneldNnNOOo_ONNCQBHD0tGZpGFzIQOzMJlvbh6w?e=6fHGA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7B1341B-74CE-99E1-8A79-DB717AB6E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1225296"/>
            <a:ext cx="4718304" cy="1645920"/>
          </a:xfrm>
        </p:spPr>
        <p:txBody>
          <a:bodyPr anchor="ctr">
            <a:normAutofit/>
          </a:bodyPr>
          <a:lstStyle/>
          <a:p>
            <a:r>
              <a:rPr lang="en-US"/>
              <a:t>Final </a:t>
            </a:r>
            <a:r>
              <a:rPr lang="en-US" err="1"/>
              <a:t>vIVA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1867331-230D-9C0A-257F-D767A3E56A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600" y="5133848"/>
            <a:ext cx="4370832" cy="20299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/>
              <a:t>Holly Codd (2205432) </a:t>
            </a:r>
          </a:p>
          <a:p>
            <a:pPr algn="ctr"/>
            <a:r>
              <a:rPr lang="en-US"/>
              <a:t>8th May 2025</a:t>
            </a:r>
          </a:p>
          <a:p>
            <a:endParaRPr lang="en-US"/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68E92BFB-0653-661A-1F4E-E54F8E7DF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fld id="{84D792B7-0397-C047-AE12-1A03F7E3DC83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1DD84998-59DD-6BD3-C818-66110EEB2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344917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latin typeface="Gill Sans Nova Light"/>
              </a:rPr>
              <a:t>Final Viva- Independent Project </a:t>
            </a:r>
            <a:endParaRPr lang="en-US"/>
          </a:p>
        </p:txBody>
      </p:sp>
      <p:sp>
        <p:nvSpPr>
          <p:cNvPr id="17" name="Date Placeholder 6">
            <a:extLst>
              <a:ext uri="{FF2B5EF4-FFF2-40B4-BE49-F238E27FC236}">
                <a16:creationId xmlns:a16="http://schemas.microsoft.com/office/drawing/2014/main" id="{EDD4DA26-FF59-C1F2-8348-38CA678635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22471" y="6517634"/>
            <a:ext cx="95026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pic>
        <p:nvPicPr>
          <p:cNvPr id="10" name="Picture 9" descr="A cat walking in a doorway&#10;&#10;AI-generated content may be incorrect.">
            <a:extLst>
              <a:ext uri="{FF2B5EF4-FFF2-40B4-BE49-F238E27FC236}">
                <a16:creationId xmlns:a16="http://schemas.microsoft.com/office/drawing/2014/main" id="{8E1A89A9-F70E-B2F8-BB1F-F0D84ECAD2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471" t="11412" r="-126" b="-225"/>
          <a:stretch/>
        </p:blipFill>
        <p:spPr>
          <a:xfrm>
            <a:off x="618003" y="1201094"/>
            <a:ext cx="5339463" cy="4452653"/>
          </a:xfrm>
          <a:prstGeom prst="rect">
            <a:avLst/>
          </a:prstGeom>
        </p:spPr>
      </p:pic>
      <p:sp>
        <p:nvSpPr>
          <p:cNvPr id="5" name="Subtitle 3">
            <a:extLst>
              <a:ext uri="{FF2B5EF4-FFF2-40B4-BE49-F238E27FC236}">
                <a16:creationId xmlns:a16="http://schemas.microsoft.com/office/drawing/2014/main" id="{C4C58E16-0B79-1C83-2675-DDB969194B99}"/>
              </a:ext>
            </a:extLst>
          </p:cNvPr>
          <p:cNvSpPr txBox="1">
            <a:spLocks/>
          </p:cNvSpPr>
          <p:nvPr/>
        </p:nvSpPr>
        <p:spPr>
          <a:xfrm>
            <a:off x="6400800" y="2403348"/>
            <a:ext cx="2783332" cy="59486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Wingdings" panose="05000000000000000000" pitchFamily="2" charset="2"/>
              <a:buNone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566928" indent="-283464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850392" indent="-283464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33856" indent="-283464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417320" indent="-283464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/>
              <a:t>Independent Project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628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BFB0C10-48B8-5F0C-7275-9006F3FC1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2297" y="603662"/>
            <a:ext cx="6597454" cy="2214352"/>
          </a:xfrm>
        </p:spPr>
        <p:txBody>
          <a:bodyPr anchor="ctr">
            <a:normAutofit/>
          </a:bodyPr>
          <a:lstStyle/>
          <a:p>
            <a:r>
              <a:rPr lang="en-US" sz="4800"/>
              <a:t>Content page</a:t>
            </a:r>
          </a:p>
        </p:txBody>
      </p: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1D1AC821-29BF-1DCF-74D1-A559CEE17A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1472813"/>
              </p:ext>
            </p:extLst>
          </p:nvPr>
        </p:nvGraphicFramePr>
        <p:xfrm>
          <a:off x="4856185" y="2212849"/>
          <a:ext cx="7335814" cy="46451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EA32808-D6AE-A5EF-80E3-6BEE954360D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</p:txBody>
      </p:sp>
      <p:pic>
        <p:nvPicPr>
          <p:cNvPr id="36" name="Picture 35" descr="A cat walking in a doorway&#10;&#10;AI-generated content may be incorrect.">
            <a:extLst>
              <a:ext uri="{FF2B5EF4-FFF2-40B4-BE49-F238E27FC236}">
                <a16:creationId xmlns:a16="http://schemas.microsoft.com/office/drawing/2014/main" id="{C6DFAA88-6EF0-5717-A61E-BA7F16CC87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40471" t="11412" r="-126" b="-225"/>
          <a:stretch/>
        </p:blipFill>
        <p:spPr>
          <a:xfrm>
            <a:off x="239178" y="603260"/>
            <a:ext cx="4386963" cy="5826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2148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59025BC-7A1A-3FAF-3BC0-13AF568A2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54864"/>
            <a:ext cx="8165592" cy="969264"/>
          </a:xfrm>
        </p:spPr>
        <p:txBody>
          <a:bodyPr anchor="ctr">
            <a:normAutofit/>
          </a:bodyPr>
          <a:lstStyle/>
          <a:p>
            <a:r>
              <a:rPr lang="en-US"/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52DFB8-B7A2-DE8A-3E38-FC31706127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7552" y="1444752"/>
            <a:ext cx="10287000" cy="45628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In this Power Point, I will be talking about how my final project. </a:t>
            </a:r>
          </a:p>
          <a:p>
            <a:pPr marL="0" indent="0">
              <a:buNone/>
            </a:pPr>
            <a:r>
              <a:rPr lang="en-US" sz="2400"/>
              <a:t>I wanted to make something that showed my skills that I have learnt over the last three years. Even though I like making animations, I enjoy making environment and lighting more and wanted to make something that reflected that. </a:t>
            </a:r>
          </a:p>
          <a:p>
            <a:pPr marL="0" indent="0">
              <a:buNone/>
            </a:pPr>
            <a:r>
              <a:rPr lang="en-US" sz="2400"/>
              <a:t>For my final project I have created a medieval physicians camber. I did create animations to add into the scene. </a:t>
            </a:r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endParaRPr lang="en-US" sz="2400"/>
          </a:p>
          <a:p>
            <a:pPr marL="283210" indent="-283210"/>
            <a:endParaRPr lang="en-US"/>
          </a:p>
          <a:p>
            <a:pPr marL="283210" indent="-283210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A127E98-F085-5A66-9D65-E2BAC77B0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16640" y="6517634"/>
            <a:ext cx="950258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4D792B7-0397-C047-AE12-1A03F7E3DC83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5AF93863-763B-590D-9D57-2E4C5A8E97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22471" y="6517634"/>
            <a:ext cx="950260" cy="27432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81D877-8DB0-BD04-5307-C1FEF5E09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344917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latin typeface="Gill Sans Nova Light"/>
              </a:rPr>
              <a:t>Final Viva-</a:t>
            </a:r>
            <a:r>
              <a:rPr lang="en-US" err="1">
                <a:latin typeface="Gill Sans Nova Light"/>
              </a:rPr>
              <a:t>Indpendent</a:t>
            </a:r>
            <a:r>
              <a:rPr lang="en-US">
                <a:latin typeface="Gill Sans Nova Light"/>
              </a:rPr>
              <a:t> Project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8526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E6B4D-5D8B-920B-D204-8369D180A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EAAE9-75AF-57F1-E799-659A81C4E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/>
              <a:t>Just a quick recap. The plan was to create a mediaeval physicians chambers, there would be small animation incorporate into the environment to help bring it to life. The animations that I was going to go with were candles flicking, the sun setting and particles in the air moving around.  </a:t>
            </a:r>
            <a:endParaRPr lang="en-US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ED485E-EF71-DE56-337F-D29B85364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4</a:t>
            </a:fld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3BB2FFB2-12A6-E38F-4260-AFB777944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6FFCA0DD-914F-C609-4C11-5BC7461D8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344917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latin typeface="Gill Sans Nova Light"/>
              </a:rPr>
              <a:t>Final Viva-</a:t>
            </a:r>
            <a:r>
              <a:rPr lang="en-US" err="1">
                <a:latin typeface="Gill Sans Nova Light"/>
              </a:rPr>
              <a:t>Indpendent</a:t>
            </a:r>
            <a:r>
              <a:rPr lang="en-US">
                <a:latin typeface="Gill Sans Nova Light"/>
              </a:rPr>
              <a:t> Project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9730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5AFD3-F0EF-D088-D9F6-0111FE57B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786" y="6738"/>
            <a:ext cx="10499718" cy="1113643"/>
          </a:xfrm>
        </p:spPr>
        <p:txBody>
          <a:bodyPr/>
          <a:lstStyle/>
          <a:p>
            <a:r>
              <a:rPr lang="en-US" sz="3200"/>
              <a:t>(Recap) Inspiration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02D71-F202-B767-2704-F4AC06C53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A0704B-DC40-1BB3-5C20-8E865815B6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88524" y="6277003"/>
            <a:ext cx="5476490" cy="755582"/>
          </a:xfrm>
        </p:spPr>
        <p:txBody>
          <a:bodyPr/>
          <a:lstStyle/>
          <a:p>
            <a:r>
              <a:rPr lang="en-US">
                <a:latin typeface="Gill Sans Nova Light"/>
              </a:rPr>
              <a:t>Proposal Idea for my Independent Project 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6D0F1C-0C5D-BE89-49DE-F1F7DF191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E4BC6F3-2F60-50E7-FEE9-FF0C00610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/>
              <a:t> </a:t>
            </a:r>
            <a:endParaRPr lang="en-US" sz="16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A2545ED-7A1E-2C79-A141-C5AE8340A7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110" b="19260"/>
          <a:stretch/>
        </p:blipFill>
        <p:spPr>
          <a:xfrm>
            <a:off x="606480" y="1175357"/>
            <a:ext cx="1922073" cy="256352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612092C-2984-CCD3-41DB-BE63A010BF1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2592" b="33467"/>
          <a:stretch/>
        </p:blipFill>
        <p:spPr>
          <a:xfrm>
            <a:off x="7938823" y="3826713"/>
            <a:ext cx="3432767" cy="252141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2516A95-3372-6FC7-142D-F8689215B8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858" b="18859"/>
          <a:stretch/>
        </p:blipFill>
        <p:spPr>
          <a:xfrm>
            <a:off x="2642070" y="1175357"/>
            <a:ext cx="1901886" cy="2563523"/>
          </a:xfrm>
          <a:prstGeom prst="rect">
            <a:avLst/>
          </a:prstGeom>
        </p:spPr>
      </p:pic>
      <p:pic>
        <p:nvPicPr>
          <p:cNvPr id="2050" name="Picture 2" descr="Image preview">
            <a:extLst>
              <a:ext uri="{FF2B5EF4-FFF2-40B4-BE49-F238E27FC236}">
                <a16:creationId xmlns:a16="http://schemas.microsoft.com/office/drawing/2014/main" id="{690CA1A9-04BE-8E84-C6ED-A5D72CEA8C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36" b="15852"/>
          <a:stretch/>
        </p:blipFill>
        <p:spPr bwMode="auto">
          <a:xfrm>
            <a:off x="4657473" y="1166101"/>
            <a:ext cx="1746674" cy="256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preview">
            <a:extLst>
              <a:ext uri="{FF2B5EF4-FFF2-40B4-BE49-F238E27FC236}">
                <a16:creationId xmlns:a16="http://schemas.microsoft.com/office/drawing/2014/main" id="{56314822-AFB7-97E1-5F3D-F86AD32E13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04" b="19585"/>
          <a:stretch/>
        </p:blipFill>
        <p:spPr bwMode="auto">
          <a:xfrm>
            <a:off x="6522489" y="1171260"/>
            <a:ext cx="1948220" cy="257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preview">
            <a:extLst>
              <a:ext uri="{FF2B5EF4-FFF2-40B4-BE49-F238E27FC236}">
                <a16:creationId xmlns:a16="http://schemas.microsoft.com/office/drawing/2014/main" id="{107519C1-9EC2-0409-A76B-8B3FD2D4CB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06" b="19111"/>
          <a:stretch/>
        </p:blipFill>
        <p:spPr bwMode="auto">
          <a:xfrm>
            <a:off x="553139" y="3793856"/>
            <a:ext cx="1919496" cy="2554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Image preview">
            <a:extLst>
              <a:ext uri="{FF2B5EF4-FFF2-40B4-BE49-F238E27FC236}">
                <a16:creationId xmlns:a16="http://schemas.microsoft.com/office/drawing/2014/main" id="{E983F410-6039-FA9E-4116-0B2EC018EB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33" b="32148"/>
          <a:stretch/>
        </p:blipFill>
        <p:spPr bwMode="auto">
          <a:xfrm>
            <a:off x="5064345" y="3811411"/>
            <a:ext cx="2529400" cy="2563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7EA7210-FADD-E6E1-EE7B-E119475209C9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t="19406" b="19408"/>
          <a:stretch/>
        </p:blipFill>
        <p:spPr>
          <a:xfrm>
            <a:off x="2907048" y="3775344"/>
            <a:ext cx="1963221" cy="25995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5418E01-9395-DC25-6283-D691D3211490}"/>
              </a:ext>
            </a:extLst>
          </p:cNvPr>
          <p:cNvSpPr txBox="1"/>
          <p:nvPr/>
        </p:nvSpPr>
        <p:spPr>
          <a:xfrm>
            <a:off x="8531307" y="1262832"/>
            <a:ext cx="224287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These where some of the photos that I used to help give inspiration when creating the project</a:t>
            </a:r>
          </a:p>
        </p:txBody>
      </p:sp>
    </p:spTree>
    <p:extLst>
      <p:ext uri="{BB962C8B-B14F-4D97-AF65-F5344CB8AC3E}">
        <p14:creationId xmlns:p14="http://schemas.microsoft.com/office/powerpoint/2010/main" val="481054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04267-C7FD-3502-7312-D648B033A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Before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C0035D-64CF-8E05-BCD9-68E1A27AC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E37FFE-2DEC-9FF5-2C72-EC53BACD0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927496" y="6507738"/>
            <a:ext cx="4334375" cy="294112"/>
          </a:xfrm>
        </p:spPr>
        <p:txBody>
          <a:bodyPr/>
          <a:lstStyle/>
          <a:p>
            <a:r>
              <a:rPr lang="en-US">
                <a:latin typeface="Gill Sans Nova Light"/>
              </a:rPr>
              <a:t>Proposal Idea for my Independent Project </a:t>
            </a:r>
            <a:endParaRPr lang="en-US" sz="800">
              <a:solidFill>
                <a:srgbClr val="F8F4EC"/>
              </a:solidFill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664A976-F01F-3FAD-E381-607DF9866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pic>
        <p:nvPicPr>
          <p:cNvPr id="13" name="Content Placeholder 12" descr="A computer screen shot of a room&#10;&#10;Description automatically generated">
            <a:extLst>
              <a:ext uri="{FF2B5EF4-FFF2-40B4-BE49-F238E27FC236}">
                <a16:creationId xmlns:a16="http://schemas.microsoft.com/office/drawing/2014/main" id="{1DEEB748-4634-429F-A8F5-F0003D4E7B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8080" t="21308" r="40590" b="18886"/>
          <a:stretch/>
        </p:blipFill>
        <p:spPr>
          <a:xfrm rot="5400000">
            <a:off x="651055" y="1119633"/>
            <a:ext cx="2775884" cy="2906376"/>
          </a:xfrm>
        </p:spPr>
      </p:pic>
      <p:pic>
        <p:nvPicPr>
          <p:cNvPr id="14" name="Picture 13" descr="A computer screen shot of a room&#10;&#10;Description automatically generated">
            <a:extLst>
              <a:ext uri="{FF2B5EF4-FFF2-40B4-BE49-F238E27FC236}">
                <a16:creationId xmlns:a16="http://schemas.microsoft.com/office/drawing/2014/main" id="{70229DFA-6506-2779-3720-DB815FEB026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982" t="20769" r="32273" b="44213"/>
          <a:stretch/>
        </p:blipFill>
        <p:spPr>
          <a:xfrm>
            <a:off x="3711593" y="1180704"/>
            <a:ext cx="2899879" cy="1725251"/>
          </a:xfrm>
          <a:prstGeom prst="rect">
            <a:avLst/>
          </a:prstGeom>
        </p:spPr>
      </p:pic>
      <p:pic>
        <p:nvPicPr>
          <p:cNvPr id="15" name="Picture 14" descr="A computer screen shot of a dark room&#10;&#10;Description automatically generated">
            <a:extLst>
              <a:ext uri="{FF2B5EF4-FFF2-40B4-BE49-F238E27FC236}">
                <a16:creationId xmlns:a16="http://schemas.microsoft.com/office/drawing/2014/main" id="{4835F4C2-831B-7328-7CFE-737D452039D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9076" t="21574" r="37500" b="45984"/>
          <a:stretch/>
        </p:blipFill>
        <p:spPr>
          <a:xfrm>
            <a:off x="583176" y="4044425"/>
            <a:ext cx="2910035" cy="1734429"/>
          </a:xfrm>
          <a:prstGeom prst="rect">
            <a:avLst/>
          </a:prstGeom>
        </p:spPr>
      </p:pic>
      <p:pic>
        <p:nvPicPr>
          <p:cNvPr id="16" name="Picture 15" descr="A computer screen shot of a room&#10;&#10;Description automatically generated">
            <a:extLst>
              <a:ext uri="{FF2B5EF4-FFF2-40B4-BE49-F238E27FC236}">
                <a16:creationId xmlns:a16="http://schemas.microsoft.com/office/drawing/2014/main" id="{64BE2864-2D68-3B19-C9D6-E1F1ED6E790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6087" t="22054" r="37591" b="24477"/>
          <a:stretch/>
        </p:blipFill>
        <p:spPr>
          <a:xfrm>
            <a:off x="3715665" y="2995067"/>
            <a:ext cx="2905250" cy="27749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FF455C-959A-C285-552F-5B8BEDE40C68}"/>
              </a:ext>
            </a:extLst>
          </p:cNvPr>
          <p:cNvSpPr txBox="1"/>
          <p:nvPr/>
        </p:nvSpPr>
        <p:spPr>
          <a:xfrm>
            <a:off x="6817894" y="1233236"/>
            <a:ext cx="4551947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These are some renders from the earlier makes of my projects. After looking at these and my final project I feel like I have really brought it to life and put so much death into it. </a:t>
            </a:r>
          </a:p>
          <a:p>
            <a:r>
              <a:rPr lang="en-US"/>
              <a:t>Without the textures it looks boring and plain. </a:t>
            </a:r>
          </a:p>
        </p:txBody>
      </p:sp>
    </p:spTree>
    <p:extLst>
      <p:ext uri="{BB962C8B-B14F-4D97-AF65-F5344CB8AC3E}">
        <p14:creationId xmlns:p14="http://schemas.microsoft.com/office/powerpoint/2010/main" val="4260017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37AB29-6025-1B65-72B8-335FAFFE1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769C58-1F48-CB8A-900E-4106B3D49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7</a:t>
            </a:fld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43388C3-03D9-20EE-840B-6BD3A9F97B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32F81999-21BB-0661-2C34-818E18914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54864"/>
            <a:ext cx="8165592" cy="969264"/>
          </a:xfrm>
        </p:spPr>
        <p:txBody>
          <a:bodyPr anchor="ctr">
            <a:normAutofit/>
          </a:bodyPr>
          <a:lstStyle/>
          <a:p>
            <a:r>
              <a:rPr lang="en-US"/>
              <a:t>Changes 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BD52BE8-D2D9-5E30-81C3-8AB61D056F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552" y="1305052"/>
            <a:ext cx="10287000" cy="45628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There was a few changers to the plan, when I was making it, I made some changes to the layout to help with flow as well as add things in to help fill up some of the space. </a:t>
            </a:r>
            <a:endParaRPr lang="en-US" sz="2400"/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US" sz="2400"/>
          </a:p>
          <a:p>
            <a:pPr marL="283210" indent="-283210"/>
            <a:endParaRPr lang="en-US"/>
          </a:p>
          <a:p>
            <a:pPr marL="283210" indent="-283210"/>
            <a:endParaRPr lang="en-US"/>
          </a:p>
        </p:txBody>
      </p:sp>
      <p:pic>
        <p:nvPicPr>
          <p:cNvPr id="13" name="Picture 6" descr="Image preview">
            <a:extLst>
              <a:ext uri="{FF2B5EF4-FFF2-40B4-BE49-F238E27FC236}">
                <a16:creationId xmlns:a16="http://schemas.microsoft.com/office/drawing/2014/main" id="{EAF40BF8-ED3E-430A-7283-0022347AED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69" y="2529032"/>
            <a:ext cx="4780109" cy="3455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408E2C5A-B662-A97C-7A29-451AD8FE1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344917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latin typeface="Gill Sans Nova Light"/>
              </a:rPr>
              <a:t>Final Viva-</a:t>
            </a:r>
            <a:r>
              <a:rPr lang="en-US" err="1">
                <a:latin typeface="Gill Sans Nova Light"/>
              </a:rPr>
              <a:t>Indpendent</a:t>
            </a:r>
            <a:r>
              <a:rPr lang="en-US">
                <a:latin typeface="Gill Sans Nova Light"/>
              </a:rPr>
              <a:t> Project </a:t>
            </a:r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A71BE1D-911A-FCB0-2CD0-1B660D55B6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626" y="2530058"/>
            <a:ext cx="4600618" cy="3457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7914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3AE9EA-46CD-FA94-1B32-41984269FC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68732C-2CF5-F4EE-D5A9-2449043F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8</a:t>
            </a:fld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C6F645F-509E-3866-C71C-1EB8FE914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9" name="Title 2">
            <a:extLst>
              <a:ext uri="{FF2B5EF4-FFF2-40B4-BE49-F238E27FC236}">
                <a16:creationId xmlns:a16="http://schemas.microsoft.com/office/drawing/2014/main" id="{16EFE139-F02F-77EE-8040-0BCC4AD1D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9112" y="54864"/>
            <a:ext cx="8165592" cy="969264"/>
          </a:xfrm>
        </p:spPr>
        <p:txBody>
          <a:bodyPr anchor="ctr">
            <a:normAutofit/>
          </a:bodyPr>
          <a:lstStyle/>
          <a:p>
            <a:r>
              <a:rPr lang="en-US"/>
              <a:t>Changes 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BF16963C-F295-045C-479B-57D46341E6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252" y="1305052"/>
            <a:ext cx="10401300" cy="36484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/>
              <a:t>I also added two more windows into the room to help light up the room a bit more as it was dark and you couldn't really see a lot of the details. </a:t>
            </a:r>
          </a:p>
          <a:p>
            <a:pPr marL="0" indent="0">
              <a:buNone/>
            </a:pPr>
            <a:r>
              <a:rPr lang="en-GB" sz="2400"/>
              <a:t>I also added in two more animation's in, I animated the curtains around the medical area open and close. The second animation I added in was smoke coming from three burnet out candles. I was going to add in sun beams in because they natural come when I added in the light outside. I feel like this looks better as it give more of a natural look and feel to the scene. 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endParaRPr lang="en-US" sz="2400"/>
          </a:p>
          <a:p>
            <a:pPr marL="283210" indent="-283210"/>
            <a:endParaRPr lang="en-US"/>
          </a:p>
          <a:p>
            <a:pPr marL="283210" indent="-283210"/>
            <a:endParaRPr lang="en-US"/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FA7EAEAC-37B2-B288-4C19-0299606FF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344917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latin typeface="Gill Sans Nova Light"/>
              </a:rPr>
              <a:t>Final Viva-</a:t>
            </a:r>
            <a:r>
              <a:rPr lang="en-US" err="1">
                <a:latin typeface="Gill Sans Nova Light"/>
              </a:rPr>
              <a:t>Indpendent</a:t>
            </a:r>
            <a:r>
              <a:rPr lang="en-US">
                <a:latin typeface="Gill Sans Nova Light"/>
              </a:rPr>
              <a:t> Project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3655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8971D-D0F6-1661-62E9-C19B75876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Project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37B3D8-E9C7-41BA-23D1-A0875FD71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9</a:t>
            </a:fld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E42E9DD-438E-DB58-EE22-CCA451FCD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57D7D054-6D2B-4E5C-9145-8E0DF673B8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344917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latin typeface="Gill Sans Nova Light"/>
              </a:rPr>
              <a:t>Final Viva-</a:t>
            </a:r>
            <a:r>
              <a:rPr lang="en-US" err="1">
                <a:latin typeface="Gill Sans Nova Light"/>
              </a:rPr>
              <a:t>Indpendent</a:t>
            </a:r>
            <a:r>
              <a:rPr lang="en-US">
                <a:latin typeface="Gill Sans Nova Light"/>
              </a:rPr>
              <a:t> Project 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E7463C-DC7C-EECF-7AB8-FC06BE1A0195}"/>
              </a:ext>
            </a:extLst>
          </p:cNvPr>
          <p:cNvSpPr txBox="1"/>
          <p:nvPr/>
        </p:nvSpPr>
        <p:spPr>
          <a:xfrm>
            <a:off x="900556" y="1176581"/>
            <a:ext cx="95262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These are play blast of my animations that I have added into my scene. I have added these are maya wasn’t letting me add in a render animation of my scene. </a:t>
            </a:r>
          </a:p>
        </p:txBody>
      </p:sp>
      <p:pic>
        <p:nvPicPr>
          <p:cNvPr id="5" name="trim.8AC4FD5D-7385-4ED3-8D8E-2A9D17AD07D8">
            <a:hlinkClick r:id="" action="ppaction://media"/>
            <a:extLst>
              <a:ext uri="{FF2B5EF4-FFF2-40B4-BE49-F238E27FC236}">
                <a16:creationId xmlns:a16="http://schemas.microsoft.com/office/drawing/2014/main" id="{9AAD1517-94B5-4CB6-B47B-B99E821B49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98792" y="1824208"/>
            <a:ext cx="3059017" cy="4081750"/>
          </a:xfrm>
          <a:prstGeom prst="rect">
            <a:avLst/>
          </a:prstGeom>
        </p:spPr>
      </p:pic>
      <p:pic>
        <p:nvPicPr>
          <p:cNvPr id="7" name="trim.0E013C69-E0CE-4F09-8AAB-0E8BB75A7678">
            <a:hlinkClick r:id="" action="ppaction://media"/>
            <a:extLst>
              <a:ext uri="{FF2B5EF4-FFF2-40B4-BE49-F238E27FC236}">
                <a16:creationId xmlns:a16="http://schemas.microsoft.com/office/drawing/2014/main" id="{BCF10F91-720E-8D17-C17D-960EC887ED52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075323" y="1824209"/>
            <a:ext cx="3059017" cy="4081750"/>
          </a:xfrm>
          <a:prstGeom prst="rect">
            <a:avLst/>
          </a:prstGeom>
        </p:spPr>
      </p:pic>
      <p:pic>
        <p:nvPicPr>
          <p:cNvPr id="8" name="trim.6CAECEE5-2B3B-423C-8763-D37232E27D54">
            <a:hlinkClick r:id="" action="ppaction://media"/>
            <a:extLst>
              <a:ext uri="{FF2B5EF4-FFF2-40B4-BE49-F238E27FC236}">
                <a16:creationId xmlns:a16="http://schemas.microsoft.com/office/drawing/2014/main" id="{A8286220-4D51-14C6-FA3F-9EABD9C001E0}"/>
              </a:ext>
            </a:extLst>
          </p:cNvPr>
          <p:cNvPicPr>
            <a:picLocks noChangeAspect="1"/>
          </p:cNvPicPr>
          <p:nvPr>
            <a:vide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7371203" y="1824209"/>
            <a:ext cx="3059018" cy="40817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10BDD59-BFB9-7BEF-D60F-D51AD5D20395}"/>
              </a:ext>
            </a:extLst>
          </p:cNvPr>
          <p:cNvSpPr txBox="1"/>
          <p:nvPr/>
        </p:nvSpPr>
        <p:spPr>
          <a:xfrm>
            <a:off x="901765" y="5898976"/>
            <a:ext cx="28524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This one is of the sun setting over the room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6F3A1D9-2399-EE01-356F-DF87B042A76F}"/>
              </a:ext>
            </a:extLst>
          </p:cNvPr>
          <p:cNvSpPr txBox="1"/>
          <p:nvPr/>
        </p:nvSpPr>
        <p:spPr>
          <a:xfrm>
            <a:off x="4075878" y="5898130"/>
            <a:ext cx="305186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This one is of the smoke coming off the candles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4031DB-593E-A1CB-8D48-332C6A3BF7ED}"/>
              </a:ext>
            </a:extLst>
          </p:cNvPr>
          <p:cNvSpPr txBox="1"/>
          <p:nvPr/>
        </p:nvSpPr>
        <p:spPr>
          <a:xfrm>
            <a:off x="7280071" y="5903930"/>
            <a:ext cx="403130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This one is of the particles moving in the air and the curtains closing  </a:t>
            </a:r>
          </a:p>
        </p:txBody>
      </p:sp>
    </p:spTree>
    <p:extLst>
      <p:ext uri="{BB962C8B-B14F-4D97-AF65-F5344CB8AC3E}">
        <p14:creationId xmlns:p14="http://schemas.microsoft.com/office/powerpoint/2010/main" val="158788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5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>
                <p:cTn id="21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>
                <p:cTn id="2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04267-C7FD-3502-7312-D648B033A7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My project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C0035D-64CF-8E05-BCD9-68E1A27AC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D792B7-0397-C047-AE12-1A03F7E3DC83}" type="slidenum">
              <a:rPr lang="en-US" smtClean="0"/>
              <a:t>10</a:t>
            </a:fld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664A976-F01F-3FAD-E381-607DF9866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</a:p>
        </p:txBody>
      </p:sp>
      <p:pic>
        <p:nvPicPr>
          <p:cNvPr id="3" name="Content Placeholder 2" descr="A room with a staircase and bookshelves&#10;&#10;AI-generated content may be incorrect.">
            <a:extLst>
              <a:ext uri="{FF2B5EF4-FFF2-40B4-BE49-F238E27FC236}">
                <a16:creationId xmlns:a16="http://schemas.microsoft.com/office/drawing/2014/main" id="{2A027FBB-47A6-BA9E-54B6-645231F9FD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1796" y="2062942"/>
            <a:ext cx="3663636" cy="2067298"/>
          </a:xfrm>
        </p:spPr>
      </p:pic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F09C7DBD-7889-D9F1-B514-97BECF02B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808250" y="6517634"/>
            <a:ext cx="344917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>
                <a:latin typeface="Gill Sans Nova Light"/>
              </a:rPr>
              <a:t>Final Viva-</a:t>
            </a:r>
            <a:r>
              <a:rPr lang="en-US" err="1">
                <a:latin typeface="Gill Sans Nova Light"/>
              </a:rPr>
              <a:t>Indpendent</a:t>
            </a:r>
            <a:r>
              <a:rPr lang="en-US">
                <a:latin typeface="Gill Sans Nova Light"/>
              </a:rPr>
              <a:t> Project </a:t>
            </a:r>
            <a:endParaRPr lang="en-US"/>
          </a:p>
        </p:txBody>
      </p:sp>
      <p:pic>
        <p:nvPicPr>
          <p:cNvPr id="5" name="Picture 4" descr="A room with a door open&#10;&#10;AI-generated content may be incorrect.">
            <a:extLst>
              <a:ext uri="{FF2B5EF4-FFF2-40B4-BE49-F238E27FC236}">
                <a16:creationId xmlns:a16="http://schemas.microsoft.com/office/drawing/2014/main" id="{97EF73CC-CB24-9AF2-EDC3-66F473AFDE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7101" y="2068997"/>
            <a:ext cx="3672702" cy="205057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D10FDE4-B34A-5BC2-B26A-79F29DBD5572}"/>
              </a:ext>
            </a:extLst>
          </p:cNvPr>
          <p:cNvSpPr txBox="1"/>
          <p:nvPr/>
        </p:nvSpPr>
        <p:spPr>
          <a:xfrm>
            <a:off x="1144691" y="1403684"/>
            <a:ext cx="66364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  <a:hlinkClick r:id="rId4"/>
              </a:rPr>
              <a:t>Final Project</a:t>
            </a:r>
            <a:endParaRPr lang="en-US"/>
          </a:p>
          <a:p>
            <a:r>
              <a:rPr lang="en-US"/>
              <a:t>I have added the project file, for any problems.  </a:t>
            </a:r>
          </a:p>
        </p:txBody>
      </p:sp>
      <p:pic>
        <p:nvPicPr>
          <p:cNvPr id="10" name="Picture 9" descr="A table and chairs in a room&#10;&#10;AI-generated content may be incorrect.">
            <a:extLst>
              <a:ext uri="{FF2B5EF4-FFF2-40B4-BE49-F238E27FC236}">
                <a16:creationId xmlns:a16="http://schemas.microsoft.com/office/drawing/2014/main" id="{4D196A69-8DF5-637C-E277-CB6B353F01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37540" y="4304488"/>
            <a:ext cx="3663730" cy="19541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581DB10-398D-A175-BE16-B196AE98AA64}"/>
              </a:ext>
            </a:extLst>
          </p:cNvPr>
          <p:cNvSpPr txBox="1"/>
          <p:nvPr/>
        </p:nvSpPr>
        <p:spPr>
          <a:xfrm>
            <a:off x="4897311" y="4267586"/>
            <a:ext cx="3847085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These are some of my render shots of my final project. I chose some that showed all elements that I put into my scene. You can see how the light is casting a shadow down the stairs as well as the light shining on the particles I add in.  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45831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33">
      <a:dk1>
        <a:srgbClr val="000000"/>
      </a:dk1>
      <a:lt1>
        <a:srgbClr val="FFFFFF"/>
      </a:lt1>
      <a:dk2>
        <a:srgbClr val="59512B"/>
      </a:dk2>
      <a:lt2>
        <a:srgbClr val="E7E4E6"/>
      </a:lt2>
      <a:accent1>
        <a:srgbClr val="F8F4EC"/>
      </a:accent1>
      <a:accent2>
        <a:srgbClr val="474134"/>
      </a:accent2>
      <a:accent3>
        <a:srgbClr val="E5E0D8"/>
      </a:accent3>
      <a:accent4>
        <a:srgbClr val="B6A592"/>
      </a:accent4>
      <a:accent5>
        <a:srgbClr val="F4F0ED"/>
      </a:accent5>
      <a:accent6>
        <a:srgbClr val="CEC5A7"/>
      </a:accent6>
      <a:hlink>
        <a:srgbClr val="827D57"/>
      </a:hlink>
      <a:folHlink>
        <a:srgbClr val="867052"/>
      </a:folHlink>
    </a:clrScheme>
    <a:fontScheme name="Custom 31">
      <a:majorFont>
        <a:latin typeface="Felix Titl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y-Design-Berlin-Presentation_Win32_SW_v11" id="{A1E1012F-E9F8-4F40-92C8-C50A5DD6BDB3}" vid="{84DD5023-C7E9-4B03-B2A5-92320E38EF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09262BC-C013-4067-8A15-9DCD1281E34D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8AEB05A-1290-41EF-A3CD-520462C3FF16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7B04EA5-0343-4579-A177-61682A6D2ED2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10</Slides>
  <Notes>2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Final vIVA</vt:lpstr>
      <vt:lpstr>Content page</vt:lpstr>
      <vt:lpstr>Introduction</vt:lpstr>
      <vt:lpstr>Recap</vt:lpstr>
      <vt:lpstr>(Recap) Inspiration </vt:lpstr>
      <vt:lpstr>Before </vt:lpstr>
      <vt:lpstr>Changes </vt:lpstr>
      <vt:lpstr>Changes </vt:lpstr>
      <vt:lpstr>My Project</vt:lpstr>
      <vt:lpstr>My project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Holly Codd</dc:creator>
  <cp:revision>1</cp:revision>
  <dcterms:created xsi:type="dcterms:W3CDTF">2024-10-11T21:56:46Z</dcterms:created>
  <dcterms:modified xsi:type="dcterms:W3CDTF">2025-05-08T13:50:34Z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